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70" r:id="rId6"/>
    <p:sldId id="262" r:id="rId7"/>
    <p:sldId id="296" r:id="rId8"/>
    <p:sldId id="297" r:id="rId9"/>
    <p:sldId id="271" r:id="rId10"/>
    <p:sldId id="278" r:id="rId11"/>
    <p:sldId id="263" r:id="rId12"/>
    <p:sldId id="264" r:id="rId13"/>
    <p:sldId id="265" r:id="rId14"/>
    <p:sldId id="266" r:id="rId15"/>
    <p:sldId id="298" r:id="rId16"/>
    <p:sldId id="279" r:id="rId17"/>
    <p:sldId id="275" r:id="rId18"/>
    <p:sldId id="282" r:id="rId19"/>
    <p:sldId id="277" r:id="rId20"/>
    <p:sldId id="284" r:id="rId21"/>
    <p:sldId id="287" r:id="rId22"/>
    <p:sldId id="290" r:id="rId23"/>
    <p:sldId id="276" r:id="rId24"/>
    <p:sldId id="292" r:id="rId25"/>
    <p:sldId id="293" r:id="rId26"/>
  </p:sldIdLst>
  <p:sldSz cx="7429500" cy="107442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9" userDrawn="1">
          <p15:clr>
            <a:srgbClr val="A4A3A4"/>
          </p15:clr>
        </p15:guide>
        <p15:guide id="2" pos="23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DADA1B-82B3-A88A-05A5-E4AA6C41B176}" name="Adina Farinango" initials="AF" userId="S::af3395@icapatcolumbia.onmicrosoft.com::33d2282c-26e6-499a-8585-f7494e0b621e" providerId="AD"/>
  <p188:author id="{07C4329B-9673-047B-6E1F-D396584D9F12}" name="Cassia Wells" initials="CW" userId="S::caw2208@ICAPatColumbia.onmicrosoft.com::a6da94d1-ef31-4f9d-80a8-98c65890a03c" providerId="AD"/>
  <p188:author id="{9FF307BA-8D15-0148-C83E-00247843AEE8}" name="Adina Farinango" initials="" userId="S::af3395@ICAPatColumbia.onmicrosoft.com::33d2282c-26e6-499a-8585-f7494e0b621e" providerId="AD"/>
  <p188:author id="{0A55FFBA-2461-CB4E-DBBC-D889004F457C}" name="Julie Franks" initials="" userId="S::jf642@icapatcolumbia.onmicrosoft.com::e83d4e76-8b73-416d-9681-a50d1a91d79d" providerId="AD"/>
  <p188:author id="{E764DBDF-E359-483F-BFF1-1BA6FF287990}" name="Joseph Stegemerten" initials="JS" userId="S::js5241@ICAPatColumbia.onmicrosoft.com::3faaf8d9-3a69-4c8b-b807-c4944e2712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sta, Cristiane" initials="CC" lastIdx="19" clrIdx="0">
    <p:extLst>
      <p:ext uri="{19B8F6BF-5375-455C-9EA6-DF929625EA0E}">
        <p15:presenceInfo xmlns:p15="http://schemas.microsoft.com/office/powerpoint/2012/main" userId="S::co123@cumc.columbia.edu::500facc9-f91b-4ebd-b531-5ed183b461eb" providerId="AD"/>
      </p:ext>
    </p:extLst>
  </p:cmAuthor>
  <p:cmAuthor id="2" name="Anne Schoeneborn" initials="AS" lastIdx="5" clrIdx="1">
    <p:extLst>
      <p:ext uri="{19B8F6BF-5375-455C-9EA6-DF929625EA0E}">
        <p15:presenceInfo xmlns:p15="http://schemas.microsoft.com/office/powerpoint/2012/main" userId="S::aes2219@cumc.columbia.edu::cef815dc-2fd2-4f8e-9c33-b545d089a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F8"/>
    <a:srgbClr val="005B6F"/>
    <a:srgbClr val="975CA5"/>
    <a:srgbClr val="02B5DF"/>
    <a:srgbClr val="000000"/>
    <a:srgbClr val="70AD47"/>
    <a:srgbClr val="022169"/>
    <a:srgbClr val="00CCFF"/>
    <a:srgbClr val="00B8A5"/>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5CF75-0C14-F54E-AA99-48477312B06A}" v="69" dt="2024-01-23T21:10:24.151"/>
    <p1510:client id="{FB7BB4F0-2053-46F1-A6FC-5B1058C28A90}" v="9" dt="2024-01-24T15:56:34.385"/>
    <p1510:client id="{FC589D6C-0E55-934E-AEE8-F1881E54D619}" vWet="2" dt="2024-01-24T15:55:23.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3"/>
  </p:normalViewPr>
  <p:slideViewPr>
    <p:cSldViewPr snapToGrid="0">
      <p:cViewPr varScale="1">
        <p:scale>
          <a:sx n="97" d="100"/>
          <a:sy n="97" d="100"/>
        </p:scale>
        <p:origin x="3280" y="216"/>
      </p:cViewPr>
      <p:guideLst>
        <p:guide orient="horz" pos="3459"/>
        <p:guide pos="23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Franks" userId="e83d4e76-8b73-416d-9681-a50d1a91d79d" providerId="ADAL" clId="{FB7BB4F0-2053-46F1-A6FC-5B1058C28A90}"/>
    <pc:docChg chg="modSld">
      <pc:chgData name="Julie Franks" userId="e83d4e76-8b73-416d-9681-a50d1a91d79d" providerId="ADAL" clId="{FB7BB4F0-2053-46F1-A6FC-5B1058C28A90}" dt="2024-01-24T15:56:34.385" v="8" actId="20577"/>
      <pc:docMkLst>
        <pc:docMk/>
      </pc:docMkLst>
      <pc:sldChg chg="delCm">
        <pc:chgData name="Julie Franks" userId="e83d4e76-8b73-416d-9681-a50d1a91d79d" providerId="ADAL" clId="{FB7BB4F0-2053-46F1-A6FC-5B1058C28A90}" dt="2024-01-24T15:55:21.537" v="0"/>
        <pc:sldMkLst>
          <pc:docMk/>
          <pc:sldMk cId="1982872448" sldId="279"/>
        </pc:sldMkLst>
        <pc:extLst>
          <p:ext xmlns:p="http://schemas.openxmlformats.org/presentationml/2006/main" uri="{D6D511B9-2390-475A-947B-AFAB55BFBCF1}">
            <pc226:cmChg xmlns:pc226="http://schemas.microsoft.com/office/powerpoint/2022/06/main/command" chg="del">
              <pc226:chgData name="Julie Franks" userId="e83d4e76-8b73-416d-9681-a50d1a91d79d" providerId="ADAL" clId="{FB7BB4F0-2053-46F1-A6FC-5B1058C28A90}" dt="2024-01-24T15:55:21.537" v="0"/>
              <pc2:cmMkLst xmlns:pc2="http://schemas.microsoft.com/office/powerpoint/2019/9/main/command">
                <pc:docMk/>
                <pc:sldMk cId="1982872448" sldId="279"/>
                <pc2:cmMk id="{8FAF698D-8066-4FB3-80E0-E36D9BDEAB6A}"/>
              </pc2:cmMkLst>
            </pc226:cmChg>
          </p:ext>
        </pc:extLst>
      </pc:sldChg>
      <pc:sldChg chg="modSp mod">
        <pc:chgData name="Julie Franks" userId="e83d4e76-8b73-416d-9681-a50d1a91d79d" providerId="ADAL" clId="{FB7BB4F0-2053-46F1-A6FC-5B1058C28A90}" dt="2024-01-24T15:56:34.385" v="8" actId="20577"/>
        <pc:sldMkLst>
          <pc:docMk/>
          <pc:sldMk cId="3806120324" sldId="287"/>
        </pc:sldMkLst>
        <pc:graphicFrameChg chg="modGraphic">
          <ac:chgData name="Julie Franks" userId="e83d4e76-8b73-416d-9681-a50d1a91d79d" providerId="ADAL" clId="{FB7BB4F0-2053-46F1-A6FC-5B1058C28A90}" dt="2024-01-24T15:56:34.385" v="8" actId="20577"/>
          <ac:graphicFrameMkLst>
            <pc:docMk/>
            <pc:sldMk cId="3806120324" sldId="287"/>
            <ac:graphicFrameMk id="4" creationId="{7EA815BB-F199-A6E4-2158-1B66E27C6A81}"/>
          </ac:graphicFrameMkLst>
        </pc:graphicFrameChg>
      </pc:sldChg>
    </pc:docChg>
  </pc:docChgLst>
  <pc:docChgLst>
    <pc:chgData name="Joseph Stegemerten" userId="3faaf8d9-3a69-4c8b-b807-c4944e271286" providerId="ADAL" clId="{75E5CF75-0C14-F54E-AA99-48477312B06A}"/>
    <pc:docChg chg="undo redo custSel modSld modMainMaster">
      <pc:chgData name="Joseph Stegemerten" userId="3faaf8d9-3a69-4c8b-b807-c4944e271286" providerId="ADAL" clId="{75E5CF75-0C14-F54E-AA99-48477312B06A}" dt="2024-01-24T16:51:47.700" v="937" actId="207"/>
      <pc:docMkLst>
        <pc:docMk/>
      </pc:docMkLst>
      <pc:sldChg chg="addSp delSp modSp mod">
        <pc:chgData name="Joseph Stegemerten" userId="3faaf8d9-3a69-4c8b-b807-c4944e271286" providerId="ADAL" clId="{75E5CF75-0C14-F54E-AA99-48477312B06A}" dt="2024-01-23T18:15:38.576" v="27" actId="20577"/>
        <pc:sldMkLst>
          <pc:docMk/>
          <pc:sldMk cId="366165314" sldId="256"/>
        </pc:sldMkLst>
        <pc:spChg chg="mod">
          <ac:chgData name="Joseph Stegemerten" userId="3faaf8d9-3a69-4c8b-b807-c4944e271286" providerId="ADAL" clId="{75E5CF75-0C14-F54E-AA99-48477312B06A}" dt="2024-01-23T18:15:38.576" v="27" actId="20577"/>
          <ac:spMkLst>
            <pc:docMk/>
            <pc:sldMk cId="366165314" sldId="256"/>
            <ac:spMk id="2" creationId="{83838FC1-F6EA-0FF2-1186-8AA89C1773DE}"/>
          </ac:spMkLst>
        </pc:spChg>
        <pc:picChg chg="add del mod">
          <ac:chgData name="Joseph Stegemerten" userId="3faaf8d9-3a69-4c8b-b807-c4944e271286" providerId="ADAL" clId="{75E5CF75-0C14-F54E-AA99-48477312B06A}" dt="2024-01-23T18:15:09.388" v="18" actId="478"/>
          <ac:picMkLst>
            <pc:docMk/>
            <pc:sldMk cId="366165314" sldId="256"/>
            <ac:picMk id="5" creationId="{56AAF9BE-25C1-B600-B716-1D5C3190B6FA}"/>
          </ac:picMkLst>
        </pc:picChg>
        <pc:picChg chg="mod">
          <ac:chgData name="Joseph Stegemerten" userId="3faaf8d9-3a69-4c8b-b807-c4944e271286" providerId="ADAL" clId="{75E5CF75-0C14-F54E-AA99-48477312B06A}" dt="2024-01-23T18:15:28.572" v="25" actId="14100"/>
          <ac:picMkLst>
            <pc:docMk/>
            <pc:sldMk cId="366165314" sldId="256"/>
            <ac:picMk id="7" creationId="{35D05076-DD66-B9C2-01DA-D8F228FF0503}"/>
          </ac:picMkLst>
        </pc:picChg>
        <pc:picChg chg="add mod modCrop">
          <ac:chgData name="Joseph Stegemerten" userId="3faaf8d9-3a69-4c8b-b807-c4944e271286" providerId="ADAL" clId="{75E5CF75-0C14-F54E-AA99-48477312B06A}" dt="2024-01-23T18:15:24.084" v="24" actId="732"/>
          <ac:picMkLst>
            <pc:docMk/>
            <pc:sldMk cId="366165314" sldId="256"/>
            <ac:picMk id="8" creationId="{4F9EF304-8A6F-3479-CF9E-CB6D3B82A0DC}"/>
          </ac:picMkLst>
        </pc:picChg>
      </pc:sldChg>
      <pc:sldChg chg="addSp delSp modSp mod">
        <pc:chgData name="Joseph Stegemerten" userId="3faaf8d9-3a69-4c8b-b807-c4944e271286" providerId="ADAL" clId="{75E5CF75-0C14-F54E-AA99-48477312B06A}" dt="2024-01-23T18:19:42.612" v="138"/>
        <pc:sldMkLst>
          <pc:docMk/>
          <pc:sldMk cId="1960513740" sldId="262"/>
        </pc:sldMkLst>
        <pc:spChg chg="mod">
          <ac:chgData name="Joseph Stegemerten" userId="3faaf8d9-3a69-4c8b-b807-c4944e271286" providerId="ADAL" clId="{75E5CF75-0C14-F54E-AA99-48477312B06A}" dt="2024-01-23T18:19:27.779" v="133" actId="14100"/>
          <ac:spMkLst>
            <pc:docMk/>
            <pc:sldMk cId="1960513740" sldId="262"/>
            <ac:spMk id="3" creationId="{E9412C8F-7F08-82A6-B629-7C8216BB2721}"/>
          </ac:spMkLst>
        </pc:spChg>
        <pc:spChg chg="del">
          <ac:chgData name="Joseph Stegemerten" userId="3faaf8d9-3a69-4c8b-b807-c4944e271286" providerId="ADAL" clId="{75E5CF75-0C14-F54E-AA99-48477312B06A}" dt="2024-01-23T18:19:35.081" v="134" actId="478"/>
          <ac:spMkLst>
            <pc:docMk/>
            <pc:sldMk cId="1960513740" sldId="262"/>
            <ac:spMk id="4" creationId="{21DC984D-22E3-7294-EBEE-E42E7D5CFB8C}"/>
          </ac:spMkLst>
        </pc:spChg>
        <pc:spChg chg="add del mod">
          <ac:chgData name="Joseph Stegemerten" userId="3faaf8d9-3a69-4c8b-b807-c4944e271286" providerId="ADAL" clId="{75E5CF75-0C14-F54E-AA99-48477312B06A}" dt="2024-01-23T18:19:36.987" v="135"/>
          <ac:spMkLst>
            <pc:docMk/>
            <pc:sldMk cId="1960513740" sldId="262"/>
            <ac:spMk id="7" creationId="{9E976B74-385F-4B4E-0831-D052AA06513B}"/>
          </ac:spMkLst>
        </pc:spChg>
        <pc:spChg chg="add del mod">
          <ac:chgData name="Joseph Stegemerten" userId="3faaf8d9-3a69-4c8b-b807-c4944e271286" providerId="ADAL" clId="{75E5CF75-0C14-F54E-AA99-48477312B06A}" dt="2024-01-23T18:19:40.317" v="136" actId="478"/>
          <ac:spMkLst>
            <pc:docMk/>
            <pc:sldMk cId="1960513740" sldId="262"/>
            <ac:spMk id="8" creationId="{DE0880E0-C2FB-CB33-FA94-0CBC5FD8983A}"/>
          </ac:spMkLst>
        </pc:spChg>
        <pc:spChg chg="add del mod">
          <ac:chgData name="Joseph Stegemerten" userId="3faaf8d9-3a69-4c8b-b807-c4944e271286" providerId="ADAL" clId="{75E5CF75-0C14-F54E-AA99-48477312B06A}" dt="2024-01-23T18:19:41.387" v="137" actId="478"/>
          <ac:spMkLst>
            <pc:docMk/>
            <pc:sldMk cId="1960513740" sldId="262"/>
            <ac:spMk id="34" creationId="{1F9FAE9B-6402-85EE-EE80-4CD0512A2E9C}"/>
          </ac:spMkLst>
        </pc:spChg>
        <pc:spChg chg="add mod">
          <ac:chgData name="Joseph Stegemerten" userId="3faaf8d9-3a69-4c8b-b807-c4944e271286" providerId="ADAL" clId="{75E5CF75-0C14-F54E-AA99-48477312B06A}" dt="2024-01-23T18:19:42.612" v="138"/>
          <ac:spMkLst>
            <pc:docMk/>
            <pc:sldMk cId="1960513740" sldId="262"/>
            <ac:spMk id="35" creationId="{57F2E93E-DE40-A889-EDA9-60FE0D1C48D4}"/>
          </ac:spMkLst>
        </pc:spChg>
        <pc:grpChg chg="del">
          <ac:chgData name="Joseph Stegemerten" userId="3faaf8d9-3a69-4c8b-b807-c4944e271286" providerId="ADAL" clId="{75E5CF75-0C14-F54E-AA99-48477312B06A}" dt="2024-01-23T18:18:57.408" v="124" actId="478"/>
          <ac:grpSpMkLst>
            <pc:docMk/>
            <pc:sldMk cId="1960513740" sldId="262"/>
            <ac:grpSpMk id="10" creationId="{10DE7BA9-7A74-F183-DD3A-74C1D686BC14}"/>
          </ac:grpSpMkLst>
        </pc:grpChg>
        <pc:grpChg chg="mod">
          <ac:chgData name="Joseph Stegemerten" userId="3faaf8d9-3a69-4c8b-b807-c4944e271286" providerId="ADAL" clId="{75E5CF75-0C14-F54E-AA99-48477312B06A}" dt="2024-01-23T18:19:18.524" v="131" actId="1076"/>
          <ac:grpSpMkLst>
            <pc:docMk/>
            <pc:sldMk cId="1960513740" sldId="262"/>
            <ac:grpSpMk id="17" creationId="{4AD81381-69F6-1E19-C6D2-1EBD295A1370}"/>
          </ac:grpSpMkLst>
        </pc:grpChg>
        <pc:picChg chg="add mod">
          <ac:chgData name="Joseph Stegemerten" userId="3faaf8d9-3a69-4c8b-b807-c4944e271286" providerId="ADAL" clId="{75E5CF75-0C14-F54E-AA99-48477312B06A}" dt="2024-01-23T18:18:58.358" v="125"/>
          <ac:picMkLst>
            <pc:docMk/>
            <pc:sldMk cId="1960513740" sldId="262"/>
            <ac:picMk id="2" creationId="{046458B6-61F2-54D1-6233-97D5A76899AC}"/>
          </ac:picMkLst>
        </pc:picChg>
        <pc:picChg chg="mod">
          <ac:chgData name="Joseph Stegemerten" userId="3faaf8d9-3a69-4c8b-b807-c4944e271286" providerId="ADAL" clId="{75E5CF75-0C14-F54E-AA99-48477312B06A}" dt="2024-01-23T18:19:02.945" v="126" actId="1076"/>
          <ac:picMkLst>
            <pc:docMk/>
            <pc:sldMk cId="1960513740" sldId="262"/>
            <ac:picMk id="32" creationId="{C91B24A7-1185-D96D-E22E-5F2B400C1CE6}"/>
          </ac:picMkLst>
        </pc:picChg>
        <pc:picChg chg="mod">
          <ac:chgData name="Joseph Stegemerten" userId="3faaf8d9-3a69-4c8b-b807-c4944e271286" providerId="ADAL" clId="{75E5CF75-0C14-F54E-AA99-48477312B06A}" dt="2024-01-23T18:19:08.918" v="128" actId="1076"/>
          <ac:picMkLst>
            <pc:docMk/>
            <pc:sldMk cId="1960513740" sldId="262"/>
            <ac:picMk id="33" creationId="{4AAB2998-D122-D575-66AF-94F5C2AFD8EA}"/>
          </ac:picMkLst>
        </pc:picChg>
      </pc:sldChg>
      <pc:sldChg chg="addSp delSp modSp mod">
        <pc:chgData name="Joseph Stegemerten" userId="3faaf8d9-3a69-4c8b-b807-c4944e271286" providerId="ADAL" clId="{75E5CF75-0C14-F54E-AA99-48477312B06A}" dt="2024-01-23T20:31:05.169" v="515" actId="1076"/>
        <pc:sldMkLst>
          <pc:docMk/>
          <pc:sldMk cId="2480846035" sldId="263"/>
        </pc:sldMkLst>
        <pc:spChg chg="mod">
          <ac:chgData name="Joseph Stegemerten" userId="3faaf8d9-3a69-4c8b-b807-c4944e271286" providerId="ADAL" clId="{75E5CF75-0C14-F54E-AA99-48477312B06A}" dt="2024-01-23T18:30:13.563" v="290" actId="1076"/>
          <ac:spMkLst>
            <pc:docMk/>
            <pc:sldMk cId="2480846035" sldId="263"/>
            <ac:spMk id="2" creationId="{1FB00F3A-C6CE-491A-EB20-45E893EFDDFD}"/>
          </ac:spMkLst>
        </pc:spChg>
        <pc:spChg chg="del">
          <ac:chgData name="Joseph Stegemerten" userId="3faaf8d9-3a69-4c8b-b807-c4944e271286" providerId="ADAL" clId="{75E5CF75-0C14-F54E-AA99-48477312B06A}" dt="2024-01-23T18:27:33.322" v="254" actId="478"/>
          <ac:spMkLst>
            <pc:docMk/>
            <pc:sldMk cId="2480846035" sldId="263"/>
            <ac:spMk id="4" creationId="{F80A1DB2-1823-50C2-E159-3FA5E5978B98}"/>
          </ac:spMkLst>
        </pc:spChg>
        <pc:spChg chg="mod">
          <ac:chgData name="Joseph Stegemerten" userId="3faaf8d9-3a69-4c8b-b807-c4944e271286" providerId="ADAL" clId="{75E5CF75-0C14-F54E-AA99-48477312B06A}" dt="2024-01-23T18:34:42.784" v="336" actId="14100"/>
          <ac:spMkLst>
            <pc:docMk/>
            <pc:sldMk cId="2480846035" sldId="263"/>
            <ac:spMk id="5" creationId="{4DA62769-A3AC-3313-B458-3C864AF1E492}"/>
          </ac:spMkLst>
        </pc:spChg>
        <pc:spChg chg="add del mod">
          <ac:chgData name="Joseph Stegemerten" userId="3faaf8d9-3a69-4c8b-b807-c4944e271286" providerId="ADAL" clId="{75E5CF75-0C14-F54E-AA99-48477312B06A}" dt="2024-01-23T18:27:35.973" v="255" actId="478"/>
          <ac:spMkLst>
            <pc:docMk/>
            <pc:sldMk cId="2480846035" sldId="263"/>
            <ac:spMk id="15" creationId="{D9977886-9695-35CF-66D1-9C18B9A62E34}"/>
          </ac:spMkLst>
        </pc:spChg>
        <pc:spChg chg="add mod">
          <ac:chgData name="Joseph Stegemerten" userId="3faaf8d9-3a69-4c8b-b807-c4944e271286" providerId="ADAL" clId="{75E5CF75-0C14-F54E-AA99-48477312B06A}" dt="2024-01-23T18:27:37.051" v="256"/>
          <ac:spMkLst>
            <pc:docMk/>
            <pc:sldMk cId="2480846035" sldId="263"/>
            <ac:spMk id="16" creationId="{C4125068-2E38-F962-D7D7-32645F89FFF3}"/>
          </ac:spMkLst>
        </pc:spChg>
        <pc:spChg chg="mod">
          <ac:chgData name="Joseph Stegemerten" userId="3faaf8d9-3a69-4c8b-b807-c4944e271286" providerId="ADAL" clId="{75E5CF75-0C14-F54E-AA99-48477312B06A}" dt="2024-01-23T20:30:42.953" v="507"/>
          <ac:spMkLst>
            <pc:docMk/>
            <pc:sldMk cId="2480846035" sldId="263"/>
            <ac:spMk id="19" creationId="{82BAD0E0-C67E-2E67-A3EE-EACCF33CF7ED}"/>
          </ac:spMkLst>
        </pc:spChg>
        <pc:spChg chg="mod">
          <ac:chgData name="Joseph Stegemerten" userId="3faaf8d9-3a69-4c8b-b807-c4944e271286" providerId="ADAL" clId="{75E5CF75-0C14-F54E-AA99-48477312B06A}" dt="2024-01-23T20:30:42.953" v="507"/>
          <ac:spMkLst>
            <pc:docMk/>
            <pc:sldMk cId="2480846035" sldId="263"/>
            <ac:spMk id="20" creationId="{B3F2EE44-DA78-C911-4BDE-FF58E265A254}"/>
          </ac:spMkLst>
        </pc:spChg>
        <pc:spChg chg="mod">
          <ac:chgData name="Joseph Stegemerten" userId="3faaf8d9-3a69-4c8b-b807-c4944e271286" providerId="ADAL" clId="{75E5CF75-0C14-F54E-AA99-48477312B06A}" dt="2024-01-23T20:30:42.953" v="507"/>
          <ac:spMkLst>
            <pc:docMk/>
            <pc:sldMk cId="2480846035" sldId="263"/>
            <ac:spMk id="21" creationId="{3A851585-9102-FC08-D439-5661E411A483}"/>
          </ac:spMkLst>
        </pc:spChg>
        <pc:spChg chg="mod">
          <ac:chgData name="Joseph Stegemerten" userId="3faaf8d9-3a69-4c8b-b807-c4944e271286" providerId="ADAL" clId="{75E5CF75-0C14-F54E-AA99-48477312B06A}" dt="2024-01-23T20:30:42.953" v="507"/>
          <ac:spMkLst>
            <pc:docMk/>
            <pc:sldMk cId="2480846035" sldId="263"/>
            <ac:spMk id="22" creationId="{451CA09E-DBE1-5DF1-5CDC-3D8D531B5938}"/>
          </ac:spMkLst>
        </pc:spChg>
        <pc:spChg chg="mod">
          <ac:chgData name="Joseph Stegemerten" userId="3faaf8d9-3a69-4c8b-b807-c4944e271286" providerId="ADAL" clId="{75E5CF75-0C14-F54E-AA99-48477312B06A}" dt="2024-01-23T20:31:05.169" v="515" actId="1076"/>
          <ac:spMkLst>
            <pc:docMk/>
            <pc:sldMk cId="2480846035" sldId="263"/>
            <ac:spMk id="26" creationId="{8DD78124-99EC-7917-0F14-A68E850B80E1}"/>
          </ac:spMkLst>
        </pc:spChg>
        <pc:spChg chg="mod">
          <ac:chgData name="Joseph Stegemerten" userId="3faaf8d9-3a69-4c8b-b807-c4944e271286" providerId="ADAL" clId="{75E5CF75-0C14-F54E-AA99-48477312B06A}" dt="2024-01-23T18:30:13.563" v="290" actId="1076"/>
          <ac:spMkLst>
            <pc:docMk/>
            <pc:sldMk cId="2480846035" sldId="263"/>
            <ac:spMk id="31" creationId="{152DDE7C-1D03-F409-8AA5-4461B65113D9}"/>
          </ac:spMkLst>
        </pc:spChg>
        <pc:grpChg chg="del mod">
          <ac:chgData name="Joseph Stegemerten" userId="3faaf8d9-3a69-4c8b-b807-c4944e271286" providerId="ADAL" clId="{75E5CF75-0C14-F54E-AA99-48477312B06A}" dt="2024-01-23T18:27:45.225" v="258" actId="478"/>
          <ac:grpSpMkLst>
            <pc:docMk/>
            <pc:sldMk cId="2480846035" sldId="263"/>
            <ac:grpSpMk id="6" creationId="{D247A7F5-6E1A-0AD0-E9A7-E1ECB7984B7F}"/>
          </ac:grpSpMkLst>
        </pc:grpChg>
        <pc:grpChg chg="add mod">
          <ac:chgData name="Joseph Stegemerten" userId="3faaf8d9-3a69-4c8b-b807-c4944e271286" providerId="ADAL" clId="{75E5CF75-0C14-F54E-AA99-48477312B06A}" dt="2024-01-23T20:30:42.953" v="507"/>
          <ac:grpSpMkLst>
            <pc:docMk/>
            <pc:sldMk cId="2480846035" sldId="263"/>
            <ac:grpSpMk id="18" creationId="{73D74791-892D-77B5-D1ED-6368DFDEA29B}"/>
          </ac:grpSpMkLst>
        </pc:grpChg>
        <pc:graphicFrameChg chg="modGraphic">
          <ac:chgData name="Joseph Stegemerten" userId="3faaf8d9-3a69-4c8b-b807-c4944e271286" providerId="ADAL" clId="{75E5CF75-0C14-F54E-AA99-48477312B06A}" dt="2024-01-23T18:29:45.225" v="283" actId="207"/>
          <ac:graphicFrameMkLst>
            <pc:docMk/>
            <pc:sldMk cId="2480846035" sldId="263"/>
            <ac:graphicFrameMk id="13" creationId="{CD36E861-7B9E-3CEA-529B-4A1452DADE40}"/>
          </ac:graphicFrameMkLst>
        </pc:graphicFrameChg>
        <pc:graphicFrameChg chg="mod modGraphic">
          <ac:chgData name="Joseph Stegemerten" userId="3faaf8d9-3a69-4c8b-b807-c4944e271286" providerId="ADAL" clId="{75E5CF75-0C14-F54E-AA99-48477312B06A}" dt="2024-01-23T18:30:18.217" v="291" actId="1076"/>
          <ac:graphicFrameMkLst>
            <pc:docMk/>
            <pc:sldMk cId="2480846035" sldId="263"/>
            <ac:graphicFrameMk id="27" creationId="{5AA80199-31F2-FF74-0A25-7B4D274210AB}"/>
          </ac:graphicFrameMkLst>
        </pc:graphicFrameChg>
        <pc:graphicFrameChg chg="mod modGraphic">
          <ac:chgData name="Joseph Stegemerten" userId="3faaf8d9-3a69-4c8b-b807-c4944e271286" providerId="ADAL" clId="{75E5CF75-0C14-F54E-AA99-48477312B06A}" dt="2024-01-23T18:30:22.318" v="292" actId="1076"/>
          <ac:graphicFrameMkLst>
            <pc:docMk/>
            <pc:sldMk cId="2480846035" sldId="263"/>
            <ac:graphicFrameMk id="28" creationId="{188F251E-ABA5-5ED2-074C-720069FAA931}"/>
          </ac:graphicFrameMkLst>
        </pc:graphicFrameChg>
        <pc:picChg chg="add mod">
          <ac:chgData name="Joseph Stegemerten" userId="3faaf8d9-3a69-4c8b-b807-c4944e271286" providerId="ADAL" clId="{75E5CF75-0C14-F54E-AA99-48477312B06A}" dt="2024-01-23T18:28:06.140" v="263" actId="1076"/>
          <ac:picMkLst>
            <pc:docMk/>
            <pc:sldMk cId="2480846035" sldId="263"/>
            <ac:picMk id="17" creationId="{BCD65DEF-3230-6EDE-5CCC-05E709BD8F0B}"/>
          </ac:picMkLst>
        </pc:picChg>
        <pc:picChg chg="del mod">
          <ac:chgData name="Joseph Stegemerten" userId="3faaf8d9-3a69-4c8b-b807-c4944e271286" providerId="ADAL" clId="{75E5CF75-0C14-F54E-AA99-48477312B06A}" dt="2024-01-23T20:30:38.745" v="506" actId="478"/>
          <ac:picMkLst>
            <pc:docMk/>
            <pc:sldMk cId="2480846035" sldId="263"/>
            <ac:picMk id="24" creationId="{E3D8755F-2A4D-2856-E733-E203178D1F51}"/>
          </ac:picMkLst>
        </pc:picChg>
      </pc:sldChg>
      <pc:sldChg chg="addSp delSp modSp mod">
        <pc:chgData name="Joseph Stegemerten" userId="3faaf8d9-3a69-4c8b-b807-c4944e271286" providerId="ADAL" clId="{75E5CF75-0C14-F54E-AA99-48477312B06A}" dt="2024-01-23T20:32:20.024" v="520" actId="207"/>
        <pc:sldMkLst>
          <pc:docMk/>
          <pc:sldMk cId="2751287882" sldId="264"/>
        </pc:sldMkLst>
        <pc:spChg chg="mod">
          <ac:chgData name="Joseph Stegemerten" userId="3faaf8d9-3a69-4c8b-b807-c4944e271286" providerId="ADAL" clId="{75E5CF75-0C14-F54E-AA99-48477312B06A}" dt="2024-01-23T18:35:08.171" v="340" actId="207"/>
          <ac:spMkLst>
            <pc:docMk/>
            <pc:sldMk cId="2751287882" sldId="264"/>
            <ac:spMk id="3" creationId="{139D45DA-4AAC-FE57-C793-07A70896C9E7}"/>
          </ac:spMkLst>
        </pc:spChg>
        <pc:spChg chg="del">
          <ac:chgData name="Joseph Stegemerten" userId="3faaf8d9-3a69-4c8b-b807-c4944e271286" providerId="ADAL" clId="{75E5CF75-0C14-F54E-AA99-48477312B06A}" dt="2024-01-23T18:35:14.762" v="342" actId="478"/>
          <ac:spMkLst>
            <pc:docMk/>
            <pc:sldMk cId="2751287882" sldId="264"/>
            <ac:spMk id="4" creationId="{F80A1DB2-1823-50C2-E159-3FA5E5978B98}"/>
          </ac:spMkLst>
        </pc:spChg>
        <pc:spChg chg="mod">
          <ac:chgData name="Joseph Stegemerten" userId="3faaf8d9-3a69-4c8b-b807-c4944e271286" providerId="ADAL" clId="{75E5CF75-0C14-F54E-AA99-48477312B06A}" dt="2024-01-23T20:23:28.455" v="413" actId="1076"/>
          <ac:spMkLst>
            <pc:docMk/>
            <pc:sldMk cId="2751287882" sldId="264"/>
            <ac:spMk id="5" creationId="{4DA62769-A3AC-3313-B458-3C864AF1E492}"/>
          </ac:spMkLst>
        </pc:spChg>
        <pc:spChg chg="add del mod">
          <ac:chgData name="Joseph Stegemerten" userId="3faaf8d9-3a69-4c8b-b807-c4944e271286" providerId="ADAL" clId="{75E5CF75-0C14-F54E-AA99-48477312B06A}" dt="2024-01-23T18:35:15.443" v="343" actId="478"/>
          <ac:spMkLst>
            <pc:docMk/>
            <pc:sldMk cId="2751287882" sldId="264"/>
            <ac:spMk id="6" creationId="{33D7D9F4-687C-CBF9-92C1-7C8C4D9AF6FE}"/>
          </ac:spMkLst>
        </pc:spChg>
        <pc:spChg chg="mod">
          <ac:chgData name="Joseph Stegemerten" userId="3faaf8d9-3a69-4c8b-b807-c4944e271286" providerId="ADAL" clId="{75E5CF75-0C14-F54E-AA99-48477312B06A}" dt="2024-01-23T20:24:17.173" v="428" actId="207"/>
          <ac:spMkLst>
            <pc:docMk/>
            <pc:sldMk cId="2751287882" sldId="264"/>
            <ac:spMk id="9" creationId="{ADF96766-8936-7FBC-00E9-EFF57CC3BAF9}"/>
          </ac:spMkLst>
        </pc:spChg>
        <pc:spChg chg="mod">
          <ac:chgData name="Joseph Stegemerten" userId="3faaf8d9-3a69-4c8b-b807-c4944e271286" providerId="ADAL" clId="{75E5CF75-0C14-F54E-AA99-48477312B06A}" dt="2024-01-23T18:35:13.364" v="341" actId="1076"/>
          <ac:spMkLst>
            <pc:docMk/>
            <pc:sldMk cId="2751287882" sldId="264"/>
            <ac:spMk id="28" creationId="{EC33F80F-4490-6545-7108-6120EE699C78}"/>
          </ac:spMkLst>
        </pc:spChg>
        <pc:spChg chg="add mod">
          <ac:chgData name="Joseph Stegemerten" userId="3faaf8d9-3a69-4c8b-b807-c4944e271286" providerId="ADAL" clId="{75E5CF75-0C14-F54E-AA99-48477312B06A}" dt="2024-01-23T18:35:24.345" v="345"/>
          <ac:spMkLst>
            <pc:docMk/>
            <pc:sldMk cId="2751287882" sldId="264"/>
            <ac:spMk id="29" creationId="{87C19CC3-1E82-545B-21E6-03B01B05659C}"/>
          </ac:spMkLst>
        </pc:spChg>
        <pc:spChg chg="mod">
          <ac:chgData name="Joseph Stegemerten" userId="3faaf8d9-3a69-4c8b-b807-c4944e271286" providerId="ADAL" clId="{75E5CF75-0C14-F54E-AA99-48477312B06A}" dt="2024-01-23T20:24:11.415" v="427" actId="207"/>
          <ac:spMkLst>
            <pc:docMk/>
            <pc:sldMk cId="2751287882" sldId="264"/>
            <ac:spMk id="33" creationId="{BED8F688-2E55-1611-5D28-D575BBA31A12}"/>
          </ac:spMkLst>
        </pc:spChg>
        <pc:spChg chg="mod">
          <ac:chgData name="Joseph Stegemerten" userId="3faaf8d9-3a69-4c8b-b807-c4944e271286" providerId="ADAL" clId="{75E5CF75-0C14-F54E-AA99-48477312B06A}" dt="2024-01-23T20:24:11.415" v="427" actId="207"/>
          <ac:spMkLst>
            <pc:docMk/>
            <pc:sldMk cId="2751287882" sldId="264"/>
            <ac:spMk id="34" creationId="{60F11921-3CFE-F635-BC79-72A1DFB03D9D}"/>
          </ac:spMkLst>
        </pc:spChg>
        <pc:spChg chg="del mod">
          <ac:chgData name="Joseph Stegemerten" userId="3faaf8d9-3a69-4c8b-b807-c4944e271286" providerId="ADAL" clId="{75E5CF75-0C14-F54E-AA99-48477312B06A}" dt="2024-01-23T20:22:35.869" v="403" actId="478"/>
          <ac:spMkLst>
            <pc:docMk/>
            <pc:sldMk cId="2751287882" sldId="264"/>
            <ac:spMk id="35" creationId="{ED284524-336B-1EF0-4A15-4113590D5AA0}"/>
          </ac:spMkLst>
        </pc:spChg>
        <pc:spChg chg="del mod">
          <ac:chgData name="Joseph Stegemerten" userId="3faaf8d9-3a69-4c8b-b807-c4944e271286" providerId="ADAL" clId="{75E5CF75-0C14-F54E-AA99-48477312B06A}" dt="2024-01-23T20:22:27.452" v="402" actId="478"/>
          <ac:spMkLst>
            <pc:docMk/>
            <pc:sldMk cId="2751287882" sldId="264"/>
            <ac:spMk id="36" creationId="{7DBB8985-D8FD-29D2-F44D-62352AF3D87B}"/>
          </ac:spMkLst>
        </pc:spChg>
        <pc:grpChg chg="mod">
          <ac:chgData name="Joseph Stegemerten" userId="3faaf8d9-3a69-4c8b-b807-c4944e271286" providerId="ADAL" clId="{75E5CF75-0C14-F54E-AA99-48477312B06A}" dt="2024-01-23T18:34:38.230" v="335" actId="1076"/>
          <ac:grpSpMkLst>
            <pc:docMk/>
            <pc:sldMk cId="2751287882" sldId="264"/>
            <ac:grpSpMk id="13" creationId="{37DF035A-261F-BF39-B852-ACE1DE21427C}"/>
          </ac:grpSpMkLst>
        </pc:grpChg>
        <pc:grpChg chg="mod">
          <ac:chgData name="Joseph Stegemerten" userId="3faaf8d9-3a69-4c8b-b807-c4944e271286" providerId="ADAL" clId="{75E5CF75-0C14-F54E-AA99-48477312B06A}" dt="2024-01-23T20:26:11.816" v="446" actId="14100"/>
          <ac:grpSpMkLst>
            <pc:docMk/>
            <pc:sldMk cId="2751287882" sldId="264"/>
            <ac:grpSpMk id="32" creationId="{78E2FC43-D3E3-E67B-25CB-DB8A395FD202}"/>
          </ac:grpSpMkLst>
        </pc:grpChg>
        <pc:graphicFrameChg chg="modGraphic">
          <ac:chgData name="Joseph Stegemerten" userId="3faaf8d9-3a69-4c8b-b807-c4944e271286" providerId="ADAL" clId="{75E5CF75-0C14-F54E-AA99-48477312B06A}" dt="2024-01-23T20:32:20.024" v="520" actId="207"/>
          <ac:graphicFrameMkLst>
            <pc:docMk/>
            <pc:sldMk cId="2751287882" sldId="264"/>
            <ac:graphicFrameMk id="7" creationId="{4F5DBFB5-9D4D-420B-536E-C9F2DDBA402D}"/>
          </ac:graphicFrameMkLst>
        </pc:graphicFrameChg>
        <pc:graphicFrameChg chg="modGraphic">
          <ac:chgData name="Joseph Stegemerten" userId="3faaf8d9-3a69-4c8b-b807-c4944e271286" providerId="ADAL" clId="{75E5CF75-0C14-F54E-AA99-48477312B06A}" dt="2024-01-23T18:34:11.262" v="329" actId="207"/>
          <ac:graphicFrameMkLst>
            <pc:docMk/>
            <pc:sldMk cId="2751287882" sldId="264"/>
            <ac:graphicFrameMk id="10" creationId="{BF09B84B-DE74-67C0-1AB5-480AD242126A}"/>
          </ac:graphicFrameMkLst>
        </pc:graphicFrameChg>
        <pc:graphicFrameChg chg="modGraphic">
          <ac:chgData name="Joseph Stegemerten" userId="3faaf8d9-3a69-4c8b-b807-c4944e271286" providerId="ADAL" clId="{75E5CF75-0C14-F54E-AA99-48477312B06A}" dt="2024-01-23T18:33:04.691" v="323" actId="207"/>
          <ac:graphicFrameMkLst>
            <pc:docMk/>
            <pc:sldMk cId="2751287882" sldId="264"/>
            <ac:graphicFrameMk id="11" creationId="{BA6E46E3-A60A-5E4E-D2ED-09DCB4A0A103}"/>
          </ac:graphicFrameMkLst>
        </pc:graphicFrameChg>
        <pc:picChg chg="add mod">
          <ac:chgData name="Joseph Stegemerten" userId="3faaf8d9-3a69-4c8b-b807-c4944e271286" providerId="ADAL" clId="{75E5CF75-0C14-F54E-AA99-48477312B06A}" dt="2024-01-23T18:35:16.547" v="344"/>
          <ac:picMkLst>
            <pc:docMk/>
            <pc:sldMk cId="2751287882" sldId="264"/>
            <ac:picMk id="8" creationId="{4B3B28A0-4773-1E11-9299-54D856412AD7}"/>
          </ac:picMkLst>
        </pc:picChg>
        <pc:picChg chg="del">
          <ac:chgData name="Joseph Stegemerten" userId="3faaf8d9-3a69-4c8b-b807-c4944e271286" providerId="ADAL" clId="{75E5CF75-0C14-F54E-AA99-48477312B06A}" dt="2024-01-23T20:21:15.293" v="395" actId="478"/>
          <ac:picMkLst>
            <pc:docMk/>
            <pc:sldMk cId="2751287882" sldId="264"/>
            <ac:picMk id="12" creationId="{2104C0B0-9E92-0E36-5B26-61002FBD43CC}"/>
          </ac:picMkLst>
        </pc:picChg>
        <pc:picChg chg="add del mod">
          <ac:chgData name="Joseph Stegemerten" userId="3faaf8d9-3a69-4c8b-b807-c4944e271286" providerId="ADAL" clId="{75E5CF75-0C14-F54E-AA99-48477312B06A}" dt="2024-01-23T20:21:54.272" v="397" actId="27803"/>
          <ac:picMkLst>
            <pc:docMk/>
            <pc:sldMk cId="2751287882" sldId="264"/>
            <ac:picMk id="31" creationId="{15129FBB-0A6D-C484-6DE4-B3ADA756806D}"/>
          </ac:picMkLst>
        </pc:picChg>
      </pc:sldChg>
      <pc:sldChg chg="addSp delSp modSp mod">
        <pc:chgData name="Joseph Stegemerten" userId="3faaf8d9-3a69-4c8b-b807-c4944e271286" providerId="ADAL" clId="{75E5CF75-0C14-F54E-AA99-48477312B06A}" dt="2024-01-23T21:12:18.503" v="932" actId="14100"/>
        <pc:sldMkLst>
          <pc:docMk/>
          <pc:sldMk cId="3651635631" sldId="265"/>
        </pc:sldMkLst>
        <pc:spChg chg="mod">
          <ac:chgData name="Joseph Stegemerten" userId="3faaf8d9-3a69-4c8b-b807-c4944e271286" providerId="ADAL" clId="{75E5CF75-0C14-F54E-AA99-48477312B06A}" dt="2024-01-23T20:21:10.256" v="394" actId="20577"/>
          <ac:spMkLst>
            <pc:docMk/>
            <pc:sldMk cId="3651635631" sldId="265"/>
            <ac:spMk id="3" creationId="{139D45DA-4AAC-FE57-C793-07A70896C9E7}"/>
          </ac:spMkLst>
        </pc:spChg>
        <pc:spChg chg="del">
          <ac:chgData name="Joseph Stegemerten" userId="3faaf8d9-3a69-4c8b-b807-c4944e271286" providerId="ADAL" clId="{75E5CF75-0C14-F54E-AA99-48477312B06A}" dt="2024-01-23T18:35:37.460" v="346" actId="478"/>
          <ac:spMkLst>
            <pc:docMk/>
            <pc:sldMk cId="3651635631" sldId="265"/>
            <ac:spMk id="4" creationId="{F80A1DB2-1823-50C2-E159-3FA5E5978B98}"/>
          </ac:spMkLst>
        </pc:spChg>
        <pc:spChg chg="add del mod">
          <ac:chgData name="Joseph Stegemerten" userId="3faaf8d9-3a69-4c8b-b807-c4944e271286" providerId="ADAL" clId="{75E5CF75-0C14-F54E-AA99-48477312B06A}" dt="2024-01-23T18:35:38.199" v="347" actId="478"/>
          <ac:spMkLst>
            <pc:docMk/>
            <pc:sldMk cId="3651635631" sldId="265"/>
            <ac:spMk id="8" creationId="{81E71616-7B23-393A-5E3A-9E02576A9C38}"/>
          </ac:spMkLst>
        </pc:spChg>
        <pc:spChg chg="add mod">
          <ac:chgData name="Joseph Stegemerten" userId="3faaf8d9-3a69-4c8b-b807-c4944e271286" providerId="ADAL" clId="{75E5CF75-0C14-F54E-AA99-48477312B06A}" dt="2024-01-23T18:35:39.232" v="348"/>
          <ac:spMkLst>
            <pc:docMk/>
            <pc:sldMk cId="3651635631" sldId="265"/>
            <ac:spMk id="9" creationId="{79BD533D-FADE-10A9-086D-E32E0859F73E}"/>
          </ac:spMkLst>
        </pc:spChg>
        <pc:spChg chg="mod">
          <ac:chgData name="Joseph Stegemerten" userId="3faaf8d9-3a69-4c8b-b807-c4944e271286" providerId="ADAL" clId="{75E5CF75-0C14-F54E-AA99-48477312B06A}" dt="2024-01-23T20:19:39.478" v="373" actId="207"/>
          <ac:spMkLst>
            <pc:docMk/>
            <pc:sldMk cId="3651635631" sldId="265"/>
            <ac:spMk id="13" creationId="{4BD72C32-9E36-7F1A-220C-53FA0E0D2C89}"/>
          </ac:spMkLst>
        </pc:spChg>
        <pc:spChg chg="mod">
          <ac:chgData name="Joseph Stegemerten" userId="3faaf8d9-3a69-4c8b-b807-c4944e271286" providerId="ADAL" clId="{75E5CF75-0C14-F54E-AA99-48477312B06A}" dt="2024-01-23T20:19:39.478" v="373" actId="207"/>
          <ac:spMkLst>
            <pc:docMk/>
            <pc:sldMk cId="3651635631" sldId="265"/>
            <ac:spMk id="14" creationId="{076B6B05-AB61-E3EA-D63B-8B74BAD65D75}"/>
          </ac:spMkLst>
        </pc:spChg>
        <pc:spChg chg="mod">
          <ac:chgData name="Joseph Stegemerten" userId="3faaf8d9-3a69-4c8b-b807-c4944e271286" providerId="ADAL" clId="{75E5CF75-0C14-F54E-AA99-48477312B06A}" dt="2024-01-23T20:21:05.567" v="393" actId="207"/>
          <ac:spMkLst>
            <pc:docMk/>
            <pc:sldMk cId="3651635631" sldId="265"/>
            <ac:spMk id="19" creationId="{1E4B502A-1709-AA86-74FF-7B596C4C27B9}"/>
          </ac:spMkLst>
        </pc:spChg>
        <pc:spChg chg="mod">
          <ac:chgData name="Joseph Stegemerten" userId="3faaf8d9-3a69-4c8b-b807-c4944e271286" providerId="ADAL" clId="{75E5CF75-0C14-F54E-AA99-48477312B06A}" dt="2024-01-23T20:21:05.567" v="393" actId="207"/>
          <ac:spMkLst>
            <pc:docMk/>
            <pc:sldMk cId="3651635631" sldId="265"/>
            <ac:spMk id="22" creationId="{7CCFDC40-4169-743F-E945-568C12DC2FA8}"/>
          </ac:spMkLst>
        </pc:spChg>
        <pc:spChg chg="mod">
          <ac:chgData name="Joseph Stegemerten" userId="3faaf8d9-3a69-4c8b-b807-c4944e271286" providerId="ADAL" clId="{75E5CF75-0C14-F54E-AA99-48477312B06A}" dt="2024-01-23T20:24:22.558" v="429" actId="207"/>
          <ac:spMkLst>
            <pc:docMk/>
            <pc:sldMk cId="3651635631" sldId="265"/>
            <ac:spMk id="23" creationId="{08C719AE-9BFE-3A60-33AE-46D35D3AFDF3}"/>
          </ac:spMkLst>
        </pc:spChg>
        <pc:spChg chg="mod">
          <ac:chgData name="Joseph Stegemerten" userId="3faaf8d9-3a69-4c8b-b807-c4944e271286" providerId="ADAL" clId="{75E5CF75-0C14-F54E-AA99-48477312B06A}" dt="2024-01-23T20:21:05.567" v="393" actId="207"/>
          <ac:spMkLst>
            <pc:docMk/>
            <pc:sldMk cId="3651635631" sldId="265"/>
            <ac:spMk id="24" creationId="{A532A3D6-6D6E-A708-F8E1-D3955DCE05C5}"/>
          </ac:spMkLst>
        </pc:spChg>
        <pc:spChg chg="mod">
          <ac:chgData name="Joseph Stegemerten" userId="3faaf8d9-3a69-4c8b-b807-c4944e271286" providerId="ADAL" clId="{75E5CF75-0C14-F54E-AA99-48477312B06A}" dt="2024-01-23T21:12:18.503" v="932" actId="14100"/>
          <ac:spMkLst>
            <pc:docMk/>
            <pc:sldMk cId="3651635631" sldId="265"/>
            <ac:spMk id="25" creationId="{CC7A0C48-704B-2ED6-3B0F-64E3838A2868}"/>
          </ac:spMkLst>
        </pc:spChg>
        <pc:spChg chg="mod">
          <ac:chgData name="Joseph Stegemerten" userId="3faaf8d9-3a69-4c8b-b807-c4944e271286" providerId="ADAL" clId="{75E5CF75-0C14-F54E-AA99-48477312B06A}" dt="2024-01-23T20:24:01.637" v="420" actId="207"/>
          <ac:spMkLst>
            <pc:docMk/>
            <pc:sldMk cId="3651635631" sldId="265"/>
            <ac:spMk id="27" creationId="{B8AF14C5-CC29-A9A8-B88E-3A38B3304936}"/>
          </ac:spMkLst>
        </pc:spChg>
        <pc:spChg chg="mod">
          <ac:chgData name="Joseph Stegemerten" userId="3faaf8d9-3a69-4c8b-b807-c4944e271286" providerId="ADAL" clId="{75E5CF75-0C14-F54E-AA99-48477312B06A}" dt="2024-01-23T20:24:01.637" v="420" actId="207"/>
          <ac:spMkLst>
            <pc:docMk/>
            <pc:sldMk cId="3651635631" sldId="265"/>
            <ac:spMk id="28" creationId="{C1B54C8B-BEA9-31DC-770B-D4FA66AF9E28}"/>
          </ac:spMkLst>
        </pc:spChg>
        <pc:spChg chg="mod">
          <ac:chgData name="Joseph Stegemerten" userId="3faaf8d9-3a69-4c8b-b807-c4944e271286" providerId="ADAL" clId="{75E5CF75-0C14-F54E-AA99-48477312B06A}" dt="2024-01-23T20:24:01.637" v="420" actId="207"/>
          <ac:spMkLst>
            <pc:docMk/>
            <pc:sldMk cId="3651635631" sldId="265"/>
            <ac:spMk id="29" creationId="{AD74403E-2FA1-DA08-E8ED-E349B47A0BFD}"/>
          </ac:spMkLst>
        </pc:spChg>
        <pc:spChg chg="mod">
          <ac:chgData name="Joseph Stegemerten" userId="3faaf8d9-3a69-4c8b-b807-c4944e271286" providerId="ADAL" clId="{75E5CF75-0C14-F54E-AA99-48477312B06A}" dt="2024-01-23T20:24:01.637" v="420" actId="207"/>
          <ac:spMkLst>
            <pc:docMk/>
            <pc:sldMk cId="3651635631" sldId="265"/>
            <ac:spMk id="30" creationId="{B216F575-1571-B338-EC27-623B1753BD02}"/>
          </ac:spMkLst>
        </pc:spChg>
        <pc:grpChg chg="del mod">
          <ac:chgData name="Joseph Stegemerten" userId="3faaf8d9-3a69-4c8b-b807-c4944e271286" providerId="ADAL" clId="{75E5CF75-0C14-F54E-AA99-48477312B06A}" dt="2024-01-23T20:20:12.738" v="376" actId="478"/>
          <ac:grpSpMkLst>
            <pc:docMk/>
            <pc:sldMk cId="3651635631" sldId="265"/>
            <ac:grpSpMk id="12" creationId="{DAF9A041-A9FE-6E56-2052-C3069363EFC2}"/>
          </ac:grpSpMkLst>
        </pc:grpChg>
        <pc:grpChg chg="del mod">
          <ac:chgData name="Joseph Stegemerten" userId="3faaf8d9-3a69-4c8b-b807-c4944e271286" providerId="ADAL" clId="{75E5CF75-0C14-F54E-AA99-48477312B06A}" dt="2024-01-23T20:22:50.899" v="404" actId="478"/>
          <ac:grpSpMkLst>
            <pc:docMk/>
            <pc:sldMk cId="3651635631" sldId="265"/>
            <ac:grpSpMk id="18" creationId="{AE97F5EB-3B52-E408-AC46-3249A1CABB78}"/>
          </ac:grpSpMkLst>
        </pc:grpChg>
        <pc:grpChg chg="add mod">
          <ac:chgData name="Joseph Stegemerten" userId="3faaf8d9-3a69-4c8b-b807-c4944e271286" providerId="ADAL" clId="{75E5CF75-0C14-F54E-AA99-48477312B06A}" dt="2024-01-23T20:24:01.637" v="420" actId="207"/>
          <ac:grpSpMkLst>
            <pc:docMk/>
            <pc:sldMk cId="3651635631" sldId="265"/>
            <ac:grpSpMk id="26" creationId="{875C9CD6-6E63-AA74-75B2-25596D7E065A}"/>
          </ac:grpSpMkLst>
        </pc:grpChg>
        <pc:graphicFrameChg chg="mod modGraphic">
          <ac:chgData name="Joseph Stegemerten" userId="3faaf8d9-3a69-4c8b-b807-c4944e271286" providerId="ADAL" clId="{75E5CF75-0C14-F54E-AA99-48477312B06A}" dt="2024-01-23T20:20:39.086" v="385" actId="1076"/>
          <ac:graphicFrameMkLst>
            <pc:docMk/>
            <pc:sldMk cId="3651635631" sldId="265"/>
            <ac:graphicFrameMk id="17" creationId="{581C6FEF-BF55-9ED7-FCEA-48C160028D2F}"/>
          </ac:graphicFrameMkLst>
        </pc:graphicFrameChg>
        <pc:graphicFrameChg chg="modGraphic">
          <ac:chgData name="Joseph Stegemerten" userId="3faaf8d9-3a69-4c8b-b807-c4944e271286" providerId="ADAL" clId="{75E5CF75-0C14-F54E-AA99-48477312B06A}" dt="2024-01-23T18:34:00.972" v="328" actId="207"/>
          <ac:graphicFrameMkLst>
            <pc:docMk/>
            <pc:sldMk cId="3651635631" sldId="265"/>
            <ac:graphicFrameMk id="20" creationId="{6E2ECA56-7E21-FD0E-C8D0-D2BCF6B57A3A}"/>
          </ac:graphicFrameMkLst>
        </pc:graphicFrameChg>
        <pc:graphicFrameChg chg="modGraphic">
          <ac:chgData name="Joseph Stegemerten" userId="3faaf8d9-3a69-4c8b-b807-c4944e271286" providerId="ADAL" clId="{75E5CF75-0C14-F54E-AA99-48477312B06A}" dt="2024-01-23T18:32:57.502" v="322" actId="207"/>
          <ac:graphicFrameMkLst>
            <pc:docMk/>
            <pc:sldMk cId="3651635631" sldId="265"/>
            <ac:graphicFrameMk id="21" creationId="{8645A79A-AEFE-E8CF-DB78-383268C4A85C}"/>
          </ac:graphicFrameMkLst>
        </pc:graphicFrameChg>
        <pc:picChg chg="del">
          <ac:chgData name="Joseph Stegemerten" userId="3faaf8d9-3a69-4c8b-b807-c4944e271286" providerId="ADAL" clId="{75E5CF75-0C14-F54E-AA99-48477312B06A}" dt="2024-01-23T20:19:16.582" v="368" actId="478"/>
          <ac:picMkLst>
            <pc:docMk/>
            <pc:sldMk cId="3651635631" sldId="265"/>
            <ac:picMk id="2" creationId="{3EEFA91D-8040-E885-1F8B-208242F28FD5}"/>
          </ac:picMkLst>
        </pc:picChg>
        <pc:picChg chg="mod">
          <ac:chgData name="Joseph Stegemerten" userId="3faaf8d9-3a69-4c8b-b807-c4944e271286" providerId="ADAL" clId="{75E5CF75-0C14-F54E-AA99-48477312B06A}" dt="2024-01-23T20:18:30.163" v="360" actId="1076"/>
          <ac:picMkLst>
            <pc:docMk/>
            <pc:sldMk cId="3651635631" sldId="265"/>
            <ac:picMk id="6" creationId="{09AA64A6-6CB1-B757-F92A-38DF2E88E494}"/>
          </ac:picMkLst>
        </pc:picChg>
        <pc:picChg chg="add del mod">
          <ac:chgData name="Joseph Stegemerten" userId="3faaf8d9-3a69-4c8b-b807-c4944e271286" providerId="ADAL" clId="{75E5CF75-0C14-F54E-AA99-48477312B06A}" dt="2024-01-23T20:18:47.955" v="362" actId="27803"/>
          <ac:picMkLst>
            <pc:docMk/>
            <pc:sldMk cId="3651635631" sldId="265"/>
            <ac:picMk id="11" creationId="{413BD2C9-CA82-577D-0A25-C7C797E5E6CB}"/>
          </ac:picMkLst>
        </pc:picChg>
        <pc:picChg chg="add del mod">
          <ac:chgData name="Joseph Stegemerten" userId="3faaf8d9-3a69-4c8b-b807-c4944e271286" providerId="ADAL" clId="{75E5CF75-0C14-F54E-AA99-48477312B06A}" dt="2024-01-23T20:20:21.194" v="378" actId="27803"/>
          <ac:picMkLst>
            <pc:docMk/>
            <pc:sldMk cId="3651635631" sldId="265"/>
            <ac:picMk id="16" creationId="{5294CF1E-43E0-2C51-8C3E-C34804AADB80}"/>
          </ac:picMkLst>
        </pc:picChg>
      </pc:sldChg>
      <pc:sldChg chg="addSp delSp modSp mod">
        <pc:chgData name="Joseph Stegemerten" userId="3faaf8d9-3a69-4c8b-b807-c4944e271286" providerId="ADAL" clId="{75E5CF75-0C14-F54E-AA99-48477312B06A}" dt="2024-01-23T20:26:55.236" v="456" actId="1076"/>
        <pc:sldMkLst>
          <pc:docMk/>
          <pc:sldMk cId="3134011476" sldId="266"/>
        </pc:sldMkLst>
        <pc:spChg chg="del">
          <ac:chgData name="Joseph Stegemerten" userId="3faaf8d9-3a69-4c8b-b807-c4944e271286" providerId="ADAL" clId="{75E5CF75-0C14-F54E-AA99-48477312B06A}" dt="2024-01-23T18:36:00.152" v="352" actId="478"/>
          <ac:spMkLst>
            <pc:docMk/>
            <pc:sldMk cId="3134011476" sldId="266"/>
            <ac:spMk id="4" creationId="{F80A1DB2-1823-50C2-E159-3FA5E5978B98}"/>
          </ac:spMkLst>
        </pc:spChg>
        <pc:spChg chg="add del mod">
          <ac:chgData name="Joseph Stegemerten" userId="3faaf8d9-3a69-4c8b-b807-c4944e271286" providerId="ADAL" clId="{75E5CF75-0C14-F54E-AA99-48477312B06A}" dt="2024-01-23T18:36:01.533" v="353" actId="478"/>
          <ac:spMkLst>
            <pc:docMk/>
            <pc:sldMk cId="3134011476" sldId="266"/>
            <ac:spMk id="6" creationId="{FDFCADD7-E2EF-F7A7-774C-618E2CBA4FF4}"/>
          </ac:spMkLst>
        </pc:spChg>
        <pc:spChg chg="add mod">
          <ac:chgData name="Joseph Stegemerten" userId="3faaf8d9-3a69-4c8b-b807-c4944e271286" providerId="ADAL" clId="{75E5CF75-0C14-F54E-AA99-48477312B06A}" dt="2024-01-23T18:36:02.471" v="354"/>
          <ac:spMkLst>
            <pc:docMk/>
            <pc:sldMk cId="3134011476" sldId="266"/>
            <ac:spMk id="11" creationId="{7DA47C19-857A-370D-45CD-D1115E1A30A3}"/>
          </ac:spMkLst>
        </pc:spChg>
        <pc:spChg chg="del mod">
          <ac:chgData name="Joseph Stegemerten" userId="3faaf8d9-3a69-4c8b-b807-c4944e271286" providerId="ADAL" clId="{75E5CF75-0C14-F54E-AA99-48477312B06A}" dt="2024-01-23T20:23:14.118" v="409" actId="478"/>
          <ac:spMkLst>
            <pc:docMk/>
            <pc:sldMk cId="3134011476" sldId="266"/>
            <ac:spMk id="14" creationId="{9A321D34-E337-A5B4-819D-4A9C9239E2F6}"/>
          </ac:spMkLst>
        </pc:spChg>
        <pc:spChg chg="mod">
          <ac:chgData name="Joseph Stegemerten" userId="3faaf8d9-3a69-4c8b-b807-c4944e271286" providerId="ADAL" clId="{75E5CF75-0C14-F54E-AA99-48477312B06A}" dt="2024-01-23T20:23:46.002" v="416" actId="207"/>
          <ac:spMkLst>
            <pc:docMk/>
            <pc:sldMk cId="3134011476" sldId="266"/>
            <ac:spMk id="15" creationId="{D7D421FA-9511-351F-121E-71A5A12DBAF3}"/>
          </ac:spMkLst>
        </pc:spChg>
        <pc:spChg chg="mod">
          <ac:chgData name="Joseph Stegemerten" userId="3faaf8d9-3a69-4c8b-b807-c4944e271286" providerId="ADAL" clId="{75E5CF75-0C14-F54E-AA99-48477312B06A}" dt="2024-01-23T18:35:59.178" v="351" actId="1076"/>
          <ac:spMkLst>
            <pc:docMk/>
            <pc:sldMk cId="3134011476" sldId="266"/>
            <ac:spMk id="16" creationId="{1B0039D2-53A6-C8FD-7249-BB2365430357}"/>
          </ac:spMkLst>
        </pc:spChg>
        <pc:spChg chg="del mod">
          <ac:chgData name="Joseph Stegemerten" userId="3faaf8d9-3a69-4c8b-b807-c4944e271286" providerId="ADAL" clId="{75E5CF75-0C14-F54E-AA99-48477312B06A}" dt="2024-01-23T20:23:05.270" v="408" actId="478"/>
          <ac:spMkLst>
            <pc:docMk/>
            <pc:sldMk cId="3134011476" sldId="266"/>
            <ac:spMk id="17" creationId="{36FF76F3-224D-BF0F-6662-BF135AC944F5}"/>
          </ac:spMkLst>
        </pc:spChg>
        <pc:spChg chg="mod">
          <ac:chgData name="Joseph Stegemerten" userId="3faaf8d9-3a69-4c8b-b807-c4944e271286" providerId="ADAL" clId="{75E5CF75-0C14-F54E-AA99-48477312B06A}" dt="2024-01-23T20:23:57.871" v="419" actId="207"/>
          <ac:spMkLst>
            <pc:docMk/>
            <pc:sldMk cId="3134011476" sldId="266"/>
            <ac:spMk id="18" creationId="{F299511F-22D3-8ABC-D05C-6FFD3FB09303}"/>
          </ac:spMkLst>
        </pc:spChg>
        <pc:spChg chg="mod">
          <ac:chgData name="Joseph Stegemerten" userId="3faaf8d9-3a69-4c8b-b807-c4944e271286" providerId="ADAL" clId="{75E5CF75-0C14-F54E-AA99-48477312B06A}" dt="2024-01-23T20:23:57.871" v="419" actId="207"/>
          <ac:spMkLst>
            <pc:docMk/>
            <pc:sldMk cId="3134011476" sldId="266"/>
            <ac:spMk id="19" creationId="{1F1F2FB8-689C-92D6-0567-F6D0860171EA}"/>
          </ac:spMkLst>
        </pc:spChg>
        <pc:grpChg chg="add mod">
          <ac:chgData name="Joseph Stegemerten" userId="3faaf8d9-3a69-4c8b-b807-c4944e271286" providerId="ADAL" clId="{75E5CF75-0C14-F54E-AA99-48477312B06A}" dt="2024-01-23T20:26:55.236" v="456" actId="1076"/>
          <ac:grpSpMkLst>
            <pc:docMk/>
            <pc:sldMk cId="3134011476" sldId="266"/>
            <ac:grpSpMk id="12" creationId="{DFA13B08-1902-A84C-D46E-83A62891895B}"/>
          </ac:grpSpMkLst>
        </pc:grpChg>
        <pc:graphicFrameChg chg="modGraphic">
          <ac:chgData name="Joseph Stegemerten" userId="3faaf8d9-3a69-4c8b-b807-c4944e271286" providerId="ADAL" clId="{75E5CF75-0C14-F54E-AA99-48477312B06A}" dt="2024-01-23T18:33:37.484" v="326" actId="207"/>
          <ac:graphicFrameMkLst>
            <pc:docMk/>
            <pc:sldMk cId="3134011476" sldId="266"/>
            <ac:graphicFrameMk id="8" creationId="{7303599C-70B6-8BEC-B1D2-C0D85E99F6D6}"/>
          </ac:graphicFrameMkLst>
        </pc:graphicFrameChg>
        <pc:graphicFrameChg chg="modGraphic">
          <ac:chgData name="Joseph Stegemerten" userId="3faaf8d9-3a69-4c8b-b807-c4944e271286" providerId="ADAL" clId="{75E5CF75-0C14-F54E-AA99-48477312B06A}" dt="2024-01-23T18:34:20.686" v="330" actId="207"/>
          <ac:graphicFrameMkLst>
            <pc:docMk/>
            <pc:sldMk cId="3134011476" sldId="266"/>
            <ac:graphicFrameMk id="9" creationId="{22F84619-FD55-5920-9968-3381A5CCB4F5}"/>
          </ac:graphicFrameMkLst>
        </pc:graphicFrameChg>
        <pc:graphicFrameChg chg="modGraphic">
          <ac:chgData name="Joseph Stegemerten" userId="3faaf8d9-3a69-4c8b-b807-c4944e271286" providerId="ADAL" clId="{75E5CF75-0C14-F54E-AA99-48477312B06A}" dt="2024-01-23T18:32:51.271" v="321" actId="207"/>
          <ac:graphicFrameMkLst>
            <pc:docMk/>
            <pc:sldMk cId="3134011476" sldId="266"/>
            <ac:graphicFrameMk id="10" creationId="{E87BCA7E-7BBD-335E-CC8B-F35BF02A7E77}"/>
          </ac:graphicFrameMkLst>
        </pc:graphicFrameChg>
        <pc:picChg chg="mod">
          <ac:chgData name="Joseph Stegemerten" userId="3faaf8d9-3a69-4c8b-b807-c4944e271286" providerId="ADAL" clId="{75E5CF75-0C14-F54E-AA99-48477312B06A}" dt="2024-01-23T18:36:22.923" v="357" actId="1076"/>
          <ac:picMkLst>
            <pc:docMk/>
            <pc:sldMk cId="3134011476" sldId="266"/>
            <ac:picMk id="7" creationId="{83134647-B6F3-9730-ED59-1915F984D371}"/>
          </ac:picMkLst>
        </pc:picChg>
        <pc:picChg chg="del">
          <ac:chgData name="Joseph Stegemerten" userId="3faaf8d9-3a69-4c8b-b807-c4944e271286" providerId="ADAL" clId="{75E5CF75-0C14-F54E-AA99-48477312B06A}" dt="2024-01-23T20:22:57.168" v="406" actId="478"/>
          <ac:picMkLst>
            <pc:docMk/>
            <pc:sldMk cId="3134011476" sldId="266"/>
            <ac:picMk id="13" creationId="{7CCECCBA-7F57-C295-39DE-7B7569DA19DC}"/>
          </ac:picMkLst>
        </pc:picChg>
      </pc:sldChg>
      <pc:sldChg chg="addSp delSp modSp mod">
        <pc:chgData name="Joseph Stegemerten" userId="3faaf8d9-3a69-4c8b-b807-c4944e271286" providerId="ADAL" clId="{75E5CF75-0C14-F54E-AA99-48477312B06A}" dt="2024-01-23T21:07:53.133" v="891" actId="33524"/>
        <pc:sldMkLst>
          <pc:docMk/>
          <pc:sldMk cId="1847515999" sldId="270"/>
        </pc:sldMkLst>
        <pc:spChg chg="mod">
          <ac:chgData name="Joseph Stegemerten" userId="3faaf8d9-3a69-4c8b-b807-c4944e271286" providerId="ADAL" clId="{75E5CF75-0C14-F54E-AA99-48477312B06A}" dt="2024-01-23T18:18:11.270" v="117" actId="14100"/>
          <ac:spMkLst>
            <pc:docMk/>
            <pc:sldMk cId="1847515999" sldId="270"/>
            <ac:spMk id="2" creationId="{23984813-61D2-CA4D-6CE5-3212E3274701}"/>
          </ac:spMkLst>
        </pc:spChg>
        <pc:spChg chg="add mod">
          <ac:chgData name="Joseph Stegemerten" userId="3faaf8d9-3a69-4c8b-b807-c4944e271286" providerId="ADAL" clId="{75E5CF75-0C14-F54E-AA99-48477312B06A}" dt="2024-01-23T18:16:52.671" v="91" actId="1076"/>
          <ac:spMkLst>
            <pc:docMk/>
            <pc:sldMk cId="1847515999" sldId="270"/>
            <ac:spMk id="4" creationId="{7F68FA89-1076-2AF8-6BEB-D015EDEAB7F5}"/>
          </ac:spMkLst>
        </pc:spChg>
        <pc:spChg chg="del">
          <ac:chgData name="Joseph Stegemerten" userId="3faaf8d9-3a69-4c8b-b807-c4944e271286" providerId="ADAL" clId="{75E5CF75-0C14-F54E-AA99-48477312B06A}" dt="2024-01-23T18:16:00.655" v="28" actId="478"/>
          <ac:spMkLst>
            <pc:docMk/>
            <pc:sldMk cId="1847515999" sldId="270"/>
            <ac:spMk id="9" creationId="{32F3E29A-A1FC-29EF-2051-6D944B011BCB}"/>
          </ac:spMkLst>
        </pc:spChg>
        <pc:spChg chg="mod">
          <ac:chgData name="Joseph Stegemerten" userId="3faaf8d9-3a69-4c8b-b807-c4944e271286" providerId="ADAL" clId="{75E5CF75-0C14-F54E-AA99-48477312B06A}" dt="2024-01-23T18:18:37.024" v="123" actId="1076"/>
          <ac:spMkLst>
            <pc:docMk/>
            <pc:sldMk cId="1847515999" sldId="270"/>
            <ac:spMk id="13" creationId="{CE251DCE-D09A-11B8-B36D-ACEDEF158603}"/>
          </ac:spMkLst>
        </pc:spChg>
        <pc:graphicFrameChg chg="mod modGraphic">
          <ac:chgData name="Joseph Stegemerten" userId="3faaf8d9-3a69-4c8b-b807-c4944e271286" providerId="ADAL" clId="{75E5CF75-0C14-F54E-AA99-48477312B06A}" dt="2024-01-23T21:07:53.133" v="891" actId="33524"/>
          <ac:graphicFrameMkLst>
            <pc:docMk/>
            <pc:sldMk cId="1847515999" sldId="270"/>
            <ac:graphicFrameMk id="10" creationId="{92CFA611-83AE-F4E3-8D70-F7754DDE9C11}"/>
          </ac:graphicFrameMkLst>
        </pc:graphicFrameChg>
      </pc:sldChg>
      <pc:sldChg chg="addSp delSp modSp mod">
        <pc:chgData name="Joseph Stegemerten" userId="3faaf8d9-3a69-4c8b-b807-c4944e271286" providerId="ADAL" clId="{75E5CF75-0C14-F54E-AA99-48477312B06A}" dt="2024-01-23T18:25:22.276" v="217"/>
        <pc:sldMkLst>
          <pc:docMk/>
          <pc:sldMk cId="3789545873" sldId="271"/>
        </pc:sldMkLst>
        <pc:spChg chg="add del mod">
          <ac:chgData name="Joseph Stegemerten" userId="3faaf8d9-3a69-4c8b-b807-c4944e271286" providerId="ADAL" clId="{75E5CF75-0C14-F54E-AA99-48477312B06A}" dt="2024-01-23T18:25:21.349" v="216" actId="478"/>
          <ac:spMkLst>
            <pc:docMk/>
            <pc:sldMk cId="3789545873" sldId="271"/>
            <ac:spMk id="4" creationId="{71A5CB23-1992-56E0-E1C3-8471F330BC09}"/>
          </ac:spMkLst>
        </pc:spChg>
        <pc:spChg chg="add mod">
          <ac:chgData name="Joseph Stegemerten" userId="3faaf8d9-3a69-4c8b-b807-c4944e271286" providerId="ADAL" clId="{75E5CF75-0C14-F54E-AA99-48477312B06A}" dt="2024-01-23T18:25:22.276" v="217"/>
          <ac:spMkLst>
            <pc:docMk/>
            <pc:sldMk cId="3789545873" sldId="271"/>
            <ac:spMk id="5" creationId="{B828D46D-1145-2283-FD87-7F3D25FAEFB6}"/>
          </ac:spMkLst>
        </pc:spChg>
        <pc:spChg chg="del">
          <ac:chgData name="Joseph Stegemerten" userId="3faaf8d9-3a69-4c8b-b807-c4944e271286" providerId="ADAL" clId="{75E5CF75-0C14-F54E-AA99-48477312B06A}" dt="2024-01-23T18:25:20.566" v="215" actId="478"/>
          <ac:spMkLst>
            <pc:docMk/>
            <pc:sldMk cId="3789545873" sldId="271"/>
            <ac:spMk id="9" creationId="{32F3E29A-A1FC-29EF-2051-6D944B011BCB}"/>
          </ac:spMkLst>
        </pc:spChg>
        <pc:graphicFrameChg chg="modGraphic">
          <ac:chgData name="Joseph Stegemerten" userId="3faaf8d9-3a69-4c8b-b807-c4944e271286" providerId="ADAL" clId="{75E5CF75-0C14-F54E-AA99-48477312B06A}" dt="2024-01-23T18:24:51.498" v="211" actId="207"/>
          <ac:graphicFrameMkLst>
            <pc:docMk/>
            <pc:sldMk cId="3789545873" sldId="271"/>
            <ac:graphicFrameMk id="2" creationId="{E4205C59-02FB-9BF2-8598-E8820DB64021}"/>
          </ac:graphicFrameMkLst>
        </pc:graphicFrameChg>
      </pc:sldChg>
      <pc:sldChg chg="addSp delSp modSp mod">
        <pc:chgData name="Joseph Stegemerten" userId="3faaf8d9-3a69-4c8b-b807-c4944e271286" providerId="ADAL" clId="{75E5CF75-0C14-F54E-AA99-48477312B06A}" dt="2024-01-23T21:06:11.760" v="864"/>
        <pc:sldMkLst>
          <pc:docMk/>
          <pc:sldMk cId="1911768202" sldId="275"/>
        </pc:sldMkLst>
        <pc:spChg chg="mod">
          <ac:chgData name="Joseph Stegemerten" userId="3faaf8d9-3a69-4c8b-b807-c4944e271286" providerId="ADAL" clId="{75E5CF75-0C14-F54E-AA99-48477312B06A}" dt="2024-01-23T20:41:18.643" v="580"/>
          <ac:spMkLst>
            <pc:docMk/>
            <pc:sldMk cId="1911768202" sldId="275"/>
            <ac:spMk id="3" creationId="{345E7A5F-2E51-7046-19F5-75A5D33EFE3A}"/>
          </ac:spMkLst>
        </pc:spChg>
        <pc:spChg chg="add del mod">
          <ac:chgData name="Joseph Stegemerten" userId="3faaf8d9-3a69-4c8b-b807-c4944e271286" providerId="ADAL" clId="{75E5CF75-0C14-F54E-AA99-48477312B06A}" dt="2024-01-23T21:06:10.531" v="863" actId="478"/>
          <ac:spMkLst>
            <pc:docMk/>
            <pc:sldMk cId="1911768202" sldId="275"/>
            <ac:spMk id="6" creationId="{A9D55B75-FC2D-96DE-BA67-92A2FA590273}"/>
          </ac:spMkLst>
        </pc:spChg>
        <pc:spChg chg="add mod">
          <ac:chgData name="Joseph Stegemerten" userId="3faaf8d9-3a69-4c8b-b807-c4944e271286" providerId="ADAL" clId="{75E5CF75-0C14-F54E-AA99-48477312B06A}" dt="2024-01-23T21:06:11.760" v="864"/>
          <ac:spMkLst>
            <pc:docMk/>
            <pc:sldMk cId="1911768202" sldId="275"/>
            <ac:spMk id="7" creationId="{1D697CDB-D3EB-C06D-92A8-D717B5FAE25C}"/>
          </ac:spMkLst>
        </pc:spChg>
        <pc:spChg chg="del">
          <ac:chgData name="Joseph Stegemerten" userId="3faaf8d9-3a69-4c8b-b807-c4944e271286" providerId="ADAL" clId="{75E5CF75-0C14-F54E-AA99-48477312B06A}" dt="2024-01-23T21:06:07.313" v="862" actId="478"/>
          <ac:spMkLst>
            <pc:docMk/>
            <pc:sldMk cId="1911768202" sldId="275"/>
            <ac:spMk id="9" creationId="{32F3E29A-A1FC-29EF-2051-6D944B011BCB}"/>
          </ac:spMkLst>
        </pc:spChg>
        <pc:spChg chg="mod">
          <ac:chgData name="Joseph Stegemerten" userId="3faaf8d9-3a69-4c8b-b807-c4944e271286" providerId="ADAL" clId="{75E5CF75-0C14-F54E-AA99-48477312B06A}" dt="2024-01-23T20:44:00.391" v="627" actId="113"/>
          <ac:spMkLst>
            <pc:docMk/>
            <pc:sldMk cId="1911768202" sldId="275"/>
            <ac:spMk id="11" creationId="{0C54AD8E-7FD5-6443-8F80-DAA20D1BAD92}"/>
          </ac:spMkLst>
        </pc:spChg>
        <pc:spChg chg="mod">
          <ac:chgData name="Joseph Stegemerten" userId="3faaf8d9-3a69-4c8b-b807-c4944e271286" providerId="ADAL" clId="{75E5CF75-0C14-F54E-AA99-48477312B06A}" dt="2024-01-23T20:41:37.491" v="587" actId="1076"/>
          <ac:spMkLst>
            <pc:docMk/>
            <pc:sldMk cId="1911768202" sldId="275"/>
            <ac:spMk id="100" creationId="{5FFD956D-6B6A-F781-1C84-3F391C31A6E9}"/>
          </ac:spMkLst>
        </pc:spChg>
        <pc:grpChg chg="add mod">
          <ac:chgData name="Joseph Stegemerten" userId="3faaf8d9-3a69-4c8b-b807-c4944e271286" providerId="ADAL" clId="{75E5CF75-0C14-F54E-AA99-48477312B06A}" dt="2024-01-23T20:41:24.536" v="581" actId="1076"/>
          <ac:grpSpMkLst>
            <pc:docMk/>
            <pc:sldMk cId="1911768202" sldId="275"/>
            <ac:grpSpMk id="2" creationId="{919AD5BA-7594-33AE-560E-52DE4999388C}"/>
          </ac:grpSpMkLst>
        </pc:grpChg>
        <pc:graphicFrameChg chg="mod modGraphic">
          <ac:chgData name="Joseph Stegemerten" userId="3faaf8d9-3a69-4c8b-b807-c4944e271286" providerId="ADAL" clId="{75E5CF75-0C14-F54E-AA99-48477312B06A}" dt="2024-01-23T20:43:53.408" v="626" actId="1076"/>
          <ac:graphicFrameMkLst>
            <pc:docMk/>
            <pc:sldMk cId="1911768202" sldId="275"/>
            <ac:graphicFrameMk id="92" creationId="{384A3CDA-D268-CED2-AAD6-2E6EE467EF6E}"/>
          </ac:graphicFrameMkLst>
        </pc:graphicFrameChg>
        <pc:picChg chg="mod">
          <ac:chgData name="Joseph Stegemerten" userId="3faaf8d9-3a69-4c8b-b807-c4944e271286" providerId="ADAL" clId="{75E5CF75-0C14-F54E-AA99-48477312B06A}" dt="2024-01-23T20:41:18.643" v="580"/>
          <ac:picMkLst>
            <pc:docMk/>
            <pc:sldMk cId="1911768202" sldId="275"/>
            <ac:picMk id="4" creationId="{E3B5BA2C-48EE-F80A-B298-63E4D5F3E9D9}"/>
          </ac:picMkLst>
        </pc:picChg>
        <pc:picChg chg="del">
          <ac:chgData name="Joseph Stegemerten" userId="3faaf8d9-3a69-4c8b-b807-c4944e271286" providerId="ADAL" clId="{75E5CF75-0C14-F54E-AA99-48477312B06A}" dt="2024-01-23T20:40:01.095" v="570" actId="478"/>
          <ac:picMkLst>
            <pc:docMk/>
            <pc:sldMk cId="1911768202" sldId="275"/>
            <ac:picMk id="93" creationId="{57E44669-9EA2-0505-172F-5348360C4E5C}"/>
          </ac:picMkLst>
        </pc:picChg>
      </pc:sldChg>
      <pc:sldChg chg="addSp delSp modSp mod">
        <pc:chgData name="Joseph Stegemerten" userId="3faaf8d9-3a69-4c8b-b807-c4944e271286" providerId="ADAL" clId="{75E5CF75-0C14-F54E-AA99-48477312B06A}" dt="2024-01-23T21:07:05.677" v="884"/>
        <pc:sldMkLst>
          <pc:docMk/>
          <pc:sldMk cId="2851874321" sldId="276"/>
        </pc:sldMkLst>
        <pc:spChg chg="mod">
          <ac:chgData name="Joseph Stegemerten" userId="3faaf8d9-3a69-4c8b-b807-c4944e271286" providerId="ADAL" clId="{75E5CF75-0C14-F54E-AA99-48477312B06A}" dt="2024-01-23T21:01:08.553" v="809" actId="1076"/>
          <ac:spMkLst>
            <pc:docMk/>
            <pc:sldMk cId="2851874321" sldId="276"/>
            <ac:spMk id="4" creationId="{3E48ABAC-8C34-9BED-401D-96FA68B92FC9}"/>
          </ac:spMkLst>
        </pc:spChg>
        <pc:spChg chg="add del mod">
          <ac:chgData name="Joseph Stegemerten" userId="3faaf8d9-3a69-4c8b-b807-c4944e271286" providerId="ADAL" clId="{75E5CF75-0C14-F54E-AA99-48477312B06A}" dt="2024-01-23T21:07:04.328" v="883" actId="478"/>
          <ac:spMkLst>
            <pc:docMk/>
            <pc:sldMk cId="2851874321" sldId="276"/>
            <ac:spMk id="5" creationId="{D2EDD1EE-EA14-E10F-62C5-E1AF831E47B3}"/>
          </ac:spMkLst>
        </pc:spChg>
        <pc:spChg chg="mod">
          <ac:chgData name="Joseph Stegemerten" userId="3faaf8d9-3a69-4c8b-b807-c4944e271286" providerId="ADAL" clId="{75E5CF75-0C14-F54E-AA99-48477312B06A}" dt="2024-01-23T21:01:35.908" v="814" actId="14100"/>
          <ac:spMkLst>
            <pc:docMk/>
            <pc:sldMk cId="2851874321" sldId="276"/>
            <ac:spMk id="6" creationId="{A8E473EA-E771-9439-D286-9A67719D8C6D}"/>
          </ac:spMkLst>
        </pc:spChg>
        <pc:spChg chg="add mod">
          <ac:chgData name="Joseph Stegemerten" userId="3faaf8d9-3a69-4c8b-b807-c4944e271286" providerId="ADAL" clId="{75E5CF75-0C14-F54E-AA99-48477312B06A}" dt="2024-01-23T21:07:05.677" v="884"/>
          <ac:spMkLst>
            <pc:docMk/>
            <pc:sldMk cId="2851874321" sldId="276"/>
            <ac:spMk id="7" creationId="{3FFF8EAC-94AE-68B7-419B-B1827A6C2ECC}"/>
          </ac:spMkLst>
        </pc:spChg>
        <pc:spChg chg="mod">
          <ac:chgData name="Joseph Stegemerten" userId="3faaf8d9-3a69-4c8b-b807-c4944e271286" providerId="ADAL" clId="{75E5CF75-0C14-F54E-AA99-48477312B06A}" dt="2024-01-23T21:01:18.627" v="811" actId="1076"/>
          <ac:spMkLst>
            <pc:docMk/>
            <pc:sldMk cId="2851874321" sldId="276"/>
            <ac:spMk id="8" creationId="{00A76173-A955-CFB4-2111-56C9C306FAB4}"/>
          </ac:spMkLst>
        </pc:spChg>
        <pc:spChg chg="del">
          <ac:chgData name="Joseph Stegemerten" userId="3faaf8d9-3a69-4c8b-b807-c4944e271286" providerId="ADAL" clId="{75E5CF75-0C14-F54E-AA99-48477312B06A}" dt="2024-01-23T21:07:02.736" v="882" actId="478"/>
          <ac:spMkLst>
            <pc:docMk/>
            <pc:sldMk cId="2851874321" sldId="276"/>
            <ac:spMk id="9" creationId="{32F3E29A-A1FC-29EF-2051-6D944B011BCB}"/>
          </ac:spMkLst>
        </pc:spChg>
        <pc:spChg chg="mod">
          <ac:chgData name="Joseph Stegemerten" userId="3faaf8d9-3a69-4c8b-b807-c4944e271286" providerId="ADAL" clId="{75E5CF75-0C14-F54E-AA99-48477312B06A}" dt="2024-01-23T21:01:18.627" v="811" actId="1076"/>
          <ac:spMkLst>
            <pc:docMk/>
            <pc:sldMk cId="2851874321" sldId="276"/>
            <ac:spMk id="12" creationId="{4F445A21-10EA-94AF-1D13-451DE03AC63E}"/>
          </ac:spMkLst>
        </pc:spChg>
        <pc:spChg chg="mod">
          <ac:chgData name="Joseph Stegemerten" userId="3faaf8d9-3a69-4c8b-b807-c4944e271286" providerId="ADAL" clId="{75E5CF75-0C14-F54E-AA99-48477312B06A}" dt="2024-01-23T21:01:29.269" v="813" actId="14100"/>
          <ac:spMkLst>
            <pc:docMk/>
            <pc:sldMk cId="2851874321" sldId="276"/>
            <ac:spMk id="14" creationId="{3AFDD521-E993-3A74-7EE3-27E992A8EFAF}"/>
          </ac:spMkLst>
        </pc:spChg>
        <pc:graphicFrameChg chg="mod">
          <ac:chgData name="Joseph Stegemerten" userId="3faaf8d9-3a69-4c8b-b807-c4944e271286" providerId="ADAL" clId="{75E5CF75-0C14-F54E-AA99-48477312B06A}" dt="2024-01-23T21:01:08.553" v="809" actId="1076"/>
          <ac:graphicFrameMkLst>
            <pc:docMk/>
            <pc:sldMk cId="2851874321" sldId="276"/>
            <ac:graphicFrameMk id="3" creationId="{1657C80A-A6AB-B944-6EA9-A1722FFA3DDC}"/>
          </ac:graphicFrameMkLst>
        </pc:graphicFrameChg>
      </pc:sldChg>
      <pc:sldChg chg="addSp delSp modSp mod">
        <pc:chgData name="Joseph Stegemerten" userId="3faaf8d9-3a69-4c8b-b807-c4944e271286" providerId="ADAL" clId="{75E5CF75-0C14-F54E-AA99-48477312B06A}" dt="2024-01-23T21:06:26.095" v="870"/>
        <pc:sldMkLst>
          <pc:docMk/>
          <pc:sldMk cId="3820416577" sldId="277"/>
        </pc:sldMkLst>
        <pc:spChg chg="del">
          <ac:chgData name="Joseph Stegemerten" userId="3faaf8d9-3a69-4c8b-b807-c4944e271286" providerId="ADAL" clId="{75E5CF75-0C14-F54E-AA99-48477312B06A}" dt="2024-01-23T21:06:23.896" v="868" actId="478"/>
          <ac:spMkLst>
            <pc:docMk/>
            <pc:sldMk cId="3820416577" sldId="277"/>
            <ac:spMk id="9" creationId="{32F3E29A-A1FC-29EF-2051-6D944B011BCB}"/>
          </ac:spMkLst>
        </pc:spChg>
        <pc:spChg chg="mod">
          <ac:chgData name="Joseph Stegemerten" userId="3faaf8d9-3a69-4c8b-b807-c4944e271286" providerId="ADAL" clId="{75E5CF75-0C14-F54E-AA99-48477312B06A}" dt="2024-01-23T20:51:41.156" v="689" actId="207"/>
          <ac:spMkLst>
            <pc:docMk/>
            <pc:sldMk cId="3820416577" sldId="277"/>
            <ac:spMk id="11" creationId="{0C54AD8E-7FD5-6443-8F80-DAA20D1BAD92}"/>
          </ac:spMkLst>
        </pc:spChg>
        <pc:spChg chg="mod">
          <ac:chgData name="Joseph Stegemerten" userId="3faaf8d9-3a69-4c8b-b807-c4944e271286" providerId="ADAL" clId="{75E5CF75-0C14-F54E-AA99-48477312B06A}" dt="2024-01-23T20:45:40.064" v="641"/>
          <ac:spMkLst>
            <pc:docMk/>
            <pc:sldMk cId="3820416577" sldId="277"/>
            <ac:spMk id="21" creationId="{237DBDF1-730A-BD1E-29F5-599A79BB8496}"/>
          </ac:spMkLst>
        </pc:spChg>
        <pc:spChg chg="mod">
          <ac:chgData name="Joseph Stegemerten" userId="3faaf8d9-3a69-4c8b-b807-c4944e271286" providerId="ADAL" clId="{75E5CF75-0C14-F54E-AA99-48477312B06A}" dt="2024-01-23T20:45:40.064" v="641"/>
          <ac:spMkLst>
            <pc:docMk/>
            <pc:sldMk cId="3820416577" sldId="277"/>
            <ac:spMk id="25" creationId="{CB5EEDC6-C3D1-2DAE-0969-80EBAD626CE4}"/>
          </ac:spMkLst>
        </pc:spChg>
        <pc:spChg chg="mod">
          <ac:chgData name="Joseph Stegemerten" userId="3faaf8d9-3a69-4c8b-b807-c4944e271286" providerId="ADAL" clId="{75E5CF75-0C14-F54E-AA99-48477312B06A}" dt="2024-01-23T20:45:40.064" v="641"/>
          <ac:spMkLst>
            <pc:docMk/>
            <pc:sldMk cId="3820416577" sldId="277"/>
            <ac:spMk id="28" creationId="{27B824A8-F30B-ADAF-276D-2F65E3DF756B}"/>
          </ac:spMkLst>
        </pc:spChg>
        <pc:spChg chg="mod">
          <ac:chgData name="Joseph Stegemerten" userId="3faaf8d9-3a69-4c8b-b807-c4944e271286" providerId="ADAL" clId="{75E5CF75-0C14-F54E-AA99-48477312B06A}" dt="2024-01-23T20:45:40.064" v="641"/>
          <ac:spMkLst>
            <pc:docMk/>
            <pc:sldMk cId="3820416577" sldId="277"/>
            <ac:spMk id="29" creationId="{F068944A-B04B-3BD8-E17B-58789693665C}"/>
          </ac:spMkLst>
        </pc:spChg>
        <pc:spChg chg="mod">
          <ac:chgData name="Joseph Stegemerten" userId="3faaf8d9-3a69-4c8b-b807-c4944e271286" providerId="ADAL" clId="{75E5CF75-0C14-F54E-AA99-48477312B06A}" dt="2024-01-23T20:45:40.064" v="641"/>
          <ac:spMkLst>
            <pc:docMk/>
            <pc:sldMk cId="3820416577" sldId="277"/>
            <ac:spMk id="30" creationId="{E1FC41BF-3552-AC7E-3CC9-F39087452D15}"/>
          </ac:spMkLst>
        </pc:spChg>
        <pc:spChg chg="mod">
          <ac:chgData name="Joseph Stegemerten" userId="3faaf8d9-3a69-4c8b-b807-c4944e271286" providerId="ADAL" clId="{75E5CF75-0C14-F54E-AA99-48477312B06A}" dt="2024-01-23T20:45:40.064" v="641"/>
          <ac:spMkLst>
            <pc:docMk/>
            <pc:sldMk cId="3820416577" sldId="277"/>
            <ac:spMk id="31" creationId="{64980B21-1F89-1FBD-ED9C-907BD19D7489}"/>
          </ac:spMkLst>
        </pc:spChg>
        <pc:spChg chg="mod">
          <ac:chgData name="Joseph Stegemerten" userId="3faaf8d9-3a69-4c8b-b807-c4944e271286" providerId="ADAL" clId="{75E5CF75-0C14-F54E-AA99-48477312B06A}" dt="2024-01-23T20:45:40.064" v="641"/>
          <ac:spMkLst>
            <pc:docMk/>
            <pc:sldMk cId="3820416577" sldId="277"/>
            <ac:spMk id="34" creationId="{04013512-C263-B8DE-D683-46F565B94247}"/>
          </ac:spMkLst>
        </pc:spChg>
        <pc:spChg chg="mod">
          <ac:chgData name="Joseph Stegemerten" userId="3faaf8d9-3a69-4c8b-b807-c4944e271286" providerId="ADAL" clId="{75E5CF75-0C14-F54E-AA99-48477312B06A}" dt="2024-01-23T20:45:40.064" v="641"/>
          <ac:spMkLst>
            <pc:docMk/>
            <pc:sldMk cId="3820416577" sldId="277"/>
            <ac:spMk id="35" creationId="{A9D780E1-4FED-84D4-568F-D61AB72B080C}"/>
          </ac:spMkLst>
        </pc:spChg>
        <pc:spChg chg="mod">
          <ac:chgData name="Joseph Stegemerten" userId="3faaf8d9-3a69-4c8b-b807-c4944e271286" providerId="ADAL" clId="{75E5CF75-0C14-F54E-AA99-48477312B06A}" dt="2024-01-23T20:45:40.064" v="641"/>
          <ac:spMkLst>
            <pc:docMk/>
            <pc:sldMk cId="3820416577" sldId="277"/>
            <ac:spMk id="36" creationId="{3C2E544B-6462-4290-CC75-105BC11EA62F}"/>
          </ac:spMkLst>
        </pc:spChg>
        <pc:spChg chg="add del mod">
          <ac:chgData name="Joseph Stegemerten" userId="3faaf8d9-3a69-4c8b-b807-c4944e271286" providerId="ADAL" clId="{75E5CF75-0C14-F54E-AA99-48477312B06A}" dt="2024-01-23T21:06:24.909" v="869" actId="478"/>
          <ac:spMkLst>
            <pc:docMk/>
            <pc:sldMk cId="3820416577" sldId="277"/>
            <ac:spMk id="38" creationId="{CF46957D-A24C-61AA-4FD0-D156BBC13B04}"/>
          </ac:spMkLst>
        </pc:spChg>
        <pc:spChg chg="add mod">
          <ac:chgData name="Joseph Stegemerten" userId="3faaf8d9-3a69-4c8b-b807-c4944e271286" providerId="ADAL" clId="{75E5CF75-0C14-F54E-AA99-48477312B06A}" dt="2024-01-23T21:06:26.095" v="870"/>
          <ac:spMkLst>
            <pc:docMk/>
            <pc:sldMk cId="3820416577" sldId="277"/>
            <ac:spMk id="39" creationId="{8345A47C-F472-018A-3F27-44990D71DC0D}"/>
          </ac:spMkLst>
        </pc:spChg>
        <pc:grpChg chg="del">
          <ac:chgData name="Joseph Stegemerten" userId="3faaf8d9-3a69-4c8b-b807-c4944e271286" providerId="ADAL" clId="{75E5CF75-0C14-F54E-AA99-48477312B06A}" dt="2024-01-23T20:45:29.919" v="640" actId="478"/>
          <ac:grpSpMkLst>
            <pc:docMk/>
            <pc:sldMk cId="3820416577" sldId="277"/>
            <ac:grpSpMk id="3" creationId="{3797CD32-A11B-056F-2856-77AF12D02984}"/>
          </ac:grpSpMkLst>
        </pc:grpChg>
        <pc:grpChg chg="add mod">
          <ac:chgData name="Joseph Stegemerten" userId="3faaf8d9-3a69-4c8b-b807-c4944e271286" providerId="ADAL" clId="{75E5CF75-0C14-F54E-AA99-48477312B06A}" dt="2024-01-23T20:45:43.827" v="642" actId="1076"/>
          <ac:grpSpMkLst>
            <pc:docMk/>
            <pc:sldMk cId="3820416577" sldId="277"/>
            <ac:grpSpMk id="4" creationId="{EF7CB458-B65C-024B-1535-7D4ADDB1E69A}"/>
          </ac:grpSpMkLst>
        </pc:grpChg>
        <pc:grpChg chg="mod">
          <ac:chgData name="Joseph Stegemerten" userId="3faaf8d9-3a69-4c8b-b807-c4944e271286" providerId="ADAL" clId="{75E5CF75-0C14-F54E-AA99-48477312B06A}" dt="2024-01-23T20:45:40.064" v="641"/>
          <ac:grpSpMkLst>
            <pc:docMk/>
            <pc:sldMk cId="3820416577" sldId="277"/>
            <ac:grpSpMk id="22" creationId="{11DF32AE-69A6-98CB-A20F-FEC2D1A75872}"/>
          </ac:grpSpMkLst>
        </pc:grpChg>
        <pc:grpChg chg="mod">
          <ac:chgData name="Joseph Stegemerten" userId="3faaf8d9-3a69-4c8b-b807-c4944e271286" providerId="ADAL" clId="{75E5CF75-0C14-F54E-AA99-48477312B06A}" dt="2024-01-23T20:45:40.064" v="641"/>
          <ac:grpSpMkLst>
            <pc:docMk/>
            <pc:sldMk cId="3820416577" sldId="277"/>
            <ac:grpSpMk id="23" creationId="{A20DE5E3-2E30-8495-7D44-13C7BB23A719}"/>
          </ac:grpSpMkLst>
        </pc:grpChg>
        <pc:grpChg chg="mod">
          <ac:chgData name="Joseph Stegemerten" userId="3faaf8d9-3a69-4c8b-b807-c4944e271286" providerId="ADAL" clId="{75E5CF75-0C14-F54E-AA99-48477312B06A}" dt="2024-01-23T20:45:40.064" v="641"/>
          <ac:grpSpMkLst>
            <pc:docMk/>
            <pc:sldMk cId="3820416577" sldId="277"/>
            <ac:grpSpMk id="24" creationId="{B64D04DB-8032-6C7F-24C0-AD3BEA07EDD8}"/>
          </ac:grpSpMkLst>
        </pc:grpChg>
        <pc:grpChg chg="mod">
          <ac:chgData name="Joseph Stegemerten" userId="3faaf8d9-3a69-4c8b-b807-c4944e271286" providerId="ADAL" clId="{75E5CF75-0C14-F54E-AA99-48477312B06A}" dt="2024-01-23T20:45:40.064" v="641"/>
          <ac:grpSpMkLst>
            <pc:docMk/>
            <pc:sldMk cId="3820416577" sldId="277"/>
            <ac:grpSpMk id="26" creationId="{231DD76B-5870-19B8-B27F-C988EAA9283D}"/>
          </ac:grpSpMkLst>
        </pc:grpChg>
        <pc:grpChg chg="mod">
          <ac:chgData name="Joseph Stegemerten" userId="3faaf8d9-3a69-4c8b-b807-c4944e271286" providerId="ADAL" clId="{75E5CF75-0C14-F54E-AA99-48477312B06A}" dt="2024-01-23T20:45:40.064" v="641"/>
          <ac:grpSpMkLst>
            <pc:docMk/>
            <pc:sldMk cId="3820416577" sldId="277"/>
            <ac:grpSpMk id="27" creationId="{26052D6D-AB68-BD02-F274-C88FE8E8BABE}"/>
          </ac:grpSpMkLst>
        </pc:grpChg>
        <pc:grpChg chg="mod">
          <ac:chgData name="Joseph Stegemerten" userId="3faaf8d9-3a69-4c8b-b807-c4944e271286" providerId="ADAL" clId="{75E5CF75-0C14-F54E-AA99-48477312B06A}" dt="2024-01-23T20:45:40.064" v="641"/>
          <ac:grpSpMkLst>
            <pc:docMk/>
            <pc:sldMk cId="3820416577" sldId="277"/>
            <ac:grpSpMk id="32" creationId="{7E619EFF-B965-0822-F6BF-532E7CD195C4}"/>
          </ac:grpSpMkLst>
        </pc:grpChg>
        <pc:grpChg chg="mod">
          <ac:chgData name="Joseph Stegemerten" userId="3faaf8d9-3a69-4c8b-b807-c4944e271286" providerId="ADAL" clId="{75E5CF75-0C14-F54E-AA99-48477312B06A}" dt="2024-01-23T20:45:40.064" v="641"/>
          <ac:grpSpMkLst>
            <pc:docMk/>
            <pc:sldMk cId="3820416577" sldId="277"/>
            <ac:grpSpMk id="33" creationId="{92FACC56-84C0-16AD-556B-2F9E75394DB9}"/>
          </ac:grpSpMkLst>
        </pc:grpChg>
        <pc:graphicFrameChg chg="modGraphic">
          <ac:chgData name="Joseph Stegemerten" userId="3faaf8d9-3a69-4c8b-b807-c4944e271286" providerId="ADAL" clId="{75E5CF75-0C14-F54E-AA99-48477312B06A}" dt="2024-01-23T20:46:30.681" v="647" actId="14734"/>
          <ac:graphicFrameMkLst>
            <pc:docMk/>
            <pc:sldMk cId="3820416577" sldId="277"/>
            <ac:graphicFrameMk id="2" creationId="{30CF1806-1BA8-106D-7879-BCD6486CE28B}"/>
          </ac:graphicFrameMkLst>
        </pc:graphicFrameChg>
      </pc:sldChg>
      <pc:sldChg chg="addSp delSp modSp mod">
        <pc:chgData name="Joseph Stegemerten" userId="3faaf8d9-3a69-4c8b-b807-c4944e271286" providerId="ADAL" clId="{75E5CF75-0C14-F54E-AA99-48477312B06A}" dt="2024-01-23T18:27:19.065" v="253"/>
        <pc:sldMkLst>
          <pc:docMk/>
          <pc:sldMk cId="3097427729" sldId="278"/>
        </pc:sldMkLst>
        <pc:spChg chg="mod">
          <ac:chgData name="Joseph Stegemerten" userId="3faaf8d9-3a69-4c8b-b807-c4944e271286" providerId="ADAL" clId="{75E5CF75-0C14-F54E-AA99-48477312B06A}" dt="2024-01-23T18:27:10.384" v="250" actId="207"/>
          <ac:spMkLst>
            <pc:docMk/>
            <pc:sldMk cId="3097427729" sldId="278"/>
            <ac:spMk id="3" creationId="{D9FFE0CD-7D04-5820-EF52-9EDF10B6A274}"/>
          </ac:spMkLst>
        </pc:spChg>
        <pc:spChg chg="add del mod">
          <ac:chgData name="Joseph Stegemerten" userId="3faaf8d9-3a69-4c8b-b807-c4944e271286" providerId="ADAL" clId="{75E5CF75-0C14-F54E-AA99-48477312B06A}" dt="2024-01-23T18:27:18.068" v="252" actId="478"/>
          <ac:spMkLst>
            <pc:docMk/>
            <pc:sldMk cId="3097427729" sldId="278"/>
            <ac:spMk id="4" creationId="{4DA8D1F0-5EE5-9880-4DDA-E8C825056151}"/>
          </ac:spMkLst>
        </pc:spChg>
        <pc:spChg chg="add mod">
          <ac:chgData name="Joseph Stegemerten" userId="3faaf8d9-3a69-4c8b-b807-c4944e271286" providerId="ADAL" clId="{75E5CF75-0C14-F54E-AA99-48477312B06A}" dt="2024-01-23T18:27:19.065" v="253"/>
          <ac:spMkLst>
            <pc:docMk/>
            <pc:sldMk cId="3097427729" sldId="278"/>
            <ac:spMk id="5" creationId="{95856C03-4767-CEDD-25AD-7D6CCA57BA0D}"/>
          </ac:spMkLst>
        </pc:spChg>
        <pc:spChg chg="del">
          <ac:chgData name="Joseph Stegemerten" userId="3faaf8d9-3a69-4c8b-b807-c4944e271286" providerId="ADAL" clId="{75E5CF75-0C14-F54E-AA99-48477312B06A}" dt="2024-01-23T18:27:15.817" v="251" actId="478"/>
          <ac:spMkLst>
            <pc:docMk/>
            <pc:sldMk cId="3097427729" sldId="278"/>
            <ac:spMk id="9" creationId="{32F3E29A-A1FC-29EF-2051-6D944B011BCB}"/>
          </ac:spMkLst>
        </pc:spChg>
        <pc:spChg chg="mod">
          <ac:chgData name="Joseph Stegemerten" userId="3faaf8d9-3a69-4c8b-b807-c4944e271286" providerId="ADAL" clId="{75E5CF75-0C14-F54E-AA99-48477312B06A}" dt="2024-01-23T18:27:05.192" v="249" actId="207"/>
          <ac:spMkLst>
            <pc:docMk/>
            <pc:sldMk cId="3097427729" sldId="278"/>
            <ac:spMk id="17" creationId="{7B1C6A74-44E0-58F4-6B37-B649F7288AA1}"/>
          </ac:spMkLst>
        </pc:spChg>
        <pc:spChg chg="mod">
          <ac:chgData name="Joseph Stegemerten" userId="3faaf8d9-3a69-4c8b-b807-c4944e271286" providerId="ADAL" clId="{75E5CF75-0C14-F54E-AA99-48477312B06A}" dt="2024-01-23T18:26:17.041" v="236" actId="207"/>
          <ac:spMkLst>
            <pc:docMk/>
            <pc:sldMk cId="3097427729" sldId="278"/>
            <ac:spMk id="19" creationId="{4F33F45F-6FA7-1D09-B458-11BDB1D7E217}"/>
          </ac:spMkLst>
        </pc:spChg>
        <pc:spChg chg="mod">
          <ac:chgData name="Joseph Stegemerten" userId="3faaf8d9-3a69-4c8b-b807-c4944e271286" providerId="ADAL" clId="{75E5CF75-0C14-F54E-AA99-48477312B06A}" dt="2024-01-23T18:26:58.739" v="248" actId="207"/>
          <ac:spMkLst>
            <pc:docMk/>
            <pc:sldMk cId="3097427729" sldId="278"/>
            <ac:spMk id="20" creationId="{7DDE2F15-75C4-17E2-1A7A-F2678983A13B}"/>
          </ac:spMkLst>
        </pc:spChg>
        <pc:spChg chg="mod">
          <ac:chgData name="Joseph Stegemerten" userId="3faaf8d9-3a69-4c8b-b807-c4944e271286" providerId="ADAL" clId="{75E5CF75-0C14-F54E-AA99-48477312B06A}" dt="2024-01-23T18:25:44.304" v="227" actId="14100"/>
          <ac:spMkLst>
            <pc:docMk/>
            <pc:sldMk cId="3097427729" sldId="278"/>
            <ac:spMk id="21" creationId="{E937E42D-3F43-2E03-8490-4147B4A8BB3A}"/>
          </ac:spMkLst>
        </pc:spChg>
        <pc:spChg chg="mod">
          <ac:chgData name="Joseph Stegemerten" userId="3faaf8d9-3a69-4c8b-b807-c4944e271286" providerId="ADAL" clId="{75E5CF75-0C14-F54E-AA99-48477312B06A}" dt="2024-01-23T18:25:47.941" v="229" actId="14100"/>
          <ac:spMkLst>
            <pc:docMk/>
            <pc:sldMk cId="3097427729" sldId="278"/>
            <ac:spMk id="22" creationId="{47E0AC48-D2B0-4A2C-2377-2FA9E1AB4D2B}"/>
          </ac:spMkLst>
        </pc:spChg>
        <pc:spChg chg="mod">
          <ac:chgData name="Joseph Stegemerten" userId="3faaf8d9-3a69-4c8b-b807-c4944e271286" providerId="ADAL" clId="{75E5CF75-0C14-F54E-AA99-48477312B06A}" dt="2024-01-23T18:26:47.477" v="246" actId="207"/>
          <ac:spMkLst>
            <pc:docMk/>
            <pc:sldMk cId="3097427729" sldId="278"/>
            <ac:spMk id="23" creationId="{F40C8E9E-88A7-B5C6-1561-B8B6A6F1A858}"/>
          </ac:spMkLst>
        </pc:spChg>
        <pc:spChg chg="mod">
          <ac:chgData name="Joseph Stegemerten" userId="3faaf8d9-3a69-4c8b-b807-c4944e271286" providerId="ADAL" clId="{75E5CF75-0C14-F54E-AA99-48477312B06A}" dt="2024-01-23T18:26:44.872" v="245" actId="207"/>
          <ac:spMkLst>
            <pc:docMk/>
            <pc:sldMk cId="3097427729" sldId="278"/>
            <ac:spMk id="24" creationId="{7EA6B392-6CE7-F3D0-9D04-653306BE1E92}"/>
          </ac:spMkLst>
        </pc:spChg>
        <pc:spChg chg="mod">
          <ac:chgData name="Joseph Stegemerten" userId="3faaf8d9-3a69-4c8b-b807-c4944e271286" providerId="ADAL" clId="{75E5CF75-0C14-F54E-AA99-48477312B06A}" dt="2024-01-23T18:26:58.739" v="248" actId="207"/>
          <ac:spMkLst>
            <pc:docMk/>
            <pc:sldMk cId="3097427729" sldId="278"/>
            <ac:spMk id="25" creationId="{A843449D-2CF0-FA2C-17CB-F3848D72FD13}"/>
          </ac:spMkLst>
        </pc:spChg>
        <pc:spChg chg="mod">
          <ac:chgData name="Joseph Stegemerten" userId="3faaf8d9-3a69-4c8b-b807-c4944e271286" providerId="ADAL" clId="{75E5CF75-0C14-F54E-AA99-48477312B06A}" dt="2024-01-23T18:26:58.739" v="248" actId="207"/>
          <ac:spMkLst>
            <pc:docMk/>
            <pc:sldMk cId="3097427729" sldId="278"/>
            <ac:spMk id="26" creationId="{8B74E720-2ABC-E11C-E802-C1A8B0280D5B}"/>
          </ac:spMkLst>
        </pc:spChg>
        <pc:spChg chg="mod">
          <ac:chgData name="Joseph Stegemerten" userId="3faaf8d9-3a69-4c8b-b807-c4944e271286" providerId="ADAL" clId="{75E5CF75-0C14-F54E-AA99-48477312B06A}" dt="2024-01-23T18:26:42.178" v="244" actId="207"/>
          <ac:spMkLst>
            <pc:docMk/>
            <pc:sldMk cId="3097427729" sldId="278"/>
            <ac:spMk id="27" creationId="{8221AB5D-43F3-D89F-93AB-E9E46806CE51}"/>
          </ac:spMkLst>
        </pc:spChg>
        <pc:spChg chg="mod">
          <ac:chgData name="Joseph Stegemerten" userId="3faaf8d9-3a69-4c8b-b807-c4944e271286" providerId="ADAL" clId="{75E5CF75-0C14-F54E-AA99-48477312B06A}" dt="2024-01-23T18:25:40.036" v="225" actId="14100"/>
          <ac:spMkLst>
            <pc:docMk/>
            <pc:sldMk cId="3097427729" sldId="278"/>
            <ac:spMk id="28" creationId="{4B830D64-9DBE-0BE8-5A50-629CA55DD3FF}"/>
          </ac:spMkLst>
        </pc:spChg>
      </pc:sldChg>
      <pc:sldChg chg="addSp delSp modSp mod modCm">
        <pc:chgData name="Joseph Stegemerten" userId="3faaf8d9-3a69-4c8b-b807-c4944e271286" providerId="ADAL" clId="{75E5CF75-0C14-F54E-AA99-48477312B06A}" dt="2024-01-23T21:06:02.781" v="861"/>
        <pc:sldMkLst>
          <pc:docMk/>
          <pc:sldMk cId="1982872448" sldId="279"/>
        </pc:sldMkLst>
        <pc:spChg chg="mod">
          <ac:chgData name="Joseph Stegemerten" userId="3faaf8d9-3a69-4c8b-b807-c4944e271286" providerId="ADAL" clId="{75E5CF75-0C14-F54E-AA99-48477312B06A}" dt="2024-01-23T20:43:33.707" v="623" actId="1076"/>
          <ac:spMkLst>
            <pc:docMk/>
            <pc:sldMk cId="1982872448" sldId="279"/>
            <ac:spMk id="2" creationId="{460149B2-89D9-A9ED-7E60-C155FA271D56}"/>
          </ac:spMkLst>
        </pc:spChg>
        <pc:spChg chg="mod">
          <ac:chgData name="Joseph Stegemerten" userId="3faaf8d9-3a69-4c8b-b807-c4944e271286" providerId="ADAL" clId="{75E5CF75-0C14-F54E-AA99-48477312B06A}" dt="2024-01-23T20:33:52.283" v="522"/>
          <ac:spMkLst>
            <pc:docMk/>
            <pc:sldMk cId="1982872448" sldId="279"/>
            <ac:spMk id="6" creationId="{B5CF9A03-B450-19CA-8A31-0F508D490E2C}"/>
          </ac:spMkLst>
        </pc:spChg>
        <pc:spChg chg="del">
          <ac:chgData name="Joseph Stegemerten" userId="3faaf8d9-3a69-4c8b-b807-c4944e271286" providerId="ADAL" clId="{75E5CF75-0C14-F54E-AA99-48477312B06A}" dt="2024-01-23T21:06:00.115" v="859" actId="478"/>
          <ac:spMkLst>
            <pc:docMk/>
            <pc:sldMk cId="1982872448" sldId="279"/>
            <ac:spMk id="9" creationId="{32F3E29A-A1FC-29EF-2051-6D944B011BCB}"/>
          </ac:spMkLst>
        </pc:spChg>
        <pc:spChg chg="mod">
          <ac:chgData name="Joseph Stegemerten" userId="3faaf8d9-3a69-4c8b-b807-c4944e271286" providerId="ADAL" clId="{75E5CF75-0C14-F54E-AA99-48477312B06A}" dt="2024-01-23T20:35:25.156" v="531"/>
          <ac:spMkLst>
            <pc:docMk/>
            <pc:sldMk cId="1982872448" sldId="279"/>
            <ac:spMk id="10" creationId="{B55692D4-6ADC-49B3-BB4E-6D7F38FAA9A4}"/>
          </ac:spMkLst>
        </pc:spChg>
        <pc:spChg chg="del mod">
          <ac:chgData name="Joseph Stegemerten" userId="3faaf8d9-3a69-4c8b-b807-c4944e271286" providerId="ADAL" clId="{75E5CF75-0C14-F54E-AA99-48477312B06A}" dt="2024-01-23T20:42:34.555" v="609" actId="478"/>
          <ac:spMkLst>
            <pc:docMk/>
            <pc:sldMk cId="1982872448" sldId="279"/>
            <ac:spMk id="11" creationId="{0C54AD8E-7FD5-6443-8F80-DAA20D1BAD92}"/>
          </ac:spMkLst>
        </pc:spChg>
        <pc:spChg chg="mod">
          <ac:chgData name="Joseph Stegemerten" userId="3faaf8d9-3a69-4c8b-b807-c4944e271286" providerId="ADAL" clId="{75E5CF75-0C14-F54E-AA99-48477312B06A}" dt="2024-01-23T20:35:25.156" v="531"/>
          <ac:spMkLst>
            <pc:docMk/>
            <pc:sldMk cId="1982872448" sldId="279"/>
            <ac:spMk id="15" creationId="{777F6689-2CC5-A746-8C57-C24B3F962EDB}"/>
          </ac:spMkLst>
        </pc:spChg>
        <pc:spChg chg="mod">
          <ac:chgData name="Joseph Stegemerten" userId="3faaf8d9-3a69-4c8b-b807-c4944e271286" providerId="ADAL" clId="{75E5CF75-0C14-F54E-AA99-48477312B06A}" dt="2024-01-23T20:35:25.156" v="531"/>
          <ac:spMkLst>
            <pc:docMk/>
            <pc:sldMk cId="1982872448" sldId="279"/>
            <ac:spMk id="18" creationId="{6C0A175C-5907-6D1E-48C7-7A2E96177FFA}"/>
          </ac:spMkLst>
        </pc:spChg>
        <pc:spChg chg="mod">
          <ac:chgData name="Joseph Stegemerten" userId="3faaf8d9-3a69-4c8b-b807-c4944e271286" providerId="ADAL" clId="{75E5CF75-0C14-F54E-AA99-48477312B06A}" dt="2024-01-23T20:35:25.156" v="531"/>
          <ac:spMkLst>
            <pc:docMk/>
            <pc:sldMk cId="1982872448" sldId="279"/>
            <ac:spMk id="19" creationId="{19978B80-08C2-FCAD-4044-90A4B24A27A6}"/>
          </ac:spMkLst>
        </pc:spChg>
        <pc:spChg chg="mod">
          <ac:chgData name="Joseph Stegemerten" userId="3faaf8d9-3a69-4c8b-b807-c4944e271286" providerId="ADAL" clId="{75E5CF75-0C14-F54E-AA99-48477312B06A}" dt="2024-01-23T20:35:25.156" v="531"/>
          <ac:spMkLst>
            <pc:docMk/>
            <pc:sldMk cId="1982872448" sldId="279"/>
            <ac:spMk id="20" creationId="{D4321C17-6C34-F0C5-0C1B-D5C4DC20171C}"/>
          </ac:spMkLst>
        </pc:spChg>
        <pc:spChg chg="mod">
          <ac:chgData name="Joseph Stegemerten" userId="3faaf8d9-3a69-4c8b-b807-c4944e271286" providerId="ADAL" clId="{75E5CF75-0C14-F54E-AA99-48477312B06A}" dt="2024-01-23T20:35:25.156" v="531"/>
          <ac:spMkLst>
            <pc:docMk/>
            <pc:sldMk cId="1982872448" sldId="279"/>
            <ac:spMk id="21" creationId="{E8CE8616-B18B-26DB-C710-67E8D5C4E47A}"/>
          </ac:spMkLst>
        </pc:spChg>
        <pc:spChg chg="mod">
          <ac:chgData name="Joseph Stegemerten" userId="3faaf8d9-3a69-4c8b-b807-c4944e271286" providerId="ADAL" clId="{75E5CF75-0C14-F54E-AA99-48477312B06A}" dt="2024-01-23T20:35:25.156" v="531"/>
          <ac:spMkLst>
            <pc:docMk/>
            <pc:sldMk cId="1982872448" sldId="279"/>
            <ac:spMk id="24" creationId="{9B97DDFA-DB47-4479-49AC-CBF25BFE2152}"/>
          </ac:spMkLst>
        </pc:spChg>
        <pc:spChg chg="mod">
          <ac:chgData name="Joseph Stegemerten" userId="3faaf8d9-3a69-4c8b-b807-c4944e271286" providerId="ADAL" clId="{75E5CF75-0C14-F54E-AA99-48477312B06A}" dt="2024-01-23T20:35:25.156" v="531"/>
          <ac:spMkLst>
            <pc:docMk/>
            <pc:sldMk cId="1982872448" sldId="279"/>
            <ac:spMk id="25" creationId="{E66FC9C8-8026-0180-946F-89F70C5491E1}"/>
          </ac:spMkLst>
        </pc:spChg>
        <pc:spChg chg="mod">
          <ac:chgData name="Joseph Stegemerten" userId="3faaf8d9-3a69-4c8b-b807-c4944e271286" providerId="ADAL" clId="{75E5CF75-0C14-F54E-AA99-48477312B06A}" dt="2024-01-23T20:35:25.156" v="531"/>
          <ac:spMkLst>
            <pc:docMk/>
            <pc:sldMk cId="1982872448" sldId="279"/>
            <ac:spMk id="26" creationId="{1DB825B5-811C-A1A1-5D80-CE7B01F5EB8A}"/>
          </ac:spMkLst>
        </pc:spChg>
        <pc:spChg chg="mod">
          <ac:chgData name="Joseph Stegemerten" userId="3faaf8d9-3a69-4c8b-b807-c4944e271286" providerId="ADAL" clId="{75E5CF75-0C14-F54E-AA99-48477312B06A}" dt="2024-01-23T20:36:32.722" v="538"/>
          <ac:spMkLst>
            <pc:docMk/>
            <pc:sldMk cId="1982872448" sldId="279"/>
            <ac:spMk id="28" creationId="{DECF0043-8A45-269C-D006-1864DBF56524}"/>
          </ac:spMkLst>
        </pc:spChg>
        <pc:spChg chg="add del mod">
          <ac:chgData name="Joseph Stegemerten" userId="3faaf8d9-3a69-4c8b-b807-c4944e271286" providerId="ADAL" clId="{75E5CF75-0C14-F54E-AA99-48477312B06A}" dt="2024-01-23T20:42:53.204" v="614" actId="478"/>
          <ac:spMkLst>
            <pc:docMk/>
            <pc:sldMk cId="1982872448" sldId="279"/>
            <ac:spMk id="31" creationId="{24C86885-0DCB-3008-0B76-C7C7CBAEF1CF}"/>
          </ac:spMkLst>
        </pc:spChg>
        <pc:spChg chg="add mod">
          <ac:chgData name="Joseph Stegemerten" userId="3faaf8d9-3a69-4c8b-b807-c4944e271286" providerId="ADAL" clId="{75E5CF75-0C14-F54E-AA99-48477312B06A}" dt="2024-01-23T20:44:05.502" v="628" actId="113"/>
          <ac:spMkLst>
            <pc:docMk/>
            <pc:sldMk cId="1982872448" sldId="279"/>
            <ac:spMk id="32" creationId="{0244E7FC-DBDD-3BEB-6B6C-FAA71FB69BC2}"/>
          </ac:spMkLst>
        </pc:spChg>
        <pc:spChg chg="add del mod">
          <ac:chgData name="Joseph Stegemerten" userId="3faaf8d9-3a69-4c8b-b807-c4944e271286" providerId="ADAL" clId="{75E5CF75-0C14-F54E-AA99-48477312B06A}" dt="2024-01-23T21:06:01.638" v="860" actId="478"/>
          <ac:spMkLst>
            <pc:docMk/>
            <pc:sldMk cId="1982872448" sldId="279"/>
            <ac:spMk id="34" creationId="{F9C4EB0C-1188-3E1A-6948-7708ACDE704C}"/>
          </ac:spMkLst>
        </pc:spChg>
        <pc:spChg chg="add mod">
          <ac:chgData name="Joseph Stegemerten" userId="3faaf8d9-3a69-4c8b-b807-c4944e271286" providerId="ADAL" clId="{75E5CF75-0C14-F54E-AA99-48477312B06A}" dt="2024-01-23T21:06:02.781" v="861"/>
          <ac:spMkLst>
            <pc:docMk/>
            <pc:sldMk cId="1982872448" sldId="279"/>
            <ac:spMk id="35" creationId="{6C5779D9-EBFE-F3F5-437C-83F6D6A4D1C6}"/>
          </ac:spMkLst>
        </pc:spChg>
        <pc:spChg chg="mod">
          <ac:chgData name="Joseph Stegemerten" userId="3faaf8d9-3a69-4c8b-b807-c4944e271286" providerId="ADAL" clId="{75E5CF75-0C14-F54E-AA99-48477312B06A}" dt="2024-01-23T20:43:22.797" v="621" actId="1076"/>
          <ac:spMkLst>
            <pc:docMk/>
            <pc:sldMk cId="1982872448" sldId="279"/>
            <ac:spMk id="99" creationId="{143BAA20-B965-1291-4287-25A71C661C24}"/>
          </ac:spMkLst>
        </pc:spChg>
        <pc:grpChg chg="add mod">
          <ac:chgData name="Joseph Stegemerten" userId="3faaf8d9-3a69-4c8b-b807-c4944e271286" providerId="ADAL" clId="{75E5CF75-0C14-F54E-AA99-48477312B06A}" dt="2024-01-23T20:43:22.797" v="621" actId="1076"/>
          <ac:grpSpMkLst>
            <pc:docMk/>
            <pc:sldMk cId="1982872448" sldId="279"/>
            <ac:grpSpMk id="3" creationId="{F2EE251A-9A91-F208-7A17-86DA6832AFAA}"/>
          </ac:grpSpMkLst>
        </pc:grpChg>
        <pc:grpChg chg="add mod">
          <ac:chgData name="Joseph Stegemerten" userId="3faaf8d9-3a69-4c8b-b807-c4944e271286" providerId="ADAL" clId="{75E5CF75-0C14-F54E-AA99-48477312B06A}" dt="2024-01-23T20:43:22.797" v="621" actId="1076"/>
          <ac:grpSpMkLst>
            <pc:docMk/>
            <pc:sldMk cId="1982872448" sldId="279"/>
            <ac:grpSpMk id="8" creationId="{C5B7A531-9AFD-36E1-1849-CDB7B738CDC3}"/>
          </ac:grpSpMkLst>
        </pc:grpChg>
        <pc:grpChg chg="mod">
          <ac:chgData name="Joseph Stegemerten" userId="3faaf8d9-3a69-4c8b-b807-c4944e271286" providerId="ADAL" clId="{75E5CF75-0C14-F54E-AA99-48477312B06A}" dt="2024-01-23T20:35:25.156" v="531"/>
          <ac:grpSpMkLst>
            <pc:docMk/>
            <pc:sldMk cId="1982872448" sldId="279"/>
            <ac:grpSpMk id="12" creationId="{F2240503-17D6-E956-0D31-106812AE9726}"/>
          </ac:grpSpMkLst>
        </pc:grpChg>
        <pc:grpChg chg="mod">
          <ac:chgData name="Joseph Stegemerten" userId="3faaf8d9-3a69-4c8b-b807-c4944e271286" providerId="ADAL" clId="{75E5CF75-0C14-F54E-AA99-48477312B06A}" dt="2024-01-23T20:35:25.156" v="531"/>
          <ac:grpSpMkLst>
            <pc:docMk/>
            <pc:sldMk cId="1982872448" sldId="279"/>
            <ac:grpSpMk id="13" creationId="{D499583F-894A-74E8-B520-0967E52BBBFE}"/>
          </ac:grpSpMkLst>
        </pc:grpChg>
        <pc:grpChg chg="mod">
          <ac:chgData name="Joseph Stegemerten" userId="3faaf8d9-3a69-4c8b-b807-c4944e271286" providerId="ADAL" clId="{75E5CF75-0C14-F54E-AA99-48477312B06A}" dt="2024-01-23T20:35:25.156" v="531"/>
          <ac:grpSpMkLst>
            <pc:docMk/>
            <pc:sldMk cId="1982872448" sldId="279"/>
            <ac:grpSpMk id="14" creationId="{9AE29A72-125D-B0D4-0C19-C9643283F1A9}"/>
          </ac:grpSpMkLst>
        </pc:grpChg>
        <pc:grpChg chg="mod">
          <ac:chgData name="Joseph Stegemerten" userId="3faaf8d9-3a69-4c8b-b807-c4944e271286" providerId="ADAL" clId="{75E5CF75-0C14-F54E-AA99-48477312B06A}" dt="2024-01-23T20:35:25.156" v="531"/>
          <ac:grpSpMkLst>
            <pc:docMk/>
            <pc:sldMk cId="1982872448" sldId="279"/>
            <ac:grpSpMk id="16" creationId="{C816830E-5D5D-71F3-CBA9-3A258218D624}"/>
          </ac:grpSpMkLst>
        </pc:grpChg>
        <pc:grpChg chg="mod">
          <ac:chgData name="Joseph Stegemerten" userId="3faaf8d9-3a69-4c8b-b807-c4944e271286" providerId="ADAL" clId="{75E5CF75-0C14-F54E-AA99-48477312B06A}" dt="2024-01-23T20:35:25.156" v="531"/>
          <ac:grpSpMkLst>
            <pc:docMk/>
            <pc:sldMk cId="1982872448" sldId="279"/>
            <ac:grpSpMk id="17" creationId="{4E84FE04-9D6D-3B59-2E1C-A01ACD4A9D9F}"/>
          </ac:grpSpMkLst>
        </pc:grpChg>
        <pc:grpChg chg="mod">
          <ac:chgData name="Joseph Stegemerten" userId="3faaf8d9-3a69-4c8b-b807-c4944e271286" providerId="ADAL" clId="{75E5CF75-0C14-F54E-AA99-48477312B06A}" dt="2024-01-23T20:35:25.156" v="531"/>
          <ac:grpSpMkLst>
            <pc:docMk/>
            <pc:sldMk cId="1982872448" sldId="279"/>
            <ac:grpSpMk id="22" creationId="{A927EC74-0637-6C09-425C-5688CED5BD4B}"/>
          </ac:grpSpMkLst>
        </pc:grpChg>
        <pc:grpChg chg="mod">
          <ac:chgData name="Joseph Stegemerten" userId="3faaf8d9-3a69-4c8b-b807-c4944e271286" providerId="ADAL" clId="{75E5CF75-0C14-F54E-AA99-48477312B06A}" dt="2024-01-23T20:35:25.156" v="531"/>
          <ac:grpSpMkLst>
            <pc:docMk/>
            <pc:sldMk cId="1982872448" sldId="279"/>
            <ac:grpSpMk id="23" creationId="{154E95A8-A30B-B84E-3D5F-4E6D9A75A2BF}"/>
          </ac:grpSpMkLst>
        </pc:grpChg>
        <pc:grpChg chg="add mod">
          <ac:chgData name="Joseph Stegemerten" userId="3faaf8d9-3a69-4c8b-b807-c4944e271286" providerId="ADAL" clId="{75E5CF75-0C14-F54E-AA99-48477312B06A}" dt="2024-01-23T20:43:26.031" v="622" actId="1076"/>
          <ac:grpSpMkLst>
            <pc:docMk/>
            <pc:sldMk cId="1982872448" sldId="279"/>
            <ac:grpSpMk id="27" creationId="{34CFD91F-C642-A9F4-42BD-F7AE0B02120C}"/>
          </ac:grpSpMkLst>
        </pc:grpChg>
        <pc:graphicFrameChg chg="mod modGraphic">
          <ac:chgData name="Joseph Stegemerten" userId="3faaf8d9-3a69-4c8b-b807-c4944e271286" providerId="ADAL" clId="{75E5CF75-0C14-F54E-AA99-48477312B06A}" dt="2024-01-23T20:43:22.797" v="621" actId="1076"/>
          <ac:graphicFrameMkLst>
            <pc:docMk/>
            <pc:sldMk cId="1982872448" sldId="279"/>
            <ac:graphicFrameMk id="87" creationId="{030594FA-026E-0507-0105-15828E0FD559}"/>
          </ac:graphicFrameMkLst>
        </pc:graphicFrameChg>
        <pc:graphicFrameChg chg="modGraphic">
          <ac:chgData name="Joseph Stegemerten" userId="3faaf8d9-3a69-4c8b-b807-c4944e271286" providerId="ADAL" clId="{75E5CF75-0C14-F54E-AA99-48477312B06A}" dt="2024-01-23T20:43:08.200" v="618" actId="14100"/>
          <ac:graphicFrameMkLst>
            <pc:docMk/>
            <pc:sldMk cId="1982872448" sldId="279"/>
            <ac:graphicFrameMk id="96" creationId="{0E9FA07E-0C33-1326-1FA5-E82BE50FACC6}"/>
          </ac:graphicFrameMkLst>
        </pc:graphicFrameChg>
        <pc:picChg chg="del">
          <ac:chgData name="Joseph Stegemerten" userId="3faaf8d9-3a69-4c8b-b807-c4944e271286" providerId="ADAL" clId="{75E5CF75-0C14-F54E-AA99-48477312B06A}" dt="2024-01-23T20:34:00.300" v="524" actId="478"/>
          <ac:picMkLst>
            <pc:docMk/>
            <pc:sldMk cId="1982872448" sldId="279"/>
            <ac:picMk id="4" creationId="{B56102AB-76A2-81F3-FDC3-F1316A7AC1C1}"/>
          </ac:picMkLst>
        </pc:picChg>
        <pc:picChg chg="del">
          <ac:chgData name="Joseph Stegemerten" userId="3faaf8d9-3a69-4c8b-b807-c4944e271286" providerId="ADAL" clId="{75E5CF75-0C14-F54E-AA99-48477312B06A}" dt="2024-01-23T20:34:02.233" v="525" actId="478"/>
          <ac:picMkLst>
            <pc:docMk/>
            <pc:sldMk cId="1982872448" sldId="279"/>
            <ac:picMk id="5" creationId="{8CA4499B-7A93-13D3-6819-13E97E3B0905}"/>
          </ac:picMkLst>
        </pc:picChg>
        <pc:picChg chg="mod">
          <ac:chgData name="Joseph Stegemerten" userId="3faaf8d9-3a69-4c8b-b807-c4944e271286" providerId="ADAL" clId="{75E5CF75-0C14-F54E-AA99-48477312B06A}" dt="2024-01-23T20:33:52.283" v="522"/>
          <ac:picMkLst>
            <pc:docMk/>
            <pc:sldMk cId="1982872448" sldId="279"/>
            <ac:picMk id="7" creationId="{44A68F5B-C313-F0F8-FA1A-4B5947761E08}"/>
          </ac:picMkLst>
        </pc:picChg>
        <pc:picChg chg="mod">
          <ac:chgData name="Joseph Stegemerten" userId="3faaf8d9-3a69-4c8b-b807-c4944e271286" providerId="ADAL" clId="{75E5CF75-0C14-F54E-AA99-48477312B06A}" dt="2024-01-23T20:36:32.722" v="538"/>
          <ac:picMkLst>
            <pc:docMk/>
            <pc:sldMk cId="1982872448" sldId="279"/>
            <ac:picMk id="29" creationId="{0B45B3EE-0BB9-254B-0750-D6D5B3A44ECD}"/>
          </ac:picMkLst>
        </pc:picChg>
        <pc:picChg chg="del">
          <ac:chgData name="Joseph Stegemerten" userId="3faaf8d9-3a69-4c8b-b807-c4944e271286" providerId="ADAL" clId="{75E5CF75-0C14-F54E-AA99-48477312B06A}" dt="2024-01-23T20:35:55.276" v="535" actId="478"/>
          <ac:picMkLst>
            <pc:docMk/>
            <pc:sldMk cId="1982872448" sldId="279"/>
            <ac:picMk id="97" creationId="{E7772F67-3290-0B36-A9D0-262344EA5B67}"/>
          </ac:picMkLst>
        </pc:picChg>
        <pc:extLst>
          <p:ext xmlns:p="http://schemas.openxmlformats.org/presentationml/2006/main" uri="{D6D511B9-2390-475A-947B-AFAB55BFBCF1}">
            <pc226:cmChg xmlns:pc226="http://schemas.microsoft.com/office/powerpoint/2022/06/main/command" chg="mod">
              <pc226:chgData name="Joseph Stegemerten" userId="3faaf8d9-3a69-4c8b-b807-c4944e271286" providerId="ADAL" clId="{75E5CF75-0C14-F54E-AA99-48477312B06A}" dt="2024-01-23T20:42:34.719" v="610" actId="2056"/>
              <pc2:cmMkLst xmlns:pc2="http://schemas.microsoft.com/office/powerpoint/2019/9/main/command">
                <pc:docMk/>
                <pc:sldMk cId="1982872448" sldId="279"/>
                <pc2:cmMk id="{8FAF698D-8066-4FB3-80E0-E36D9BDEAB6A}"/>
              </pc2:cmMkLst>
            </pc226:cmChg>
          </p:ext>
        </pc:extLst>
      </pc:sldChg>
      <pc:sldChg chg="addSp delSp modSp mod">
        <pc:chgData name="Joseph Stegemerten" userId="3faaf8d9-3a69-4c8b-b807-c4944e271286" providerId="ADAL" clId="{75E5CF75-0C14-F54E-AA99-48477312B06A}" dt="2024-01-23T21:06:20.556" v="867"/>
        <pc:sldMkLst>
          <pc:docMk/>
          <pc:sldMk cId="467441949" sldId="282"/>
        </pc:sldMkLst>
        <pc:spChg chg="del">
          <ac:chgData name="Joseph Stegemerten" userId="3faaf8d9-3a69-4c8b-b807-c4944e271286" providerId="ADAL" clId="{75E5CF75-0C14-F54E-AA99-48477312B06A}" dt="2024-01-23T21:06:17.575" v="865" actId="478"/>
          <ac:spMkLst>
            <pc:docMk/>
            <pc:sldMk cId="467441949" sldId="282"/>
            <ac:spMk id="9" creationId="{32F3E29A-A1FC-29EF-2051-6D944B011BCB}"/>
          </ac:spMkLst>
        </pc:spChg>
        <pc:spChg chg="mod">
          <ac:chgData name="Joseph Stegemerten" userId="3faaf8d9-3a69-4c8b-b807-c4944e271286" providerId="ADAL" clId="{75E5CF75-0C14-F54E-AA99-48477312B06A}" dt="2024-01-23T20:51:51.683" v="690" actId="207"/>
          <ac:spMkLst>
            <pc:docMk/>
            <pc:sldMk cId="467441949" sldId="282"/>
            <ac:spMk id="11" creationId="{0C54AD8E-7FD5-6443-8F80-DAA20D1BAD92}"/>
          </ac:spMkLst>
        </pc:spChg>
        <pc:spChg chg="mod">
          <ac:chgData name="Joseph Stegemerten" userId="3faaf8d9-3a69-4c8b-b807-c4944e271286" providerId="ADAL" clId="{75E5CF75-0C14-F54E-AA99-48477312B06A}" dt="2024-01-23T20:44:34.354" v="635"/>
          <ac:spMkLst>
            <pc:docMk/>
            <pc:sldMk cId="467441949" sldId="282"/>
            <ac:spMk id="13" creationId="{65F9528A-AB26-CFED-865B-96E84BF9FFAF}"/>
          </ac:spMkLst>
        </pc:spChg>
        <pc:spChg chg="add del mod">
          <ac:chgData name="Joseph Stegemerten" userId="3faaf8d9-3a69-4c8b-b807-c4944e271286" providerId="ADAL" clId="{75E5CF75-0C14-F54E-AA99-48477312B06A}" dt="2024-01-23T21:06:19.417" v="866" actId="478"/>
          <ac:spMkLst>
            <pc:docMk/>
            <pc:sldMk cId="467441949" sldId="282"/>
            <ac:spMk id="16" creationId="{35109F17-BCC6-37F3-7EC7-97F438533B7C}"/>
          </ac:spMkLst>
        </pc:spChg>
        <pc:spChg chg="add mod">
          <ac:chgData name="Joseph Stegemerten" userId="3faaf8d9-3a69-4c8b-b807-c4944e271286" providerId="ADAL" clId="{75E5CF75-0C14-F54E-AA99-48477312B06A}" dt="2024-01-23T21:06:20.556" v="867"/>
          <ac:spMkLst>
            <pc:docMk/>
            <pc:sldMk cId="467441949" sldId="282"/>
            <ac:spMk id="17" creationId="{8DF42F97-B48C-7D42-CC95-39BA717D0CC2}"/>
          </ac:spMkLst>
        </pc:spChg>
        <pc:grpChg chg="del">
          <ac:chgData name="Joseph Stegemerten" userId="3faaf8d9-3a69-4c8b-b807-c4944e271286" providerId="ADAL" clId="{75E5CF75-0C14-F54E-AA99-48477312B06A}" dt="2024-01-23T20:44:24.139" v="634" actId="478"/>
          <ac:grpSpMkLst>
            <pc:docMk/>
            <pc:sldMk cId="467441949" sldId="282"/>
            <ac:grpSpMk id="3" creationId="{80C20494-540E-A204-A8C0-7817F12164F9}"/>
          </ac:grpSpMkLst>
        </pc:grpChg>
        <pc:grpChg chg="add mod">
          <ac:chgData name="Joseph Stegemerten" userId="3faaf8d9-3a69-4c8b-b807-c4944e271286" providerId="ADAL" clId="{75E5CF75-0C14-F54E-AA99-48477312B06A}" dt="2024-01-23T20:45:03.564" v="639" actId="1076"/>
          <ac:grpSpMkLst>
            <pc:docMk/>
            <pc:sldMk cId="467441949" sldId="282"/>
            <ac:grpSpMk id="4" creationId="{84164EF8-0CCD-E1A2-13AC-5E91AF9ABB07}"/>
          </ac:grpSpMkLst>
        </pc:grpChg>
        <pc:graphicFrameChg chg="modGraphic">
          <ac:chgData name="Joseph Stegemerten" userId="3faaf8d9-3a69-4c8b-b807-c4944e271286" providerId="ADAL" clId="{75E5CF75-0C14-F54E-AA99-48477312B06A}" dt="2024-01-23T20:44:52.033" v="637" actId="242"/>
          <ac:graphicFrameMkLst>
            <pc:docMk/>
            <pc:sldMk cId="467441949" sldId="282"/>
            <ac:graphicFrameMk id="2" creationId="{123A5708-26F8-C9A9-6C9F-D116501B4493}"/>
          </ac:graphicFrameMkLst>
        </pc:graphicFrameChg>
        <pc:picChg chg="mod">
          <ac:chgData name="Joseph Stegemerten" userId="3faaf8d9-3a69-4c8b-b807-c4944e271286" providerId="ADAL" clId="{75E5CF75-0C14-F54E-AA99-48477312B06A}" dt="2024-01-23T20:44:34.354" v="635"/>
          <ac:picMkLst>
            <pc:docMk/>
            <pc:sldMk cId="467441949" sldId="282"/>
            <ac:picMk id="14" creationId="{7EE735B2-30ED-D088-9038-8D5CC7C9CC25}"/>
          </ac:picMkLst>
        </pc:picChg>
      </pc:sldChg>
      <pc:sldChg chg="addSp delSp modSp mod">
        <pc:chgData name="Joseph Stegemerten" userId="3faaf8d9-3a69-4c8b-b807-c4944e271286" providerId="ADAL" clId="{75E5CF75-0C14-F54E-AA99-48477312B06A}" dt="2024-01-23T21:06:42.127" v="875" actId="1076"/>
        <pc:sldMkLst>
          <pc:docMk/>
          <pc:sldMk cId="2082341844" sldId="284"/>
        </pc:sldMkLst>
        <pc:spChg chg="mod">
          <ac:chgData name="Joseph Stegemerten" userId="3faaf8d9-3a69-4c8b-b807-c4944e271286" providerId="ADAL" clId="{75E5CF75-0C14-F54E-AA99-48477312B06A}" dt="2024-01-23T21:06:42.127" v="875" actId="1076"/>
          <ac:spMkLst>
            <pc:docMk/>
            <pc:sldMk cId="2082341844" sldId="284"/>
            <ac:spMk id="3" creationId="{13EC1CCC-CADD-7E56-49D4-C36BB8CB24A6}"/>
          </ac:spMkLst>
        </pc:spChg>
        <pc:spChg chg="mod">
          <ac:chgData name="Joseph Stegemerten" userId="3faaf8d9-3a69-4c8b-b807-c4944e271286" providerId="ADAL" clId="{75E5CF75-0C14-F54E-AA99-48477312B06A}" dt="2024-01-23T20:49:33.286" v="679"/>
          <ac:spMkLst>
            <pc:docMk/>
            <pc:sldMk cId="2082341844" sldId="284"/>
            <ac:spMk id="4" creationId="{2A953826-3155-D096-4701-14119AEA656D}"/>
          </ac:spMkLst>
        </pc:spChg>
        <pc:spChg chg="add del mod">
          <ac:chgData name="Joseph Stegemerten" userId="3faaf8d9-3a69-4c8b-b807-c4944e271286" providerId="ADAL" clId="{75E5CF75-0C14-F54E-AA99-48477312B06A}" dt="2024-01-23T21:06:32.982" v="872" actId="478"/>
          <ac:spMkLst>
            <pc:docMk/>
            <pc:sldMk cId="2082341844" sldId="284"/>
            <ac:spMk id="7" creationId="{CAE0CFE3-276B-0C70-4CC9-EB625ADEA9E8}"/>
          </ac:spMkLst>
        </pc:spChg>
        <pc:spChg chg="add mod">
          <ac:chgData name="Joseph Stegemerten" userId="3faaf8d9-3a69-4c8b-b807-c4944e271286" providerId="ADAL" clId="{75E5CF75-0C14-F54E-AA99-48477312B06A}" dt="2024-01-23T21:06:34.056" v="873"/>
          <ac:spMkLst>
            <pc:docMk/>
            <pc:sldMk cId="2082341844" sldId="284"/>
            <ac:spMk id="8" creationId="{CB4DA6BA-2BF2-8971-B84B-80BE9E6D2E16}"/>
          </ac:spMkLst>
        </pc:spChg>
        <pc:spChg chg="del">
          <ac:chgData name="Joseph Stegemerten" userId="3faaf8d9-3a69-4c8b-b807-c4944e271286" providerId="ADAL" clId="{75E5CF75-0C14-F54E-AA99-48477312B06A}" dt="2024-01-23T21:06:29.884" v="871" actId="478"/>
          <ac:spMkLst>
            <pc:docMk/>
            <pc:sldMk cId="2082341844" sldId="284"/>
            <ac:spMk id="9" creationId="{32F3E29A-A1FC-29EF-2051-6D944B011BCB}"/>
          </ac:spMkLst>
        </pc:spChg>
        <pc:spChg chg="mod">
          <ac:chgData name="Joseph Stegemerten" userId="3faaf8d9-3a69-4c8b-b807-c4944e271286" providerId="ADAL" clId="{75E5CF75-0C14-F54E-AA99-48477312B06A}" dt="2024-01-23T20:51:35.098" v="688" actId="207"/>
          <ac:spMkLst>
            <pc:docMk/>
            <pc:sldMk cId="2082341844" sldId="284"/>
            <ac:spMk id="11" creationId="{0C54AD8E-7FD5-6443-8F80-DAA20D1BAD92}"/>
          </ac:spMkLst>
        </pc:spChg>
        <pc:grpChg chg="add mod">
          <ac:chgData name="Joseph Stegemerten" userId="3faaf8d9-3a69-4c8b-b807-c4944e271286" providerId="ADAL" clId="{75E5CF75-0C14-F54E-AA99-48477312B06A}" dt="2024-01-23T20:49:37.673" v="680" actId="1076"/>
          <ac:grpSpMkLst>
            <pc:docMk/>
            <pc:sldMk cId="2082341844" sldId="284"/>
            <ac:grpSpMk id="2" creationId="{E030BFBD-3A38-4EF1-5EB9-B2A2EDE44B7D}"/>
          </ac:grpSpMkLst>
        </pc:grpChg>
        <pc:graphicFrameChg chg="modGraphic">
          <ac:chgData name="Joseph Stegemerten" userId="3faaf8d9-3a69-4c8b-b807-c4944e271286" providerId="ADAL" clId="{75E5CF75-0C14-F54E-AA99-48477312B06A}" dt="2024-01-23T20:49:13.730" v="678" actId="242"/>
          <ac:graphicFrameMkLst>
            <pc:docMk/>
            <pc:sldMk cId="2082341844" sldId="284"/>
            <ac:graphicFrameMk id="22" creationId="{04C936CB-27BA-F71C-74A1-5BD47529DE8F}"/>
          </ac:graphicFrameMkLst>
        </pc:graphicFrameChg>
        <pc:picChg chg="mod">
          <ac:chgData name="Joseph Stegemerten" userId="3faaf8d9-3a69-4c8b-b807-c4944e271286" providerId="ADAL" clId="{75E5CF75-0C14-F54E-AA99-48477312B06A}" dt="2024-01-23T20:49:33.286" v="679"/>
          <ac:picMkLst>
            <pc:docMk/>
            <pc:sldMk cId="2082341844" sldId="284"/>
            <ac:picMk id="5" creationId="{CFA4F75F-B160-F6C2-5889-486E72B6C6D0}"/>
          </ac:picMkLst>
        </pc:picChg>
        <pc:picChg chg="del">
          <ac:chgData name="Joseph Stegemerten" userId="3faaf8d9-3a69-4c8b-b807-c4944e271286" providerId="ADAL" clId="{75E5CF75-0C14-F54E-AA99-48477312B06A}" dt="2024-01-23T20:49:02.429" v="676" actId="478"/>
          <ac:picMkLst>
            <pc:docMk/>
            <pc:sldMk cId="2082341844" sldId="284"/>
            <ac:picMk id="23" creationId="{F40198F0-61CD-9597-5904-7F2CF5EECD83}"/>
          </ac:picMkLst>
        </pc:picChg>
      </pc:sldChg>
      <pc:sldChg chg="addSp delSp modSp mod">
        <pc:chgData name="Joseph Stegemerten" userId="3faaf8d9-3a69-4c8b-b807-c4944e271286" providerId="ADAL" clId="{75E5CF75-0C14-F54E-AA99-48477312B06A}" dt="2024-01-23T21:06:50.365" v="878"/>
        <pc:sldMkLst>
          <pc:docMk/>
          <pc:sldMk cId="3806120324" sldId="287"/>
        </pc:sldMkLst>
        <pc:spChg chg="mod">
          <ac:chgData name="Joseph Stegemerten" userId="3faaf8d9-3a69-4c8b-b807-c4944e271286" providerId="ADAL" clId="{75E5CF75-0C14-F54E-AA99-48477312B06A}" dt="2024-01-23T20:50:18.549" v="683"/>
          <ac:spMkLst>
            <pc:docMk/>
            <pc:sldMk cId="3806120324" sldId="287"/>
            <ac:spMk id="3" creationId="{89C60344-EBDA-B0E9-4D98-31F6F61B7EEC}"/>
          </ac:spMkLst>
        </pc:spChg>
        <pc:spChg chg="add del mod">
          <ac:chgData name="Joseph Stegemerten" userId="3faaf8d9-3a69-4c8b-b807-c4944e271286" providerId="ADAL" clId="{75E5CF75-0C14-F54E-AA99-48477312B06A}" dt="2024-01-23T21:06:49.223" v="877" actId="478"/>
          <ac:spMkLst>
            <pc:docMk/>
            <pc:sldMk cId="3806120324" sldId="287"/>
            <ac:spMk id="8" creationId="{262AF3B4-13E8-D1F0-555C-B6B50AE9D32C}"/>
          </ac:spMkLst>
        </pc:spChg>
        <pc:spChg chg="del">
          <ac:chgData name="Joseph Stegemerten" userId="3faaf8d9-3a69-4c8b-b807-c4944e271286" providerId="ADAL" clId="{75E5CF75-0C14-F54E-AA99-48477312B06A}" dt="2024-01-23T21:06:48.534" v="876" actId="478"/>
          <ac:spMkLst>
            <pc:docMk/>
            <pc:sldMk cId="3806120324" sldId="287"/>
            <ac:spMk id="9" creationId="{32F3E29A-A1FC-29EF-2051-6D944B011BCB}"/>
          </ac:spMkLst>
        </pc:spChg>
        <pc:spChg chg="add mod">
          <ac:chgData name="Joseph Stegemerten" userId="3faaf8d9-3a69-4c8b-b807-c4944e271286" providerId="ADAL" clId="{75E5CF75-0C14-F54E-AA99-48477312B06A}" dt="2024-01-23T21:06:50.365" v="878"/>
          <ac:spMkLst>
            <pc:docMk/>
            <pc:sldMk cId="3806120324" sldId="287"/>
            <ac:spMk id="10" creationId="{2EF35B2C-125A-7A2F-495E-99554BC18B7D}"/>
          </ac:spMkLst>
        </pc:spChg>
        <pc:spChg chg="mod">
          <ac:chgData name="Joseph Stegemerten" userId="3faaf8d9-3a69-4c8b-b807-c4944e271286" providerId="ADAL" clId="{75E5CF75-0C14-F54E-AA99-48477312B06A}" dt="2024-01-23T20:50:52.563" v="685" actId="207"/>
          <ac:spMkLst>
            <pc:docMk/>
            <pc:sldMk cId="3806120324" sldId="287"/>
            <ac:spMk id="11" creationId="{0C54AD8E-7FD5-6443-8F80-DAA20D1BAD92}"/>
          </ac:spMkLst>
        </pc:spChg>
        <pc:grpChg chg="add mod">
          <ac:chgData name="Joseph Stegemerten" userId="3faaf8d9-3a69-4c8b-b807-c4944e271286" providerId="ADAL" clId="{75E5CF75-0C14-F54E-AA99-48477312B06A}" dt="2024-01-23T20:50:22.304" v="684" actId="1076"/>
          <ac:grpSpMkLst>
            <pc:docMk/>
            <pc:sldMk cId="3806120324" sldId="287"/>
            <ac:grpSpMk id="2" creationId="{CB5A989B-BBB0-DB10-37F0-FA01B53BB3BD}"/>
          </ac:grpSpMkLst>
        </pc:grpChg>
        <pc:graphicFrameChg chg="modGraphic">
          <ac:chgData name="Joseph Stegemerten" userId="3faaf8d9-3a69-4c8b-b807-c4944e271286" providerId="ADAL" clId="{75E5CF75-0C14-F54E-AA99-48477312B06A}" dt="2024-01-23T20:51:29.715" v="687" actId="207"/>
          <ac:graphicFrameMkLst>
            <pc:docMk/>
            <pc:sldMk cId="3806120324" sldId="287"/>
            <ac:graphicFrameMk id="4" creationId="{7EA815BB-F199-A6E4-2158-1B66E27C6A81}"/>
          </ac:graphicFrameMkLst>
        </pc:graphicFrameChg>
        <pc:picChg chg="del">
          <ac:chgData name="Joseph Stegemerten" userId="3faaf8d9-3a69-4c8b-b807-c4944e271286" providerId="ADAL" clId="{75E5CF75-0C14-F54E-AA99-48477312B06A}" dt="2024-01-23T20:49:48.080" v="681" actId="478"/>
          <ac:picMkLst>
            <pc:docMk/>
            <pc:sldMk cId="3806120324" sldId="287"/>
            <ac:picMk id="5" creationId="{15011A38-EB8A-045F-36FC-82F7467595D5}"/>
          </ac:picMkLst>
        </pc:picChg>
        <pc:picChg chg="mod">
          <ac:chgData name="Joseph Stegemerten" userId="3faaf8d9-3a69-4c8b-b807-c4944e271286" providerId="ADAL" clId="{75E5CF75-0C14-F54E-AA99-48477312B06A}" dt="2024-01-23T20:50:18.549" v="683"/>
          <ac:picMkLst>
            <pc:docMk/>
            <pc:sldMk cId="3806120324" sldId="287"/>
            <ac:picMk id="6" creationId="{3951E3B1-2A92-AFE3-713B-47F126BA29E0}"/>
          </ac:picMkLst>
        </pc:picChg>
      </pc:sldChg>
      <pc:sldChg chg="addSp delSp modSp mod">
        <pc:chgData name="Joseph Stegemerten" userId="3faaf8d9-3a69-4c8b-b807-c4944e271286" providerId="ADAL" clId="{75E5CF75-0C14-F54E-AA99-48477312B06A}" dt="2024-01-23T21:06:57.596" v="881"/>
        <pc:sldMkLst>
          <pc:docMk/>
          <pc:sldMk cId="3240424965" sldId="290"/>
        </pc:sldMkLst>
        <pc:spChg chg="add mod">
          <ac:chgData name="Joseph Stegemerten" userId="3faaf8d9-3a69-4c8b-b807-c4944e271286" providerId="ADAL" clId="{75E5CF75-0C14-F54E-AA99-48477312B06A}" dt="2024-01-23T20:57:36.554" v="766" actId="167"/>
          <ac:spMkLst>
            <pc:docMk/>
            <pc:sldMk cId="3240424965" sldId="290"/>
            <ac:spMk id="2" creationId="{C2FA6ABF-5277-B463-FB37-B8C248B616D8}"/>
          </ac:spMkLst>
        </pc:spChg>
        <pc:spChg chg="mod">
          <ac:chgData name="Joseph Stegemerten" userId="3faaf8d9-3a69-4c8b-b807-c4944e271286" providerId="ADAL" clId="{75E5CF75-0C14-F54E-AA99-48477312B06A}" dt="2024-01-23T20:57:49.453" v="768" actId="14100"/>
          <ac:spMkLst>
            <pc:docMk/>
            <pc:sldMk cId="3240424965" sldId="290"/>
            <ac:spMk id="3" creationId="{9B90A479-B018-2BF1-11FC-700EC730493D}"/>
          </ac:spMkLst>
        </pc:spChg>
        <pc:spChg chg="mod">
          <ac:chgData name="Joseph Stegemerten" userId="3faaf8d9-3a69-4c8b-b807-c4944e271286" providerId="ADAL" clId="{75E5CF75-0C14-F54E-AA99-48477312B06A}" dt="2024-01-23T20:57:06.536" v="760" actId="1076"/>
          <ac:spMkLst>
            <pc:docMk/>
            <pc:sldMk cId="3240424965" sldId="290"/>
            <ac:spMk id="5" creationId="{563AA814-F0C0-A8E5-AABD-726E67FD15D6}"/>
          </ac:spMkLst>
        </pc:spChg>
        <pc:spChg chg="add del mod">
          <ac:chgData name="Joseph Stegemerten" userId="3faaf8d9-3a69-4c8b-b807-c4944e271286" providerId="ADAL" clId="{75E5CF75-0C14-F54E-AA99-48477312B06A}" dt="2024-01-23T21:06:56.450" v="880" actId="478"/>
          <ac:spMkLst>
            <pc:docMk/>
            <pc:sldMk cId="3240424965" sldId="290"/>
            <ac:spMk id="6" creationId="{8181A47C-CB19-7745-D63B-28D82C821D76}"/>
          </ac:spMkLst>
        </pc:spChg>
        <pc:spChg chg="add mod">
          <ac:chgData name="Joseph Stegemerten" userId="3faaf8d9-3a69-4c8b-b807-c4944e271286" providerId="ADAL" clId="{75E5CF75-0C14-F54E-AA99-48477312B06A}" dt="2024-01-23T21:06:57.596" v="881"/>
          <ac:spMkLst>
            <pc:docMk/>
            <pc:sldMk cId="3240424965" sldId="290"/>
            <ac:spMk id="7" creationId="{DE090901-AF41-B51F-7F18-863795516230}"/>
          </ac:spMkLst>
        </pc:spChg>
        <pc:spChg chg="mod">
          <ac:chgData name="Joseph Stegemerten" userId="3faaf8d9-3a69-4c8b-b807-c4944e271286" providerId="ADAL" clId="{75E5CF75-0C14-F54E-AA99-48477312B06A}" dt="2024-01-23T20:57:01.310" v="759" actId="207"/>
          <ac:spMkLst>
            <pc:docMk/>
            <pc:sldMk cId="3240424965" sldId="290"/>
            <ac:spMk id="11" creationId="{754612D0-3E53-30A5-3132-E626B0078D94}"/>
          </ac:spMkLst>
        </pc:spChg>
        <pc:spChg chg="mod">
          <ac:chgData name="Joseph Stegemerten" userId="3faaf8d9-3a69-4c8b-b807-c4944e271286" providerId="ADAL" clId="{75E5CF75-0C14-F54E-AA99-48477312B06A}" dt="2024-01-23T20:56:39.633" v="756" actId="404"/>
          <ac:spMkLst>
            <pc:docMk/>
            <pc:sldMk cId="3240424965" sldId="290"/>
            <ac:spMk id="12" creationId="{4D23F276-B420-04EF-8B64-D78CCD330D69}"/>
          </ac:spMkLst>
        </pc:spChg>
        <pc:spChg chg="del">
          <ac:chgData name="Joseph Stegemerten" userId="3faaf8d9-3a69-4c8b-b807-c4944e271286" providerId="ADAL" clId="{75E5CF75-0C14-F54E-AA99-48477312B06A}" dt="2024-01-23T21:06:55.613" v="879" actId="478"/>
          <ac:spMkLst>
            <pc:docMk/>
            <pc:sldMk cId="3240424965" sldId="290"/>
            <ac:spMk id="13" creationId="{FF282FC5-0EED-19B5-9D2F-26F7F999C123}"/>
          </ac:spMkLst>
        </pc:spChg>
      </pc:sldChg>
      <pc:sldChg chg="addSp delSp modSp mod">
        <pc:chgData name="Joseph Stegemerten" userId="3faaf8d9-3a69-4c8b-b807-c4944e271286" providerId="ADAL" clId="{75E5CF75-0C14-F54E-AA99-48477312B06A}" dt="2024-01-23T21:07:15.280" v="887"/>
        <pc:sldMkLst>
          <pc:docMk/>
          <pc:sldMk cId="1008995370" sldId="292"/>
        </pc:sldMkLst>
        <pc:spChg chg="add del mod">
          <ac:chgData name="Joseph Stegemerten" userId="3faaf8d9-3a69-4c8b-b807-c4944e271286" providerId="ADAL" clId="{75E5CF75-0C14-F54E-AA99-48477312B06A}" dt="2024-01-23T21:05:19.629" v="853" actId="478"/>
          <ac:spMkLst>
            <pc:docMk/>
            <pc:sldMk cId="1008995370" sldId="292"/>
            <ac:spMk id="5" creationId="{C9C71FAA-8A45-B436-4AB8-D4CB49C5A555}"/>
          </ac:spMkLst>
        </pc:spChg>
        <pc:spChg chg="add mod">
          <ac:chgData name="Joseph Stegemerten" userId="3faaf8d9-3a69-4c8b-b807-c4944e271286" providerId="ADAL" clId="{75E5CF75-0C14-F54E-AA99-48477312B06A}" dt="2024-01-23T21:05:21.041" v="854"/>
          <ac:spMkLst>
            <pc:docMk/>
            <pc:sldMk cId="1008995370" sldId="292"/>
            <ac:spMk id="6" creationId="{5C648674-406C-4A88-908A-92577B49F030}"/>
          </ac:spMkLst>
        </pc:spChg>
        <pc:spChg chg="add del mod">
          <ac:chgData name="Joseph Stegemerten" userId="3faaf8d9-3a69-4c8b-b807-c4944e271286" providerId="ADAL" clId="{75E5CF75-0C14-F54E-AA99-48477312B06A}" dt="2024-01-23T21:07:14.132" v="886" actId="478"/>
          <ac:spMkLst>
            <pc:docMk/>
            <pc:sldMk cId="1008995370" sldId="292"/>
            <ac:spMk id="8" creationId="{7C12D4B9-5581-10CF-187C-6D0E27DC5A42}"/>
          </ac:spMkLst>
        </pc:spChg>
        <pc:spChg chg="del">
          <ac:chgData name="Joseph Stegemerten" userId="3faaf8d9-3a69-4c8b-b807-c4944e271286" providerId="ADAL" clId="{75E5CF75-0C14-F54E-AA99-48477312B06A}" dt="2024-01-23T21:07:13.354" v="885" actId="478"/>
          <ac:spMkLst>
            <pc:docMk/>
            <pc:sldMk cId="1008995370" sldId="292"/>
            <ac:spMk id="9" creationId="{32F3E29A-A1FC-29EF-2051-6D944B011BCB}"/>
          </ac:spMkLst>
        </pc:spChg>
        <pc:spChg chg="add mod">
          <ac:chgData name="Joseph Stegemerten" userId="3faaf8d9-3a69-4c8b-b807-c4944e271286" providerId="ADAL" clId="{75E5CF75-0C14-F54E-AA99-48477312B06A}" dt="2024-01-23T21:07:15.280" v="887"/>
          <ac:spMkLst>
            <pc:docMk/>
            <pc:sldMk cId="1008995370" sldId="292"/>
            <ac:spMk id="10" creationId="{54CFF7AC-5881-443D-5C71-E10164E28C28}"/>
          </ac:spMkLst>
        </pc:spChg>
        <pc:spChg chg="del">
          <ac:chgData name="Joseph Stegemerten" userId="3faaf8d9-3a69-4c8b-b807-c4944e271286" providerId="ADAL" clId="{75E5CF75-0C14-F54E-AA99-48477312B06A}" dt="2024-01-23T21:05:17.178" v="852" actId="478"/>
          <ac:spMkLst>
            <pc:docMk/>
            <pc:sldMk cId="1008995370" sldId="292"/>
            <ac:spMk id="11" creationId="{0C54AD8E-7FD5-6443-8F80-DAA20D1BAD92}"/>
          </ac:spMkLst>
        </pc:spChg>
        <pc:graphicFrameChg chg="modGraphic">
          <ac:chgData name="Joseph Stegemerten" userId="3faaf8d9-3a69-4c8b-b807-c4944e271286" providerId="ADAL" clId="{75E5CF75-0C14-F54E-AA99-48477312B06A}" dt="2024-01-23T21:04:08.315" v="837" actId="207"/>
          <ac:graphicFrameMkLst>
            <pc:docMk/>
            <pc:sldMk cId="1008995370" sldId="292"/>
            <ac:graphicFrameMk id="3" creationId="{B38FC7D9-43DF-BABB-FAFA-2949386EE8FF}"/>
          </ac:graphicFrameMkLst>
        </pc:graphicFrameChg>
      </pc:sldChg>
      <pc:sldChg chg="addSp delSp modSp mod">
        <pc:chgData name="Joseph Stegemerten" userId="3faaf8d9-3a69-4c8b-b807-c4944e271286" providerId="ADAL" clId="{75E5CF75-0C14-F54E-AA99-48477312B06A}" dt="2024-01-23T21:07:23.108" v="890"/>
        <pc:sldMkLst>
          <pc:docMk/>
          <pc:sldMk cId="3035767840" sldId="293"/>
        </pc:sldMkLst>
        <pc:spChg chg="add del mod">
          <ac:chgData name="Joseph Stegemerten" userId="3faaf8d9-3a69-4c8b-b807-c4944e271286" providerId="ADAL" clId="{75E5CF75-0C14-F54E-AA99-48477312B06A}" dt="2024-01-23T21:07:21.918" v="889" actId="478"/>
          <ac:spMkLst>
            <pc:docMk/>
            <pc:sldMk cId="3035767840" sldId="293"/>
            <ac:spMk id="5" creationId="{FFB64232-094D-C2FC-C4A5-F7763BD9222D}"/>
          </ac:spMkLst>
        </pc:spChg>
        <pc:spChg chg="add mod">
          <ac:chgData name="Joseph Stegemerten" userId="3faaf8d9-3a69-4c8b-b807-c4944e271286" providerId="ADAL" clId="{75E5CF75-0C14-F54E-AA99-48477312B06A}" dt="2024-01-23T21:07:23.108" v="890"/>
          <ac:spMkLst>
            <pc:docMk/>
            <pc:sldMk cId="3035767840" sldId="293"/>
            <ac:spMk id="6" creationId="{BFAD073D-D0CE-2F47-2DBC-7AF17C12A0EB}"/>
          </ac:spMkLst>
        </pc:spChg>
        <pc:spChg chg="del">
          <ac:chgData name="Joseph Stegemerten" userId="3faaf8d9-3a69-4c8b-b807-c4944e271286" providerId="ADAL" clId="{75E5CF75-0C14-F54E-AA99-48477312B06A}" dt="2024-01-23T21:07:20.127" v="888" actId="478"/>
          <ac:spMkLst>
            <pc:docMk/>
            <pc:sldMk cId="3035767840" sldId="293"/>
            <ac:spMk id="9" creationId="{32F3E29A-A1FC-29EF-2051-6D944B011BCB}"/>
          </ac:spMkLst>
        </pc:spChg>
        <pc:spChg chg="mod">
          <ac:chgData name="Joseph Stegemerten" userId="3faaf8d9-3a69-4c8b-b807-c4944e271286" providerId="ADAL" clId="{75E5CF75-0C14-F54E-AA99-48477312B06A}" dt="2024-01-23T21:05:13.703" v="851" actId="1076"/>
          <ac:spMkLst>
            <pc:docMk/>
            <pc:sldMk cId="3035767840" sldId="293"/>
            <ac:spMk id="11" creationId="{0C54AD8E-7FD5-6443-8F80-DAA20D1BAD92}"/>
          </ac:spMkLst>
        </pc:spChg>
        <pc:graphicFrameChg chg="mod modGraphic">
          <ac:chgData name="Joseph Stegemerten" userId="3faaf8d9-3a69-4c8b-b807-c4944e271286" providerId="ADAL" clId="{75E5CF75-0C14-F54E-AA99-48477312B06A}" dt="2024-01-23T21:05:25.030" v="855" actId="122"/>
          <ac:graphicFrameMkLst>
            <pc:docMk/>
            <pc:sldMk cId="3035767840" sldId="293"/>
            <ac:graphicFrameMk id="3" creationId="{B38FC7D9-43DF-BABB-FAFA-2949386EE8FF}"/>
          </ac:graphicFrameMkLst>
        </pc:graphicFrameChg>
      </pc:sldChg>
      <pc:sldChg chg="addSp delSp modSp mod">
        <pc:chgData name="Joseph Stegemerten" userId="3faaf8d9-3a69-4c8b-b807-c4944e271286" providerId="ADAL" clId="{75E5CF75-0C14-F54E-AA99-48477312B06A}" dt="2024-01-24T16:51:47.700" v="937" actId="207"/>
        <pc:sldMkLst>
          <pc:docMk/>
          <pc:sldMk cId="2670945863" sldId="296"/>
        </pc:sldMkLst>
        <pc:spChg chg="mod topLvl">
          <ac:chgData name="Joseph Stegemerten" userId="3faaf8d9-3a69-4c8b-b807-c4944e271286" providerId="ADAL" clId="{75E5CF75-0C14-F54E-AA99-48477312B06A}" dt="2024-01-23T21:10:44.209" v="922" actId="1036"/>
          <ac:spMkLst>
            <pc:docMk/>
            <pc:sldMk cId="2670945863" sldId="296"/>
            <ac:spMk id="2" creationId="{07F1FBCD-EB1A-7F2B-E479-AE963AAD3A59}"/>
          </ac:spMkLst>
        </pc:spChg>
        <pc:spChg chg="add del mod">
          <ac:chgData name="Joseph Stegemerten" userId="3faaf8d9-3a69-4c8b-b807-c4944e271286" providerId="ADAL" clId="{75E5CF75-0C14-F54E-AA99-48477312B06A}" dt="2024-01-23T18:21:16.571" v="160" actId="478"/>
          <ac:spMkLst>
            <pc:docMk/>
            <pc:sldMk cId="2670945863" sldId="296"/>
            <ac:spMk id="8" creationId="{C7E1187C-2233-4D02-EF33-290F2D3CD35F}"/>
          </ac:spMkLst>
        </pc:spChg>
        <pc:spChg chg="del">
          <ac:chgData name="Joseph Stegemerten" userId="3faaf8d9-3a69-4c8b-b807-c4944e271286" providerId="ADAL" clId="{75E5CF75-0C14-F54E-AA99-48477312B06A}" dt="2024-01-23T18:21:15.811" v="159" actId="478"/>
          <ac:spMkLst>
            <pc:docMk/>
            <pc:sldMk cId="2670945863" sldId="296"/>
            <ac:spMk id="9" creationId="{32F3E29A-A1FC-29EF-2051-6D944B011BCB}"/>
          </ac:spMkLst>
        </pc:spChg>
        <pc:spChg chg="add mod">
          <ac:chgData name="Joseph Stegemerten" userId="3faaf8d9-3a69-4c8b-b807-c4944e271286" providerId="ADAL" clId="{75E5CF75-0C14-F54E-AA99-48477312B06A}" dt="2024-01-23T18:21:17.539" v="161"/>
          <ac:spMkLst>
            <pc:docMk/>
            <pc:sldMk cId="2670945863" sldId="296"/>
            <ac:spMk id="10" creationId="{3BBCA594-556A-49A0-1BD7-B6448E9AE887}"/>
          </ac:spMkLst>
        </pc:spChg>
        <pc:spChg chg="mod">
          <ac:chgData name="Joseph Stegemerten" userId="3faaf8d9-3a69-4c8b-b807-c4944e271286" providerId="ADAL" clId="{75E5CF75-0C14-F54E-AA99-48477312B06A}" dt="2024-01-23T21:08:29.007" v="892" actId="207"/>
          <ac:spMkLst>
            <pc:docMk/>
            <pc:sldMk cId="2670945863" sldId="296"/>
            <ac:spMk id="11" creationId="{0C54AD8E-7FD5-6443-8F80-DAA20D1BAD92}"/>
          </ac:spMkLst>
        </pc:spChg>
        <pc:spChg chg="del mod">
          <ac:chgData name="Joseph Stegemerten" userId="3faaf8d9-3a69-4c8b-b807-c4944e271286" providerId="ADAL" clId="{75E5CF75-0C14-F54E-AA99-48477312B06A}" dt="2024-01-23T21:10:51.938" v="924" actId="478"/>
          <ac:spMkLst>
            <pc:docMk/>
            <pc:sldMk cId="2670945863" sldId="296"/>
            <ac:spMk id="17" creationId="{ABAF0243-A814-6B7E-CA8F-D5EF5B420CA6}"/>
          </ac:spMkLst>
        </pc:spChg>
        <pc:spChg chg="del mod">
          <ac:chgData name="Joseph Stegemerten" userId="3faaf8d9-3a69-4c8b-b807-c4944e271286" providerId="ADAL" clId="{75E5CF75-0C14-F54E-AA99-48477312B06A}" dt="2024-01-23T21:10:47.546" v="923" actId="478"/>
          <ac:spMkLst>
            <pc:docMk/>
            <pc:sldMk cId="2670945863" sldId="296"/>
            <ac:spMk id="18" creationId="{6C6280AB-A9AF-18D3-88FF-D33A9B94713F}"/>
          </ac:spMkLst>
        </pc:spChg>
        <pc:spChg chg="mod">
          <ac:chgData name="Joseph Stegemerten" userId="3faaf8d9-3a69-4c8b-b807-c4944e271286" providerId="ADAL" clId="{75E5CF75-0C14-F54E-AA99-48477312B06A}" dt="2024-01-23T21:11:03.516" v="927" actId="207"/>
          <ac:spMkLst>
            <pc:docMk/>
            <pc:sldMk cId="2670945863" sldId="296"/>
            <ac:spMk id="19" creationId="{3FCB77CA-EB26-46BB-0321-6A7A5046AB58}"/>
          </ac:spMkLst>
        </pc:spChg>
        <pc:spChg chg="mod">
          <ac:chgData name="Joseph Stegemerten" userId="3faaf8d9-3a69-4c8b-b807-c4944e271286" providerId="ADAL" clId="{75E5CF75-0C14-F54E-AA99-48477312B06A}" dt="2024-01-23T21:11:03.516" v="927" actId="207"/>
          <ac:spMkLst>
            <pc:docMk/>
            <pc:sldMk cId="2670945863" sldId="296"/>
            <ac:spMk id="20" creationId="{288DC98A-EDD7-DA46-94A8-24617CE30D32}"/>
          </ac:spMkLst>
        </pc:spChg>
        <pc:spChg chg="mod">
          <ac:chgData name="Joseph Stegemerten" userId="3faaf8d9-3a69-4c8b-b807-c4944e271286" providerId="ADAL" clId="{75E5CF75-0C14-F54E-AA99-48477312B06A}" dt="2024-01-23T21:10:44.209" v="922" actId="1036"/>
          <ac:spMkLst>
            <pc:docMk/>
            <pc:sldMk cId="2670945863" sldId="296"/>
            <ac:spMk id="24" creationId="{723B7F57-8EA1-6D7D-9EEA-FE8B1FDB44EF}"/>
          </ac:spMkLst>
        </pc:spChg>
        <pc:spChg chg="mod">
          <ac:chgData name="Joseph Stegemerten" userId="3faaf8d9-3a69-4c8b-b807-c4944e271286" providerId="ADAL" clId="{75E5CF75-0C14-F54E-AA99-48477312B06A}" dt="2024-01-23T21:10:44.209" v="922" actId="1036"/>
          <ac:spMkLst>
            <pc:docMk/>
            <pc:sldMk cId="2670945863" sldId="296"/>
            <ac:spMk id="27" creationId="{8BAF1FF5-000B-8A39-6D7A-A71882CED0A1}"/>
          </ac:spMkLst>
        </pc:spChg>
        <pc:spChg chg="mod">
          <ac:chgData name="Joseph Stegemerten" userId="3faaf8d9-3a69-4c8b-b807-c4944e271286" providerId="ADAL" clId="{75E5CF75-0C14-F54E-AA99-48477312B06A}" dt="2024-01-23T18:20:13.152" v="145" actId="207"/>
          <ac:spMkLst>
            <pc:docMk/>
            <pc:sldMk cId="2670945863" sldId="296"/>
            <ac:spMk id="31" creationId="{2A4DDD37-9643-4C24-99F8-4684F8A65BE1}"/>
          </ac:spMkLst>
        </pc:spChg>
        <pc:spChg chg="mod">
          <ac:chgData name="Joseph Stegemerten" userId="3faaf8d9-3a69-4c8b-b807-c4944e271286" providerId="ADAL" clId="{75E5CF75-0C14-F54E-AA99-48477312B06A}" dt="2024-01-23T18:20:15.921" v="146" actId="207"/>
          <ac:spMkLst>
            <pc:docMk/>
            <pc:sldMk cId="2670945863" sldId="296"/>
            <ac:spMk id="36" creationId="{C2BB99E1-9571-2A2F-32F1-C23EAD0B0120}"/>
          </ac:spMkLst>
        </pc:spChg>
        <pc:spChg chg="mod">
          <ac:chgData name="Joseph Stegemerten" userId="3faaf8d9-3a69-4c8b-b807-c4944e271286" providerId="ADAL" clId="{75E5CF75-0C14-F54E-AA99-48477312B06A}" dt="2024-01-23T21:10:44.209" v="922" actId="1036"/>
          <ac:spMkLst>
            <pc:docMk/>
            <pc:sldMk cId="2670945863" sldId="296"/>
            <ac:spMk id="65" creationId="{8E3E550A-71F5-6569-826F-7A6F74A4AA80}"/>
          </ac:spMkLst>
        </pc:spChg>
        <pc:spChg chg="mod">
          <ac:chgData name="Joseph Stegemerten" userId="3faaf8d9-3a69-4c8b-b807-c4944e271286" providerId="ADAL" clId="{75E5CF75-0C14-F54E-AA99-48477312B06A}" dt="2024-01-23T21:10:44.209" v="922" actId="1036"/>
          <ac:spMkLst>
            <pc:docMk/>
            <pc:sldMk cId="2670945863" sldId="296"/>
            <ac:spMk id="66" creationId="{01557906-8906-F921-AA2A-B96F929EFA74}"/>
          </ac:spMkLst>
        </pc:spChg>
        <pc:spChg chg="mod">
          <ac:chgData name="Joseph Stegemerten" userId="3faaf8d9-3a69-4c8b-b807-c4944e271286" providerId="ADAL" clId="{75E5CF75-0C14-F54E-AA99-48477312B06A}" dt="2024-01-23T21:10:44.209" v="922" actId="1036"/>
          <ac:spMkLst>
            <pc:docMk/>
            <pc:sldMk cId="2670945863" sldId="296"/>
            <ac:spMk id="67" creationId="{5DFB9D93-21E6-AF3D-4D0F-658910674157}"/>
          </ac:spMkLst>
        </pc:spChg>
        <pc:spChg chg="mod">
          <ac:chgData name="Joseph Stegemerten" userId="3faaf8d9-3a69-4c8b-b807-c4944e271286" providerId="ADAL" clId="{75E5CF75-0C14-F54E-AA99-48477312B06A}" dt="2024-01-23T21:10:44.209" v="922" actId="1036"/>
          <ac:spMkLst>
            <pc:docMk/>
            <pc:sldMk cId="2670945863" sldId="296"/>
            <ac:spMk id="68" creationId="{614BA9A8-E355-1904-4EFE-CDC0D369EEC7}"/>
          </ac:spMkLst>
        </pc:spChg>
        <pc:spChg chg="mod">
          <ac:chgData name="Joseph Stegemerten" userId="3faaf8d9-3a69-4c8b-b807-c4944e271286" providerId="ADAL" clId="{75E5CF75-0C14-F54E-AA99-48477312B06A}" dt="2024-01-23T21:10:44.209" v="922" actId="1036"/>
          <ac:spMkLst>
            <pc:docMk/>
            <pc:sldMk cId="2670945863" sldId="296"/>
            <ac:spMk id="74" creationId="{30515F67-C5AA-8956-9DD6-6DB5559A4CFB}"/>
          </ac:spMkLst>
        </pc:spChg>
        <pc:spChg chg="mod">
          <ac:chgData name="Joseph Stegemerten" userId="3faaf8d9-3a69-4c8b-b807-c4944e271286" providerId="ADAL" clId="{75E5CF75-0C14-F54E-AA99-48477312B06A}" dt="2024-01-23T21:10:44.209" v="922" actId="1036"/>
          <ac:spMkLst>
            <pc:docMk/>
            <pc:sldMk cId="2670945863" sldId="296"/>
            <ac:spMk id="75" creationId="{8DDFB9AE-E694-5CC6-CE5C-771E01AD5EF8}"/>
          </ac:spMkLst>
        </pc:spChg>
        <pc:spChg chg="mod">
          <ac:chgData name="Joseph Stegemerten" userId="3faaf8d9-3a69-4c8b-b807-c4944e271286" providerId="ADAL" clId="{75E5CF75-0C14-F54E-AA99-48477312B06A}" dt="2024-01-23T21:10:44.209" v="922" actId="1036"/>
          <ac:spMkLst>
            <pc:docMk/>
            <pc:sldMk cId="2670945863" sldId="296"/>
            <ac:spMk id="79" creationId="{C9235F53-45E1-8937-B307-83C328B8E988}"/>
          </ac:spMkLst>
        </pc:spChg>
        <pc:spChg chg="mod">
          <ac:chgData name="Joseph Stegemerten" userId="3faaf8d9-3a69-4c8b-b807-c4944e271286" providerId="ADAL" clId="{75E5CF75-0C14-F54E-AA99-48477312B06A}" dt="2024-01-23T21:10:44.209" v="922" actId="1036"/>
          <ac:spMkLst>
            <pc:docMk/>
            <pc:sldMk cId="2670945863" sldId="296"/>
            <ac:spMk id="80" creationId="{AD4C74AB-F055-23F3-E283-9CAA0E5B8F51}"/>
          </ac:spMkLst>
        </pc:spChg>
        <pc:spChg chg="mod">
          <ac:chgData name="Joseph Stegemerten" userId="3faaf8d9-3a69-4c8b-b807-c4944e271286" providerId="ADAL" clId="{75E5CF75-0C14-F54E-AA99-48477312B06A}" dt="2024-01-24T16:51:47.700" v="937" actId="207"/>
          <ac:spMkLst>
            <pc:docMk/>
            <pc:sldMk cId="2670945863" sldId="296"/>
            <ac:spMk id="81" creationId="{996B8CE0-C115-95B0-38D9-28D02FC87549}"/>
          </ac:spMkLst>
        </pc:spChg>
        <pc:spChg chg="mod">
          <ac:chgData name="Joseph Stegemerten" userId="3faaf8d9-3a69-4c8b-b807-c4944e271286" providerId="ADAL" clId="{75E5CF75-0C14-F54E-AA99-48477312B06A}" dt="2024-01-23T21:10:44.209" v="922" actId="1036"/>
          <ac:spMkLst>
            <pc:docMk/>
            <pc:sldMk cId="2670945863" sldId="296"/>
            <ac:spMk id="83" creationId="{4ACAA505-339C-83EB-D493-70C25FB2DBEF}"/>
          </ac:spMkLst>
        </pc:spChg>
        <pc:grpChg chg="add mod">
          <ac:chgData name="Joseph Stegemerten" userId="3faaf8d9-3a69-4c8b-b807-c4944e271286" providerId="ADAL" clId="{75E5CF75-0C14-F54E-AA99-48477312B06A}" dt="2024-01-23T21:11:03.516" v="927" actId="207"/>
          <ac:grpSpMkLst>
            <pc:docMk/>
            <pc:sldMk cId="2670945863" sldId="296"/>
            <ac:grpSpMk id="16" creationId="{E9DEDF8A-3059-26BA-ADBE-7D2452265A72}"/>
          </ac:grpSpMkLst>
        </pc:grpChg>
        <pc:grpChg chg="del">
          <ac:chgData name="Joseph Stegemerten" userId="3faaf8d9-3a69-4c8b-b807-c4944e271286" providerId="ADAL" clId="{75E5CF75-0C14-F54E-AA99-48477312B06A}" dt="2024-01-23T18:23:15.151" v="186" actId="478"/>
          <ac:grpSpMkLst>
            <pc:docMk/>
            <pc:sldMk cId="2670945863" sldId="296"/>
            <ac:grpSpMk id="22" creationId="{666287EB-67EB-E7BE-D0E7-EC4761E7C265}"/>
          </ac:grpSpMkLst>
        </pc:grpChg>
        <pc:grpChg chg="mod">
          <ac:chgData name="Joseph Stegemerten" userId="3faaf8d9-3a69-4c8b-b807-c4944e271286" providerId="ADAL" clId="{75E5CF75-0C14-F54E-AA99-48477312B06A}" dt="2024-01-23T21:10:44.209" v="922" actId="1036"/>
          <ac:grpSpMkLst>
            <pc:docMk/>
            <pc:sldMk cId="2670945863" sldId="296"/>
            <ac:grpSpMk id="34" creationId="{1F9E9051-E143-A9AC-39AE-0112EFBE40F6}"/>
          </ac:grpSpMkLst>
        </pc:grpChg>
        <pc:grpChg chg="mod">
          <ac:chgData name="Joseph Stegemerten" userId="3faaf8d9-3a69-4c8b-b807-c4944e271286" providerId="ADAL" clId="{75E5CF75-0C14-F54E-AA99-48477312B06A}" dt="2024-01-23T21:10:44.209" v="922" actId="1036"/>
          <ac:grpSpMkLst>
            <pc:docMk/>
            <pc:sldMk cId="2670945863" sldId="296"/>
            <ac:grpSpMk id="35" creationId="{53D18367-6B43-4CF1-2371-7A3458332AED}"/>
          </ac:grpSpMkLst>
        </pc:grpChg>
        <pc:grpChg chg="mod">
          <ac:chgData name="Joseph Stegemerten" userId="3faaf8d9-3a69-4c8b-b807-c4944e271286" providerId="ADAL" clId="{75E5CF75-0C14-F54E-AA99-48477312B06A}" dt="2024-01-23T21:10:44.209" v="922" actId="1036"/>
          <ac:grpSpMkLst>
            <pc:docMk/>
            <pc:sldMk cId="2670945863" sldId="296"/>
            <ac:grpSpMk id="42" creationId="{1B054E82-A26E-0DCF-4B43-006E9AC80785}"/>
          </ac:grpSpMkLst>
        </pc:grpChg>
        <pc:picChg chg="del">
          <ac:chgData name="Joseph Stegemerten" userId="3faaf8d9-3a69-4c8b-b807-c4944e271286" providerId="ADAL" clId="{75E5CF75-0C14-F54E-AA99-48477312B06A}" dt="2024-01-23T18:23:16.458" v="187" actId="478"/>
          <ac:picMkLst>
            <pc:docMk/>
            <pc:sldMk cId="2670945863" sldId="296"/>
            <ac:picMk id="4" creationId="{C8AD79B7-8274-0B28-2E6D-A3D0B861430F}"/>
          </ac:picMkLst>
        </pc:picChg>
        <pc:picChg chg="del">
          <ac:chgData name="Joseph Stegemerten" userId="3faaf8d9-3a69-4c8b-b807-c4944e271286" providerId="ADAL" clId="{75E5CF75-0C14-F54E-AA99-48477312B06A}" dt="2024-01-23T18:23:17.871" v="188" actId="478"/>
          <ac:picMkLst>
            <pc:docMk/>
            <pc:sldMk cId="2670945863" sldId="296"/>
            <ac:picMk id="6" creationId="{AE70AA60-ECF6-225F-1ED6-D27815C38D15}"/>
          </ac:picMkLst>
        </pc:picChg>
        <pc:picChg chg="del topLvl">
          <ac:chgData name="Joseph Stegemerten" userId="3faaf8d9-3a69-4c8b-b807-c4944e271286" providerId="ADAL" clId="{75E5CF75-0C14-F54E-AA99-48477312B06A}" dt="2024-01-23T18:23:15.151" v="186" actId="478"/>
          <ac:picMkLst>
            <pc:docMk/>
            <pc:sldMk cId="2670945863" sldId="296"/>
            <ac:picMk id="12" creationId="{4A9AE2E0-EC62-1A6F-95FF-C2A53E022CC3}"/>
          </ac:picMkLst>
        </pc:picChg>
        <pc:picChg chg="add mod">
          <ac:chgData name="Joseph Stegemerten" userId="3faaf8d9-3a69-4c8b-b807-c4944e271286" providerId="ADAL" clId="{75E5CF75-0C14-F54E-AA99-48477312B06A}" dt="2024-01-23T21:10:44.209" v="922" actId="1036"/>
          <ac:picMkLst>
            <pc:docMk/>
            <pc:sldMk cId="2670945863" sldId="296"/>
            <ac:picMk id="13" creationId="{8DC8BDCC-B6AB-2AF0-9F55-7ECC8940CADE}"/>
          </ac:picMkLst>
        </pc:picChg>
        <pc:picChg chg="add mod">
          <ac:chgData name="Joseph Stegemerten" userId="3faaf8d9-3a69-4c8b-b807-c4944e271286" providerId="ADAL" clId="{75E5CF75-0C14-F54E-AA99-48477312B06A}" dt="2024-01-23T21:10:44.209" v="922" actId="1036"/>
          <ac:picMkLst>
            <pc:docMk/>
            <pc:sldMk cId="2670945863" sldId="296"/>
            <ac:picMk id="14" creationId="{7C99C88E-A972-D604-BD7F-CE127252541D}"/>
          </ac:picMkLst>
        </pc:picChg>
        <pc:picChg chg="add mod">
          <ac:chgData name="Joseph Stegemerten" userId="3faaf8d9-3a69-4c8b-b807-c4944e271286" providerId="ADAL" clId="{75E5CF75-0C14-F54E-AA99-48477312B06A}" dt="2024-01-23T21:10:44.209" v="922" actId="1036"/>
          <ac:picMkLst>
            <pc:docMk/>
            <pc:sldMk cId="2670945863" sldId="296"/>
            <ac:picMk id="15" creationId="{A18ABE41-AB69-7782-AC70-0753F547B294}"/>
          </ac:picMkLst>
        </pc:picChg>
        <pc:cxnChg chg="mod">
          <ac:chgData name="Joseph Stegemerten" userId="3faaf8d9-3a69-4c8b-b807-c4944e271286" providerId="ADAL" clId="{75E5CF75-0C14-F54E-AA99-48477312B06A}" dt="2024-01-23T21:10:44.209" v="922" actId="1036"/>
          <ac:cxnSpMkLst>
            <pc:docMk/>
            <pc:sldMk cId="2670945863" sldId="296"/>
            <ac:cxnSpMk id="72" creationId="{10A5BB64-533A-969C-CCC8-33452641B26C}"/>
          </ac:cxnSpMkLst>
        </pc:cxnChg>
        <pc:cxnChg chg="mod">
          <ac:chgData name="Joseph Stegemerten" userId="3faaf8d9-3a69-4c8b-b807-c4944e271286" providerId="ADAL" clId="{75E5CF75-0C14-F54E-AA99-48477312B06A}" dt="2024-01-23T21:10:44.209" v="922" actId="1036"/>
          <ac:cxnSpMkLst>
            <pc:docMk/>
            <pc:sldMk cId="2670945863" sldId="296"/>
            <ac:cxnSpMk id="73" creationId="{DFA59E7E-AF31-0074-2135-2DC553E763D4}"/>
          </ac:cxnSpMkLst>
        </pc:cxnChg>
        <pc:cxnChg chg="mod">
          <ac:chgData name="Joseph Stegemerten" userId="3faaf8d9-3a69-4c8b-b807-c4944e271286" providerId="ADAL" clId="{75E5CF75-0C14-F54E-AA99-48477312B06A}" dt="2024-01-23T21:10:44.209" v="922" actId="1036"/>
          <ac:cxnSpMkLst>
            <pc:docMk/>
            <pc:sldMk cId="2670945863" sldId="296"/>
            <ac:cxnSpMk id="76" creationId="{51618677-D242-AA3D-2685-2455473EACB3}"/>
          </ac:cxnSpMkLst>
        </pc:cxnChg>
      </pc:sldChg>
      <pc:sldChg chg="addSp delSp modSp mod">
        <pc:chgData name="Joseph Stegemerten" userId="3faaf8d9-3a69-4c8b-b807-c4944e271286" providerId="ADAL" clId="{75E5CF75-0C14-F54E-AA99-48477312B06A}" dt="2024-01-23T21:11:07.978" v="928" actId="207"/>
        <pc:sldMkLst>
          <pc:docMk/>
          <pc:sldMk cId="2820494603" sldId="297"/>
        </pc:sldMkLst>
        <pc:spChg chg="mod topLvl">
          <ac:chgData name="Joseph Stegemerten" userId="3faaf8d9-3a69-4c8b-b807-c4944e271286" providerId="ADAL" clId="{75E5CF75-0C14-F54E-AA99-48477312B06A}" dt="2024-01-23T21:09:52.107" v="908" actId="1038"/>
          <ac:spMkLst>
            <pc:docMk/>
            <pc:sldMk cId="2820494603" sldId="297"/>
            <ac:spMk id="3" creationId="{54321321-2BF8-B108-65C5-F62B00ADC0C8}"/>
          </ac:spMkLst>
        </pc:spChg>
        <pc:spChg chg="mod topLvl">
          <ac:chgData name="Joseph Stegemerten" userId="3faaf8d9-3a69-4c8b-b807-c4944e271286" providerId="ADAL" clId="{75E5CF75-0C14-F54E-AA99-48477312B06A}" dt="2024-01-23T21:09:52.107" v="908" actId="1038"/>
          <ac:spMkLst>
            <pc:docMk/>
            <pc:sldMk cId="2820494603" sldId="297"/>
            <ac:spMk id="6" creationId="{C68EB1B9-451B-8648-D863-5BEBE27B213E}"/>
          </ac:spMkLst>
        </pc:spChg>
        <pc:spChg chg="del">
          <ac:chgData name="Joseph Stegemerten" userId="3faaf8d9-3a69-4c8b-b807-c4944e271286" providerId="ADAL" clId="{75E5CF75-0C14-F54E-AA99-48477312B06A}" dt="2024-01-23T18:25:13.548" v="212" actId="478"/>
          <ac:spMkLst>
            <pc:docMk/>
            <pc:sldMk cId="2820494603" sldId="297"/>
            <ac:spMk id="9" creationId="{32F3E29A-A1FC-29EF-2051-6D944B011BCB}"/>
          </ac:spMkLst>
        </pc:spChg>
        <pc:spChg chg="mod topLvl">
          <ac:chgData name="Joseph Stegemerten" userId="3faaf8d9-3a69-4c8b-b807-c4944e271286" providerId="ADAL" clId="{75E5CF75-0C14-F54E-AA99-48477312B06A}" dt="2024-01-23T21:09:52.107" v="908" actId="1038"/>
          <ac:spMkLst>
            <pc:docMk/>
            <pc:sldMk cId="2820494603" sldId="297"/>
            <ac:spMk id="10" creationId="{7FBA02AD-B6A3-7A58-6FC3-DB06F8202E99}"/>
          </ac:spMkLst>
        </pc:spChg>
        <pc:spChg chg="mod">
          <ac:chgData name="Joseph Stegemerten" userId="3faaf8d9-3a69-4c8b-b807-c4944e271286" providerId="ADAL" clId="{75E5CF75-0C14-F54E-AA99-48477312B06A}" dt="2024-01-23T21:08:33.104" v="893" actId="207"/>
          <ac:spMkLst>
            <pc:docMk/>
            <pc:sldMk cId="2820494603" sldId="297"/>
            <ac:spMk id="11" creationId="{0C54AD8E-7FD5-6443-8F80-DAA20D1BAD92}"/>
          </ac:spMkLst>
        </pc:spChg>
        <pc:spChg chg="mod">
          <ac:chgData name="Joseph Stegemerten" userId="3faaf8d9-3a69-4c8b-b807-c4944e271286" providerId="ADAL" clId="{75E5CF75-0C14-F54E-AA99-48477312B06A}" dt="2024-01-23T18:23:00.473" v="182" actId="207"/>
          <ac:spMkLst>
            <pc:docMk/>
            <pc:sldMk cId="2820494603" sldId="297"/>
            <ac:spMk id="14" creationId="{95F37E53-9DBB-EF34-8E4D-4D1871044991}"/>
          </ac:spMkLst>
        </pc:spChg>
        <pc:spChg chg="mod">
          <ac:chgData name="Joseph Stegemerten" userId="3faaf8d9-3a69-4c8b-b807-c4944e271286" providerId="ADAL" clId="{75E5CF75-0C14-F54E-AA99-48477312B06A}" dt="2024-01-23T18:22:55.380" v="180" actId="207"/>
          <ac:spMkLst>
            <pc:docMk/>
            <pc:sldMk cId="2820494603" sldId="297"/>
            <ac:spMk id="17" creationId="{418A1C27-A67A-28DE-80C9-19CD545A21A5}"/>
          </ac:spMkLst>
        </pc:spChg>
        <pc:spChg chg="mod">
          <ac:chgData name="Joseph Stegemerten" userId="3faaf8d9-3a69-4c8b-b807-c4944e271286" providerId="ADAL" clId="{75E5CF75-0C14-F54E-AA99-48477312B06A}" dt="2024-01-23T18:22:58.005" v="181" actId="207"/>
          <ac:spMkLst>
            <pc:docMk/>
            <pc:sldMk cId="2820494603" sldId="297"/>
            <ac:spMk id="20" creationId="{DA2918E0-688F-7BE5-2194-2BBEB9C67C99}"/>
          </ac:spMkLst>
        </pc:spChg>
        <pc:spChg chg="mod">
          <ac:chgData name="Joseph Stegemerten" userId="3faaf8d9-3a69-4c8b-b807-c4944e271286" providerId="ADAL" clId="{75E5CF75-0C14-F54E-AA99-48477312B06A}" dt="2024-01-23T21:09:52.107" v="908" actId="1038"/>
          <ac:spMkLst>
            <pc:docMk/>
            <pc:sldMk cId="2820494603" sldId="297"/>
            <ac:spMk id="21" creationId="{03E3F5C2-E6DF-9644-AFEC-C4975C1C9222}"/>
          </ac:spMkLst>
        </pc:spChg>
        <pc:spChg chg="mod">
          <ac:chgData name="Joseph Stegemerten" userId="3faaf8d9-3a69-4c8b-b807-c4944e271286" providerId="ADAL" clId="{75E5CF75-0C14-F54E-AA99-48477312B06A}" dt="2024-01-23T21:09:52.107" v="908" actId="1038"/>
          <ac:spMkLst>
            <pc:docMk/>
            <pc:sldMk cId="2820494603" sldId="297"/>
            <ac:spMk id="22" creationId="{37DDE0AE-0125-D2D3-CA8A-90EAE66D2FEE}"/>
          </ac:spMkLst>
        </pc:spChg>
        <pc:spChg chg="mod">
          <ac:chgData name="Joseph Stegemerten" userId="3faaf8d9-3a69-4c8b-b807-c4944e271286" providerId="ADAL" clId="{75E5CF75-0C14-F54E-AA99-48477312B06A}" dt="2024-01-23T21:09:52.107" v="908" actId="1038"/>
          <ac:spMkLst>
            <pc:docMk/>
            <pc:sldMk cId="2820494603" sldId="297"/>
            <ac:spMk id="23" creationId="{AD9C6957-A014-63C9-1630-444BC2DBDED6}"/>
          </ac:spMkLst>
        </pc:spChg>
        <pc:spChg chg="mod">
          <ac:chgData name="Joseph Stegemerten" userId="3faaf8d9-3a69-4c8b-b807-c4944e271286" providerId="ADAL" clId="{75E5CF75-0C14-F54E-AA99-48477312B06A}" dt="2024-01-23T21:09:52.107" v="908" actId="1038"/>
          <ac:spMkLst>
            <pc:docMk/>
            <pc:sldMk cId="2820494603" sldId="297"/>
            <ac:spMk id="24" creationId="{2A2799DF-06BA-190F-A367-F11C782F4107}"/>
          </ac:spMkLst>
        </pc:spChg>
        <pc:spChg chg="mod">
          <ac:chgData name="Joseph Stegemerten" userId="3faaf8d9-3a69-4c8b-b807-c4944e271286" providerId="ADAL" clId="{75E5CF75-0C14-F54E-AA99-48477312B06A}" dt="2024-01-23T21:09:52.107" v="908" actId="1038"/>
          <ac:spMkLst>
            <pc:docMk/>
            <pc:sldMk cId="2820494603" sldId="297"/>
            <ac:spMk id="30" creationId="{9895A459-EE10-A592-EC48-4FAC48D99F7E}"/>
          </ac:spMkLst>
        </pc:spChg>
        <pc:spChg chg="mod">
          <ac:chgData name="Joseph Stegemerten" userId="3faaf8d9-3a69-4c8b-b807-c4944e271286" providerId="ADAL" clId="{75E5CF75-0C14-F54E-AA99-48477312B06A}" dt="2024-01-23T21:09:52.107" v="908" actId="1038"/>
          <ac:spMkLst>
            <pc:docMk/>
            <pc:sldMk cId="2820494603" sldId="297"/>
            <ac:spMk id="31" creationId="{97E58F66-47BC-917A-F86B-B6AC9B8D63A3}"/>
          </ac:spMkLst>
        </pc:spChg>
        <pc:spChg chg="mod">
          <ac:chgData name="Joseph Stegemerten" userId="3faaf8d9-3a69-4c8b-b807-c4944e271286" providerId="ADAL" clId="{75E5CF75-0C14-F54E-AA99-48477312B06A}" dt="2024-01-23T18:22:49.856" v="179" actId="207"/>
          <ac:spMkLst>
            <pc:docMk/>
            <pc:sldMk cId="2820494603" sldId="297"/>
            <ac:spMk id="41" creationId="{24B9296A-0DDB-C03A-F65E-6C32FD9F30B4}"/>
          </ac:spMkLst>
        </pc:spChg>
        <pc:spChg chg="add del mod">
          <ac:chgData name="Joseph Stegemerten" userId="3faaf8d9-3a69-4c8b-b807-c4944e271286" providerId="ADAL" clId="{75E5CF75-0C14-F54E-AA99-48477312B06A}" dt="2024-01-23T18:25:14.600" v="213" actId="478"/>
          <ac:spMkLst>
            <pc:docMk/>
            <pc:sldMk cId="2820494603" sldId="297"/>
            <ac:spMk id="59" creationId="{AB74F52F-AD5E-158F-187B-F9219DFCCD9F}"/>
          </ac:spMkLst>
        </pc:spChg>
        <pc:spChg chg="add mod">
          <ac:chgData name="Joseph Stegemerten" userId="3faaf8d9-3a69-4c8b-b807-c4944e271286" providerId="ADAL" clId="{75E5CF75-0C14-F54E-AA99-48477312B06A}" dt="2024-01-23T18:25:15.622" v="214"/>
          <ac:spMkLst>
            <pc:docMk/>
            <pc:sldMk cId="2820494603" sldId="297"/>
            <ac:spMk id="60" creationId="{0A519341-3364-C192-C3E7-A3AE189ECDD6}"/>
          </ac:spMkLst>
        </pc:spChg>
        <pc:spChg chg="mod">
          <ac:chgData name="Joseph Stegemerten" userId="3faaf8d9-3a69-4c8b-b807-c4944e271286" providerId="ADAL" clId="{75E5CF75-0C14-F54E-AA99-48477312B06A}" dt="2024-01-23T21:08:50.243" v="894"/>
          <ac:spMkLst>
            <pc:docMk/>
            <pc:sldMk cId="2820494603" sldId="297"/>
            <ac:spMk id="62" creationId="{62B1891B-7E68-3044-54CB-C9B0AE46AB3C}"/>
          </ac:spMkLst>
        </pc:spChg>
        <pc:spChg chg="mod">
          <ac:chgData name="Joseph Stegemerten" userId="3faaf8d9-3a69-4c8b-b807-c4944e271286" providerId="ADAL" clId="{75E5CF75-0C14-F54E-AA99-48477312B06A}" dt="2024-01-23T21:08:50.243" v="894"/>
          <ac:spMkLst>
            <pc:docMk/>
            <pc:sldMk cId="2820494603" sldId="297"/>
            <ac:spMk id="63" creationId="{8A7E71E9-ED55-1D45-1F64-AAF81CED6BD8}"/>
          </ac:spMkLst>
        </pc:spChg>
        <pc:spChg chg="mod">
          <ac:chgData name="Joseph Stegemerten" userId="3faaf8d9-3a69-4c8b-b807-c4944e271286" providerId="ADAL" clId="{75E5CF75-0C14-F54E-AA99-48477312B06A}" dt="2024-01-23T21:11:07.978" v="928" actId="207"/>
          <ac:spMkLst>
            <pc:docMk/>
            <pc:sldMk cId="2820494603" sldId="297"/>
            <ac:spMk id="65" creationId="{69107922-5D94-2AC3-2C95-9A9A54978038}"/>
          </ac:spMkLst>
        </pc:spChg>
        <pc:spChg chg="mod">
          <ac:chgData name="Joseph Stegemerten" userId="3faaf8d9-3a69-4c8b-b807-c4944e271286" providerId="ADAL" clId="{75E5CF75-0C14-F54E-AA99-48477312B06A}" dt="2024-01-23T21:11:07.978" v="928" actId="207"/>
          <ac:spMkLst>
            <pc:docMk/>
            <pc:sldMk cId="2820494603" sldId="297"/>
            <ac:spMk id="66" creationId="{D2BC6349-2E51-9AB3-C44E-D7540A2B7202}"/>
          </ac:spMkLst>
        </pc:spChg>
        <pc:spChg chg="del mod">
          <ac:chgData name="Joseph Stegemerten" userId="3faaf8d9-3a69-4c8b-b807-c4944e271286" providerId="ADAL" clId="{75E5CF75-0C14-F54E-AA99-48477312B06A}" dt="2024-01-23T21:10:13.413" v="912" actId="478"/>
          <ac:spMkLst>
            <pc:docMk/>
            <pc:sldMk cId="2820494603" sldId="297"/>
            <ac:spMk id="67" creationId="{7A8674D6-7B85-E903-BA3C-92C80F343972}"/>
          </ac:spMkLst>
        </pc:spChg>
        <pc:spChg chg="del mod">
          <ac:chgData name="Joseph Stegemerten" userId="3faaf8d9-3a69-4c8b-b807-c4944e271286" providerId="ADAL" clId="{75E5CF75-0C14-F54E-AA99-48477312B06A}" dt="2024-01-23T21:10:12.072" v="911" actId="478"/>
          <ac:spMkLst>
            <pc:docMk/>
            <pc:sldMk cId="2820494603" sldId="297"/>
            <ac:spMk id="68" creationId="{63D5B3CA-A6E6-9A58-EA96-C1799DE89378}"/>
          </ac:spMkLst>
        </pc:spChg>
        <pc:grpChg chg="del">
          <ac:chgData name="Joseph Stegemerten" userId="3faaf8d9-3a69-4c8b-b807-c4944e271286" providerId="ADAL" clId="{75E5CF75-0C14-F54E-AA99-48477312B06A}" dt="2024-01-23T18:23:05.218" v="184" actId="478"/>
          <ac:grpSpMkLst>
            <pc:docMk/>
            <pc:sldMk cId="2820494603" sldId="297"/>
            <ac:grpSpMk id="2" creationId="{38F20A34-702A-311D-F5EC-53BA75CAAE73}"/>
          </ac:grpSpMkLst>
        </pc:grpChg>
        <pc:grpChg chg="del">
          <ac:chgData name="Joseph Stegemerten" userId="3faaf8d9-3a69-4c8b-b807-c4944e271286" providerId="ADAL" clId="{75E5CF75-0C14-F54E-AA99-48477312B06A}" dt="2024-01-23T18:23:03.145" v="183" actId="478"/>
          <ac:grpSpMkLst>
            <pc:docMk/>
            <pc:sldMk cId="2820494603" sldId="297"/>
            <ac:grpSpMk id="5" creationId="{67807239-B83D-9932-457D-BCCD75439584}"/>
          </ac:grpSpMkLst>
        </pc:grpChg>
        <pc:grpChg chg="del">
          <ac:chgData name="Joseph Stegemerten" userId="3faaf8d9-3a69-4c8b-b807-c4944e271286" providerId="ADAL" clId="{75E5CF75-0C14-F54E-AA99-48477312B06A}" dt="2024-01-23T18:23:07.209" v="185" actId="478"/>
          <ac:grpSpMkLst>
            <pc:docMk/>
            <pc:sldMk cId="2820494603" sldId="297"/>
            <ac:grpSpMk id="8" creationId="{2FA22389-40CE-9F09-4B88-468894A8FB14}"/>
          </ac:grpSpMkLst>
        </pc:grpChg>
        <pc:grpChg chg="mod">
          <ac:chgData name="Joseph Stegemerten" userId="3faaf8d9-3a69-4c8b-b807-c4944e271286" providerId="ADAL" clId="{75E5CF75-0C14-F54E-AA99-48477312B06A}" dt="2024-01-23T21:09:52.107" v="908" actId="1038"/>
          <ac:grpSpMkLst>
            <pc:docMk/>
            <pc:sldMk cId="2820494603" sldId="297"/>
            <ac:grpSpMk id="13" creationId="{138B31B7-089A-C44B-8654-EEBF17218DAE}"/>
          </ac:grpSpMkLst>
        </pc:grpChg>
        <pc:grpChg chg="mod">
          <ac:chgData name="Joseph Stegemerten" userId="3faaf8d9-3a69-4c8b-b807-c4944e271286" providerId="ADAL" clId="{75E5CF75-0C14-F54E-AA99-48477312B06A}" dt="2024-01-23T21:09:52.107" v="908" actId="1038"/>
          <ac:grpSpMkLst>
            <pc:docMk/>
            <pc:sldMk cId="2820494603" sldId="297"/>
            <ac:grpSpMk id="16" creationId="{729A9755-9C23-79A9-B4FD-CECC64769CA4}"/>
          </ac:grpSpMkLst>
        </pc:grpChg>
        <pc:grpChg chg="mod">
          <ac:chgData name="Joseph Stegemerten" userId="3faaf8d9-3a69-4c8b-b807-c4944e271286" providerId="ADAL" clId="{75E5CF75-0C14-F54E-AA99-48477312B06A}" dt="2024-01-23T21:09:52.107" v="908" actId="1038"/>
          <ac:grpSpMkLst>
            <pc:docMk/>
            <pc:sldMk cId="2820494603" sldId="297"/>
            <ac:grpSpMk id="19" creationId="{0B7070F5-2055-4D45-ED6F-23A1A7795FD6}"/>
          </ac:grpSpMkLst>
        </pc:grpChg>
        <pc:grpChg chg="mod">
          <ac:chgData name="Joseph Stegemerten" userId="3faaf8d9-3a69-4c8b-b807-c4944e271286" providerId="ADAL" clId="{75E5CF75-0C14-F54E-AA99-48477312B06A}" dt="2024-01-23T21:09:52.107" v="908" actId="1038"/>
          <ac:grpSpMkLst>
            <pc:docMk/>
            <pc:sldMk cId="2820494603" sldId="297"/>
            <ac:grpSpMk id="58" creationId="{95911A31-2CAD-DD09-C9F0-B0D8426005D0}"/>
          </ac:grpSpMkLst>
        </pc:grpChg>
        <pc:grpChg chg="add del mod">
          <ac:chgData name="Joseph Stegemerten" userId="3faaf8d9-3a69-4c8b-b807-c4944e271286" providerId="ADAL" clId="{75E5CF75-0C14-F54E-AA99-48477312B06A}" dt="2024-01-23T21:09:14.822" v="897" actId="478"/>
          <ac:grpSpMkLst>
            <pc:docMk/>
            <pc:sldMk cId="2820494603" sldId="297"/>
            <ac:grpSpMk id="61" creationId="{FF674578-DA30-05DF-FB13-AA37420B569E}"/>
          </ac:grpSpMkLst>
        </pc:grpChg>
        <pc:grpChg chg="add mod">
          <ac:chgData name="Joseph Stegemerten" userId="3faaf8d9-3a69-4c8b-b807-c4944e271286" providerId="ADAL" clId="{75E5CF75-0C14-F54E-AA99-48477312B06A}" dt="2024-01-23T21:11:07.978" v="928" actId="207"/>
          <ac:grpSpMkLst>
            <pc:docMk/>
            <pc:sldMk cId="2820494603" sldId="297"/>
            <ac:grpSpMk id="64" creationId="{872B252A-5C41-254D-CCA5-639492385A57}"/>
          </ac:grpSpMkLst>
        </pc:grpChg>
        <pc:picChg chg="del topLvl">
          <ac:chgData name="Joseph Stegemerten" userId="3faaf8d9-3a69-4c8b-b807-c4944e271286" providerId="ADAL" clId="{75E5CF75-0C14-F54E-AA99-48477312B06A}" dt="2024-01-23T18:23:05.218" v="184" actId="478"/>
          <ac:picMkLst>
            <pc:docMk/>
            <pc:sldMk cId="2820494603" sldId="297"/>
            <ac:picMk id="4" creationId="{0F9EF33B-9A2C-0E5F-2F0A-A49833BCD56F}"/>
          </ac:picMkLst>
        </pc:picChg>
        <pc:picChg chg="del topLvl">
          <ac:chgData name="Joseph Stegemerten" userId="3faaf8d9-3a69-4c8b-b807-c4944e271286" providerId="ADAL" clId="{75E5CF75-0C14-F54E-AA99-48477312B06A}" dt="2024-01-23T18:23:03.145" v="183" actId="478"/>
          <ac:picMkLst>
            <pc:docMk/>
            <pc:sldMk cId="2820494603" sldId="297"/>
            <ac:picMk id="7" creationId="{7A2BD8CA-AC69-E372-A06D-24DDA5A024C9}"/>
          </ac:picMkLst>
        </pc:picChg>
        <pc:picChg chg="del topLvl">
          <ac:chgData name="Joseph Stegemerten" userId="3faaf8d9-3a69-4c8b-b807-c4944e271286" providerId="ADAL" clId="{75E5CF75-0C14-F54E-AA99-48477312B06A}" dt="2024-01-23T18:23:07.209" v="185" actId="478"/>
          <ac:picMkLst>
            <pc:docMk/>
            <pc:sldMk cId="2820494603" sldId="297"/>
            <ac:picMk id="12" creationId="{63FD96BF-71D6-E905-3167-304F3DF65AD8}"/>
          </ac:picMkLst>
        </pc:picChg>
        <pc:picChg chg="add mod">
          <ac:chgData name="Joseph Stegemerten" userId="3faaf8d9-3a69-4c8b-b807-c4944e271286" providerId="ADAL" clId="{75E5CF75-0C14-F54E-AA99-48477312B06A}" dt="2024-01-23T21:09:52.107" v="908" actId="1038"/>
          <ac:picMkLst>
            <pc:docMk/>
            <pc:sldMk cId="2820494603" sldId="297"/>
            <ac:picMk id="25" creationId="{0461F0BD-829F-20A2-9597-97A49B524678}"/>
          </ac:picMkLst>
        </pc:picChg>
        <pc:picChg chg="add mod">
          <ac:chgData name="Joseph Stegemerten" userId="3faaf8d9-3a69-4c8b-b807-c4944e271286" providerId="ADAL" clId="{75E5CF75-0C14-F54E-AA99-48477312B06A}" dt="2024-01-23T21:09:52.107" v="908" actId="1038"/>
          <ac:picMkLst>
            <pc:docMk/>
            <pc:sldMk cId="2820494603" sldId="297"/>
            <ac:picMk id="26" creationId="{6A2A804E-C177-7145-7FDE-0DA7EED694CC}"/>
          </ac:picMkLst>
        </pc:picChg>
        <pc:picChg chg="add mod">
          <ac:chgData name="Joseph Stegemerten" userId="3faaf8d9-3a69-4c8b-b807-c4944e271286" providerId="ADAL" clId="{75E5CF75-0C14-F54E-AA99-48477312B06A}" dt="2024-01-23T21:09:52.107" v="908" actId="1038"/>
          <ac:picMkLst>
            <pc:docMk/>
            <pc:sldMk cId="2820494603" sldId="297"/>
            <ac:picMk id="27" creationId="{826C1E0B-4561-163C-8294-ACE2806426E4}"/>
          </ac:picMkLst>
        </pc:picChg>
        <pc:cxnChg chg="mod">
          <ac:chgData name="Joseph Stegemerten" userId="3faaf8d9-3a69-4c8b-b807-c4944e271286" providerId="ADAL" clId="{75E5CF75-0C14-F54E-AA99-48477312B06A}" dt="2024-01-23T21:09:52.107" v="908" actId="1038"/>
          <ac:cxnSpMkLst>
            <pc:docMk/>
            <pc:sldMk cId="2820494603" sldId="297"/>
            <ac:cxnSpMk id="28" creationId="{F233F2CF-17DF-BBBA-FEA4-CB577D6FE5FB}"/>
          </ac:cxnSpMkLst>
        </pc:cxnChg>
        <pc:cxnChg chg="mod">
          <ac:chgData name="Joseph Stegemerten" userId="3faaf8d9-3a69-4c8b-b807-c4944e271286" providerId="ADAL" clId="{75E5CF75-0C14-F54E-AA99-48477312B06A}" dt="2024-01-23T21:09:52.107" v="908" actId="1038"/>
          <ac:cxnSpMkLst>
            <pc:docMk/>
            <pc:sldMk cId="2820494603" sldId="297"/>
            <ac:cxnSpMk id="29" creationId="{899C071D-594C-CB8B-693A-C804A0AF1D26}"/>
          </ac:cxnSpMkLst>
        </pc:cxnChg>
        <pc:cxnChg chg="mod">
          <ac:chgData name="Joseph Stegemerten" userId="3faaf8d9-3a69-4c8b-b807-c4944e271286" providerId="ADAL" clId="{75E5CF75-0C14-F54E-AA99-48477312B06A}" dt="2024-01-23T21:09:52.107" v="908" actId="1038"/>
          <ac:cxnSpMkLst>
            <pc:docMk/>
            <pc:sldMk cId="2820494603" sldId="297"/>
            <ac:cxnSpMk id="32" creationId="{0F7838B1-73EC-A95F-59A4-22F312C17105}"/>
          </ac:cxnSpMkLst>
        </pc:cxnChg>
        <pc:cxnChg chg="mod">
          <ac:chgData name="Joseph Stegemerten" userId="3faaf8d9-3a69-4c8b-b807-c4944e271286" providerId="ADAL" clId="{75E5CF75-0C14-F54E-AA99-48477312B06A}" dt="2024-01-23T21:09:52.107" v="908" actId="1038"/>
          <ac:cxnSpMkLst>
            <pc:docMk/>
            <pc:sldMk cId="2820494603" sldId="297"/>
            <ac:cxnSpMk id="33" creationId="{55FB3E83-E5E6-DAF2-3210-3544BD054172}"/>
          </ac:cxnSpMkLst>
        </pc:cxnChg>
      </pc:sldChg>
      <pc:sldChg chg="addSp delSp modSp mod">
        <pc:chgData name="Joseph Stegemerten" userId="3faaf8d9-3a69-4c8b-b807-c4944e271286" providerId="ADAL" clId="{75E5CF75-0C14-F54E-AA99-48477312B06A}" dt="2024-01-23T21:05:55.887" v="858"/>
        <pc:sldMkLst>
          <pc:docMk/>
          <pc:sldMk cId="4122538389" sldId="298"/>
        </pc:sldMkLst>
        <pc:spChg chg="del">
          <ac:chgData name="Joseph Stegemerten" userId="3faaf8d9-3a69-4c8b-b807-c4944e271286" providerId="ADAL" clId="{75E5CF75-0C14-F54E-AA99-48477312B06A}" dt="2024-01-23T21:05:52.304" v="856" actId="478"/>
          <ac:spMkLst>
            <pc:docMk/>
            <pc:sldMk cId="4122538389" sldId="298"/>
            <ac:spMk id="4" creationId="{21DC984D-22E3-7294-EBEE-E42E7D5CFB8C}"/>
          </ac:spMkLst>
        </pc:spChg>
        <pc:spChg chg="mod">
          <ac:chgData name="Joseph Stegemerten" userId="3faaf8d9-3a69-4c8b-b807-c4944e271286" providerId="ADAL" clId="{75E5CF75-0C14-F54E-AA99-48477312B06A}" dt="2024-01-23T20:28:38.951" v="479" actId="207"/>
          <ac:spMkLst>
            <pc:docMk/>
            <pc:sldMk cId="4122538389" sldId="298"/>
            <ac:spMk id="32" creationId="{36D27835-2B87-8887-56DE-977444C01221}"/>
          </ac:spMkLst>
        </pc:spChg>
        <pc:spChg chg="mod">
          <ac:chgData name="Joseph Stegemerten" userId="3faaf8d9-3a69-4c8b-b807-c4944e271286" providerId="ADAL" clId="{75E5CF75-0C14-F54E-AA99-48477312B06A}" dt="2024-01-23T20:28:38.951" v="479" actId="207"/>
          <ac:spMkLst>
            <pc:docMk/>
            <pc:sldMk cId="4122538389" sldId="298"/>
            <ac:spMk id="33" creationId="{3342743B-C287-1E20-9E30-6C944E21BB5D}"/>
          </ac:spMkLst>
        </pc:spChg>
        <pc:spChg chg="mod">
          <ac:chgData name="Joseph Stegemerten" userId="3faaf8d9-3a69-4c8b-b807-c4944e271286" providerId="ADAL" clId="{75E5CF75-0C14-F54E-AA99-48477312B06A}" dt="2024-01-23T20:28:31.870" v="478" actId="207"/>
          <ac:spMkLst>
            <pc:docMk/>
            <pc:sldMk cId="4122538389" sldId="298"/>
            <ac:spMk id="39" creationId="{165A3DE2-415B-3FDF-9A31-CB60E087420E}"/>
          </ac:spMkLst>
        </pc:spChg>
        <pc:spChg chg="mod">
          <ac:chgData name="Joseph Stegemerten" userId="3faaf8d9-3a69-4c8b-b807-c4944e271286" providerId="ADAL" clId="{75E5CF75-0C14-F54E-AA99-48477312B06A}" dt="2024-01-23T20:32:44.226" v="521" actId="207"/>
          <ac:spMkLst>
            <pc:docMk/>
            <pc:sldMk cId="4122538389" sldId="298"/>
            <ac:spMk id="40" creationId="{37A5D95A-B211-28FA-D731-F5B7F402291F}"/>
          </ac:spMkLst>
        </pc:spChg>
        <pc:spChg chg="mod">
          <ac:chgData name="Joseph Stegemerten" userId="3faaf8d9-3a69-4c8b-b807-c4944e271286" providerId="ADAL" clId="{75E5CF75-0C14-F54E-AA99-48477312B06A}" dt="2024-01-23T20:28:31.870" v="478" actId="207"/>
          <ac:spMkLst>
            <pc:docMk/>
            <pc:sldMk cId="4122538389" sldId="298"/>
            <ac:spMk id="41" creationId="{9ADC2BF8-2FD2-D8F7-7BC1-71AA34EE092D}"/>
          </ac:spMkLst>
        </pc:spChg>
        <pc:spChg chg="mod">
          <ac:chgData name="Joseph Stegemerten" userId="3faaf8d9-3a69-4c8b-b807-c4944e271286" providerId="ADAL" clId="{75E5CF75-0C14-F54E-AA99-48477312B06A}" dt="2024-01-23T20:28:13.553" v="475" actId="207"/>
          <ac:spMkLst>
            <pc:docMk/>
            <pc:sldMk cId="4122538389" sldId="298"/>
            <ac:spMk id="43" creationId="{3DCD3A42-ACCD-64D9-314C-4FB8218BD1CF}"/>
          </ac:spMkLst>
        </pc:spChg>
        <pc:spChg chg="mod">
          <ac:chgData name="Joseph Stegemerten" userId="3faaf8d9-3a69-4c8b-b807-c4944e271286" providerId="ADAL" clId="{75E5CF75-0C14-F54E-AA99-48477312B06A}" dt="2024-01-23T20:28:13.553" v="475" actId="207"/>
          <ac:spMkLst>
            <pc:docMk/>
            <pc:sldMk cId="4122538389" sldId="298"/>
            <ac:spMk id="44" creationId="{9A79A20B-924A-BE46-29A0-4D616234EE98}"/>
          </ac:spMkLst>
        </pc:spChg>
        <pc:spChg chg="add del mod">
          <ac:chgData name="Joseph Stegemerten" userId="3faaf8d9-3a69-4c8b-b807-c4944e271286" providerId="ADAL" clId="{75E5CF75-0C14-F54E-AA99-48477312B06A}" dt="2024-01-23T21:05:54.756" v="857" actId="478"/>
          <ac:spMkLst>
            <pc:docMk/>
            <pc:sldMk cId="4122538389" sldId="298"/>
            <ac:spMk id="47" creationId="{782B8393-AF6F-761E-721F-1BAEEAB11536}"/>
          </ac:spMkLst>
        </pc:spChg>
        <pc:spChg chg="add mod">
          <ac:chgData name="Joseph Stegemerten" userId="3faaf8d9-3a69-4c8b-b807-c4944e271286" providerId="ADAL" clId="{75E5CF75-0C14-F54E-AA99-48477312B06A}" dt="2024-01-23T21:05:55.887" v="858"/>
          <ac:spMkLst>
            <pc:docMk/>
            <pc:sldMk cId="4122538389" sldId="298"/>
            <ac:spMk id="48" creationId="{15F32920-E614-A943-0E7D-5A4675A78BFE}"/>
          </ac:spMkLst>
        </pc:spChg>
        <pc:spChg chg="mod">
          <ac:chgData name="Joseph Stegemerten" userId="3faaf8d9-3a69-4c8b-b807-c4944e271286" providerId="ADAL" clId="{75E5CF75-0C14-F54E-AA99-48477312B06A}" dt="2024-01-23T20:28:38.951" v="479" actId="207"/>
          <ac:spMkLst>
            <pc:docMk/>
            <pc:sldMk cId="4122538389" sldId="298"/>
            <ac:spMk id="65" creationId="{7A46E1BC-CDA0-AC6D-E54B-4F6BC32DBD1F}"/>
          </ac:spMkLst>
        </pc:spChg>
        <pc:spChg chg="mod">
          <ac:chgData name="Joseph Stegemerten" userId="3faaf8d9-3a69-4c8b-b807-c4944e271286" providerId="ADAL" clId="{75E5CF75-0C14-F54E-AA99-48477312B06A}" dt="2024-01-23T20:28:38.951" v="479" actId="207"/>
          <ac:spMkLst>
            <pc:docMk/>
            <pc:sldMk cId="4122538389" sldId="298"/>
            <ac:spMk id="66" creationId="{E64211B7-8E35-AD6C-7F87-0AD4F46F1290}"/>
          </ac:spMkLst>
        </pc:spChg>
        <pc:grpChg chg="del">
          <ac:chgData name="Joseph Stegemerten" userId="3faaf8d9-3a69-4c8b-b807-c4944e271286" providerId="ADAL" clId="{75E5CF75-0C14-F54E-AA99-48477312B06A}" dt="2024-01-23T20:29:30.728" v="500" actId="478"/>
          <ac:grpSpMkLst>
            <pc:docMk/>
            <pc:sldMk cId="4122538389" sldId="298"/>
            <ac:grpSpMk id="24" creationId="{AA38D19E-BF88-4860-A845-557C223C7235}"/>
          </ac:grpSpMkLst>
        </pc:grpChg>
        <pc:grpChg chg="add mod">
          <ac:chgData name="Joseph Stegemerten" userId="3faaf8d9-3a69-4c8b-b807-c4944e271286" providerId="ADAL" clId="{75E5CF75-0C14-F54E-AA99-48477312B06A}" dt="2024-01-23T20:28:31.870" v="478" actId="207"/>
          <ac:grpSpMkLst>
            <pc:docMk/>
            <pc:sldMk cId="4122538389" sldId="298"/>
            <ac:grpSpMk id="38" creationId="{B6ED9E45-8B55-8CED-1E3C-1F5011CFF4C3}"/>
          </ac:grpSpMkLst>
        </pc:grpChg>
        <pc:grpChg chg="add mod">
          <ac:chgData name="Joseph Stegemerten" userId="3faaf8d9-3a69-4c8b-b807-c4944e271286" providerId="ADAL" clId="{75E5CF75-0C14-F54E-AA99-48477312B06A}" dt="2024-01-23T20:28:13.553" v="475" actId="207"/>
          <ac:grpSpMkLst>
            <pc:docMk/>
            <pc:sldMk cId="4122538389" sldId="298"/>
            <ac:grpSpMk id="42" creationId="{4F1CFBED-56C8-17DC-B349-7B4B2A9DBAB1}"/>
          </ac:grpSpMkLst>
        </pc:grpChg>
        <pc:graphicFrameChg chg="modGraphic">
          <ac:chgData name="Joseph Stegemerten" userId="3faaf8d9-3a69-4c8b-b807-c4944e271286" providerId="ADAL" clId="{75E5CF75-0C14-F54E-AA99-48477312B06A}" dt="2024-01-23T20:29:22.466" v="499" actId="20577"/>
          <ac:graphicFrameMkLst>
            <pc:docMk/>
            <pc:sldMk cId="4122538389" sldId="298"/>
            <ac:graphicFrameMk id="2" creationId="{5ECF3552-48CF-C2FA-CE13-E35A8CA7DB1E}"/>
          </ac:graphicFrameMkLst>
        </pc:graphicFrameChg>
        <pc:picChg chg="mod">
          <ac:chgData name="Joseph Stegemerten" userId="3faaf8d9-3a69-4c8b-b807-c4944e271286" providerId="ADAL" clId="{75E5CF75-0C14-F54E-AA99-48477312B06A}" dt="2024-01-23T20:28:08.044" v="474" actId="1076"/>
          <ac:picMkLst>
            <pc:docMk/>
            <pc:sldMk cId="4122538389" sldId="298"/>
            <ac:picMk id="5" creationId="{CC15EC3B-C64D-95CB-65C1-45E4C21602C6}"/>
          </ac:picMkLst>
        </pc:picChg>
        <pc:picChg chg="add del mod">
          <ac:chgData name="Joseph Stegemerten" userId="3faaf8d9-3a69-4c8b-b807-c4944e271286" providerId="ADAL" clId="{75E5CF75-0C14-F54E-AA99-48477312B06A}" dt="2024-01-23T20:24:49.698" v="432" actId="478"/>
          <ac:picMkLst>
            <pc:docMk/>
            <pc:sldMk cId="4122538389" sldId="298"/>
            <ac:picMk id="8" creationId="{509D8C3D-47DC-616E-2C70-D5C630B422CD}"/>
          </ac:picMkLst>
        </pc:picChg>
        <pc:picChg chg="mod">
          <ac:chgData name="Joseph Stegemerten" userId="3faaf8d9-3a69-4c8b-b807-c4944e271286" providerId="ADAL" clId="{75E5CF75-0C14-F54E-AA99-48477312B06A}" dt="2024-01-22T21:44:18.986" v="0" actId="688"/>
          <ac:picMkLst>
            <pc:docMk/>
            <pc:sldMk cId="4122538389" sldId="298"/>
            <ac:picMk id="31" creationId="{734EDD3D-F5EB-006E-DC56-4A8F8F049F03}"/>
          </ac:picMkLst>
        </pc:picChg>
        <pc:picChg chg="add del mod">
          <ac:chgData name="Joseph Stegemerten" userId="3faaf8d9-3a69-4c8b-b807-c4944e271286" providerId="ADAL" clId="{75E5CF75-0C14-F54E-AA99-48477312B06A}" dt="2024-01-23T20:24:54.964" v="434" actId="478"/>
          <ac:picMkLst>
            <pc:docMk/>
            <pc:sldMk cId="4122538389" sldId="298"/>
            <ac:picMk id="34" creationId="{621B9C6F-149A-9010-1806-819D6BC45298}"/>
          </ac:picMkLst>
        </pc:picChg>
        <pc:picChg chg="add mod">
          <ac:chgData name="Joseph Stegemerten" userId="3faaf8d9-3a69-4c8b-b807-c4944e271286" providerId="ADAL" clId="{75E5CF75-0C14-F54E-AA99-48477312B06A}" dt="2024-01-23T20:30:21.417" v="505" actId="207"/>
          <ac:picMkLst>
            <pc:docMk/>
            <pc:sldMk cId="4122538389" sldId="298"/>
            <ac:picMk id="36" creationId="{71BD6DD0-3882-DE2D-41C3-3A9E0FD22700}"/>
          </ac:picMkLst>
        </pc:picChg>
        <pc:picChg chg="add mod">
          <ac:chgData name="Joseph Stegemerten" userId="3faaf8d9-3a69-4c8b-b807-c4944e271286" providerId="ADAL" clId="{75E5CF75-0C14-F54E-AA99-48477312B06A}" dt="2024-01-23T20:30:04.072" v="503" actId="1076"/>
          <ac:picMkLst>
            <pc:docMk/>
            <pc:sldMk cId="4122538389" sldId="298"/>
            <ac:picMk id="37" creationId="{F5C080DC-2209-A851-F413-3B71271534ED}"/>
          </ac:picMkLst>
        </pc:picChg>
        <pc:picChg chg="add mod">
          <ac:chgData name="Joseph Stegemerten" userId="3faaf8d9-3a69-4c8b-b807-c4944e271286" providerId="ADAL" clId="{75E5CF75-0C14-F54E-AA99-48477312B06A}" dt="2024-01-23T20:29:50.978" v="502" actId="1076"/>
          <ac:picMkLst>
            <pc:docMk/>
            <pc:sldMk cId="4122538389" sldId="298"/>
            <ac:picMk id="45" creationId="{BCE9C8E0-E4F1-6C86-E703-71A111D12A0C}"/>
          </ac:picMkLst>
        </pc:picChg>
        <pc:picChg chg="del">
          <ac:chgData name="Joseph Stegemerten" userId="3faaf8d9-3a69-4c8b-b807-c4944e271286" providerId="ADAL" clId="{75E5CF75-0C14-F54E-AA99-48477312B06A}" dt="2024-01-23T20:26:28.425" v="451" actId="478"/>
          <ac:picMkLst>
            <pc:docMk/>
            <pc:sldMk cId="4122538389" sldId="298"/>
            <ac:picMk id="67" creationId="{0BFAFFB4-AD99-CE3D-B251-14FE368A929F}"/>
          </ac:picMkLst>
        </pc:picChg>
        <pc:picChg chg="del">
          <ac:chgData name="Joseph Stegemerten" userId="3faaf8d9-3a69-4c8b-b807-c4944e271286" providerId="ADAL" clId="{75E5CF75-0C14-F54E-AA99-48477312B06A}" dt="2024-01-23T20:26:49.827" v="455" actId="478"/>
          <ac:picMkLst>
            <pc:docMk/>
            <pc:sldMk cId="4122538389" sldId="298"/>
            <ac:picMk id="68" creationId="{B09AB203-9728-315B-F2C1-5B44DDDFD903}"/>
          </ac:picMkLst>
        </pc:picChg>
        <pc:picChg chg="del">
          <ac:chgData name="Joseph Stegemerten" userId="3faaf8d9-3a69-4c8b-b807-c4944e271286" providerId="ADAL" clId="{75E5CF75-0C14-F54E-AA99-48477312B06A}" dt="2024-01-23T20:24:37.304" v="430" actId="478"/>
          <ac:picMkLst>
            <pc:docMk/>
            <pc:sldMk cId="4122538389" sldId="298"/>
            <ac:picMk id="69" creationId="{41A7097D-2260-27CE-F9DA-397966C7C177}"/>
          </ac:picMkLst>
        </pc:picChg>
        <pc:picChg chg="del">
          <ac:chgData name="Joseph Stegemerten" userId="3faaf8d9-3a69-4c8b-b807-c4944e271286" providerId="ADAL" clId="{75E5CF75-0C14-F54E-AA99-48477312B06A}" dt="2024-01-23T20:25:19.537" v="440" actId="478"/>
          <ac:picMkLst>
            <pc:docMk/>
            <pc:sldMk cId="4122538389" sldId="298"/>
            <ac:picMk id="70" creationId="{5423BD95-E135-DBFC-798B-6CE095571442}"/>
          </ac:picMkLst>
        </pc:picChg>
      </pc:sldChg>
      <pc:sldMasterChg chg="delSldLayout modSldLayout">
        <pc:chgData name="Joseph Stegemerten" userId="3faaf8d9-3a69-4c8b-b807-c4944e271286" providerId="ADAL" clId="{75E5CF75-0C14-F54E-AA99-48477312B06A}" dt="2024-01-23T18:07:05.907" v="10" actId="2696"/>
        <pc:sldMasterMkLst>
          <pc:docMk/>
          <pc:sldMasterMk cId="1703269725" sldId="2147483648"/>
        </pc:sldMasterMkLst>
        <pc:sldLayoutChg chg="del">
          <pc:chgData name="Joseph Stegemerten" userId="3faaf8d9-3a69-4c8b-b807-c4944e271286" providerId="ADAL" clId="{75E5CF75-0C14-F54E-AA99-48477312B06A}" dt="2024-01-23T18:07:05.027" v="8" actId="2696"/>
          <pc:sldLayoutMkLst>
            <pc:docMk/>
            <pc:sldMasterMk cId="1703269725" sldId="2147483648"/>
            <pc:sldLayoutMk cId="1956318335" sldId="2147483688"/>
          </pc:sldLayoutMkLst>
        </pc:sldLayoutChg>
        <pc:sldLayoutChg chg="addSp delSp modSp mod">
          <pc:chgData name="Joseph Stegemerten" userId="3faaf8d9-3a69-4c8b-b807-c4944e271286" providerId="ADAL" clId="{75E5CF75-0C14-F54E-AA99-48477312B06A}" dt="2024-01-23T18:06:46.495" v="4"/>
          <pc:sldLayoutMkLst>
            <pc:docMk/>
            <pc:sldMasterMk cId="1703269725" sldId="2147483648"/>
            <pc:sldLayoutMk cId="101198533" sldId="2147483689"/>
          </pc:sldLayoutMkLst>
          <pc:spChg chg="del">
            <ac:chgData name="Joseph Stegemerten" userId="3faaf8d9-3a69-4c8b-b807-c4944e271286" providerId="ADAL" clId="{75E5CF75-0C14-F54E-AA99-48477312B06A}" dt="2024-01-23T18:06:36.048" v="2" actId="478"/>
            <ac:spMkLst>
              <pc:docMk/>
              <pc:sldMasterMk cId="1703269725" sldId="2147483648"/>
              <pc:sldLayoutMk cId="101198533" sldId="2147483689"/>
              <ac:spMk id="3" creationId="{AB7310B4-6044-354A-07EF-BBD01E758F3B}"/>
            </ac:spMkLst>
          </pc:spChg>
          <pc:spChg chg="mod">
            <ac:chgData name="Joseph Stegemerten" userId="3faaf8d9-3a69-4c8b-b807-c4944e271286" providerId="ADAL" clId="{75E5CF75-0C14-F54E-AA99-48477312B06A}" dt="2024-01-23T18:06:38.417" v="3" actId="14100"/>
            <ac:spMkLst>
              <pc:docMk/>
              <pc:sldMasterMk cId="1703269725" sldId="2147483648"/>
              <pc:sldLayoutMk cId="101198533" sldId="2147483689"/>
              <ac:spMk id="8" creationId="{07B042D5-94C7-8870-F8F9-A3A8811885E9}"/>
            </ac:spMkLst>
          </pc:spChg>
          <pc:spChg chg="del">
            <ac:chgData name="Joseph Stegemerten" userId="3faaf8d9-3a69-4c8b-b807-c4944e271286" providerId="ADAL" clId="{75E5CF75-0C14-F54E-AA99-48477312B06A}" dt="2024-01-23T18:06:33.959" v="1" actId="478"/>
            <ac:spMkLst>
              <pc:docMk/>
              <pc:sldMasterMk cId="1703269725" sldId="2147483648"/>
              <pc:sldLayoutMk cId="101198533" sldId="2147483689"/>
              <ac:spMk id="31" creationId="{37CBAF49-D174-47C6-8B34-BFED5395D740}"/>
            </ac:spMkLst>
          </pc:spChg>
          <pc:picChg chg="add mod">
            <ac:chgData name="Joseph Stegemerten" userId="3faaf8d9-3a69-4c8b-b807-c4944e271286" providerId="ADAL" clId="{75E5CF75-0C14-F54E-AA99-48477312B06A}" dt="2024-01-23T18:06:46.495" v="4"/>
            <ac:picMkLst>
              <pc:docMk/>
              <pc:sldMasterMk cId="1703269725" sldId="2147483648"/>
              <pc:sldLayoutMk cId="101198533" sldId="2147483689"/>
              <ac:picMk id="4" creationId="{FFC5254D-BA41-8106-3767-82D9CBEEEDB7}"/>
            </ac:picMkLst>
          </pc:picChg>
        </pc:sldLayoutChg>
        <pc:sldLayoutChg chg="del">
          <pc:chgData name="Joseph Stegemerten" userId="3faaf8d9-3a69-4c8b-b807-c4944e271286" providerId="ADAL" clId="{75E5CF75-0C14-F54E-AA99-48477312B06A}" dt="2024-01-23T18:07:05.907" v="10" actId="2696"/>
          <pc:sldLayoutMkLst>
            <pc:docMk/>
            <pc:sldMasterMk cId="1703269725" sldId="2147483648"/>
            <pc:sldLayoutMk cId="1942661300" sldId="2147483690"/>
          </pc:sldLayoutMkLst>
        </pc:sldLayoutChg>
        <pc:sldLayoutChg chg="del">
          <pc:chgData name="Joseph Stegemerten" userId="3faaf8d9-3a69-4c8b-b807-c4944e271286" providerId="ADAL" clId="{75E5CF75-0C14-F54E-AA99-48477312B06A}" dt="2024-01-23T18:07:05.453" v="9" actId="2696"/>
          <pc:sldLayoutMkLst>
            <pc:docMk/>
            <pc:sldMasterMk cId="1703269725" sldId="2147483648"/>
            <pc:sldLayoutMk cId="73964171" sldId="2147483691"/>
          </pc:sldLayoutMkLst>
        </pc:sldLayoutChg>
        <pc:sldLayoutChg chg="addSp delSp modSp mod">
          <pc:chgData name="Joseph Stegemerten" userId="3faaf8d9-3a69-4c8b-b807-c4944e271286" providerId="ADAL" clId="{75E5CF75-0C14-F54E-AA99-48477312B06A}" dt="2024-01-23T18:06:59.056" v="6"/>
          <pc:sldLayoutMkLst>
            <pc:docMk/>
            <pc:sldMasterMk cId="1703269725" sldId="2147483648"/>
            <pc:sldLayoutMk cId="3390902479" sldId="2147483692"/>
          </pc:sldLayoutMkLst>
          <pc:spChg chg="del">
            <ac:chgData name="Joseph Stegemerten" userId="3faaf8d9-3a69-4c8b-b807-c4944e271286" providerId="ADAL" clId="{75E5CF75-0C14-F54E-AA99-48477312B06A}" dt="2024-01-23T18:06:52.141" v="5" actId="478"/>
            <ac:spMkLst>
              <pc:docMk/>
              <pc:sldMasterMk cId="1703269725" sldId="2147483648"/>
              <pc:sldLayoutMk cId="3390902479" sldId="2147483692"/>
              <ac:spMk id="3" creationId="{61F71B07-ACC6-5F02-A701-4FED5EA0484F}"/>
            </ac:spMkLst>
          </pc:spChg>
          <pc:picChg chg="add mod">
            <ac:chgData name="Joseph Stegemerten" userId="3faaf8d9-3a69-4c8b-b807-c4944e271286" providerId="ADAL" clId="{75E5CF75-0C14-F54E-AA99-48477312B06A}" dt="2024-01-23T18:06:59.056" v="6"/>
            <ac:picMkLst>
              <pc:docMk/>
              <pc:sldMasterMk cId="1703269725" sldId="2147483648"/>
              <pc:sldLayoutMk cId="3390902479" sldId="2147483692"/>
              <ac:picMk id="2" creationId="{F50762AE-3BB7-6E6F-2594-519EE1993CD6}"/>
            </ac:picMkLst>
          </pc:picChg>
        </pc:sldLayoutChg>
        <pc:sldLayoutChg chg="del">
          <pc:chgData name="Joseph Stegemerten" userId="3faaf8d9-3a69-4c8b-b807-c4944e271286" providerId="ADAL" clId="{75E5CF75-0C14-F54E-AA99-48477312B06A}" dt="2024-01-23T18:07:04.457" v="7" actId="2696"/>
          <pc:sldLayoutMkLst>
            <pc:docMk/>
            <pc:sldMasterMk cId="1703269725" sldId="2147483648"/>
            <pc:sldLayoutMk cId="591326420" sldId="214748369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030A1-EAC8-5F42-B114-870F7F07C6F9}" type="doc">
      <dgm:prSet loTypeId="urn:microsoft.com/office/officeart/2005/8/layout/process2" loCatId="" qsTypeId="urn:microsoft.com/office/officeart/2005/8/quickstyle/simple1" qsCatId="simple" csTypeId="urn:microsoft.com/office/officeart/2005/8/colors/accent3_2" csCatId="accent3" phldr="1"/>
      <dgm:spPr/>
      <dgm:t>
        <a:bodyPr/>
        <a:lstStyle/>
        <a:p>
          <a:endParaRPr lang="en-US"/>
        </a:p>
      </dgm:t>
    </dgm:pt>
    <dgm:pt modelId="{7A3F12DF-494A-C945-AC88-EBB749DEDD6F}">
      <dgm:prSet phldrT="[Text]" custT="1"/>
      <dgm:spPr>
        <a:xfrm>
          <a:off x="0" y="3207"/>
          <a:ext cx="2235127" cy="749970"/>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Font typeface="Arial" panose="020B0604020202020204" pitchFamily="34" charset="0"/>
            <a:buNone/>
          </a:pPr>
          <a:r>
            <a:rPr lang="en-US" sz="1800">
              <a:solidFill>
                <a:srgbClr val="FFFFFF"/>
              </a:solidFill>
              <a:latin typeface="Calibri" panose="020F0502020204030204"/>
              <a:ea typeface="+mn-ea"/>
              <a:cs typeface="+mn-cs"/>
            </a:rPr>
            <a:t>Confirm HIV Negative &amp; Substantial Risk for HIV</a:t>
          </a:r>
        </a:p>
      </dgm:t>
    </dgm:pt>
    <dgm:pt modelId="{D7786E8D-9CC8-8741-AC05-0F064198B82F}" type="sibTrans" cxnId="{D2636105-0095-5646-A8BC-1D81CCB6F30B}">
      <dgm:prSet custT="1"/>
      <dgm:spPr>
        <a:xfrm rot="5400000">
          <a:off x="976944" y="771927"/>
          <a:ext cx="281238" cy="337486"/>
        </a:xfrm>
        <a:prstGeom prst="rightArrow">
          <a:avLst>
            <a:gd name="adj1" fmla="val 60000"/>
            <a:gd name="adj2" fmla="val 50000"/>
          </a:avLst>
        </a:prstGeom>
        <a:solidFill>
          <a:srgbClr val="022069"/>
        </a:solidFill>
        <a:ln>
          <a:noFill/>
        </a:ln>
        <a:effectLst/>
      </dgm:spPr>
      <dgm:t>
        <a:bodyPr/>
        <a:lstStyle/>
        <a:p>
          <a:pPr>
            <a:buNone/>
          </a:pPr>
          <a:endParaRPr lang="en-US" sz="1800">
            <a:solidFill>
              <a:srgbClr val="FFFFFF"/>
            </a:solidFill>
            <a:latin typeface="Calibri" panose="020F0502020204030204"/>
            <a:ea typeface="+mn-ea"/>
            <a:cs typeface="+mn-cs"/>
          </a:endParaRPr>
        </a:p>
      </dgm:t>
    </dgm:pt>
    <dgm:pt modelId="{9B5C9D7D-FECF-A245-8C0B-B29404384FC7}" type="parTrans" cxnId="{D2636105-0095-5646-A8BC-1D81CCB6F30B}">
      <dgm:prSet/>
      <dgm:spPr/>
      <dgm:t>
        <a:bodyPr/>
        <a:lstStyle/>
        <a:p>
          <a:endParaRPr lang="en-US" sz="1800"/>
        </a:p>
      </dgm:t>
    </dgm:pt>
    <dgm:pt modelId="{57252395-90C3-6D4F-AE12-618ECC4C08CF}">
      <dgm:prSet phldrT="[Text]" custT="1"/>
      <dgm:spPr>
        <a:xfrm>
          <a:off x="0" y="1128163"/>
          <a:ext cx="2235127" cy="749970"/>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0" i="0">
              <a:solidFill>
                <a:srgbClr val="FFFFFF"/>
              </a:solidFill>
              <a:latin typeface="Calibri" panose="020F0502020204030204"/>
              <a:ea typeface="+mn-ea"/>
              <a:cs typeface="+mn-cs"/>
            </a:rPr>
            <a:t>Assess Eligibility for Available PrEP Options​</a:t>
          </a:r>
          <a:endParaRPr lang="en-US" sz="1800">
            <a:solidFill>
              <a:srgbClr val="FFFFFF"/>
            </a:solidFill>
            <a:latin typeface="Calibri" panose="020F0502020204030204"/>
            <a:ea typeface="+mn-ea"/>
            <a:cs typeface="+mn-cs"/>
          </a:endParaRPr>
        </a:p>
      </dgm:t>
    </dgm:pt>
    <dgm:pt modelId="{A55F7E8A-3465-5F42-9F99-1B65C30C7827}" type="sibTrans" cxnId="{41485E92-77CC-6440-8F53-B6995658854F}">
      <dgm:prSet custT="1"/>
      <dgm:spPr>
        <a:xfrm rot="5400000">
          <a:off x="976944" y="1896883"/>
          <a:ext cx="281238" cy="337486"/>
        </a:xfrm>
        <a:prstGeom prst="rightArrow">
          <a:avLst>
            <a:gd name="adj1" fmla="val 60000"/>
            <a:gd name="adj2" fmla="val 50000"/>
          </a:avLst>
        </a:prstGeom>
        <a:solidFill>
          <a:srgbClr val="022069"/>
        </a:solidFill>
        <a:ln>
          <a:noFill/>
        </a:ln>
        <a:effectLst/>
      </dgm:spPr>
      <dgm:t>
        <a:bodyPr/>
        <a:lstStyle/>
        <a:p>
          <a:pPr>
            <a:buNone/>
          </a:pPr>
          <a:endParaRPr lang="en-US" sz="1800">
            <a:solidFill>
              <a:srgbClr val="FFFFFF"/>
            </a:solidFill>
            <a:latin typeface="Calibri" panose="020F0502020204030204"/>
            <a:ea typeface="+mn-ea"/>
            <a:cs typeface="+mn-cs"/>
          </a:endParaRPr>
        </a:p>
      </dgm:t>
    </dgm:pt>
    <dgm:pt modelId="{90006D3F-9FEA-094D-8642-220C4846677F}" type="parTrans" cxnId="{41485E92-77CC-6440-8F53-B6995658854F}">
      <dgm:prSet/>
      <dgm:spPr/>
      <dgm:t>
        <a:bodyPr/>
        <a:lstStyle/>
        <a:p>
          <a:endParaRPr lang="en-US" sz="1800"/>
        </a:p>
      </dgm:t>
    </dgm:pt>
    <dgm:pt modelId="{674B7358-7A51-E34E-90D9-9771830B502A}">
      <dgm:prSet phldrT="[Text]" custT="1"/>
      <dgm:spPr>
        <a:xfrm>
          <a:off x="0" y="2253119"/>
          <a:ext cx="2235127" cy="749970"/>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0" i="0">
              <a:solidFill>
                <a:srgbClr val="FFFFFF"/>
              </a:solidFill>
              <a:latin typeface="Calibri" panose="020F0502020204030204"/>
              <a:ea typeface="+mn-ea"/>
              <a:cs typeface="+mn-cs"/>
            </a:rPr>
            <a:t>Conduct Informed Choice PrEP Counseling</a:t>
          </a:r>
          <a:endParaRPr lang="en-US" sz="1800">
            <a:solidFill>
              <a:srgbClr val="FFFFFF"/>
            </a:solidFill>
            <a:latin typeface="Calibri" panose="020F0502020204030204"/>
            <a:ea typeface="+mn-ea"/>
            <a:cs typeface="+mn-cs"/>
          </a:endParaRPr>
        </a:p>
      </dgm:t>
    </dgm:pt>
    <dgm:pt modelId="{12B16960-7CD2-544C-A2C5-EDA55C968D34}" type="sibTrans" cxnId="{3B09CADB-997D-F747-B2C0-CE874EC1746F}">
      <dgm:prSet custT="1"/>
      <dgm:spPr>
        <a:xfrm rot="5400000">
          <a:off x="976944" y="3021839"/>
          <a:ext cx="281238" cy="337486"/>
        </a:xfrm>
        <a:prstGeom prst="rightArrow">
          <a:avLst>
            <a:gd name="adj1" fmla="val 60000"/>
            <a:gd name="adj2" fmla="val 50000"/>
          </a:avLst>
        </a:prstGeom>
        <a:solidFill>
          <a:srgbClr val="022069"/>
        </a:solidFill>
        <a:ln>
          <a:noFill/>
        </a:ln>
        <a:effectLst/>
      </dgm:spPr>
      <dgm:t>
        <a:bodyPr/>
        <a:lstStyle/>
        <a:p>
          <a:pPr>
            <a:buNone/>
          </a:pPr>
          <a:endParaRPr lang="en-US" sz="1800">
            <a:solidFill>
              <a:srgbClr val="FFFFFF"/>
            </a:solidFill>
            <a:latin typeface="Calibri" panose="020F0502020204030204"/>
            <a:ea typeface="+mn-ea"/>
            <a:cs typeface="+mn-cs"/>
          </a:endParaRPr>
        </a:p>
      </dgm:t>
    </dgm:pt>
    <dgm:pt modelId="{F7F3CCD3-C546-254F-8DFF-1D5B48C1597D}" type="parTrans" cxnId="{3B09CADB-997D-F747-B2C0-CE874EC1746F}">
      <dgm:prSet/>
      <dgm:spPr/>
      <dgm:t>
        <a:bodyPr/>
        <a:lstStyle/>
        <a:p>
          <a:endParaRPr lang="en-US" sz="1800"/>
        </a:p>
      </dgm:t>
    </dgm:pt>
    <dgm:pt modelId="{55DD35FB-BA16-FD41-92B6-D4AED3763750}">
      <dgm:prSet custT="1"/>
      <dgm:spPr>
        <a:xfrm>
          <a:off x="0" y="3378075"/>
          <a:ext cx="2235127" cy="749970"/>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0" i="0">
              <a:solidFill>
                <a:srgbClr val="FFFFFF"/>
              </a:solidFill>
              <a:latin typeface="Calibri" panose="020F0502020204030204"/>
              <a:ea typeface="+mn-ea"/>
              <a:cs typeface="+mn-cs"/>
            </a:rPr>
            <a:t>Confirm Client is Good Candidate </a:t>
          </a:r>
          <a:br>
            <a:rPr lang="en-US" sz="1800" b="0" i="0">
              <a:solidFill>
                <a:srgbClr val="FFFFFF"/>
              </a:solidFill>
              <a:latin typeface="Calibri" panose="020F0502020204030204"/>
              <a:ea typeface="+mn-ea"/>
              <a:cs typeface="+mn-cs"/>
            </a:rPr>
          </a:br>
          <a:r>
            <a:rPr lang="en-US" sz="1800" b="0" i="0">
              <a:solidFill>
                <a:srgbClr val="FFFFFF"/>
              </a:solidFill>
              <a:latin typeface="Calibri" panose="020F0502020204030204"/>
              <a:ea typeface="+mn-ea"/>
              <a:cs typeface="+mn-cs"/>
            </a:rPr>
            <a:t>for ​Selected Option</a:t>
          </a:r>
          <a:endParaRPr lang="en-US" sz="1800">
            <a:solidFill>
              <a:srgbClr val="FFFFFF"/>
            </a:solidFill>
            <a:latin typeface="Calibri" panose="020F0502020204030204"/>
            <a:ea typeface="+mn-ea"/>
            <a:cs typeface="+mn-cs"/>
          </a:endParaRPr>
        </a:p>
      </dgm:t>
    </dgm:pt>
    <dgm:pt modelId="{A8B50C78-5F15-5242-940F-C578AFEC9880}" type="sibTrans" cxnId="{F22958FC-C42B-EB4F-9556-B06233CF260F}">
      <dgm:prSet custT="1"/>
      <dgm:spPr>
        <a:xfrm rot="5400000">
          <a:off x="975741" y="4148398"/>
          <a:ext cx="283644" cy="337486"/>
        </a:xfrm>
        <a:prstGeom prst="rightArrow">
          <a:avLst>
            <a:gd name="adj1" fmla="val 60000"/>
            <a:gd name="adj2" fmla="val 50000"/>
          </a:avLst>
        </a:prstGeom>
        <a:solidFill>
          <a:srgbClr val="022069"/>
        </a:solidFill>
        <a:ln>
          <a:noFill/>
        </a:ln>
        <a:effectLst/>
      </dgm:spPr>
      <dgm:t>
        <a:bodyPr/>
        <a:lstStyle/>
        <a:p>
          <a:pPr>
            <a:buNone/>
          </a:pPr>
          <a:endParaRPr lang="en-US" sz="1800">
            <a:solidFill>
              <a:srgbClr val="FFFFFF"/>
            </a:solidFill>
            <a:latin typeface="Calibri" panose="020F0502020204030204"/>
            <a:ea typeface="+mn-ea"/>
            <a:cs typeface="+mn-cs"/>
          </a:endParaRPr>
        </a:p>
      </dgm:t>
    </dgm:pt>
    <dgm:pt modelId="{DF417DCC-2184-2349-8FE2-408CA8C62702}" type="parTrans" cxnId="{F22958FC-C42B-EB4F-9556-B06233CF260F}">
      <dgm:prSet/>
      <dgm:spPr/>
      <dgm:t>
        <a:bodyPr/>
        <a:lstStyle/>
        <a:p>
          <a:endParaRPr lang="en-US" sz="1800"/>
        </a:p>
      </dgm:t>
    </dgm:pt>
    <dgm:pt modelId="{9E4455B9-93D5-9F4E-B650-014BDBACAF6B}">
      <dgm:prSet custT="1"/>
      <dgm:spPr>
        <a:xfrm>
          <a:off x="0" y="4506238"/>
          <a:ext cx="2235127" cy="749970"/>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0">
              <a:solidFill>
                <a:srgbClr val="FFFFFF"/>
              </a:solidFill>
              <a:latin typeface="Calibri" panose="020F0502020204030204"/>
              <a:ea typeface="+mn-ea"/>
              <a:cs typeface="+mn-cs"/>
            </a:rPr>
            <a:t>Initiate PrEP</a:t>
          </a:r>
        </a:p>
      </dgm:t>
    </dgm:pt>
    <dgm:pt modelId="{9713C4F6-EE77-A547-A451-C411EC5AE557}" type="parTrans" cxnId="{E2F09ED2-9017-6046-96BE-F46025B74F3E}">
      <dgm:prSet/>
      <dgm:spPr/>
      <dgm:t>
        <a:bodyPr/>
        <a:lstStyle/>
        <a:p>
          <a:endParaRPr lang="en-US" sz="1800"/>
        </a:p>
      </dgm:t>
    </dgm:pt>
    <dgm:pt modelId="{C100802C-EF50-5F4B-8CE9-9D613E9AE6F0}" type="sibTrans" cxnId="{E2F09ED2-9017-6046-96BE-F46025B74F3E}">
      <dgm:prSet/>
      <dgm:spPr/>
      <dgm:t>
        <a:bodyPr/>
        <a:lstStyle/>
        <a:p>
          <a:endParaRPr lang="en-US" sz="1800"/>
        </a:p>
      </dgm:t>
    </dgm:pt>
    <dgm:pt modelId="{7B187D2F-4B41-7144-86AD-375A532A9216}" type="pres">
      <dgm:prSet presAssocID="{368030A1-EAC8-5F42-B114-870F7F07C6F9}" presName="linearFlow" presStyleCnt="0">
        <dgm:presLayoutVars>
          <dgm:resizeHandles val="exact"/>
        </dgm:presLayoutVars>
      </dgm:prSet>
      <dgm:spPr/>
    </dgm:pt>
    <dgm:pt modelId="{51F7572F-A4B8-2044-8210-40803D57CCDF}" type="pres">
      <dgm:prSet presAssocID="{7A3F12DF-494A-C945-AC88-EBB749DEDD6F}" presName="node" presStyleLbl="node1" presStyleIdx="0" presStyleCnt="5">
        <dgm:presLayoutVars>
          <dgm:bulletEnabled val="1"/>
        </dgm:presLayoutVars>
      </dgm:prSet>
      <dgm:spPr/>
    </dgm:pt>
    <dgm:pt modelId="{9120AC59-9CE7-EB40-AF48-475E199D30EA}" type="pres">
      <dgm:prSet presAssocID="{D7786E8D-9CC8-8741-AC05-0F064198B82F}" presName="sibTrans" presStyleLbl="sibTrans2D1" presStyleIdx="0" presStyleCnt="4"/>
      <dgm:spPr/>
    </dgm:pt>
    <dgm:pt modelId="{C94C0F7B-BA7E-4F41-B2A7-7C50A864D6A7}" type="pres">
      <dgm:prSet presAssocID="{D7786E8D-9CC8-8741-AC05-0F064198B82F}" presName="connectorText" presStyleLbl="sibTrans2D1" presStyleIdx="0" presStyleCnt="4"/>
      <dgm:spPr/>
    </dgm:pt>
    <dgm:pt modelId="{52781FFA-FA76-9D4B-B9BE-55FAA29DB8FD}" type="pres">
      <dgm:prSet presAssocID="{57252395-90C3-6D4F-AE12-618ECC4C08CF}" presName="node" presStyleLbl="node1" presStyleIdx="1" presStyleCnt="5">
        <dgm:presLayoutVars>
          <dgm:bulletEnabled val="1"/>
        </dgm:presLayoutVars>
      </dgm:prSet>
      <dgm:spPr/>
    </dgm:pt>
    <dgm:pt modelId="{D599302C-E77C-4845-A118-27477F67DBAD}" type="pres">
      <dgm:prSet presAssocID="{A55F7E8A-3465-5F42-9F99-1B65C30C7827}" presName="sibTrans" presStyleLbl="sibTrans2D1" presStyleIdx="1" presStyleCnt="4"/>
      <dgm:spPr/>
    </dgm:pt>
    <dgm:pt modelId="{173984E8-4A05-6844-A8AE-0FA86C7D6D91}" type="pres">
      <dgm:prSet presAssocID="{A55F7E8A-3465-5F42-9F99-1B65C30C7827}" presName="connectorText" presStyleLbl="sibTrans2D1" presStyleIdx="1" presStyleCnt="4"/>
      <dgm:spPr/>
    </dgm:pt>
    <dgm:pt modelId="{5AE72AFD-347E-B24D-9D66-B0E9734EA522}" type="pres">
      <dgm:prSet presAssocID="{674B7358-7A51-E34E-90D9-9771830B502A}" presName="node" presStyleLbl="node1" presStyleIdx="2" presStyleCnt="5">
        <dgm:presLayoutVars>
          <dgm:bulletEnabled val="1"/>
        </dgm:presLayoutVars>
      </dgm:prSet>
      <dgm:spPr/>
    </dgm:pt>
    <dgm:pt modelId="{E1572071-1C37-2C48-BE35-B1316B4CD4E2}" type="pres">
      <dgm:prSet presAssocID="{12B16960-7CD2-544C-A2C5-EDA55C968D34}" presName="sibTrans" presStyleLbl="sibTrans2D1" presStyleIdx="2" presStyleCnt="4"/>
      <dgm:spPr/>
    </dgm:pt>
    <dgm:pt modelId="{18FC1629-AFA3-D741-835C-FDADF6531B76}" type="pres">
      <dgm:prSet presAssocID="{12B16960-7CD2-544C-A2C5-EDA55C968D34}" presName="connectorText" presStyleLbl="sibTrans2D1" presStyleIdx="2" presStyleCnt="4"/>
      <dgm:spPr/>
    </dgm:pt>
    <dgm:pt modelId="{6425CD89-FC8D-F84C-B36C-015171A16B99}" type="pres">
      <dgm:prSet presAssocID="{55DD35FB-BA16-FD41-92B6-D4AED3763750}" presName="node" presStyleLbl="node1" presStyleIdx="3" presStyleCnt="5">
        <dgm:presLayoutVars>
          <dgm:bulletEnabled val="1"/>
        </dgm:presLayoutVars>
      </dgm:prSet>
      <dgm:spPr/>
    </dgm:pt>
    <dgm:pt modelId="{B6296885-BCAA-9A43-A3DF-725BB9781159}" type="pres">
      <dgm:prSet presAssocID="{A8B50C78-5F15-5242-940F-C578AFEC9880}" presName="sibTrans" presStyleLbl="sibTrans2D1" presStyleIdx="3" presStyleCnt="4"/>
      <dgm:spPr/>
    </dgm:pt>
    <dgm:pt modelId="{921FD406-4490-1E4D-92E7-F6A454D2A428}" type="pres">
      <dgm:prSet presAssocID="{A8B50C78-5F15-5242-940F-C578AFEC9880}" presName="connectorText" presStyleLbl="sibTrans2D1" presStyleIdx="3" presStyleCnt="4"/>
      <dgm:spPr/>
    </dgm:pt>
    <dgm:pt modelId="{869FF188-E8CE-EE4F-8E97-11DA0CF8E93A}" type="pres">
      <dgm:prSet presAssocID="{9E4455B9-93D5-9F4E-B650-014BDBACAF6B}" presName="node" presStyleLbl="node1" presStyleIdx="4" presStyleCnt="5" custLinFactNeighborY="3658">
        <dgm:presLayoutVars>
          <dgm:bulletEnabled val="1"/>
        </dgm:presLayoutVars>
      </dgm:prSet>
      <dgm:spPr/>
    </dgm:pt>
  </dgm:ptLst>
  <dgm:cxnLst>
    <dgm:cxn modelId="{CADF0105-D7A4-8544-B04B-884FB6FCAD21}" type="presOf" srcId="{D7786E8D-9CC8-8741-AC05-0F064198B82F}" destId="{9120AC59-9CE7-EB40-AF48-475E199D30EA}" srcOrd="0" destOrd="0" presId="urn:microsoft.com/office/officeart/2005/8/layout/process2"/>
    <dgm:cxn modelId="{D2636105-0095-5646-A8BC-1D81CCB6F30B}" srcId="{368030A1-EAC8-5F42-B114-870F7F07C6F9}" destId="{7A3F12DF-494A-C945-AC88-EBB749DEDD6F}" srcOrd="0" destOrd="0" parTransId="{9B5C9D7D-FECF-A245-8C0B-B29404384FC7}" sibTransId="{D7786E8D-9CC8-8741-AC05-0F064198B82F}"/>
    <dgm:cxn modelId="{5C400706-681D-4D4F-A0F4-D385E4BDAD83}" type="presOf" srcId="{A55F7E8A-3465-5F42-9F99-1B65C30C7827}" destId="{D599302C-E77C-4845-A118-27477F67DBAD}" srcOrd="0" destOrd="0" presId="urn:microsoft.com/office/officeart/2005/8/layout/process2"/>
    <dgm:cxn modelId="{00D33811-0991-E94C-B336-A1D9621146B6}" type="presOf" srcId="{57252395-90C3-6D4F-AE12-618ECC4C08CF}" destId="{52781FFA-FA76-9D4B-B9BE-55FAA29DB8FD}" srcOrd="0" destOrd="0" presId="urn:microsoft.com/office/officeart/2005/8/layout/process2"/>
    <dgm:cxn modelId="{70CEAA20-01DA-8B4F-A957-1F05D41A70BF}" type="presOf" srcId="{7A3F12DF-494A-C945-AC88-EBB749DEDD6F}" destId="{51F7572F-A4B8-2044-8210-40803D57CCDF}" srcOrd="0" destOrd="0" presId="urn:microsoft.com/office/officeart/2005/8/layout/process2"/>
    <dgm:cxn modelId="{891F082F-7301-BE44-A77F-DE82DC8804B1}" type="presOf" srcId="{D7786E8D-9CC8-8741-AC05-0F064198B82F}" destId="{C94C0F7B-BA7E-4F41-B2A7-7C50A864D6A7}" srcOrd="1" destOrd="0" presId="urn:microsoft.com/office/officeart/2005/8/layout/process2"/>
    <dgm:cxn modelId="{7AB0AF4B-D145-C244-BE8E-D1A6444D39D1}" type="presOf" srcId="{674B7358-7A51-E34E-90D9-9771830B502A}" destId="{5AE72AFD-347E-B24D-9D66-B0E9734EA522}" srcOrd="0" destOrd="0" presId="urn:microsoft.com/office/officeart/2005/8/layout/process2"/>
    <dgm:cxn modelId="{3AE32F5F-D714-5948-BC6F-376501CE53FD}" type="presOf" srcId="{A8B50C78-5F15-5242-940F-C578AFEC9880}" destId="{921FD406-4490-1E4D-92E7-F6A454D2A428}" srcOrd="1" destOrd="0" presId="urn:microsoft.com/office/officeart/2005/8/layout/process2"/>
    <dgm:cxn modelId="{3A819E68-43D5-D24F-A55A-6AB7FFF18D4D}" type="presOf" srcId="{A55F7E8A-3465-5F42-9F99-1B65C30C7827}" destId="{173984E8-4A05-6844-A8AE-0FA86C7D6D91}" srcOrd="1" destOrd="0" presId="urn:microsoft.com/office/officeart/2005/8/layout/process2"/>
    <dgm:cxn modelId="{D3833083-A656-CA43-BFD0-82FC0C66F97C}" type="presOf" srcId="{12B16960-7CD2-544C-A2C5-EDA55C968D34}" destId="{E1572071-1C37-2C48-BE35-B1316B4CD4E2}" srcOrd="0" destOrd="0" presId="urn:microsoft.com/office/officeart/2005/8/layout/process2"/>
    <dgm:cxn modelId="{16244F84-A30E-0348-ACDA-399B348A1AE3}" type="presOf" srcId="{12B16960-7CD2-544C-A2C5-EDA55C968D34}" destId="{18FC1629-AFA3-D741-835C-FDADF6531B76}" srcOrd="1" destOrd="0" presId="urn:microsoft.com/office/officeart/2005/8/layout/process2"/>
    <dgm:cxn modelId="{256C198F-CBCB-6D42-A14B-C77693664388}" type="presOf" srcId="{368030A1-EAC8-5F42-B114-870F7F07C6F9}" destId="{7B187D2F-4B41-7144-86AD-375A532A9216}" srcOrd="0" destOrd="0" presId="urn:microsoft.com/office/officeart/2005/8/layout/process2"/>
    <dgm:cxn modelId="{41485E92-77CC-6440-8F53-B6995658854F}" srcId="{368030A1-EAC8-5F42-B114-870F7F07C6F9}" destId="{57252395-90C3-6D4F-AE12-618ECC4C08CF}" srcOrd="1" destOrd="0" parTransId="{90006D3F-9FEA-094D-8642-220C4846677F}" sibTransId="{A55F7E8A-3465-5F42-9F99-1B65C30C7827}"/>
    <dgm:cxn modelId="{E2F09ED2-9017-6046-96BE-F46025B74F3E}" srcId="{368030A1-EAC8-5F42-B114-870F7F07C6F9}" destId="{9E4455B9-93D5-9F4E-B650-014BDBACAF6B}" srcOrd="4" destOrd="0" parTransId="{9713C4F6-EE77-A547-A451-C411EC5AE557}" sibTransId="{C100802C-EF50-5F4B-8CE9-9D613E9AE6F0}"/>
    <dgm:cxn modelId="{7B9F34D5-626A-D944-B058-C75DA5891EA6}" type="presOf" srcId="{9E4455B9-93D5-9F4E-B650-014BDBACAF6B}" destId="{869FF188-E8CE-EE4F-8E97-11DA0CF8E93A}" srcOrd="0" destOrd="0" presId="urn:microsoft.com/office/officeart/2005/8/layout/process2"/>
    <dgm:cxn modelId="{3B09CADB-997D-F747-B2C0-CE874EC1746F}" srcId="{368030A1-EAC8-5F42-B114-870F7F07C6F9}" destId="{674B7358-7A51-E34E-90D9-9771830B502A}" srcOrd="2" destOrd="0" parTransId="{F7F3CCD3-C546-254F-8DFF-1D5B48C1597D}" sibTransId="{12B16960-7CD2-544C-A2C5-EDA55C968D34}"/>
    <dgm:cxn modelId="{D4D332EF-160D-6F4D-9B3F-20F3FF0DCDBA}" type="presOf" srcId="{55DD35FB-BA16-FD41-92B6-D4AED3763750}" destId="{6425CD89-FC8D-F84C-B36C-015171A16B99}" srcOrd="0" destOrd="0" presId="urn:microsoft.com/office/officeart/2005/8/layout/process2"/>
    <dgm:cxn modelId="{838D68F9-7878-BC41-AED3-4189EFC2B7C2}" type="presOf" srcId="{A8B50C78-5F15-5242-940F-C578AFEC9880}" destId="{B6296885-BCAA-9A43-A3DF-725BB9781159}" srcOrd="0" destOrd="0" presId="urn:microsoft.com/office/officeart/2005/8/layout/process2"/>
    <dgm:cxn modelId="{F22958FC-C42B-EB4F-9556-B06233CF260F}" srcId="{368030A1-EAC8-5F42-B114-870F7F07C6F9}" destId="{55DD35FB-BA16-FD41-92B6-D4AED3763750}" srcOrd="3" destOrd="0" parTransId="{DF417DCC-2184-2349-8FE2-408CA8C62702}" sibTransId="{A8B50C78-5F15-5242-940F-C578AFEC9880}"/>
    <dgm:cxn modelId="{4FE10861-3A52-0144-98EB-46A5850D80A4}" type="presParOf" srcId="{7B187D2F-4B41-7144-86AD-375A532A9216}" destId="{51F7572F-A4B8-2044-8210-40803D57CCDF}" srcOrd="0" destOrd="0" presId="urn:microsoft.com/office/officeart/2005/8/layout/process2"/>
    <dgm:cxn modelId="{34384231-4BE4-ED4D-B024-4219A4EBD4D5}" type="presParOf" srcId="{7B187D2F-4B41-7144-86AD-375A532A9216}" destId="{9120AC59-9CE7-EB40-AF48-475E199D30EA}" srcOrd="1" destOrd="0" presId="urn:microsoft.com/office/officeart/2005/8/layout/process2"/>
    <dgm:cxn modelId="{19DAC3B6-278E-B442-B4A5-BAC912147F6A}" type="presParOf" srcId="{9120AC59-9CE7-EB40-AF48-475E199D30EA}" destId="{C94C0F7B-BA7E-4F41-B2A7-7C50A864D6A7}" srcOrd="0" destOrd="0" presId="urn:microsoft.com/office/officeart/2005/8/layout/process2"/>
    <dgm:cxn modelId="{26C6EF19-F2DD-2845-9F11-EEC0B9806781}" type="presParOf" srcId="{7B187D2F-4B41-7144-86AD-375A532A9216}" destId="{52781FFA-FA76-9D4B-B9BE-55FAA29DB8FD}" srcOrd="2" destOrd="0" presId="urn:microsoft.com/office/officeart/2005/8/layout/process2"/>
    <dgm:cxn modelId="{CE9D5F24-BEC8-6340-9D51-7155153BA5CC}" type="presParOf" srcId="{7B187D2F-4B41-7144-86AD-375A532A9216}" destId="{D599302C-E77C-4845-A118-27477F67DBAD}" srcOrd="3" destOrd="0" presId="urn:microsoft.com/office/officeart/2005/8/layout/process2"/>
    <dgm:cxn modelId="{CB4B362B-C8EA-A249-9F8D-397AAA0C157C}" type="presParOf" srcId="{D599302C-E77C-4845-A118-27477F67DBAD}" destId="{173984E8-4A05-6844-A8AE-0FA86C7D6D91}" srcOrd="0" destOrd="0" presId="urn:microsoft.com/office/officeart/2005/8/layout/process2"/>
    <dgm:cxn modelId="{F8C5C59B-A891-614C-A3AB-079CE88F2C25}" type="presParOf" srcId="{7B187D2F-4B41-7144-86AD-375A532A9216}" destId="{5AE72AFD-347E-B24D-9D66-B0E9734EA522}" srcOrd="4" destOrd="0" presId="urn:microsoft.com/office/officeart/2005/8/layout/process2"/>
    <dgm:cxn modelId="{217F46E9-20EA-CF42-A63D-BD7D8A19E720}" type="presParOf" srcId="{7B187D2F-4B41-7144-86AD-375A532A9216}" destId="{E1572071-1C37-2C48-BE35-B1316B4CD4E2}" srcOrd="5" destOrd="0" presId="urn:microsoft.com/office/officeart/2005/8/layout/process2"/>
    <dgm:cxn modelId="{6AB6E911-26CA-3146-A404-ED4476D6CFC2}" type="presParOf" srcId="{E1572071-1C37-2C48-BE35-B1316B4CD4E2}" destId="{18FC1629-AFA3-D741-835C-FDADF6531B76}" srcOrd="0" destOrd="0" presId="urn:microsoft.com/office/officeart/2005/8/layout/process2"/>
    <dgm:cxn modelId="{ED8C49AD-1D11-5D45-9F62-CC0F59461C91}" type="presParOf" srcId="{7B187D2F-4B41-7144-86AD-375A532A9216}" destId="{6425CD89-FC8D-F84C-B36C-015171A16B99}" srcOrd="6" destOrd="0" presId="urn:microsoft.com/office/officeart/2005/8/layout/process2"/>
    <dgm:cxn modelId="{FEDF0EA1-34F4-8442-A48B-3D699B5E0B5E}" type="presParOf" srcId="{7B187D2F-4B41-7144-86AD-375A532A9216}" destId="{B6296885-BCAA-9A43-A3DF-725BB9781159}" srcOrd="7" destOrd="0" presId="urn:microsoft.com/office/officeart/2005/8/layout/process2"/>
    <dgm:cxn modelId="{7294607D-1012-0145-BA71-87A3B8258023}" type="presParOf" srcId="{B6296885-BCAA-9A43-A3DF-725BB9781159}" destId="{921FD406-4490-1E4D-92E7-F6A454D2A428}" srcOrd="0" destOrd="0" presId="urn:microsoft.com/office/officeart/2005/8/layout/process2"/>
    <dgm:cxn modelId="{AF786BB1-34BC-4E4D-BAA7-FE2656FFE4EF}" type="presParOf" srcId="{7B187D2F-4B41-7144-86AD-375A532A9216}" destId="{869FF188-E8CE-EE4F-8E97-11DA0CF8E93A}"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3E02E-AC27-454B-B022-2A561C3613A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F95129D0-4B3E-4131-A1A7-299AF9DFBD1F}">
      <dgm:prSet phldrT="[Text]" custT="1"/>
      <dgm:spPr>
        <a:xfrm>
          <a:off x="3349960" y="1939727"/>
          <a:ext cx="2079826" cy="2079826"/>
        </a:xfrm>
        <a:prstGeom prst="ellipse">
          <a:avLst/>
        </a:prstGeom>
        <a:solidFill>
          <a:srgbClr val="022069"/>
        </a:solidFill>
        <a:ln w="25400" cap="flat" cmpd="sng" algn="ctr">
          <a:solidFill>
            <a:srgbClr val="FFFFFF">
              <a:hueOff val="0"/>
              <a:satOff val="0"/>
              <a:lumOff val="0"/>
              <a:alphaOff val="0"/>
            </a:srgbClr>
          </a:solidFill>
          <a:prstDash val="solid"/>
        </a:ln>
        <a:effectLst/>
      </dgm:spPr>
      <dgm:t>
        <a:bodyPr/>
        <a:lstStyle/>
        <a:p>
          <a:pPr>
            <a:buNone/>
          </a:pPr>
          <a:r>
            <a:rPr lang="en-US" sz="1600">
              <a:solidFill>
                <a:srgbClr val="FFFFFF"/>
              </a:solidFill>
              <a:latin typeface="Calibri" panose="020F0502020204030204"/>
              <a:ea typeface="+mn-ea"/>
              <a:cs typeface="+mn-cs"/>
            </a:rPr>
            <a:t>Effective Communication</a:t>
          </a:r>
        </a:p>
      </dgm:t>
    </dgm:pt>
    <dgm:pt modelId="{06311126-EFAA-4461-A8A4-623FCC77E9C2}" type="parTrans" cxnId="{C5480F3B-4A6A-43DB-8C62-B751376C3566}">
      <dgm:prSet/>
      <dgm:spPr/>
      <dgm:t>
        <a:bodyPr/>
        <a:lstStyle/>
        <a:p>
          <a:endParaRPr lang="en-US" sz="1600"/>
        </a:p>
      </dgm:t>
    </dgm:pt>
    <dgm:pt modelId="{9D107C12-E3EF-41C9-9DB8-79A054D7E306}" type="sibTrans" cxnId="{C5480F3B-4A6A-43DB-8C62-B751376C3566}">
      <dgm:prSet/>
      <dgm:spPr/>
      <dgm:t>
        <a:bodyPr/>
        <a:lstStyle/>
        <a:p>
          <a:endParaRPr lang="en-US" sz="1600"/>
        </a:p>
      </dgm:t>
    </dgm:pt>
    <dgm:pt modelId="{8BD6440F-76CF-4812-9BAC-394A423AE813}">
      <dgm:prSet phldrT="[Text]" custT="1"/>
      <dgm:spPr>
        <a:xfrm>
          <a:off x="3651042" y="3386"/>
          <a:ext cx="1455878" cy="1455878"/>
        </a:xfrm>
        <a:prstGeom prst="ellipse">
          <a:avLst/>
        </a:prstGeom>
        <a:solidFill>
          <a:srgbClr val="00B5DE"/>
        </a:solidFill>
        <a:ln w="25400" cap="flat" cmpd="sng" algn="ctr">
          <a:solidFill>
            <a:srgbClr val="FFFFFF">
              <a:hueOff val="0"/>
              <a:satOff val="0"/>
              <a:lumOff val="0"/>
              <a:alphaOff val="0"/>
            </a:srgbClr>
          </a:solidFill>
          <a:prstDash val="solid"/>
        </a:ln>
        <a:effectLst/>
      </dgm:spPr>
      <dgm:t>
        <a:bodyPr/>
        <a:lstStyle/>
        <a:p>
          <a:pPr>
            <a:buNone/>
          </a:pPr>
          <a:r>
            <a:rPr lang="en-US" sz="1600">
              <a:solidFill>
                <a:srgbClr val="FFFFFF"/>
              </a:solidFill>
              <a:latin typeface="Calibri" panose="020F0502020204030204"/>
              <a:ea typeface="+mn-ea"/>
              <a:cs typeface="+mn-cs"/>
            </a:rPr>
            <a:t>Open-ended Questions</a:t>
          </a:r>
        </a:p>
      </dgm:t>
    </dgm:pt>
    <dgm:pt modelId="{D297927E-B423-403B-A063-63F8CAFA4856}" type="parTrans" cxnId="{02B5C796-6479-433C-A3DB-2F0B536B66D2}">
      <dgm:prSet/>
      <dgm:spPr/>
      <dgm:t>
        <a:bodyPr/>
        <a:lstStyle/>
        <a:p>
          <a:endParaRPr lang="en-US" sz="1600"/>
        </a:p>
      </dgm:t>
    </dgm:pt>
    <dgm:pt modelId="{A442B502-5D29-45C1-885E-215984745F57}" type="sibTrans" cxnId="{02B5C796-6479-433C-A3DB-2F0B536B66D2}">
      <dgm:prSet/>
      <dgm:spPr>
        <a:xfrm>
          <a:off x="2111662" y="678890"/>
          <a:ext cx="4514409" cy="4514409"/>
        </a:xfrm>
        <a:prstGeom prst="blockArc">
          <a:avLst>
            <a:gd name="adj1" fmla="val 16215771"/>
            <a:gd name="adj2" fmla="val 20572206"/>
            <a:gd name="adj3" fmla="val 4644"/>
          </a:avLst>
        </a:prstGeom>
        <a:solidFill>
          <a:srgbClr val="00B5DE"/>
        </a:solidFill>
        <a:ln>
          <a:noFill/>
        </a:ln>
        <a:effectLst/>
      </dgm:spPr>
      <dgm:t>
        <a:bodyPr/>
        <a:lstStyle/>
        <a:p>
          <a:endParaRPr lang="en-US" sz="1600"/>
        </a:p>
      </dgm:t>
    </dgm:pt>
    <dgm:pt modelId="{C859D192-EFED-42A4-83D4-23BC60B00863}">
      <dgm:prSet phldrT="[Text]" custT="1"/>
      <dgm:spPr>
        <a:xfrm>
          <a:off x="5714371" y="1558758"/>
          <a:ext cx="1522965" cy="1455878"/>
        </a:xfrm>
        <a:prstGeom prst="ellipse">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a:solidFill>
                <a:srgbClr val="FFFFFF"/>
              </a:solidFill>
              <a:latin typeface="Calibri" panose="020F0502020204030204"/>
              <a:ea typeface="+mn-ea"/>
              <a:cs typeface="+mn-cs"/>
            </a:rPr>
            <a:t>Affirmations</a:t>
          </a:r>
        </a:p>
      </dgm:t>
    </dgm:pt>
    <dgm:pt modelId="{8A849D17-A731-4E5A-A761-44099805D742}" type="parTrans" cxnId="{3E862067-D1B1-4310-AC45-157BB45BC53E}">
      <dgm:prSet/>
      <dgm:spPr/>
      <dgm:t>
        <a:bodyPr/>
        <a:lstStyle/>
        <a:p>
          <a:endParaRPr lang="en-US" sz="1600"/>
        </a:p>
      </dgm:t>
    </dgm:pt>
    <dgm:pt modelId="{1A8E53B1-109A-4176-BFED-79AF5DA4C0B5}" type="sibTrans" cxnId="{3E862067-D1B1-4310-AC45-157BB45BC53E}">
      <dgm:prSet/>
      <dgm:spPr>
        <a:xfrm>
          <a:off x="2113534" y="684931"/>
          <a:ext cx="4514409" cy="4514409"/>
        </a:xfrm>
        <a:prstGeom prst="blockArc">
          <a:avLst>
            <a:gd name="adj1" fmla="val 20562344"/>
            <a:gd name="adj2" fmla="val 3224086"/>
            <a:gd name="adj3" fmla="val 4644"/>
          </a:avLst>
        </a:prstGeom>
        <a:solidFill>
          <a:srgbClr val="00B8A5">
            <a:hueOff val="0"/>
            <a:satOff val="0"/>
            <a:lumOff val="0"/>
            <a:alphaOff val="0"/>
          </a:srgbClr>
        </a:solidFill>
        <a:ln>
          <a:noFill/>
        </a:ln>
        <a:effectLst/>
      </dgm:spPr>
      <dgm:t>
        <a:bodyPr/>
        <a:lstStyle/>
        <a:p>
          <a:endParaRPr lang="en-US" sz="1600"/>
        </a:p>
      </dgm:t>
    </dgm:pt>
    <dgm:pt modelId="{A2D4E3B0-B311-46EF-93C9-DC383210B0B9}">
      <dgm:prSet phldrT="[Text]" custT="1"/>
      <dgm:spPr>
        <a:xfrm>
          <a:off x="4946987" y="3991894"/>
          <a:ext cx="1455878" cy="1455878"/>
        </a:xfrm>
        <a:prstGeom prst="ellipse">
          <a:avLst/>
        </a:prstGeom>
        <a:solidFill>
          <a:srgbClr val="FDB913"/>
        </a:solidFill>
        <a:ln w="25400" cap="flat" cmpd="sng" algn="ctr">
          <a:solidFill>
            <a:srgbClr val="FFFFFF">
              <a:hueOff val="0"/>
              <a:satOff val="0"/>
              <a:lumOff val="0"/>
              <a:alphaOff val="0"/>
            </a:srgbClr>
          </a:solidFill>
          <a:prstDash val="solid"/>
        </a:ln>
        <a:effectLst/>
      </dgm:spPr>
      <dgm:t>
        <a:bodyPr/>
        <a:lstStyle/>
        <a:p>
          <a:pPr>
            <a:buNone/>
          </a:pPr>
          <a:r>
            <a:rPr lang="en-US" sz="1600">
              <a:solidFill>
                <a:srgbClr val="FFFFFF"/>
              </a:solidFill>
              <a:latin typeface="Calibri" panose="020F0502020204030204"/>
              <a:ea typeface="+mn-ea"/>
              <a:cs typeface="+mn-cs"/>
            </a:rPr>
            <a:t>Reflective Listening </a:t>
          </a:r>
        </a:p>
      </dgm:t>
    </dgm:pt>
    <dgm:pt modelId="{9DAF347A-104B-4045-B408-9F85A5107B50}" type="parTrans" cxnId="{B9E07F8A-5118-4F21-A962-0033A0B49ABB}">
      <dgm:prSet/>
      <dgm:spPr/>
      <dgm:t>
        <a:bodyPr/>
        <a:lstStyle/>
        <a:p>
          <a:endParaRPr lang="en-US" sz="1600"/>
        </a:p>
      </dgm:t>
    </dgm:pt>
    <dgm:pt modelId="{8BDCD664-DC1A-4C13-BB3F-C0E65E7EE8C1}" type="sibTrans" cxnId="{B9E07F8A-5118-4F21-A962-0033A0B49ABB}">
      <dgm:prSet/>
      <dgm:spPr>
        <a:xfrm>
          <a:off x="2121777" y="678913"/>
          <a:ext cx="4514409" cy="4514409"/>
        </a:xfrm>
        <a:prstGeom prst="blockArc">
          <a:avLst>
            <a:gd name="adj1" fmla="val 3240000"/>
            <a:gd name="adj2" fmla="val 7560000"/>
            <a:gd name="adj3" fmla="val 4644"/>
          </a:avLst>
        </a:prstGeom>
        <a:solidFill>
          <a:srgbClr val="FDB913"/>
        </a:solidFill>
        <a:ln>
          <a:noFill/>
        </a:ln>
        <a:effectLst/>
      </dgm:spPr>
      <dgm:t>
        <a:bodyPr/>
        <a:lstStyle/>
        <a:p>
          <a:endParaRPr lang="en-US" sz="1600"/>
        </a:p>
      </dgm:t>
    </dgm:pt>
    <dgm:pt modelId="{BFF529B3-84D5-4B77-BD5B-0D604CF2175B}">
      <dgm:prSet phldrT="[Text]" custT="1"/>
      <dgm:spPr>
        <a:xfrm>
          <a:off x="2355097" y="3991894"/>
          <a:ext cx="1455878" cy="1455878"/>
        </a:xfrm>
        <a:prstGeom prst="ellipse">
          <a:avLst/>
        </a:prstGeom>
        <a:solidFill>
          <a:srgbClr val="975CA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a:solidFill>
                <a:srgbClr val="FFFFFF"/>
              </a:solidFill>
              <a:latin typeface="Calibri" panose="020F0502020204030204"/>
              <a:ea typeface="+mn-ea"/>
              <a:cs typeface="+mn-cs"/>
            </a:rPr>
            <a:t>Summary Statements</a:t>
          </a:r>
        </a:p>
      </dgm:t>
    </dgm:pt>
    <dgm:pt modelId="{5A41838A-1DC6-4D0C-9774-63CE63B628A7}" type="parTrans" cxnId="{A2724801-983B-4433-802C-2F55958F23FA}">
      <dgm:prSet/>
      <dgm:spPr/>
      <dgm:t>
        <a:bodyPr/>
        <a:lstStyle/>
        <a:p>
          <a:endParaRPr lang="en-US" sz="1600"/>
        </a:p>
      </dgm:t>
    </dgm:pt>
    <dgm:pt modelId="{14F229D4-C874-476E-95B9-41C94A3E0F2C}" type="sibTrans" cxnId="{A2724801-983B-4433-802C-2F55958F23FA}">
      <dgm:prSet/>
      <dgm:spPr>
        <a:xfrm>
          <a:off x="2121777" y="678913"/>
          <a:ext cx="4514409" cy="4514409"/>
        </a:xfrm>
        <a:prstGeom prst="blockArc">
          <a:avLst>
            <a:gd name="adj1" fmla="val 7560000"/>
            <a:gd name="adj2" fmla="val 11880000"/>
            <a:gd name="adj3" fmla="val 4644"/>
          </a:avLst>
        </a:prstGeom>
        <a:solidFill>
          <a:srgbClr val="975CA5">
            <a:hueOff val="0"/>
            <a:satOff val="0"/>
            <a:lumOff val="0"/>
            <a:alphaOff val="0"/>
          </a:srgbClr>
        </a:solidFill>
        <a:ln>
          <a:noFill/>
        </a:ln>
        <a:effectLst/>
      </dgm:spPr>
      <dgm:t>
        <a:bodyPr/>
        <a:lstStyle/>
        <a:p>
          <a:endParaRPr lang="en-US" sz="1600"/>
        </a:p>
      </dgm:t>
    </dgm:pt>
    <dgm:pt modelId="{476D0AD3-98F5-48FD-B187-90D37EF99434}">
      <dgm:prSet phldrT="[Text]" custT="1"/>
      <dgm:spPr>
        <a:xfrm>
          <a:off x="1554159" y="1526860"/>
          <a:ext cx="1455878" cy="1455878"/>
        </a:xfrm>
        <a:prstGeom prst="ellipse">
          <a:avLst/>
        </a:prstGeom>
        <a:solidFill>
          <a:srgbClr val="70AD47">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a:solidFill>
                <a:srgbClr val="FFFFFF"/>
              </a:solidFill>
              <a:latin typeface="Calibri" panose="020F0502020204030204"/>
              <a:ea typeface="+mn-ea"/>
              <a:cs typeface="+mn-cs"/>
            </a:rPr>
            <a:t>Problem-solving</a:t>
          </a:r>
        </a:p>
      </dgm:t>
    </dgm:pt>
    <dgm:pt modelId="{76DBA1F6-8B98-4570-8FC5-3F72CE01ED62}" type="parTrans" cxnId="{937233E4-38CA-4F1A-9394-218614A4723E}">
      <dgm:prSet/>
      <dgm:spPr/>
      <dgm:t>
        <a:bodyPr/>
        <a:lstStyle/>
        <a:p>
          <a:endParaRPr lang="en-US" sz="1600"/>
        </a:p>
      </dgm:t>
    </dgm:pt>
    <dgm:pt modelId="{3247FA29-A925-4EE2-AEA7-E7EA547CDF71}" type="sibTrans" cxnId="{937233E4-38CA-4F1A-9394-218614A4723E}">
      <dgm:prSet/>
      <dgm:spPr>
        <a:xfrm>
          <a:off x="2121777" y="678913"/>
          <a:ext cx="4514409" cy="4514409"/>
        </a:xfrm>
        <a:prstGeom prst="blockArc">
          <a:avLst>
            <a:gd name="adj1" fmla="val 11880000"/>
            <a:gd name="adj2" fmla="val 16200000"/>
            <a:gd name="adj3" fmla="val 4644"/>
          </a:avLst>
        </a:prstGeom>
        <a:solidFill>
          <a:srgbClr val="70AD47">
            <a:hueOff val="0"/>
            <a:satOff val="0"/>
            <a:lumOff val="0"/>
            <a:alphaOff val="0"/>
          </a:srgbClr>
        </a:solidFill>
        <a:ln>
          <a:noFill/>
        </a:ln>
        <a:effectLst/>
      </dgm:spPr>
      <dgm:t>
        <a:bodyPr/>
        <a:lstStyle/>
        <a:p>
          <a:endParaRPr lang="en-US" sz="1600"/>
        </a:p>
      </dgm:t>
    </dgm:pt>
    <dgm:pt modelId="{1EB8532F-DFC8-4A4B-97D9-C9FCF7C2375F}" type="pres">
      <dgm:prSet presAssocID="{1093E02E-AC27-454B-B022-2A561C3613AA}" presName="Name0" presStyleCnt="0">
        <dgm:presLayoutVars>
          <dgm:chMax val="1"/>
          <dgm:dir/>
          <dgm:animLvl val="ctr"/>
          <dgm:resizeHandles val="exact"/>
        </dgm:presLayoutVars>
      </dgm:prSet>
      <dgm:spPr/>
    </dgm:pt>
    <dgm:pt modelId="{292A9E94-39D1-5E4F-BED0-81C26766AF33}" type="pres">
      <dgm:prSet presAssocID="{F95129D0-4B3E-4131-A1A7-299AF9DFBD1F}" presName="centerShape" presStyleLbl="node0" presStyleIdx="0" presStyleCnt="1" custLinFactNeighborX="247" custLinFactNeighborY="987"/>
      <dgm:spPr/>
    </dgm:pt>
    <dgm:pt modelId="{5D2D2302-DB93-104B-81CE-B2CF596A395E}" type="pres">
      <dgm:prSet presAssocID="{8BD6440F-76CF-4812-9BAC-394A423AE813}" presName="node" presStyleLbl="node1" presStyleIdx="0" presStyleCnt="5">
        <dgm:presLayoutVars>
          <dgm:bulletEnabled val="1"/>
        </dgm:presLayoutVars>
      </dgm:prSet>
      <dgm:spPr/>
    </dgm:pt>
    <dgm:pt modelId="{6DA965B8-4250-FC47-A65B-FECDF673AF13}" type="pres">
      <dgm:prSet presAssocID="{8BD6440F-76CF-4812-9BAC-394A423AE813}" presName="dummy" presStyleCnt="0"/>
      <dgm:spPr/>
    </dgm:pt>
    <dgm:pt modelId="{2847CFBA-B039-0F41-8414-F3EFE84195D2}" type="pres">
      <dgm:prSet presAssocID="{A442B502-5D29-45C1-885E-215984745F57}" presName="sibTrans" presStyleLbl="sibTrans2D1" presStyleIdx="0" presStyleCnt="5"/>
      <dgm:spPr/>
    </dgm:pt>
    <dgm:pt modelId="{D8CBD623-AB89-2247-962B-5024633B1DEC}" type="pres">
      <dgm:prSet presAssocID="{C859D192-EFED-42A4-83D4-23BC60B00863}" presName="node" presStyleLbl="node1" presStyleIdx="1" presStyleCnt="5" custScaleX="104608" custRadScaleRad="99562" custRadScaleInc="3299">
        <dgm:presLayoutVars>
          <dgm:bulletEnabled val="1"/>
        </dgm:presLayoutVars>
      </dgm:prSet>
      <dgm:spPr/>
    </dgm:pt>
    <dgm:pt modelId="{B23B79BA-012E-0A4B-9B88-A3A30A46C90B}" type="pres">
      <dgm:prSet presAssocID="{C859D192-EFED-42A4-83D4-23BC60B00863}" presName="dummy" presStyleCnt="0"/>
      <dgm:spPr/>
    </dgm:pt>
    <dgm:pt modelId="{6EA660DE-8BF4-C447-9A39-F41CA6822F54}" type="pres">
      <dgm:prSet presAssocID="{1A8E53B1-109A-4176-BFED-79AF5DA4C0B5}" presName="sibTrans" presStyleLbl="sibTrans2D1" presStyleIdx="1" presStyleCnt="5"/>
      <dgm:spPr/>
    </dgm:pt>
    <dgm:pt modelId="{BC8ECDD0-905F-2349-9A33-4A17FE730141}" type="pres">
      <dgm:prSet presAssocID="{A2D4E3B0-B311-46EF-93C9-DC383210B0B9}" presName="node" presStyleLbl="node1" presStyleIdx="2" presStyleCnt="5">
        <dgm:presLayoutVars>
          <dgm:bulletEnabled val="1"/>
        </dgm:presLayoutVars>
      </dgm:prSet>
      <dgm:spPr/>
    </dgm:pt>
    <dgm:pt modelId="{4582DA50-0AE0-FD43-ADB5-B58DBD86FC97}" type="pres">
      <dgm:prSet presAssocID="{A2D4E3B0-B311-46EF-93C9-DC383210B0B9}" presName="dummy" presStyleCnt="0"/>
      <dgm:spPr/>
    </dgm:pt>
    <dgm:pt modelId="{9C2E2E70-1AF8-8547-9BE3-4DCE69331744}" type="pres">
      <dgm:prSet presAssocID="{8BDCD664-DC1A-4C13-BB3F-C0E65E7EE8C1}" presName="sibTrans" presStyleLbl="sibTrans2D1" presStyleIdx="2" presStyleCnt="5"/>
      <dgm:spPr/>
    </dgm:pt>
    <dgm:pt modelId="{97D0B856-F750-9F4B-9870-4FCDD69A32D2}" type="pres">
      <dgm:prSet presAssocID="{BFF529B3-84D5-4B77-BD5B-0D604CF2175B}" presName="node" presStyleLbl="node1" presStyleIdx="3" presStyleCnt="5">
        <dgm:presLayoutVars>
          <dgm:bulletEnabled val="1"/>
        </dgm:presLayoutVars>
      </dgm:prSet>
      <dgm:spPr/>
    </dgm:pt>
    <dgm:pt modelId="{1E2A0482-FD7F-C649-8549-985813C281E4}" type="pres">
      <dgm:prSet presAssocID="{BFF529B3-84D5-4B77-BD5B-0D604CF2175B}" presName="dummy" presStyleCnt="0"/>
      <dgm:spPr/>
    </dgm:pt>
    <dgm:pt modelId="{080F70BE-C29D-164A-90D2-3A2806056568}" type="pres">
      <dgm:prSet presAssocID="{14F229D4-C874-476E-95B9-41C94A3E0F2C}" presName="sibTrans" presStyleLbl="sibTrans2D1" presStyleIdx="3" presStyleCnt="5"/>
      <dgm:spPr/>
    </dgm:pt>
    <dgm:pt modelId="{F8AF1FF1-A8BE-9545-9380-08F2F7E170B0}" type="pres">
      <dgm:prSet presAssocID="{476D0AD3-98F5-48FD-B187-90D37EF99434}" presName="node" presStyleLbl="node1" presStyleIdx="4" presStyleCnt="5">
        <dgm:presLayoutVars>
          <dgm:bulletEnabled val="1"/>
        </dgm:presLayoutVars>
      </dgm:prSet>
      <dgm:spPr/>
    </dgm:pt>
    <dgm:pt modelId="{3FA691F0-F5C9-E542-87EC-51A36A155723}" type="pres">
      <dgm:prSet presAssocID="{476D0AD3-98F5-48FD-B187-90D37EF99434}" presName="dummy" presStyleCnt="0"/>
      <dgm:spPr/>
    </dgm:pt>
    <dgm:pt modelId="{7FB82979-E127-444D-B624-69B53C468DA5}" type="pres">
      <dgm:prSet presAssocID="{3247FA29-A925-4EE2-AEA7-E7EA547CDF71}" presName="sibTrans" presStyleLbl="sibTrans2D1" presStyleIdx="4" presStyleCnt="5"/>
      <dgm:spPr/>
    </dgm:pt>
  </dgm:ptLst>
  <dgm:cxnLst>
    <dgm:cxn modelId="{A2724801-983B-4433-802C-2F55958F23FA}" srcId="{F95129D0-4B3E-4131-A1A7-299AF9DFBD1F}" destId="{BFF529B3-84D5-4B77-BD5B-0D604CF2175B}" srcOrd="3" destOrd="0" parTransId="{5A41838A-1DC6-4D0C-9774-63CE63B628A7}" sibTransId="{14F229D4-C874-476E-95B9-41C94A3E0F2C}"/>
    <dgm:cxn modelId="{DB2E8106-DF63-47F9-8E9F-5BD5233C119C}" type="presOf" srcId="{8BD6440F-76CF-4812-9BAC-394A423AE813}" destId="{5D2D2302-DB93-104B-81CE-B2CF596A395E}" srcOrd="0" destOrd="0" presId="urn:microsoft.com/office/officeart/2005/8/layout/radial6"/>
    <dgm:cxn modelId="{FB89130F-4AFA-4B54-A484-78FD35468D0E}" type="presOf" srcId="{F95129D0-4B3E-4131-A1A7-299AF9DFBD1F}" destId="{292A9E94-39D1-5E4F-BED0-81C26766AF33}" srcOrd="0" destOrd="0" presId="urn:microsoft.com/office/officeart/2005/8/layout/radial6"/>
    <dgm:cxn modelId="{3547BE1F-F4A2-44D4-86B7-3402461681C0}" type="presOf" srcId="{476D0AD3-98F5-48FD-B187-90D37EF99434}" destId="{F8AF1FF1-A8BE-9545-9380-08F2F7E170B0}" srcOrd="0" destOrd="0" presId="urn:microsoft.com/office/officeart/2005/8/layout/radial6"/>
    <dgm:cxn modelId="{C5480F3B-4A6A-43DB-8C62-B751376C3566}" srcId="{1093E02E-AC27-454B-B022-2A561C3613AA}" destId="{F95129D0-4B3E-4131-A1A7-299AF9DFBD1F}" srcOrd="0" destOrd="0" parTransId="{06311126-EFAA-4461-A8A4-623FCC77E9C2}" sibTransId="{9D107C12-E3EF-41C9-9DB8-79A054D7E306}"/>
    <dgm:cxn modelId="{1C941E50-A3FA-428E-8752-488B1CE32199}" type="presOf" srcId="{3247FA29-A925-4EE2-AEA7-E7EA547CDF71}" destId="{7FB82979-E127-444D-B624-69B53C468DA5}" srcOrd="0" destOrd="0" presId="urn:microsoft.com/office/officeart/2005/8/layout/radial6"/>
    <dgm:cxn modelId="{EEF1AA64-8D3E-4030-AE41-272F8233C451}" type="presOf" srcId="{C859D192-EFED-42A4-83D4-23BC60B00863}" destId="{D8CBD623-AB89-2247-962B-5024633B1DEC}" srcOrd="0" destOrd="0" presId="urn:microsoft.com/office/officeart/2005/8/layout/radial6"/>
    <dgm:cxn modelId="{3E862067-D1B1-4310-AC45-157BB45BC53E}" srcId="{F95129D0-4B3E-4131-A1A7-299AF9DFBD1F}" destId="{C859D192-EFED-42A4-83D4-23BC60B00863}" srcOrd="1" destOrd="0" parTransId="{8A849D17-A731-4E5A-A761-44099805D742}" sibTransId="{1A8E53B1-109A-4176-BFED-79AF5DA4C0B5}"/>
    <dgm:cxn modelId="{0132A674-213C-43EE-BE02-2BE8EBFD22C5}" type="presOf" srcId="{A442B502-5D29-45C1-885E-215984745F57}" destId="{2847CFBA-B039-0F41-8414-F3EFE84195D2}" srcOrd="0" destOrd="0" presId="urn:microsoft.com/office/officeart/2005/8/layout/radial6"/>
    <dgm:cxn modelId="{B9E07F8A-5118-4F21-A962-0033A0B49ABB}" srcId="{F95129D0-4B3E-4131-A1A7-299AF9DFBD1F}" destId="{A2D4E3B0-B311-46EF-93C9-DC383210B0B9}" srcOrd="2" destOrd="0" parTransId="{9DAF347A-104B-4045-B408-9F85A5107B50}" sibTransId="{8BDCD664-DC1A-4C13-BB3F-C0E65E7EE8C1}"/>
    <dgm:cxn modelId="{A78C7090-1FE2-4A79-A88B-210DD8F7A893}" type="presOf" srcId="{1093E02E-AC27-454B-B022-2A561C3613AA}" destId="{1EB8532F-DFC8-4A4B-97D9-C9FCF7C2375F}" srcOrd="0" destOrd="0" presId="urn:microsoft.com/office/officeart/2005/8/layout/radial6"/>
    <dgm:cxn modelId="{02B5C796-6479-433C-A3DB-2F0B536B66D2}" srcId="{F95129D0-4B3E-4131-A1A7-299AF9DFBD1F}" destId="{8BD6440F-76CF-4812-9BAC-394A423AE813}" srcOrd="0" destOrd="0" parTransId="{D297927E-B423-403B-A063-63F8CAFA4856}" sibTransId="{A442B502-5D29-45C1-885E-215984745F57}"/>
    <dgm:cxn modelId="{12A6A99C-85AE-4DF7-8A06-57C8B5966624}" type="presOf" srcId="{A2D4E3B0-B311-46EF-93C9-DC383210B0B9}" destId="{BC8ECDD0-905F-2349-9A33-4A17FE730141}" srcOrd="0" destOrd="0" presId="urn:microsoft.com/office/officeart/2005/8/layout/radial6"/>
    <dgm:cxn modelId="{3A95CFA7-9E3F-4F3C-A271-D92C1E6F1457}" type="presOf" srcId="{1A8E53B1-109A-4176-BFED-79AF5DA4C0B5}" destId="{6EA660DE-8BF4-C447-9A39-F41CA6822F54}" srcOrd="0" destOrd="0" presId="urn:microsoft.com/office/officeart/2005/8/layout/radial6"/>
    <dgm:cxn modelId="{E31CC6B0-FD87-4DD6-9420-4CAB6D80E863}" type="presOf" srcId="{8BDCD664-DC1A-4C13-BB3F-C0E65E7EE8C1}" destId="{9C2E2E70-1AF8-8547-9BE3-4DCE69331744}" srcOrd="0" destOrd="0" presId="urn:microsoft.com/office/officeart/2005/8/layout/radial6"/>
    <dgm:cxn modelId="{937233E4-38CA-4F1A-9394-218614A4723E}" srcId="{F95129D0-4B3E-4131-A1A7-299AF9DFBD1F}" destId="{476D0AD3-98F5-48FD-B187-90D37EF99434}" srcOrd="4" destOrd="0" parTransId="{76DBA1F6-8B98-4570-8FC5-3F72CE01ED62}" sibTransId="{3247FA29-A925-4EE2-AEA7-E7EA547CDF71}"/>
    <dgm:cxn modelId="{125102F9-122A-4C00-89E7-DE93C8F0184C}" type="presOf" srcId="{BFF529B3-84D5-4B77-BD5B-0D604CF2175B}" destId="{97D0B856-F750-9F4B-9870-4FCDD69A32D2}" srcOrd="0" destOrd="0" presId="urn:microsoft.com/office/officeart/2005/8/layout/radial6"/>
    <dgm:cxn modelId="{DCEEFBFA-AAE4-45AF-B52E-72C30BD04FD0}" type="presOf" srcId="{14F229D4-C874-476E-95B9-41C94A3E0F2C}" destId="{080F70BE-C29D-164A-90D2-3A2806056568}" srcOrd="0" destOrd="0" presId="urn:microsoft.com/office/officeart/2005/8/layout/radial6"/>
    <dgm:cxn modelId="{7583F6C5-9215-4894-AC17-B4DA622D0623}" type="presParOf" srcId="{1EB8532F-DFC8-4A4B-97D9-C9FCF7C2375F}" destId="{292A9E94-39D1-5E4F-BED0-81C26766AF33}" srcOrd="0" destOrd="0" presId="urn:microsoft.com/office/officeart/2005/8/layout/radial6"/>
    <dgm:cxn modelId="{CF89A394-D91D-4B2C-BDB1-9EAD6A609BB7}" type="presParOf" srcId="{1EB8532F-DFC8-4A4B-97D9-C9FCF7C2375F}" destId="{5D2D2302-DB93-104B-81CE-B2CF596A395E}" srcOrd="1" destOrd="0" presId="urn:microsoft.com/office/officeart/2005/8/layout/radial6"/>
    <dgm:cxn modelId="{3842BD57-63A2-4AC2-8799-33DA29C3B8E6}" type="presParOf" srcId="{1EB8532F-DFC8-4A4B-97D9-C9FCF7C2375F}" destId="{6DA965B8-4250-FC47-A65B-FECDF673AF13}" srcOrd="2" destOrd="0" presId="urn:microsoft.com/office/officeart/2005/8/layout/radial6"/>
    <dgm:cxn modelId="{5787F230-BD9E-4255-BC25-632BEFFA4ECF}" type="presParOf" srcId="{1EB8532F-DFC8-4A4B-97D9-C9FCF7C2375F}" destId="{2847CFBA-B039-0F41-8414-F3EFE84195D2}" srcOrd="3" destOrd="0" presId="urn:microsoft.com/office/officeart/2005/8/layout/radial6"/>
    <dgm:cxn modelId="{F3496E86-E2BE-4EC5-9B81-B8608CB7A57E}" type="presParOf" srcId="{1EB8532F-DFC8-4A4B-97D9-C9FCF7C2375F}" destId="{D8CBD623-AB89-2247-962B-5024633B1DEC}" srcOrd="4" destOrd="0" presId="urn:microsoft.com/office/officeart/2005/8/layout/radial6"/>
    <dgm:cxn modelId="{C1C92B2A-E4AF-485D-BD2A-532F16470DCD}" type="presParOf" srcId="{1EB8532F-DFC8-4A4B-97D9-C9FCF7C2375F}" destId="{B23B79BA-012E-0A4B-9B88-A3A30A46C90B}" srcOrd="5" destOrd="0" presId="urn:microsoft.com/office/officeart/2005/8/layout/radial6"/>
    <dgm:cxn modelId="{C1B39D9C-C0A7-40DD-9131-80CE23669644}" type="presParOf" srcId="{1EB8532F-DFC8-4A4B-97D9-C9FCF7C2375F}" destId="{6EA660DE-8BF4-C447-9A39-F41CA6822F54}" srcOrd="6" destOrd="0" presId="urn:microsoft.com/office/officeart/2005/8/layout/radial6"/>
    <dgm:cxn modelId="{EE1CCF1B-F257-47B3-B0CC-92CB4EAB52E7}" type="presParOf" srcId="{1EB8532F-DFC8-4A4B-97D9-C9FCF7C2375F}" destId="{BC8ECDD0-905F-2349-9A33-4A17FE730141}" srcOrd="7" destOrd="0" presId="urn:microsoft.com/office/officeart/2005/8/layout/radial6"/>
    <dgm:cxn modelId="{5EEBF4B2-956D-43DA-BA21-8A3F2A1F6347}" type="presParOf" srcId="{1EB8532F-DFC8-4A4B-97D9-C9FCF7C2375F}" destId="{4582DA50-0AE0-FD43-ADB5-B58DBD86FC97}" srcOrd="8" destOrd="0" presId="urn:microsoft.com/office/officeart/2005/8/layout/radial6"/>
    <dgm:cxn modelId="{5C6FA385-5612-457E-A286-15BF3CB58273}" type="presParOf" srcId="{1EB8532F-DFC8-4A4B-97D9-C9FCF7C2375F}" destId="{9C2E2E70-1AF8-8547-9BE3-4DCE69331744}" srcOrd="9" destOrd="0" presId="urn:microsoft.com/office/officeart/2005/8/layout/radial6"/>
    <dgm:cxn modelId="{43EDECBE-B8B4-4B05-BF0D-5DBCD5134CE7}" type="presParOf" srcId="{1EB8532F-DFC8-4A4B-97D9-C9FCF7C2375F}" destId="{97D0B856-F750-9F4B-9870-4FCDD69A32D2}" srcOrd="10" destOrd="0" presId="urn:microsoft.com/office/officeart/2005/8/layout/radial6"/>
    <dgm:cxn modelId="{0A287723-E286-4A58-ACB9-6F65D758C387}" type="presParOf" srcId="{1EB8532F-DFC8-4A4B-97D9-C9FCF7C2375F}" destId="{1E2A0482-FD7F-C649-8549-985813C281E4}" srcOrd="11" destOrd="0" presId="urn:microsoft.com/office/officeart/2005/8/layout/radial6"/>
    <dgm:cxn modelId="{9DD07D0B-19A0-4DD8-8361-F08606DCF718}" type="presParOf" srcId="{1EB8532F-DFC8-4A4B-97D9-C9FCF7C2375F}" destId="{080F70BE-C29D-164A-90D2-3A2806056568}" srcOrd="12" destOrd="0" presId="urn:microsoft.com/office/officeart/2005/8/layout/radial6"/>
    <dgm:cxn modelId="{15124FA7-2A8A-4112-8B72-CA6C5B3CA2F1}" type="presParOf" srcId="{1EB8532F-DFC8-4A4B-97D9-C9FCF7C2375F}" destId="{F8AF1FF1-A8BE-9545-9380-08F2F7E170B0}" srcOrd="13" destOrd="0" presId="urn:microsoft.com/office/officeart/2005/8/layout/radial6"/>
    <dgm:cxn modelId="{B8DDDDBC-6672-4DAE-AB47-96D68BD45901}" type="presParOf" srcId="{1EB8532F-DFC8-4A4B-97D9-C9FCF7C2375F}" destId="{3FA691F0-F5C9-E542-87EC-51A36A155723}" srcOrd="14" destOrd="0" presId="urn:microsoft.com/office/officeart/2005/8/layout/radial6"/>
    <dgm:cxn modelId="{82F431DF-4BA4-4B78-A154-3F6D31EF2384}" type="presParOf" srcId="{1EB8532F-DFC8-4A4B-97D9-C9FCF7C2375F}" destId="{7FB82979-E127-444D-B624-69B53C468DA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572F-A4B8-2044-8210-40803D57CCDF}">
      <dsp:nvSpPr>
        <dsp:cNvPr id="0" name=""/>
        <dsp:cNvSpPr/>
      </dsp:nvSpPr>
      <dsp:spPr>
        <a:xfrm>
          <a:off x="0" y="819"/>
          <a:ext cx="2235127" cy="959093"/>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a:solidFill>
                <a:srgbClr val="FFFFFF"/>
              </a:solidFill>
              <a:latin typeface="Calibri" panose="020F0502020204030204"/>
              <a:ea typeface="+mn-ea"/>
              <a:cs typeface="+mn-cs"/>
            </a:rPr>
            <a:t>Confirm HIV Negative &amp; Substantial Risk for HIV</a:t>
          </a:r>
        </a:p>
      </dsp:txBody>
      <dsp:txXfrm>
        <a:off x="28091" y="28910"/>
        <a:ext cx="2178945" cy="902911"/>
      </dsp:txXfrm>
    </dsp:sp>
    <dsp:sp modelId="{9120AC59-9CE7-EB40-AF48-475E199D30EA}">
      <dsp:nvSpPr>
        <dsp:cNvPr id="0" name=""/>
        <dsp:cNvSpPr/>
      </dsp:nvSpPr>
      <dsp:spPr>
        <a:xfrm rot="5400000">
          <a:off x="937733" y="983890"/>
          <a:ext cx="359660" cy="431592"/>
        </a:xfrm>
        <a:prstGeom prst="rightArrow">
          <a:avLst>
            <a:gd name="adj1" fmla="val 60000"/>
            <a:gd name="adj2" fmla="val 50000"/>
          </a:avLst>
        </a:prstGeom>
        <a:solidFill>
          <a:srgbClr val="022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FFFFFF"/>
            </a:solidFill>
            <a:latin typeface="Calibri" panose="020F0502020204030204"/>
            <a:ea typeface="+mn-ea"/>
            <a:cs typeface="+mn-cs"/>
          </a:endParaRPr>
        </a:p>
      </dsp:txBody>
      <dsp:txXfrm rot="-5400000">
        <a:off x="988085" y="1019856"/>
        <a:ext cx="258956" cy="251762"/>
      </dsp:txXfrm>
    </dsp:sp>
    <dsp:sp modelId="{52781FFA-FA76-9D4B-B9BE-55FAA29DB8FD}">
      <dsp:nvSpPr>
        <dsp:cNvPr id="0" name=""/>
        <dsp:cNvSpPr/>
      </dsp:nvSpPr>
      <dsp:spPr>
        <a:xfrm>
          <a:off x="0" y="1439460"/>
          <a:ext cx="2235127" cy="959093"/>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srgbClr val="FFFFFF"/>
              </a:solidFill>
              <a:latin typeface="Calibri" panose="020F0502020204030204"/>
              <a:ea typeface="+mn-ea"/>
              <a:cs typeface="+mn-cs"/>
            </a:rPr>
            <a:t>Assess Eligibility for Available PrEP Options​</a:t>
          </a:r>
          <a:endParaRPr lang="en-US" sz="1800" kern="1200">
            <a:solidFill>
              <a:srgbClr val="FFFFFF"/>
            </a:solidFill>
            <a:latin typeface="Calibri" panose="020F0502020204030204"/>
            <a:ea typeface="+mn-ea"/>
            <a:cs typeface="+mn-cs"/>
          </a:endParaRPr>
        </a:p>
      </dsp:txBody>
      <dsp:txXfrm>
        <a:off x="28091" y="1467551"/>
        <a:ext cx="2178945" cy="902911"/>
      </dsp:txXfrm>
    </dsp:sp>
    <dsp:sp modelId="{D599302C-E77C-4845-A118-27477F67DBAD}">
      <dsp:nvSpPr>
        <dsp:cNvPr id="0" name=""/>
        <dsp:cNvSpPr/>
      </dsp:nvSpPr>
      <dsp:spPr>
        <a:xfrm rot="5400000">
          <a:off x="937733" y="2422531"/>
          <a:ext cx="359660" cy="431592"/>
        </a:xfrm>
        <a:prstGeom prst="rightArrow">
          <a:avLst>
            <a:gd name="adj1" fmla="val 60000"/>
            <a:gd name="adj2" fmla="val 50000"/>
          </a:avLst>
        </a:prstGeom>
        <a:solidFill>
          <a:srgbClr val="022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FFFFFF"/>
            </a:solidFill>
            <a:latin typeface="Calibri" panose="020F0502020204030204"/>
            <a:ea typeface="+mn-ea"/>
            <a:cs typeface="+mn-cs"/>
          </a:endParaRPr>
        </a:p>
      </dsp:txBody>
      <dsp:txXfrm rot="-5400000">
        <a:off x="988085" y="2458497"/>
        <a:ext cx="258956" cy="251762"/>
      </dsp:txXfrm>
    </dsp:sp>
    <dsp:sp modelId="{5AE72AFD-347E-B24D-9D66-B0E9734EA522}">
      <dsp:nvSpPr>
        <dsp:cNvPr id="0" name=""/>
        <dsp:cNvSpPr/>
      </dsp:nvSpPr>
      <dsp:spPr>
        <a:xfrm>
          <a:off x="0" y="2878101"/>
          <a:ext cx="2235127" cy="959093"/>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srgbClr val="FFFFFF"/>
              </a:solidFill>
              <a:latin typeface="Calibri" panose="020F0502020204030204"/>
              <a:ea typeface="+mn-ea"/>
              <a:cs typeface="+mn-cs"/>
            </a:rPr>
            <a:t>Conduct Informed Choice PrEP Counseling</a:t>
          </a:r>
          <a:endParaRPr lang="en-US" sz="1800" kern="1200">
            <a:solidFill>
              <a:srgbClr val="FFFFFF"/>
            </a:solidFill>
            <a:latin typeface="Calibri" panose="020F0502020204030204"/>
            <a:ea typeface="+mn-ea"/>
            <a:cs typeface="+mn-cs"/>
          </a:endParaRPr>
        </a:p>
      </dsp:txBody>
      <dsp:txXfrm>
        <a:off x="28091" y="2906192"/>
        <a:ext cx="2178945" cy="902911"/>
      </dsp:txXfrm>
    </dsp:sp>
    <dsp:sp modelId="{E1572071-1C37-2C48-BE35-B1316B4CD4E2}">
      <dsp:nvSpPr>
        <dsp:cNvPr id="0" name=""/>
        <dsp:cNvSpPr/>
      </dsp:nvSpPr>
      <dsp:spPr>
        <a:xfrm rot="5400000">
          <a:off x="937733" y="3861172"/>
          <a:ext cx="359660" cy="431592"/>
        </a:xfrm>
        <a:prstGeom prst="rightArrow">
          <a:avLst>
            <a:gd name="adj1" fmla="val 60000"/>
            <a:gd name="adj2" fmla="val 50000"/>
          </a:avLst>
        </a:prstGeom>
        <a:solidFill>
          <a:srgbClr val="022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FFFFFF"/>
            </a:solidFill>
            <a:latin typeface="Calibri" panose="020F0502020204030204"/>
            <a:ea typeface="+mn-ea"/>
            <a:cs typeface="+mn-cs"/>
          </a:endParaRPr>
        </a:p>
      </dsp:txBody>
      <dsp:txXfrm rot="-5400000">
        <a:off x="988085" y="3897138"/>
        <a:ext cx="258956" cy="251762"/>
      </dsp:txXfrm>
    </dsp:sp>
    <dsp:sp modelId="{6425CD89-FC8D-F84C-B36C-015171A16B99}">
      <dsp:nvSpPr>
        <dsp:cNvPr id="0" name=""/>
        <dsp:cNvSpPr/>
      </dsp:nvSpPr>
      <dsp:spPr>
        <a:xfrm>
          <a:off x="0" y="4316741"/>
          <a:ext cx="2235127" cy="959093"/>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srgbClr val="FFFFFF"/>
              </a:solidFill>
              <a:latin typeface="Calibri" panose="020F0502020204030204"/>
              <a:ea typeface="+mn-ea"/>
              <a:cs typeface="+mn-cs"/>
            </a:rPr>
            <a:t>Confirm Client is Good Candidate </a:t>
          </a:r>
          <a:br>
            <a:rPr lang="en-US" sz="1800" b="0" i="0" kern="1200">
              <a:solidFill>
                <a:srgbClr val="FFFFFF"/>
              </a:solidFill>
              <a:latin typeface="Calibri" panose="020F0502020204030204"/>
              <a:ea typeface="+mn-ea"/>
              <a:cs typeface="+mn-cs"/>
            </a:rPr>
          </a:br>
          <a:r>
            <a:rPr lang="en-US" sz="1800" b="0" i="0" kern="1200">
              <a:solidFill>
                <a:srgbClr val="FFFFFF"/>
              </a:solidFill>
              <a:latin typeface="Calibri" panose="020F0502020204030204"/>
              <a:ea typeface="+mn-ea"/>
              <a:cs typeface="+mn-cs"/>
            </a:rPr>
            <a:t>for ​Selected Option</a:t>
          </a:r>
          <a:endParaRPr lang="en-US" sz="1800" kern="1200">
            <a:solidFill>
              <a:srgbClr val="FFFFFF"/>
            </a:solidFill>
            <a:latin typeface="Calibri" panose="020F0502020204030204"/>
            <a:ea typeface="+mn-ea"/>
            <a:cs typeface="+mn-cs"/>
          </a:endParaRPr>
        </a:p>
      </dsp:txBody>
      <dsp:txXfrm>
        <a:off x="28091" y="4344832"/>
        <a:ext cx="2178945" cy="902911"/>
      </dsp:txXfrm>
    </dsp:sp>
    <dsp:sp modelId="{B6296885-BCAA-9A43-A3DF-725BB9781159}">
      <dsp:nvSpPr>
        <dsp:cNvPr id="0" name=""/>
        <dsp:cNvSpPr/>
      </dsp:nvSpPr>
      <dsp:spPr>
        <a:xfrm rot="5400000">
          <a:off x="937426" y="5300222"/>
          <a:ext cx="360274" cy="431592"/>
        </a:xfrm>
        <a:prstGeom prst="rightArrow">
          <a:avLst>
            <a:gd name="adj1" fmla="val 60000"/>
            <a:gd name="adj2" fmla="val 50000"/>
          </a:avLst>
        </a:prstGeom>
        <a:solidFill>
          <a:srgbClr val="022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FFFFFF"/>
            </a:solidFill>
            <a:latin typeface="Calibri" panose="020F0502020204030204"/>
            <a:ea typeface="+mn-ea"/>
            <a:cs typeface="+mn-cs"/>
          </a:endParaRPr>
        </a:p>
      </dsp:txBody>
      <dsp:txXfrm rot="-5400000">
        <a:off x="988085" y="5335881"/>
        <a:ext cx="258956" cy="252192"/>
      </dsp:txXfrm>
    </dsp:sp>
    <dsp:sp modelId="{869FF188-E8CE-EE4F-8E97-11DA0CF8E93A}">
      <dsp:nvSpPr>
        <dsp:cNvPr id="0" name=""/>
        <dsp:cNvSpPr/>
      </dsp:nvSpPr>
      <dsp:spPr>
        <a:xfrm>
          <a:off x="0" y="5756202"/>
          <a:ext cx="2235127" cy="959093"/>
        </a:xfrm>
        <a:prstGeom prst="roundRect">
          <a:avLst>
            <a:gd name="adj" fmla="val 10000"/>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solidFill>
                <a:srgbClr val="FFFFFF"/>
              </a:solidFill>
              <a:latin typeface="Calibri" panose="020F0502020204030204"/>
              <a:ea typeface="+mn-ea"/>
              <a:cs typeface="+mn-cs"/>
            </a:rPr>
            <a:t>Initiate PrEP</a:t>
          </a:r>
        </a:p>
      </dsp:txBody>
      <dsp:txXfrm>
        <a:off x="28091" y="5784293"/>
        <a:ext cx="2178945" cy="902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82979-E127-444D-B624-69B53C468DA5}">
      <dsp:nvSpPr>
        <dsp:cNvPr id="0" name=""/>
        <dsp:cNvSpPr/>
      </dsp:nvSpPr>
      <dsp:spPr>
        <a:xfrm>
          <a:off x="2121777" y="678913"/>
          <a:ext cx="4514409" cy="4514409"/>
        </a:xfrm>
        <a:prstGeom prst="blockArc">
          <a:avLst>
            <a:gd name="adj1" fmla="val 11880000"/>
            <a:gd name="adj2" fmla="val 16200000"/>
            <a:gd name="adj3" fmla="val 4644"/>
          </a:avLst>
        </a:prstGeom>
        <a:solidFill>
          <a:srgbClr val="70AD4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80F70BE-C29D-164A-90D2-3A2806056568}">
      <dsp:nvSpPr>
        <dsp:cNvPr id="0" name=""/>
        <dsp:cNvSpPr/>
      </dsp:nvSpPr>
      <dsp:spPr>
        <a:xfrm>
          <a:off x="2121777" y="678913"/>
          <a:ext cx="4514409" cy="4514409"/>
        </a:xfrm>
        <a:prstGeom prst="blockArc">
          <a:avLst>
            <a:gd name="adj1" fmla="val 7560000"/>
            <a:gd name="adj2" fmla="val 11880000"/>
            <a:gd name="adj3" fmla="val 4644"/>
          </a:avLst>
        </a:prstGeom>
        <a:solidFill>
          <a:srgbClr val="975C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C2E2E70-1AF8-8547-9BE3-4DCE69331744}">
      <dsp:nvSpPr>
        <dsp:cNvPr id="0" name=""/>
        <dsp:cNvSpPr/>
      </dsp:nvSpPr>
      <dsp:spPr>
        <a:xfrm>
          <a:off x="2121777" y="678913"/>
          <a:ext cx="4514409" cy="4514409"/>
        </a:xfrm>
        <a:prstGeom prst="blockArc">
          <a:avLst>
            <a:gd name="adj1" fmla="val 3240000"/>
            <a:gd name="adj2" fmla="val 7560000"/>
            <a:gd name="adj3" fmla="val 4644"/>
          </a:avLst>
        </a:prstGeom>
        <a:solidFill>
          <a:srgbClr val="FDB913"/>
        </a:solidFill>
        <a:ln>
          <a:noFill/>
        </a:ln>
        <a:effectLst/>
      </dsp:spPr>
      <dsp:style>
        <a:lnRef idx="0">
          <a:scrgbClr r="0" g="0" b="0"/>
        </a:lnRef>
        <a:fillRef idx="1">
          <a:scrgbClr r="0" g="0" b="0"/>
        </a:fillRef>
        <a:effectRef idx="0">
          <a:scrgbClr r="0" g="0" b="0"/>
        </a:effectRef>
        <a:fontRef idx="minor">
          <a:schemeClr val="lt1"/>
        </a:fontRef>
      </dsp:style>
    </dsp:sp>
    <dsp:sp modelId="{6EA660DE-8BF4-C447-9A39-F41CA6822F54}">
      <dsp:nvSpPr>
        <dsp:cNvPr id="0" name=""/>
        <dsp:cNvSpPr/>
      </dsp:nvSpPr>
      <dsp:spPr>
        <a:xfrm>
          <a:off x="2113534" y="684931"/>
          <a:ext cx="4514409" cy="4514409"/>
        </a:xfrm>
        <a:prstGeom prst="blockArc">
          <a:avLst>
            <a:gd name="adj1" fmla="val 20562344"/>
            <a:gd name="adj2" fmla="val 3224086"/>
            <a:gd name="adj3" fmla="val 4644"/>
          </a:avLst>
        </a:prstGeom>
        <a:solidFill>
          <a:srgbClr val="00B8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847CFBA-B039-0F41-8414-F3EFE84195D2}">
      <dsp:nvSpPr>
        <dsp:cNvPr id="0" name=""/>
        <dsp:cNvSpPr/>
      </dsp:nvSpPr>
      <dsp:spPr>
        <a:xfrm>
          <a:off x="2111662" y="678890"/>
          <a:ext cx="4514409" cy="4514409"/>
        </a:xfrm>
        <a:prstGeom prst="blockArc">
          <a:avLst>
            <a:gd name="adj1" fmla="val 16215771"/>
            <a:gd name="adj2" fmla="val 20572206"/>
            <a:gd name="adj3" fmla="val 4644"/>
          </a:avLst>
        </a:prstGeom>
        <a:solidFill>
          <a:srgbClr val="00B5DE"/>
        </a:solidFill>
        <a:ln>
          <a:noFill/>
        </a:ln>
        <a:effectLst/>
      </dsp:spPr>
      <dsp:style>
        <a:lnRef idx="0">
          <a:scrgbClr r="0" g="0" b="0"/>
        </a:lnRef>
        <a:fillRef idx="1">
          <a:scrgbClr r="0" g="0" b="0"/>
        </a:fillRef>
        <a:effectRef idx="0">
          <a:scrgbClr r="0" g="0" b="0"/>
        </a:effectRef>
        <a:fontRef idx="minor">
          <a:schemeClr val="lt1"/>
        </a:fontRef>
      </dsp:style>
    </dsp:sp>
    <dsp:sp modelId="{292A9E94-39D1-5E4F-BED0-81C26766AF33}">
      <dsp:nvSpPr>
        <dsp:cNvPr id="0" name=""/>
        <dsp:cNvSpPr/>
      </dsp:nvSpPr>
      <dsp:spPr>
        <a:xfrm>
          <a:off x="3349960" y="1939727"/>
          <a:ext cx="2079826" cy="2079826"/>
        </a:xfrm>
        <a:prstGeom prst="ellipse">
          <a:avLst/>
        </a:prstGeom>
        <a:solidFill>
          <a:srgbClr val="022069"/>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F"/>
              </a:solidFill>
              <a:latin typeface="Calibri" panose="020F0502020204030204"/>
              <a:ea typeface="+mn-ea"/>
              <a:cs typeface="+mn-cs"/>
            </a:rPr>
            <a:t>Effective Communication</a:t>
          </a:r>
        </a:p>
      </dsp:txBody>
      <dsp:txXfrm>
        <a:off x="3654543" y="2244310"/>
        <a:ext cx="1470660" cy="1470660"/>
      </dsp:txXfrm>
    </dsp:sp>
    <dsp:sp modelId="{5D2D2302-DB93-104B-81CE-B2CF596A395E}">
      <dsp:nvSpPr>
        <dsp:cNvPr id="0" name=""/>
        <dsp:cNvSpPr/>
      </dsp:nvSpPr>
      <dsp:spPr>
        <a:xfrm>
          <a:off x="3651042" y="3386"/>
          <a:ext cx="1455878" cy="1455878"/>
        </a:xfrm>
        <a:prstGeom prst="ellipse">
          <a:avLst/>
        </a:prstGeom>
        <a:solidFill>
          <a:srgbClr val="00B5DE"/>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F"/>
              </a:solidFill>
              <a:latin typeface="Calibri" panose="020F0502020204030204"/>
              <a:ea typeface="+mn-ea"/>
              <a:cs typeface="+mn-cs"/>
            </a:rPr>
            <a:t>Open-ended Questions</a:t>
          </a:r>
        </a:p>
      </dsp:txBody>
      <dsp:txXfrm>
        <a:off x="3864250" y="216594"/>
        <a:ext cx="1029462" cy="1029462"/>
      </dsp:txXfrm>
    </dsp:sp>
    <dsp:sp modelId="{D8CBD623-AB89-2247-962B-5024633B1DEC}">
      <dsp:nvSpPr>
        <dsp:cNvPr id="0" name=""/>
        <dsp:cNvSpPr/>
      </dsp:nvSpPr>
      <dsp:spPr>
        <a:xfrm>
          <a:off x="5714371" y="1558758"/>
          <a:ext cx="1522965" cy="1455878"/>
        </a:xfrm>
        <a:prstGeom prst="ellipse">
          <a:avLst/>
        </a:prstGeom>
        <a:solidFill>
          <a:srgbClr val="00B8A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F"/>
              </a:solidFill>
              <a:latin typeface="Calibri" panose="020F0502020204030204"/>
              <a:ea typeface="+mn-ea"/>
              <a:cs typeface="+mn-cs"/>
            </a:rPr>
            <a:t>Affirmations</a:t>
          </a:r>
        </a:p>
      </dsp:txBody>
      <dsp:txXfrm>
        <a:off x="5937404" y="1771966"/>
        <a:ext cx="1076899" cy="1029462"/>
      </dsp:txXfrm>
    </dsp:sp>
    <dsp:sp modelId="{BC8ECDD0-905F-2349-9A33-4A17FE730141}">
      <dsp:nvSpPr>
        <dsp:cNvPr id="0" name=""/>
        <dsp:cNvSpPr/>
      </dsp:nvSpPr>
      <dsp:spPr>
        <a:xfrm>
          <a:off x="4946987" y="3991894"/>
          <a:ext cx="1455878" cy="1455878"/>
        </a:xfrm>
        <a:prstGeom prst="ellipse">
          <a:avLst/>
        </a:prstGeom>
        <a:solidFill>
          <a:srgbClr val="FDB913"/>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F"/>
              </a:solidFill>
              <a:latin typeface="Calibri" panose="020F0502020204030204"/>
              <a:ea typeface="+mn-ea"/>
              <a:cs typeface="+mn-cs"/>
            </a:rPr>
            <a:t>Reflective Listening </a:t>
          </a:r>
        </a:p>
      </dsp:txBody>
      <dsp:txXfrm>
        <a:off x="5160195" y="4205102"/>
        <a:ext cx="1029462" cy="1029462"/>
      </dsp:txXfrm>
    </dsp:sp>
    <dsp:sp modelId="{97D0B856-F750-9F4B-9870-4FCDD69A32D2}">
      <dsp:nvSpPr>
        <dsp:cNvPr id="0" name=""/>
        <dsp:cNvSpPr/>
      </dsp:nvSpPr>
      <dsp:spPr>
        <a:xfrm>
          <a:off x="2355097" y="3991894"/>
          <a:ext cx="1455878" cy="1455878"/>
        </a:xfrm>
        <a:prstGeom prst="ellipse">
          <a:avLst/>
        </a:prstGeom>
        <a:solidFill>
          <a:srgbClr val="975CA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F"/>
              </a:solidFill>
              <a:latin typeface="Calibri" panose="020F0502020204030204"/>
              <a:ea typeface="+mn-ea"/>
              <a:cs typeface="+mn-cs"/>
            </a:rPr>
            <a:t>Summary Statements</a:t>
          </a:r>
        </a:p>
      </dsp:txBody>
      <dsp:txXfrm>
        <a:off x="2568305" y="4205102"/>
        <a:ext cx="1029462" cy="1029462"/>
      </dsp:txXfrm>
    </dsp:sp>
    <dsp:sp modelId="{F8AF1FF1-A8BE-9545-9380-08F2F7E170B0}">
      <dsp:nvSpPr>
        <dsp:cNvPr id="0" name=""/>
        <dsp:cNvSpPr/>
      </dsp:nvSpPr>
      <dsp:spPr>
        <a:xfrm>
          <a:off x="1554159" y="1526860"/>
          <a:ext cx="1455878" cy="1455878"/>
        </a:xfrm>
        <a:prstGeom prst="ellipse">
          <a:avLst/>
        </a:prstGeom>
        <a:solidFill>
          <a:srgbClr val="70AD47">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F"/>
              </a:solidFill>
              <a:latin typeface="Calibri" panose="020F0502020204030204"/>
              <a:ea typeface="+mn-ea"/>
              <a:cs typeface="+mn-cs"/>
            </a:rPr>
            <a:t>Problem-solving</a:t>
          </a:r>
        </a:p>
      </dsp:txBody>
      <dsp:txXfrm>
        <a:off x="1767367" y="1740068"/>
        <a:ext cx="1029462" cy="1029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BB9176-97E1-49B6-9BDC-B0A0EEAD2D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D2C406B-F6C5-4251-A802-9E891D74E0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B46F224-E5BC-4138-AC1F-9ED741B62FE7}" type="datetimeFigureOut">
              <a:rPr lang="en-US" smtClean="0"/>
              <a:t>1/24/24</a:t>
            </a:fld>
            <a:endParaRPr lang="en-US"/>
          </a:p>
        </p:txBody>
      </p:sp>
      <p:sp>
        <p:nvSpPr>
          <p:cNvPr id="4" name="Footer Placeholder 3">
            <a:extLst>
              <a:ext uri="{FF2B5EF4-FFF2-40B4-BE49-F238E27FC236}">
                <a16:creationId xmlns:a16="http://schemas.microsoft.com/office/drawing/2014/main" id="{C4AEDE78-6DDB-4001-88BE-195EDCE3E81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1550831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03E46E-1E9C-4F9D-962C-46F67DFEBFEB}" type="datetimeFigureOut">
              <a:rPr lang="en-US" smtClean="0"/>
              <a:t>1/24/24</a:t>
            </a:fld>
            <a:endParaRPr lang="en-US"/>
          </a:p>
        </p:txBody>
      </p:sp>
      <p:sp>
        <p:nvSpPr>
          <p:cNvPr id="4" name="Slide Image Placeholder 3"/>
          <p:cNvSpPr>
            <a:spLocks noGrp="1" noRot="1" noChangeAspect="1"/>
          </p:cNvSpPr>
          <p:nvPr>
            <p:ph type="sldImg" idx="2"/>
          </p:nvPr>
        </p:nvSpPr>
        <p:spPr>
          <a:xfrm>
            <a:off x="2420938" y="1162050"/>
            <a:ext cx="2168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AB9B02-B485-4FE7-9E94-023F293CB8CB}" type="slidenum">
              <a:rPr lang="en-US" smtClean="0"/>
              <a:t>‹#›</a:t>
            </a:fld>
            <a:endParaRPr lang="en-US"/>
          </a:p>
        </p:txBody>
      </p:sp>
    </p:spTree>
    <p:extLst>
      <p:ext uri="{BB962C8B-B14F-4D97-AF65-F5344CB8AC3E}">
        <p14:creationId xmlns:p14="http://schemas.microsoft.com/office/powerpoint/2010/main" val="100320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AB9B02-B485-4FE7-9E94-023F293CB8CB}" type="slidenum">
              <a:rPr lang="en-US" smtClean="0"/>
              <a:t>1</a:t>
            </a:fld>
            <a:endParaRPr lang="en-US"/>
          </a:p>
        </p:txBody>
      </p:sp>
    </p:spTree>
    <p:extLst>
      <p:ext uri="{BB962C8B-B14F-4D97-AF65-F5344CB8AC3E}">
        <p14:creationId xmlns:p14="http://schemas.microsoft.com/office/powerpoint/2010/main" val="13052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options text bigger</a:t>
            </a:r>
          </a:p>
        </p:txBody>
      </p:sp>
      <p:sp>
        <p:nvSpPr>
          <p:cNvPr id="4" name="Slide Number Placeholder 3"/>
          <p:cNvSpPr>
            <a:spLocks noGrp="1"/>
          </p:cNvSpPr>
          <p:nvPr>
            <p:ph type="sldNum" sz="quarter" idx="5"/>
          </p:nvPr>
        </p:nvSpPr>
        <p:spPr/>
        <p:txBody>
          <a:bodyPr/>
          <a:lstStyle/>
          <a:p>
            <a:fld id="{6AAB9B02-B485-4FE7-9E94-023F293CB8CB}" type="slidenum">
              <a:rPr lang="en-US" smtClean="0"/>
              <a:t>4</a:t>
            </a:fld>
            <a:endParaRPr lang="en-US"/>
          </a:p>
        </p:txBody>
      </p:sp>
    </p:spTree>
    <p:extLst>
      <p:ext uri="{BB962C8B-B14F-4D97-AF65-F5344CB8AC3E}">
        <p14:creationId xmlns:p14="http://schemas.microsoft.com/office/powerpoint/2010/main" val="21173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options text bigger</a:t>
            </a:r>
          </a:p>
        </p:txBody>
      </p:sp>
      <p:sp>
        <p:nvSpPr>
          <p:cNvPr id="4" name="Slide Number Placeholder 3"/>
          <p:cNvSpPr>
            <a:spLocks noGrp="1"/>
          </p:cNvSpPr>
          <p:nvPr>
            <p:ph type="sldNum" sz="quarter" idx="5"/>
          </p:nvPr>
        </p:nvSpPr>
        <p:spPr/>
        <p:txBody>
          <a:bodyPr/>
          <a:lstStyle/>
          <a:p>
            <a:fld id="{6AAB9B02-B485-4FE7-9E94-023F293CB8CB}" type="slidenum">
              <a:rPr lang="en-US" smtClean="0"/>
              <a:t>5</a:t>
            </a:fld>
            <a:endParaRPr lang="en-US"/>
          </a:p>
        </p:txBody>
      </p:sp>
    </p:spTree>
    <p:extLst>
      <p:ext uri="{BB962C8B-B14F-4D97-AF65-F5344CB8AC3E}">
        <p14:creationId xmlns:p14="http://schemas.microsoft.com/office/powerpoint/2010/main" val="1265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AB9B02-B485-4FE7-9E94-023F293CB8CB}" type="slidenum">
              <a:rPr lang="en-US" smtClean="0"/>
              <a:t>11</a:t>
            </a:fld>
            <a:endParaRPr lang="en-US"/>
          </a:p>
        </p:txBody>
      </p:sp>
    </p:spTree>
    <p:extLst>
      <p:ext uri="{BB962C8B-B14F-4D97-AF65-F5344CB8AC3E}">
        <p14:creationId xmlns:p14="http://schemas.microsoft.com/office/powerpoint/2010/main" val="123558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AB9B02-B485-4FE7-9E94-023F293CB8CB}" type="slidenum">
              <a:rPr lang="en-US" smtClean="0"/>
              <a:t>19</a:t>
            </a:fld>
            <a:endParaRPr lang="en-US"/>
          </a:p>
        </p:txBody>
      </p:sp>
    </p:spTree>
    <p:extLst>
      <p:ext uri="{BB962C8B-B14F-4D97-AF65-F5344CB8AC3E}">
        <p14:creationId xmlns:p14="http://schemas.microsoft.com/office/powerpoint/2010/main" val="365149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cap.columbia.edu/"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B042D5-94C7-8870-F8F9-A3A8811885E9}"/>
              </a:ext>
            </a:extLst>
          </p:cNvPr>
          <p:cNvSpPr/>
          <p:nvPr userDrawn="1"/>
        </p:nvSpPr>
        <p:spPr>
          <a:xfrm>
            <a:off x="-1" y="4936928"/>
            <a:ext cx="7429500" cy="5807272"/>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28D348-9304-4C75-ADBB-89CA46A7E428}"/>
              </a:ext>
            </a:extLst>
          </p:cNvPr>
          <p:cNvSpPr/>
          <p:nvPr userDrawn="1"/>
        </p:nvSpPr>
        <p:spPr>
          <a:xfrm>
            <a:off x="0" y="0"/>
            <a:ext cx="7429500" cy="167161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D5E36B-CF0C-1CD8-EB96-3C913A0D0BF6}"/>
              </a:ext>
            </a:extLst>
          </p:cNvPr>
          <p:cNvSpPr/>
          <p:nvPr userDrawn="1"/>
        </p:nvSpPr>
        <p:spPr>
          <a:xfrm>
            <a:off x="762474" y="6364257"/>
            <a:ext cx="3851911" cy="455116"/>
          </a:xfrm>
          <a:prstGeom prst="rect">
            <a:avLst/>
          </a:prstGeom>
          <a:solidFill>
            <a:srgbClr val="00B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495E195E-33D3-4F9D-8089-59D0FDB00794}"/>
              </a:ext>
            </a:extLst>
          </p:cNvPr>
          <p:cNvSpPr txBox="1">
            <a:spLocks/>
          </p:cNvSpPr>
          <p:nvPr userDrawn="1"/>
        </p:nvSpPr>
        <p:spPr>
          <a:xfrm>
            <a:off x="208026" y="1245326"/>
            <a:ext cx="3851910" cy="1671610"/>
          </a:xfrm>
          <a:prstGeom prst="rect">
            <a:avLst/>
          </a:prstGeom>
        </p:spPr>
        <p:txBody>
          <a:bodyPr anchor="t">
            <a:noAutofit/>
          </a:bodyPr>
          <a:lstStyle>
            <a:lvl1pPr algn="l" defTabSz="1432590" rtl="0" eaLnBrk="1" latinLnBrk="0" hangingPunct="1">
              <a:lnSpc>
                <a:spcPct val="90000"/>
              </a:lnSpc>
              <a:spcBef>
                <a:spcPct val="0"/>
              </a:spcBef>
              <a:buNone/>
              <a:defRPr sz="1600" b="1" i="0" kern="1200">
                <a:solidFill>
                  <a:srgbClr val="9BA5AB"/>
                </a:solidFill>
                <a:latin typeface="+mn-lt"/>
                <a:ea typeface="+mj-ea"/>
                <a:cs typeface="Arial" panose="020B0604020202020204" pitchFamily="34" charset="0"/>
              </a:defRPr>
            </a:lvl1pPr>
          </a:lstStyle>
          <a:p>
            <a:endParaRPr lang="en-US" sz="3600">
              <a:solidFill>
                <a:srgbClr val="7B8CAA"/>
              </a:solidFill>
              <a:latin typeface="Garamond" panose="02020404030301010803" pitchFamily="18" charset="0"/>
            </a:endParaRPr>
          </a:p>
        </p:txBody>
      </p:sp>
      <p:sp>
        <p:nvSpPr>
          <p:cNvPr id="11" name="Text Placeholder 10">
            <a:extLst>
              <a:ext uri="{FF2B5EF4-FFF2-40B4-BE49-F238E27FC236}">
                <a16:creationId xmlns:a16="http://schemas.microsoft.com/office/drawing/2014/main" id="{87982AC7-CB9D-455F-AEB9-448537FB5EFA}"/>
              </a:ext>
            </a:extLst>
          </p:cNvPr>
          <p:cNvSpPr>
            <a:spLocks noGrp="1"/>
          </p:cNvSpPr>
          <p:nvPr>
            <p:ph type="body" sz="quarter" idx="13"/>
          </p:nvPr>
        </p:nvSpPr>
        <p:spPr>
          <a:xfrm>
            <a:off x="762476" y="6928760"/>
            <a:ext cx="3851910" cy="1248904"/>
          </a:xfrm>
          <a:prstGeom prst="rect">
            <a:avLst/>
          </a:prstGeom>
        </p:spPr>
        <p:txBody>
          <a:bodyPr/>
          <a:lstStyle>
            <a:lvl1pPr>
              <a:buNone/>
              <a:defRPr/>
            </a:lvl1pPr>
            <a:lvl2pPr marL="0" indent="0" algn="l">
              <a:buNone/>
              <a:defRPr>
                <a:solidFill>
                  <a:schemeClr val="bg1"/>
                </a:solidFill>
              </a:defRPr>
            </a:lvl2pPr>
          </a:lstStyle>
          <a:p>
            <a:pPr lvl="1"/>
            <a:r>
              <a:rPr lang="en-US"/>
              <a:t>Click to edit Master text style</a:t>
            </a:r>
          </a:p>
        </p:txBody>
      </p:sp>
      <p:sp>
        <p:nvSpPr>
          <p:cNvPr id="40" name="Title 39">
            <a:extLst>
              <a:ext uri="{FF2B5EF4-FFF2-40B4-BE49-F238E27FC236}">
                <a16:creationId xmlns:a16="http://schemas.microsoft.com/office/drawing/2014/main" id="{4F1F8E95-3A37-469C-A360-0252332C1374}"/>
              </a:ext>
            </a:extLst>
          </p:cNvPr>
          <p:cNvSpPr>
            <a:spLocks noGrp="1"/>
          </p:cNvSpPr>
          <p:nvPr>
            <p:ph type="title"/>
          </p:nvPr>
        </p:nvSpPr>
        <p:spPr>
          <a:xfrm>
            <a:off x="762474" y="6364257"/>
            <a:ext cx="3851911" cy="455116"/>
          </a:xfrm>
          <a:prstGeom prst="rect">
            <a:avLst/>
          </a:prstGeom>
          <a:noFill/>
        </p:spPr>
        <p:txBody>
          <a:bodyPr anchor="ctr"/>
          <a:lstStyle>
            <a:lvl1pPr>
              <a:defRPr sz="2000">
                <a:solidFill>
                  <a:schemeClr val="bg1"/>
                </a:solidFill>
                <a:latin typeface="+mn-lt"/>
              </a:defRPr>
            </a:lvl1pPr>
          </a:lstStyle>
          <a:p>
            <a:r>
              <a:rPr lang="en-US"/>
              <a:t>Click to edit Master title style</a:t>
            </a:r>
          </a:p>
        </p:txBody>
      </p:sp>
      <p:pic>
        <p:nvPicPr>
          <p:cNvPr id="2" name="Picture 1" descr="Logo&#10;&#10;Description automatically generated">
            <a:hlinkClick r:id="rId2"/>
            <a:extLst>
              <a:ext uri="{FF2B5EF4-FFF2-40B4-BE49-F238E27FC236}">
                <a16:creationId xmlns:a16="http://schemas.microsoft.com/office/drawing/2014/main" id="{47C4B381-75CD-4201-9AC2-4256A81E26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6580" y="324273"/>
            <a:ext cx="1305733" cy="763863"/>
          </a:xfrm>
          <a:prstGeom prst="rect">
            <a:avLst/>
          </a:prstGeom>
        </p:spPr>
      </p:pic>
      <p:sp>
        <p:nvSpPr>
          <p:cNvPr id="7" name="Picture Placeholder 35">
            <a:extLst>
              <a:ext uri="{FF2B5EF4-FFF2-40B4-BE49-F238E27FC236}">
                <a16:creationId xmlns:a16="http://schemas.microsoft.com/office/drawing/2014/main" id="{CC8F13AE-3790-1F90-FDA5-DCA7640E3C2F}"/>
              </a:ext>
            </a:extLst>
          </p:cNvPr>
          <p:cNvSpPr>
            <a:spLocks noGrp="1"/>
          </p:cNvSpPr>
          <p:nvPr>
            <p:ph type="pic" sz="quarter" idx="20"/>
          </p:nvPr>
        </p:nvSpPr>
        <p:spPr>
          <a:xfrm>
            <a:off x="0" y="1696193"/>
            <a:ext cx="7429500" cy="3216153"/>
          </a:xfrm>
          <a:prstGeom prst="rect">
            <a:avLst/>
          </a:prstGeom>
        </p:spPr>
        <p:txBody>
          <a:bodyPr/>
          <a:lstStyle>
            <a:lvl1pPr>
              <a:buNone/>
              <a:defRPr/>
            </a:lvl1pPr>
          </a:lstStyle>
          <a:p>
            <a:endParaRPr lang="en-US"/>
          </a:p>
        </p:txBody>
      </p:sp>
      <p:pic>
        <p:nvPicPr>
          <p:cNvPr id="4" name="Picture 3" descr="A black and white logo&#10;&#10;Description automatically generated">
            <a:extLst>
              <a:ext uri="{FF2B5EF4-FFF2-40B4-BE49-F238E27FC236}">
                <a16:creationId xmlns:a16="http://schemas.microsoft.com/office/drawing/2014/main" id="{FFC5254D-BA41-8106-3767-82D9CBEEED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56927" y="9965202"/>
            <a:ext cx="1918049" cy="408587"/>
          </a:xfrm>
          <a:prstGeom prst="rect">
            <a:avLst/>
          </a:prstGeom>
        </p:spPr>
      </p:pic>
    </p:spTree>
    <p:extLst>
      <p:ext uri="{BB962C8B-B14F-4D97-AF65-F5344CB8AC3E}">
        <p14:creationId xmlns:p14="http://schemas.microsoft.com/office/powerpoint/2010/main" val="10119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erior slide - 1 bloc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F8CA9C-5C7B-4DB0-8B5A-0A61DFA5E0A2}"/>
              </a:ext>
            </a:extLst>
          </p:cNvPr>
          <p:cNvSpPr/>
          <p:nvPr userDrawn="1"/>
        </p:nvSpPr>
        <p:spPr>
          <a:xfrm>
            <a:off x="3851910" y="10071909"/>
            <a:ext cx="3577589" cy="684003"/>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DA51220-E3D6-44C0-878C-38A4C1795F43}"/>
              </a:ext>
            </a:extLst>
          </p:cNvPr>
          <p:cNvSpPr>
            <a:spLocks noGrp="1"/>
          </p:cNvSpPr>
          <p:nvPr>
            <p:ph idx="10"/>
          </p:nvPr>
        </p:nvSpPr>
        <p:spPr>
          <a:xfrm>
            <a:off x="560759" y="1747519"/>
            <a:ext cx="6309285" cy="7447995"/>
          </a:xfrm>
          <a:prstGeom prst="rect">
            <a:avLst/>
          </a:prstGeom>
        </p:spPr>
        <p:txBody>
          <a:bodyPr>
            <a:normAutofit/>
          </a:bodyPr>
          <a:lstStyle>
            <a:lvl1pPr marL="0" indent="0">
              <a:buClr>
                <a:schemeClr val="tx1"/>
              </a:buClr>
              <a:buSzPct val="80000"/>
              <a:buFont typeface="Arial" panose="020B0604020202020204" pitchFamily="34" charset="0"/>
              <a:buNone/>
              <a:defRPr sz="2000" b="0">
                <a:solidFill>
                  <a:srgbClr val="000000"/>
                </a:solidFill>
                <a:latin typeface="+mn-lt"/>
                <a:cs typeface="Arial" panose="020B0604020202020204" pitchFamily="34" charset="0"/>
              </a:defRPr>
            </a:lvl1pPr>
            <a:lvl2pPr>
              <a:buClr>
                <a:schemeClr val="tx1"/>
              </a:buClr>
              <a:buSzPct val="80000"/>
              <a:buFont typeface="Arial" panose="020B0604020202020204" pitchFamily="34" charset="0"/>
              <a:buChar char="•"/>
              <a:defRPr sz="1050">
                <a:solidFill>
                  <a:schemeClr val="tx1"/>
                </a:solidFill>
                <a:latin typeface="+mn-lt"/>
                <a:cs typeface="Arial" panose="020B0604020202020204" pitchFamily="34" charset="0"/>
              </a:defRPr>
            </a:lvl2pPr>
            <a:lvl3pPr>
              <a:buClr>
                <a:schemeClr val="tx1"/>
              </a:buClr>
              <a:buSzPct val="80000"/>
              <a:buFont typeface="Arial" panose="020B0604020202020204" pitchFamily="34" charset="0"/>
              <a:buChar char="•"/>
              <a:defRPr sz="1050">
                <a:solidFill>
                  <a:schemeClr val="tx1"/>
                </a:solidFill>
                <a:latin typeface="+mn-lt"/>
                <a:cs typeface="Arial" panose="020B0604020202020204" pitchFamily="34" charset="0"/>
              </a:defRPr>
            </a:lvl3pPr>
            <a:lvl4pPr>
              <a:buClr>
                <a:srgbClr val="6CADDF"/>
              </a:buClr>
              <a:buSzPct val="80000"/>
              <a:defRPr sz="2507">
                <a:solidFill>
                  <a:srgbClr val="093552"/>
                </a:solidFill>
                <a:latin typeface="Arial" panose="020B0604020202020204" pitchFamily="34" charset="0"/>
                <a:cs typeface="Arial" panose="020B0604020202020204" pitchFamily="34" charset="0"/>
              </a:defRPr>
            </a:lvl4pPr>
            <a:lvl5pPr>
              <a:buClr>
                <a:srgbClr val="6CADDF"/>
              </a:buClr>
              <a:buSzPct val="80000"/>
              <a:defRPr sz="2507">
                <a:solidFill>
                  <a:srgbClr val="09355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23">
            <a:extLst>
              <a:ext uri="{FF2B5EF4-FFF2-40B4-BE49-F238E27FC236}">
                <a16:creationId xmlns:a16="http://schemas.microsoft.com/office/drawing/2014/main" id="{F49BEE7E-799E-442B-9544-657FC1FC2F2A}"/>
              </a:ext>
            </a:extLst>
          </p:cNvPr>
          <p:cNvSpPr>
            <a:spLocks noGrp="1"/>
          </p:cNvSpPr>
          <p:nvPr>
            <p:ph type="body" sz="quarter" idx="15"/>
          </p:nvPr>
        </p:nvSpPr>
        <p:spPr>
          <a:xfrm>
            <a:off x="560760" y="804316"/>
            <a:ext cx="6307980" cy="744370"/>
          </a:xfrm>
          <a:prstGeom prst="rect">
            <a:avLst/>
          </a:prstGeom>
        </p:spPr>
        <p:txBody>
          <a:bodyPr/>
          <a:lstStyle>
            <a:lvl1pPr marL="0" indent="0">
              <a:buNone/>
              <a:defRPr sz="3200" b="1">
                <a:solidFill>
                  <a:srgbClr val="022169"/>
                </a:solidFill>
              </a:defRPr>
            </a:lvl1pPr>
          </a:lstStyle>
          <a:p>
            <a:pPr lvl="0"/>
            <a:r>
              <a:rPr lang="en-US"/>
              <a:t>Click to edit Master text</a:t>
            </a:r>
          </a:p>
        </p:txBody>
      </p:sp>
      <p:sp>
        <p:nvSpPr>
          <p:cNvPr id="5" name="Rectangle 4">
            <a:extLst>
              <a:ext uri="{FF2B5EF4-FFF2-40B4-BE49-F238E27FC236}">
                <a16:creationId xmlns:a16="http://schemas.microsoft.com/office/drawing/2014/main" id="{CDEF9CB5-71C4-E43F-EF96-EEEC2B08FE2F}"/>
              </a:ext>
            </a:extLst>
          </p:cNvPr>
          <p:cNvSpPr/>
          <p:nvPr userDrawn="1"/>
        </p:nvSpPr>
        <p:spPr>
          <a:xfrm>
            <a:off x="0" y="9942491"/>
            <a:ext cx="3851911" cy="813422"/>
          </a:xfrm>
          <a:prstGeom prst="rect">
            <a:avLst/>
          </a:prstGeom>
          <a:solidFill>
            <a:srgbClr val="00B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9">
            <a:extLst>
              <a:ext uri="{FF2B5EF4-FFF2-40B4-BE49-F238E27FC236}">
                <a16:creationId xmlns:a16="http://schemas.microsoft.com/office/drawing/2014/main" id="{05FD0ABC-8351-3A0B-F2E5-DAF79E856BF7}"/>
              </a:ext>
            </a:extLst>
          </p:cNvPr>
          <p:cNvSpPr>
            <a:spLocks noGrp="1"/>
          </p:cNvSpPr>
          <p:nvPr>
            <p:ph type="title"/>
          </p:nvPr>
        </p:nvSpPr>
        <p:spPr>
          <a:xfrm>
            <a:off x="274322" y="10175946"/>
            <a:ext cx="3285853" cy="455116"/>
          </a:xfrm>
          <a:prstGeom prst="rect">
            <a:avLst/>
          </a:prstGeom>
          <a:noFill/>
        </p:spPr>
        <p:txBody>
          <a:bodyPr anchor="ctr"/>
          <a:lstStyle>
            <a:lvl1pPr>
              <a:defRPr sz="2000">
                <a:solidFill>
                  <a:schemeClr val="bg1"/>
                </a:solidFill>
                <a:latin typeface="+mn-lt"/>
              </a:defRPr>
            </a:lvl1pPr>
          </a:lstStyle>
          <a:p>
            <a:r>
              <a:rPr lang="en-US"/>
              <a:t>Click to edit Master title style</a:t>
            </a:r>
          </a:p>
        </p:txBody>
      </p:sp>
      <p:pic>
        <p:nvPicPr>
          <p:cNvPr id="2" name="Picture 1" descr="A black and white logo&#10;&#10;Description automatically generated">
            <a:extLst>
              <a:ext uri="{FF2B5EF4-FFF2-40B4-BE49-F238E27FC236}">
                <a16:creationId xmlns:a16="http://schemas.microsoft.com/office/drawing/2014/main" id="{F50762AE-3BB7-6E6F-2594-519EE1993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0691" y="10191144"/>
            <a:ext cx="1918049" cy="408587"/>
          </a:xfrm>
          <a:prstGeom prst="rect">
            <a:avLst/>
          </a:prstGeom>
        </p:spPr>
      </p:pic>
    </p:spTree>
    <p:extLst>
      <p:ext uri="{BB962C8B-B14F-4D97-AF65-F5344CB8AC3E}">
        <p14:creationId xmlns:p14="http://schemas.microsoft.com/office/powerpoint/2010/main" val="3390902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269725"/>
      </p:ext>
    </p:extLst>
  </p:cSld>
  <p:clrMap bg1="lt1" tx1="dk1" bg2="lt2" tx2="dk2" accent1="accent1" accent2="accent2" accent3="accent3" accent4="accent4" accent5="accent5" accent6="accent6" hlink="hlink" folHlink="folHlink"/>
  <p:sldLayoutIdLst>
    <p:sldLayoutId id="2147483689" r:id="rId1"/>
    <p:sldLayoutId id="2147483692" r:id="rId2"/>
  </p:sldLayoutIdLst>
  <p:txStyles>
    <p:titleStyle>
      <a:lvl1pPr algn="l" defTabSz="1432590" rtl="0" eaLnBrk="1" latinLnBrk="0" hangingPunct="1">
        <a:lnSpc>
          <a:spcPct val="90000"/>
        </a:lnSpc>
        <a:spcBef>
          <a:spcPct val="0"/>
        </a:spcBef>
        <a:buNone/>
        <a:defRPr sz="6893" kern="1200">
          <a:solidFill>
            <a:schemeClr val="tx1"/>
          </a:solidFill>
          <a:latin typeface="+mj-lt"/>
          <a:ea typeface="+mj-ea"/>
          <a:cs typeface="+mj-cs"/>
        </a:defRPr>
      </a:lvl1pPr>
    </p:titleStyle>
    <p:bodyStyle>
      <a:lvl1pPr marL="358148" indent="-358148" algn="l" defTabSz="1432590" rtl="0" eaLnBrk="1" latinLnBrk="0" hangingPunct="1">
        <a:lnSpc>
          <a:spcPct val="90000"/>
        </a:lnSpc>
        <a:spcBef>
          <a:spcPts val="1567"/>
        </a:spcBef>
        <a:buFont typeface="Arial" panose="020B0604020202020204" pitchFamily="34" charset="0"/>
        <a:buChar char="•"/>
        <a:defRPr sz="4387" kern="1200">
          <a:solidFill>
            <a:schemeClr val="tx1"/>
          </a:solidFill>
          <a:latin typeface="+mn-lt"/>
          <a:ea typeface="+mn-ea"/>
          <a:cs typeface="+mn-cs"/>
        </a:defRPr>
      </a:lvl1pPr>
      <a:lvl2pPr marL="1074443" indent="-358148" algn="l" defTabSz="1432590" rtl="0" eaLnBrk="1" latinLnBrk="0" hangingPunct="1">
        <a:lnSpc>
          <a:spcPct val="90000"/>
        </a:lnSpc>
        <a:spcBef>
          <a:spcPts val="783"/>
        </a:spcBef>
        <a:buFont typeface="Arial" panose="020B0604020202020204" pitchFamily="34" charset="0"/>
        <a:buChar char="•"/>
        <a:defRPr sz="3760" kern="1200">
          <a:solidFill>
            <a:schemeClr val="tx1"/>
          </a:solidFill>
          <a:latin typeface="+mn-lt"/>
          <a:ea typeface="+mn-ea"/>
          <a:cs typeface="+mn-cs"/>
        </a:defRPr>
      </a:lvl2pPr>
      <a:lvl3pPr marL="1790738" indent="-358148" algn="l" defTabSz="1432590" rtl="0" eaLnBrk="1" latinLnBrk="0" hangingPunct="1">
        <a:lnSpc>
          <a:spcPct val="90000"/>
        </a:lnSpc>
        <a:spcBef>
          <a:spcPts val="783"/>
        </a:spcBef>
        <a:buFont typeface="Arial" panose="020B0604020202020204" pitchFamily="34" charset="0"/>
        <a:buChar char="•"/>
        <a:defRPr sz="3133" kern="1200">
          <a:solidFill>
            <a:schemeClr val="tx1"/>
          </a:solidFill>
          <a:latin typeface="+mn-lt"/>
          <a:ea typeface="+mn-ea"/>
          <a:cs typeface="+mn-cs"/>
        </a:defRPr>
      </a:lvl3pPr>
      <a:lvl4pPr marL="2507033"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4pPr>
      <a:lvl5pPr marL="3223329"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5pPr>
      <a:lvl6pPr marL="3939624"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6pPr>
      <a:lvl7pPr marL="4655919"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7pPr>
      <a:lvl8pPr marL="5372214"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8pPr>
      <a:lvl9pPr marL="6088510"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9pPr>
    </p:bodyStyle>
    <p:otherStyle>
      <a:defPPr>
        <a:defRPr lang="en-US"/>
      </a:defPPr>
      <a:lvl1pPr marL="0" algn="l" defTabSz="1432590" rtl="0" eaLnBrk="1" latinLnBrk="0" hangingPunct="1">
        <a:defRPr sz="2820" kern="1200">
          <a:solidFill>
            <a:schemeClr val="tx1"/>
          </a:solidFill>
          <a:latin typeface="+mn-lt"/>
          <a:ea typeface="+mn-ea"/>
          <a:cs typeface="+mn-cs"/>
        </a:defRPr>
      </a:lvl1pPr>
      <a:lvl2pPr marL="716295" algn="l" defTabSz="1432590" rtl="0" eaLnBrk="1" latinLnBrk="0" hangingPunct="1">
        <a:defRPr sz="2820" kern="1200">
          <a:solidFill>
            <a:schemeClr val="tx1"/>
          </a:solidFill>
          <a:latin typeface="+mn-lt"/>
          <a:ea typeface="+mn-ea"/>
          <a:cs typeface="+mn-cs"/>
        </a:defRPr>
      </a:lvl2pPr>
      <a:lvl3pPr marL="1432590" algn="l" defTabSz="1432590" rtl="0" eaLnBrk="1" latinLnBrk="0" hangingPunct="1">
        <a:defRPr sz="2820" kern="1200">
          <a:solidFill>
            <a:schemeClr val="tx1"/>
          </a:solidFill>
          <a:latin typeface="+mn-lt"/>
          <a:ea typeface="+mn-ea"/>
          <a:cs typeface="+mn-cs"/>
        </a:defRPr>
      </a:lvl3pPr>
      <a:lvl4pPr marL="2148886" algn="l" defTabSz="1432590" rtl="0" eaLnBrk="1" latinLnBrk="0" hangingPunct="1">
        <a:defRPr sz="2820" kern="1200">
          <a:solidFill>
            <a:schemeClr val="tx1"/>
          </a:solidFill>
          <a:latin typeface="+mn-lt"/>
          <a:ea typeface="+mn-ea"/>
          <a:cs typeface="+mn-cs"/>
        </a:defRPr>
      </a:lvl4pPr>
      <a:lvl5pPr marL="2865181" algn="l" defTabSz="1432590" rtl="0" eaLnBrk="1" latinLnBrk="0" hangingPunct="1">
        <a:defRPr sz="2820" kern="1200">
          <a:solidFill>
            <a:schemeClr val="tx1"/>
          </a:solidFill>
          <a:latin typeface="+mn-lt"/>
          <a:ea typeface="+mn-ea"/>
          <a:cs typeface="+mn-cs"/>
        </a:defRPr>
      </a:lvl5pPr>
      <a:lvl6pPr marL="3581476" algn="l" defTabSz="1432590" rtl="0" eaLnBrk="1" latinLnBrk="0" hangingPunct="1">
        <a:defRPr sz="2820" kern="1200">
          <a:solidFill>
            <a:schemeClr val="tx1"/>
          </a:solidFill>
          <a:latin typeface="+mn-lt"/>
          <a:ea typeface="+mn-ea"/>
          <a:cs typeface="+mn-cs"/>
        </a:defRPr>
      </a:lvl6pPr>
      <a:lvl7pPr marL="4297771" algn="l" defTabSz="1432590" rtl="0" eaLnBrk="1" latinLnBrk="0" hangingPunct="1">
        <a:defRPr sz="2820" kern="1200">
          <a:solidFill>
            <a:schemeClr val="tx1"/>
          </a:solidFill>
          <a:latin typeface="+mn-lt"/>
          <a:ea typeface="+mn-ea"/>
          <a:cs typeface="+mn-cs"/>
        </a:defRPr>
      </a:lvl7pPr>
      <a:lvl8pPr marL="5014067" algn="l" defTabSz="1432590" rtl="0" eaLnBrk="1" latinLnBrk="0" hangingPunct="1">
        <a:defRPr sz="2820" kern="1200">
          <a:solidFill>
            <a:schemeClr val="tx1"/>
          </a:solidFill>
          <a:latin typeface="+mn-lt"/>
          <a:ea typeface="+mn-ea"/>
          <a:cs typeface="+mn-cs"/>
        </a:defRPr>
      </a:lvl8pPr>
      <a:lvl9pPr marL="5730362" algn="l" defTabSz="1432590" rtl="0" eaLnBrk="1" latinLnBrk="0" hangingPunct="1">
        <a:defRPr sz="28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emf"/><Relationship Id="rId7" Type="http://schemas.openxmlformats.org/officeDocument/2006/relationships/image" Target="../media/image11.sv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838FC1-F6EA-0FF2-1186-8AA89C1773DE}"/>
              </a:ext>
            </a:extLst>
          </p:cNvPr>
          <p:cNvSpPr>
            <a:spLocks noGrp="1"/>
          </p:cNvSpPr>
          <p:nvPr>
            <p:ph type="body" sz="quarter" idx="13"/>
          </p:nvPr>
        </p:nvSpPr>
        <p:spPr>
          <a:xfrm>
            <a:off x="762474" y="7018796"/>
            <a:ext cx="6117297" cy="1776159"/>
          </a:xfrm>
        </p:spPr>
        <p:txBody>
          <a:bodyPr/>
          <a:lstStyle/>
          <a:p>
            <a:pPr marL="0" indent="0">
              <a:lnSpc>
                <a:spcPct val="100000"/>
              </a:lnSpc>
              <a:spcBef>
                <a:spcPts val="0"/>
              </a:spcBef>
            </a:pPr>
            <a:r>
              <a:rPr lang="en-US" sz="3200" b="1">
                <a:solidFill>
                  <a:schemeClr val="bg1"/>
                </a:solidFill>
              </a:rPr>
              <a:t>Person-Centered </a:t>
            </a:r>
            <a:r>
              <a:rPr lang="en-US" sz="3200" b="1" err="1">
                <a:solidFill>
                  <a:schemeClr val="bg1"/>
                </a:solidFill>
              </a:rPr>
              <a:t>PrEP</a:t>
            </a:r>
            <a:r>
              <a:rPr lang="en-US" sz="3200" b="1">
                <a:solidFill>
                  <a:schemeClr val="bg1"/>
                </a:solidFill>
              </a:rPr>
              <a:t> Counseling</a:t>
            </a:r>
          </a:p>
          <a:p>
            <a:pPr marL="0" indent="0">
              <a:lnSpc>
                <a:spcPct val="100000"/>
              </a:lnSpc>
              <a:spcBef>
                <a:spcPts val="0"/>
              </a:spcBef>
            </a:pPr>
            <a:r>
              <a:rPr lang="en-US" sz="3200" b="1">
                <a:solidFill>
                  <a:schemeClr val="bg1"/>
                </a:solidFill>
              </a:rPr>
              <a:t>Job Aid Collection</a:t>
            </a:r>
          </a:p>
          <a:p>
            <a:pPr marL="0">
              <a:lnSpc>
                <a:spcPct val="100000"/>
              </a:lnSpc>
              <a:spcBef>
                <a:spcPts val="0"/>
              </a:spcBef>
            </a:pPr>
            <a:r>
              <a:rPr lang="en-US" sz="3200" b="1">
                <a:solidFill>
                  <a:schemeClr val="bg1"/>
                </a:solidFill>
              </a:rPr>
              <a:t> </a:t>
            </a:r>
          </a:p>
        </p:txBody>
      </p:sp>
      <p:sp>
        <p:nvSpPr>
          <p:cNvPr id="3" name="Title 2">
            <a:extLst>
              <a:ext uri="{FF2B5EF4-FFF2-40B4-BE49-F238E27FC236}">
                <a16:creationId xmlns:a16="http://schemas.microsoft.com/office/drawing/2014/main" id="{EEB83080-3F95-6FC4-E48C-C7B3F41CB324}"/>
              </a:ext>
            </a:extLst>
          </p:cNvPr>
          <p:cNvSpPr>
            <a:spLocks noGrp="1"/>
          </p:cNvSpPr>
          <p:nvPr>
            <p:ph type="title"/>
          </p:nvPr>
        </p:nvSpPr>
        <p:spPr/>
        <p:txBody>
          <a:bodyPr/>
          <a:lstStyle/>
          <a:p>
            <a:r>
              <a:rPr lang="en-US" sz="2400" b="1"/>
              <a:t>Module 6</a:t>
            </a:r>
          </a:p>
        </p:txBody>
      </p:sp>
      <p:sp>
        <p:nvSpPr>
          <p:cNvPr id="12" name="Rectangle 11">
            <a:extLst>
              <a:ext uri="{FF2B5EF4-FFF2-40B4-BE49-F238E27FC236}">
                <a16:creationId xmlns:a16="http://schemas.microsoft.com/office/drawing/2014/main" id="{F16086BF-978E-6D33-9A03-B722EED410D0}"/>
              </a:ext>
            </a:extLst>
          </p:cNvPr>
          <p:cNvSpPr/>
          <p:nvPr/>
        </p:nvSpPr>
        <p:spPr>
          <a:xfrm>
            <a:off x="0" y="1717963"/>
            <a:ext cx="7429500" cy="3186545"/>
          </a:xfrm>
          <a:prstGeom prst="rect">
            <a:avLst/>
          </a:prstGeom>
          <a:solidFill>
            <a:srgbClr val="0221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close-up of a blue and yellow circle with a blue background&#10;&#10;Description automatically generated">
            <a:extLst>
              <a:ext uri="{FF2B5EF4-FFF2-40B4-BE49-F238E27FC236}">
                <a16:creationId xmlns:a16="http://schemas.microsoft.com/office/drawing/2014/main" id="{35D05076-DD66-B9C2-01DA-D8F228FF0503}"/>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2602" t="-19778" r="-2602" b="-23762"/>
          <a:stretch/>
        </p:blipFill>
        <p:spPr>
          <a:xfrm>
            <a:off x="1529542" y="1717963"/>
            <a:ext cx="4319885" cy="1870034"/>
          </a:xfrm>
        </p:spPr>
      </p:pic>
      <p:pic>
        <p:nvPicPr>
          <p:cNvPr id="8" name="Picture 7" descr="A white person icon on a black background&#10;&#10;Description automatically generated">
            <a:extLst>
              <a:ext uri="{FF2B5EF4-FFF2-40B4-BE49-F238E27FC236}">
                <a16:creationId xmlns:a16="http://schemas.microsoft.com/office/drawing/2014/main" id="{4F9EF304-8A6F-3479-CF9E-CB6D3B82A0DC}"/>
              </a:ext>
            </a:extLst>
          </p:cNvPr>
          <p:cNvPicPr>
            <a:picLocks noChangeAspect="1"/>
          </p:cNvPicPr>
          <p:nvPr/>
        </p:nvPicPr>
        <p:blipFill rotWithShape="1">
          <a:blip r:embed="rId4">
            <a:extLst>
              <a:ext uri="{28A0092B-C50C-407E-A947-70E740481C1C}">
                <a14:useLocalDpi xmlns:a14="http://schemas.microsoft.com/office/drawing/2010/main" val="0"/>
              </a:ext>
            </a:extLst>
          </a:blip>
          <a:srcRect b="16037"/>
          <a:stretch/>
        </p:blipFill>
        <p:spPr>
          <a:xfrm>
            <a:off x="2459528" y="2796669"/>
            <a:ext cx="2510444" cy="2107839"/>
          </a:xfrm>
          <a:prstGeom prst="rect">
            <a:avLst/>
          </a:prstGeom>
        </p:spPr>
      </p:pic>
    </p:spTree>
    <p:extLst>
      <p:ext uri="{BB962C8B-B14F-4D97-AF65-F5344CB8AC3E}">
        <p14:creationId xmlns:p14="http://schemas.microsoft.com/office/powerpoint/2010/main" val="36616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62769-A3AC-3313-B458-3C864AF1E492}"/>
              </a:ext>
            </a:extLst>
          </p:cNvPr>
          <p:cNvSpPr/>
          <p:nvPr/>
        </p:nvSpPr>
        <p:spPr>
          <a:xfrm>
            <a:off x="0" y="0"/>
            <a:ext cx="7429500" cy="1266825"/>
          </a:xfrm>
          <a:prstGeom prst="rect">
            <a:avLst/>
          </a:prstGeom>
          <a:solidFill>
            <a:srgbClr val="00B8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9D45DA-4AAC-FE57-C793-07A70896C9E7}"/>
              </a:ext>
            </a:extLst>
          </p:cNvPr>
          <p:cNvSpPr>
            <a:spLocks noGrp="1"/>
          </p:cNvSpPr>
          <p:nvPr>
            <p:ph type="body" sz="quarter" idx="15"/>
          </p:nvPr>
        </p:nvSpPr>
        <p:spPr>
          <a:xfrm>
            <a:off x="294767" y="292893"/>
            <a:ext cx="6307980" cy="744370"/>
          </a:xfrm>
        </p:spPr>
        <p:txBody>
          <a:bodyPr/>
          <a:lstStyle/>
          <a:p>
            <a:pPr>
              <a:lnSpc>
                <a:spcPct val="100000"/>
              </a:lnSpc>
              <a:spcBef>
                <a:spcPts val="0"/>
              </a:spcBef>
            </a:pPr>
            <a:r>
              <a:rPr lang="en-US" sz="2400">
                <a:solidFill>
                  <a:schemeClr val="bg1"/>
                </a:solidFill>
              </a:rPr>
              <a:t>Step 4: CAB-LA</a:t>
            </a:r>
          </a:p>
          <a:p>
            <a:pPr>
              <a:lnSpc>
                <a:spcPct val="100000"/>
              </a:lnSpc>
              <a:spcBef>
                <a:spcPts val="0"/>
              </a:spcBef>
            </a:pPr>
            <a:r>
              <a:rPr lang="en-US" sz="2400" b="0">
                <a:solidFill>
                  <a:schemeClr val="bg1"/>
                </a:solidFill>
              </a:rPr>
              <a:t>Key Characteristics and Considerations</a:t>
            </a:r>
          </a:p>
        </p:txBody>
      </p:sp>
      <p:pic>
        <p:nvPicPr>
          <p:cNvPr id="6" name="Picture 5">
            <a:extLst>
              <a:ext uri="{FF2B5EF4-FFF2-40B4-BE49-F238E27FC236}">
                <a16:creationId xmlns:a16="http://schemas.microsoft.com/office/drawing/2014/main" id="{09AA64A6-6CB1-B757-F92A-38DF2E88E494}"/>
              </a:ext>
            </a:extLst>
          </p:cNvPr>
          <p:cNvPicPr>
            <a:picLocks noChangeAspect="1"/>
          </p:cNvPicPr>
          <p:nvPr/>
        </p:nvPicPr>
        <p:blipFill>
          <a:blip r:embed="rId2"/>
          <a:stretch>
            <a:fillRect/>
          </a:stretch>
        </p:blipFill>
        <p:spPr>
          <a:xfrm>
            <a:off x="6115039" y="217180"/>
            <a:ext cx="851418" cy="851418"/>
          </a:xfrm>
          <a:prstGeom prst="rect">
            <a:avLst/>
          </a:prstGeom>
        </p:spPr>
      </p:pic>
      <p:graphicFrame>
        <p:nvGraphicFramePr>
          <p:cNvPr id="17" name="Content Placeholder 12">
            <a:extLst>
              <a:ext uri="{FF2B5EF4-FFF2-40B4-BE49-F238E27FC236}">
                <a16:creationId xmlns:a16="http://schemas.microsoft.com/office/drawing/2014/main" id="{581C6FEF-BF55-9ED7-FCEA-48C160028D2F}"/>
              </a:ext>
            </a:extLst>
          </p:cNvPr>
          <p:cNvGraphicFramePr>
            <a:graphicFrameLocks noGrp="1"/>
          </p:cNvGraphicFramePr>
          <p:nvPr>
            <p:ph idx="10"/>
            <p:extLst>
              <p:ext uri="{D42A27DB-BD31-4B8C-83A1-F6EECF244321}">
                <p14:modId xmlns:p14="http://schemas.microsoft.com/office/powerpoint/2010/main" val="1688541408"/>
              </p:ext>
            </p:extLst>
          </p:nvPr>
        </p:nvGraphicFramePr>
        <p:xfrm>
          <a:off x="285753" y="1410957"/>
          <a:ext cx="6974119" cy="3028521"/>
        </p:xfrm>
        <a:graphic>
          <a:graphicData uri="http://schemas.openxmlformats.org/drawingml/2006/table">
            <a:tbl>
              <a:tblPr bandRow="1">
                <a:tableStyleId>{7DF18680-E054-41AD-8BC1-D1AEF772440D}</a:tableStyleId>
              </a:tblPr>
              <a:tblGrid>
                <a:gridCol w="426720">
                  <a:extLst>
                    <a:ext uri="{9D8B030D-6E8A-4147-A177-3AD203B41FA5}">
                      <a16:colId xmlns:a16="http://schemas.microsoft.com/office/drawing/2014/main" val="1433546123"/>
                    </a:ext>
                  </a:extLst>
                </a:gridCol>
                <a:gridCol w="2441050">
                  <a:extLst>
                    <a:ext uri="{9D8B030D-6E8A-4147-A177-3AD203B41FA5}">
                      <a16:colId xmlns:a16="http://schemas.microsoft.com/office/drawing/2014/main" val="2642481941"/>
                    </a:ext>
                  </a:extLst>
                </a:gridCol>
                <a:gridCol w="1669774">
                  <a:extLst>
                    <a:ext uri="{9D8B030D-6E8A-4147-A177-3AD203B41FA5}">
                      <a16:colId xmlns:a16="http://schemas.microsoft.com/office/drawing/2014/main" val="4154792332"/>
                    </a:ext>
                  </a:extLst>
                </a:gridCol>
                <a:gridCol w="2436575">
                  <a:extLst>
                    <a:ext uri="{9D8B030D-6E8A-4147-A177-3AD203B41FA5}">
                      <a16:colId xmlns:a16="http://schemas.microsoft.com/office/drawing/2014/main" val="2935919252"/>
                    </a:ext>
                  </a:extLst>
                </a:gridCol>
              </a:tblGrid>
              <a:tr h="529161">
                <a:tc rowSpan="4">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a:ln>
                            <a:noFill/>
                          </a:ln>
                          <a:solidFill>
                            <a:srgbClr val="FFFFFF"/>
                          </a:solidFill>
                          <a:effectLst/>
                          <a:uLnTx/>
                          <a:uFillTx/>
                        </a:rPr>
                        <a:t>Scientific knowledge</a:t>
                      </a:r>
                      <a:endParaRPr kumimoji="0" lang="en-US" sz="1600" b="1" i="0" u="none" strike="noStrike" kern="0" cap="none" spc="0" normalizeH="0" baseline="0" noProof="0">
                        <a:ln>
                          <a:noFill/>
                        </a:ln>
                        <a:solidFill>
                          <a:srgbClr val="FFFFFF"/>
                        </a:solidFill>
                        <a:effectLst/>
                        <a:uLnTx/>
                        <a:uFillTx/>
                        <a:latin typeface="+mn-lt"/>
                        <a:ea typeface="+mn-ea"/>
                        <a:cs typeface="+mn-cs"/>
                      </a:endParaRPr>
                    </a:p>
                  </a:txBody>
                  <a:tcPr vert="vert270" anchor="ctr">
                    <a:solidFill>
                      <a:schemeClr val="accent5"/>
                    </a:solidFill>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How well does it prevent HIV infection?</a:t>
                      </a:r>
                      <a:endParaRPr lang="en-US" sz="1200" i="1">
                        <a:solidFill>
                          <a:schemeClr val="accent5">
                            <a:lumMod val="50000"/>
                          </a:schemeClr>
                        </a:solidFill>
                        <a:latin typeface="+mn-lt"/>
                      </a:endParaRPr>
                    </a:p>
                  </a:txBody>
                  <a:tcPr anchor="ctr"/>
                </a:tc>
                <a:tc>
                  <a:txBody>
                    <a:bodyPr/>
                    <a:lstStyle/>
                    <a:p>
                      <a:endParaRPr lang="en-US" sz="1200">
                        <a:solidFill>
                          <a:schemeClr val="accent5">
                            <a:lumMod val="50000"/>
                          </a:schemeClr>
                        </a:solidFill>
                        <a:latin typeface="+mn-lt"/>
                      </a:endParaRPr>
                    </a:p>
                  </a:txBody>
                  <a:tcPr anchor="ctr"/>
                </a:tc>
                <a:tc>
                  <a:txBody>
                    <a:bodyPr/>
                    <a:lstStyle/>
                    <a:p>
                      <a:r>
                        <a:rPr lang="en-US" sz="1200">
                          <a:solidFill>
                            <a:schemeClr val="accent5">
                              <a:lumMod val="50000"/>
                            </a:schemeClr>
                          </a:solidFill>
                        </a:rPr>
                        <a:t>Efficacy to prevent HIV with optimal adherence</a:t>
                      </a:r>
                      <a:endParaRPr lang="en-US" sz="1200">
                        <a:solidFill>
                          <a:schemeClr val="accent5">
                            <a:lumMod val="50000"/>
                          </a:schemeClr>
                        </a:solidFill>
                        <a:latin typeface="+mn-lt"/>
                      </a:endParaRPr>
                    </a:p>
                  </a:txBody>
                  <a:tcPr anchor="ctr"/>
                </a:tc>
                <a:extLst>
                  <a:ext uri="{0D108BD9-81ED-4DB2-BD59-A6C34878D82A}">
                    <a16:rowId xmlns:a16="http://schemas.microsoft.com/office/drawing/2014/main" val="3882606805"/>
                  </a:ext>
                </a:extLst>
              </a:tr>
              <a:tr h="749234">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mn-lt"/>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accent5">
                              <a:lumMod val="50000"/>
                            </a:schemeClr>
                          </a:solidFill>
                        </a:rPr>
                        <a:t>What are the side effects?</a:t>
                      </a:r>
                      <a:endParaRPr lang="en-US" sz="1200" i="1" kern="1200">
                        <a:solidFill>
                          <a:schemeClr val="accent5">
                            <a:lumMod val="50000"/>
                          </a:schemeClr>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1" kern="1200">
                          <a:solidFill>
                            <a:schemeClr val="accent5">
                              <a:lumMod val="50000"/>
                            </a:schemeClr>
                          </a:solidFill>
                        </a:rPr>
                        <a:t>Common side effects: </a:t>
                      </a:r>
                      <a:r>
                        <a:rPr lang="en-US" sz="1200" kern="1200">
                          <a:solidFill>
                            <a:schemeClr val="accent5">
                              <a:lumMod val="50000"/>
                            </a:schemeClr>
                          </a:solidFill>
                        </a:rPr>
                        <a:t>Temporary pain, redness, or swelling or at the injection site.</a:t>
                      </a:r>
                      <a:endParaRPr lang="en-US" sz="1200" kern="1200">
                        <a:solidFill>
                          <a:schemeClr val="accent5">
                            <a:lumMod val="50000"/>
                          </a:schemeClr>
                        </a:solidFill>
                        <a:latin typeface="+mn-lt"/>
                        <a:ea typeface="+mn-ea"/>
                        <a:cs typeface="+mn-cs"/>
                      </a:endParaRPr>
                    </a:p>
                  </a:txBody>
                  <a:tcPr/>
                </a:tc>
                <a:tc>
                  <a:txBody>
                    <a:bodyPr/>
                    <a:lstStyle/>
                    <a:p>
                      <a:pPr algn="l">
                        <a:spcBef>
                          <a:spcPts val="0"/>
                        </a:spcBef>
                        <a:spcAft>
                          <a:spcPts val="0"/>
                        </a:spcAft>
                      </a:pPr>
                      <a:r>
                        <a:rPr lang="en-US" sz="1200" b="1" baseline="0">
                          <a:solidFill>
                            <a:schemeClr val="accent5">
                              <a:lumMod val="50000"/>
                            </a:schemeClr>
                          </a:solidFill>
                        </a:rPr>
                        <a:t>Possible rare adverse events: </a:t>
                      </a:r>
                    </a:p>
                    <a:p>
                      <a:pPr algn="l">
                        <a:spcBef>
                          <a:spcPts val="0"/>
                        </a:spcBef>
                        <a:spcAft>
                          <a:spcPts val="0"/>
                        </a:spcAft>
                      </a:pPr>
                      <a:r>
                        <a:rPr lang="en-US" sz="1200" kern="1200">
                          <a:solidFill>
                            <a:schemeClr val="accent5">
                              <a:lumMod val="50000"/>
                            </a:schemeClr>
                          </a:solidFill>
                        </a:rPr>
                        <a:t>Liver damage</a:t>
                      </a:r>
                    </a:p>
                    <a:p>
                      <a:pPr algn="l">
                        <a:spcBef>
                          <a:spcPts val="0"/>
                        </a:spcBef>
                        <a:spcAft>
                          <a:spcPts val="0"/>
                        </a:spcAft>
                      </a:pPr>
                      <a:r>
                        <a:rPr lang="en-US" sz="1200" kern="1200">
                          <a:solidFill>
                            <a:schemeClr val="accent5">
                              <a:lumMod val="50000"/>
                            </a:schemeClr>
                          </a:solidFill>
                        </a:rPr>
                        <a:t>Allergic reactions</a:t>
                      </a:r>
                    </a:p>
                    <a:p>
                      <a:pPr algn="l">
                        <a:spcBef>
                          <a:spcPts val="0"/>
                        </a:spcBef>
                        <a:spcAft>
                          <a:spcPts val="0"/>
                        </a:spcAft>
                      </a:pPr>
                      <a:r>
                        <a:rPr lang="en-US" sz="1200" kern="1200">
                          <a:solidFill>
                            <a:schemeClr val="accent5">
                              <a:lumMod val="50000"/>
                            </a:schemeClr>
                          </a:solidFill>
                        </a:rPr>
                        <a:t>Depression</a:t>
                      </a:r>
                      <a:endParaRPr lang="en-US" sz="1200" kern="1200">
                        <a:solidFill>
                          <a:schemeClr val="accent5">
                            <a:lumMod val="50000"/>
                          </a:schemeClr>
                        </a:solidFill>
                        <a:latin typeface="+mn-lt"/>
                        <a:ea typeface="+mn-ea"/>
                        <a:cs typeface="+mn-cs"/>
                      </a:endParaRPr>
                    </a:p>
                  </a:txBody>
                  <a:tcPr/>
                </a:tc>
                <a:extLst>
                  <a:ext uri="{0D108BD9-81ED-4DB2-BD59-A6C34878D82A}">
                    <a16:rowId xmlns:a16="http://schemas.microsoft.com/office/drawing/2014/main" val="1268233498"/>
                  </a:ext>
                </a:extLst>
              </a:tr>
              <a:tr h="415725">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schemeClr val="tx2">
                            <a:lumMod val="10000"/>
                          </a:schemeClr>
                        </a:solidFill>
                        <a:effectLst/>
                        <a:uLnTx/>
                        <a:uFillTx/>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0">
                          <a:solidFill>
                            <a:schemeClr val="accent5">
                              <a:lumMod val="50000"/>
                            </a:schemeClr>
                          </a:solidFill>
                        </a:rPr>
                        <a:t>Safe during pregnancy and breastfeeding? </a:t>
                      </a:r>
                      <a:endParaRPr kumimoji="0" lang="en-US" sz="1200" b="0" i="1" u="none" strike="noStrike" kern="1200" cap="none" spc="0" normalizeH="0" baseline="0" noProof="0">
                        <a:ln>
                          <a:noFill/>
                        </a:ln>
                        <a:solidFill>
                          <a:schemeClr val="accent5">
                            <a:lumMod val="50000"/>
                          </a:schemeClr>
                        </a:solidFill>
                        <a:effectLst/>
                        <a:uLnTx/>
                        <a:uFillTx/>
                        <a:latin typeface="+mn-lt"/>
                        <a:ea typeface="+mn-ea"/>
                        <a:cs typeface="+mn-cs"/>
                      </a:endParaRPr>
                    </a:p>
                  </a:txBody>
                  <a:tcPr anchor="ctr"/>
                </a:tc>
                <a:tc gridSpan="2">
                  <a:txBody>
                    <a:bodyPr/>
                    <a:lstStyle/>
                    <a:p>
                      <a:r>
                        <a:rPr lang="en-US" sz="1600" b="1">
                          <a:solidFill>
                            <a:schemeClr val="accent5">
                              <a:lumMod val="50000"/>
                            </a:schemeClr>
                          </a:solidFill>
                        </a:rPr>
                        <a:t>Unknown</a:t>
                      </a:r>
                      <a:endParaRPr lang="en-US" sz="1600" b="1">
                        <a:solidFill>
                          <a:schemeClr val="accent5">
                            <a:lumMod val="50000"/>
                          </a:schemeClr>
                        </a:solidFill>
                        <a:latin typeface="+mn-lt"/>
                      </a:endParaRPr>
                    </a:p>
                  </a:txBody>
                  <a:tcPr anchor="ctr"/>
                </a:tc>
                <a:tc hMerge="1">
                  <a:txBody>
                    <a:bodyPr/>
                    <a:lstStyle/>
                    <a:p>
                      <a:endParaRPr lang="en-US"/>
                    </a:p>
                  </a:txBody>
                  <a:tcPr/>
                </a:tc>
                <a:extLst>
                  <a:ext uri="{0D108BD9-81ED-4DB2-BD59-A6C34878D82A}">
                    <a16:rowId xmlns:a16="http://schemas.microsoft.com/office/drawing/2014/main" val="1337493809"/>
                  </a:ext>
                </a:extLst>
              </a:tr>
              <a:tr h="547970">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mn-lt"/>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How will it impact detection and treatment of HIV if I become infected? </a:t>
                      </a:r>
                      <a:endParaRPr lang="en-US" sz="1200" i="1">
                        <a:solidFill>
                          <a:schemeClr val="accent5">
                            <a:lumMod val="50000"/>
                          </a:schemeClr>
                        </a:solidFill>
                        <a:latin typeface="+mn-lt"/>
                      </a:endParaRPr>
                    </a:p>
                  </a:txBody>
                  <a:tcPr anchor="ctr"/>
                </a:tc>
                <a:tc gridSpan="2">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accent5">
                              <a:lumMod val="50000"/>
                            </a:schemeClr>
                          </a:solidFill>
                        </a:rPr>
                        <a:t>Potential for INSTI ARV resistance if </a:t>
                      </a:r>
                      <a:r>
                        <a:rPr lang="en-US" sz="1200" kern="1200" err="1">
                          <a:solidFill>
                            <a:schemeClr val="accent5">
                              <a:lumMod val="50000"/>
                            </a:schemeClr>
                          </a:solidFill>
                        </a:rPr>
                        <a:t>PrEP</a:t>
                      </a:r>
                      <a:r>
                        <a:rPr lang="en-US" sz="1200" kern="1200">
                          <a:solidFill>
                            <a:schemeClr val="accent5">
                              <a:lumMod val="50000"/>
                            </a:schemeClr>
                          </a:solidFill>
                        </a:rPr>
                        <a:t> is continued after infection or if HIV is acquired within 12 months of stopping injections, known as the CAB-LA ‘tail period’.</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accent5">
                              <a:lumMod val="50000"/>
                            </a:schemeClr>
                          </a:solidFill>
                        </a:rPr>
                        <a:t>Can use blood-based rapid tests, antigen-based or nucleic acid tests for diagnosis. No option for HIV self-testing.</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kern="1200">
                          <a:solidFill>
                            <a:schemeClr val="accent5">
                              <a:lumMod val="50000"/>
                            </a:schemeClr>
                          </a:solidFill>
                        </a:rPr>
                        <a:t>Potential for delays in detecting HIV infection</a:t>
                      </a:r>
                      <a:r>
                        <a:rPr lang="en-US" sz="1400" kern="1200">
                          <a:solidFill>
                            <a:schemeClr val="accent5">
                              <a:lumMod val="50000"/>
                            </a:schemeClr>
                          </a:solidFill>
                        </a:rPr>
                        <a:t>.</a:t>
                      </a:r>
                      <a:endParaRPr lang="en-US" sz="1400" kern="1200">
                        <a:solidFill>
                          <a:schemeClr val="accent5">
                            <a:lumMod val="50000"/>
                          </a:schemeClr>
                        </a:solidFill>
                        <a:latin typeface="+mn-lt"/>
                        <a:ea typeface="+mn-ea"/>
                        <a:cs typeface="+mn-cs"/>
                      </a:endParaRPr>
                    </a:p>
                  </a:txBody>
                  <a:tcPr anchor="ctr"/>
                </a:tc>
                <a:tc hMerge="1">
                  <a:txBody>
                    <a:bodyPr/>
                    <a:lstStyle/>
                    <a:p>
                      <a:endParaRPr lang="en-US"/>
                    </a:p>
                  </a:txBody>
                  <a:tcPr/>
                </a:tc>
                <a:extLst>
                  <a:ext uri="{0D108BD9-81ED-4DB2-BD59-A6C34878D82A}">
                    <a16:rowId xmlns:a16="http://schemas.microsoft.com/office/drawing/2014/main" val="46695696"/>
                  </a:ext>
                </a:extLst>
              </a:tr>
            </a:tbl>
          </a:graphicData>
        </a:graphic>
      </p:graphicFrame>
      <p:graphicFrame>
        <p:nvGraphicFramePr>
          <p:cNvPr id="20" name="Table 19">
            <a:extLst>
              <a:ext uri="{FF2B5EF4-FFF2-40B4-BE49-F238E27FC236}">
                <a16:creationId xmlns:a16="http://schemas.microsoft.com/office/drawing/2014/main" id="{6E2ECA56-7E21-FD0E-C8D0-D2BCF6B57A3A}"/>
              </a:ext>
            </a:extLst>
          </p:cNvPr>
          <p:cNvGraphicFramePr>
            <a:graphicFrameLocks noGrp="1"/>
          </p:cNvGraphicFramePr>
          <p:nvPr>
            <p:extLst>
              <p:ext uri="{D42A27DB-BD31-4B8C-83A1-F6EECF244321}">
                <p14:modId xmlns:p14="http://schemas.microsoft.com/office/powerpoint/2010/main" val="2158150372"/>
              </p:ext>
            </p:extLst>
          </p:nvPr>
        </p:nvGraphicFramePr>
        <p:xfrm>
          <a:off x="294767" y="4583188"/>
          <a:ext cx="6973454" cy="1889801"/>
        </p:xfrm>
        <a:graphic>
          <a:graphicData uri="http://schemas.openxmlformats.org/drawingml/2006/table">
            <a:tbl>
              <a:tblPr bandRow="1">
                <a:tableStyleId>{93296810-A885-4BE3-A3E7-6D5BEEA58F35}</a:tableStyleId>
              </a:tblPr>
              <a:tblGrid>
                <a:gridCol w="426720">
                  <a:extLst>
                    <a:ext uri="{9D8B030D-6E8A-4147-A177-3AD203B41FA5}">
                      <a16:colId xmlns:a16="http://schemas.microsoft.com/office/drawing/2014/main" val="3104709501"/>
                    </a:ext>
                  </a:extLst>
                </a:gridCol>
                <a:gridCol w="2474320">
                  <a:extLst>
                    <a:ext uri="{9D8B030D-6E8A-4147-A177-3AD203B41FA5}">
                      <a16:colId xmlns:a16="http://schemas.microsoft.com/office/drawing/2014/main" val="2843664314"/>
                    </a:ext>
                  </a:extLst>
                </a:gridCol>
                <a:gridCol w="4072414">
                  <a:extLst>
                    <a:ext uri="{9D8B030D-6E8A-4147-A177-3AD203B41FA5}">
                      <a16:colId xmlns:a16="http://schemas.microsoft.com/office/drawing/2014/main" val="3531191904"/>
                    </a:ext>
                  </a:extLst>
                </a:gridCol>
              </a:tblGrid>
              <a:tr h="337023">
                <a:tc rowSpan="4">
                  <a:txBody>
                    <a:bodyPr/>
                    <a:lstStyle/>
                    <a:p>
                      <a:pPr algn="ctr"/>
                      <a:r>
                        <a:rPr lang="en-US" sz="1600" b="1" u="none" kern="1200">
                          <a:solidFill>
                            <a:schemeClr val="bg1"/>
                          </a:solidFill>
                        </a:rPr>
                        <a:t>Practical implications</a:t>
                      </a:r>
                      <a:endParaRPr lang="en-US" sz="1600" b="1" i="0" u="none" kern="1200">
                        <a:solidFill>
                          <a:schemeClr val="bg1"/>
                        </a:solidFill>
                        <a:latin typeface="+mn-lt"/>
                        <a:ea typeface="+mn-ea"/>
                        <a:cs typeface="+mn-cs"/>
                      </a:endParaRPr>
                    </a:p>
                  </a:txBody>
                  <a:tcPr vert="vert270" anchor="ctr">
                    <a:solidFill>
                      <a:schemeClr val="accent6"/>
                    </a:solidFill>
                  </a:tcPr>
                </a:tc>
                <a:tc>
                  <a:txBody>
                    <a:bodyPr/>
                    <a:lstStyle/>
                    <a:p>
                      <a:pPr algn="l"/>
                      <a:r>
                        <a:rPr lang="en-US" sz="1200" kern="1200">
                          <a:solidFill>
                            <a:schemeClr val="accent6">
                              <a:lumMod val="50000"/>
                            </a:schemeClr>
                          </a:solidFill>
                        </a:rPr>
                        <a:t>How do I take it?</a:t>
                      </a:r>
                      <a:endParaRPr lang="en-US" sz="1200" i="1" kern="1200">
                        <a:solidFill>
                          <a:schemeClr val="accent6">
                            <a:lumMod val="50000"/>
                          </a:schemeClr>
                        </a:solidFill>
                        <a:latin typeface="+mn-lt"/>
                        <a:ea typeface="+mn-ea"/>
                        <a:cs typeface="+mn-cs"/>
                      </a:endParaRPr>
                    </a:p>
                  </a:txBody>
                  <a:tcPr anchor="ctr"/>
                </a:tc>
                <a:tc>
                  <a:txBody>
                    <a:bodyPr/>
                    <a:lstStyle/>
                    <a:p>
                      <a:pPr algn="l" rtl="0" fontAlgn="base"/>
                      <a:r>
                        <a:rPr lang="en-US" sz="1400" b="1" kern="1200" baseline="0">
                          <a:solidFill>
                            <a:schemeClr val="accent6">
                              <a:lumMod val="50000"/>
                            </a:schemeClr>
                          </a:solidFill>
                        </a:rPr>
                        <a:t>Injection</a:t>
                      </a:r>
                      <a:r>
                        <a:rPr lang="en-US" sz="1200" kern="1200">
                          <a:solidFill>
                            <a:schemeClr val="accent6">
                              <a:lumMod val="50000"/>
                            </a:schemeClr>
                          </a:solidFill>
                        </a:rPr>
                        <a:t> into the buttocks by a provider</a:t>
                      </a:r>
                      <a:endParaRPr lang="en-US" sz="1200" kern="1200">
                        <a:solidFill>
                          <a:schemeClr val="accent6">
                            <a:lumMod val="50000"/>
                          </a:schemeClr>
                        </a:solidFill>
                        <a:latin typeface="+mn-lt"/>
                        <a:ea typeface="+mn-ea"/>
                        <a:cs typeface="+mn-cs"/>
                      </a:endParaRPr>
                    </a:p>
                  </a:txBody>
                  <a:tcPr/>
                </a:tc>
                <a:extLst>
                  <a:ext uri="{0D108BD9-81ED-4DB2-BD59-A6C34878D82A}">
                    <a16:rowId xmlns:a16="http://schemas.microsoft.com/office/drawing/2014/main" val="3964653725"/>
                  </a:ext>
                </a:extLst>
              </a:tr>
              <a:tr h="452205">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How often do I take it?</a:t>
                      </a:r>
                      <a:endParaRPr lang="en-US" sz="1200" i="1" kern="1200">
                        <a:solidFill>
                          <a:schemeClr val="accent6">
                            <a:lumMod val="50000"/>
                          </a:schemeClr>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accent6">
                              <a:lumMod val="50000"/>
                            </a:schemeClr>
                          </a:solidFill>
                        </a:rPr>
                        <a:t>First two injections are 4 weeks apart, then injections are</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kern="1200" baseline="0">
                          <a:solidFill>
                            <a:schemeClr val="accent6">
                              <a:lumMod val="50000"/>
                            </a:schemeClr>
                          </a:solidFill>
                        </a:rPr>
                        <a:t>every 8 weeks​</a:t>
                      </a:r>
                      <a:endParaRPr lang="en-US" sz="1400" b="1" kern="1200" baseline="0">
                        <a:solidFill>
                          <a:schemeClr val="accent6">
                            <a:lumMod val="50000"/>
                          </a:schemeClr>
                        </a:solidFill>
                        <a:latin typeface="+mn-lt"/>
                        <a:ea typeface="+mn-ea"/>
                        <a:cs typeface="Calibri"/>
                      </a:endParaRPr>
                    </a:p>
                  </a:txBody>
                  <a:tcPr/>
                </a:tc>
                <a:extLst>
                  <a:ext uri="{0D108BD9-81ED-4DB2-BD59-A6C34878D82A}">
                    <a16:rowId xmlns:a16="http://schemas.microsoft.com/office/drawing/2014/main" val="122312337"/>
                  </a:ext>
                </a:extLst>
              </a:tr>
              <a:tr h="572939">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How often do I need to follow-up?</a:t>
                      </a:r>
                      <a:endParaRPr lang="en-US" sz="1200" i="1" kern="1200">
                        <a:solidFill>
                          <a:schemeClr val="accent6">
                            <a:lumMod val="50000"/>
                          </a:schemeClr>
                        </a:solidFill>
                        <a:latin typeface="+mn-lt"/>
                        <a:ea typeface="+mn-ea"/>
                        <a:cs typeface="+mn-cs"/>
                      </a:endParaRPr>
                    </a:p>
                  </a:txBody>
                  <a:tcPr anchor="ctr"/>
                </a:tc>
                <a:tc>
                  <a:txBody>
                    <a:bodyPr/>
                    <a:lstStyle/>
                    <a:p>
                      <a:pPr algn="l"/>
                      <a:r>
                        <a:rPr lang="en-US" sz="1200" kern="1200">
                          <a:solidFill>
                            <a:schemeClr val="accent6">
                              <a:lumMod val="50000"/>
                            </a:schemeClr>
                          </a:solidFill>
                        </a:rPr>
                        <a:t>Follow-up </a:t>
                      </a:r>
                      <a:r>
                        <a:rPr lang="en-US" sz="1400" b="1" kern="1200" baseline="0">
                          <a:solidFill>
                            <a:schemeClr val="accent6">
                              <a:lumMod val="50000"/>
                            </a:schemeClr>
                          </a:solidFill>
                        </a:rPr>
                        <a:t>1 month </a:t>
                      </a:r>
                      <a:r>
                        <a:rPr lang="en-US" sz="1200" kern="1200">
                          <a:solidFill>
                            <a:schemeClr val="accent6">
                              <a:lumMod val="50000"/>
                            </a:schemeClr>
                          </a:solidFill>
                        </a:rPr>
                        <a:t>after the 1</a:t>
                      </a:r>
                      <a:r>
                        <a:rPr lang="en-US" sz="1200" kern="1200" baseline="30000">
                          <a:solidFill>
                            <a:schemeClr val="accent6">
                              <a:lumMod val="50000"/>
                            </a:schemeClr>
                          </a:solidFill>
                        </a:rPr>
                        <a:t>st</a:t>
                      </a:r>
                      <a:r>
                        <a:rPr lang="en-US" sz="1200" kern="1200">
                          <a:solidFill>
                            <a:schemeClr val="accent6">
                              <a:lumMod val="50000"/>
                            </a:schemeClr>
                          </a:solidFill>
                        </a:rPr>
                        <a:t> injection, then </a:t>
                      </a:r>
                      <a:r>
                        <a:rPr lang="en-US" sz="1400" b="1" kern="1200" baseline="0">
                          <a:solidFill>
                            <a:schemeClr val="accent6">
                              <a:lumMod val="50000"/>
                            </a:schemeClr>
                          </a:solidFill>
                        </a:rPr>
                        <a:t>every 8 weeks</a:t>
                      </a:r>
                      <a:r>
                        <a:rPr lang="en-US" sz="1200" b="1" kern="1200" baseline="0">
                          <a:solidFill>
                            <a:schemeClr val="accent6">
                              <a:lumMod val="50000"/>
                            </a:schemeClr>
                          </a:solidFill>
                        </a:rPr>
                        <a:t>, </a:t>
                      </a:r>
                      <a:r>
                        <a:rPr lang="en-US" sz="1200" kern="1200">
                          <a:solidFill>
                            <a:schemeClr val="accent6">
                              <a:lumMod val="50000"/>
                            </a:schemeClr>
                          </a:solidFill>
                        </a:rPr>
                        <a:t>with a window for appointments of +/- 1 week.</a:t>
                      </a:r>
                      <a:endParaRPr lang="en-US" sz="1200" kern="1200">
                        <a:solidFill>
                          <a:schemeClr val="accent6">
                            <a:lumMod val="50000"/>
                          </a:schemeClr>
                        </a:solidFill>
                        <a:latin typeface="+mn-lt"/>
                        <a:ea typeface="+mn-ea"/>
                        <a:cs typeface="+mn-cs"/>
                      </a:endParaRPr>
                    </a:p>
                  </a:txBody>
                  <a:tcPr anchor="ctr"/>
                </a:tc>
                <a:extLst>
                  <a:ext uri="{0D108BD9-81ED-4DB2-BD59-A6C34878D82A}">
                    <a16:rowId xmlns:a16="http://schemas.microsoft.com/office/drawing/2014/main" val="12016137"/>
                  </a:ext>
                </a:extLst>
              </a:tr>
              <a:tr h="492159">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What happens during follow-up visits?</a:t>
                      </a:r>
                      <a:endParaRPr lang="en-US" sz="1200" i="1" kern="1200">
                        <a:solidFill>
                          <a:schemeClr val="accent6">
                            <a:lumMod val="50000"/>
                          </a:schemeClr>
                        </a:solidFill>
                        <a:latin typeface="+mn-lt"/>
                        <a:ea typeface="+mn-ea"/>
                        <a:cs typeface="+mn-cs"/>
                      </a:endParaRPr>
                    </a:p>
                  </a:txBody>
                  <a:tcPr anchor="ctr"/>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kern="1200">
                          <a:solidFill>
                            <a:schemeClr val="accent6">
                              <a:lumMod val="50000"/>
                            </a:schemeClr>
                          </a:solidFill>
                        </a:rPr>
                        <a:t>HIV testing</a:t>
                      </a: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kern="1200">
                          <a:solidFill>
                            <a:schemeClr val="accent6">
                              <a:lumMod val="50000"/>
                            </a:schemeClr>
                          </a:solidFill>
                        </a:rPr>
                        <a:t>Injection administration</a:t>
                      </a:r>
                      <a:endParaRPr lang="en-US" sz="1200" kern="1200">
                        <a:solidFill>
                          <a:schemeClr val="accent6">
                            <a:lumMod val="50000"/>
                          </a:schemeClr>
                        </a:solidFill>
                        <a:latin typeface="+mn-lt"/>
                        <a:ea typeface="+mn-ea"/>
                        <a:cs typeface="+mn-cs"/>
                      </a:endParaRPr>
                    </a:p>
                  </a:txBody>
                  <a:tcPr/>
                </a:tc>
                <a:extLst>
                  <a:ext uri="{0D108BD9-81ED-4DB2-BD59-A6C34878D82A}">
                    <a16:rowId xmlns:a16="http://schemas.microsoft.com/office/drawing/2014/main" val="2182080797"/>
                  </a:ext>
                </a:extLst>
              </a:tr>
            </a:tbl>
          </a:graphicData>
        </a:graphic>
      </p:graphicFrame>
      <p:graphicFrame>
        <p:nvGraphicFramePr>
          <p:cNvPr id="21" name="Table 20">
            <a:extLst>
              <a:ext uri="{FF2B5EF4-FFF2-40B4-BE49-F238E27FC236}">
                <a16:creationId xmlns:a16="http://schemas.microsoft.com/office/drawing/2014/main" id="{8645A79A-AEFE-E8CF-DB78-383268C4A85C}"/>
              </a:ext>
            </a:extLst>
          </p:cNvPr>
          <p:cNvGraphicFramePr>
            <a:graphicFrameLocks noGrp="1"/>
          </p:cNvGraphicFramePr>
          <p:nvPr>
            <p:extLst>
              <p:ext uri="{D42A27DB-BD31-4B8C-83A1-F6EECF244321}">
                <p14:modId xmlns:p14="http://schemas.microsoft.com/office/powerpoint/2010/main" val="1054673804"/>
              </p:ext>
            </p:extLst>
          </p:nvPr>
        </p:nvGraphicFramePr>
        <p:xfrm>
          <a:off x="285753" y="6616700"/>
          <a:ext cx="6987372" cy="2919451"/>
        </p:xfrm>
        <a:graphic>
          <a:graphicData uri="http://schemas.openxmlformats.org/drawingml/2006/table">
            <a:tbl>
              <a:tblPr bandRow="1">
                <a:tableStyleId>{5C22544A-7EE6-4342-B048-85BDC9FD1C3A}</a:tableStyleId>
              </a:tblPr>
              <a:tblGrid>
                <a:gridCol w="426720">
                  <a:extLst>
                    <a:ext uri="{9D8B030D-6E8A-4147-A177-3AD203B41FA5}">
                      <a16:colId xmlns:a16="http://schemas.microsoft.com/office/drawing/2014/main" val="544482902"/>
                    </a:ext>
                  </a:extLst>
                </a:gridCol>
                <a:gridCol w="2517110">
                  <a:extLst>
                    <a:ext uri="{9D8B030D-6E8A-4147-A177-3AD203B41FA5}">
                      <a16:colId xmlns:a16="http://schemas.microsoft.com/office/drawing/2014/main" val="2843664314"/>
                    </a:ext>
                  </a:extLst>
                </a:gridCol>
                <a:gridCol w="4043542">
                  <a:extLst>
                    <a:ext uri="{9D8B030D-6E8A-4147-A177-3AD203B41FA5}">
                      <a16:colId xmlns:a16="http://schemas.microsoft.com/office/drawing/2014/main" val="3531191904"/>
                    </a:ext>
                  </a:extLst>
                </a:gridCol>
              </a:tblGrid>
              <a:tr h="389611">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a:solidFill>
                            <a:schemeClr val="bg1"/>
                          </a:solidFill>
                        </a:rPr>
                        <a:t>Personal considerations</a:t>
                      </a:r>
                      <a:endParaRPr lang="en-US" sz="1600" b="1" i="0" kern="1200">
                        <a:solidFill>
                          <a:schemeClr val="bg1"/>
                        </a:solidFill>
                        <a:latin typeface="+mn-lt"/>
                        <a:ea typeface="+mn-ea"/>
                        <a:cs typeface="+mn-cs"/>
                      </a:endParaRPr>
                    </a:p>
                  </a:txBody>
                  <a:tcPr vert="vert270" anchor="c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2"/>
                          </a:solidFill>
                        </a:rPr>
                        <a:t>Will my partner know I am using it?</a:t>
                      </a:r>
                      <a:endParaRPr lang="en-US" sz="1200" b="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a:solidFill>
                            <a:schemeClr val="tx2"/>
                          </a:solidFill>
                        </a:rPr>
                        <a:t>NO</a:t>
                      </a:r>
                      <a:r>
                        <a:rPr lang="en-US" sz="1200">
                          <a:solidFill>
                            <a:schemeClr val="tx2"/>
                          </a:solidFill>
                        </a:rPr>
                        <a:t>,</a:t>
                      </a:r>
                      <a:r>
                        <a:rPr lang="en-US" sz="1200" baseline="0">
                          <a:solidFill>
                            <a:schemeClr val="tx2"/>
                          </a:solidFill>
                        </a:rPr>
                        <a:t> if you can keep clinic visits private</a:t>
                      </a:r>
                      <a:endParaRPr lang="en-US" sz="1200" baseline="0">
                        <a:solidFill>
                          <a:schemeClr val="tx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64653725"/>
                  </a:ext>
                </a:extLst>
              </a:tr>
              <a:tr h="445828">
                <a:tc vMerge="1">
                  <a:txBody>
                    <a:bodyPr/>
                    <a:lstStyle/>
                    <a:p>
                      <a:pPr marL="0" algn="l" defTabSz="1432590" rtl="0" eaLnBrk="1" latinLnBrk="0" hangingPunct="1"/>
                      <a:endParaRPr lang="en-US" sz="1200" i="1" kern="1200">
                        <a:solidFill>
                          <a:srgbClr val="000000"/>
                        </a:solidFill>
                        <a:latin typeface="+mn-lt"/>
                        <a:ea typeface="+mn-ea"/>
                        <a:cs typeface="+mn-cs"/>
                      </a:endParaRPr>
                    </a:p>
                  </a:txBody>
                  <a:tcPr/>
                </a:tc>
                <a:tc>
                  <a:txBody>
                    <a:bodyPr/>
                    <a:lstStyle/>
                    <a:p>
                      <a:pPr marL="0" algn="l" defTabSz="1432590" rtl="0" eaLnBrk="1" latinLnBrk="0" hangingPunct="1"/>
                      <a:r>
                        <a:rPr lang="en-US" sz="1200" kern="1200">
                          <a:solidFill>
                            <a:schemeClr val="tx2"/>
                          </a:solidFill>
                        </a:rPr>
                        <a:t>Will other people around me know I am using it?</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a:solidFill>
                            <a:schemeClr val="tx2"/>
                          </a:solidFill>
                        </a:rPr>
                        <a:t>NO</a:t>
                      </a:r>
                      <a:r>
                        <a:rPr lang="en-US" sz="1200">
                          <a:solidFill>
                            <a:schemeClr val="tx2"/>
                          </a:solidFill>
                        </a:rPr>
                        <a:t>, </a:t>
                      </a:r>
                      <a:r>
                        <a:rPr lang="en-US" sz="1200" baseline="0">
                          <a:solidFill>
                            <a:schemeClr val="tx2"/>
                          </a:solidFill>
                        </a:rPr>
                        <a:t>if you can keep clinic visits private</a:t>
                      </a:r>
                      <a:endParaRPr lang="en-US" sz="1200" baseline="0">
                        <a:solidFill>
                          <a:schemeClr val="tx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016137"/>
                  </a:ext>
                </a:extLst>
              </a:tr>
              <a:tr h="475550">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kern="1200">
                        <a:solidFill>
                          <a:srgbClr val="000000"/>
                        </a:solidFill>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tx2"/>
                          </a:solidFill>
                        </a:rPr>
                        <a:t>Will I experience stigma related to PrEP use?</a:t>
                      </a:r>
                      <a:endParaRPr lang="en-US" sz="1200" i="1" kern="1200">
                        <a:solidFill>
                          <a:schemeClr val="tx2"/>
                        </a:solidFill>
                        <a:latin typeface="+mn-lt"/>
                        <a:ea typeface="+mn-ea"/>
                        <a:cs typeface="+mn-cs"/>
                      </a:endParaRPr>
                    </a:p>
                  </a:txBody>
                  <a:tcPr anchor="ctr"/>
                </a:tc>
                <a:tc>
                  <a:txBody>
                    <a:bodyPr/>
                    <a:lstStyle/>
                    <a:p>
                      <a:pPr algn="l" rtl="0" fontAlgn="base"/>
                      <a:r>
                        <a:rPr lang="en-US" sz="1400" b="1" kern="1200">
                          <a:solidFill>
                            <a:schemeClr val="tx2"/>
                          </a:solidFill>
                        </a:rPr>
                        <a:t>Unlikely</a:t>
                      </a:r>
                      <a:r>
                        <a:rPr lang="en-US" sz="1200" kern="1200" baseline="0">
                          <a:solidFill>
                            <a:schemeClr val="tx2"/>
                          </a:solidFill>
                        </a:rPr>
                        <a:t>,</a:t>
                      </a:r>
                      <a:r>
                        <a:rPr lang="en-US" sz="1400" b="1" kern="1200">
                          <a:solidFill>
                            <a:schemeClr val="tx2"/>
                          </a:solidFill>
                        </a:rPr>
                        <a:t> </a:t>
                      </a:r>
                      <a:r>
                        <a:rPr lang="en-US" sz="1200" kern="1200" baseline="0">
                          <a:solidFill>
                            <a:schemeClr val="tx2"/>
                          </a:solidFill>
                        </a:rPr>
                        <a:t>as nothing to take home</a:t>
                      </a:r>
                    </a:p>
                    <a:p>
                      <a:pPr algn="l" rtl="0" fontAlgn="base"/>
                      <a:endParaRPr lang="en-US" sz="1200" kern="1200" baseline="0">
                        <a:solidFill>
                          <a:schemeClr val="tx2"/>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889565340"/>
                  </a:ext>
                </a:extLst>
              </a:tr>
              <a:tr h="475550">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kern="1200">
                        <a:solidFill>
                          <a:srgbClr val="000000"/>
                        </a:solidFill>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tx2"/>
                          </a:solidFill>
                        </a:rPr>
                        <a:t>How quickly does it work to protect against HIV?</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aseline="0">
                          <a:solidFill>
                            <a:schemeClr val="tx2"/>
                          </a:solidFill>
                        </a:rPr>
                        <a:t>Protection </a:t>
                      </a:r>
                      <a:r>
                        <a:rPr lang="en-US" sz="1400" b="1" kern="1200">
                          <a:solidFill>
                            <a:schemeClr val="tx2"/>
                          </a:solidFill>
                        </a:rPr>
                        <a:t>1 week </a:t>
                      </a:r>
                      <a:r>
                        <a:rPr lang="en-US" sz="1200" kern="1200" baseline="0">
                          <a:solidFill>
                            <a:schemeClr val="tx2"/>
                          </a:solidFill>
                        </a:rPr>
                        <a:t>after 1</a:t>
                      </a:r>
                      <a:r>
                        <a:rPr lang="en-US" sz="1200" kern="1200" baseline="30000">
                          <a:solidFill>
                            <a:schemeClr val="tx2"/>
                          </a:solidFill>
                        </a:rPr>
                        <a:t>st </a:t>
                      </a:r>
                      <a:r>
                        <a:rPr lang="en-US" sz="1200" kern="1200" baseline="0">
                          <a:solidFill>
                            <a:schemeClr val="tx2"/>
                          </a:solidFill>
                        </a:rPr>
                        <a:t>injection</a:t>
                      </a:r>
                    </a:p>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kern="1200" baseline="0">
                        <a:solidFill>
                          <a:schemeClr val="tx2"/>
                        </a:solidFill>
                        <a:latin typeface="+mn-lt"/>
                        <a:ea typeface="+mn-ea"/>
                        <a:cs typeface="+mn-cs"/>
                      </a:endParaRPr>
                    </a:p>
                  </a:txBody>
                  <a:tcPr/>
                </a:tc>
                <a:extLst>
                  <a:ext uri="{0D108BD9-81ED-4DB2-BD59-A6C34878D82A}">
                    <a16:rowId xmlns:a16="http://schemas.microsoft.com/office/drawing/2014/main" val="2308039410"/>
                  </a:ext>
                </a:extLst>
              </a:tr>
              <a:tr h="1069988">
                <a:tc vMerge="1">
                  <a:txBody>
                    <a:bodyPr/>
                    <a:lstStyle/>
                    <a:p>
                      <a:pPr marL="0" algn="l" defTabSz="1432590" rtl="0" eaLnBrk="1" latinLnBrk="0" hangingPunct="1"/>
                      <a:endParaRPr lang="en-US" sz="1200" i="1" kern="1200">
                        <a:solidFill>
                          <a:srgbClr val="000000"/>
                        </a:solidFill>
                        <a:latin typeface="+mn-lt"/>
                        <a:ea typeface="+mn-ea"/>
                        <a:cs typeface="+mn-cs"/>
                      </a:endParaRPr>
                    </a:p>
                  </a:txBody>
                  <a:tcPr/>
                </a:tc>
                <a:tc>
                  <a:txBody>
                    <a:bodyPr/>
                    <a:lstStyle/>
                    <a:p>
                      <a:pPr marL="0" algn="l" defTabSz="1432590" rtl="0" eaLnBrk="1" latinLnBrk="0" hangingPunct="1"/>
                      <a:r>
                        <a:rPr lang="en-US" sz="1200" kern="1200">
                          <a:solidFill>
                            <a:schemeClr val="tx2"/>
                          </a:solidFill>
                        </a:rPr>
                        <a:t>How easy is it to stop and restart?</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baseline="0">
                          <a:solidFill>
                            <a:schemeClr val="tx2"/>
                          </a:solidFill>
                        </a:rPr>
                        <a:t>Protection lasts for </a:t>
                      </a:r>
                      <a:r>
                        <a:rPr lang="en-US" sz="1400" b="1" kern="1200">
                          <a:solidFill>
                            <a:schemeClr val="tx2"/>
                          </a:solidFill>
                        </a:rPr>
                        <a:t>8 weeks </a:t>
                      </a:r>
                      <a:r>
                        <a:rPr lang="en-US" sz="1200" kern="1200" baseline="0">
                          <a:solidFill>
                            <a:schemeClr val="tx2"/>
                          </a:solidFill>
                        </a:rPr>
                        <a:t>after last injection. </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baseline="0">
                          <a:solidFill>
                            <a:schemeClr val="tx2"/>
                          </a:solidFill>
                        </a:rPr>
                        <a:t>Need to </a:t>
                      </a:r>
                      <a:r>
                        <a:rPr lang="en-US" sz="1400" b="1" kern="1200">
                          <a:solidFill>
                            <a:schemeClr val="tx2"/>
                          </a:solidFill>
                        </a:rPr>
                        <a:t>use other HIV prevention for 12 months after stopping</a:t>
                      </a:r>
                      <a:r>
                        <a:rPr lang="en-US" sz="1200" kern="1200" baseline="0">
                          <a:solidFill>
                            <a:schemeClr val="tx2"/>
                          </a:solidFill>
                        </a:rPr>
                        <a:t> during the CAB-LA tail period.</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baseline="0">
                          <a:solidFill>
                            <a:schemeClr val="tx2"/>
                          </a:solidFill>
                        </a:rPr>
                        <a:t>May need to restart with two loading dose injections, 1 month apart.</a:t>
                      </a:r>
                      <a:endParaRPr lang="en-US" sz="1200" kern="1200" baseline="0">
                        <a:solidFill>
                          <a:schemeClr val="tx2"/>
                        </a:solidFill>
                        <a:latin typeface="+mn-lt"/>
                        <a:ea typeface="+mn-ea"/>
                        <a:cs typeface="+mn-cs"/>
                      </a:endParaRPr>
                    </a:p>
                  </a:txBody>
                  <a:tcPr/>
                </a:tc>
                <a:extLst>
                  <a:ext uri="{0D108BD9-81ED-4DB2-BD59-A6C34878D82A}">
                    <a16:rowId xmlns:a16="http://schemas.microsoft.com/office/drawing/2014/main" val="124153446"/>
                  </a:ext>
                </a:extLst>
              </a:tr>
            </a:tbl>
          </a:graphicData>
        </a:graphic>
      </p:graphicFrame>
      <p:sp>
        <p:nvSpPr>
          <p:cNvPr id="23" name="Rectangle 22">
            <a:extLst>
              <a:ext uri="{FF2B5EF4-FFF2-40B4-BE49-F238E27FC236}">
                <a16:creationId xmlns:a16="http://schemas.microsoft.com/office/drawing/2014/main" id="{08C719AE-9BFE-3A60-33AE-46D35D3AFDF3}"/>
              </a:ext>
            </a:extLst>
          </p:cNvPr>
          <p:cNvSpPr/>
          <p:nvPr/>
        </p:nvSpPr>
        <p:spPr>
          <a:xfrm>
            <a:off x="3769977" y="1437917"/>
            <a:ext cx="924362" cy="498900"/>
          </a:xfrm>
          <a:prstGeom prst="rect">
            <a:avLst/>
          </a:prstGeom>
          <a:no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5">
                    <a:lumMod val="75000"/>
                  </a:schemeClr>
                </a:solidFill>
                <a:effectLst/>
                <a:uLnTx/>
                <a:uFillTx/>
                <a:latin typeface="Calibri" panose="020F0502020204030204"/>
                <a:ea typeface="+mn-ea"/>
                <a:cs typeface="+mn-cs"/>
              </a:rPr>
              <a:t>&gt;95% </a:t>
            </a:r>
          </a:p>
        </p:txBody>
      </p:sp>
      <p:sp>
        <p:nvSpPr>
          <p:cNvPr id="25" name="TextBox 24">
            <a:extLst>
              <a:ext uri="{FF2B5EF4-FFF2-40B4-BE49-F238E27FC236}">
                <a16:creationId xmlns:a16="http://schemas.microsoft.com/office/drawing/2014/main" id="{CC7A0C48-704B-2ED6-3B0F-64E3838A2868}"/>
              </a:ext>
            </a:extLst>
          </p:cNvPr>
          <p:cNvSpPr txBox="1"/>
          <p:nvPr/>
        </p:nvSpPr>
        <p:spPr>
          <a:xfrm>
            <a:off x="4870579" y="9589297"/>
            <a:ext cx="2558921" cy="400110"/>
          </a:xfrm>
          <a:prstGeom prst="rect">
            <a:avLst/>
          </a:prstGeom>
          <a:noFill/>
        </p:spPr>
        <p:txBody>
          <a:bodyPr wrap="square">
            <a:spAutoFit/>
          </a:bodyPr>
          <a:lstStyle/>
          <a:p>
            <a:r>
              <a:rPr lang="en-US" sz="1000">
                <a:solidFill>
                  <a:srgbClr val="000000"/>
                </a:solidFill>
              </a:rPr>
              <a:t>INSTI = </a:t>
            </a:r>
            <a:r>
              <a:rPr lang="en-ZA" sz="1000">
                <a:solidFill>
                  <a:srgbClr val="000000"/>
                </a:solidFill>
              </a:rPr>
              <a:t>integrase strand transfer inhibitors </a:t>
            </a:r>
          </a:p>
          <a:p>
            <a:r>
              <a:rPr lang="en-ZA" sz="1000">
                <a:solidFill>
                  <a:srgbClr val="000000"/>
                </a:solidFill>
              </a:rPr>
              <a:t>ARV = antiretroviral </a:t>
            </a:r>
            <a:endParaRPr lang="en-US" sz="1000">
              <a:solidFill>
                <a:srgbClr val="000000"/>
              </a:solidFill>
            </a:endParaRPr>
          </a:p>
        </p:txBody>
      </p:sp>
      <p:sp>
        <p:nvSpPr>
          <p:cNvPr id="9" name="Title 3">
            <a:extLst>
              <a:ext uri="{FF2B5EF4-FFF2-40B4-BE49-F238E27FC236}">
                <a16:creationId xmlns:a16="http://schemas.microsoft.com/office/drawing/2014/main" id="{79BD533D-FADE-10A9-086D-E32E0859F73E}"/>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grpSp>
        <p:nvGrpSpPr>
          <p:cNvPr id="26" name="Graphic 30">
            <a:extLst>
              <a:ext uri="{FF2B5EF4-FFF2-40B4-BE49-F238E27FC236}">
                <a16:creationId xmlns:a16="http://schemas.microsoft.com/office/drawing/2014/main" id="{875C9CD6-6E63-AA74-75B2-25596D7E065A}"/>
              </a:ext>
            </a:extLst>
          </p:cNvPr>
          <p:cNvGrpSpPr/>
          <p:nvPr/>
        </p:nvGrpSpPr>
        <p:grpSpPr>
          <a:xfrm>
            <a:off x="3376772" y="1488951"/>
            <a:ext cx="336734" cy="342629"/>
            <a:chOff x="596461" y="2194738"/>
            <a:chExt cx="6237641" cy="6346848"/>
          </a:xfrm>
          <a:solidFill>
            <a:schemeClr val="accent5">
              <a:lumMod val="75000"/>
            </a:schemeClr>
          </a:solidFill>
        </p:grpSpPr>
        <p:sp>
          <p:nvSpPr>
            <p:cNvPr id="27" name="Freeform 26">
              <a:extLst>
                <a:ext uri="{FF2B5EF4-FFF2-40B4-BE49-F238E27FC236}">
                  <a16:creationId xmlns:a16="http://schemas.microsoft.com/office/drawing/2014/main" id="{B8AF14C5-CC29-A9A8-B88E-3A38B3304936}"/>
                </a:ext>
              </a:extLst>
            </p:cNvPr>
            <p:cNvSpPr/>
            <p:nvPr/>
          </p:nvSpPr>
          <p:spPr>
            <a:xfrm>
              <a:off x="1331713" y="2226239"/>
              <a:ext cx="1102746" cy="1102748"/>
            </a:xfrm>
            <a:custGeom>
              <a:avLst/>
              <a:gdLst>
                <a:gd name="connsiteX0" fmla="*/ 550303 w 1102746"/>
                <a:gd name="connsiteY0" fmla="*/ 1102748 h 1102748"/>
                <a:gd name="connsiteX1" fmla="*/ 552166 w 1102746"/>
                <a:gd name="connsiteY1" fmla="*/ 1102748 h 1102748"/>
                <a:gd name="connsiteX2" fmla="*/ 1029134 w 1102746"/>
                <a:gd name="connsiteY2" fmla="*/ 826606 h 1102748"/>
                <a:gd name="connsiteX3" fmla="*/ 1028744 w 1102746"/>
                <a:gd name="connsiteY3" fmla="*/ 275461 h 1102748"/>
                <a:gd name="connsiteX4" fmla="*/ 551367 w 1102746"/>
                <a:gd name="connsiteY4" fmla="*/ 0 h 1102748"/>
                <a:gd name="connsiteX5" fmla="*/ 74010 w 1102746"/>
                <a:gd name="connsiteY5" fmla="*/ 275461 h 1102748"/>
                <a:gd name="connsiteX6" fmla="*/ 73601 w 1102746"/>
                <a:gd name="connsiteY6" fmla="*/ 826606 h 1102748"/>
                <a:gd name="connsiteX7" fmla="*/ 550569 w 1102746"/>
                <a:gd name="connsiteY7" fmla="*/ 1102748 h 110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746" h="1102748">
                  <a:moveTo>
                    <a:pt x="550303" y="1102748"/>
                  </a:moveTo>
                  <a:lnTo>
                    <a:pt x="552166" y="1102748"/>
                  </a:lnTo>
                  <a:cubicBezTo>
                    <a:pt x="749054" y="1102457"/>
                    <a:pt x="930872" y="997206"/>
                    <a:pt x="1029134" y="826606"/>
                  </a:cubicBezTo>
                  <a:cubicBezTo>
                    <a:pt x="1127420" y="655982"/>
                    <a:pt x="1127277" y="445919"/>
                    <a:pt x="1028744" y="275461"/>
                  </a:cubicBezTo>
                  <a:cubicBezTo>
                    <a:pt x="930216" y="104985"/>
                    <a:pt x="748249" y="0"/>
                    <a:pt x="551367" y="0"/>
                  </a:cubicBezTo>
                  <a:cubicBezTo>
                    <a:pt x="354486" y="0"/>
                    <a:pt x="172537" y="104985"/>
                    <a:pt x="74010" y="275461"/>
                  </a:cubicBezTo>
                  <a:cubicBezTo>
                    <a:pt x="-24518" y="445912"/>
                    <a:pt x="-24685" y="655982"/>
                    <a:pt x="73601" y="826606"/>
                  </a:cubicBezTo>
                  <a:cubicBezTo>
                    <a:pt x="171887" y="997206"/>
                    <a:pt x="353681" y="1102457"/>
                    <a:pt x="550569" y="1102748"/>
                  </a:cubicBezTo>
                  <a:close/>
                </a:path>
              </a:pathLst>
            </a:custGeom>
            <a:grpFill/>
            <a:ln w="619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1B54C8B-BEA9-31DC-770B-D4FA66AF9E28}"/>
                </a:ext>
              </a:extLst>
            </p:cNvPr>
            <p:cNvSpPr/>
            <p:nvPr/>
          </p:nvSpPr>
          <p:spPr>
            <a:xfrm>
              <a:off x="596461" y="3537994"/>
              <a:ext cx="2570606" cy="5003592"/>
            </a:xfrm>
            <a:custGeom>
              <a:avLst/>
              <a:gdLst>
                <a:gd name="connsiteX0" fmla="*/ 2107319 w 2570606"/>
                <a:gd name="connsiteY0" fmla="*/ 3291 h 5003592"/>
                <a:gd name="connsiteX1" fmla="*/ 462242 w 2570606"/>
                <a:gd name="connsiteY1" fmla="*/ 3291 h 5003592"/>
                <a:gd name="connsiteX2" fmla="*/ 130843 w 2570606"/>
                <a:gd name="connsiteY2" fmla="*/ 138142 h 5003592"/>
                <a:gd name="connsiteX3" fmla="*/ 1892 w 2570606"/>
                <a:gd name="connsiteY3" fmla="*/ 471888 h 5003592"/>
                <a:gd name="connsiteX4" fmla="*/ 1892 w 2570606"/>
                <a:gd name="connsiteY4" fmla="*/ 2375140 h 5003592"/>
                <a:gd name="connsiteX5" fmla="*/ 20997 w 2570606"/>
                <a:gd name="connsiteY5" fmla="*/ 2490817 h 5003592"/>
                <a:gd name="connsiteX6" fmla="*/ 83418 w 2570606"/>
                <a:gd name="connsiteY6" fmla="*/ 2570870 h 5003592"/>
                <a:gd name="connsiteX7" fmla="*/ 180181 w 2570606"/>
                <a:gd name="connsiteY7" fmla="*/ 2601461 h 5003592"/>
                <a:gd name="connsiteX8" fmla="*/ 236435 w 2570606"/>
                <a:gd name="connsiteY8" fmla="*/ 2594038 h 5003592"/>
                <a:gd name="connsiteX9" fmla="*/ 351190 w 2570606"/>
                <a:gd name="connsiteY9" fmla="*/ 2520201 h 5003592"/>
                <a:gd name="connsiteX10" fmla="*/ 384492 w 2570606"/>
                <a:gd name="connsiteY10" fmla="*/ 2387863 h 5003592"/>
                <a:gd name="connsiteX11" fmla="*/ 384492 w 2570606"/>
                <a:gd name="connsiteY11" fmla="*/ 725265 h 5003592"/>
                <a:gd name="connsiteX12" fmla="*/ 420259 w 2570606"/>
                <a:gd name="connsiteY12" fmla="*/ 638971 h 5003592"/>
                <a:gd name="connsiteX13" fmla="*/ 506553 w 2570606"/>
                <a:gd name="connsiteY13" fmla="*/ 603229 h 5003592"/>
                <a:gd name="connsiteX14" fmla="*/ 592865 w 2570606"/>
                <a:gd name="connsiteY14" fmla="*/ 638971 h 5003592"/>
                <a:gd name="connsiteX15" fmla="*/ 628607 w 2570606"/>
                <a:gd name="connsiteY15" fmla="*/ 725265 h 5003592"/>
                <a:gd name="connsiteX16" fmla="*/ 628607 w 2570606"/>
                <a:gd name="connsiteY16" fmla="*/ 4657563 h 5003592"/>
                <a:gd name="connsiteX17" fmla="*/ 633133 w 2570606"/>
                <a:gd name="connsiteY17" fmla="*/ 4775135 h 5003592"/>
                <a:gd name="connsiteX18" fmla="*/ 718529 w 2570606"/>
                <a:gd name="connsiteY18" fmla="*/ 4935736 h 5003592"/>
                <a:gd name="connsiteX19" fmla="*/ 887315 w 2570606"/>
                <a:gd name="connsiteY19" fmla="*/ 5003592 h 5003592"/>
                <a:gd name="connsiteX20" fmla="*/ 892101 w 2570606"/>
                <a:gd name="connsiteY20" fmla="*/ 5003592 h 5003592"/>
                <a:gd name="connsiteX21" fmla="*/ 1064149 w 2570606"/>
                <a:gd name="connsiteY21" fmla="*/ 4934993 h 5003592"/>
                <a:gd name="connsiteX22" fmla="*/ 1151068 w 2570606"/>
                <a:gd name="connsiteY22" fmla="*/ 4771420 h 5003592"/>
                <a:gd name="connsiteX23" fmla="*/ 1155037 w 2570606"/>
                <a:gd name="connsiteY23" fmla="*/ 4654406 h 5003592"/>
                <a:gd name="connsiteX24" fmla="*/ 1155037 w 2570606"/>
                <a:gd name="connsiteY24" fmla="*/ 2843193 h 5003592"/>
                <a:gd name="connsiteX25" fmla="*/ 1193516 w 2570606"/>
                <a:gd name="connsiteY25" fmla="*/ 2747154 h 5003592"/>
                <a:gd name="connsiteX26" fmla="*/ 1286359 w 2570606"/>
                <a:gd name="connsiteY26" fmla="*/ 2708390 h 5003592"/>
                <a:gd name="connsiteX27" fmla="*/ 1378770 w 2570606"/>
                <a:gd name="connsiteY27" fmla="*/ 2748120 h 5003592"/>
                <a:gd name="connsiteX28" fmla="*/ 1414537 w 2570606"/>
                <a:gd name="connsiteY28" fmla="*/ 2842134 h 5003592"/>
                <a:gd name="connsiteX29" fmla="*/ 1414537 w 2570606"/>
                <a:gd name="connsiteY29" fmla="*/ 4628650 h 5003592"/>
                <a:gd name="connsiteX30" fmla="*/ 1427551 w 2570606"/>
                <a:gd name="connsiteY30" fmla="*/ 4804048 h 5003592"/>
                <a:gd name="connsiteX31" fmla="*/ 1522742 w 2570606"/>
                <a:gd name="connsiteY31" fmla="*/ 4949171 h 5003592"/>
                <a:gd name="connsiteX32" fmla="*/ 1687850 w 2570606"/>
                <a:gd name="connsiteY32" fmla="*/ 5002540 h 5003592"/>
                <a:gd name="connsiteX33" fmla="*/ 1853732 w 2570606"/>
                <a:gd name="connsiteY33" fmla="*/ 4930473 h 5003592"/>
                <a:gd name="connsiteX34" fmla="*/ 1934868 w 2570606"/>
                <a:gd name="connsiteY34" fmla="*/ 4768758 h 5003592"/>
                <a:gd name="connsiteX35" fmla="*/ 1937790 w 2570606"/>
                <a:gd name="connsiteY35" fmla="*/ 4665550 h 5003592"/>
                <a:gd name="connsiteX36" fmla="*/ 1937790 w 2570606"/>
                <a:gd name="connsiteY36" fmla="*/ 724708 h 5003592"/>
                <a:gd name="connsiteX37" fmla="*/ 1998880 w 2570606"/>
                <a:gd name="connsiteY37" fmla="*/ 618899 h 5003592"/>
                <a:gd name="connsiteX38" fmla="*/ 2121089 w 2570606"/>
                <a:gd name="connsiteY38" fmla="*/ 618899 h 5003592"/>
                <a:gd name="connsiteX39" fmla="*/ 2182178 w 2570606"/>
                <a:gd name="connsiteY39" fmla="*/ 724708 h 5003592"/>
                <a:gd name="connsiteX40" fmla="*/ 2182178 w 2570606"/>
                <a:gd name="connsiteY40" fmla="*/ 2371147 h 5003592"/>
                <a:gd name="connsiteX41" fmla="*/ 2379598 w 2570606"/>
                <a:gd name="connsiteY41" fmla="*/ 2600390 h 5003592"/>
                <a:gd name="connsiteX42" fmla="*/ 2568264 w 2570606"/>
                <a:gd name="connsiteY42" fmla="*/ 2376440 h 5003592"/>
                <a:gd name="connsiteX43" fmla="*/ 2568264 w 2570606"/>
                <a:gd name="connsiteY43" fmla="*/ 473436 h 5003592"/>
                <a:gd name="connsiteX44" fmla="*/ 2568239 w 2570606"/>
                <a:gd name="connsiteY44" fmla="*/ 473454 h 5003592"/>
                <a:gd name="connsiteX45" fmla="*/ 2438997 w 2570606"/>
                <a:gd name="connsiteY45" fmla="*/ 139151 h 5003592"/>
                <a:gd name="connsiteX46" fmla="*/ 2107357 w 2570606"/>
                <a:gd name="connsiteY46" fmla="*/ 3260 h 50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70606" h="5003592">
                  <a:moveTo>
                    <a:pt x="2107319" y="3291"/>
                  </a:moveTo>
                  <a:cubicBezTo>
                    <a:pt x="1831109" y="-963"/>
                    <a:pt x="734967" y="-1229"/>
                    <a:pt x="462242" y="3291"/>
                  </a:cubicBezTo>
                  <a:cubicBezTo>
                    <a:pt x="337910" y="628"/>
                    <a:pt x="218004" y="49434"/>
                    <a:pt x="130843" y="138142"/>
                  </a:cubicBezTo>
                  <a:cubicBezTo>
                    <a:pt x="43683" y="226850"/>
                    <a:pt x="-2968" y="347605"/>
                    <a:pt x="1892" y="471888"/>
                  </a:cubicBezTo>
                  <a:cubicBezTo>
                    <a:pt x="-2365" y="1007332"/>
                    <a:pt x="1892" y="2375140"/>
                    <a:pt x="1892" y="2375140"/>
                  </a:cubicBezTo>
                  <a:cubicBezTo>
                    <a:pt x="-43" y="2414609"/>
                    <a:pt x="6487" y="2454054"/>
                    <a:pt x="20997" y="2490817"/>
                  </a:cubicBezTo>
                  <a:cubicBezTo>
                    <a:pt x="33213" y="2523204"/>
                    <a:pt x="54976" y="2551108"/>
                    <a:pt x="83418" y="2570870"/>
                  </a:cubicBezTo>
                  <a:cubicBezTo>
                    <a:pt x="111836" y="2590627"/>
                    <a:pt x="145572" y="2601294"/>
                    <a:pt x="180181" y="2601461"/>
                  </a:cubicBezTo>
                  <a:cubicBezTo>
                    <a:pt x="199164" y="2601220"/>
                    <a:pt x="218053" y="2598731"/>
                    <a:pt x="236435" y="2594038"/>
                  </a:cubicBezTo>
                  <a:cubicBezTo>
                    <a:pt x="282677" y="2584875"/>
                    <a:pt x="323694" y="2558488"/>
                    <a:pt x="351190" y="2520201"/>
                  </a:cubicBezTo>
                  <a:cubicBezTo>
                    <a:pt x="378660" y="2481920"/>
                    <a:pt x="390585" y="2434613"/>
                    <a:pt x="384492" y="2387863"/>
                  </a:cubicBezTo>
                  <a:lnTo>
                    <a:pt x="384492" y="725265"/>
                  </a:lnTo>
                  <a:cubicBezTo>
                    <a:pt x="384492" y="692909"/>
                    <a:pt x="397358" y="661854"/>
                    <a:pt x="420259" y="638971"/>
                  </a:cubicBezTo>
                  <a:cubicBezTo>
                    <a:pt x="443136" y="616070"/>
                    <a:pt x="474191" y="603229"/>
                    <a:pt x="506553" y="603229"/>
                  </a:cubicBezTo>
                  <a:cubicBezTo>
                    <a:pt x="538933" y="603229"/>
                    <a:pt x="569964" y="616070"/>
                    <a:pt x="592865" y="638971"/>
                  </a:cubicBezTo>
                  <a:cubicBezTo>
                    <a:pt x="615742" y="661848"/>
                    <a:pt x="628607" y="692903"/>
                    <a:pt x="628607" y="725265"/>
                  </a:cubicBezTo>
                  <a:lnTo>
                    <a:pt x="628607" y="4657563"/>
                  </a:lnTo>
                  <a:cubicBezTo>
                    <a:pt x="626991" y="4696816"/>
                    <a:pt x="628490" y="4736130"/>
                    <a:pt x="633133" y="4775135"/>
                  </a:cubicBezTo>
                  <a:cubicBezTo>
                    <a:pt x="641788" y="4837048"/>
                    <a:pt x="672020" y="4893945"/>
                    <a:pt x="718529" y="4935736"/>
                  </a:cubicBezTo>
                  <a:cubicBezTo>
                    <a:pt x="765038" y="4977527"/>
                    <a:pt x="824820" y="5001549"/>
                    <a:pt x="887315" y="5003592"/>
                  </a:cubicBezTo>
                  <a:lnTo>
                    <a:pt x="892101" y="5003592"/>
                  </a:lnTo>
                  <a:cubicBezTo>
                    <a:pt x="955753" y="5001797"/>
                    <a:pt x="1016724" y="4977465"/>
                    <a:pt x="1064149" y="4934993"/>
                  </a:cubicBezTo>
                  <a:cubicBezTo>
                    <a:pt x="1111556" y="4892459"/>
                    <a:pt x="1142363" y="4834509"/>
                    <a:pt x="1151068" y="4771420"/>
                  </a:cubicBezTo>
                  <a:cubicBezTo>
                    <a:pt x="1155229" y="4732539"/>
                    <a:pt x="1156560" y="4693410"/>
                    <a:pt x="1155037" y="4654406"/>
                  </a:cubicBezTo>
                  <a:lnTo>
                    <a:pt x="1155037" y="2843193"/>
                  </a:lnTo>
                  <a:cubicBezTo>
                    <a:pt x="1154529" y="2807326"/>
                    <a:pt x="1168385" y="2772742"/>
                    <a:pt x="1193516" y="2747154"/>
                  </a:cubicBezTo>
                  <a:cubicBezTo>
                    <a:pt x="1217940" y="2722197"/>
                    <a:pt x="1251435" y="2708217"/>
                    <a:pt x="1286359" y="2708390"/>
                  </a:cubicBezTo>
                  <a:cubicBezTo>
                    <a:pt x="1321278" y="2708582"/>
                    <a:pt x="1354606" y="2722897"/>
                    <a:pt x="1378770" y="2748120"/>
                  </a:cubicBezTo>
                  <a:cubicBezTo>
                    <a:pt x="1402928" y="2773324"/>
                    <a:pt x="1415843" y="2807252"/>
                    <a:pt x="1414537" y="2842134"/>
                  </a:cubicBezTo>
                  <a:lnTo>
                    <a:pt x="1414537" y="4628650"/>
                  </a:lnTo>
                  <a:cubicBezTo>
                    <a:pt x="1412673" y="4687467"/>
                    <a:pt x="1417026" y="4746222"/>
                    <a:pt x="1427551" y="4804048"/>
                  </a:cubicBezTo>
                  <a:cubicBezTo>
                    <a:pt x="1441816" y="4861875"/>
                    <a:pt x="1475385" y="4913076"/>
                    <a:pt x="1522742" y="4949171"/>
                  </a:cubicBezTo>
                  <a:cubicBezTo>
                    <a:pt x="1570067" y="4985266"/>
                    <a:pt x="1628333" y="5004087"/>
                    <a:pt x="1687850" y="5002540"/>
                  </a:cubicBezTo>
                  <a:cubicBezTo>
                    <a:pt x="1749886" y="4998701"/>
                    <a:pt x="1808604" y="4973193"/>
                    <a:pt x="1853732" y="4930473"/>
                  </a:cubicBezTo>
                  <a:cubicBezTo>
                    <a:pt x="1898885" y="4887692"/>
                    <a:pt x="1927618" y="4830485"/>
                    <a:pt x="1934868" y="4768758"/>
                  </a:cubicBezTo>
                  <a:cubicBezTo>
                    <a:pt x="1938106" y="4734458"/>
                    <a:pt x="1939072" y="4699973"/>
                    <a:pt x="1937790" y="4665550"/>
                  </a:cubicBezTo>
                  <a:lnTo>
                    <a:pt x="1937790" y="724708"/>
                  </a:lnTo>
                  <a:cubicBezTo>
                    <a:pt x="1937790" y="681053"/>
                    <a:pt x="1961082" y="640742"/>
                    <a:pt x="1998880" y="618899"/>
                  </a:cubicBezTo>
                  <a:cubicBezTo>
                    <a:pt x="2036683" y="597056"/>
                    <a:pt x="2083260" y="597056"/>
                    <a:pt x="2121089" y="618899"/>
                  </a:cubicBezTo>
                  <a:cubicBezTo>
                    <a:pt x="2158886" y="640736"/>
                    <a:pt x="2182178" y="681053"/>
                    <a:pt x="2182178" y="724708"/>
                  </a:cubicBezTo>
                  <a:lnTo>
                    <a:pt x="2182178" y="2371147"/>
                  </a:lnTo>
                  <a:cubicBezTo>
                    <a:pt x="2182178" y="2512580"/>
                    <a:pt x="2256473" y="2600390"/>
                    <a:pt x="2379598" y="2600390"/>
                  </a:cubicBezTo>
                  <a:cubicBezTo>
                    <a:pt x="2495560" y="2597728"/>
                    <a:pt x="2567998" y="2512289"/>
                    <a:pt x="2568264" y="2376440"/>
                  </a:cubicBezTo>
                  <a:cubicBezTo>
                    <a:pt x="2570388" y="1742023"/>
                    <a:pt x="2572251" y="1107605"/>
                    <a:pt x="2568264" y="473436"/>
                  </a:cubicBezTo>
                  <a:lnTo>
                    <a:pt x="2568239" y="473454"/>
                  </a:lnTo>
                  <a:cubicBezTo>
                    <a:pt x="2572932" y="348985"/>
                    <a:pt x="2526182" y="228082"/>
                    <a:pt x="2438997" y="139151"/>
                  </a:cubicBezTo>
                  <a:cubicBezTo>
                    <a:pt x="2351812" y="50202"/>
                    <a:pt x="2231881" y="1062"/>
                    <a:pt x="2107357" y="3260"/>
                  </a:cubicBezTo>
                  <a:close/>
                </a:path>
              </a:pathLst>
            </a:custGeom>
            <a:grpFill/>
            <a:ln w="619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D74403E-2FA1-DA08-E8ED-E349B47A0BFD}"/>
                </a:ext>
              </a:extLst>
            </p:cNvPr>
            <p:cNvSpPr/>
            <p:nvPr/>
          </p:nvSpPr>
          <p:spPr>
            <a:xfrm>
              <a:off x="4719724" y="2194738"/>
              <a:ext cx="1114433" cy="1114375"/>
            </a:xfrm>
            <a:custGeom>
              <a:avLst/>
              <a:gdLst>
                <a:gd name="connsiteX0" fmla="*/ 550701 w 1114433"/>
                <a:gd name="connsiteY0" fmla="*/ 1114376 h 1114375"/>
                <a:gd name="connsiteX1" fmla="*/ 563715 w 1114433"/>
                <a:gd name="connsiteY1" fmla="*/ 1114376 h 1114375"/>
                <a:gd name="connsiteX2" fmla="*/ 1041940 w 1114433"/>
                <a:gd name="connsiteY2" fmla="*/ 832042 h 1114375"/>
                <a:gd name="connsiteX3" fmla="*/ 1038696 w 1114433"/>
                <a:gd name="connsiteY3" fmla="*/ 276718 h 1114375"/>
                <a:gd name="connsiteX4" fmla="*/ 557202 w 1114433"/>
                <a:gd name="connsiteY4" fmla="*/ 0 h 1114375"/>
                <a:gd name="connsiteX5" fmla="*/ 75733 w 1114433"/>
                <a:gd name="connsiteY5" fmla="*/ 276718 h 1114375"/>
                <a:gd name="connsiteX6" fmla="*/ 72495 w 1114433"/>
                <a:gd name="connsiteY6" fmla="*/ 832042 h 1114375"/>
                <a:gd name="connsiteX7" fmla="*/ 550695 w 1114433"/>
                <a:gd name="connsiteY7" fmla="*/ 1114376 h 11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433" h="1114375">
                  <a:moveTo>
                    <a:pt x="550701" y="1114376"/>
                  </a:moveTo>
                  <a:lnTo>
                    <a:pt x="563715" y="1114376"/>
                  </a:lnTo>
                  <a:cubicBezTo>
                    <a:pt x="762002" y="1112054"/>
                    <a:pt x="944112" y="1004555"/>
                    <a:pt x="1041940" y="832042"/>
                  </a:cubicBezTo>
                  <a:cubicBezTo>
                    <a:pt x="1139743" y="659560"/>
                    <a:pt x="1138511" y="448061"/>
                    <a:pt x="1038696" y="276718"/>
                  </a:cubicBezTo>
                  <a:cubicBezTo>
                    <a:pt x="938862" y="105369"/>
                    <a:pt x="755520" y="0"/>
                    <a:pt x="557202" y="0"/>
                  </a:cubicBezTo>
                  <a:cubicBezTo>
                    <a:pt x="358915" y="0"/>
                    <a:pt x="175542" y="105375"/>
                    <a:pt x="75733" y="276718"/>
                  </a:cubicBezTo>
                  <a:cubicBezTo>
                    <a:pt x="-24076" y="448067"/>
                    <a:pt x="-25308" y="659560"/>
                    <a:pt x="72495" y="832042"/>
                  </a:cubicBezTo>
                  <a:cubicBezTo>
                    <a:pt x="170298" y="1004549"/>
                    <a:pt x="352432" y="1112054"/>
                    <a:pt x="550695" y="1114376"/>
                  </a:cubicBezTo>
                  <a:close/>
                </a:path>
              </a:pathLst>
            </a:custGeom>
            <a:grpFill/>
            <a:ln w="619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216F575-1571-B338-EC27-623B1753BD02}"/>
                </a:ext>
              </a:extLst>
            </p:cNvPr>
            <p:cNvSpPr/>
            <p:nvPr/>
          </p:nvSpPr>
          <p:spPr>
            <a:xfrm>
              <a:off x="3743686" y="3560356"/>
              <a:ext cx="3090416" cy="4934300"/>
            </a:xfrm>
            <a:custGeom>
              <a:avLst/>
              <a:gdLst>
                <a:gd name="connsiteX0" fmla="*/ 3082786 w 3090416"/>
                <a:gd name="connsiteY0" fmla="*/ 2207365 h 4934300"/>
                <a:gd name="connsiteX1" fmla="*/ 2708401 w 3090416"/>
                <a:gd name="connsiteY1" fmla="*/ 414998 h 4934300"/>
                <a:gd name="connsiteX2" fmla="*/ 2543157 w 3090416"/>
                <a:gd name="connsiteY2" fmla="*/ 105534 h 4934300"/>
                <a:gd name="connsiteX3" fmla="*/ 2207956 w 3090416"/>
                <a:gd name="connsiteY3" fmla="*/ 1880 h 4934300"/>
                <a:gd name="connsiteX4" fmla="*/ 869036 w 3090416"/>
                <a:gd name="connsiteY4" fmla="*/ 1880 h 4934300"/>
                <a:gd name="connsiteX5" fmla="*/ 542206 w 3090416"/>
                <a:gd name="connsiteY5" fmla="*/ 105200 h 4934300"/>
                <a:gd name="connsiteX6" fmla="*/ 379760 w 3090416"/>
                <a:gd name="connsiteY6" fmla="*/ 407048 h 4934300"/>
                <a:gd name="connsiteX7" fmla="*/ 22599 w 3090416"/>
                <a:gd name="connsiteY7" fmla="*/ 2105246 h 4934300"/>
                <a:gd name="connsiteX8" fmla="*/ 31112 w 3090416"/>
                <a:gd name="connsiteY8" fmla="*/ 2399256 h 4934300"/>
                <a:gd name="connsiteX9" fmla="*/ 137237 w 3090416"/>
                <a:gd name="connsiteY9" fmla="*/ 2460277 h 4934300"/>
                <a:gd name="connsiteX10" fmla="*/ 187398 w 3090416"/>
                <a:gd name="connsiteY10" fmla="*/ 2465596 h 4934300"/>
                <a:gd name="connsiteX11" fmla="*/ 389047 w 3090416"/>
                <a:gd name="connsiteY11" fmla="*/ 2181696 h 4934300"/>
                <a:gd name="connsiteX12" fmla="*/ 723108 w 3090416"/>
                <a:gd name="connsiteY12" fmla="*/ 589678 h 4934300"/>
                <a:gd name="connsiteX13" fmla="*/ 778564 w 3090416"/>
                <a:gd name="connsiteY13" fmla="*/ 508876 h 4934300"/>
                <a:gd name="connsiteX14" fmla="*/ 874893 w 3090416"/>
                <a:gd name="connsiteY14" fmla="*/ 490952 h 4934300"/>
                <a:gd name="connsiteX15" fmla="*/ 955670 w 3090416"/>
                <a:gd name="connsiteY15" fmla="*/ 546407 h 4934300"/>
                <a:gd name="connsiteX16" fmla="*/ 973588 w 3090416"/>
                <a:gd name="connsiteY16" fmla="*/ 642737 h 4934300"/>
                <a:gd name="connsiteX17" fmla="*/ 430182 w 3090416"/>
                <a:gd name="connsiteY17" fmla="*/ 3278909 h 4934300"/>
                <a:gd name="connsiteX18" fmla="*/ 897987 w 3090416"/>
                <a:gd name="connsiteY18" fmla="*/ 3278909 h 4934300"/>
                <a:gd name="connsiteX19" fmla="*/ 897987 w 3090416"/>
                <a:gd name="connsiteY19" fmla="*/ 4562579 h 4934300"/>
                <a:gd name="connsiteX20" fmla="*/ 1156688 w 3090416"/>
                <a:gd name="connsiteY20" fmla="*/ 4934054 h 4934300"/>
                <a:gd name="connsiteX21" fmla="*/ 1410895 w 3090416"/>
                <a:gd name="connsiteY21" fmla="*/ 4570565 h 4934300"/>
                <a:gd name="connsiteX22" fmla="*/ 1410895 w 3090416"/>
                <a:gd name="connsiteY22" fmla="*/ 3448952 h 4934300"/>
                <a:gd name="connsiteX23" fmla="*/ 1410870 w 3090416"/>
                <a:gd name="connsiteY23" fmla="*/ 3448952 h 4934300"/>
                <a:gd name="connsiteX24" fmla="*/ 1447850 w 3090416"/>
                <a:gd name="connsiteY24" fmla="*/ 3356374 h 4934300"/>
                <a:gd name="connsiteX25" fmla="*/ 1540112 w 3090416"/>
                <a:gd name="connsiteY25" fmla="*/ 3318626 h 4934300"/>
                <a:gd name="connsiteX26" fmla="*/ 1631359 w 3090416"/>
                <a:gd name="connsiteY26" fmla="*/ 3358721 h 4934300"/>
                <a:gd name="connsiteX27" fmla="*/ 1672759 w 3090416"/>
                <a:gd name="connsiteY27" fmla="*/ 3459836 h 4934300"/>
                <a:gd name="connsiteX28" fmla="*/ 1672759 w 3090416"/>
                <a:gd name="connsiteY28" fmla="*/ 3583494 h 4934300"/>
                <a:gd name="connsiteX29" fmla="*/ 1674889 w 3090416"/>
                <a:gd name="connsiteY29" fmla="*/ 4654395 h 4934300"/>
                <a:gd name="connsiteX30" fmla="*/ 1674889 w 3090416"/>
                <a:gd name="connsiteY30" fmla="*/ 4654395 h 4934300"/>
                <a:gd name="connsiteX31" fmla="*/ 1741346 w 3090416"/>
                <a:gd name="connsiteY31" fmla="*/ 4848304 h 4934300"/>
                <a:gd name="connsiteX32" fmla="*/ 1927468 w 3090416"/>
                <a:gd name="connsiteY32" fmla="*/ 4934301 h 4934300"/>
                <a:gd name="connsiteX33" fmla="*/ 1937819 w 3090416"/>
                <a:gd name="connsiteY33" fmla="*/ 4934301 h 4934300"/>
                <a:gd name="connsiteX34" fmla="*/ 2121043 w 3090416"/>
                <a:gd name="connsiteY34" fmla="*/ 4844838 h 4934300"/>
                <a:gd name="connsiteX35" fmla="*/ 2184070 w 3090416"/>
                <a:gd name="connsiteY35" fmla="*/ 4650927 h 4934300"/>
                <a:gd name="connsiteX36" fmla="*/ 2184070 w 3090416"/>
                <a:gd name="connsiteY36" fmla="*/ 3274043 h 4934300"/>
                <a:gd name="connsiteX37" fmla="*/ 2653175 w 3090416"/>
                <a:gd name="connsiteY37" fmla="*/ 3274043 h 4934300"/>
                <a:gd name="connsiteX38" fmla="*/ 2115341 w 3090416"/>
                <a:gd name="connsiteY38" fmla="*/ 637870 h 4934300"/>
                <a:gd name="connsiteX39" fmla="*/ 2155726 w 3090416"/>
                <a:gd name="connsiteY39" fmla="*/ 516441 h 4934300"/>
                <a:gd name="connsiteX40" fmla="*/ 2281099 w 3090416"/>
                <a:gd name="connsiteY40" fmla="*/ 490711 h 4934300"/>
                <a:gd name="connsiteX41" fmla="*/ 2366087 w 3090416"/>
                <a:gd name="connsiteY41" fmla="*/ 586409 h 4934300"/>
                <a:gd name="connsiteX42" fmla="*/ 2717378 w 3090416"/>
                <a:gd name="connsiteY42" fmla="*/ 2284607 h 4934300"/>
                <a:gd name="connsiteX43" fmla="*/ 2775824 w 3090416"/>
                <a:gd name="connsiteY43" fmla="*/ 2409280 h 4934300"/>
                <a:gd name="connsiteX44" fmla="*/ 2901259 w 3090416"/>
                <a:gd name="connsiteY44" fmla="*/ 2465850 h 4934300"/>
                <a:gd name="connsiteX45" fmla="*/ 2954379 w 3090416"/>
                <a:gd name="connsiteY45" fmla="*/ 2459732 h 4934300"/>
                <a:gd name="connsiteX46" fmla="*/ 3082786 w 3090416"/>
                <a:gd name="connsiteY46" fmla="*/ 2207389 h 49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90416" h="4934300">
                  <a:moveTo>
                    <a:pt x="3082786" y="2207365"/>
                  </a:moveTo>
                  <a:cubicBezTo>
                    <a:pt x="3082786" y="2207365"/>
                    <a:pt x="2815324" y="912217"/>
                    <a:pt x="2708401" y="414998"/>
                  </a:cubicBezTo>
                  <a:cubicBezTo>
                    <a:pt x="2696204" y="294101"/>
                    <a:pt x="2636830" y="182875"/>
                    <a:pt x="2543157" y="105534"/>
                  </a:cubicBezTo>
                  <a:cubicBezTo>
                    <a:pt x="2449421" y="28169"/>
                    <a:pt x="2328976" y="-9078"/>
                    <a:pt x="2207956" y="1880"/>
                  </a:cubicBezTo>
                  <a:cubicBezTo>
                    <a:pt x="1978712" y="1880"/>
                    <a:pt x="1086349" y="549"/>
                    <a:pt x="869036" y="1880"/>
                  </a:cubicBezTo>
                  <a:cubicBezTo>
                    <a:pt x="750796" y="-7524"/>
                    <a:pt x="633552" y="29549"/>
                    <a:pt x="542206" y="105200"/>
                  </a:cubicBezTo>
                  <a:cubicBezTo>
                    <a:pt x="450836" y="180851"/>
                    <a:pt x="392576" y="289123"/>
                    <a:pt x="379760" y="407048"/>
                  </a:cubicBezTo>
                  <a:lnTo>
                    <a:pt x="22599" y="2105246"/>
                  </a:lnTo>
                  <a:cubicBezTo>
                    <a:pt x="-10220" y="2201044"/>
                    <a:pt x="-7218" y="2305521"/>
                    <a:pt x="31112" y="2399256"/>
                  </a:cubicBezTo>
                  <a:cubicBezTo>
                    <a:pt x="56484" y="2433451"/>
                    <a:pt x="94913" y="2455559"/>
                    <a:pt x="137237" y="2460277"/>
                  </a:cubicBezTo>
                  <a:cubicBezTo>
                    <a:pt x="153730" y="2463682"/>
                    <a:pt x="170539" y="2465472"/>
                    <a:pt x="187398" y="2465596"/>
                  </a:cubicBezTo>
                  <a:cubicBezTo>
                    <a:pt x="257966" y="2465596"/>
                    <a:pt x="336787" y="2431903"/>
                    <a:pt x="389047" y="2181696"/>
                  </a:cubicBezTo>
                  <a:cubicBezTo>
                    <a:pt x="389047" y="2181696"/>
                    <a:pt x="649878" y="942827"/>
                    <a:pt x="723108" y="589678"/>
                  </a:cubicBezTo>
                  <a:cubicBezTo>
                    <a:pt x="730142" y="556449"/>
                    <a:pt x="750096" y="527400"/>
                    <a:pt x="778564" y="508876"/>
                  </a:cubicBezTo>
                  <a:cubicBezTo>
                    <a:pt x="807000" y="490376"/>
                    <a:pt x="841659" y="483919"/>
                    <a:pt x="874893" y="490952"/>
                  </a:cubicBezTo>
                  <a:cubicBezTo>
                    <a:pt x="908097" y="497991"/>
                    <a:pt x="937171" y="517946"/>
                    <a:pt x="955670" y="546407"/>
                  </a:cubicBezTo>
                  <a:cubicBezTo>
                    <a:pt x="974195" y="574874"/>
                    <a:pt x="980627" y="609502"/>
                    <a:pt x="973588" y="642737"/>
                  </a:cubicBezTo>
                  <a:lnTo>
                    <a:pt x="430182" y="3278909"/>
                  </a:lnTo>
                  <a:lnTo>
                    <a:pt x="897987" y="3278909"/>
                  </a:lnTo>
                  <a:lnTo>
                    <a:pt x="897987" y="4562579"/>
                  </a:lnTo>
                  <a:cubicBezTo>
                    <a:pt x="897987" y="4730547"/>
                    <a:pt x="942291" y="4931391"/>
                    <a:pt x="1156688" y="4934054"/>
                  </a:cubicBezTo>
                  <a:cubicBezTo>
                    <a:pt x="1377443" y="4934054"/>
                    <a:pt x="1410895" y="4706401"/>
                    <a:pt x="1410895" y="4570565"/>
                  </a:cubicBezTo>
                  <a:lnTo>
                    <a:pt x="1410895" y="3448952"/>
                  </a:lnTo>
                  <a:lnTo>
                    <a:pt x="1410870" y="3448952"/>
                  </a:lnTo>
                  <a:cubicBezTo>
                    <a:pt x="1410145" y="3414349"/>
                    <a:pt x="1423494" y="3380947"/>
                    <a:pt x="1447850" y="3356374"/>
                  </a:cubicBezTo>
                  <a:cubicBezTo>
                    <a:pt x="1472200" y="3331801"/>
                    <a:pt x="1505503" y="3318186"/>
                    <a:pt x="1540112" y="3318626"/>
                  </a:cubicBezTo>
                  <a:cubicBezTo>
                    <a:pt x="1574696" y="3319084"/>
                    <a:pt x="1607634" y="3333547"/>
                    <a:pt x="1631359" y="3358721"/>
                  </a:cubicBezTo>
                  <a:cubicBezTo>
                    <a:pt x="1658154" y="3385516"/>
                    <a:pt x="1673050" y="3421939"/>
                    <a:pt x="1672759" y="3459836"/>
                  </a:cubicBezTo>
                  <a:lnTo>
                    <a:pt x="1672759" y="3583494"/>
                  </a:lnTo>
                  <a:cubicBezTo>
                    <a:pt x="1671169" y="3940655"/>
                    <a:pt x="1670104" y="4297531"/>
                    <a:pt x="1674889" y="4654395"/>
                  </a:cubicBezTo>
                  <a:lnTo>
                    <a:pt x="1674889" y="4654395"/>
                  </a:lnTo>
                  <a:cubicBezTo>
                    <a:pt x="1669645" y="4725408"/>
                    <a:pt x="1693655" y="4795493"/>
                    <a:pt x="1741346" y="4848304"/>
                  </a:cubicBezTo>
                  <a:cubicBezTo>
                    <a:pt x="1789062" y="4901178"/>
                    <a:pt x="1856293" y="4932258"/>
                    <a:pt x="1927468" y="4934301"/>
                  </a:cubicBezTo>
                  <a:lnTo>
                    <a:pt x="1937819" y="4934301"/>
                  </a:lnTo>
                  <a:cubicBezTo>
                    <a:pt x="2008486" y="4930524"/>
                    <a:pt x="2074609" y="4898268"/>
                    <a:pt x="2121043" y="4844838"/>
                  </a:cubicBezTo>
                  <a:cubicBezTo>
                    <a:pt x="2167453" y="4791407"/>
                    <a:pt x="2190212" y="4721446"/>
                    <a:pt x="2184070" y="4650927"/>
                  </a:cubicBezTo>
                  <a:cubicBezTo>
                    <a:pt x="2186466" y="4510014"/>
                    <a:pt x="2184070" y="3274043"/>
                    <a:pt x="2184070" y="3274043"/>
                  </a:cubicBezTo>
                  <a:lnTo>
                    <a:pt x="2653175" y="3274043"/>
                  </a:lnTo>
                  <a:lnTo>
                    <a:pt x="2115341" y="637870"/>
                  </a:lnTo>
                  <a:cubicBezTo>
                    <a:pt x="2106153" y="593083"/>
                    <a:pt x="2121557" y="546791"/>
                    <a:pt x="2155726" y="516441"/>
                  </a:cubicBezTo>
                  <a:cubicBezTo>
                    <a:pt x="2189927" y="486092"/>
                    <a:pt x="2237711" y="476273"/>
                    <a:pt x="2281099" y="490711"/>
                  </a:cubicBezTo>
                  <a:cubicBezTo>
                    <a:pt x="2324512" y="505124"/>
                    <a:pt x="2356893" y="541621"/>
                    <a:pt x="2366087" y="586409"/>
                  </a:cubicBezTo>
                  <a:cubicBezTo>
                    <a:pt x="2465828" y="1073320"/>
                    <a:pt x="2622899" y="1843047"/>
                    <a:pt x="2717378" y="2284607"/>
                  </a:cubicBezTo>
                  <a:cubicBezTo>
                    <a:pt x="2721340" y="2331790"/>
                    <a:pt x="2742081" y="2376027"/>
                    <a:pt x="2775824" y="2409280"/>
                  </a:cubicBezTo>
                  <a:cubicBezTo>
                    <a:pt x="2809504" y="2442508"/>
                    <a:pt x="2854019" y="2462587"/>
                    <a:pt x="2901259" y="2465850"/>
                  </a:cubicBezTo>
                  <a:cubicBezTo>
                    <a:pt x="2919151" y="2465775"/>
                    <a:pt x="2936920" y="2463720"/>
                    <a:pt x="2954379" y="2459732"/>
                  </a:cubicBezTo>
                  <a:cubicBezTo>
                    <a:pt x="3062045" y="2435060"/>
                    <a:pt x="3110399" y="2340600"/>
                    <a:pt x="3082786" y="2207389"/>
                  </a:cubicBezTo>
                  <a:close/>
                </a:path>
              </a:pathLst>
            </a:custGeom>
            <a:grpFill/>
            <a:ln w="6191" cap="flat">
              <a:noFill/>
              <a:prstDash val="solid"/>
              <a:miter/>
            </a:ln>
          </p:spPr>
          <p:txBody>
            <a:bodyPr rtlCol="0" anchor="ctr"/>
            <a:lstStyle/>
            <a:p>
              <a:endParaRPr lang="en-US"/>
            </a:p>
          </p:txBody>
        </p:sp>
      </p:grpSp>
    </p:spTree>
    <p:extLst>
      <p:ext uri="{BB962C8B-B14F-4D97-AF65-F5344CB8AC3E}">
        <p14:creationId xmlns:p14="http://schemas.microsoft.com/office/powerpoint/2010/main" val="365163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62769-A3AC-3313-B458-3C864AF1E492}"/>
              </a:ext>
            </a:extLst>
          </p:cNvPr>
          <p:cNvSpPr/>
          <p:nvPr/>
        </p:nvSpPr>
        <p:spPr>
          <a:xfrm>
            <a:off x="0" y="0"/>
            <a:ext cx="7429500" cy="1256306"/>
          </a:xfrm>
          <a:prstGeom prst="rect">
            <a:avLst/>
          </a:prstGeom>
          <a:solidFill>
            <a:srgbClr val="975C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9D45DA-4AAC-FE57-C793-07A70896C9E7}"/>
              </a:ext>
            </a:extLst>
          </p:cNvPr>
          <p:cNvSpPr>
            <a:spLocks noGrp="1"/>
          </p:cNvSpPr>
          <p:nvPr>
            <p:ph type="body" sz="quarter" idx="15"/>
          </p:nvPr>
        </p:nvSpPr>
        <p:spPr>
          <a:xfrm>
            <a:off x="274322" y="285826"/>
            <a:ext cx="5505958" cy="744370"/>
          </a:xfrm>
        </p:spPr>
        <p:txBody>
          <a:bodyPr/>
          <a:lstStyle/>
          <a:p>
            <a:pPr>
              <a:lnSpc>
                <a:spcPct val="100000"/>
              </a:lnSpc>
              <a:spcBef>
                <a:spcPts val="0"/>
              </a:spcBef>
            </a:pPr>
            <a:r>
              <a:rPr lang="en-US" sz="2400">
                <a:solidFill>
                  <a:schemeClr val="bg1"/>
                </a:solidFill>
              </a:rPr>
              <a:t>Step 4: DVR</a:t>
            </a:r>
          </a:p>
          <a:p>
            <a:pPr>
              <a:lnSpc>
                <a:spcPct val="100000"/>
              </a:lnSpc>
              <a:spcBef>
                <a:spcPts val="0"/>
              </a:spcBef>
            </a:pPr>
            <a:r>
              <a:rPr lang="en-US" sz="2400" b="0">
                <a:solidFill>
                  <a:schemeClr val="bg1"/>
                </a:solidFill>
              </a:rPr>
              <a:t>Key Characteristics and Considerations</a:t>
            </a:r>
          </a:p>
          <a:p>
            <a:pPr>
              <a:lnSpc>
                <a:spcPct val="100000"/>
              </a:lnSpc>
              <a:spcBef>
                <a:spcPts val="0"/>
              </a:spcBef>
            </a:pPr>
            <a:endParaRPr lang="en-US" sz="2400">
              <a:solidFill>
                <a:schemeClr val="bg1"/>
              </a:solidFill>
            </a:endParaRPr>
          </a:p>
        </p:txBody>
      </p:sp>
      <p:pic>
        <p:nvPicPr>
          <p:cNvPr id="7" name="Picture 6">
            <a:extLst>
              <a:ext uri="{FF2B5EF4-FFF2-40B4-BE49-F238E27FC236}">
                <a16:creationId xmlns:a16="http://schemas.microsoft.com/office/drawing/2014/main" id="{83134647-B6F3-9730-ED59-1915F984D371}"/>
              </a:ext>
            </a:extLst>
          </p:cNvPr>
          <p:cNvPicPr>
            <a:picLocks noChangeAspect="1"/>
          </p:cNvPicPr>
          <p:nvPr/>
        </p:nvPicPr>
        <p:blipFill>
          <a:blip r:embed="rId3"/>
          <a:stretch>
            <a:fillRect/>
          </a:stretch>
        </p:blipFill>
        <p:spPr>
          <a:xfrm>
            <a:off x="6239336" y="180443"/>
            <a:ext cx="731108" cy="904836"/>
          </a:xfrm>
          <a:prstGeom prst="rect">
            <a:avLst/>
          </a:prstGeom>
        </p:spPr>
      </p:pic>
      <p:graphicFrame>
        <p:nvGraphicFramePr>
          <p:cNvPr id="8" name="Content Placeholder 12">
            <a:extLst>
              <a:ext uri="{FF2B5EF4-FFF2-40B4-BE49-F238E27FC236}">
                <a16:creationId xmlns:a16="http://schemas.microsoft.com/office/drawing/2014/main" id="{7303599C-70B6-8BEC-B1D2-C0D85E99F6D6}"/>
              </a:ext>
            </a:extLst>
          </p:cNvPr>
          <p:cNvGraphicFramePr>
            <a:graphicFrameLocks noGrp="1"/>
          </p:cNvGraphicFramePr>
          <p:nvPr>
            <p:ph idx="10"/>
            <p:extLst>
              <p:ext uri="{D42A27DB-BD31-4B8C-83A1-F6EECF244321}">
                <p14:modId xmlns:p14="http://schemas.microsoft.com/office/powerpoint/2010/main" val="3175028127"/>
              </p:ext>
            </p:extLst>
          </p:nvPr>
        </p:nvGraphicFramePr>
        <p:xfrm>
          <a:off x="285754" y="1415649"/>
          <a:ext cx="6973158" cy="2581164"/>
        </p:xfrm>
        <a:graphic>
          <a:graphicData uri="http://schemas.openxmlformats.org/drawingml/2006/table">
            <a:tbl>
              <a:tblPr bandRow="1">
                <a:tableStyleId>{7DF18680-E054-41AD-8BC1-D1AEF772440D}</a:tableStyleId>
              </a:tblPr>
              <a:tblGrid>
                <a:gridCol w="426720">
                  <a:extLst>
                    <a:ext uri="{9D8B030D-6E8A-4147-A177-3AD203B41FA5}">
                      <a16:colId xmlns:a16="http://schemas.microsoft.com/office/drawing/2014/main" val="1433546123"/>
                    </a:ext>
                  </a:extLst>
                </a:gridCol>
                <a:gridCol w="2440858">
                  <a:extLst>
                    <a:ext uri="{9D8B030D-6E8A-4147-A177-3AD203B41FA5}">
                      <a16:colId xmlns:a16="http://schemas.microsoft.com/office/drawing/2014/main" val="2642481941"/>
                    </a:ext>
                  </a:extLst>
                </a:gridCol>
                <a:gridCol w="1681316">
                  <a:extLst>
                    <a:ext uri="{9D8B030D-6E8A-4147-A177-3AD203B41FA5}">
                      <a16:colId xmlns:a16="http://schemas.microsoft.com/office/drawing/2014/main" val="4154792332"/>
                    </a:ext>
                  </a:extLst>
                </a:gridCol>
                <a:gridCol w="2424264">
                  <a:extLst>
                    <a:ext uri="{9D8B030D-6E8A-4147-A177-3AD203B41FA5}">
                      <a16:colId xmlns:a16="http://schemas.microsoft.com/office/drawing/2014/main" val="2935919252"/>
                    </a:ext>
                  </a:extLst>
                </a:gridCol>
              </a:tblGrid>
              <a:tr h="560570">
                <a:tc rowSpan="4">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a:ln>
                            <a:noFill/>
                          </a:ln>
                          <a:solidFill>
                            <a:srgbClr val="FFFFFF"/>
                          </a:solidFill>
                          <a:effectLst/>
                          <a:uLnTx/>
                          <a:uFillTx/>
                        </a:rPr>
                        <a:t>Scientific knowledge</a:t>
                      </a:r>
                      <a:endParaRPr kumimoji="0" lang="en-US" sz="1600" b="1" i="0" u="none" strike="noStrike" kern="0" cap="none" spc="0" normalizeH="0" baseline="0" noProof="0">
                        <a:ln>
                          <a:noFill/>
                        </a:ln>
                        <a:solidFill>
                          <a:srgbClr val="FFFFFF"/>
                        </a:solidFill>
                        <a:effectLst/>
                        <a:uLnTx/>
                        <a:uFillTx/>
                        <a:latin typeface="+mn-lt"/>
                        <a:ea typeface="+mn-ea"/>
                        <a:cs typeface="+mn-cs"/>
                      </a:endParaRPr>
                    </a:p>
                  </a:txBody>
                  <a:tcPr vert="vert270" anchor="ctr">
                    <a:solidFill>
                      <a:schemeClr val="accent5"/>
                    </a:solidFill>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How well does it prevent HIV infection?</a:t>
                      </a:r>
                      <a:endParaRPr lang="en-US" sz="1200" i="1">
                        <a:solidFill>
                          <a:schemeClr val="accent5">
                            <a:lumMod val="50000"/>
                          </a:schemeClr>
                        </a:solidFill>
                        <a:latin typeface="+mn-lt"/>
                      </a:endParaRPr>
                    </a:p>
                  </a:txBody>
                  <a:tcPr anchor="ctr"/>
                </a:tc>
                <a:tc>
                  <a:txBody>
                    <a:bodyPr/>
                    <a:lstStyle/>
                    <a:p>
                      <a:endParaRPr lang="en-US" sz="1200">
                        <a:solidFill>
                          <a:schemeClr val="accent5">
                            <a:lumMod val="50000"/>
                          </a:schemeClr>
                        </a:solidFill>
                        <a:latin typeface="+mn-lt"/>
                      </a:endParaRPr>
                    </a:p>
                  </a:txBody>
                  <a:tcPr anchor="ctr"/>
                </a:tc>
                <a:tc>
                  <a:txBody>
                    <a:bodyPr/>
                    <a:lstStyle/>
                    <a:p>
                      <a:r>
                        <a:rPr lang="en-US" sz="1200">
                          <a:solidFill>
                            <a:schemeClr val="accent5">
                              <a:lumMod val="50000"/>
                            </a:schemeClr>
                          </a:solidFill>
                        </a:rPr>
                        <a:t>Efficacy to prevent HIV with optimal adherence</a:t>
                      </a:r>
                      <a:endParaRPr lang="en-US" sz="1200">
                        <a:solidFill>
                          <a:schemeClr val="accent5">
                            <a:lumMod val="50000"/>
                          </a:schemeClr>
                        </a:solidFill>
                        <a:latin typeface="+mn-lt"/>
                      </a:endParaRPr>
                    </a:p>
                  </a:txBody>
                  <a:tcPr anchor="ctr"/>
                </a:tc>
                <a:extLst>
                  <a:ext uri="{0D108BD9-81ED-4DB2-BD59-A6C34878D82A}">
                    <a16:rowId xmlns:a16="http://schemas.microsoft.com/office/drawing/2014/main" val="3882606805"/>
                  </a:ext>
                </a:extLst>
              </a:tr>
              <a:tr h="856670">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mn-lt"/>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accent5">
                              <a:lumMod val="50000"/>
                            </a:schemeClr>
                          </a:solidFill>
                        </a:rPr>
                        <a:t>What are the side effects?</a:t>
                      </a:r>
                      <a:endParaRPr lang="en-US" sz="1200" i="1" kern="1200">
                        <a:solidFill>
                          <a:schemeClr val="accent5">
                            <a:lumMod val="50000"/>
                          </a:schemeClr>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1" kern="1200">
                          <a:solidFill>
                            <a:schemeClr val="accent5">
                              <a:lumMod val="50000"/>
                            </a:schemeClr>
                          </a:solidFill>
                        </a:rPr>
                        <a:t>Common side effects: </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accent5">
                              <a:lumMod val="50000"/>
                            </a:schemeClr>
                          </a:solidFill>
                        </a:rPr>
                        <a:t>Mild urinary tract and vaginal irritation in the </a:t>
                      </a:r>
                      <a:r>
                        <a:rPr lang="en-US" sz="1200" kern="1200" baseline="30000">
                          <a:solidFill>
                            <a:schemeClr val="accent5">
                              <a:lumMod val="50000"/>
                            </a:schemeClr>
                          </a:solidFill>
                        </a:rPr>
                        <a:t>1st</a:t>
                      </a:r>
                      <a:r>
                        <a:rPr lang="en-US" sz="1200" kern="1200">
                          <a:solidFill>
                            <a:schemeClr val="accent5">
                              <a:lumMod val="50000"/>
                            </a:schemeClr>
                          </a:solidFill>
                        </a:rPr>
                        <a:t> month</a:t>
                      </a:r>
                      <a:endParaRPr lang="en-US" sz="1200" kern="1200">
                        <a:solidFill>
                          <a:schemeClr val="accent5">
                            <a:lumMod val="50000"/>
                          </a:schemeClr>
                        </a:solidFill>
                        <a:latin typeface="+mn-lt"/>
                        <a:ea typeface="+mn-ea"/>
                        <a:cs typeface="+mn-cs"/>
                      </a:endParaRPr>
                    </a:p>
                  </a:txBody>
                  <a:tcPr/>
                </a:tc>
                <a:tc>
                  <a:txBody>
                    <a:bodyPr/>
                    <a:lstStyle/>
                    <a:p>
                      <a:pPr algn="l">
                        <a:spcBef>
                          <a:spcPts val="0"/>
                        </a:spcBef>
                        <a:spcAft>
                          <a:spcPts val="0"/>
                        </a:spcAft>
                      </a:pPr>
                      <a:r>
                        <a:rPr lang="en-US" sz="1200" b="1" baseline="0">
                          <a:solidFill>
                            <a:schemeClr val="accent5">
                              <a:lumMod val="50000"/>
                            </a:schemeClr>
                          </a:solidFill>
                        </a:rPr>
                        <a:t>Possible rare adverse events: </a:t>
                      </a:r>
                    </a:p>
                    <a:p>
                      <a:pPr algn="l">
                        <a:spcBef>
                          <a:spcPts val="0"/>
                        </a:spcBef>
                        <a:spcAft>
                          <a:spcPts val="0"/>
                        </a:spcAft>
                      </a:pPr>
                      <a:r>
                        <a:rPr lang="en-US" sz="1200" kern="1200">
                          <a:solidFill>
                            <a:schemeClr val="accent5">
                              <a:lumMod val="50000"/>
                            </a:schemeClr>
                          </a:solidFill>
                        </a:rPr>
                        <a:t>Pelvic inflammatory disease</a:t>
                      </a:r>
                    </a:p>
                    <a:p>
                      <a:pPr algn="l">
                        <a:spcBef>
                          <a:spcPts val="0"/>
                        </a:spcBef>
                        <a:spcAft>
                          <a:spcPts val="0"/>
                        </a:spcAft>
                      </a:pPr>
                      <a:endParaRPr lang="en-US" sz="1200" kern="1200">
                        <a:solidFill>
                          <a:schemeClr val="accent5">
                            <a:lumMod val="50000"/>
                          </a:schemeClr>
                        </a:solidFill>
                        <a:latin typeface="+mn-lt"/>
                        <a:ea typeface="+mn-ea"/>
                        <a:cs typeface="+mn-cs"/>
                      </a:endParaRPr>
                    </a:p>
                  </a:txBody>
                  <a:tcPr/>
                </a:tc>
                <a:extLst>
                  <a:ext uri="{0D108BD9-81ED-4DB2-BD59-A6C34878D82A}">
                    <a16:rowId xmlns:a16="http://schemas.microsoft.com/office/drawing/2014/main" val="1268233498"/>
                  </a:ext>
                </a:extLst>
              </a:tr>
              <a:tr h="475928">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schemeClr val="tx2">
                            <a:lumMod val="10000"/>
                          </a:schemeClr>
                        </a:solidFill>
                        <a:effectLst/>
                        <a:uLnTx/>
                        <a:uFillTx/>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0">
                          <a:solidFill>
                            <a:schemeClr val="accent5">
                              <a:lumMod val="50000"/>
                            </a:schemeClr>
                          </a:solidFill>
                        </a:rPr>
                        <a:t>Safe during pregnancy and breastfeeding? </a:t>
                      </a:r>
                      <a:endParaRPr kumimoji="0" lang="en-US" sz="1200" b="0" i="1" u="none" strike="noStrike" kern="1200" cap="none" spc="0" normalizeH="0" baseline="0" noProof="0">
                        <a:ln>
                          <a:noFill/>
                        </a:ln>
                        <a:solidFill>
                          <a:schemeClr val="accent5">
                            <a:lumMod val="50000"/>
                          </a:schemeClr>
                        </a:solidFill>
                        <a:effectLst/>
                        <a:uLnTx/>
                        <a:uFillTx/>
                        <a:latin typeface="+mn-lt"/>
                        <a:ea typeface="+mn-ea"/>
                        <a:cs typeface="+mn-cs"/>
                      </a:endParaRPr>
                    </a:p>
                  </a:txBody>
                  <a:tcPr anchor="ctr"/>
                </a:tc>
                <a:tc gridSpan="2">
                  <a:txBody>
                    <a:bodyPr/>
                    <a:lstStyle/>
                    <a:p>
                      <a:r>
                        <a:rPr lang="en-US" sz="1600" b="1">
                          <a:solidFill>
                            <a:schemeClr val="accent5">
                              <a:lumMod val="50000"/>
                            </a:schemeClr>
                          </a:solidFill>
                        </a:rPr>
                        <a:t>Unknown</a:t>
                      </a:r>
                      <a:endParaRPr lang="en-US" sz="1600" b="1">
                        <a:solidFill>
                          <a:schemeClr val="accent5">
                            <a:lumMod val="50000"/>
                          </a:schemeClr>
                        </a:solidFill>
                        <a:latin typeface="+mn-lt"/>
                      </a:endParaRPr>
                    </a:p>
                  </a:txBody>
                  <a:tcPr anchor="ctr"/>
                </a:tc>
                <a:tc hMerge="1">
                  <a:txBody>
                    <a:bodyPr/>
                    <a:lstStyle/>
                    <a:p>
                      <a:endParaRPr lang="en-US"/>
                    </a:p>
                  </a:txBody>
                  <a:tcPr/>
                </a:tc>
                <a:extLst>
                  <a:ext uri="{0D108BD9-81ED-4DB2-BD59-A6C34878D82A}">
                    <a16:rowId xmlns:a16="http://schemas.microsoft.com/office/drawing/2014/main" val="1337493809"/>
                  </a:ext>
                </a:extLst>
              </a:tr>
              <a:tr h="687996">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mn-lt"/>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How will it impact detection and treatment of HIV if I become infected? </a:t>
                      </a:r>
                      <a:endParaRPr lang="en-US" sz="1200" i="1">
                        <a:solidFill>
                          <a:schemeClr val="accent5">
                            <a:lumMod val="50000"/>
                          </a:schemeClr>
                        </a:solidFill>
                        <a:latin typeface="+mn-lt"/>
                      </a:endParaRPr>
                    </a:p>
                  </a:txBody>
                  <a:tcPr anchor="ctr"/>
                </a:tc>
                <a:tc gridSpan="2">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Potential for NNRTI ARV resistance if PrEP is continued after infection, but likely lower than other forms of PrEP. </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Can use rapid HIV test or HIV self test for diagnosis.</a:t>
                      </a:r>
                    </a:p>
                  </a:txBody>
                  <a:tcPr anchor="ctr"/>
                </a:tc>
                <a:tc hMerge="1">
                  <a:txBody>
                    <a:bodyPr/>
                    <a:lstStyle/>
                    <a:p>
                      <a:endParaRPr lang="en-US"/>
                    </a:p>
                  </a:txBody>
                  <a:tcPr/>
                </a:tc>
                <a:extLst>
                  <a:ext uri="{0D108BD9-81ED-4DB2-BD59-A6C34878D82A}">
                    <a16:rowId xmlns:a16="http://schemas.microsoft.com/office/drawing/2014/main" val="46695696"/>
                  </a:ext>
                </a:extLst>
              </a:tr>
            </a:tbl>
          </a:graphicData>
        </a:graphic>
      </p:graphicFrame>
      <p:graphicFrame>
        <p:nvGraphicFramePr>
          <p:cNvPr id="9" name="Table 8">
            <a:extLst>
              <a:ext uri="{FF2B5EF4-FFF2-40B4-BE49-F238E27FC236}">
                <a16:creationId xmlns:a16="http://schemas.microsoft.com/office/drawing/2014/main" id="{22F84619-FD55-5920-9968-3381A5CCB4F5}"/>
              </a:ext>
            </a:extLst>
          </p:cNvPr>
          <p:cNvGraphicFramePr>
            <a:graphicFrameLocks noGrp="1"/>
          </p:cNvGraphicFramePr>
          <p:nvPr>
            <p:extLst>
              <p:ext uri="{D42A27DB-BD31-4B8C-83A1-F6EECF244321}">
                <p14:modId xmlns:p14="http://schemas.microsoft.com/office/powerpoint/2010/main" val="565530378"/>
              </p:ext>
            </p:extLst>
          </p:nvPr>
        </p:nvGraphicFramePr>
        <p:xfrm>
          <a:off x="285752" y="4156156"/>
          <a:ext cx="6980533" cy="1888298"/>
        </p:xfrm>
        <a:graphic>
          <a:graphicData uri="http://schemas.openxmlformats.org/drawingml/2006/table">
            <a:tbl>
              <a:tblPr bandRow="1">
                <a:tableStyleId>{93296810-A885-4BE3-A3E7-6D5BEEA58F35}</a:tableStyleId>
              </a:tblPr>
              <a:tblGrid>
                <a:gridCol w="426720">
                  <a:extLst>
                    <a:ext uri="{9D8B030D-6E8A-4147-A177-3AD203B41FA5}">
                      <a16:colId xmlns:a16="http://schemas.microsoft.com/office/drawing/2014/main" val="3104709501"/>
                    </a:ext>
                  </a:extLst>
                </a:gridCol>
                <a:gridCol w="2440859">
                  <a:extLst>
                    <a:ext uri="{9D8B030D-6E8A-4147-A177-3AD203B41FA5}">
                      <a16:colId xmlns:a16="http://schemas.microsoft.com/office/drawing/2014/main" val="2843664314"/>
                    </a:ext>
                  </a:extLst>
                </a:gridCol>
                <a:gridCol w="4112954">
                  <a:extLst>
                    <a:ext uri="{9D8B030D-6E8A-4147-A177-3AD203B41FA5}">
                      <a16:colId xmlns:a16="http://schemas.microsoft.com/office/drawing/2014/main" val="3531191904"/>
                    </a:ext>
                  </a:extLst>
                </a:gridCol>
              </a:tblGrid>
              <a:tr h="356474">
                <a:tc rowSpan="4">
                  <a:txBody>
                    <a:bodyPr/>
                    <a:lstStyle/>
                    <a:p>
                      <a:pPr algn="ctr"/>
                      <a:r>
                        <a:rPr lang="en-US" sz="1600" b="1" u="none" kern="1200">
                          <a:solidFill>
                            <a:schemeClr val="bg1"/>
                          </a:solidFill>
                        </a:rPr>
                        <a:t>Practical implications</a:t>
                      </a:r>
                      <a:endParaRPr lang="en-US" sz="1600" b="1" i="0" u="none" kern="1200">
                        <a:solidFill>
                          <a:schemeClr val="bg1"/>
                        </a:solidFill>
                        <a:latin typeface="+mn-lt"/>
                        <a:ea typeface="+mn-ea"/>
                        <a:cs typeface="+mn-cs"/>
                      </a:endParaRPr>
                    </a:p>
                  </a:txBody>
                  <a:tcPr vert="vert270" anchor="ctr">
                    <a:solidFill>
                      <a:schemeClr val="accent6"/>
                    </a:solidFill>
                  </a:tcPr>
                </a:tc>
                <a:tc>
                  <a:txBody>
                    <a:bodyPr/>
                    <a:lstStyle/>
                    <a:p>
                      <a:pPr algn="l"/>
                      <a:r>
                        <a:rPr lang="en-US" sz="1200" kern="1200">
                          <a:solidFill>
                            <a:schemeClr val="accent6">
                              <a:lumMod val="50000"/>
                            </a:schemeClr>
                          </a:solidFill>
                        </a:rPr>
                        <a:t>How do I take it?</a:t>
                      </a:r>
                      <a:endParaRPr lang="en-US" sz="1200" i="1" kern="1200">
                        <a:solidFill>
                          <a:schemeClr val="accent6">
                            <a:lumMod val="50000"/>
                          </a:schemeClr>
                        </a:solidFill>
                        <a:latin typeface="+mn-lt"/>
                        <a:ea typeface="+mn-ea"/>
                        <a:cs typeface="+mn-cs"/>
                      </a:endParaRPr>
                    </a:p>
                  </a:txBody>
                  <a:tcPr anchor="ctr"/>
                </a:tc>
                <a:tc>
                  <a:txBody>
                    <a:bodyPr/>
                    <a:lstStyle/>
                    <a:p>
                      <a:pPr algn="l" rtl="0" fontAlgn="base"/>
                      <a:r>
                        <a:rPr lang="en-US" sz="1400" b="1" kern="1200" baseline="0">
                          <a:solidFill>
                            <a:schemeClr val="accent6">
                              <a:lumMod val="50000"/>
                            </a:schemeClr>
                          </a:solidFill>
                        </a:rPr>
                        <a:t>Self-insertion into the vagina</a:t>
                      </a:r>
                      <a:endParaRPr lang="en-US" sz="1400" b="1" kern="1200" baseline="0">
                        <a:solidFill>
                          <a:schemeClr val="accent6">
                            <a:lumMod val="50000"/>
                          </a:schemeClr>
                        </a:solidFill>
                        <a:latin typeface="+mn-lt"/>
                        <a:ea typeface="+mn-ea"/>
                        <a:cs typeface="Calibri"/>
                      </a:endParaRPr>
                    </a:p>
                  </a:txBody>
                  <a:tcPr anchor="ctr"/>
                </a:tc>
                <a:extLst>
                  <a:ext uri="{0D108BD9-81ED-4DB2-BD59-A6C34878D82A}">
                    <a16:rowId xmlns:a16="http://schemas.microsoft.com/office/drawing/2014/main" val="3964653725"/>
                  </a:ext>
                </a:extLst>
              </a:tr>
              <a:tr h="478304">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b="0" kern="1200">
                          <a:solidFill>
                            <a:schemeClr val="accent6">
                              <a:lumMod val="50000"/>
                            </a:schemeClr>
                          </a:solidFill>
                        </a:rPr>
                        <a:t>How often do I take it?</a:t>
                      </a:r>
                      <a:endParaRPr lang="en-US" sz="1200" b="0" i="1" kern="1200">
                        <a:solidFill>
                          <a:schemeClr val="accent6">
                            <a:lumMod val="50000"/>
                          </a:schemeClr>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accent6">
                              <a:lumMod val="50000"/>
                            </a:schemeClr>
                          </a:solidFill>
                        </a:rPr>
                        <a:t>Keep in place continuously, then replace </a:t>
                      </a:r>
                      <a:r>
                        <a:rPr lang="en-US" sz="1400" b="1" kern="1200" baseline="0">
                          <a:solidFill>
                            <a:schemeClr val="accent6">
                              <a:lumMod val="50000"/>
                            </a:schemeClr>
                          </a:solidFill>
                        </a:rPr>
                        <a:t>every 28 days</a:t>
                      </a:r>
                      <a:r>
                        <a:rPr lang="en-US" sz="1400" b="0" kern="1200" baseline="0">
                          <a:solidFill>
                            <a:schemeClr val="accent6">
                              <a:lumMod val="50000"/>
                            </a:schemeClr>
                          </a:solidFill>
                        </a:rPr>
                        <a:t>​ </a:t>
                      </a:r>
                      <a:endParaRPr lang="en-US" sz="1400" b="0" kern="1200" baseline="0">
                        <a:solidFill>
                          <a:schemeClr val="accent6">
                            <a:lumMod val="50000"/>
                          </a:schemeClr>
                        </a:solidFill>
                        <a:latin typeface="+mn-lt"/>
                        <a:ea typeface="+mn-ea"/>
                        <a:cs typeface="Calibri"/>
                      </a:endParaRPr>
                    </a:p>
                  </a:txBody>
                  <a:tcPr anchor="ctr"/>
                </a:tc>
                <a:extLst>
                  <a:ext uri="{0D108BD9-81ED-4DB2-BD59-A6C34878D82A}">
                    <a16:rowId xmlns:a16="http://schemas.microsoft.com/office/drawing/2014/main" val="122312337"/>
                  </a:ext>
                </a:extLst>
              </a:tr>
              <a:tr h="376498">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How often do I need to follow-up?</a:t>
                      </a:r>
                      <a:endParaRPr lang="en-US" sz="1200" i="1" kern="1200">
                        <a:solidFill>
                          <a:schemeClr val="accent6">
                            <a:lumMod val="50000"/>
                          </a:schemeClr>
                        </a:solidFill>
                        <a:latin typeface="+mn-lt"/>
                        <a:ea typeface="+mn-ea"/>
                        <a:cs typeface="+mn-cs"/>
                      </a:endParaRPr>
                    </a:p>
                  </a:txBody>
                  <a:tcPr anchor="ctr"/>
                </a:tc>
                <a:tc>
                  <a:txBody>
                    <a:bodyPr/>
                    <a:lstStyle/>
                    <a:p>
                      <a:pPr algn="l"/>
                      <a:r>
                        <a:rPr lang="en-US" sz="1400" b="1" kern="1200" baseline="0">
                          <a:solidFill>
                            <a:schemeClr val="accent6">
                              <a:lumMod val="50000"/>
                            </a:schemeClr>
                          </a:solidFill>
                        </a:rPr>
                        <a:t>Every 3 months</a:t>
                      </a:r>
                      <a:endParaRPr lang="en-US" sz="1400" b="1" kern="1200" baseline="0">
                        <a:solidFill>
                          <a:schemeClr val="accent6">
                            <a:lumMod val="50000"/>
                          </a:schemeClr>
                        </a:solidFill>
                        <a:latin typeface="+mn-lt"/>
                        <a:ea typeface="+mn-ea"/>
                        <a:cs typeface="Calibri"/>
                      </a:endParaRPr>
                    </a:p>
                  </a:txBody>
                  <a:tcPr anchor="ctr"/>
                </a:tc>
                <a:extLst>
                  <a:ext uri="{0D108BD9-81ED-4DB2-BD59-A6C34878D82A}">
                    <a16:rowId xmlns:a16="http://schemas.microsoft.com/office/drawing/2014/main" val="12016137"/>
                  </a:ext>
                </a:extLst>
              </a:tr>
              <a:tr h="677022">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What happens during follow-up visits?</a:t>
                      </a:r>
                      <a:endParaRPr lang="en-US" sz="1200" i="1" kern="1200">
                        <a:solidFill>
                          <a:schemeClr val="accent6">
                            <a:lumMod val="50000"/>
                          </a:schemeClr>
                        </a:solidFill>
                        <a:latin typeface="+mn-lt"/>
                        <a:ea typeface="+mn-ea"/>
                        <a:cs typeface="+mn-cs"/>
                      </a:endParaRPr>
                    </a:p>
                  </a:txBody>
                  <a:tcPr anchor="ctr"/>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kern="1200">
                          <a:solidFill>
                            <a:schemeClr val="accent6">
                              <a:lumMod val="50000"/>
                            </a:schemeClr>
                          </a:solidFill>
                        </a:rPr>
                        <a:t>HIV testing and DVR refill.</a:t>
                      </a: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kern="1200">
                          <a:solidFill>
                            <a:schemeClr val="accent6">
                              <a:lumMod val="50000"/>
                            </a:schemeClr>
                          </a:solidFill>
                        </a:rPr>
                        <a:t>Optional assisted DVR insertion.</a:t>
                      </a: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aseline="0">
                          <a:solidFill>
                            <a:schemeClr val="accent6">
                              <a:lumMod val="50000"/>
                            </a:schemeClr>
                          </a:solidFill>
                        </a:rPr>
                        <a:t>HIV self testing and </a:t>
                      </a:r>
                      <a:r>
                        <a:rPr lang="en-US" sz="1200" b="0">
                          <a:solidFill>
                            <a:schemeClr val="accent6">
                              <a:lumMod val="50000"/>
                            </a:schemeClr>
                          </a:solidFill>
                          <a:effectLst/>
                        </a:rPr>
                        <a:t>community follow-up </a:t>
                      </a:r>
                      <a:r>
                        <a:rPr lang="en-US" sz="1200" baseline="0">
                          <a:solidFill>
                            <a:schemeClr val="accent6">
                              <a:lumMod val="50000"/>
                            </a:schemeClr>
                          </a:solidFill>
                        </a:rPr>
                        <a:t>may be an option.</a:t>
                      </a:r>
                      <a:endParaRPr lang="en-US" sz="1200" kern="1200">
                        <a:solidFill>
                          <a:schemeClr val="accent6">
                            <a:lumMod val="50000"/>
                          </a:schemeClr>
                        </a:solidFill>
                        <a:latin typeface="+mn-lt"/>
                        <a:ea typeface="+mn-ea"/>
                        <a:cs typeface="+mn-cs"/>
                      </a:endParaRPr>
                    </a:p>
                  </a:txBody>
                  <a:tcPr/>
                </a:tc>
                <a:extLst>
                  <a:ext uri="{0D108BD9-81ED-4DB2-BD59-A6C34878D82A}">
                    <a16:rowId xmlns:a16="http://schemas.microsoft.com/office/drawing/2014/main" val="2182080797"/>
                  </a:ext>
                </a:extLst>
              </a:tr>
            </a:tbl>
          </a:graphicData>
        </a:graphic>
      </p:graphicFrame>
      <p:graphicFrame>
        <p:nvGraphicFramePr>
          <p:cNvPr id="10" name="Table 9">
            <a:extLst>
              <a:ext uri="{FF2B5EF4-FFF2-40B4-BE49-F238E27FC236}">
                <a16:creationId xmlns:a16="http://schemas.microsoft.com/office/drawing/2014/main" id="{E87BCA7E-7BBD-335E-CC8B-F35BF02A7E77}"/>
              </a:ext>
            </a:extLst>
          </p:cNvPr>
          <p:cNvGraphicFramePr>
            <a:graphicFrameLocks noGrp="1"/>
          </p:cNvGraphicFramePr>
          <p:nvPr>
            <p:extLst>
              <p:ext uri="{D42A27DB-BD31-4B8C-83A1-F6EECF244321}">
                <p14:modId xmlns:p14="http://schemas.microsoft.com/office/powerpoint/2010/main" val="247599205"/>
              </p:ext>
            </p:extLst>
          </p:nvPr>
        </p:nvGraphicFramePr>
        <p:xfrm>
          <a:off x="274320" y="6203797"/>
          <a:ext cx="6963611" cy="2710355"/>
        </p:xfrm>
        <a:graphic>
          <a:graphicData uri="http://schemas.openxmlformats.org/drawingml/2006/table">
            <a:tbl>
              <a:tblPr bandRow="1">
                <a:tableStyleId>{5C22544A-7EE6-4342-B048-85BDC9FD1C3A}</a:tableStyleId>
              </a:tblPr>
              <a:tblGrid>
                <a:gridCol w="426720">
                  <a:extLst>
                    <a:ext uri="{9D8B030D-6E8A-4147-A177-3AD203B41FA5}">
                      <a16:colId xmlns:a16="http://schemas.microsoft.com/office/drawing/2014/main" val="544482902"/>
                    </a:ext>
                  </a:extLst>
                </a:gridCol>
                <a:gridCol w="2447454">
                  <a:extLst>
                    <a:ext uri="{9D8B030D-6E8A-4147-A177-3AD203B41FA5}">
                      <a16:colId xmlns:a16="http://schemas.microsoft.com/office/drawing/2014/main" val="2843664314"/>
                    </a:ext>
                  </a:extLst>
                </a:gridCol>
                <a:gridCol w="4089437">
                  <a:extLst>
                    <a:ext uri="{9D8B030D-6E8A-4147-A177-3AD203B41FA5}">
                      <a16:colId xmlns:a16="http://schemas.microsoft.com/office/drawing/2014/main" val="3531191904"/>
                    </a:ext>
                  </a:extLst>
                </a:gridCol>
              </a:tblGrid>
              <a:tr h="449576">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a:solidFill>
                            <a:schemeClr val="bg1"/>
                          </a:solidFill>
                        </a:rPr>
                        <a:t>Personal considerations</a:t>
                      </a:r>
                      <a:endParaRPr lang="en-US" sz="1600" b="1" i="0" kern="1200">
                        <a:solidFill>
                          <a:schemeClr val="bg1"/>
                        </a:solidFill>
                        <a:latin typeface="+mn-lt"/>
                        <a:ea typeface="+mn-ea"/>
                        <a:cs typeface="+mn-cs"/>
                      </a:endParaRPr>
                    </a:p>
                  </a:txBody>
                  <a:tcPr vert="vert270" anchor="c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2"/>
                          </a:solidFill>
                        </a:rPr>
                        <a:t>Will my partner know I am using it?</a:t>
                      </a:r>
                      <a:endParaRPr lang="en-US" sz="1200" b="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kern="1200">
                          <a:solidFill>
                            <a:schemeClr val="tx2"/>
                          </a:solidFill>
                        </a:rPr>
                        <a:t>MAYBE</a:t>
                      </a:r>
                      <a:r>
                        <a:rPr lang="en-US" sz="1200" kern="1200" baseline="0">
                          <a:solidFill>
                            <a:schemeClr val="tx2"/>
                          </a:solidFill>
                        </a:rPr>
                        <a:t>, </a:t>
                      </a:r>
                      <a:r>
                        <a:rPr lang="en-US" sz="1200" baseline="0">
                          <a:solidFill>
                            <a:schemeClr val="tx2"/>
                          </a:solidFill>
                        </a:rPr>
                        <a:t>some partners can feel the DVR during sex</a:t>
                      </a:r>
                    </a:p>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baseline="0">
                        <a:solidFill>
                          <a:schemeClr val="tx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64653725"/>
                  </a:ext>
                </a:extLst>
              </a:tr>
              <a:tr h="449576">
                <a:tc vMerge="1">
                  <a:txBody>
                    <a:bodyPr/>
                    <a:lstStyle/>
                    <a:p>
                      <a:pPr marL="0" algn="l" defTabSz="1432590" rtl="0" eaLnBrk="1" latinLnBrk="0" hangingPunct="1"/>
                      <a:endParaRPr lang="en-US" sz="1200" i="1" kern="1200">
                        <a:solidFill>
                          <a:srgbClr val="000000"/>
                        </a:solidFill>
                        <a:latin typeface="+mn-lt"/>
                        <a:ea typeface="+mn-ea"/>
                        <a:cs typeface="+mn-cs"/>
                      </a:endParaRPr>
                    </a:p>
                  </a:txBody>
                  <a:tcPr/>
                </a:tc>
                <a:tc>
                  <a:txBody>
                    <a:bodyPr/>
                    <a:lstStyle/>
                    <a:p>
                      <a:pPr marL="0" algn="l" defTabSz="1432590" rtl="0" eaLnBrk="1" latinLnBrk="0" hangingPunct="1"/>
                      <a:r>
                        <a:rPr lang="en-US" sz="1200" kern="1200">
                          <a:solidFill>
                            <a:schemeClr val="tx2"/>
                          </a:solidFill>
                        </a:rPr>
                        <a:t>Will other people around me know I am using it?</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a:solidFill>
                            <a:schemeClr val="tx2"/>
                          </a:solidFill>
                        </a:rPr>
                        <a:t>NO</a:t>
                      </a:r>
                      <a:r>
                        <a:rPr lang="en-US" sz="1200">
                          <a:solidFill>
                            <a:schemeClr val="tx2"/>
                          </a:solidFill>
                        </a:rPr>
                        <a:t>, </a:t>
                      </a:r>
                      <a:r>
                        <a:rPr lang="en-US" sz="1200" baseline="0">
                          <a:solidFill>
                            <a:schemeClr val="tx2"/>
                          </a:solidFill>
                        </a:rPr>
                        <a:t>if can keep and insert it privately​</a:t>
                      </a:r>
                    </a:p>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baseline="0">
                        <a:solidFill>
                          <a:schemeClr val="tx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016137"/>
                  </a:ext>
                </a:extLst>
              </a:tr>
              <a:tr h="421478">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kern="1200">
                        <a:solidFill>
                          <a:srgbClr val="000000"/>
                        </a:solidFill>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tx2"/>
                          </a:solidFill>
                        </a:rPr>
                        <a:t>Will I experience stigma related to PrEP use?</a:t>
                      </a:r>
                      <a:endParaRPr lang="en-US" sz="1200" i="1" kern="1200">
                        <a:solidFill>
                          <a:schemeClr val="tx2"/>
                        </a:solidFill>
                        <a:latin typeface="+mn-lt"/>
                        <a:ea typeface="+mn-ea"/>
                        <a:cs typeface="+mn-cs"/>
                      </a:endParaRPr>
                    </a:p>
                  </a:txBody>
                  <a:tcPr anchor="ctr"/>
                </a:tc>
                <a:tc>
                  <a:txBody>
                    <a:bodyPr/>
                    <a:lstStyle/>
                    <a:p>
                      <a:pPr algn="l" rtl="0" fontAlgn="base"/>
                      <a:r>
                        <a:rPr lang="en-US" sz="1400" b="1" kern="1200">
                          <a:solidFill>
                            <a:schemeClr val="tx2"/>
                          </a:solidFill>
                        </a:rPr>
                        <a:t>Unlikely</a:t>
                      </a:r>
                      <a:r>
                        <a:rPr lang="en-US" sz="1200" kern="1200" baseline="0">
                          <a:solidFill>
                            <a:schemeClr val="tx2"/>
                          </a:solidFill>
                        </a:rPr>
                        <a:t>,</a:t>
                      </a:r>
                      <a:r>
                        <a:rPr lang="en-US" sz="1400" b="1" kern="1200">
                          <a:solidFill>
                            <a:schemeClr val="tx2"/>
                          </a:solidFill>
                        </a:rPr>
                        <a:t> </a:t>
                      </a:r>
                      <a:r>
                        <a:rPr lang="en-US" sz="1200" kern="1200" baseline="0">
                          <a:solidFill>
                            <a:schemeClr val="tx2"/>
                          </a:solidFill>
                        </a:rPr>
                        <a:t>as vaginal rings are also used for other purposes</a:t>
                      </a:r>
                      <a:endParaRPr lang="en-US" sz="1200" kern="1200" baseline="0">
                        <a:solidFill>
                          <a:schemeClr val="tx2"/>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889565340"/>
                  </a:ext>
                </a:extLst>
              </a:tr>
              <a:tr h="449576">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kern="1200">
                        <a:solidFill>
                          <a:srgbClr val="000000"/>
                        </a:solidFill>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tx2"/>
                          </a:solidFill>
                        </a:rPr>
                        <a:t>How quickly does it work to protect against HIV?</a:t>
                      </a:r>
                      <a:endParaRPr lang="en-US" sz="1200" i="1" kern="1200">
                        <a:solidFill>
                          <a:schemeClr val="tx2"/>
                        </a:solidFill>
                        <a:latin typeface="+mn-lt"/>
                        <a:ea typeface="+mn-ea"/>
                        <a:cs typeface="+mn-cs"/>
                      </a:endParaRPr>
                    </a:p>
                  </a:txBody>
                  <a:tcPr anchor="ctr"/>
                </a:tc>
                <a:tc>
                  <a:txBody>
                    <a:bodyPr/>
                    <a:lstStyle/>
                    <a:p>
                      <a:pPr algn="l"/>
                      <a:r>
                        <a:rPr lang="en-US" sz="1400" b="1" kern="1200">
                          <a:solidFill>
                            <a:schemeClr val="tx2"/>
                          </a:solidFill>
                        </a:rPr>
                        <a:t>Partial </a:t>
                      </a:r>
                      <a:r>
                        <a:rPr lang="en-US" sz="1200" kern="1200" baseline="0">
                          <a:solidFill>
                            <a:schemeClr val="tx2"/>
                          </a:solidFill>
                        </a:rPr>
                        <a:t>protection </a:t>
                      </a:r>
                      <a:r>
                        <a:rPr lang="en-US" sz="1400" b="1" kern="1200">
                          <a:solidFill>
                            <a:schemeClr val="tx2"/>
                          </a:solidFill>
                        </a:rPr>
                        <a:t>24 hours </a:t>
                      </a:r>
                      <a:r>
                        <a:rPr lang="en-US" sz="1200" kern="1200" baseline="0">
                          <a:solidFill>
                            <a:schemeClr val="tx2"/>
                          </a:solidFill>
                        </a:rPr>
                        <a:t>after insertion</a:t>
                      </a:r>
                    </a:p>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kern="1200" baseline="0">
                        <a:solidFill>
                          <a:schemeClr val="tx2"/>
                        </a:solidFill>
                        <a:latin typeface="+mn-lt"/>
                        <a:ea typeface="+mn-ea"/>
                        <a:cs typeface="+mn-cs"/>
                      </a:endParaRPr>
                    </a:p>
                  </a:txBody>
                  <a:tcPr/>
                </a:tc>
                <a:extLst>
                  <a:ext uri="{0D108BD9-81ED-4DB2-BD59-A6C34878D82A}">
                    <a16:rowId xmlns:a16="http://schemas.microsoft.com/office/drawing/2014/main" val="2308039410"/>
                  </a:ext>
                </a:extLst>
              </a:tr>
              <a:tr h="790115">
                <a:tc vMerge="1">
                  <a:txBody>
                    <a:bodyPr/>
                    <a:lstStyle/>
                    <a:p>
                      <a:pPr marL="0" algn="l" defTabSz="1432590" rtl="0" eaLnBrk="1" latinLnBrk="0" hangingPunct="1"/>
                      <a:endParaRPr lang="en-US" sz="1200" i="1" kern="1200">
                        <a:solidFill>
                          <a:srgbClr val="000000"/>
                        </a:solidFill>
                        <a:latin typeface="+mn-lt"/>
                        <a:ea typeface="+mn-ea"/>
                        <a:cs typeface="+mn-cs"/>
                      </a:endParaRPr>
                    </a:p>
                  </a:txBody>
                  <a:tcPr/>
                </a:tc>
                <a:tc>
                  <a:txBody>
                    <a:bodyPr/>
                    <a:lstStyle/>
                    <a:p>
                      <a:pPr marL="0" algn="l" defTabSz="1432590" rtl="0" eaLnBrk="1" latinLnBrk="0" hangingPunct="1"/>
                      <a:r>
                        <a:rPr lang="en-US" sz="1200" kern="1200">
                          <a:solidFill>
                            <a:schemeClr val="tx2"/>
                          </a:solidFill>
                        </a:rPr>
                        <a:t>How easy is it to stop and restart?</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baseline="0">
                          <a:solidFill>
                            <a:schemeClr val="tx2"/>
                          </a:solidFill>
                        </a:rPr>
                        <a:t>Partial protection ends </a:t>
                      </a:r>
                      <a:r>
                        <a:rPr lang="en-US" sz="1400" b="1" kern="1200">
                          <a:solidFill>
                            <a:schemeClr val="tx2"/>
                          </a:solidFill>
                        </a:rPr>
                        <a:t>when the DVR is removed, </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baseline="0">
                          <a:solidFill>
                            <a:schemeClr val="tx2"/>
                          </a:solidFill>
                        </a:rPr>
                        <a:t>Restart anytime by confirming HIV-negative status and inserting a new DVR</a:t>
                      </a:r>
                      <a:endParaRPr lang="en-US" sz="1200" kern="1200" baseline="0">
                        <a:solidFill>
                          <a:schemeClr val="tx2"/>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24153446"/>
                  </a:ext>
                </a:extLst>
              </a:tr>
            </a:tbl>
          </a:graphicData>
        </a:graphic>
      </p:graphicFrame>
      <p:sp>
        <p:nvSpPr>
          <p:cNvPr id="15" name="Rectangle 14">
            <a:extLst>
              <a:ext uri="{FF2B5EF4-FFF2-40B4-BE49-F238E27FC236}">
                <a16:creationId xmlns:a16="http://schemas.microsoft.com/office/drawing/2014/main" id="{D7D421FA-9511-351F-121E-71A5A12DBAF3}"/>
              </a:ext>
            </a:extLst>
          </p:cNvPr>
          <p:cNvSpPr/>
          <p:nvPr/>
        </p:nvSpPr>
        <p:spPr>
          <a:xfrm>
            <a:off x="3560175" y="1415650"/>
            <a:ext cx="1229347" cy="506667"/>
          </a:xfrm>
          <a:prstGeom prst="rect">
            <a:avLst/>
          </a:prstGeom>
          <a:no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5">
                    <a:lumMod val="75000"/>
                  </a:schemeClr>
                </a:solidFill>
                <a:effectLst/>
                <a:uLnTx/>
                <a:uFillTx/>
                <a:latin typeface="Calibri" panose="020F0502020204030204"/>
                <a:ea typeface="+mn-ea"/>
                <a:cs typeface="+mn-cs"/>
              </a:rPr>
              <a:t>30%-50%</a:t>
            </a:r>
          </a:p>
        </p:txBody>
      </p:sp>
      <p:sp>
        <p:nvSpPr>
          <p:cNvPr id="16" name="TextBox 15">
            <a:extLst>
              <a:ext uri="{FF2B5EF4-FFF2-40B4-BE49-F238E27FC236}">
                <a16:creationId xmlns:a16="http://schemas.microsoft.com/office/drawing/2014/main" id="{1B0039D2-53A6-C8FD-7249-BB2365430357}"/>
              </a:ext>
            </a:extLst>
          </p:cNvPr>
          <p:cNvSpPr txBox="1"/>
          <p:nvPr/>
        </p:nvSpPr>
        <p:spPr>
          <a:xfrm>
            <a:off x="274320" y="9344994"/>
            <a:ext cx="3440430" cy="400110"/>
          </a:xfrm>
          <a:prstGeom prst="rect">
            <a:avLst/>
          </a:prstGeom>
          <a:noFill/>
        </p:spPr>
        <p:txBody>
          <a:bodyPr wrap="square" rtlCol="0">
            <a:spAutoFit/>
          </a:bodyPr>
          <a:lstStyle/>
          <a:p>
            <a:r>
              <a:rPr lang="en-US" sz="1000">
                <a:solidFill>
                  <a:srgbClr val="000000"/>
                </a:solidFill>
              </a:rPr>
              <a:t>NNRTI = non-</a:t>
            </a:r>
            <a:r>
              <a:rPr lang="en-ZA" sz="1000">
                <a:solidFill>
                  <a:srgbClr val="000000"/>
                </a:solidFill>
              </a:rPr>
              <a:t>n</a:t>
            </a:r>
            <a:r>
              <a:rPr lang="en-ZA" sz="1000" b="0" i="0">
                <a:solidFill>
                  <a:srgbClr val="000000"/>
                </a:solidFill>
                <a:effectLst/>
              </a:rPr>
              <a:t>ucleoside reverse transcriptase inhibitors</a:t>
            </a:r>
            <a:endParaRPr lang="en-ZA" sz="1000">
              <a:solidFill>
                <a:srgbClr val="000000"/>
              </a:solidFill>
            </a:endParaRPr>
          </a:p>
          <a:p>
            <a:r>
              <a:rPr lang="en-ZA" sz="1000">
                <a:solidFill>
                  <a:srgbClr val="000000"/>
                </a:solidFill>
              </a:rPr>
              <a:t>ARV = antiretroviral </a:t>
            </a:r>
            <a:endParaRPr lang="en-US" sz="1000">
              <a:solidFill>
                <a:srgbClr val="000000"/>
              </a:solidFill>
            </a:endParaRPr>
          </a:p>
        </p:txBody>
      </p:sp>
      <p:sp>
        <p:nvSpPr>
          <p:cNvPr id="11" name="Title 3">
            <a:extLst>
              <a:ext uri="{FF2B5EF4-FFF2-40B4-BE49-F238E27FC236}">
                <a16:creationId xmlns:a16="http://schemas.microsoft.com/office/drawing/2014/main" id="{7DA47C19-857A-370D-45CD-D1115E1A30A3}"/>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grpSp>
        <p:nvGrpSpPr>
          <p:cNvPr id="12" name="Graphic 30">
            <a:extLst>
              <a:ext uri="{FF2B5EF4-FFF2-40B4-BE49-F238E27FC236}">
                <a16:creationId xmlns:a16="http://schemas.microsoft.com/office/drawing/2014/main" id="{DFA13B08-1902-A84C-D46E-83A62891895B}"/>
              </a:ext>
            </a:extLst>
          </p:cNvPr>
          <p:cNvGrpSpPr/>
          <p:nvPr/>
        </p:nvGrpSpPr>
        <p:grpSpPr>
          <a:xfrm>
            <a:off x="3393341" y="1489952"/>
            <a:ext cx="166834" cy="340096"/>
            <a:chOff x="3743686" y="2194738"/>
            <a:chExt cx="3090416" cy="6299918"/>
          </a:xfrm>
          <a:solidFill>
            <a:schemeClr val="accent5">
              <a:lumMod val="75000"/>
            </a:schemeClr>
          </a:solidFill>
        </p:grpSpPr>
        <p:sp>
          <p:nvSpPr>
            <p:cNvPr id="18" name="Freeform 17">
              <a:extLst>
                <a:ext uri="{FF2B5EF4-FFF2-40B4-BE49-F238E27FC236}">
                  <a16:creationId xmlns:a16="http://schemas.microsoft.com/office/drawing/2014/main" id="{F299511F-22D3-8ABC-D05C-6FFD3FB09303}"/>
                </a:ext>
              </a:extLst>
            </p:cNvPr>
            <p:cNvSpPr/>
            <p:nvPr/>
          </p:nvSpPr>
          <p:spPr>
            <a:xfrm>
              <a:off x="4719724" y="2194738"/>
              <a:ext cx="1114433" cy="1114375"/>
            </a:xfrm>
            <a:custGeom>
              <a:avLst/>
              <a:gdLst>
                <a:gd name="connsiteX0" fmla="*/ 550701 w 1114433"/>
                <a:gd name="connsiteY0" fmla="*/ 1114376 h 1114375"/>
                <a:gd name="connsiteX1" fmla="*/ 563715 w 1114433"/>
                <a:gd name="connsiteY1" fmla="*/ 1114376 h 1114375"/>
                <a:gd name="connsiteX2" fmla="*/ 1041940 w 1114433"/>
                <a:gd name="connsiteY2" fmla="*/ 832042 h 1114375"/>
                <a:gd name="connsiteX3" fmla="*/ 1038696 w 1114433"/>
                <a:gd name="connsiteY3" fmla="*/ 276718 h 1114375"/>
                <a:gd name="connsiteX4" fmla="*/ 557202 w 1114433"/>
                <a:gd name="connsiteY4" fmla="*/ 0 h 1114375"/>
                <a:gd name="connsiteX5" fmla="*/ 75733 w 1114433"/>
                <a:gd name="connsiteY5" fmla="*/ 276718 h 1114375"/>
                <a:gd name="connsiteX6" fmla="*/ 72495 w 1114433"/>
                <a:gd name="connsiteY6" fmla="*/ 832042 h 1114375"/>
                <a:gd name="connsiteX7" fmla="*/ 550695 w 1114433"/>
                <a:gd name="connsiteY7" fmla="*/ 1114376 h 11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433" h="1114375">
                  <a:moveTo>
                    <a:pt x="550701" y="1114376"/>
                  </a:moveTo>
                  <a:lnTo>
                    <a:pt x="563715" y="1114376"/>
                  </a:lnTo>
                  <a:cubicBezTo>
                    <a:pt x="762002" y="1112054"/>
                    <a:pt x="944112" y="1004555"/>
                    <a:pt x="1041940" y="832042"/>
                  </a:cubicBezTo>
                  <a:cubicBezTo>
                    <a:pt x="1139743" y="659560"/>
                    <a:pt x="1138511" y="448061"/>
                    <a:pt x="1038696" y="276718"/>
                  </a:cubicBezTo>
                  <a:cubicBezTo>
                    <a:pt x="938862" y="105369"/>
                    <a:pt x="755520" y="0"/>
                    <a:pt x="557202" y="0"/>
                  </a:cubicBezTo>
                  <a:cubicBezTo>
                    <a:pt x="358915" y="0"/>
                    <a:pt x="175542" y="105375"/>
                    <a:pt x="75733" y="276718"/>
                  </a:cubicBezTo>
                  <a:cubicBezTo>
                    <a:pt x="-24076" y="448067"/>
                    <a:pt x="-25308" y="659560"/>
                    <a:pt x="72495" y="832042"/>
                  </a:cubicBezTo>
                  <a:cubicBezTo>
                    <a:pt x="170298" y="1004549"/>
                    <a:pt x="352432" y="1112054"/>
                    <a:pt x="550695" y="1114376"/>
                  </a:cubicBezTo>
                  <a:close/>
                </a:path>
              </a:pathLst>
            </a:custGeom>
            <a:grpFill/>
            <a:ln w="619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F1F2FB8-689C-92D6-0567-F6D0860171EA}"/>
                </a:ext>
              </a:extLst>
            </p:cNvPr>
            <p:cNvSpPr/>
            <p:nvPr/>
          </p:nvSpPr>
          <p:spPr>
            <a:xfrm>
              <a:off x="3743686" y="3560356"/>
              <a:ext cx="3090416" cy="4934300"/>
            </a:xfrm>
            <a:custGeom>
              <a:avLst/>
              <a:gdLst>
                <a:gd name="connsiteX0" fmla="*/ 3082786 w 3090416"/>
                <a:gd name="connsiteY0" fmla="*/ 2207365 h 4934300"/>
                <a:gd name="connsiteX1" fmla="*/ 2708401 w 3090416"/>
                <a:gd name="connsiteY1" fmla="*/ 414998 h 4934300"/>
                <a:gd name="connsiteX2" fmla="*/ 2543157 w 3090416"/>
                <a:gd name="connsiteY2" fmla="*/ 105534 h 4934300"/>
                <a:gd name="connsiteX3" fmla="*/ 2207956 w 3090416"/>
                <a:gd name="connsiteY3" fmla="*/ 1880 h 4934300"/>
                <a:gd name="connsiteX4" fmla="*/ 869036 w 3090416"/>
                <a:gd name="connsiteY4" fmla="*/ 1880 h 4934300"/>
                <a:gd name="connsiteX5" fmla="*/ 542206 w 3090416"/>
                <a:gd name="connsiteY5" fmla="*/ 105200 h 4934300"/>
                <a:gd name="connsiteX6" fmla="*/ 379760 w 3090416"/>
                <a:gd name="connsiteY6" fmla="*/ 407048 h 4934300"/>
                <a:gd name="connsiteX7" fmla="*/ 22599 w 3090416"/>
                <a:gd name="connsiteY7" fmla="*/ 2105246 h 4934300"/>
                <a:gd name="connsiteX8" fmla="*/ 31112 w 3090416"/>
                <a:gd name="connsiteY8" fmla="*/ 2399256 h 4934300"/>
                <a:gd name="connsiteX9" fmla="*/ 137237 w 3090416"/>
                <a:gd name="connsiteY9" fmla="*/ 2460277 h 4934300"/>
                <a:gd name="connsiteX10" fmla="*/ 187398 w 3090416"/>
                <a:gd name="connsiteY10" fmla="*/ 2465596 h 4934300"/>
                <a:gd name="connsiteX11" fmla="*/ 389047 w 3090416"/>
                <a:gd name="connsiteY11" fmla="*/ 2181696 h 4934300"/>
                <a:gd name="connsiteX12" fmla="*/ 723108 w 3090416"/>
                <a:gd name="connsiteY12" fmla="*/ 589678 h 4934300"/>
                <a:gd name="connsiteX13" fmla="*/ 778564 w 3090416"/>
                <a:gd name="connsiteY13" fmla="*/ 508876 h 4934300"/>
                <a:gd name="connsiteX14" fmla="*/ 874893 w 3090416"/>
                <a:gd name="connsiteY14" fmla="*/ 490952 h 4934300"/>
                <a:gd name="connsiteX15" fmla="*/ 955670 w 3090416"/>
                <a:gd name="connsiteY15" fmla="*/ 546407 h 4934300"/>
                <a:gd name="connsiteX16" fmla="*/ 973588 w 3090416"/>
                <a:gd name="connsiteY16" fmla="*/ 642737 h 4934300"/>
                <a:gd name="connsiteX17" fmla="*/ 430182 w 3090416"/>
                <a:gd name="connsiteY17" fmla="*/ 3278909 h 4934300"/>
                <a:gd name="connsiteX18" fmla="*/ 897987 w 3090416"/>
                <a:gd name="connsiteY18" fmla="*/ 3278909 h 4934300"/>
                <a:gd name="connsiteX19" fmla="*/ 897987 w 3090416"/>
                <a:gd name="connsiteY19" fmla="*/ 4562579 h 4934300"/>
                <a:gd name="connsiteX20" fmla="*/ 1156688 w 3090416"/>
                <a:gd name="connsiteY20" fmla="*/ 4934054 h 4934300"/>
                <a:gd name="connsiteX21" fmla="*/ 1410895 w 3090416"/>
                <a:gd name="connsiteY21" fmla="*/ 4570565 h 4934300"/>
                <a:gd name="connsiteX22" fmla="*/ 1410895 w 3090416"/>
                <a:gd name="connsiteY22" fmla="*/ 3448952 h 4934300"/>
                <a:gd name="connsiteX23" fmla="*/ 1410870 w 3090416"/>
                <a:gd name="connsiteY23" fmla="*/ 3448952 h 4934300"/>
                <a:gd name="connsiteX24" fmla="*/ 1447850 w 3090416"/>
                <a:gd name="connsiteY24" fmla="*/ 3356374 h 4934300"/>
                <a:gd name="connsiteX25" fmla="*/ 1540112 w 3090416"/>
                <a:gd name="connsiteY25" fmla="*/ 3318626 h 4934300"/>
                <a:gd name="connsiteX26" fmla="*/ 1631359 w 3090416"/>
                <a:gd name="connsiteY26" fmla="*/ 3358721 h 4934300"/>
                <a:gd name="connsiteX27" fmla="*/ 1672759 w 3090416"/>
                <a:gd name="connsiteY27" fmla="*/ 3459836 h 4934300"/>
                <a:gd name="connsiteX28" fmla="*/ 1672759 w 3090416"/>
                <a:gd name="connsiteY28" fmla="*/ 3583494 h 4934300"/>
                <a:gd name="connsiteX29" fmla="*/ 1674889 w 3090416"/>
                <a:gd name="connsiteY29" fmla="*/ 4654395 h 4934300"/>
                <a:gd name="connsiteX30" fmla="*/ 1674889 w 3090416"/>
                <a:gd name="connsiteY30" fmla="*/ 4654395 h 4934300"/>
                <a:gd name="connsiteX31" fmla="*/ 1741346 w 3090416"/>
                <a:gd name="connsiteY31" fmla="*/ 4848304 h 4934300"/>
                <a:gd name="connsiteX32" fmla="*/ 1927468 w 3090416"/>
                <a:gd name="connsiteY32" fmla="*/ 4934301 h 4934300"/>
                <a:gd name="connsiteX33" fmla="*/ 1937819 w 3090416"/>
                <a:gd name="connsiteY33" fmla="*/ 4934301 h 4934300"/>
                <a:gd name="connsiteX34" fmla="*/ 2121043 w 3090416"/>
                <a:gd name="connsiteY34" fmla="*/ 4844838 h 4934300"/>
                <a:gd name="connsiteX35" fmla="*/ 2184070 w 3090416"/>
                <a:gd name="connsiteY35" fmla="*/ 4650927 h 4934300"/>
                <a:gd name="connsiteX36" fmla="*/ 2184070 w 3090416"/>
                <a:gd name="connsiteY36" fmla="*/ 3274043 h 4934300"/>
                <a:gd name="connsiteX37" fmla="*/ 2653175 w 3090416"/>
                <a:gd name="connsiteY37" fmla="*/ 3274043 h 4934300"/>
                <a:gd name="connsiteX38" fmla="*/ 2115341 w 3090416"/>
                <a:gd name="connsiteY38" fmla="*/ 637870 h 4934300"/>
                <a:gd name="connsiteX39" fmla="*/ 2155726 w 3090416"/>
                <a:gd name="connsiteY39" fmla="*/ 516441 h 4934300"/>
                <a:gd name="connsiteX40" fmla="*/ 2281099 w 3090416"/>
                <a:gd name="connsiteY40" fmla="*/ 490711 h 4934300"/>
                <a:gd name="connsiteX41" fmla="*/ 2366087 w 3090416"/>
                <a:gd name="connsiteY41" fmla="*/ 586409 h 4934300"/>
                <a:gd name="connsiteX42" fmla="*/ 2717378 w 3090416"/>
                <a:gd name="connsiteY42" fmla="*/ 2284607 h 4934300"/>
                <a:gd name="connsiteX43" fmla="*/ 2775824 w 3090416"/>
                <a:gd name="connsiteY43" fmla="*/ 2409280 h 4934300"/>
                <a:gd name="connsiteX44" fmla="*/ 2901259 w 3090416"/>
                <a:gd name="connsiteY44" fmla="*/ 2465850 h 4934300"/>
                <a:gd name="connsiteX45" fmla="*/ 2954379 w 3090416"/>
                <a:gd name="connsiteY45" fmla="*/ 2459732 h 4934300"/>
                <a:gd name="connsiteX46" fmla="*/ 3082786 w 3090416"/>
                <a:gd name="connsiteY46" fmla="*/ 2207389 h 49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90416" h="4934300">
                  <a:moveTo>
                    <a:pt x="3082786" y="2207365"/>
                  </a:moveTo>
                  <a:cubicBezTo>
                    <a:pt x="3082786" y="2207365"/>
                    <a:pt x="2815324" y="912217"/>
                    <a:pt x="2708401" y="414998"/>
                  </a:cubicBezTo>
                  <a:cubicBezTo>
                    <a:pt x="2696204" y="294101"/>
                    <a:pt x="2636830" y="182875"/>
                    <a:pt x="2543157" y="105534"/>
                  </a:cubicBezTo>
                  <a:cubicBezTo>
                    <a:pt x="2449421" y="28169"/>
                    <a:pt x="2328976" y="-9078"/>
                    <a:pt x="2207956" y="1880"/>
                  </a:cubicBezTo>
                  <a:cubicBezTo>
                    <a:pt x="1978712" y="1880"/>
                    <a:pt x="1086349" y="549"/>
                    <a:pt x="869036" y="1880"/>
                  </a:cubicBezTo>
                  <a:cubicBezTo>
                    <a:pt x="750796" y="-7524"/>
                    <a:pt x="633552" y="29549"/>
                    <a:pt x="542206" y="105200"/>
                  </a:cubicBezTo>
                  <a:cubicBezTo>
                    <a:pt x="450836" y="180851"/>
                    <a:pt x="392576" y="289123"/>
                    <a:pt x="379760" y="407048"/>
                  </a:cubicBezTo>
                  <a:lnTo>
                    <a:pt x="22599" y="2105246"/>
                  </a:lnTo>
                  <a:cubicBezTo>
                    <a:pt x="-10220" y="2201044"/>
                    <a:pt x="-7218" y="2305521"/>
                    <a:pt x="31112" y="2399256"/>
                  </a:cubicBezTo>
                  <a:cubicBezTo>
                    <a:pt x="56484" y="2433451"/>
                    <a:pt x="94913" y="2455559"/>
                    <a:pt x="137237" y="2460277"/>
                  </a:cubicBezTo>
                  <a:cubicBezTo>
                    <a:pt x="153730" y="2463682"/>
                    <a:pt x="170539" y="2465472"/>
                    <a:pt x="187398" y="2465596"/>
                  </a:cubicBezTo>
                  <a:cubicBezTo>
                    <a:pt x="257966" y="2465596"/>
                    <a:pt x="336787" y="2431903"/>
                    <a:pt x="389047" y="2181696"/>
                  </a:cubicBezTo>
                  <a:cubicBezTo>
                    <a:pt x="389047" y="2181696"/>
                    <a:pt x="649878" y="942827"/>
                    <a:pt x="723108" y="589678"/>
                  </a:cubicBezTo>
                  <a:cubicBezTo>
                    <a:pt x="730142" y="556449"/>
                    <a:pt x="750096" y="527400"/>
                    <a:pt x="778564" y="508876"/>
                  </a:cubicBezTo>
                  <a:cubicBezTo>
                    <a:pt x="807000" y="490376"/>
                    <a:pt x="841659" y="483919"/>
                    <a:pt x="874893" y="490952"/>
                  </a:cubicBezTo>
                  <a:cubicBezTo>
                    <a:pt x="908097" y="497991"/>
                    <a:pt x="937171" y="517946"/>
                    <a:pt x="955670" y="546407"/>
                  </a:cubicBezTo>
                  <a:cubicBezTo>
                    <a:pt x="974195" y="574874"/>
                    <a:pt x="980627" y="609502"/>
                    <a:pt x="973588" y="642737"/>
                  </a:cubicBezTo>
                  <a:lnTo>
                    <a:pt x="430182" y="3278909"/>
                  </a:lnTo>
                  <a:lnTo>
                    <a:pt x="897987" y="3278909"/>
                  </a:lnTo>
                  <a:lnTo>
                    <a:pt x="897987" y="4562579"/>
                  </a:lnTo>
                  <a:cubicBezTo>
                    <a:pt x="897987" y="4730547"/>
                    <a:pt x="942291" y="4931391"/>
                    <a:pt x="1156688" y="4934054"/>
                  </a:cubicBezTo>
                  <a:cubicBezTo>
                    <a:pt x="1377443" y="4934054"/>
                    <a:pt x="1410895" y="4706401"/>
                    <a:pt x="1410895" y="4570565"/>
                  </a:cubicBezTo>
                  <a:lnTo>
                    <a:pt x="1410895" y="3448952"/>
                  </a:lnTo>
                  <a:lnTo>
                    <a:pt x="1410870" y="3448952"/>
                  </a:lnTo>
                  <a:cubicBezTo>
                    <a:pt x="1410145" y="3414349"/>
                    <a:pt x="1423494" y="3380947"/>
                    <a:pt x="1447850" y="3356374"/>
                  </a:cubicBezTo>
                  <a:cubicBezTo>
                    <a:pt x="1472200" y="3331801"/>
                    <a:pt x="1505503" y="3318186"/>
                    <a:pt x="1540112" y="3318626"/>
                  </a:cubicBezTo>
                  <a:cubicBezTo>
                    <a:pt x="1574696" y="3319084"/>
                    <a:pt x="1607634" y="3333547"/>
                    <a:pt x="1631359" y="3358721"/>
                  </a:cubicBezTo>
                  <a:cubicBezTo>
                    <a:pt x="1658154" y="3385516"/>
                    <a:pt x="1673050" y="3421939"/>
                    <a:pt x="1672759" y="3459836"/>
                  </a:cubicBezTo>
                  <a:lnTo>
                    <a:pt x="1672759" y="3583494"/>
                  </a:lnTo>
                  <a:cubicBezTo>
                    <a:pt x="1671169" y="3940655"/>
                    <a:pt x="1670104" y="4297531"/>
                    <a:pt x="1674889" y="4654395"/>
                  </a:cubicBezTo>
                  <a:lnTo>
                    <a:pt x="1674889" y="4654395"/>
                  </a:lnTo>
                  <a:cubicBezTo>
                    <a:pt x="1669645" y="4725408"/>
                    <a:pt x="1693655" y="4795493"/>
                    <a:pt x="1741346" y="4848304"/>
                  </a:cubicBezTo>
                  <a:cubicBezTo>
                    <a:pt x="1789062" y="4901178"/>
                    <a:pt x="1856293" y="4932258"/>
                    <a:pt x="1927468" y="4934301"/>
                  </a:cubicBezTo>
                  <a:lnTo>
                    <a:pt x="1937819" y="4934301"/>
                  </a:lnTo>
                  <a:cubicBezTo>
                    <a:pt x="2008486" y="4930524"/>
                    <a:pt x="2074609" y="4898268"/>
                    <a:pt x="2121043" y="4844838"/>
                  </a:cubicBezTo>
                  <a:cubicBezTo>
                    <a:pt x="2167453" y="4791407"/>
                    <a:pt x="2190212" y="4721446"/>
                    <a:pt x="2184070" y="4650927"/>
                  </a:cubicBezTo>
                  <a:cubicBezTo>
                    <a:pt x="2186466" y="4510014"/>
                    <a:pt x="2184070" y="3274043"/>
                    <a:pt x="2184070" y="3274043"/>
                  </a:cubicBezTo>
                  <a:lnTo>
                    <a:pt x="2653175" y="3274043"/>
                  </a:lnTo>
                  <a:lnTo>
                    <a:pt x="2115341" y="637870"/>
                  </a:lnTo>
                  <a:cubicBezTo>
                    <a:pt x="2106153" y="593083"/>
                    <a:pt x="2121557" y="546791"/>
                    <a:pt x="2155726" y="516441"/>
                  </a:cubicBezTo>
                  <a:cubicBezTo>
                    <a:pt x="2189927" y="486092"/>
                    <a:pt x="2237711" y="476273"/>
                    <a:pt x="2281099" y="490711"/>
                  </a:cubicBezTo>
                  <a:cubicBezTo>
                    <a:pt x="2324512" y="505124"/>
                    <a:pt x="2356893" y="541621"/>
                    <a:pt x="2366087" y="586409"/>
                  </a:cubicBezTo>
                  <a:cubicBezTo>
                    <a:pt x="2465828" y="1073320"/>
                    <a:pt x="2622899" y="1843047"/>
                    <a:pt x="2717378" y="2284607"/>
                  </a:cubicBezTo>
                  <a:cubicBezTo>
                    <a:pt x="2721340" y="2331790"/>
                    <a:pt x="2742081" y="2376027"/>
                    <a:pt x="2775824" y="2409280"/>
                  </a:cubicBezTo>
                  <a:cubicBezTo>
                    <a:pt x="2809504" y="2442508"/>
                    <a:pt x="2854019" y="2462587"/>
                    <a:pt x="2901259" y="2465850"/>
                  </a:cubicBezTo>
                  <a:cubicBezTo>
                    <a:pt x="2919151" y="2465775"/>
                    <a:pt x="2936920" y="2463720"/>
                    <a:pt x="2954379" y="2459732"/>
                  </a:cubicBezTo>
                  <a:cubicBezTo>
                    <a:pt x="3062045" y="2435060"/>
                    <a:pt x="3110399" y="2340600"/>
                    <a:pt x="3082786" y="2207389"/>
                  </a:cubicBezTo>
                  <a:close/>
                </a:path>
              </a:pathLst>
            </a:custGeom>
            <a:grpFill/>
            <a:ln w="6191" cap="flat">
              <a:noFill/>
              <a:prstDash val="solid"/>
              <a:miter/>
            </a:ln>
          </p:spPr>
          <p:txBody>
            <a:bodyPr rtlCol="0" anchor="ctr"/>
            <a:lstStyle/>
            <a:p>
              <a:endParaRPr lang="en-US"/>
            </a:p>
          </p:txBody>
        </p:sp>
      </p:grpSp>
    </p:spTree>
    <p:extLst>
      <p:ext uri="{BB962C8B-B14F-4D97-AF65-F5344CB8AC3E}">
        <p14:creationId xmlns:p14="http://schemas.microsoft.com/office/powerpoint/2010/main" val="313401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412C8F-7F08-82A6-B629-7C8216BB2721}"/>
              </a:ext>
            </a:extLst>
          </p:cNvPr>
          <p:cNvSpPr>
            <a:spLocks noGrp="1"/>
          </p:cNvSpPr>
          <p:nvPr>
            <p:ph type="body" sz="quarter" idx="15"/>
          </p:nvPr>
        </p:nvSpPr>
        <p:spPr>
          <a:xfrm>
            <a:off x="560760" y="804316"/>
            <a:ext cx="6307980" cy="961946"/>
          </a:xfrm>
        </p:spPr>
        <p:txBody>
          <a:bodyPr lIns="91440" tIns="45720" rIns="91440" bIns="45720" anchor="t"/>
          <a:lstStyle/>
          <a:p>
            <a:pPr algn="ctr"/>
            <a:r>
              <a:rPr lang="en-US"/>
              <a:t>Comparison of PrEP Options: </a:t>
            </a:r>
            <a:br>
              <a:rPr lang="en-US"/>
            </a:br>
            <a:r>
              <a:rPr lang="en-US" b="0"/>
              <a:t>HIV Protection</a:t>
            </a:r>
            <a:endParaRPr lang="en-US"/>
          </a:p>
        </p:txBody>
      </p:sp>
      <p:sp>
        <p:nvSpPr>
          <p:cNvPr id="40" name="TextBox 87">
            <a:extLst>
              <a:ext uri="{FF2B5EF4-FFF2-40B4-BE49-F238E27FC236}">
                <a16:creationId xmlns:a16="http://schemas.microsoft.com/office/drawing/2014/main" id="{37A5D95A-B211-28FA-D731-F5B7F402291F}"/>
              </a:ext>
            </a:extLst>
          </p:cNvPr>
          <p:cNvSpPr txBox="1"/>
          <p:nvPr/>
        </p:nvSpPr>
        <p:spPr>
          <a:xfrm>
            <a:off x="202792" y="7303303"/>
            <a:ext cx="7155177"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a:solidFill>
                  <a:schemeClr val="tx2"/>
                </a:solidFill>
                <a:latin typeface="Calibri" panose="020F0502020204030204" pitchFamily="34" charset="0"/>
                <a:cs typeface="Calibri" panose="020F0502020204030204" pitchFamily="34" charset="0"/>
              </a:rPr>
              <a:t>Level of protection against HIV infection when </a:t>
            </a:r>
            <a:r>
              <a:rPr kumimoji="0" lang="en-US" sz="2400" b="0" i="0" u="none" strike="noStrike" kern="1200" cap="none" spc="0" normalizeH="0" baseline="0" noProof="0" err="1">
                <a:ln>
                  <a:noFill/>
                </a:ln>
                <a:solidFill>
                  <a:schemeClr val="tx2"/>
                </a:solidFill>
                <a:effectLst/>
                <a:uLnTx/>
                <a:uFillTx/>
                <a:latin typeface="Calibri" panose="020F0502020204030204" pitchFamily="34" charset="0"/>
                <a:cs typeface="Calibri" panose="020F0502020204030204" pitchFamily="34" charset="0"/>
              </a:rPr>
              <a:t>PrEP</a:t>
            </a:r>
            <a:r>
              <a:rPr kumimoji="0" lang="en-US" sz="2400" b="0"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 is taken as directed with </a:t>
            </a:r>
            <a:r>
              <a:rPr kumimoji="0" lang="en-US" sz="2400" b="1" i="0" u="sng"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optimal adherence</a:t>
            </a:r>
            <a:r>
              <a:rPr kumimoji="0" lang="en-US" sz="2400" b="0"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a:t>
            </a:r>
            <a:endParaRPr lang="en-ZA" sz="2400">
              <a:solidFill>
                <a:schemeClr val="tx2"/>
              </a:solidFill>
              <a:latin typeface="Calibri" panose="020F0502020204030204" pitchFamily="34" charset="0"/>
              <a:cs typeface="Calibri" panose="020F0502020204030204" pitchFamily="34" charset="0"/>
            </a:endParaRPr>
          </a:p>
        </p:txBody>
      </p:sp>
      <p:graphicFrame>
        <p:nvGraphicFramePr>
          <p:cNvPr id="2" name="Table 4">
            <a:extLst>
              <a:ext uri="{FF2B5EF4-FFF2-40B4-BE49-F238E27FC236}">
                <a16:creationId xmlns:a16="http://schemas.microsoft.com/office/drawing/2014/main" id="{5ECF3552-48CF-C2FA-CE13-E35A8CA7DB1E}"/>
              </a:ext>
            </a:extLst>
          </p:cNvPr>
          <p:cNvGraphicFramePr>
            <a:graphicFrameLocks noGrp="1"/>
          </p:cNvGraphicFramePr>
          <p:nvPr>
            <p:extLst>
              <p:ext uri="{D42A27DB-BD31-4B8C-83A1-F6EECF244321}">
                <p14:modId xmlns:p14="http://schemas.microsoft.com/office/powerpoint/2010/main" val="3269077672"/>
              </p:ext>
            </p:extLst>
          </p:nvPr>
        </p:nvGraphicFramePr>
        <p:xfrm>
          <a:off x="274322" y="2635522"/>
          <a:ext cx="6897454" cy="4003254"/>
        </p:xfrm>
        <a:graphic>
          <a:graphicData uri="http://schemas.openxmlformats.org/drawingml/2006/table">
            <a:tbl>
              <a:tblPr bandRow="1"/>
              <a:tblGrid>
                <a:gridCol w="3431774">
                  <a:extLst>
                    <a:ext uri="{9D8B030D-6E8A-4147-A177-3AD203B41FA5}">
                      <a16:colId xmlns:a16="http://schemas.microsoft.com/office/drawing/2014/main" val="2218853438"/>
                    </a:ext>
                  </a:extLst>
                </a:gridCol>
                <a:gridCol w="3465680">
                  <a:extLst>
                    <a:ext uri="{9D8B030D-6E8A-4147-A177-3AD203B41FA5}">
                      <a16:colId xmlns:a16="http://schemas.microsoft.com/office/drawing/2014/main" val="43651305"/>
                    </a:ext>
                  </a:extLst>
                </a:gridCol>
              </a:tblGrid>
              <a:tr h="2001627">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chemeClr val="bg1"/>
                          </a:solidFill>
                        </a:rPr>
                        <a:t>Oral Daily </a:t>
                      </a:r>
                      <a:r>
                        <a:rPr lang="en-US" sz="1600" b="1" err="1">
                          <a:solidFill>
                            <a:schemeClr val="bg1"/>
                          </a:solidFill>
                        </a:rPr>
                        <a:t>PrEP</a:t>
                      </a:r>
                      <a:r>
                        <a:rPr lang="en-US" sz="1600" b="1">
                          <a:solidFill>
                            <a:schemeClr val="bg1"/>
                          </a:solidFill>
                        </a:rPr>
                        <a:t>​</a:t>
                      </a:r>
                    </a:p>
                    <a:p>
                      <a:pPr algn="l"/>
                      <a:endParaRPr lang="en-US" sz="2400" b="1">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5DE"/>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chemeClr val="bg1"/>
                          </a:solidFill>
                        </a:rPr>
                        <a:t>CAB-LA</a:t>
                      </a:r>
                      <a:endParaRPr lang="en-US" sz="2000" b="1">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8A5"/>
                    </a:solidFill>
                  </a:tcPr>
                </a:tc>
                <a:extLst>
                  <a:ext uri="{0D108BD9-81ED-4DB2-BD59-A6C34878D82A}">
                    <a16:rowId xmlns:a16="http://schemas.microsoft.com/office/drawing/2014/main" val="4003922558"/>
                  </a:ext>
                </a:extLst>
              </a:tr>
              <a:tr h="2001627">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chemeClr val="bg1"/>
                          </a:solidFill>
                        </a:rPr>
                        <a:t>Oral ED-</a:t>
                      </a:r>
                      <a:r>
                        <a:rPr lang="en-US" sz="1600" b="1" err="1">
                          <a:solidFill>
                            <a:schemeClr val="bg1"/>
                          </a:solidFill>
                        </a:rPr>
                        <a:t>PrEP</a:t>
                      </a:r>
                      <a:r>
                        <a:rPr lang="en-US" sz="1600" b="1">
                          <a:solidFill>
                            <a:schemeClr val="bg1"/>
                          </a:solidFill>
                        </a:rPr>
                        <a:t>​</a:t>
                      </a:r>
                    </a:p>
                    <a:p>
                      <a:pPr algn="l"/>
                      <a:endParaRPr lang="en-US" sz="2400" b="1">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DB913"/>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0" kern="1200">
                          <a:solidFill>
                            <a:schemeClr val="bg1"/>
                          </a:solidFill>
                          <a:effectLst/>
                          <a:latin typeface="+mn-lt"/>
                          <a:ea typeface="+mn-ea"/>
                          <a:cs typeface="+mn-cs"/>
                        </a:rPr>
                        <a:t>        DVR</a:t>
                      </a:r>
                      <a:endParaRPr lang="en-US" sz="2000" b="1">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75CA5"/>
                    </a:solidFill>
                  </a:tcPr>
                </a:tc>
                <a:extLst>
                  <a:ext uri="{0D108BD9-81ED-4DB2-BD59-A6C34878D82A}">
                    <a16:rowId xmlns:a16="http://schemas.microsoft.com/office/drawing/2014/main" val="1308079503"/>
                  </a:ext>
                </a:extLst>
              </a:tr>
            </a:tbl>
          </a:graphicData>
        </a:graphic>
      </p:graphicFrame>
      <p:pic>
        <p:nvPicPr>
          <p:cNvPr id="5" name="Picture 4">
            <a:extLst>
              <a:ext uri="{FF2B5EF4-FFF2-40B4-BE49-F238E27FC236}">
                <a16:creationId xmlns:a16="http://schemas.microsoft.com/office/drawing/2014/main" id="{CC15EC3B-C64D-95CB-65C1-45E4C21602C6}"/>
              </a:ext>
            </a:extLst>
          </p:cNvPr>
          <p:cNvPicPr>
            <a:picLocks noChangeAspect="1"/>
          </p:cNvPicPr>
          <p:nvPr/>
        </p:nvPicPr>
        <p:blipFill>
          <a:blip r:embed="rId2"/>
          <a:stretch>
            <a:fillRect/>
          </a:stretch>
        </p:blipFill>
        <p:spPr>
          <a:xfrm>
            <a:off x="4010683" y="5220795"/>
            <a:ext cx="659949" cy="802992"/>
          </a:xfrm>
          <a:prstGeom prst="rect">
            <a:avLst/>
          </a:prstGeom>
        </p:spPr>
      </p:pic>
      <p:grpSp>
        <p:nvGrpSpPr>
          <p:cNvPr id="6" name="Graphic 22">
            <a:extLst>
              <a:ext uri="{FF2B5EF4-FFF2-40B4-BE49-F238E27FC236}">
                <a16:creationId xmlns:a16="http://schemas.microsoft.com/office/drawing/2014/main" id="{337A490D-86F3-671C-E6B5-F47FD8A03BB9}"/>
              </a:ext>
            </a:extLst>
          </p:cNvPr>
          <p:cNvGrpSpPr/>
          <p:nvPr/>
        </p:nvGrpSpPr>
        <p:grpSpPr>
          <a:xfrm>
            <a:off x="435052" y="5205570"/>
            <a:ext cx="885758" cy="962980"/>
            <a:chOff x="2784776" y="-622825"/>
            <a:chExt cx="4617005" cy="5249210"/>
          </a:xfrm>
        </p:grpSpPr>
        <p:grpSp>
          <p:nvGrpSpPr>
            <p:cNvPr id="10" name="Graphic 22">
              <a:extLst>
                <a:ext uri="{FF2B5EF4-FFF2-40B4-BE49-F238E27FC236}">
                  <a16:creationId xmlns:a16="http://schemas.microsoft.com/office/drawing/2014/main" id="{808BAC86-3487-7D39-75E5-64099D360E85}"/>
                </a:ext>
              </a:extLst>
            </p:cNvPr>
            <p:cNvGrpSpPr/>
            <p:nvPr/>
          </p:nvGrpSpPr>
          <p:grpSpPr>
            <a:xfrm>
              <a:off x="2784776" y="-622825"/>
              <a:ext cx="3123858" cy="4191928"/>
              <a:chOff x="2784776" y="-622825"/>
              <a:chExt cx="3123858" cy="4191928"/>
            </a:xfrm>
          </p:grpSpPr>
          <p:sp>
            <p:nvSpPr>
              <p:cNvPr id="18" name="Freeform 35">
                <a:extLst>
                  <a:ext uri="{FF2B5EF4-FFF2-40B4-BE49-F238E27FC236}">
                    <a16:creationId xmlns:a16="http://schemas.microsoft.com/office/drawing/2014/main" id="{4A229760-40DB-576C-B2D3-6A392AF30ACE}"/>
                  </a:ext>
                </a:extLst>
              </p:cNvPr>
              <p:cNvSpPr/>
              <p:nvPr/>
            </p:nvSpPr>
            <p:spPr>
              <a:xfrm>
                <a:off x="2784776" y="-622825"/>
                <a:ext cx="3123858" cy="4191928"/>
              </a:xfrm>
              <a:custGeom>
                <a:avLst/>
                <a:gdLst>
                  <a:gd name="connsiteX0" fmla="*/ 2476393 w 3123858"/>
                  <a:gd name="connsiteY0" fmla="*/ 301899 h 4191928"/>
                  <a:gd name="connsiteX1" fmla="*/ 2821960 w 3123858"/>
                  <a:gd name="connsiteY1" fmla="*/ 1365968 h 4191928"/>
                  <a:gd name="connsiteX2" fmla="*/ 1711535 w 3123858"/>
                  <a:gd name="connsiteY2" fmla="*/ 3544463 h 4191928"/>
                  <a:gd name="connsiteX3" fmla="*/ 647466 w 3123858"/>
                  <a:gd name="connsiteY3" fmla="*/ 3890030 h 4191928"/>
                  <a:gd name="connsiteX4" fmla="*/ 647466 w 3123858"/>
                  <a:gd name="connsiteY4" fmla="*/ 3890030 h 4191928"/>
                  <a:gd name="connsiteX5" fmla="*/ 301899 w 3123858"/>
                  <a:gd name="connsiteY5" fmla="*/ 2825960 h 4191928"/>
                  <a:gd name="connsiteX6" fmla="*/ 1412323 w 3123858"/>
                  <a:gd name="connsiteY6" fmla="*/ 647466 h 4191928"/>
                  <a:gd name="connsiteX7" fmla="*/ 2476393 w 3123858"/>
                  <a:gd name="connsiteY7" fmla="*/ 301899 h 4191928"/>
                  <a:gd name="connsiteX8" fmla="*/ 2476393 w 3123858"/>
                  <a:gd name="connsiteY8" fmla="*/ 301899 h 4191928"/>
                  <a:gd name="connsiteX9" fmla="*/ 2574373 w 3123858"/>
                  <a:gd name="connsiteY9" fmla="*/ 109684 h 4191928"/>
                  <a:gd name="connsiteX10" fmla="*/ 1220109 w 3123858"/>
                  <a:gd name="connsiteY10" fmla="*/ 549485 h 4191928"/>
                  <a:gd name="connsiteX11" fmla="*/ 109684 w 3123858"/>
                  <a:gd name="connsiteY11" fmla="*/ 2727980 h 4191928"/>
                  <a:gd name="connsiteX12" fmla="*/ 549485 w 3123858"/>
                  <a:gd name="connsiteY12" fmla="*/ 4082244 h 4191928"/>
                  <a:gd name="connsiteX13" fmla="*/ 1903750 w 3123858"/>
                  <a:gd name="connsiteY13" fmla="*/ 3642443 h 4191928"/>
                  <a:gd name="connsiteX14" fmla="*/ 3014174 w 3123858"/>
                  <a:gd name="connsiteY14" fmla="*/ 1463949 h 4191928"/>
                  <a:gd name="connsiteX15" fmla="*/ 2574373 w 3123858"/>
                  <a:gd name="connsiteY15" fmla="*/ 109684 h 4191928"/>
                  <a:gd name="connsiteX16" fmla="*/ 2574373 w 3123858"/>
                  <a:gd name="connsiteY16" fmla="*/ 109684 h 41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58" h="4191928">
                    <a:moveTo>
                      <a:pt x="2476393" y="301899"/>
                    </a:moveTo>
                    <a:cubicBezTo>
                      <a:pt x="2864060" y="499511"/>
                      <a:pt x="3019508" y="978301"/>
                      <a:pt x="2821960" y="1365968"/>
                    </a:cubicBezTo>
                    <a:lnTo>
                      <a:pt x="1711535" y="3544463"/>
                    </a:lnTo>
                    <a:cubicBezTo>
                      <a:pt x="1513923" y="3932130"/>
                      <a:pt x="1035133" y="4087578"/>
                      <a:pt x="647466" y="3890030"/>
                    </a:cubicBezTo>
                    <a:lnTo>
                      <a:pt x="647466" y="3890030"/>
                    </a:lnTo>
                    <a:cubicBezTo>
                      <a:pt x="259798" y="3692418"/>
                      <a:pt x="104350" y="3213628"/>
                      <a:pt x="301899" y="2825960"/>
                    </a:cubicBezTo>
                    <a:lnTo>
                      <a:pt x="1412323" y="647466"/>
                    </a:lnTo>
                    <a:cubicBezTo>
                      <a:pt x="1609935" y="259798"/>
                      <a:pt x="2088725" y="104350"/>
                      <a:pt x="2476393" y="301899"/>
                    </a:cubicBezTo>
                    <a:lnTo>
                      <a:pt x="2476393" y="301899"/>
                    </a:lnTo>
                    <a:moveTo>
                      <a:pt x="2574373" y="109684"/>
                    </a:moveTo>
                    <a:cubicBezTo>
                      <a:pt x="2079772" y="-142411"/>
                      <a:pt x="1472204" y="54884"/>
                      <a:pt x="1220109" y="549485"/>
                    </a:cubicBezTo>
                    <a:lnTo>
                      <a:pt x="109684" y="2727980"/>
                    </a:lnTo>
                    <a:cubicBezTo>
                      <a:pt x="-142411" y="3222581"/>
                      <a:pt x="54884" y="3830149"/>
                      <a:pt x="549485" y="4082244"/>
                    </a:cubicBezTo>
                    <a:cubicBezTo>
                      <a:pt x="1044087" y="4334339"/>
                      <a:pt x="1651655" y="4137045"/>
                      <a:pt x="1903750" y="3642443"/>
                    </a:cubicBezTo>
                    <a:lnTo>
                      <a:pt x="3014174" y="1463949"/>
                    </a:lnTo>
                    <a:cubicBezTo>
                      <a:pt x="3266269" y="969347"/>
                      <a:pt x="3068975" y="361779"/>
                      <a:pt x="2574373" y="109684"/>
                    </a:cubicBezTo>
                    <a:lnTo>
                      <a:pt x="2574373" y="109684"/>
                    </a:lnTo>
                    <a:close/>
                  </a:path>
                </a:pathLst>
              </a:custGeom>
              <a:solidFill>
                <a:srgbClr val="FFFFFF"/>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9" name="Graphic 22">
                <a:extLst>
                  <a:ext uri="{FF2B5EF4-FFF2-40B4-BE49-F238E27FC236}">
                    <a16:creationId xmlns:a16="http://schemas.microsoft.com/office/drawing/2014/main" id="{94DB5F90-E18C-6F39-B71F-E8B01EA46AB6}"/>
                  </a:ext>
                </a:extLst>
              </p:cNvPr>
              <p:cNvGrpSpPr/>
              <p:nvPr/>
            </p:nvGrpSpPr>
            <p:grpSpPr>
              <a:xfrm>
                <a:off x="3000900" y="-406727"/>
                <a:ext cx="2691466" cy="3759732"/>
                <a:chOff x="3000900" y="-406727"/>
                <a:chExt cx="2691466" cy="3759732"/>
              </a:xfrm>
            </p:grpSpPr>
            <p:grpSp>
              <p:nvGrpSpPr>
                <p:cNvPr id="20" name="Graphic 22">
                  <a:extLst>
                    <a:ext uri="{FF2B5EF4-FFF2-40B4-BE49-F238E27FC236}">
                      <a16:creationId xmlns:a16="http://schemas.microsoft.com/office/drawing/2014/main" id="{29776DDD-ABCB-80AC-CF2F-C51BD7900803}"/>
                    </a:ext>
                  </a:extLst>
                </p:cNvPr>
                <p:cNvGrpSpPr/>
                <p:nvPr/>
              </p:nvGrpSpPr>
              <p:grpSpPr>
                <a:xfrm>
                  <a:off x="3000900" y="-406727"/>
                  <a:ext cx="2691466" cy="3759732"/>
                  <a:chOff x="3000900" y="-406727"/>
                  <a:chExt cx="2691466" cy="3759732"/>
                </a:xfrm>
                <a:solidFill>
                  <a:srgbClr val="00B5DE"/>
                </a:solidFill>
              </p:grpSpPr>
              <p:sp>
                <p:nvSpPr>
                  <p:cNvPr id="22" name="Freeform 39">
                    <a:extLst>
                      <a:ext uri="{FF2B5EF4-FFF2-40B4-BE49-F238E27FC236}">
                        <a16:creationId xmlns:a16="http://schemas.microsoft.com/office/drawing/2014/main" id="{DFAFA8C9-E82B-6833-BACE-5CEC985A6DD8}"/>
                      </a:ext>
                    </a:extLst>
                  </p:cNvPr>
                  <p:cNvSpPr/>
                  <p:nvPr/>
                </p:nvSpPr>
                <p:spPr>
                  <a:xfrm>
                    <a:off x="3000900" y="-406727"/>
                    <a:ext cx="2557575" cy="3634434"/>
                  </a:xfrm>
                  <a:custGeom>
                    <a:avLst/>
                    <a:gdLst>
                      <a:gd name="connsiteX0" fmla="*/ 2260269 w 2557575"/>
                      <a:gd name="connsiteY0" fmla="*/ 85801 h 3634434"/>
                      <a:gd name="connsiteX1" fmla="*/ 1196199 w 2557575"/>
                      <a:gd name="connsiteY1" fmla="*/ 431368 h 3634434"/>
                      <a:gd name="connsiteX2" fmla="*/ 85774 w 2557575"/>
                      <a:gd name="connsiteY2" fmla="*/ 2609862 h 3634434"/>
                      <a:gd name="connsiteX3" fmla="*/ 362761 w 2557575"/>
                      <a:gd name="connsiteY3" fmla="*/ 3634435 h 3634434"/>
                      <a:gd name="connsiteX4" fmla="*/ 2557576 w 2557575"/>
                      <a:gd name="connsiteY4" fmla="*/ 351230 h 3634434"/>
                      <a:gd name="connsiteX5" fmla="*/ 2260269 w 2557575"/>
                      <a:gd name="connsiteY5" fmla="*/ 85864 h 36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575" h="3634434">
                        <a:moveTo>
                          <a:pt x="2260269" y="85801"/>
                        </a:moveTo>
                        <a:cubicBezTo>
                          <a:pt x="1872601" y="-111812"/>
                          <a:pt x="1393811" y="43700"/>
                          <a:pt x="1196199" y="431368"/>
                        </a:cubicBezTo>
                        <a:lnTo>
                          <a:pt x="85774" y="2609862"/>
                        </a:lnTo>
                        <a:cubicBezTo>
                          <a:pt x="-99709" y="2973781"/>
                          <a:pt x="26021" y="3417963"/>
                          <a:pt x="362761" y="3634435"/>
                        </a:cubicBezTo>
                        <a:lnTo>
                          <a:pt x="2557576" y="351230"/>
                        </a:lnTo>
                        <a:cubicBezTo>
                          <a:pt x="2484995" y="242074"/>
                          <a:pt x="2384792" y="149301"/>
                          <a:pt x="2260269" y="85864"/>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 name="Freeform 40">
                    <a:extLst>
                      <a:ext uri="{FF2B5EF4-FFF2-40B4-BE49-F238E27FC236}">
                        <a16:creationId xmlns:a16="http://schemas.microsoft.com/office/drawing/2014/main" id="{6A05F90A-4729-47E5-E09E-C0D1E121E088}"/>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1" name="Freeform 38">
                  <a:extLst>
                    <a:ext uri="{FF2B5EF4-FFF2-40B4-BE49-F238E27FC236}">
                      <a16:creationId xmlns:a16="http://schemas.microsoft.com/office/drawing/2014/main" id="{37A5BD82-92E9-4648-5C73-2367002C5A8E}"/>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22169">
                    <a:alpha val="15135"/>
                  </a:srgbClr>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1" name="Graphic 22">
              <a:extLst>
                <a:ext uri="{FF2B5EF4-FFF2-40B4-BE49-F238E27FC236}">
                  <a16:creationId xmlns:a16="http://schemas.microsoft.com/office/drawing/2014/main" id="{1F5C9F47-C3D4-B150-2CB3-B1126C287BBA}"/>
                </a:ext>
              </a:extLst>
            </p:cNvPr>
            <p:cNvGrpSpPr/>
            <p:nvPr/>
          </p:nvGrpSpPr>
          <p:grpSpPr>
            <a:xfrm>
              <a:off x="3562072" y="988479"/>
              <a:ext cx="3839709" cy="3637906"/>
              <a:chOff x="3562072" y="988479"/>
              <a:chExt cx="3839709" cy="3637906"/>
            </a:xfrm>
          </p:grpSpPr>
          <p:sp>
            <p:nvSpPr>
              <p:cNvPr id="12" name="Freeform 29">
                <a:extLst>
                  <a:ext uri="{FF2B5EF4-FFF2-40B4-BE49-F238E27FC236}">
                    <a16:creationId xmlns:a16="http://schemas.microsoft.com/office/drawing/2014/main" id="{9156C5D9-19A5-C6FA-C64F-31E80A9655BA}"/>
                  </a:ext>
                </a:extLst>
              </p:cNvPr>
              <p:cNvSpPr/>
              <p:nvPr/>
            </p:nvSpPr>
            <p:spPr>
              <a:xfrm>
                <a:off x="3562072" y="988479"/>
                <a:ext cx="3839709" cy="3637906"/>
              </a:xfrm>
              <a:custGeom>
                <a:avLst/>
                <a:gdLst>
                  <a:gd name="connsiteX0" fmla="*/ 3424392 w 3839709"/>
                  <a:gd name="connsiteY0" fmla="*/ 480595 h 3637906"/>
                  <a:gd name="connsiteX1" fmla="*/ 3359114 w 3839709"/>
                  <a:gd name="connsiteY1" fmla="*/ 1597433 h 3637906"/>
                  <a:gd name="connsiteX2" fmla="*/ 1532156 w 3839709"/>
                  <a:gd name="connsiteY2" fmla="*/ 3222589 h 3637906"/>
                  <a:gd name="connsiteX3" fmla="*/ 415317 w 3839709"/>
                  <a:gd name="connsiteY3" fmla="*/ 3157311 h 3637906"/>
                  <a:gd name="connsiteX4" fmla="*/ 415317 w 3839709"/>
                  <a:gd name="connsiteY4" fmla="*/ 3157311 h 3637906"/>
                  <a:gd name="connsiteX5" fmla="*/ 480595 w 3839709"/>
                  <a:gd name="connsiteY5" fmla="*/ 2040473 h 3637906"/>
                  <a:gd name="connsiteX6" fmla="*/ 2307554 w 3839709"/>
                  <a:gd name="connsiteY6" fmla="*/ 415317 h 3637906"/>
                  <a:gd name="connsiteX7" fmla="*/ 3424392 w 3839709"/>
                  <a:gd name="connsiteY7" fmla="*/ 480595 h 3637906"/>
                  <a:gd name="connsiteX8" fmla="*/ 3424392 w 3839709"/>
                  <a:gd name="connsiteY8" fmla="*/ 480595 h 3637906"/>
                  <a:gd name="connsiteX9" fmla="*/ 3585619 w 3839709"/>
                  <a:gd name="connsiteY9" fmla="*/ 337212 h 3637906"/>
                  <a:gd name="connsiteX10" fmla="*/ 2164171 w 3839709"/>
                  <a:gd name="connsiteY10" fmla="*/ 254091 h 3637906"/>
                  <a:gd name="connsiteX11" fmla="*/ 337212 w 3839709"/>
                  <a:gd name="connsiteY11" fmla="*/ 1879246 h 3637906"/>
                  <a:gd name="connsiteX12" fmla="*/ 254091 w 3839709"/>
                  <a:gd name="connsiteY12" fmla="*/ 3300694 h 3637906"/>
                  <a:gd name="connsiteX13" fmla="*/ 1675538 w 3839709"/>
                  <a:gd name="connsiteY13" fmla="*/ 3383815 h 3637906"/>
                  <a:gd name="connsiteX14" fmla="*/ 3502497 w 3839709"/>
                  <a:gd name="connsiteY14" fmla="*/ 1758660 h 3637906"/>
                  <a:gd name="connsiteX15" fmla="*/ 3585619 w 3839709"/>
                  <a:gd name="connsiteY15" fmla="*/ 337212 h 3637906"/>
                  <a:gd name="connsiteX16" fmla="*/ 3585619 w 3839709"/>
                  <a:gd name="connsiteY16" fmla="*/ 337212 h 363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9709" h="3637906">
                    <a:moveTo>
                      <a:pt x="3424392" y="480595"/>
                    </a:moveTo>
                    <a:cubicBezTo>
                      <a:pt x="3713571" y="805715"/>
                      <a:pt x="3684171" y="1308254"/>
                      <a:pt x="3359114" y="1597433"/>
                    </a:cubicBezTo>
                    <a:lnTo>
                      <a:pt x="1532156" y="3222589"/>
                    </a:lnTo>
                    <a:cubicBezTo>
                      <a:pt x="1207036" y="3511768"/>
                      <a:pt x="704496" y="3482368"/>
                      <a:pt x="415317" y="3157311"/>
                    </a:cubicBezTo>
                    <a:lnTo>
                      <a:pt x="415317" y="3157311"/>
                    </a:lnTo>
                    <a:cubicBezTo>
                      <a:pt x="126139" y="2832191"/>
                      <a:pt x="155539" y="2329652"/>
                      <a:pt x="480595" y="2040473"/>
                    </a:cubicBezTo>
                    <a:lnTo>
                      <a:pt x="2307554" y="415317"/>
                    </a:lnTo>
                    <a:cubicBezTo>
                      <a:pt x="2632674" y="126138"/>
                      <a:pt x="3135213" y="155539"/>
                      <a:pt x="3424392" y="480595"/>
                    </a:cubicBezTo>
                    <a:lnTo>
                      <a:pt x="3424392" y="480595"/>
                    </a:lnTo>
                    <a:moveTo>
                      <a:pt x="3585619" y="337212"/>
                    </a:moveTo>
                    <a:cubicBezTo>
                      <a:pt x="3216620" y="-77570"/>
                      <a:pt x="2578953" y="-114908"/>
                      <a:pt x="2164171" y="254091"/>
                    </a:cubicBezTo>
                    <a:lnTo>
                      <a:pt x="337212" y="1879246"/>
                    </a:lnTo>
                    <a:cubicBezTo>
                      <a:pt x="-77570" y="2248245"/>
                      <a:pt x="-114908" y="2885912"/>
                      <a:pt x="254091" y="3300694"/>
                    </a:cubicBezTo>
                    <a:cubicBezTo>
                      <a:pt x="623089" y="3715476"/>
                      <a:pt x="1260757" y="3752814"/>
                      <a:pt x="1675538" y="3383815"/>
                    </a:cubicBezTo>
                    <a:lnTo>
                      <a:pt x="3502497" y="1758660"/>
                    </a:lnTo>
                    <a:cubicBezTo>
                      <a:pt x="3917279" y="1389662"/>
                      <a:pt x="3954617" y="751994"/>
                      <a:pt x="3585619" y="337212"/>
                    </a:cubicBezTo>
                    <a:lnTo>
                      <a:pt x="3585619" y="337212"/>
                    </a:lnTo>
                    <a:close/>
                  </a:path>
                </a:pathLst>
              </a:custGeom>
              <a:solidFill>
                <a:srgbClr val="FFFFFF"/>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3" name="Graphic 22">
                <a:extLst>
                  <a:ext uri="{FF2B5EF4-FFF2-40B4-BE49-F238E27FC236}">
                    <a16:creationId xmlns:a16="http://schemas.microsoft.com/office/drawing/2014/main" id="{4F7BF27E-5C4F-8DA8-B76D-7BE442F42CB2}"/>
                  </a:ext>
                </a:extLst>
              </p:cNvPr>
              <p:cNvGrpSpPr/>
              <p:nvPr/>
            </p:nvGrpSpPr>
            <p:grpSpPr>
              <a:xfrm>
                <a:off x="3778339" y="1204708"/>
                <a:ext cx="3406746" cy="3205384"/>
                <a:chOff x="3778339" y="1204708"/>
                <a:chExt cx="3406746" cy="3205384"/>
              </a:xfrm>
            </p:grpSpPr>
            <p:grpSp>
              <p:nvGrpSpPr>
                <p:cNvPr id="14" name="Graphic 22">
                  <a:extLst>
                    <a:ext uri="{FF2B5EF4-FFF2-40B4-BE49-F238E27FC236}">
                      <a16:creationId xmlns:a16="http://schemas.microsoft.com/office/drawing/2014/main" id="{4715C5A9-90FE-E44C-7509-8AC699FA3021}"/>
                    </a:ext>
                  </a:extLst>
                </p:cNvPr>
                <p:cNvGrpSpPr/>
                <p:nvPr/>
              </p:nvGrpSpPr>
              <p:grpSpPr>
                <a:xfrm>
                  <a:off x="3778339" y="1204708"/>
                  <a:ext cx="3406746" cy="3205384"/>
                  <a:chOff x="3778339" y="1204708"/>
                  <a:chExt cx="3406746" cy="3205384"/>
                </a:xfrm>
                <a:solidFill>
                  <a:srgbClr val="00B5DE"/>
                </a:solidFill>
              </p:grpSpPr>
              <p:sp>
                <p:nvSpPr>
                  <p:cNvPr id="16" name="Freeform 33">
                    <a:extLst>
                      <a:ext uri="{FF2B5EF4-FFF2-40B4-BE49-F238E27FC236}">
                        <a16:creationId xmlns:a16="http://schemas.microsoft.com/office/drawing/2014/main" id="{D071268A-3CC9-9746-8D6C-146190E92053}"/>
                      </a:ext>
                    </a:extLst>
                  </p:cNvPr>
                  <p:cNvSpPr/>
                  <p:nvPr/>
                </p:nvSpPr>
                <p:spPr>
                  <a:xfrm>
                    <a:off x="3778339" y="1204708"/>
                    <a:ext cx="3388528" cy="2879359"/>
                  </a:xfrm>
                  <a:custGeom>
                    <a:avLst/>
                    <a:gdLst>
                      <a:gd name="connsiteX0" fmla="*/ 3208125 w 3388528"/>
                      <a:gd name="connsiteY0" fmla="*/ 264366 h 2879359"/>
                      <a:gd name="connsiteX1" fmla="*/ 2091287 w 3388528"/>
                      <a:gd name="connsiteY1" fmla="*/ 199088 h 2879359"/>
                      <a:gd name="connsiteX2" fmla="*/ 264328 w 3388528"/>
                      <a:gd name="connsiteY2" fmla="*/ 1824244 h 2879359"/>
                      <a:gd name="connsiteX3" fmla="*/ 149520 w 3388528"/>
                      <a:gd name="connsiteY3" fmla="*/ 2879359 h 2879359"/>
                      <a:gd name="connsiteX4" fmla="*/ 3388528 w 3388528"/>
                      <a:gd name="connsiteY4" fmla="*/ 619776 h 2879359"/>
                      <a:gd name="connsiteX5" fmla="*/ 3208125 w 3388528"/>
                      <a:gd name="connsiteY5" fmla="*/ 264366 h 28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528" h="2879359">
                        <a:moveTo>
                          <a:pt x="3208125" y="264366"/>
                        </a:moveTo>
                        <a:cubicBezTo>
                          <a:pt x="2918946" y="-60754"/>
                          <a:pt x="2416343" y="-90091"/>
                          <a:pt x="2091287" y="199088"/>
                        </a:cubicBezTo>
                        <a:lnTo>
                          <a:pt x="264328" y="1824244"/>
                        </a:lnTo>
                        <a:cubicBezTo>
                          <a:pt x="-40853" y="2095706"/>
                          <a:pt x="-85366" y="2555192"/>
                          <a:pt x="149520" y="2879359"/>
                        </a:cubicBezTo>
                        <a:lnTo>
                          <a:pt x="3388528" y="619776"/>
                        </a:lnTo>
                        <a:cubicBezTo>
                          <a:pt x="3360652" y="491633"/>
                          <a:pt x="3301025" y="368823"/>
                          <a:pt x="3208125" y="264366"/>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 name="Freeform 34">
                    <a:extLst>
                      <a:ext uri="{FF2B5EF4-FFF2-40B4-BE49-F238E27FC236}">
                        <a16:creationId xmlns:a16="http://schemas.microsoft.com/office/drawing/2014/main" id="{6E789759-2F2E-0724-D6CA-FF155B05D0C3}"/>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5" name="Freeform 32">
                  <a:extLst>
                    <a:ext uri="{FF2B5EF4-FFF2-40B4-BE49-F238E27FC236}">
                      <a16:creationId xmlns:a16="http://schemas.microsoft.com/office/drawing/2014/main" id="{407F999B-8CC1-9490-BE47-1FB87E969A9D}"/>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22169">
                    <a:alpha val="14000"/>
                  </a:srgbClr>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pic>
        <p:nvPicPr>
          <p:cNvPr id="31" name="Picture 30">
            <a:extLst>
              <a:ext uri="{FF2B5EF4-FFF2-40B4-BE49-F238E27FC236}">
                <a16:creationId xmlns:a16="http://schemas.microsoft.com/office/drawing/2014/main" id="{734EDD3D-F5EB-006E-DC56-4A8F8F049F03}"/>
              </a:ext>
            </a:extLst>
          </p:cNvPr>
          <p:cNvPicPr>
            <a:picLocks noChangeAspect="1"/>
          </p:cNvPicPr>
          <p:nvPr/>
        </p:nvPicPr>
        <p:blipFill>
          <a:blip r:embed="rId3"/>
          <a:stretch>
            <a:fillRect/>
          </a:stretch>
        </p:blipFill>
        <p:spPr>
          <a:xfrm>
            <a:off x="3863060" y="3303568"/>
            <a:ext cx="871169" cy="874853"/>
          </a:xfrm>
          <a:prstGeom prst="rect">
            <a:avLst/>
          </a:prstGeom>
        </p:spPr>
      </p:pic>
      <p:sp>
        <p:nvSpPr>
          <p:cNvPr id="32" name="Rectangle 31">
            <a:extLst>
              <a:ext uri="{FF2B5EF4-FFF2-40B4-BE49-F238E27FC236}">
                <a16:creationId xmlns:a16="http://schemas.microsoft.com/office/drawing/2014/main" id="{36D27835-2B87-8887-56DE-977444C01221}"/>
              </a:ext>
            </a:extLst>
          </p:cNvPr>
          <p:cNvSpPr/>
          <p:nvPr/>
        </p:nvSpPr>
        <p:spPr>
          <a:xfrm>
            <a:off x="2472663" y="3430698"/>
            <a:ext cx="1060292" cy="506667"/>
          </a:xfrm>
          <a:prstGeom prst="rect">
            <a:avLst/>
          </a:prstGeom>
          <a:no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bg1"/>
                </a:solidFill>
                <a:effectLst/>
                <a:uLnTx/>
                <a:uFillTx/>
                <a:latin typeface="Calibri" panose="020F0502020204030204"/>
                <a:ea typeface="+mn-ea"/>
                <a:cs typeface="+mn-cs"/>
              </a:rPr>
              <a:t>&gt;95% </a:t>
            </a:r>
          </a:p>
        </p:txBody>
      </p:sp>
      <p:sp>
        <p:nvSpPr>
          <p:cNvPr id="33" name="Rectangle 32">
            <a:extLst>
              <a:ext uri="{FF2B5EF4-FFF2-40B4-BE49-F238E27FC236}">
                <a16:creationId xmlns:a16="http://schemas.microsoft.com/office/drawing/2014/main" id="{3342743B-C287-1E20-9E30-6C944E21BB5D}"/>
              </a:ext>
            </a:extLst>
          </p:cNvPr>
          <p:cNvSpPr/>
          <p:nvPr/>
        </p:nvSpPr>
        <p:spPr>
          <a:xfrm>
            <a:off x="2464340" y="5287502"/>
            <a:ext cx="1060293" cy="506667"/>
          </a:xfrm>
          <a:prstGeom prst="rect">
            <a:avLst/>
          </a:prstGeom>
          <a:no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bg1"/>
                </a:solidFill>
                <a:effectLst/>
                <a:uLnTx/>
                <a:uFillTx/>
                <a:latin typeface="Calibri" panose="020F0502020204030204"/>
                <a:ea typeface="+mn-ea"/>
                <a:cs typeface="+mn-cs"/>
              </a:rPr>
              <a:t>&gt;95% </a:t>
            </a:r>
          </a:p>
        </p:txBody>
      </p:sp>
      <p:sp>
        <p:nvSpPr>
          <p:cNvPr id="65" name="Rectangle 64">
            <a:extLst>
              <a:ext uri="{FF2B5EF4-FFF2-40B4-BE49-F238E27FC236}">
                <a16:creationId xmlns:a16="http://schemas.microsoft.com/office/drawing/2014/main" id="{7A46E1BC-CDA0-AC6D-E54B-4F6BC32DBD1F}"/>
              </a:ext>
            </a:extLst>
          </p:cNvPr>
          <p:cNvSpPr/>
          <p:nvPr/>
        </p:nvSpPr>
        <p:spPr>
          <a:xfrm>
            <a:off x="5970526" y="3430699"/>
            <a:ext cx="1023922" cy="506667"/>
          </a:xfrm>
          <a:prstGeom prst="rect">
            <a:avLst/>
          </a:prstGeom>
          <a:no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bg1"/>
                </a:solidFill>
                <a:effectLst/>
                <a:uLnTx/>
                <a:uFillTx/>
                <a:latin typeface="Calibri" panose="020F0502020204030204"/>
                <a:ea typeface="+mn-ea"/>
                <a:cs typeface="+mn-cs"/>
              </a:rPr>
              <a:t>&gt;95% </a:t>
            </a:r>
          </a:p>
        </p:txBody>
      </p:sp>
      <p:sp>
        <p:nvSpPr>
          <p:cNvPr id="66" name="Rectangle 65">
            <a:extLst>
              <a:ext uri="{FF2B5EF4-FFF2-40B4-BE49-F238E27FC236}">
                <a16:creationId xmlns:a16="http://schemas.microsoft.com/office/drawing/2014/main" id="{E64211B7-8E35-AD6C-7F87-0AD4F46F1290}"/>
              </a:ext>
            </a:extLst>
          </p:cNvPr>
          <p:cNvSpPr/>
          <p:nvPr/>
        </p:nvSpPr>
        <p:spPr>
          <a:xfrm>
            <a:off x="5952476" y="5169009"/>
            <a:ext cx="1138452" cy="955697"/>
          </a:xfrm>
          <a:prstGeom prst="rect">
            <a:avLst/>
          </a:prstGeom>
          <a:no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bg1"/>
                </a:solidFill>
                <a:effectLst/>
                <a:uLnTx/>
                <a:uFillTx/>
                <a:latin typeface="Calibri" panose="020F0502020204030204"/>
                <a:ea typeface="+mn-ea"/>
                <a:cs typeface="+mn-cs"/>
              </a:rPr>
              <a:t>30%</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bg1"/>
                </a:solidFill>
                <a:effectLst/>
                <a:uLnTx/>
                <a:uFillTx/>
                <a:latin typeface="Calibri" panose="020F0502020204030204"/>
                <a:ea typeface="+mn-ea"/>
                <a:cs typeface="+mn-cs"/>
              </a:rPr>
              <a:t>- 50%</a:t>
            </a:r>
          </a:p>
        </p:txBody>
      </p:sp>
      <p:pic>
        <p:nvPicPr>
          <p:cNvPr id="36" name="Graphic 35">
            <a:extLst>
              <a:ext uri="{FF2B5EF4-FFF2-40B4-BE49-F238E27FC236}">
                <a16:creationId xmlns:a16="http://schemas.microsoft.com/office/drawing/2014/main" id="{71BD6DD0-3882-DE2D-41C3-3A9E0FD227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887" y="2862180"/>
            <a:ext cx="1620587" cy="1620587"/>
          </a:xfrm>
          <a:prstGeom prst="rect">
            <a:avLst/>
          </a:prstGeom>
        </p:spPr>
      </p:pic>
      <p:pic>
        <p:nvPicPr>
          <p:cNvPr id="37" name="Graphic 36">
            <a:extLst>
              <a:ext uri="{FF2B5EF4-FFF2-40B4-BE49-F238E27FC236}">
                <a16:creationId xmlns:a16="http://schemas.microsoft.com/office/drawing/2014/main" id="{F5C080DC-2209-A851-F413-3B71271534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95019" y="2862180"/>
            <a:ext cx="1620587" cy="1620587"/>
          </a:xfrm>
          <a:prstGeom prst="rect">
            <a:avLst/>
          </a:prstGeom>
        </p:spPr>
      </p:pic>
      <p:grpSp>
        <p:nvGrpSpPr>
          <p:cNvPr id="38" name="Graphic 30">
            <a:extLst>
              <a:ext uri="{FF2B5EF4-FFF2-40B4-BE49-F238E27FC236}">
                <a16:creationId xmlns:a16="http://schemas.microsoft.com/office/drawing/2014/main" id="{B6ED9E45-8B55-8CED-1E3C-1F5011CFF4C3}"/>
              </a:ext>
            </a:extLst>
          </p:cNvPr>
          <p:cNvGrpSpPr/>
          <p:nvPr/>
        </p:nvGrpSpPr>
        <p:grpSpPr>
          <a:xfrm>
            <a:off x="1674852" y="4939217"/>
            <a:ext cx="599856" cy="1473696"/>
            <a:chOff x="596461" y="2226239"/>
            <a:chExt cx="2570606" cy="6315347"/>
          </a:xfrm>
          <a:solidFill>
            <a:schemeClr val="accent2">
              <a:lumMod val="40000"/>
              <a:lumOff val="60000"/>
            </a:schemeClr>
          </a:solidFill>
        </p:grpSpPr>
        <p:sp>
          <p:nvSpPr>
            <p:cNvPr id="39" name="Freeform 38">
              <a:extLst>
                <a:ext uri="{FF2B5EF4-FFF2-40B4-BE49-F238E27FC236}">
                  <a16:creationId xmlns:a16="http://schemas.microsoft.com/office/drawing/2014/main" id="{165A3DE2-415B-3FDF-9A31-CB60E087420E}"/>
                </a:ext>
              </a:extLst>
            </p:cNvPr>
            <p:cNvSpPr/>
            <p:nvPr/>
          </p:nvSpPr>
          <p:spPr>
            <a:xfrm>
              <a:off x="1331713" y="2226239"/>
              <a:ext cx="1102746" cy="1102748"/>
            </a:xfrm>
            <a:custGeom>
              <a:avLst/>
              <a:gdLst>
                <a:gd name="connsiteX0" fmla="*/ 550303 w 1102746"/>
                <a:gd name="connsiteY0" fmla="*/ 1102748 h 1102748"/>
                <a:gd name="connsiteX1" fmla="*/ 552166 w 1102746"/>
                <a:gd name="connsiteY1" fmla="*/ 1102748 h 1102748"/>
                <a:gd name="connsiteX2" fmla="*/ 1029134 w 1102746"/>
                <a:gd name="connsiteY2" fmla="*/ 826606 h 1102748"/>
                <a:gd name="connsiteX3" fmla="*/ 1028744 w 1102746"/>
                <a:gd name="connsiteY3" fmla="*/ 275461 h 1102748"/>
                <a:gd name="connsiteX4" fmla="*/ 551367 w 1102746"/>
                <a:gd name="connsiteY4" fmla="*/ 0 h 1102748"/>
                <a:gd name="connsiteX5" fmla="*/ 74010 w 1102746"/>
                <a:gd name="connsiteY5" fmla="*/ 275461 h 1102748"/>
                <a:gd name="connsiteX6" fmla="*/ 73601 w 1102746"/>
                <a:gd name="connsiteY6" fmla="*/ 826606 h 1102748"/>
                <a:gd name="connsiteX7" fmla="*/ 550569 w 1102746"/>
                <a:gd name="connsiteY7" fmla="*/ 1102748 h 110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746" h="1102748">
                  <a:moveTo>
                    <a:pt x="550303" y="1102748"/>
                  </a:moveTo>
                  <a:lnTo>
                    <a:pt x="552166" y="1102748"/>
                  </a:lnTo>
                  <a:cubicBezTo>
                    <a:pt x="749054" y="1102457"/>
                    <a:pt x="930872" y="997206"/>
                    <a:pt x="1029134" y="826606"/>
                  </a:cubicBezTo>
                  <a:cubicBezTo>
                    <a:pt x="1127420" y="655982"/>
                    <a:pt x="1127277" y="445919"/>
                    <a:pt x="1028744" y="275461"/>
                  </a:cubicBezTo>
                  <a:cubicBezTo>
                    <a:pt x="930216" y="104985"/>
                    <a:pt x="748249" y="0"/>
                    <a:pt x="551367" y="0"/>
                  </a:cubicBezTo>
                  <a:cubicBezTo>
                    <a:pt x="354486" y="0"/>
                    <a:pt x="172537" y="104985"/>
                    <a:pt x="74010" y="275461"/>
                  </a:cubicBezTo>
                  <a:cubicBezTo>
                    <a:pt x="-24518" y="445912"/>
                    <a:pt x="-24685" y="655982"/>
                    <a:pt x="73601" y="826606"/>
                  </a:cubicBezTo>
                  <a:cubicBezTo>
                    <a:pt x="171887" y="997206"/>
                    <a:pt x="353681" y="1102457"/>
                    <a:pt x="550569" y="1102748"/>
                  </a:cubicBezTo>
                  <a:close/>
                </a:path>
              </a:pathLst>
            </a:custGeom>
            <a:grpFill/>
            <a:ln w="619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ADC2BF8-2FD2-D8F7-7BC1-71AA34EE092D}"/>
                </a:ext>
              </a:extLst>
            </p:cNvPr>
            <p:cNvSpPr/>
            <p:nvPr/>
          </p:nvSpPr>
          <p:spPr>
            <a:xfrm>
              <a:off x="596461" y="3537994"/>
              <a:ext cx="2570606" cy="5003592"/>
            </a:xfrm>
            <a:custGeom>
              <a:avLst/>
              <a:gdLst>
                <a:gd name="connsiteX0" fmla="*/ 2107319 w 2570606"/>
                <a:gd name="connsiteY0" fmla="*/ 3291 h 5003592"/>
                <a:gd name="connsiteX1" fmla="*/ 462242 w 2570606"/>
                <a:gd name="connsiteY1" fmla="*/ 3291 h 5003592"/>
                <a:gd name="connsiteX2" fmla="*/ 130843 w 2570606"/>
                <a:gd name="connsiteY2" fmla="*/ 138142 h 5003592"/>
                <a:gd name="connsiteX3" fmla="*/ 1892 w 2570606"/>
                <a:gd name="connsiteY3" fmla="*/ 471888 h 5003592"/>
                <a:gd name="connsiteX4" fmla="*/ 1892 w 2570606"/>
                <a:gd name="connsiteY4" fmla="*/ 2375140 h 5003592"/>
                <a:gd name="connsiteX5" fmla="*/ 20997 w 2570606"/>
                <a:gd name="connsiteY5" fmla="*/ 2490817 h 5003592"/>
                <a:gd name="connsiteX6" fmla="*/ 83418 w 2570606"/>
                <a:gd name="connsiteY6" fmla="*/ 2570870 h 5003592"/>
                <a:gd name="connsiteX7" fmla="*/ 180181 w 2570606"/>
                <a:gd name="connsiteY7" fmla="*/ 2601461 h 5003592"/>
                <a:gd name="connsiteX8" fmla="*/ 236435 w 2570606"/>
                <a:gd name="connsiteY8" fmla="*/ 2594038 h 5003592"/>
                <a:gd name="connsiteX9" fmla="*/ 351190 w 2570606"/>
                <a:gd name="connsiteY9" fmla="*/ 2520201 h 5003592"/>
                <a:gd name="connsiteX10" fmla="*/ 384492 w 2570606"/>
                <a:gd name="connsiteY10" fmla="*/ 2387863 h 5003592"/>
                <a:gd name="connsiteX11" fmla="*/ 384492 w 2570606"/>
                <a:gd name="connsiteY11" fmla="*/ 725265 h 5003592"/>
                <a:gd name="connsiteX12" fmla="*/ 420259 w 2570606"/>
                <a:gd name="connsiteY12" fmla="*/ 638971 h 5003592"/>
                <a:gd name="connsiteX13" fmla="*/ 506553 w 2570606"/>
                <a:gd name="connsiteY13" fmla="*/ 603229 h 5003592"/>
                <a:gd name="connsiteX14" fmla="*/ 592865 w 2570606"/>
                <a:gd name="connsiteY14" fmla="*/ 638971 h 5003592"/>
                <a:gd name="connsiteX15" fmla="*/ 628607 w 2570606"/>
                <a:gd name="connsiteY15" fmla="*/ 725265 h 5003592"/>
                <a:gd name="connsiteX16" fmla="*/ 628607 w 2570606"/>
                <a:gd name="connsiteY16" fmla="*/ 4657563 h 5003592"/>
                <a:gd name="connsiteX17" fmla="*/ 633133 w 2570606"/>
                <a:gd name="connsiteY17" fmla="*/ 4775135 h 5003592"/>
                <a:gd name="connsiteX18" fmla="*/ 718529 w 2570606"/>
                <a:gd name="connsiteY18" fmla="*/ 4935736 h 5003592"/>
                <a:gd name="connsiteX19" fmla="*/ 887315 w 2570606"/>
                <a:gd name="connsiteY19" fmla="*/ 5003592 h 5003592"/>
                <a:gd name="connsiteX20" fmla="*/ 892101 w 2570606"/>
                <a:gd name="connsiteY20" fmla="*/ 5003592 h 5003592"/>
                <a:gd name="connsiteX21" fmla="*/ 1064149 w 2570606"/>
                <a:gd name="connsiteY21" fmla="*/ 4934993 h 5003592"/>
                <a:gd name="connsiteX22" fmla="*/ 1151068 w 2570606"/>
                <a:gd name="connsiteY22" fmla="*/ 4771420 h 5003592"/>
                <a:gd name="connsiteX23" fmla="*/ 1155037 w 2570606"/>
                <a:gd name="connsiteY23" fmla="*/ 4654406 h 5003592"/>
                <a:gd name="connsiteX24" fmla="*/ 1155037 w 2570606"/>
                <a:gd name="connsiteY24" fmla="*/ 2843193 h 5003592"/>
                <a:gd name="connsiteX25" fmla="*/ 1193516 w 2570606"/>
                <a:gd name="connsiteY25" fmla="*/ 2747154 h 5003592"/>
                <a:gd name="connsiteX26" fmla="*/ 1286359 w 2570606"/>
                <a:gd name="connsiteY26" fmla="*/ 2708390 h 5003592"/>
                <a:gd name="connsiteX27" fmla="*/ 1378770 w 2570606"/>
                <a:gd name="connsiteY27" fmla="*/ 2748120 h 5003592"/>
                <a:gd name="connsiteX28" fmla="*/ 1414537 w 2570606"/>
                <a:gd name="connsiteY28" fmla="*/ 2842134 h 5003592"/>
                <a:gd name="connsiteX29" fmla="*/ 1414537 w 2570606"/>
                <a:gd name="connsiteY29" fmla="*/ 4628650 h 5003592"/>
                <a:gd name="connsiteX30" fmla="*/ 1427551 w 2570606"/>
                <a:gd name="connsiteY30" fmla="*/ 4804048 h 5003592"/>
                <a:gd name="connsiteX31" fmla="*/ 1522742 w 2570606"/>
                <a:gd name="connsiteY31" fmla="*/ 4949171 h 5003592"/>
                <a:gd name="connsiteX32" fmla="*/ 1687850 w 2570606"/>
                <a:gd name="connsiteY32" fmla="*/ 5002540 h 5003592"/>
                <a:gd name="connsiteX33" fmla="*/ 1853732 w 2570606"/>
                <a:gd name="connsiteY33" fmla="*/ 4930473 h 5003592"/>
                <a:gd name="connsiteX34" fmla="*/ 1934868 w 2570606"/>
                <a:gd name="connsiteY34" fmla="*/ 4768758 h 5003592"/>
                <a:gd name="connsiteX35" fmla="*/ 1937790 w 2570606"/>
                <a:gd name="connsiteY35" fmla="*/ 4665550 h 5003592"/>
                <a:gd name="connsiteX36" fmla="*/ 1937790 w 2570606"/>
                <a:gd name="connsiteY36" fmla="*/ 724708 h 5003592"/>
                <a:gd name="connsiteX37" fmla="*/ 1998880 w 2570606"/>
                <a:gd name="connsiteY37" fmla="*/ 618899 h 5003592"/>
                <a:gd name="connsiteX38" fmla="*/ 2121089 w 2570606"/>
                <a:gd name="connsiteY38" fmla="*/ 618899 h 5003592"/>
                <a:gd name="connsiteX39" fmla="*/ 2182178 w 2570606"/>
                <a:gd name="connsiteY39" fmla="*/ 724708 h 5003592"/>
                <a:gd name="connsiteX40" fmla="*/ 2182178 w 2570606"/>
                <a:gd name="connsiteY40" fmla="*/ 2371147 h 5003592"/>
                <a:gd name="connsiteX41" fmla="*/ 2379598 w 2570606"/>
                <a:gd name="connsiteY41" fmla="*/ 2600390 h 5003592"/>
                <a:gd name="connsiteX42" fmla="*/ 2568264 w 2570606"/>
                <a:gd name="connsiteY42" fmla="*/ 2376440 h 5003592"/>
                <a:gd name="connsiteX43" fmla="*/ 2568264 w 2570606"/>
                <a:gd name="connsiteY43" fmla="*/ 473436 h 5003592"/>
                <a:gd name="connsiteX44" fmla="*/ 2568239 w 2570606"/>
                <a:gd name="connsiteY44" fmla="*/ 473454 h 5003592"/>
                <a:gd name="connsiteX45" fmla="*/ 2438997 w 2570606"/>
                <a:gd name="connsiteY45" fmla="*/ 139151 h 5003592"/>
                <a:gd name="connsiteX46" fmla="*/ 2107357 w 2570606"/>
                <a:gd name="connsiteY46" fmla="*/ 3260 h 50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70606" h="5003592">
                  <a:moveTo>
                    <a:pt x="2107319" y="3291"/>
                  </a:moveTo>
                  <a:cubicBezTo>
                    <a:pt x="1831109" y="-963"/>
                    <a:pt x="734967" y="-1229"/>
                    <a:pt x="462242" y="3291"/>
                  </a:cubicBezTo>
                  <a:cubicBezTo>
                    <a:pt x="337910" y="628"/>
                    <a:pt x="218004" y="49434"/>
                    <a:pt x="130843" y="138142"/>
                  </a:cubicBezTo>
                  <a:cubicBezTo>
                    <a:pt x="43683" y="226850"/>
                    <a:pt x="-2968" y="347605"/>
                    <a:pt x="1892" y="471888"/>
                  </a:cubicBezTo>
                  <a:cubicBezTo>
                    <a:pt x="-2365" y="1007332"/>
                    <a:pt x="1892" y="2375140"/>
                    <a:pt x="1892" y="2375140"/>
                  </a:cubicBezTo>
                  <a:cubicBezTo>
                    <a:pt x="-43" y="2414609"/>
                    <a:pt x="6487" y="2454054"/>
                    <a:pt x="20997" y="2490817"/>
                  </a:cubicBezTo>
                  <a:cubicBezTo>
                    <a:pt x="33213" y="2523204"/>
                    <a:pt x="54976" y="2551108"/>
                    <a:pt x="83418" y="2570870"/>
                  </a:cubicBezTo>
                  <a:cubicBezTo>
                    <a:pt x="111836" y="2590627"/>
                    <a:pt x="145572" y="2601294"/>
                    <a:pt x="180181" y="2601461"/>
                  </a:cubicBezTo>
                  <a:cubicBezTo>
                    <a:pt x="199164" y="2601220"/>
                    <a:pt x="218053" y="2598731"/>
                    <a:pt x="236435" y="2594038"/>
                  </a:cubicBezTo>
                  <a:cubicBezTo>
                    <a:pt x="282677" y="2584875"/>
                    <a:pt x="323694" y="2558488"/>
                    <a:pt x="351190" y="2520201"/>
                  </a:cubicBezTo>
                  <a:cubicBezTo>
                    <a:pt x="378660" y="2481920"/>
                    <a:pt x="390585" y="2434613"/>
                    <a:pt x="384492" y="2387863"/>
                  </a:cubicBezTo>
                  <a:lnTo>
                    <a:pt x="384492" y="725265"/>
                  </a:lnTo>
                  <a:cubicBezTo>
                    <a:pt x="384492" y="692909"/>
                    <a:pt x="397358" y="661854"/>
                    <a:pt x="420259" y="638971"/>
                  </a:cubicBezTo>
                  <a:cubicBezTo>
                    <a:pt x="443136" y="616070"/>
                    <a:pt x="474191" y="603229"/>
                    <a:pt x="506553" y="603229"/>
                  </a:cubicBezTo>
                  <a:cubicBezTo>
                    <a:pt x="538933" y="603229"/>
                    <a:pt x="569964" y="616070"/>
                    <a:pt x="592865" y="638971"/>
                  </a:cubicBezTo>
                  <a:cubicBezTo>
                    <a:pt x="615742" y="661848"/>
                    <a:pt x="628607" y="692903"/>
                    <a:pt x="628607" y="725265"/>
                  </a:cubicBezTo>
                  <a:lnTo>
                    <a:pt x="628607" y="4657563"/>
                  </a:lnTo>
                  <a:cubicBezTo>
                    <a:pt x="626991" y="4696816"/>
                    <a:pt x="628490" y="4736130"/>
                    <a:pt x="633133" y="4775135"/>
                  </a:cubicBezTo>
                  <a:cubicBezTo>
                    <a:pt x="641788" y="4837048"/>
                    <a:pt x="672020" y="4893945"/>
                    <a:pt x="718529" y="4935736"/>
                  </a:cubicBezTo>
                  <a:cubicBezTo>
                    <a:pt x="765038" y="4977527"/>
                    <a:pt x="824820" y="5001549"/>
                    <a:pt x="887315" y="5003592"/>
                  </a:cubicBezTo>
                  <a:lnTo>
                    <a:pt x="892101" y="5003592"/>
                  </a:lnTo>
                  <a:cubicBezTo>
                    <a:pt x="955753" y="5001797"/>
                    <a:pt x="1016724" y="4977465"/>
                    <a:pt x="1064149" y="4934993"/>
                  </a:cubicBezTo>
                  <a:cubicBezTo>
                    <a:pt x="1111556" y="4892459"/>
                    <a:pt x="1142363" y="4834509"/>
                    <a:pt x="1151068" y="4771420"/>
                  </a:cubicBezTo>
                  <a:cubicBezTo>
                    <a:pt x="1155229" y="4732539"/>
                    <a:pt x="1156560" y="4693410"/>
                    <a:pt x="1155037" y="4654406"/>
                  </a:cubicBezTo>
                  <a:lnTo>
                    <a:pt x="1155037" y="2843193"/>
                  </a:lnTo>
                  <a:cubicBezTo>
                    <a:pt x="1154529" y="2807326"/>
                    <a:pt x="1168385" y="2772742"/>
                    <a:pt x="1193516" y="2747154"/>
                  </a:cubicBezTo>
                  <a:cubicBezTo>
                    <a:pt x="1217940" y="2722197"/>
                    <a:pt x="1251435" y="2708217"/>
                    <a:pt x="1286359" y="2708390"/>
                  </a:cubicBezTo>
                  <a:cubicBezTo>
                    <a:pt x="1321278" y="2708582"/>
                    <a:pt x="1354606" y="2722897"/>
                    <a:pt x="1378770" y="2748120"/>
                  </a:cubicBezTo>
                  <a:cubicBezTo>
                    <a:pt x="1402928" y="2773324"/>
                    <a:pt x="1415843" y="2807252"/>
                    <a:pt x="1414537" y="2842134"/>
                  </a:cubicBezTo>
                  <a:lnTo>
                    <a:pt x="1414537" y="4628650"/>
                  </a:lnTo>
                  <a:cubicBezTo>
                    <a:pt x="1412673" y="4687467"/>
                    <a:pt x="1417026" y="4746222"/>
                    <a:pt x="1427551" y="4804048"/>
                  </a:cubicBezTo>
                  <a:cubicBezTo>
                    <a:pt x="1441816" y="4861875"/>
                    <a:pt x="1475385" y="4913076"/>
                    <a:pt x="1522742" y="4949171"/>
                  </a:cubicBezTo>
                  <a:cubicBezTo>
                    <a:pt x="1570067" y="4985266"/>
                    <a:pt x="1628333" y="5004087"/>
                    <a:pt x="1687850" y="5002540"/>
                  </a:cubicBezTo>
                  <a:cubicBezTo>
                    <a:pt x="1749886" y="4998701"/>
                    <a:pt x="1808604" y="4973193"/>
                    <a:pt x="1853732" y="4930473"/>
                  </a:cubicBezTo>
                  <a:cubicBezTo>
                    <a:pt x="1898885" y="4887692"/>
                    <a:pt x="1927618" y="4830485"/>
                    <a:pt x="1934868" y="4768758"/>
                  </a:cubicBezTo>
                  <a:cubicBezTo>
                    <a:pt x="1938106" y="4734458"/>
                    <a:pt x="1939072" y="4699973"/>
                    <a:pt x="1937790" y="4665550"/>
                  </a:cubicBezTo>
                  <a:lnTo>
                    <a:pt x="1937790" y="724708"/>
                  </a:lnTo>
                  <a:cubicBezTo>
                    <a:pt x="1937790" y="681053"/>
                    <a:pt x="1961082" y="640742"/>
                    <a:pt x="1998880" y="618899"/>
                  </a:cubicBezTo>
                  <a:cubicBezTo>
                    <a:pt x="2036683" y="597056"/>
                    <a:pt x="2083260" y="597056"/>
                    <a:pt x="2121089" y="618899"/>
                  </a:cubicBezTo>
                  <a:cubicBezTo>
                    <a:pt x="2158886" y="640736"/>
                    <a:pt x="2182178" y="681053"/>
                    <a:pt x="2182178" y="724708"/>
                  </a:cubicBezTo>
                  <a:lnTo>
                    <a:pt x="2182178" y="2371147"/>
                  </a:lnTo>
                  <a:cubicBezTo>
                    <a:pt x="2182178" y="2512580"/>
                    <a:pt x="2256473" y="2600390"/>
                    <a:pt x="2379598" y="2600390"/>
                  </a:cubicBezTo>
                  <a:cubicBezTo>
                    <a:pt x="2495560" y="2597728"/>
                    <a:pt x="2567998" y="2512289"/>
                    <a:pt x="2568264" y="2376440"/>
                  </a:cubicBezTo>
                  <a:cubicBezTo>
                    <a:pt x="2570388" y="1742023"/>
                    <a:pt x="2572251" y="1107605"/>
                    <a:pt x="2568264" y="473436"/>
                  </a:cubicBezTo>
                  <a:lnTo>
                    <a:pt x="2568239" y="473454"/>
                  </a:lnTo>
                  <a:cubicBezTo>
                    <a:pt x="2572932" y="348985"/>
                    <a:pt x="2526182" y="228082"/>
                    <a:pt x="2438997" y="139151"/>
                  </a:cubicBezTo>
                  <a:cubicBezTo>
                    <a:pt x="2351812" y="50202"/>
                    <a:pt x="2231881" y="1062"/>
                    <a:pt x="2107357" y="3260"/>
                  </a:cubicBezTo>
                  <a:close/>
                </a:path>
              </a:pathLst>
            </a:custGeom>
            <a:grpFill/>
            <a:ln w="6191" cap="flat">
              <a:noFill/>
              <a:prstDash val="solid"/>
              <a:miter/>
            </a:ln>
          </p:spPr>
          <p:txBody>
            <a:bodyPr rtlCol="0" anchor="ctr"/>
            <a:lstStyle/>
            <a:p>
              <a:endParaRPr lang="en-US"/>
            </a:p>
          </p:txBody>
        </p:sp>
      </p:grpSp>
      <p:grpSp>
        <p:nvGrpSpPr>
          <p:cNvPr id="42" name="Graphic 30">
            <a:extLst>
              <a:ext uri="{FF2B5EF4-FFF2-40B4-BE49-F238E27FC236}">
                <a16:creationId xmlns:a16="http://schemas.microsoft.com/office/drawing/2014/main" id="{4F1CFBED-56C8-17DC-B349-7B4B2A9DBAB1}"/>
              </a:ext>
            </a:extLst>
          </p:cNvPr>
          <p:cNvGrpSpPr/>
          <p:nvPr/>
        </p:nvGrpSpPr>
        <p:grpSpPr>
          <a:xfrm>
            <a:off x="5072658" y="4939218"/>
            <a:ext cx="722921" cy="1473696"/>
            <a:chOff x="3743686" y="2194738"/>
            <a:chExt cx="3090416" cy="6299918"/>
          </a:xfrm>
          <a:solidFill>
            <a:schemeClr val="accent5">
              <a:lumMod val="40000"/>
              <a:lumOff val="60000"/>
            </a:schemeClr>
          </a:solidFill>
        </p:grpSpPr>
        <p:sp>
          <p:nvSpPr>
            <p:cNvPr id="43" name="Freeform 42">
              <a:extLst>
                <a:ext uri="{FF2B5EF4-FFF2-40B4-BE49-F238E27FC236}">
                  <a16:creationId xmlns:a16="http://schemas.microsoft.com/office/drawing/2014/main" id="{3DCD3A42-ACCD-64D9-314C-4FB8218BD1CF}"/>
                </a:ext>
              </a:extLst>
            </p:cNvPr>
            <p:cNvSpPr/>
            <p:nvPr/>
          </p:nvSpPr>
          <p:spPr>
            <a:xfrm>
              <a:off x="4719724" y="2194738"/>
              <a:ext cx="1114433" cy="1114375"/>
            </a:xfrm>
            <a:custGeom>
              <a:avLst/>
              <a:gdLst>
                <a:gd name="connsiteX0" fmla="*/ 550701 w 1114433"/>
                <a:gd name="connsiteY0" fmla="*/ 1114376 h 1114375"/>
                <a:gd name="connsiteX1" fmla="*/ 563715 w 1114433"/>
                <a:gd name="connsiteY1" fmla="*/ 1114376 h 1114375"/>
                <a:gd name="connsiteX2" fmla="*/ 1041940 w 1114433"/>
                <a:gd name="connsiteY2" fmla="*/ 832042 h 1114375"/>
                <a:gd name="connsiteX3" fmla="*/ 1038696 w 1114433"/>
                <a:gd name="connsiteY3" fmla="*/ 276718 h 1114375"/>
                <a:gd name="connsiteX4" fmla="*/ 557202 w 1114433"/>
                <a:gd name="connsiteY4" fmla="*/ 0 h 1114375"/>
                <a:gd name="connsiteX5" fmla="*/ 75733 w 1114433"/>
                <a:gd name="connsiteY5" fmla="*/ 276718 h 1114375"/>
                <a:gd name="connsiteX6" fmla="*/ 72495 w 1114433"/>
                <a:gd name="connsiteY6" fmla="*/ 832042 h 1114375"/>
                <a:gd name="connsiteX7" fmla="*/ 550695 w 1114433"/>
                <a:gd name="connsiteY7" fmla="*/ 1114376 h 11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433" h="1114375">
                  <a:moveTo>
                    <a:pt x="550701" y="1114376"/>
                  </a:moveTo>
                  <a:lnTo>
                    <a:pt x="563715" y="1114376"/>
                  </a:lnTo>
                  <a:cubicBezTo>
                    <a:pt x="762002" y="1112054"/>
                    <a:pt x="944112" y="1004555"/>
                    <a:pt x="1041940" y="832042"/>
                  </a:cubicBezTo>
                  <a:cubicBezTo>
                    <a:pt x="1139743" y="659560"/>
                    <a:pt x="1138511" y="448061"/>
                    <a:pt x="1038696" y="276718"/>
                  </a:cubicBezTo>
                  <a:cubicBezTo>
                    <a:pt x="938862" y="105369"/>
                    <a:pt x="755520" y="0"/>
                    <a:pt x="557202" y="0"/>
                  </a:cubicBezTo>
                  <a:cubicBezTo>
                    <a:pt x="358915" y="0"/>
                    <a:pt x="175542" y="105375"/>
                    <a:pt x="75733" y="276718"/>
                  </a:cubicBezTo>
                  <a:cubicBezTo>
                    <a:pt x="-24076" y="448067"/>
                    <a:pt x="-25308" y="659560"/>
                    <a:pt x="72495" y="832042"/>
                  </a:cubicBezTo>
                  <a:cubicBezTo>
                    <a:pt x="170298" y="1004549"/>
                    <a:pt x="352432" y="1112054"/>
                    <a:pt x="550695" y="1114376"/>
                  </a:cubicBezTo>
                  <a:close/>
                </a:path>
              </a:pathLst>
            </a:custGeom>
            <a:grpFill/>
            <a:ln w="619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79A20B-924A-BE46-29A0-4D616234EE98}"/>
                </a:ext>
              </a:extLst>
            </p:cNvPr>
            <p:cNvSpPr/>
            <p:nvPr/>
          </p:nvSpPr>
          <p:spPr>
            <a:xfrm>
              <a:off x="3743686" y="3560356"/>
              <a:ext cx="3090416" cy="4934300"/>
            </a:xfrm>
            <a:custGeom>
              <a:avLst/>
              <a:gdLst>
                <a:gd name="connsiteX0" fmla="*/ 3082786 w 3090416"/>
                <a:gd name="connsiteY0" fmla="*/ 2207365 h 4934300"/>
                <a:gd name="connsiteX1" fmla="*/ 2708401 w 3090416"/>
                <a:gd name="connsiteY1" fmla="*/ 414998 h 4934300"/>
                <a:gd name="connsiteX2" fmla="*/ 2543157 w 3090416"/>
                <a:gd name="connsiteY2" fmla="*/ 105534 h 4934300"/>
                <a:gd name="connsiteX3" fmla="*/ 2207956 w 3090416"/>
                <a:gd name="connsiteY3" fmla="*/ 1880 h 4934300"/>
                <a:gd name="connsiteX4" fmla="*/ 869036 w 3090416"/>
                <a:gd name="connsiteY4" fmla="*/ 1880 h 4934300"/>
                <a:gd name="connsiteX5" fmla="*/ 542206 w 3090416"/>
                <a:gd name="connsiteY5" fmla="*/ 105200 h 4934300"/>
                <a:gd name="connsiteX6" fmla="*/ 379760 w 3090416"/>
                <a:gd name="connsiteY6" fmla="*/ 407048 h 4934300"/>
                <a:gd name="connsiteX7" fmla="*/ 22599 w 3090416"/>
                <a:gd name="connsiteY7" fmla="*/ 2105246 h 4934300"/>
                <a:gd name="connsiteX8" fmla="*/ 31112 w 3090416"/>
                <a:gd name="connsiteY8" fmla="*/ 2399256 h 4934300"/>
                <a:gd name="connsiteX9" fmla="*/ 137237 w 3090416"/>
                <a:gd name="connsiteY9" fmla="*/ 2460277 h 4934300"/>
                <a:gd name="connsiteX10" fmla="*/ 187398 w 3090416"/>
                <a:gd name="connsiteY10" fmla="*/ 2465596 h 4934300"/>
                <a:gd name="connsiteX11" fmla="*/ 389047 w 3090416"/>
                <a:gd name="connsiteY11" fmla="*/ 2181696 h 4934300"/>
                <a:gd name="connsiteX12" fmla="*/ 723108 w 3090416"/>
                <a:gd name="connsiteY12" fmla="*/ 589678 h 4934300"/>
                <a:gd name="connsiteX13" fmla="*/ 778564 w 3090416"/>
                <a:gd name="connsiteY13" fmla="*/ 508876 h 4934300"/>
                <a:gd name="connsiteX14" fmla="*/ 874893 w 3090416"/>
                <a:gd name="connsiteY14" fmla="*/ 490952 h 4934300"/>
                <a:gd name="connsiteX15" fmla="*/ 955670 w 3090416"/>
                <a:gd name="connsiteY15" fmla="*/ 546407 h 4934300"/>
                <a:gd name="connsiteX16" fmla="*/ 973588 w 3090416"/>
                <a:gd name="connsiteY16" fmla="*/ 642737 h 4934300"/>
                <a:gd name="connsiteX17" fmla="*/ 430182 w 3090416"/>
                <a:gd name="connsiteY17" fmla="*/ 3278909 h 4934300"/>
                <a:gd name="connsiteX18" fmla="*/ 897987 w 3090416"/>
                <a:gd name="connsiteY18" fmla="*/ 3278909 h 4934300"/>
                <a:gd name="connsiteX19" fmla="*/ 897987 w 3090416"/>
                <a:gd name="connsiteY19" fmla="*/ 4562579 h 4934300"/>
                <a:gd name="connsiteX20" fmla="*/ 1156688 w 3090416"/>
                <a:gd name="connsiteY20" fmla="*/ 4934054 h 4934300"/>
                <a:gd name="connsiteX21" fmla="*/ 1410895 w 3090416"/>
                <a:gd name="connsiteY21" fmla="*/ 4570565 h 4934300"/>
                <a:gd name="connsiteX22" fmla="*/ 1410895 w 3090416"/>
                <a:gd name="connsiteY22" fmla="*/ 3448952 h 4934300"/>
                <a:gd name="connsiteX23" fmla="*/ 1410870 w 3090416"/>
                <a:gd name="connsiteY23" fmla="*/ 3448952 h 4934300"/>
                <a:gd name="connsiteX24" fmla="*/ 1447850 w 3090416"/>
                <a:gd name="connsiteY24" fmla="*/ 3356374 h 4934300"/>
                <a:gd name="connsiteX25" fmla="*/ 1540112 w 3090416"/>
                <a:gd name="connsiteY25" fmla="*/ 3318626 h 4934300"/>
                <a:gd name="connsiteX26" fmla="*/ 1631359 w 3090416"/>
                <a:gd name="connsiteY26" fmla="*/ 3358721 h 4934300"/>
                <a:gd name="connsiteX27" fmla="*/ 1672759 w 3090416"/>
                <a:gd name="connsiteY27" fmla="*/ 3459836 h 4934300"/>
                <a:gd name="connsiteX28" fmla="*/ 1672759 w 3090416"/>
                <a:gd name="connsiteY28" fmla="*/ 3583494 h 4934300"/>
                <a:gd name="connsiteX29" fmla="*/ 1674889 w 3090416"/>
                <a:gd name="connsiteY29" fmla="*/ 4654395 h 4934300"/>
                <a:gd name="connsiteX30" fmla="*/ 1674889 w 3090416"/>
                <a:gd name="connsiteY30" fmla="*/ 4654395 h 4934300"/>
                <a:gd name="connsiteX31" fmla="*/ 1741346 w 3090416"/>
                <a:gd name="connsiteY31" fmla="*/ 4848304 h 4934300"/>
                <a:gd name="connsiteX32" fmla="*/ 1927468 w 3090416"/>
                <a:gd name="connsiteY32" fmla="*/ 4934301 h 4934300"/>
                <a:gd name="connsiteX33" fmla="*/ 1937819 w 3090416"/>
                <a:gd name="connsiteY33" fmla="*/ 4934301 h 4934300"/>
                <a:gd name="connsiteX34" fmla="*/ 2121043 w 3090416"/>
                <a:gd name="connsiteY34" fmla="*/ 4844838 h 4934300"/>
                <a:gd name="connsiteX35" fmla="*/ 2184070 w 3090416"/>
                <a:gd name="connsiteY35" fmla="*/ 4650927 h 4934300"/>
                <a:gd name="connsiteX36" fmla="*/ 2184070 w 3090416"/>
                <a:gd name="connsiteY36" fmla="*/ 3274043 h 4934300"/>
                <a:gd name="connsiteX37" fmla="*/ 2653175 w 3090416"/>
                <a:gd name="connsiteY37" fmla="*/ 3274043 h 4934300"/>
                <a:gd name="connsiteX38" fmla="*/ 2115341 w 3090416"/>
                <a:gd name="connsiteY38" fmla="*/ 637870 h 4934300"/>
                <a:gd name="connsiteX39" fmla="*/ 2155726 w 3090416"/>
                <a:gd name="connsiteY39" fmla="*/ 516441 h 4934300"/>
                <a:gd name="connsiteX40" fmla="*/ 2281099 w 3090416"/>
                <a:gd name="connsiteY40" fmla="*/ 490711 h 4934300"/>
                <a:gd name="connsiteX41" fmla="*/ 2366087 w 3090416"/>
                <a:gd name="connsiteY41" fmla="*/ 586409 h 4934300"/>
                <a:gd name="connsiteX42" fmla="*/ 2717378 w 3090416"/>
                <a:gd name="connsiteY42" fmla="*/ 2284607 h 4934300"/>
                <a:gd name="connsiteX43" fmla="*/ 2775824 w 3090416"/>
                <a:gd name="connsiteY43" fmla="*/ 2409280 h 4934300"/>
                <a:gd name="connsiteX44" fmla="*/ 2901259 w 3090416"/>
                <a:gd name="connsiteY44" fmla="*/ 2465850 h 4934300"/>
                <a:gd name="connsiteX45" fmla="*/ 2954379 w 3090416"/>
                <a:gd name="connsiteY45" fmla="*/ 2459732 h 4934300"/>
                <a:gd name="connsiteX46" fmla="*/ 3082786 w 3090416"/>
                <a:gd name="connsiteY46" fmla="*/ 2207389 h 49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90416" h="4934300">
                  <a:moveTo>
                    <a:pt x="3082786" y="2207365"/>
                  </a:moveTo>
                  <a:cubicBezTo>
                    <a:pt x="3082786" y="2207365"/>
                    <a:pt x="2815324" y="912217"/>
                    <a:pt x="2708401" y="414998"/>
                  </a:cubicBezTo>
                  <a:cubicBezTo>
                    <a:pt x="2696204" y="294101"/>
                    <a:pt x="2636830" y="182875"/>
                    <a:pt x="2543157" y="105534"/>
                  </a:cubicBezTo>
                  <a:cubicBezTo>
                    <a:pt x="2449421" y="28169"/>
                    <a:pt x="2328976" y="-9078"/>
                    <a:pt x="2207956" y="1880"/>
                  </a:cubicBezTo>
                  <a:cubicBezTo>
                    <a:pt x="1978712" y="1880"/>
                    <a:pt x="1086349" y="549"/>
                    <a:pt x="869036" y="1880"/>
                  </a:cubicBezTo>
                  <a:cubicBezTo>
                    <a:pt x="750796" y="-7524"/>
                    <a:pt x="633552" y="29549"/>
                    <a:pt x="542206" y="105200"/>
                  </a:cubicBezTo>
                  <a:cubicBezTo>
                    <a:pt x="450836" y="180851"/>
                    <a:pt x="392576" y="289123"/>
                    <a:pt x="379760" y="407048"/>
                  </a:cubicBezTo>
                  <a:lnTo>
                    <a:pt x="22599" y="2105246"/>
                  </a:lnTo>
                  <a:cubicBezTo>
                    <a:pt x="-10220" y="2201044"/>
                    <a:pt x="-7218" y="2305521"/>
                    <a:pt x="31112" y="2399256"/>
                  </a:cubicBezTo>
                  <a:cubicBezTo>
                    <a:pt x="56484" y="2433451"/>
                    <a:pt x="94913" y="2455559"/>
                    <a:pt x="137237" y="2460277"/>
                  </a:cubicBezTo>
                  <a:cubicBezTo>
                    <a:pt x="153730" y="2463682"/>
                    <a:pt x="170539" y="2465472"/>
                    <a:pt x="187398" y="2465596"/>
                  </a:cubicBezTo>
                  <a:cubicBezTo>
                    <a:pt x="257966" y="2465596"/>
                    <a:pt x="336787" y="2431903"/>
                    <a:pt x="389047" y="2181696"/>
                  </a:cubicBezTo>
                  <a:cubicBezTo>
                    <a:pt x="389047" y="2181696"/>
                    <a:pt x="649878" y="942827"/>
                    <a:pt x="723108" y="589678"/>
                  </a:cubicBezTo>
                  <a:cubicBezTo>
                    <a:pt x="730142" y="556449"/>
                    <a:pt x="750096" y="527400"/>
                    <a:pt x="778564" y="508876"/>
                  </a:cubicBezTo>
                  <a:cubicBezTo>
                    <a:pt x="807000" y="490376"/>
                    <a:pt x="841659" y="483919"/>
                    <a:pt x="874893" y="490952"/>
                  </a:cubicBezTo>
                  <a:cubicBezTo>
                    <a:pt x="908097" y="497991"/>
                    <a:pt x="937171" y="517946"/>
                    <a:pt x="955670" y="546407"/>
                  </a:cubicBezTo>
                  <a:cubicBezTo>
                    <a:pt x="974195" y="574874"/>
                    <a:pt x="980627" y="609502"/>
                    <a:pt x="973588" y="642737"/>
                  </a:cubicBezTo>
                  <a:lnTo>
                    <a:pt x="430182" y="3278909"/>
                  </a:lnTo>
                  <a:lnTo>
                    <a:pt x="897987" y="3278909"/>
                  </a:lnTo>
                  <a:lnTo>
                    <a:pt x="897987" y="4562579"/>
                  </a:lnTo>
                  <a:cubicBezTo>
                    <a:pt x="897987" y="4730547"/>
                    <a:pt x="942291" y="4931391"/>
                    <a:pt x="1156688" y="4934054"/>
                  </a:cubicBezTo>
                  <a:cubicBezTo>
                    <a:pt x="1377443" y="4934054"/>
                    <a:pt x="1410895" y="4706401"/>
                    <a:pt x="1410895" y="4570565"/>
                  </a:cubicBezTo>
                  <a:lnTo>
                    <a:pt x="1410895" y="3448952"/>
                  </a:lnTo>
                  <a:lnTo>
                    <a:pt x="1410870" y="3448952"/>
                  </a:lnTo>
                  <a:cubicBezTo>
                    <a:pt x="1410145" y="3414349"/>
                    <a:pt x="1423494" y="3380947"/>
                    <a:pt x="1447850" y="3356374"/>
                  </a:cubicBezTo>
                  <a:cubicBezTo>
                    <a:pt x="1472200" y="3331801"/>
                    <a:pt x="1505503" y="3318186"/>
                    <a:pt x="1540112" y="3318626"/>
                  </a:cubicBezTo>
                  <a:cubicBezTo>
                    <a:pt x="1574696" y="3319084"/>
                    <a:pt x="1607634" y="3333547"/>
                    <a:pt x="1631359" y="3358721"/>
                  </a:cubicBezTo>
                  <a:cubicBezTo>
                    <a:pt x="1658154" y="3385516"/>
                    <a:pt x="1673050" y="3421939"/>
                    <a:pt x="1672759" y="3459836"/>
                  </a:cubicBezTo>
                  <a:lnTo>
                    <a:pt x="1672759" y="3583494"/>
                  </a:lnTo>
                  <a:cubicBezTo>
                    <a:pt x="1671169" y="3940655"/>
                    <a:pt x="1670104" y="4297531"/>
                    <a:pt x="1674889" y="4654395"/>
                  </a:cubicBezTo>
                  <a:lnTo>
                    <a:pt x="1674889" y="4654395"/>
                  </a:lnTo>
                  <a:cubicBezTo>
                    <a:pt x="1669645" y="4725408"/>
                    <a:pt x="1693655" y="4795493"/>
                    <a:pt x="1741346" y="4848304"/>
                  </a:cubicBezTo>
                  <a:cubicBezTo>
                    <a:pt x="1789062" y="4901178"/>
                    <a:pt x="1856293" y="4932258"/>
                    <a:pt x="1927468" y="4934301"/>
                  </a:cubicBezTo>
                  <a:lnTo>
                    <a:pt x="1937819" y="4934301"/>
                  </a:lnTo>
                  <a:cubicBezTo>
                    <a:pt x="2008486" y="4930524"/>
                    <a:pt x="2074609" y="4898268"/>
                    <a:pt x="2121043" y="4844838"/>
                  </a:cubicBezTo>
                  <a:cubicBezTo>
                    <a:pt x="2167453" y="4791407"/>
                    <a:pt x="2190212" y="4721446"/>
                    <a:pt x="2184070" y="4650927"/>
                  </a:cubicBezTo>
                  <a:cubicBezTo>
                    <a:pt x="2186466" y="4510014"/>
                    <a:pt x="2184070" y="3274043"/>
                    <a:pt x="2184070" y="3274043"/>
                  </a:cubicBezTo>
                  <a:lnTo>
                    <a:pt x="2653175" y="3274043"/>
                  </a:lnTo>
                  <a:lnTo>
                    <a:pt x="2115341" y="637870"/>
                  </a:lnTo>
                  <a:cubicBezTo>
                    <a:pt x="2106153" y="593083"/>
                    <a:pt x="2121557" y="546791"/>
                    <a:pt x="2155726" y="516441"/>
                  </a:cubicBezTo>
                  <a:cubicBezTo>
                    <a:pt x="2189927" y="486092"/>
                    <a:pt x="2237711" y="476273"/>
                    <a:pt x="2281099" y="490711"/>
                  </a:cubicBezTo>
                  <a:cubicBezTo>
                    <a:pt x="2324512" y="505124"/>
                    <a:pt x="2356893" y="541621"/>
                    <a:pt x="2366087" y="586409"/>
                  </a:cubicBezTo>
                  <a:cubicBezTo>
                    <a:pt x="2465828" y="1073320"/>
                    <a:pt x="2622899" y="1843047"/>
                    <a:pt x="2717378" y="2284607"/>
                  </a:cubicBezTo>
                  <a:cubicBezTo>
                    <a:pt x="2721340" y="2331790"/>
                    <a:pt x="2742081" y="2376027"/>
                    <a:pt x="2775824" y="2409280"/>
                  </a:cubicBezTo>
                  <a:cubicBezTo>
                    <a:pt x="2809504" y="2442508"/>
                    <a:pt x="2854019" y="2462587"/>
                    <a:pt x="2901259" y="2465850"/>
                  </a:cubicBezTo>
                  <a:cubicBezTo>
                    <a:pt x="2919151" y="2465775"/>
                    <a:pt x="2936920" y="2463720"/>
                    <a:pt x="2954379" y="2459732"/>
                  </a:cubicBezTo>
                  <a:cubicBezTo>
                    <a:pt x="3062045" y="2435060"/>
                    <a:pt x="3110399" y="2340600"/>
                    <a:pt x="3082786" y="2207389"/>
                  </a:cubicBezTo>
                  <a:close/>
                </a:path>
              </a:pathLst>
            </a:custGeom>
            <a:grpFill/>
            <a:ln w="6191" cap="flat">
              <a:noFill/>
              <a:prstDash val="solid"/>
              <a:miter/>
            </a:ln>
          </p:spPr>
          <p:txBody>
            <a:bodyPr rtlCol="0" anchor="ctr"/>
            <a:lstStyle/>
            <a:p>
              <a:endParaRPr lang="en-US"/>
            </a:p>
          </p:txBody>
        </p:sp>
      </p:grpSp>
      <p:pic>
        <p:nvPicPr>
          <p:cNvPr id="45" name="Picture 44" descr="A blue pill in a circle with a arrow&#10;&#10;Description automatically generated">
            <a:extLst>
              <a:ext uri="{FF2B5EF4-FFF2-40B4-BE49-F238E27FC236}">
                <a16:creationId xmlns:a16="http://schemas.microsoft.com/office/drawing/2014/main" id="{BCE9C8E0-E4F1-6C86-E703-71A111D12A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060" y="3203568"/>
            <a:ext cx="874997" cy="928569"/>
          </a:xfrm>
          <a:prstGeom prst="rect">
            <a:avLst/>
          </a:prstGeom>
        </p:spPr>
      </p:pic>
      <p:sp>
        <p:nvSpPr>
          <p:cNvPr id="48" name="Title 3">
            <a:extLst>
              <a:ext uri="{FF2B5EF4-FFF2-40B4-BE49-F238E27FC236}">
                <a16:creationId xmlns:a16="http://schemas.microsoft.com/office/drawing/2014/main" id="{15F32920-E614-A943-0E7D-5A4675A78BFE}"/>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412253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ontent Placeholder 4">
            <a:extLst>
              <a:ext uri="{FF2B5EF4-FFF2-40B4-BE49-F238E27FC236}">
                <a16:creationId xmlns:a16="http://schemas.microsoft.com/office/drawing/2014/main" id="{030594FA-026E-0507-0105-15828E0FD559}"/>
              </a:ext>
            </a:extLst>
          </p:cNvPr>
          <p:cNvGraphicFramePr>
            <a:graphicFrameLocks/>
          </p:cNvGraphicFramePr>
          <p:nvPr>
            <p:extLst>
              <p:ext uri="{D42A27DB-BD31-4B8C-83A1-F6EECF244321}">
                <p14:modId xmlns:p14="http://schemas.microsoft.com/office/powerpoint/2010/main" val="3629114825"/>
              </p:ext>
            </p:extLst>
          </p:nvPr>
        </p:nvGraphicFramePr>
        <p:xfrm>
          <a:off x="265351" y="1943749"/>
          <a:ext cx="6884125" cy="2703527"/>
        </p:xfrm>
        <a:graphic>
          <a:graphicData uri="http://schemas.openxmlformats.org/drawingml/2006/table">
            <a:tbl>
              <a:tblPr firstRow="1" bandRow="1">
                <a:tableStyleId>{B301B821-A1FF-4177-AEE7-76D212191A09}</a:tableStyleId>
              </a:tblPr>
              <a:tblGrid>
                <a:gridCol w="1393328">
                  <a:extLst>
                    <a:ext uri="{9D8B030D-6E8A-4147-A177-3AD203B41FA5}">
                      <a16:colId xmlns:a16="http://schemas.microsoft.com/office/drawing/2014/main" val="1887146338"/>
                    </a:ext>
                  </a:extLst>
                </a:gridCol>
                <a:gridCol w="5490797">
                  <a:extLst>
                    <a:ext uri="{9D8B030D-6E8A-4147-A177-3AD203B41FA5}">
                      <a16:colId xmlns:a16="http://schemas.microsoft.com/office/drawing/2014/main" val="1539327290"/>
                    </a:ext>
                  </a:extLst>
                </a:gridCol>
              </a:tblGrid>
              <a:tr h="371735">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r>
                        <a:rPr lang="en-US" sz="1600"/>
                        <a:t>Uncertainty</a:t>
                      </a:r>
                      <a:endParaRPr lang="en-ZA" sz="1600"/>
                    </a:p>
                  </a:txBody>
                  <a:tcPr/>
                </a:tc>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r>
                        <a:rPr lang="en-US" sz="1600"/>
                        <a:t>Key Messages</a:t>
                      </a:r>
                      <a:endParaRPr lang="en-ZA" sz="1600"/>
                    </a:p>
                  </a:txBody>
                  <a:tcPr/>
                </a:tc>
                <a:extLst>
                  <a:ext uri="{0D108BD9-81ED-4DB2-BD59-A6C34878D82A}">
                    <a16:rowId xmlns:a16="http://schemas.microsoft.com/office/drawing/2014/main" val="754978414"/>
                  </a:ext>
                </a:extLst>
              </a:tr>
              <a:tr h="2331792">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spcBef>
                          <a:spcPts val="600"/>
                        </a:spcBef>
                        <a:spcAft>
                          <a:spcPts val="600"/>
                        </a:spcAft>
                      </a:pPr>
                      <a:r>
                        <a:rPr lang="en-US" sz="1400" b="1">
                          <a:solidFill>
                            <a:schemeClr val="accent1"/>
                          </a:solidFill>
                        </a:rPr>
                        <a:t>Risk of HIV infection despite good adherence</a:t>
                      </a:r>
                      <a:endParaRPr lang="en-ZA" sz="1400" b="1">
                        <a:solidFill>
                          <a:schemeClr val="accent1"/>
                        </a:solidFill>
                      </a:endParaRPr>
                    </a:p>
                  </a:txBody>
                  <a:tcPr anchor="ctr">
                    <a:solidFill>
                      <a:schemeClr val="bg1"/>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a:solidFill>
                            <a:schemeClr val="tx1">
                              <a:lumMod val="50000"/>
                            </a:schemeClr>
                          </a:solidFill>
                        </a:rPr>
                        <a:t>Daily and ED-</a:t>
                      </a:r>
                      <a:r>
                        <a:rPr lang="en-US" sz="1400" b="0" err="1">
                          <a:solidFill>
                            <a:schemeClr val="tx1">
                              <a:lumMod val="50000"/>
                            </a:schemeClr>
                          </a:solidFill>
                        </a:rPr>
                        <a:t>PrEP</a:t>
                      </a:r>
                      <a:r>
                        <a:rPr lang="en-US" sz="1400" b="0">
                          <a:solidFill>
                            <a:schemeClr val="tx1">
                              <a:lumMod val="50000"/>
                            </a:schemeClr>
                          </a:solidFill>
                        </a:rPr>
                        <a:t> work very well if you use them correctly.</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a:solidFill>
                            <a:schemeClr val="tx1">
                              <a:lumMod val="50000"/>
                            </a:schemeClr>
                          </a:solidFill>
                        </a:rPr>
                        <a:t>However, there is still a very </a:t>
                      </a:r>
                      <a:r>
                        <a:rPr lang="en-US" sz="1400">
                          <a:solidFill>
                            <a:schemeClr val="tx1">
                              <a:lumMod val="50000"/>
                            </a:schemeClr>
                          </a:solidFill>
                        </a:rPr>
                        <a:t>small chance that you may get HIV, </a:t>
                      </a:r>
                      <a:r>
                        <a:rPr lang="en-US" sz="1400" b="0">
                          <a:solidFill>
                            <a:schemeClr val="tx1">
                              <a:lumMod val="50000"/>
                            </a:schemeClr>
                          </a:solidFill>
                        </a:rPr>
                        <a:t>even if you are taking your pills correctly.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a:solidFill>
                            <a:schemeClr val="tx1">
                              <a:lumMod val="50000"/>
                            </a:schemeClr>
                          </a:solidFill>
                        </a:rPr>
                        <a:t>This is very rare.</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a:solidFill>
                            <a:schemeClr val="tx1">
                              <a:lumMod val="50000"/>
                            </a:schemeClr>
                          </a:solidFill>
                        </a:rPr>
                        <a:t>It is not clearly understood why some people who are taking their oral </a:t>
                      </a:r>
                      <a:r>
                        <a:rPr lang="en-US" sz="1400" b="0" err="1">
                          <a:solidFill>
                            <a:schemeClr val="tx1">
                              <a:lumMod val="50000"/>
                            </a:schemeClr>
                          </a:solidFill>
                        </a:rPr>
                        <a:t>PrEP</a:t>
                      </a:r>
                      <a:r>
                        <a:rPr lang="en-US" sz="1400" b="0">
                          <a:solidFill>
                            <a:schemeClr val="tx1">
                              <a:lumMod val="50000"/>
                            </a:schemeClr>
                          </a:solidFill>
                        </a:rPr>
                        <a:t> as directed still get HIV.</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a:solidFill>
                            <a:schemeClr val="accent1"/>
                          </a:solidFill>
                        </a:rPr>
                        <a:t>Take away message: </a:t>
                      </a:r>
                      <a:r>
                        <a:rPr lang="en-US" sz="1400" b="1">
                          <a:solidFill>
                            <a:schemeClr val="tx1">
                              <a:lumMod val="50000"/>
                            </a:schemeClr>
                          </a:solidFill>
                        </a:rPr>
                        <a:t>You may still get HIV even if you use your oral </a:t>
                      </a:r>
                      <a:r>
                        <a:rPr lang="en-US" sz="1400" b="1" err="1">
                          <a:solidFill>
                            <a:schemeClr val="tx1">
                              <a:lumMod val="50000"/>
                            </a:schemeClr>
                          </a:solidFill>
                        </a:rPr>
                        <a:t>PrEP</a:t>
                      </a:r>
                      <a:r>
                        <a:rPr lang="en-US" sz="1400" b="1">
                          <a:solidFill>
                            <a:schemeClr val="tx1">
                              <a:lumMod val="50000"/>
                            </a:schemeClr>
                          </a:solidFill>
                        </a:rPr>
                        <a:t> correctly, but this is very rare.</a:t>
                      </a:r>
                      <a:endParaRPr lang="en-US" sz="1400" b="1" i="1">
                        <a:solidFill>
                          <a:schemeClr val="tx1">
                            <a:lumMod val="50000"/>
                          </a:schemeClr>
                        </a:solidFill>
                      </a:endParaRPr>
                    </a:p>
                  </a:txBody>
                  <a:tcPr/>
                </a:tc>
                <a:extLst>
                  <a:ext uri="{0D108BD9-81ED-4DB2-BD59-A6C34878D82A}">
                    <a16:rowId xmlns:a16="http://schemas.microsoft.com/office/drawing/2014/main" val="1455529959"/>
                  </a:ext>
                </a:extLst>
              </a:tr>
            </a:tbl>
          </a:graphicData>
        </a:graphic>
      </p:graphicFrame>
      <p:graphicFrame>
        <p:nvGraphicFramePr>
          <p:cNvPr id="96" name="Content Placeholder 4">
            <a:extLst>
              <a:ext uri="{FF2B5EF4-FFF2-40B4-BE49-F238E27FC236}">
                <a16:creationId xmlns:a16="http://schemas.microsoft.com/office/drawing/2014/main" id="{0E9FA07E-0C33-1326-1FA5-E82BE50FACC6}"/>
              </a:ext>
            </a:extLst>
          </p:cNvPr>
          <p:cNvGraphicFramePr>
            <a:graphicFrameLocks/>
          </p:cNvGraphicFramePr>
          <p:nvPr>
            <p:extLst>
              <p:ext uri="{D42A27DB-BD31-4B8C-83A1-F6EECF244321}">
                <p14:modId xmlns:p14="http://schemas.microsoft.com/office/powerpoint/2010/main" val="4170551487"/>
              </p:ext>
            </p:extLst>
          </p:nvPr>
        </p:nvGraphicFramePr>
        <p:xfrm>
          <a:off x="281930" y="6096924"/>
          <a:ext cx="6884125" cy="3560260"/>
        </p:xfrm>
        <a:graphic>
          <a:graphicData uri="http://schemas.openxmlformats.org/drawingml/2006/table">
            <a:tbl>
              <a:tblPr firstRow="1" bandRow="1">
                <a:tableStyleId>{FABFCF23-3B69-468F-B69F-88F6DE6A72F2}</a:tableStyleId>
              </a:tblPr>
              <a:tblGrid>
                <a:gridCol w="1376749">
                  <a:extLst>
                    <a:ext uri="{9D8B030D-6E8A-4147-A177-3AD203B41FA5}">
                      <a16:colId xmlns:a16="http://schemas.microsoft.com/office/drawing/2014/main" val="1887146338"/>
                    </a:ext>
                  </a:extLst>
                </a:gridCol>
                <a:gridCol w="5507376">
                  <a:extLst>
                    <a:ext uri="{9D8B030D-6E8A-4147-A177-3AD203B41FA5}">
                      <a16:colId xmlns:a16="http://schemas.microsoft.com/office/drawing/2014/main" val="1539327290"/>
                    </a:ext>
                  </a:extLst>
                </a:gridCol>
              </a:tblGrid>
              <a:tr h="360948">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r>
                        <a:rPr lang="en-US" sz="1600"/>
                        <a:t>Uncertainty</a:t>
                      </a:r>
                      <a:endParaRPr lang="en-ZA" sz="1600"/>
                    </a:p>
                  </a:txBody>
                  <a:tcPr/>
                </a:tc>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r>
                        <a:rPr lang="en-US" sz="1600"/>
                        <a:t>Key Messages</a:t>
                      </a:r>
                      <a:endParaRPr lang="en-ZA" sz="1600"/>
                    </a:p>
                  </a:txBody>
                  <a:tcPr/>
                </a:tc>
                <a:extLst>
                  <a:ext uri="{0D108BD9-81ED-4DB2-BD59-A6C34878D82A}">
                    <a16:rowId xmlns:a16="http://schemas.microsoft.com/office/drawing/2014/main" val="754978414"/>
                  </a:ext>
                </a:extLst>
              </a:tr>
              <a:tr h="1558639">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spcBef>
                          <a:spcPts val="600"/>
                        </a:spcBef>
                        <a:spcAft>
                          <a:spcPts val="600"/>
                        </a:spcAft>
                      </a:pPr>
                      <a:r>
                        <a:rPr lang="en-ZA" sz="1400" b="1">
                          <a:solidFill>
                            <a:schemeClr val="accent5"/>
                          </a:solidFill>
                        </a:rPr>
                        <a:t>Variation in level of protection against HIV infection</a:t>
                      </a:r>
                    </a:p>
                  </a:txBody>
                  <a:tcPr anchor="ctr">
                    <a:solidFill>
                      <a:schemeClr val="bg1"/>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nSpc>
                          <a:spcPct val="100000"/>
                        </a:lnSpc>
                        <a:spcBef>
                          <a:spcPts val="0"/>
                        </a:spcBef>
                        <a:spcAft>
                          <a:spcPts val="600"/>
                        </a:spcAft>
                        <a:buFont typeface="Arial" panose="020B0604020202020204" pitchFamily="34" charset="0"/>
                        <a:buNone/>
                      </a:pPr>
                      <a:r>
                        <a:rPr lang="en-US" sz="1400" b="0">
                          <a:solidFill>
                            <a:schemeClr val="tx1">
                              <a:lumMod val="50000"/>
                            </a:schemeClr>
                          </a:solidFill>
                        </a:rPr>
                        <a:t>It is not completely understood why the DVR’s ability to prevent HIV varied as much as it did in different research studies (approximately 30%-50%), but correct and consistent use is likely important to maximize its prevention effect.</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a:solidFill>
                            <a:schemeClr val="accent5"/>
                          </a:solidFill>
                        </a:rPr>
                        <a:t>Take away message: </a:t>
                      </a:r>
                      <a:r>
                        <a:rPr lang="en-US" sz="1400" b="1">
                          <a:solidFill>
                            <a:schemeClr val="tx1">
                              <a:lumMod val="50000"/>
                            </a:schemeClr>
                          </a:solidFill>
                        </a:rPr>
                        <a:t>There is a lot of variation in how well the DVR works to prevent HIV and we are not sure why.</a:t>
                      </a:r>
                      <a:endParaRPr lang="en-US" sz="1400" b="1" i="1">
                        <a:solidFill>
                          <a:schemeClr val="tx1">
                            <a:lumMod val="50000"/>
                          </a:schemeClr>
                        </a:solidFill>
                      </a:endParaRPr>
                    </a:p>
                  </a:txBody>
                  <a:tcPr/>
                </a:tc>
                <a:extLst>
                  <a:ext uri="{0D108BD9-81ED-4DB2-BD59-A6C34878D82A}">
                    <a16:rowId xmlns:a16="http://schemas.microsoft.com/office/drawing/2014/main" val="1478648310"/>
                  </a:ext>
                </a:extLst>
              </a:tr>
              <a:tr h="1640673">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spcBef>
                          <a:spcPts val="600"/>
                        </a:spcBef>
                        <a:spcAft>
                          <a:spcPts val="600"/>
                        </a:spcAft>
                      </a:pPr>
                      <a:r>
                        <a:rPr lang="en-US" sz="1400" b="1">
                          <a:solidFill>
                            <a:schemeClr val="accent5"/>
                          </a:solidFill>
                        </a:rPr>
                        <a:t>Limited information outside of clinical trials</a:t>
                      </a:r>
                      <a:endParaRPr lang="en-ZA" sz="1400" b="1">
                        <a:solidFill>
                          <a:schemeClr val="accent5"/>
                        </a:solidFill>
                      </a:endParaRPr>
                    </a:p>
                  </a:txBody>
                  <a:tcPr anchor="ctr">
                    <a:solidFill>
                      <a:schemeClr val="bg1"/>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nSpc>
                          <a:spcPct val="100000"/>
                        </a:lnSpc>
                        <a:spcBef>
                          <a:spcPts val="0"/>
                        </a:spcBef>
                        <a:spcAft>
                          <a:spcPts val="600"/>
                        </a:spcAft>
                        <a:buFont typeface="Arial" panose="020B0604020202020204" pitchFamily="34" charset="0"/>
                        <a:buNone/>
                      </a:pPr>
                      <a:r>
                        <a:rPr lang="en-US" sz="1400" b="0">
                          <a:solidFill>
                            <a:schemeClr val="tx1">
                              <a:lumMod val="50000"/>
                            </a:schemeClr>
                          </a:solidFill>
                        </a:rPr>
                        <a:t>The DVR is a new form of </a:t>
                      </a:r>
                      <a:r>
                        <a:rPr lang="en-US" sz="1400" b="0" err="1">
                          <a:solidFill>
                            <a:schemeClr val="tx1">
                              <a:lumMod val="50000"/>
                            </a:schemeClr>
                          </a:solidFill>
                        </a:rPr>
                        <a:t>PrEP</a:t>
                      </a:r>
                      <a:r>
                        <a:rPr lang="en-US" sz="1400" b="0">
                          <a:solidFill>
                            <a:schemeClr val="tx1">
                              <a:lumMod val="50000"/>
                            </a:schemeClr>
                          </a:solidFill>
                        </a:rPr>
                        <a:t> and women have mostly used it in research studies. </a:t>
                      </a:r>
                    </a:p>
                    <a:p>
                      <a:pPr marL="0" indent="0">
                        <a:lnSpc>
                          <a:spcPct val="100000"/>
                        </a:lnSpc>
                        <a:spcBef>
                          <a:spcPts val="0"/>
                        </a:spcBef>
                        <a:spcAft>
                          <a:spcPts val="600"/>
                        </a:spcAft>
                        <a:buFont typeface="Arial" panose="020B0604020202020204" pitchFamily="34" charset="0"/>
                        <a:buNone/>
                      </a:pPr>
                      <a:r>
                        <a:rPr lang="en-US" sz="1400" b="0">
                          <a:solidFill>
                            <a:schemeClr val="tx1">
                              <a:lumMod val="50000"/>
                            </a:schemeClr>
                          </a:solidFill>
                        </a:rPr>
                        <a:t>As more people use the DVR, we may learn about new safety issues and side effects.</a:t>
                      </a:r>
                    </a:p>
                    <a:p>
                      <a:pPr marL="0" indent="0">
                        <a:lnSpc>
                          <a:spcPct val="100000"/>
                        </a:lnSpc>
                        <a:spcBef>
                          <a:spcPts val="0"/>
                        </a:spcBef>
                        <a:spcAft>
                          <a:spcPts val="600"/>
                        </a:spcAft>
                        <a:buFont typeface="Arial" panose="020B0604020202020204" pitchFamily="34" charset="0"/>
                        <a:buNone/>
                      </a:pPr>
                      <a:r>
                        <a:rPr lang="en-US" sz="1400" b="1">
                          <a:solidFill>
                            <a:schemeClr val="accent5"/>
                          </a:solidFill>
                        </a:rPr>
                        <a:t>Take away message: </a:t>
                      </a:r>
                      <a:r>
                        <a:rPr lang="en-US" sz="1400" b="1">
                          <a:solidFill>
                            <a:schemeClr val="tx1">
                              <a:lumMod val="50000"/>
                            </a:schemeClr>
                          </a:solidFill>
                        </a:rPr>
                        <a:t>The DVR is relatively new, so we may not know about all its side effects yet.</a:t>
                      </a:r>
                      <a:endParaRPr lang="en-US" sz="1400" b="1" i="1">
                        <a:solidFill>
                          <a:schemeClr val="tx1">
                            <a:lumMod val="50000"/>
                          </a:schemeClr>
                        </a:solidFill>
                      </a:endParaRPr>
                    </a:p>
                  </a:txBody>
                  <a:tcPr/>
                </a:tc>
                <a:extLst>
                  <a:ext uri="{0D108BD9-81ED-4DB2-BD59-A6C34878D82A}">
                    <a16:rowId xmlns:a16="http://schemas.microsoft.com/office/drawing/2014/main" val="485172099"/>
                  </a:ext>
                </a:extLst>
              </a:tr>
            </a:tbl>
          </a:graphicData>
        </a:graphic>
      </p:graphicFrame>
      <p:sp>
        <p:nvSpPr>
          <p:cNvPr id="99" name="TextBox 98">
            <a:extLst>
              <a:ext uri="{FF2B5EF4-FFF2-40B4-BE49-F238E27FC236}">
                <a16:creationId xmlns:a16="http://schemas.microsoft.com/office/drawing/2014/main" id="{143BAA20-B965-1291-4287-25A71C661C24}"/>
              </a:ext>
            </a:extLst>
          </p:cNvPr>
          <p:cNvSpPr txBox="1"/>
          <p:nvPr/>
        </p:nvSpPr>
        <p:spPr>
          <a:xfrm>
            <a:off x="265351" y="1227574"/>
            <a:ext cx="4567906" cy="584775"/>
          </a:xfrm>
          <a:prstGeom prst="rect">
            <a:avLst/>
          </a:prstGeom>
          <a:noFill/>
        </p:spPr>
        <p:txBody>
          <a:bodyPr wrap="square">
            <a:spAutoFit/>
          </a:bodyPr>
          <a:lstStyle/>
          <a:p>
            <a:r>
              <a:rPr lang="en-US" sz="3200" b="1">
                <a:solidFill>
                  <a:schemeClr val="accent1"/>
                </a:solidFill>
              </a:rPr>
              <a:t>Oral Daily and ED-PrEP</a:t>
            </a:r>
          </a:p>
        </p:txBody>
      </p:sp>
      <p:sp>
        <p:nvSpPr>
          <p:cNvPr id="2" name="TextBox 1">
            <a:extLst>
              <a:ext uri="{FF2B5EF4-FFF2-40B4-BE49-F238E27FC236}">
                <a16:creationId xmlns:a16="http://schemas.microsoft.com/office/drawing/2014/main" id="{460149B2-89D9-A9ED-7E60-C155FA271D56}"/>
              </a:ext>
            </a:extLst>
          </p:cNvPr>
          <p:cNvSpPr txBox="1"/>
          <p:nvPr/>
        </p:nvSpPr>
        <p:spPr>
          <a:xfrm>
            <a:off x="281930" y="5223770"/>
            <a:ext cx="1621515" cy="584775"/>
          </a:xfrm>
          <a:prstGeom prst="rect">
            <a:avLst/>
          </a:prstGeom>
          <a:noFill/>
        </p:spPr>
        <p:txBody>
          <a:bodyPr wrap="square">
            <a:spAutoFit/>
          </a:bodyPr>
          <a:lstStyle/>
          <a:p>
            <a:r>
              <a:rPr lang="en-US" sz="3200" b="1">
                <a:solidFill>
                  <a:schemeClr val="accent5"/>
                </a:solidFill>
              </a:rPr>
              <a:t>DVR</a:t>
            </a:r>
          </a:p>
        </p:txBody>
      </p:sp>
      <p:grpSp>
        <p:nvGrpSpPr>
          <p:cNvPr id="8" name="Group 7">
            <a:extLst>
              <a:ext uri="{FF2B5EF4-FFF2-40B4-BE49-F238E27FC236}">
                <a16:creationId xmlns:a16="http://schemas.microsoft.com/office/drawing/2014/main" id="{C5B7A531-9AFD-36E1-1849-CDB7B738CDC3}"/>
              </a:ext>
            </a:extLst>
          </p:cNvPr>
          <p:cNvGrpSpPr/>
          <p:nvPr/>
        </p:nvGrpSpPr>
        <p:grpSpPr>
          <a:xfrm>
            <a:off x="6342987" y="1007766"/>
            <a:ext cx="804583" cy="804583"/>
            <a:chOff x="2736291" y="4906596"/>
            <a:chExt cx="804583" cy="804583"/>
          </a:xfrm>
        </p:grpSpPr>
        <p:sp>
          <p:nvSpPr>
            <p:cNvPr id="10" name="Oval 9">
              <a:extLst>
                <a:ext uri="{FF2B5EF4-FFF2-40B4-BE49-F238E27FC236}">
                  <a16:creationId xmlns:a16="http://schemas.microsoft.com/office/drawing/2014/main" id="{B55692D4-6ADC-49B3-BB4E-6D7F38FAA9A4}"/>
                </a:ext>
              </a:extLst>
            </p:cNvPr>
            <p:cNvSpPr/>
            <p:nvPr/>
          </p:nvSpPr>
          <p:spPr>
            <a:xfrm>
              <a:off x="2736291" y="4906596"/>
              <a:ext cx="804583" cy="8045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22">
              <a:extLst>
                <a:ext uri="{FF2B5EF4-FFF2-40B4-BE49-F238E27FC236}">
                  <a16:creationId xmlns:a16="http://schemas.microsoft.com/office/drawing/2014/main" id="{F2240503-17D6-E956-0D31-106812AE9726}"/>
                </a:ext>
              </a:extLst>
            </p:cNvPr>
            <p:cNvGrpSpPr/>
            <p:nvPr/>
          </p:nvGrpSpPr>
          <p:grpSpPr>
            <a:xfrm>
              <a:off x="2915488" y="5059890"/>
              <a:ext cx="447518" cy="508796"/>
              <a:chOff x="2784776" y="-622825"/>
              <a:chExt cx="4617005" cy="5249211"/>
            </a:xfrm>
          </p:grpSpPr>
          <p:grpSp>
            <p:nvGrpSpPr>
              <p:cNvPr id="13" name="Graphic 22">
                <a:extLst>
                  <a:ext uri="{FF2B5EF4-FFF2-40B4-BE49-F238E27FC236}">
                    <a16:creationId xmlns:a16="http://schemas.microsoft.com/office/drawing/2014/main" id="{D499583F-894A-74E8-B520-0967E52BBBFE}"/>
                  </a:ext>
                </a:extLst>
              </p:cNvPr>
              <p:cNvGrpSpPr/>
              <p:nvPr/>
            </p:nvGrpSpPr>
            <p:grpSpPr>
              <a:xfrm>
                <a:off x="2784776" y="-622825"/>
                <a:ext cx="3123858" cy="4191928"/>
                <a:chOff x="2784776" y="-622825"/>
                <a:chExt cx="3123858" cy="4191928"/>
              </a:xfrm>
            </p:grpSpPr>
            <p:sp>
              <p:nvSpPr>
                <p:cNvPr id="21" name="Freeform 20">
                  <a:extLst>
                    <a:ext uri="{FF2B5EF4-FFF2-40B4-BE49-F238E27FC236}">
                      <a16:creationId xmlns:a16="http://schemas.microsoft.com/office/drawing/2014/main" id="{E8CE8616-B18B-26DB-C710-67E8D5C4E47A}"/>
                    </a:ext>
                  </a:extLst>
                </p:cNvPr>
                <p:cNvSpPr/>
                <p:nvPr/>
              </p:nvSpPr>
              <p:spPr>
                <a:xfrm>
                  <a:off x="2784776" y="-622825"/>
                  <a:ext cx="3123858" cy="4191928"/>
                </a:xfrm>
                <a:custGeom>
                  <a:avLst/>
                  <a:gdLst>
                    <a:gd name="connsiteX0" fmla="*/ 2476393 w 3123858"/>
                    <a:gd name="connsiteY0" fmla="*/ 301899 h 4191928"/>
                    <a:gd name="connsiteX1" fmla="*/ 2821960 w 3123858"/>
                    <a:gd name="connsiteY1" fmla="*/ 1365968 h 4191928"/>
                    <a:gd name="connsiteX2" fmla="*/ 1711535 w 3123858"/>
                    <a:gd name="connsiteY2" fmla="*/ 3544463 h 4191928"/>
                    <a:gd name="connsiteX3" fmla="*/ 647466 w 3123858"/>
                    <a:gd name="connsiteY3" fmla="*/ 3890030 h 4191928"/>
                    <a:gd name="connsiteX4" fmla="*/ 647466 w 3123858"/>
                    <a:gd name="connsiteY4" fmla="*/ 3890030 h 4191928"/>
                    <a:gd name="connsiteX5" fmla="*/ 301899 w 3123858"/>
                    <a:gd name="connsiteY5" fmla="*/ 2825960 h 4191928"/>
                    <a:gd name="connsiteX6" fmla="*/ 1412323 w 3123858"/>
                    <a:gd name="connsiteY6" fmla="*/ 647466 h 4191928"/>
                    <a:gd name="connsiteX7" fmla="*/ 2476393 w 3123858"/>
                    <a:gd name="connsiteY7" fmla="*/ 301899 h 4191928"/>
                    <a:gd name="connsiteX8" fmla="*/ 2476393 w 3123858"/>
                    <a:gd name="connsiteY8" fmla="*/ 301899 h 4191928"/>
                    <a:gd name="connsiteX9" fmla="*/ 2574373 w 3123858"/>
                    <a:gd name="connsiteY9" fmla="*/ 109684 h 4191928"/>
                    <a:gd name="connsiteX10" fmla="*/ 1220109 w 3123858"/>
                    <a:gd name="connsiteY10" fmla="*/ 549485 h 4191928"/>
                    <a:gd name="connsiteX11" fmla="*/ 109684 w 3123858"/>
                    <a:gd name="connsiteY11" fmla="*/ 2727980 h 4191928"/>
                    <a:gd name="connsiteX12" fmla="*/ 549485 w 3123858"/>
                    <a:gd name="connsiteY12" fmla="*/ 4082244 h 4191928"/>
                    <a:gd name="connsiteX13" fmla="*/ 1903750 w 3123858"/>
                    <a:gd name="connsiteY13" fmla="*/ 3642443 h 4191928"/>
                    <a:gd name="connsiteX14" fmla="*/ 3014174 w 3123858"/>
                    <a:gd name="connsiteY14" fmla="*/ 1463949 h 4191928"/>
                    <a:gd name="connsiteX15" fmla="*/ 2574373 w 3123858"/>
                    <a:gd name="connsiteY15" fmla="*/ 109684 h 4191928"/>
                    <a:gd name="connsiteX16" fmla="*/ 2574373 w 3123858"/>
                    <a:gd name="connsiteY16" fmla="*/ 109684 h 41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58" h="4191928">
                      <a:moveTo>
                        <a:pt x="2476393" y="301899"/>
                      </a:moveTo>
                      <a:cubicBezTo>
                        <a:pt x="2864060" y="499511"/>
                        <a:pt x="3019508" y="978301"/>
                        <a:pt x="2821960" y="1365968"/>
                      </a:cubicBezTo>
                      <a:lnTo>
                        <a:pt x="1711535" y="3544463"/>
                      </a:lnTo>
                      <a:cubicBezTo>
                        <a:pt x="1513923" y="3932130"/>
                        <a:pt x="1035133" y="4087578"/>
                        <a:pt x="647466" y="3890030"/>
                      </a:cubicBezTo>
                      <a:lnTo>
                        <a:pt x="647466" y="3890030"/>
                      </a:lnTo>
                      <a:cubicBezTo>
                        <a:pt x="259798" y="3692418"/>
                        <a:pt x="104350" y="3213628"/>
                        <a:pt x="301899" y="2825960"/>
                      </a:cubicBezTo>
                      <a:lnTo>
                        <a:pt x="1412323" y="647466"/>
                      </a:lnTo>
                      <a:cubicBezTo>
                        <a:pt x="1609935" y="259798"/>
                        <a:pt x="2088725" y="104350"/>
                        <a:pt x="2476393" y="301899"/>
                      </a:cubicBezTo>
                      <a:lnTo>
                        <a:pt x="2476393" y="301899"/>
                      </a:lnTo>
                      <a:moveTo>
                        <a:pt x="2574373" y="109684"/>
                      </a:moveTo>
                      <a:cubicBezTo>
                        <a:pt x="2079772" y="-142411"/>
                        <a:pt x="1472204" y="54884"/>
                        <a:pt x="1220109" y="549485"/>
                      </a:cubicBezTo>
                      <a:lnTo>
                        <a:pt x="109684" y="2727980"/>
                      </a:lnTo>
                      <a:cubicBezTo>
                        <a:pt x="-142411" y="3222581"/>
                        <a:pt x="54884" y="3830149"/>
                        <a:pt x="549485" y="4082244"/>
                      </a:cubicBezTo>
                      <a:cubicBezTo>
                        <a:pt x="1044087" y="4334339"/>
                        <a:pt x="1651655" y="4137045"/>
                        <a:pt x="1903750" y="3642443"/>
                      </a:cubicBezTo>
                      <a:lnTo>
                        <a:pt x="3014174" y="1463949"/>
                      </a:lnTo>
                      <a:cubicBezTo>
                        <a:pt x="3266269" y="969347"/>
                        <a:pt x="3068975" y="361779"/>
                        <a:pt x="2574373" y="109684"/>
                      </a:cubicBezTo>
                      <a:lnTo>
                        <a:pt x="2574373" y="109684"/>
                      </a:lnTo>
                      <a:close/>
                    </a:path>
                  </a:pathLst>
                </a:custGeom>
                <a:solidFill>
                  <a:srgbClr val="FFFFFF"/>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22" name="Graphic 22">
                  <a:extLst>
                    <a:ext uri="{FF2B5EF4-FFF2-40B4-BE49-F238E27FC236}">
                      <a16:creationId xmlns:a16="http://schemas.microsoft.com/office/drawing/2014/main" id="{A927EC74-0637-6C09-425C-5688CED5BD4B}"/>
                    </a:ext>
                  </a:extLst>
                </p:cNvPr>
                <p:cNvGrpSpPr/>
                <p:nvPr/>
              </p:nvGrpSpPr>
              <p:grpSpPr>
                <a:xfrm>
                  <a:off x="3000900" y="-406727"/>
                  <a:ext cx="2691466" cy="3759732"/>
                  <a:chOff x="3000900" y="-406727"/>
                  <a:chExt cx="2691466" cy="3759732"/>
                </a:xfrm>
              </p:grpSpPr>
              <p:grpSp>
                <p:nvGrpSpPr>
                  <p:cNvPr id="23" name="Graphic 22">
                    <a:extLst>
                      <a:ext uri="{FF2B5EF4-FFF2-40B4-BE49-F238E27FC236}">
                        <a16:creationId xmlns:a16="http://schemas.microsoft.com/office/drawing/2014/main" id="{154E95A8-A30B-B84E-3D5F-4E6D9A75A2BF}"/>
                      </a:ext>
                    </a:extLst>
                  </p:cNvPr>
                  <p:cNvGrpSpPr/>
                  <p:nvPr/>
                </p:nvGrpSpPr>
                <p:grpSpPr>
                  <a:xfrm>
                    <a:off x="3000900" y="-406727"/>
                    <a:ext cx="2691466" cy="3759732"/>
                    <a:chOff x="3000900" y="-406727"/>
                    <a:chExt cx="2691466" cy="3759732"/>
                  </a:xfrm>
                  <a:solidFill>
                    <a:srgbClr val="00B5DE"/>
                  </a:solidFill>
                </p:grpSpPr>
                <p:sp>
                  <p:nvSpPr>
                    <p:cNvPr id="25" name="Freeform 24">
                      <a:extLst>
                        <a:ext uri="{FF2B5EF4-FFF2-40B4-BE49-F238E27FC236}">
                          <a16:creationId xmlns:a16="http://schemas.microsoft.com/office/drawing/2014/main" id="{E66FC9C8-8026-0180-946F-89F70C5491E1}"/>
                        </a:ext>
                      </a:extLst>
                    </p:cNvPr>
                    <p:cNvSpPr/>
                    <p:nvPr/>
                  </p:nvSpPr>
                  <p:spPr>
                    <a:xfrm>
                      <a:off x="3000900" y="-406727"/>
                      <a:ext cx="2557575" cy="3634434"/>
                    </a:xfrm>
                    <a:custGeom>
                      <a:avLst/>
                      <a:gdLst>
                        <a:gd name="connsiteX0" fmla="*/ 2260269 w 2557575"/>
                        <a:gd name="connsiteY0" fmla="*/ 85801 h 3634434"/>
                        <a:gd name="connsiteX1" fmla="*/ 1196199 w 2557575"/>
                        <a:gd name="connsiteY1" fmla="*/ 431368 h 3634434"/>
                        <a:gd name="connsiteX2" fmla="*/ 85774 w 2557575"/>
                        <a:gd name="connsiteY2" fmla="*/ 2609862 h 3634434"/>
                        <a:gd name="connsiteX3" fmla="*/ 362761 w 2557575"/>
                        <a:gd name="connsiteY3" fmla="*/ 3634435 h 3634434"/>
                        <a:gd name="connsiteX4" fmla="*/ 2557576 w 2557575"/>
                        <a:gd name="connsiteY4" fmla="*/ 351230 h 3634434"/>
                        <a:gd name="connsiteX5" fmla="*/ 2260269 w 2557575"/>
                        <a:gd name="connsiteY5" fmla="*/ 85864 h 36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575" h="3634434">
                          <a:moveTo>
                            <a:pt x="2260269" y="85801"/>
                          </a:moveTo>
                          <a:cubicBezTo>
                            <a:pt x="1872601" y="-111812"/>
                            <a:pt x="1393811" y="43700"/>
                            <a:pt x="1196199" y="431368"/>
                          </a:cubicBezTo>
                          <a:lnTo>
                            <a:pt x="85774" y="2609862"/>
                          </a:lnTo>
                          <a:cubicBezTo>
                            <a:pt x="-99709" y="2973781"/>
                            <a:pt x="26021" y="3417963"/>
                            <a:pt x="362761" y="3634435"/>
                          </a:cubicBezTo>
                          <a:lnTo>
                            <a:pt x="2557576" y="351230"/>
                          </a:lnTo>
                          <a:cubicBezTo>
                            <a:pt x="2484995" y="242074"/>
                            <a:pt x="2384792" y="149301"/>
                            <a:pt x="2260269" y="85864"/>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 name="Freeform 25">
                      <a:extLst>
                        <a:ext uri="{FF2B5EF4-FFF2-40B4-BE49-F238E27FC236}">
                          <a16:creationId xmlns:a16="http://schemas.microsoft.com/office/drawing/2014/main" id="{1DB825B5-811C-A1A1-5D80-CE7B01F5EB8A}"/>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4" name="Freeform 23">
                    <a:extLst>
                      <a:ext uri="{FF2B5EF4-FFF2-40B4-BE49-F238E27FC236}">
                        <a16:creationId xmlns:a16="http://schemas.microsoft.com/office/drawing/2014/main" id="{9B97DDFA-DB47-4479-49AC-CBF25BFE2152}"/>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22169">
                      <a:alpha val="15135"/>
                    </a:srgbClr>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4" name="Graphic 22">
                <a:extLst>
                  <a:ext uri="{FF2B5EF4-FFF2-40B4-BE49-F238E27FC236}">
                    <a16:creationId xmlns:a16="http://schemas.microsoft.com/office/drawing/2014/main" id="{9AE29A72-125D-B0D4-0C19-C9643283F1A9}"/>
                  </a:ext>
                </a:extLst>
              </p:cNvPr>
              <p:cNvGrpSpPr/>
              <p:nvPr/>
            </p:nvGrpSpPr>
            <p:grpSpPr>
              <a:xfrm>
                <a:off x="3562072" y="988479"/>
                <a:ext cx="3839709" cy="3637906"/>
                <a:chOff x="3562072" y="988479"/>
                <a:chExt cx="3839709" cy="3637906"/>
              </a:xfrm>
            </p:grpSpPr>
            <p:sp>
              <p:nvSpPr>
                <p:cNvPr id="15" name="Freeform 14">
                  <a:extLst>
                    <a:ext uri="{FF2B5EF4-FFF2-40B4-BE49-F238E27FC236}">
                      <a16:creationId xmlns:a16="http://schemas.microsoft.com/office/drawing/2014/main" id="{777F6689-2CC5-A746-8C57-C24B3F962EDB}"/>
                    </a:ext>
                  </a:extLst>
                </p:cNvPr>
                <p:cNvSpPr/>
                <p:nvPr/>
              </p:nvSpPr>
              <p:spPr>
                <a:xfrm>
                  <a:off x="3562072" y="988479"/>
                  <a:ext cx="3839709" cy="3637906"/>
                </a:xfrm>
                <a:custGeom>
                  <a:avLst/>
                  <a:gdLst>
                    <a:gd name="connsiteX0" fmla="*/ 3424392 w 3839709"/>
                    <a:gd name="connsiteY0" fmla="*/ 480595 h 3637906"/>
                    <a:gd name="connsiteX1" fmla="*/ 3359114 w 3839709"/>
                    <a:gd name="connsiteY1" fmla="*/ 1597433 h 3637906"/>
                    <a:gd name="connsiteX2" fmla="*/ 1532156 w 3839709"/>
                    <a:gd name="connsiteY2" fmla="*/ 3222589 h 3637906"/>
                    <a:gd name="connsiteX3" fmla="*/ 415317 w 3839709"/>
                    <a:gd name="connsiteY3" fmla="*/ 3157311 h 3637906"/>
                    <a:gd name="connsiteX4" fmla="*/ 415317 w 3839709"/>
                    <a:gd name="connsiteY4" fmla="*/ 3157311 h 3637906"/>
                    <a:gd name="connsiteX5" fmla="*/ 480595 w 3839709"/>
                    <a:gd name="connsiteY5" fmla="*/ 2040473 h 3637906"/>
                    <a:gd name="connsiteX6" fmla="*/ 2307554 w 3839709"/>
                    <a:gd name="connsiteY6" fmla="*/ 415317 h 3637906"/>
                    <a:gd name="connsiteX7" fmla="*/ 3424392 w 3839709"/>
                    <a:gd name="connsiteY7" fmla="*/ 480595 h 3637906"/>
                    <a:gd name="connsiteX8" fmla="*/ 3424392 w 3839709"/>
                    <a:gd name="connsiteY8" fmla="*/ 480595 h 3637906"/>
                    <a:gd name="connsiteX9" fmla="*/ 3585619 w 3839709"/>
                    <a:gd name="connsiteY9" fmla="*/ 337212 h 3637906"/>
                    <a:gd name="connsiteX10" fmla="*/ 2164171 w 3839709"/>
                    <a:gd name="connsiteY10" fmla="*/ 254091 h 3637906"/>
                    <a:gd name="connsiteX11" fmla="*/ 337212 w 3839709"/>
                    <a:gd name="connsiteY11" fmla="*/ 1879246 h 3637906"/>
                    <a:gd name="connsiteX12" fmla="*/ 254091 w 3839709"/>
                    <a:gd name="connsiteY12" fmla="*/ 3300694 h 3637906"/>
                    <a:gd name="connsiteX13" fmla="*/ 1675538 w 3839709"/>
                    <a:gd name="connsiteY13" fmla="*/ 3383815 h 3637906"/>
                    <a:gd name="connsiteX14" fmla="*/ 3502497 w 3839709"/>
                    <a:gd name="connsiteY14" fmla="*/ 1758660 h 3637906"/>
                    <a:gd name="connsiteX15" fmla="*/ 3585619 w 3839709"/>
                    <a:gd name="connsiteY15" fmla="*/ 337212 h 3637906"/>
                    <a:gd name="connsiteX16" fmla="*/ 3585619 w 3839709"/>
                    <a:gd name="connsiteY16" fmla="*/ 337212 h 363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9709" h="3637906">
                      <a:moveTo>
                        <a:pt x="3424392" y="480595"/>
                      </a:moveTo>
                      <a:cubicBezTo>
                        <a:pt x="3713571" y="805715"/>
                        <a:pt x="3684171" y="1308254"/>
                        <a:pt x="3359114" y="1597433"/>
                      </a:cubicBezTo>
                      <a:lnTo>
                        <a:pt x="1532156" y="3222589"/>
                      </a:lnTo>
                      <a:cubicBezTo>
                        <a:pt x="1207036" y="3511768"/>
                        <a:pt x="704496" y="3482368"/>
                        <a:pt x="415317" y="3157311"/>
                      </a:cubicBezTo>
                      <a:lnTo>
                        <a:pt x="415317" y="3157311"/>
                      </a:lnTo>
                      <a:cubicBezTo>
                        <a:pt x="126139" y="2832191"/>
                        <a:pt x="155539" y="2329652"/>
                        <a:pt x="480595" y="2040473"/>
                      </a:cubicBezTo>
                      <a:lnTo>
                        <a:pt x="2307554" y="415317"/>
                      </a:lnTo>
                      <a:cubicBezTo>
                        <a:pt x="2632674" y="126138"/>
                        <a:pt x="3135213" y="155539"/>
                        <a:pt x="3424392" y="480595"/>
                      </a:cubicBezTo>
                      <a:lnTo>
                        <a:pt x="3424392" y="480595"/>
                      </a:lnTo>
                      <a:moveTo>
                        <a:pt x="3585619" y="337212"/>
                      </a:moveTo>
                      <a:cubicBezTo>
                        <a:pt x="3216620" y="-77570"/>
                        <a:pt x="2578953" y="-114908"/>
                        <a:pt x="2164171" y="254091"/>
                      </a:cubicBezTo>
                      <a:lnTo>
                        <a:pt x="337212" y="1879246"/>
                      </a:lnTo>
                      <a:cubicBezTo>
                        <a:pt x="-77570" y="2248245"/>
                        <a:pt x="-114908" y="2885912"/>
                        <a:pt x="254091" y="3300694"/>
                      </a:cubicBezTo>
                      <a:cubicBezTo>
                        <a:pt x="623089" y="3715476"/>
                        <a:pt x="1260757" y="3752814"/>
                        <a:pt x="1675538" y="3383815"/>
                      </a:cubicBezTo>
                      <a:lnTo>
                        <a:pt x="3502497" y="1758660"/>
                      </a:lnTo>
                      <a:cubicBezTo>
                        <a:pt x="3917279" y="1389662"/>
                        <a:pt x="3954617" y="751994"/>
                        <a:pt x="3585619" y="337212"/>
                      </a:cubicBezTo>
                      <a:lnTo>
                        <a:pt x="3585619" y="337212"/>
                      </a:lnTo>
                      <a:close/>
                    </a:path>
                  </a:pathLst>
                </a:custGeom>
                <a:solidFill>
                  <a:srgbClr val="FFFFFF"/>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6" name="Graphic 22">
                  <a:extLst>
                    <a:ext uri="{FF2B5EF4-FFF2-40B4-BE49-F238E27FC236}">
                      <a16:creationId xmlns:a16="http://schemas.microsoft.com/office/drawing/2014/main" id="{C816830E-5D5D-71F3-CBA9-3A258218D624}"/>
                    </a:ext>
                  </a:extLst>
                </p:cNvPr>
                <p:cNvGrpSpPr/>
                <p:nvPr/>
              </p:nvGrpSpPr>
              <p:grpSpPr>
                <a:xfrm>
                  <a:off x="3778339" y="1204708"/>
                  <a:ext cx="3406747" cy="3205384"/>
                  <a:chOff x="3778339" y="1204708"/>
                  <a:chExt cx="3406747" cy="3205384"/>
                </a:xfrm>
              </p:grpSpPr>
              <p:grpSp>
                <p:nvGrpSpPr>
                  <p:cNvPr id="17" name="Graphic 22">
                    <a:extLst>
                      <a:ext uri="{FF2B5EF4-FFF2-40B4-BE49-F238E27FC236}">
                        <a16:creationId xmlns:a16="http://schemas.microsoft.com/office/drawing/2014/main" id="{4E84FE04-9D6D-3B59-2E1C-A01ACD4A9D9F}"/>
                      </a:ext>
                    </a:extLst>
                  </p:cNvPr>
                  <p:cNvGrpSpPr/>
                  <p:nvPr/>
                </p:nvGrpSpPr>
                <p:grpSpPr>
                  <a:xfrm>
                    <a:off x="3778339" y="1204708"/>
                    <a:ext cx="3406747" cy="3205384"/>
                    <a:chOff x="3778339" y="1204708"/>
                    <a:chExt cx="3406747" cy="3205384"/>
                  </a:xfrm>
                  <a:solidFill>
                    <a:srgbClr val="00B5DE"/>
                  </a:solidFill>
                </p:grpSpPr>
                <p:sp>
                  <p:nvSpPr>
                    <p:cNvPr id="19" name="Freeform 18">
                      <a:extLst>
                        <a:ext uri="{FF2B5EF4-FFF2-40B4-BE49-F238E27FC236}">
                          <a16:creationId xmlns:a16="http://schemas.microsoft.com/office/drawing/2014/main" id="{19978B80-08C2-FCAD-4044-90A4B24A27A6}"/>
                        </a:ext>
                      </a:extLst>
                    </p:cNvPr>
                    <p:cNvSpPr/>
                    <p:nvPr/>
                  </p:nvSpPr>
                  <p:spPr>
                    <a:xfrm>
                      <a:off x="3778339" y="1204708"/>
                      <a:ext cx="3388528" cy="2879359"/>
                    </a:xfrm>
                    <a:custGeom>
                      <a:avLst/>
                      <a:gdLst>
                        <a:gd name="connsiteX0" fmla="*/ 3208125 w 3388528"/>
                        <a:gd name="connsiteY0" fmla="*/ 264366 h 2879359"/>
                        <a:gd name="connsiteX1" fmla="*/ 2091287 w 3388528"/>
                        <a:gd name="connsiteY1" fmla="*/ 199088 h 2879359"/>
                        <a:gd name="connsiteX2" fmla="*/ 264328 w 3388528"/>
                        <a:gd name="connsiteY2" fmla="*/ 1824244 h 2879359"/>
                        <a:gd name="connsiteX3" fmla="*/ 149520 w 3388528"/>
                        <a:gd name="connsiteY3" fmla="*/ 2879359 h 2879359"/>
                        <a:gd name="connsiteX4" fmla="*/ 3388528 w 3388528"/>
                        <a:gd name="connsiteY4" fmla="*/ 619776 h 2879359"/>
                        <a:gd name="connsiteX5" fmla="*/ 3208125 w 3388528"/>
                        <a:gd name="connsiteY5" fmla="*/ 264366 h 28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528" h="2879359">
                          <a:moveTo>
                            <a:pt x="3208125" y="264366"/>
                          </a:moveTo>
                          <a:cubicBezTo>
                            <a:pt x="2918946" y="-60754"/>
                            <a:pt x="2416343" y="-90091"/>
                            <a:pt x="2091287" y="199088"/>
                          </a:cubicBezTo>
                          <a:lnTo>
                            <a:pt x="264328" y="1824244"/>
                          </a:lnTo>
                          <a:cubicBezTo>
                            <a:pt x="-40853" y="2095706"/>
                            <a:pt x="-85366" y="2555192"/>
                            <a:pt x="149520" y="2879359"/>
                          </a:cubicBezTo>
                          <a:lnTo>
                            <a:pt x="3388528" y="619776"/>
                          </a:lnTo>
                          <a:cubicBezTo>
                            <a:pt x="3360652" y="491633"/>
                            <a:pt x="3301025" y="368823"/>
                            <a:pt x="3208125" y="264366"/>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 name="Freeform 19">
                      <a:extLst>
                        <a:ext uri="{FF2B5EF4-FFF2-40B4-BE49-F238E27FC236}">
                          <a16:creationId xmlns:a16="http://schemas.microsoft.com/office/drawing/2014/main" id="{D4321C17-6C34-F0C5-0C1B-D5C4DC20171C}"/>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8" name="Freeform 17">
                    <a:extLst>
                      <a:ext uri="{FF2B5EF4-FFF2-40B4-BE49-F238E27FC236}">
                        <a16:creationId xmlns:a16="http://schemas.microsoft.com/office/drawing/2014/main" id="{6C0A175C-5907-6D1E-48C7-7A2E96177FFA}"/>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22169">
                      <a:alpha val="14000"/>
                    </a:srgbClr>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grpSp>
        <p:nvGrpSpPr>
          <p:cNvPr id="3" name="Group 2">
            <a:extLst>
              <a:ext uri="{FF2B5EF4-FFF2-40B4-BE49-F238E27FC236}">
                <a16:creationId xmlns:a16="http://schemas.microsoft.com/office/drawing/2014/main" id="{F2EE251A-9A91-F208-7A17-86DA6832AFAA}"/>
              </a:ext>
            </a:extLst>
          </p:cNvPr>
          <p:cNvGrpSpPr/>
          <p:nvPr/>
        </p:nvGrpSpPr>
        <p:grpSpPr>
          <a:xfrm>
            <a:off x="5674884" y="1007767"/>
            <a:ext cx="804583" cy="804583"/>
            <a:chOff x="2464474" y="7470850"/>
            <a:chExt cx="804583" cy="804583"/>
          </a:xfrm>
        </p:grpSpPr>
        <p:sp>
          <p:nvSpPr>
            <p:cNvPr id="6" name="Oval 5">
              <a:extLst>
                <a:ext uri="{FF2B5EF4-FFF2-40B4-BE49-F238E27FC236}">
                  <a16:creationId xmlns:a16="http://schemas.microsoft.com/office/drawing/2014/main" id="{B5CF9A03-B450-19CA-8A31-0F508D490E2C}"/>
                </a:ext>
              </a:extLst>
            </p:cNvPr>
            <p:cNvSpPr/>
            <p:nvPr/>
          </p:nvSpPr>
          <p:spPr>
            <a:xfrm>
              <a:off x="2464474" y="7470850"/>
              <a:ext cx="804583" cy="80458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pill in a circle with a arrow&#10;&#10;Description automatically generated">
              <a:extLst>
                <a:ext uri="{FF2B5EF4-FFF2-40B4-BE49-F238E27FC236}">
                  <a16:creationId xmlns:a16="http://schemas.microsoft.com/office/drawing/2014/main" id="{44A68F5B-C313-F0F8-FA1A-4B5947761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517" y="7535272"/>
              <a:ext cx="620496" cy="658486"/>
            </a:xfrm>
            <a:prstGeom prst="rect">
              <a:avLst/>
            </a:prstGeom>
          </p:spPr>
        </p:pic>
      </p:grpSp>
      <p:grpSp>
        <p:nvGrpSpPr>
          <p:cNvPr id="27" name="Group 26">
            <a:extLst>
              <a:ext uri="{FF2B5EF4-FFF2-40B4-BE49-F238E27FC236}">
                <a16:creationId xmlns:a16="http://schemas.microsoft.com/office/drawing/2014/main" id="{34CFD91F-C642-A9F4-42BD-F7AE0B02120C}"/>
              </a:ext>
            </a:extLst>
          </p:cNvPr>
          <p:cNvGrpSpPr/>
          <p:nvPr/>
        </p:nvGrpSpPr>
        <p:grpSpPr>
          <a:xfrm>
            <a:off x="6342987" y="5121833"/>
            <a:ext cx="804583" cy="804583"/>
            <a:chOff x="972602" y="5042358"/>
            <a:chExt cx="804583" cy="804583"/>
          </a:xfrm>
        </p:grpSpPr>
        <p:sp>
          <p:nvSpPr>
            <p:cNvPr id="28" name="Oval 27">
              <a:extLst>
                <a:ext uri="{FF2B5EF4-FFF2-40B4-BE49-F238E27FC236}">
                  <a16:creationId xmlns:a16="http://schemas.microsoft.com/office/drawing/2014/main" id="{DECF0043-8A45-269C-D006-1864DBF56524}"/>
                </a:ext>
              </a:extLst>
            </p:cNvPr>
            <p:cNvSpPr/>
            <p:nvPr/>
          </p:nvSpPr>
          <p:spPr>
            <a:xfrm>
              <a:off x="972602" y="5042358"/>
              <a:ext cx="804583" cy="80458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B45B3EE-0BB9-254B-0750-D6D5B3A44ECD}"/>
                </a:ext>
              </a:extLst>
            </p:cNvPr>
            <p:cNvPicPr>
              <a:picLocks noChangeAspect="1"/>
            </p:cNvPicPr>
            <p:nvPr/>
          </p:nvPicPr>
          <p:blipFill>
            <a:blip r:embed="rId3"/>
            <a:stretch>
              <a:fillRect/>
            </a:stretch>
          </p:blipFill>
          <p:spPr>
            <a:xfrm>
              <a:off x="1165250" y="5192623"/>
              <a:ext cx="394401" cy="488120"/>
            </a:xfrm>
            <a:prstGeom prst="rect">
              <a:avLst/>
            </a:prstGeom>
          </p:spPr>
        </p:pic>
      </p:grpSp>
      <p:sp>
        <p:nvSpPr>
          <p:cNvPr id="32" name="Text Placeholder 10">
            <a:extLst>
              <a:ext uri="{FF2B5EF4-FFF2-40B4-BE49-F238E27FC236}">
                <a16:creationId xmlns:a16="http://schemas.microsoft.com/office/drawing/2014/main" id="{0244E7FC-DBDD-3BEB-6B6C-FAA71FB69BC2}"/>
              </a:ext>
            </a:extLst>
          </p:cNvPr>
          <p:cNvSpPr>
            <a:spLocks noGrp="1"/>
          </p:cNvSpPr>
          <p:nvPr>
            <p:ph type="body" sz="quarter" idx="15"/>
          </p:nvPr>
        </p:nvSpPr>
        <p:spPr>
          <a:xfrm>
            <a:off x="0" y="232202"/>
            <a:ext cx="7429500" cy="455116"/>
          </a:xfrm>
        </p:spPr>
        <p:txBody>
          <a:bodyPr lIns="91440" tIns="45720" rIns="91440" bIns="45720" anchor="t"/>
          <a:lstStyle/>
          <a:p>
            <a:pPr algn="ctr"/>
            <a:r>
              <a:rPr lang="en-US" sz="2400">
                <a:solidFill>
                  <a:srgbClr val="022169"/>
                </a:solidFill>
              </a:rPr>
              <a:t>Step 5: </a:t>
            </a:r>
            <a:r>
              <a:rPr lang="en-US" sz="2400" b="0">
                <a:solidFill>
                  <a:srgbClr val="022169"/>
                </a:solidFill>
              </a:rPr>
              <a:t>Discuss Uncertainties of PrEP Options</a:t>
            </a:r>
            <a:endParaRPr lang="en-US" b="0"/>
          </a:p>
        </p:txBody>
      </p:sp>
      <p:sp>
        <p:nvSpPr>
          <p:cNvPr id="35" name="Title 3">
            <a:extLst>
              <a:ext uri="{FF2B5EF4-FFF2-40B4-BE49-F238E27FC236}">
                <a16:creationId xmlns:a16="http://schemas.microsoft.com/office/drawing/2014/main" id="{6C5779D9-EBFE-F3F5-437C-83F6D6A4D1C6}"/>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198287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0" y="232202"/>
            <a:ext cx="7429500" cy="455116"/>
          </a:xfrm>
        </p:spPr>
        <p:txBody>
          <a:bodyPr lIns="91440" tIns="45720" rIns="91440" bIns="45720" anchor="t"/>
          <a:lstStyle/>
          <a:p>
            <a:pPr algn="ctr"/>
            <a:r>
              <a:rPr lang="en-US" sz="2400">
                <a:solidFill>
                  <a:srgbClr val="022169"/>
                </a:solidFill>
              </a:rPr>
              <a:t>Step 5: </a:t>
            </a:r>
            <a:r>
              <a:rPr lang="en-US" sz="2400" b="0">
                <a:solidFill>
                  <a:srgbClr val="022169"/>
                </a:solidFill>
              </a:rPr>
              <a:t>Discuss Uncertainties of PrEP Options</a:t>
            </a:r>
            <a:endParaRPr lang="en-US" b="0"/>
          </a:p>
        </p:txBody>
      </p:sp>
      <p:graphicFrame>
        <p:nvGraphicFramePr>
          <p:cNvPr id="92" name="Content Placeholder 4">
            <a:extLst>
              <a:ext uri="{FF2B5EF4-FFF2-40B4-BE49-F238E27FC236}">
                <a16:creationId xmlns:a16="http://schemas.microsoft.com/office/drawing/2014/main" id="{384A3CDA-D268-CED2-AAD6-2E6EE467EF6E}"/>
              </a:ext>
            </a:extLst>
          </p:cNvPr>
          <p:cNvGraphicFramePr>
            <a:graphicFrameLocks/>
          </p:cNvGraphicFramePr>
          <p:nvPr>
            <p:extLst>
              <p:ext uri="{D42A27DB-BD31-4B8C-83A1-F6EECF244321}">
                <p14:modId xmlns:p14="http://schemas.microsoft.com/office/powerpoint/2010/main" val="2008780483"/>
              </p:ext>
            </p:extLst>
          </p:nvPr>
        </p:nvGraphicFramePr>
        <p:xfrm>
          <a:off x="285320" y="1941279"/>
          <a:ext cx="6848905" cy="7696349"/>
        </p:xfrm>
        <a:graphic>
          <a:graphicData uri="http://schemas.openxmlformats.org/drawingml/2006/table">
            <a:tbl>
              <a:tblPr firstRow="1" bandRow="1">
                <a:tableStyleId>{1FECB4D8-DB02-4DC6-A0A2-4F2EBAE1DC90}</a:tableStyleId>
              </a:tblPr>
              <a:tblGrid>
                <a:gridCol w="1383992">
                  <a:extLst>
                    <a:ext uri="{9D8B030D-6E8A-4147-A177-3AD203B41FA5}">
                      <a16:colId xmlns:a16="http://schemas.microsoft.com/office/drawing/2014/main" val="1887146338"/>
                    </a:ext>
                  </a:extLst>
                </a:gridCol>
                <a:gridCol w="5464913">
                  <a:extLst>
                    <a:ext uri="{9D8B030D-6E8A-4147-A177-3AD203B41FA5}">
                      <a16:colId xmlns:a16="http://schemas.microsoft.com/office/drawing/2014/main" val="1539327290"/>
                    </a:ext>
                  </a:extLst>
                </a:gridCol>
              </a:tblGrid>
              <a:tr h="341999">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r>
                        <a:rPr lang="en-US" sz="1600"/>
                        <a:t>Uncertainty</a:t>
                      </a:r>
                      <a:endParaRPr lang="en-ZA" sz="1600"/>
                    </a:p>
                  </a:txBody>
                  <a:tcPr/>
                </a:tc>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r>
                        <a:rPr lang="en-US" sz="1600"/>
                        <a:t>Key Messages</a:t>
                      </a:r>
                      <a:endParaRPr lang="en-ZA" sz="1600"/>
                    </a:p>
                  </a:txBody>
                  <a:tcPr/>
                </a:tc>
                <a:extLst>
                  <a:ext uri="{0D108BD9-81ED-4DB2-BD59-A6C34878D82A}">
                    <a16:rowId xmlns:a16="http://schemas.microsoft.com/office/drawing/2014/main" val="754978414"/>
                  </a:ext>
                </a:extLst>
              </a:tr>
              <a:tr h="2347359">
                <a:tc rowSpan="2">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spcBef>
                          <a:spcPts val="0"/>
                        </a:spcBef>
                        <a:spcAft>
                          <a:spcPts val="0"/>
                        </a:spcAft>
                      </a:pPr>
                      <a:r>
                        <a:rPr lang="en-US" sz="1400" b="1">
                          <a:solidFill>
                            <a:schemeClr val="accent3"/>
                          </a:solidFill>
                        </a:rPr>
                        <a:t>Impact of CAB-LA remaining in the body after stopping injections (the CAB-LA ‘tail’)</a:t>
                      </a:r>
                      <a:endParaRPr lang="en-ZA" sz="1400" b="1">
                        <a:solidFill>
                          <a:schemeClr val="accent3"/>
                        </a:solidFill>
                      </a:endParaRPr>
                    </a:p>
                  </a:txBody>
                  <a:tcPr anchor="ctr">
                    <a:solidFill>
                      <a:schemeClr val="bg1"/>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spcBef>
                          <a:spcPts val="0"/>
                        </a:spcBef>
                        <a:spcAft>
                          <a:spcPts val="0"/>
                        </a:spcAft>
                        <a:buFont typeface="Arial" panose="020B0604020202020204" pitchFamily="34" charset="0"/>
                        <a:buNone/>
                      </a:pPr>
                      <a:r>
                        <a:rPr lang="en-US" sz="1400" b="0" kern="1200">
                          <a:solidFill>
                            <a:srgbClr val="000000"/>
                          </a:solidFill>
                        </a:rPr>
                        <a:t>CAB can stay in your body at low levels for up to 12 months after you stop injections. CAB is also a medicine used to treat HIV. If you get HIV after stopping injections, and you still have some CAB left in your body, the HIV virus may replicate more slowly. This can make it harder for a test to detect HIV, leading to a ‘false-negative’ test result. This could delay diagnosing you with HIV and therefore delay starting HIV treatment. We are still determining the best way to test for HIV in people with CAB still in their body.</a:t>
                      </a:r>
                    </a:p>
                    <a:p>
                      <a:pPr marL="0" indent="0">
                        <a:spcBef>
                          <a:spcPts val="600"/>
                        </a:spcBef>
                        <a:spcAft>
                          <a:spcPts val="0"/>
                        </a:spcAft>
                        <a:buFont typeface="Arial" panose="020B0604020202020204" pitchFamily="34" charset="0"/>
                        <a:buNone/>
                      </a:pPr>
                      <a:r>
                        <a:rPr lang="en-US" sz="1400" b="1">
                          <a:solidFill>
                            <a:schemeClr val="accent3"/>
                          </a:solidFill>
                        </a:rPr>
                        <a:t>Take away message: </a:t>
                      </a:r>
                      <a:r>
                        <a:rPr lang="en-US" sz="1400" b="1">
                          <a:solidFill>
                            <a:srgbClr val="000000"/>
                          </a:solidFill>
                        </a:rPr>
                        <a:t>If you get HIV within a year of stopping injections, it may take longer than usual to diagnose and initiate treatment for it.</a:t>
                      </a:r>
                      <a:endParaRPr lang="en-US" sz="1400" b="1" i="1">
                        <a:solidFill>
                          <a:srgbClr val="000000"/>
                        </a:solidFill>
                      </a:endParaRPr>
                    </a:p>
                  </a:txBody>
                  <a:tcPr/>
                </a:tc>
                <a:extLst>
                  <a:ext uri="{0D108BD9-81ED-4DB2-BD59-A6C34878D82A}">
                    <a16:rowId xmlns:a16="http://schemas.microsoft.com/office/drawing/2014/main" val="1455529959"/>
                  </a:ext>
                </a:extLst>
              </a:tr>
              <a:tr h="2129723">
                <a:tc vMerge="1">
                  <a:txBody>
                    <a:bodyPr/>
                    <a:lstStyle/>
                    <a:p>
                      <a:pPr>
                        <a:spcBef>
                          <a:spcPts val="0"/>
                        </a:spcBef>
                        <a:spcAft>
                          <a:spcPts val="0"/>
                        </a:spcAft>
                      </a:pPr>
                      <a:endParaRPr lang="en-ZA" sz="1400">
                        <a:solidFill>
                          <a:schemeClr val="tx1">
                            <a:lumMod val="50000"/>
                          </a:schemeClr>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8A5">
                        <a:tint val="2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a:solidFill>
                            <a:schemeClr val="tx1">
                              <a:lumMod val="50000"/>
                            </a:schemeClr>
                          </a:solidFill>
                        </a:rPr>
                        <a:t>If you get HIV during this time, there is a chance that the most widely-used HIV medication will not work as well as if there were no CAB left in your body. However, we do not know how common this is and cannot say for sure that this will happen if you get HIV with CAB still in your body. You may be given less widely-used HIV medications for treatment if you get HIV within 12 months of stopping CAB-LA injections.</a:t>
                      </a:r>
                      <a:endParaRPr lang="en-US" sz="1400" b="1">
                        <a:solidFill>
                          <a:schemeClr val="tx1">
                            <a:lumMod val="50000"/>
                          </a:schemeClr>
                        </a:solidFill>
                      </a:endParaRPr>
                    </a:p>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400" b="1">
                          <a:solidFill>
                            <a:schemeClr val="accent3"/>
                          </a:solidFill>
                        </a:rPr>
                        <a:t>Take away message: </a:t>
                      </a:r>
                      <a:r>
                        <a:rPr lang="en-US" sz="1400" b="1">
                          <a:solidFill>
                            <a:schemeClr val="tx1">
                              <a:lumMod val="50000"/>
                            </a:schemeClr>
                          </a:solidFill>
                        </a:rPr>
                        <a:t>If you get HIV within a year of stopping injections, you may need to use a less common medicine for treatment, but you can still get treatment that works.</a:t>
                      </a:r>
                      <a:endParaRPr lang="en-US" sz="1400" b="1" i="1">
                        <a:solidFill>
                          <a:schemeClr val="tx1">
                            <a:lumMod val="50000"/>
                          </a:schemeClr>
                        </a:solidFill>
                      </a:endParaRPr>
                    </a:p>
                  </a:txBody>
                  <a:tcPr/>
                </a:tc>
                <a:extLst>
                  <a:ext uri="{0D108BD9-81ED-4DB2-BD59-A6C34878D82A}">
                    <a16:rowId xmlns:a16="http://schemas.microsoft.com/office/drawing/2014/main" val="997116491"/>
                  </a:ext>
                </a:extLst>
              </a:tr>
              <a:tr h="1476815">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spcBef>
                          <a:spcPts val="0"/>
                        </a:spcBef>
                        <a:spcAft>
                          <a:spcPts val="0"/>
                        </a:spcAft>
                      </a:pPr>
                      <a:r>
                        <a:rPr lang="en-ZA" sz="1400" b="1">
                          <a:solidFill>
                            <a:schemeClr val="accent3"/>
                          </a:solidFill>
                        </a:rPr>
                        <a:t>Risk of HIV infection despite on-time injections</a:t>
                      </a:r>
                    </a:p>
                  </a:txBody>
                  <a:tcPr anchor="ctr">
                    <a:solidFill>
                      <a:schemeClr val="bg1"/>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rgbClr val="000000"/>
                          </a:solidFill>
                        </a:rPr>
                        <a:t>CAB-LA works extremely well if you receive regular, on-time injections. However, there is still a very </a:t>
                      </a:r>
                      <a:r>
                        <a:rPr lang="en-US" sz="1400">
                          <a:solidFill>
                            <a:srgbClr val="000000"/>
                          </a:solidFill>
                        </a:rPr>
                        <a:t>small chance that you may acquire HIV, even </a:t>
                      </a:r>
                      <a:r>
                        <a:rPr lang="en-US" sz="1400" b="0">
                          <a:solidFill>
                            <a:srgbClr val="000000"/>
                          </a:solidFill>
                        </a:rPr>
                        <a:t>with on-time injections. While extremely rare, it is not clearly understood why this happens.</a:t>
                      </a:r>
                      <a:endParaRPr lang="en-US" sz="1400" b="1">
                        <a:solidFill>
                          <a:srgbClr val="000000"/>
                        </a:solidFill>
                      </a:endParaRPr>
                    </a:p>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400" b="1">
                          <a:solidFill>
                            <a:schemeClr val="accent3"/>
                          </a:solidFill>
                        </a:rPr>
                        <a:t>Take away message</a:t>
                      </a:r>
                      <a:r>
                        <a:rPr lang="en-US" sz="1400" b="1" kern="1200">
                          <a:solidFill>
                            <a:schemeClr val="accent3"/>
                          </a:solidFill>
                        </a:rPr>
                        <a:t>: </a:t>
                      </a:r>
                      <a:r>
                        <a:rPr lang="en-US" sz="1400" b="1" kern="1200">
                          <a:solidFill>
                            <a:srgbClr val="000000"/>
                          </a:solidFill>
                        </a:rPr>
                        <a:t>You may still get HIV even if you receive all your injections on time, but this is extremely rare.</a:t>
                      </a:r>
                      <a:endParaRPr lang="en-US" sz="1400" b="1" i="0" kern="1200">
                        <a:solidFill>
                          <a:srgbClr val="000000"/>
                        </a:solidFill>
                        <a:latin typeface="Calibri" panose="020F0502020204030204"/>
                        <a:ea typeface="+mn-ea"/>
                        <a:cs typeface="+mn-cs"/>
                      </a:endParaRPr>
                    </a:p>
                  </a:txBody>
                  <a:tcPr/>
                </a:tc>
                <a:extLst>
                  <a:ext uri="{0D108BD9-81ED-4DB2-BD59-A6C34878D82A}">
                    <a16:rowId xmlns:a16="http://schemas.microsoft.com/office/drawing/2014/main" val="3959323206"/>
                  </a:ext>
                </a:extLst>
              </a:tr>
              <a:tr h="1400453">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lnSpc>
                          <a:spcPct val="100000"/>
                        </a:lnSpc>
                        <a:spcBef>
                          <a:spcPts val="0"/>
                        </a:spcBef>
                        <a:spcAft>
                          <a:spcPts val="0"/>
                        </a:spcAft>
                      </a:pPr>
                      <a:r>
                        <a:rPr lang="en-US" sz="1400" b="1">
                          <a:solidFill>
                            <a:schemeClr val="accent3"/>
                          </a:solidFill>
                        </a:rPr>
                        <a:t>Limited information outside of clinical trials</a:t>
                      </a:r>
                      <a:endParaRPr lang="en-ZA" sz="1400" b="1">
                        <a:solidFill>
                          <a:schemeClr val="accent3"/>
                        </a:solidFill>
                      </a:endParaRPr>
                    </a:p>
                  </a:txBody>
                  <a:tcPr anchor="ctr">
                    <a:solidFill>
                      <a:schemeClr val="bg1"/>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nSpc>
                          <a:spcPct val="100000"/>
                        </a:lnSpc>
                        <a:spcBef>
                          <a:spcPts val="0"/>
                        </a:spcBef>
                        <a:spcAft>
                          <a:spcPts val="0"/>
                        </a:spcAft>
                        <a:buFont typeface="Arial" panose="020B0604020202020204" pitchFamily="34" charset="0"/>
                        <a:buNone/>
                      </a:pPr>
                      <a:r>
                        <a:rPr lang="en-US" sz="1400" b="0">
                          <a:solidFill>
                            <a:srgbClr val="000000"/>
                          </a:solidFill>
                        </a:rPr>
                        <a:t>CAB-LA is a new form of </a:t>
                      </a:r>
                      <a:r>
                        <a:rPr lang="en-US" sz="1400" b="0" err="1">
                          <a:solidFill>
                            <a:srgbClr val="000000"/>
                          </a:solidFill>
                        </a:rPr>
                        <a:t>PrEP</a:t>
                      </a:r>
                      <a:r>
                        <a:rPr lang="en-US" sz="1400" b="0">
                          <a:solidFill>
                            <a:srgbClr val="000000"/>
                          </a:solidFill>
                        </a:rPr>
                        <a:t>, and most of what we know about it comes from the large studies that found it to be safe. As more people use CAB-LA, new issues about safety and possible side effects may come to light.</a:t>
                      </a:r>
                      <a:endParaRPr lang="en-US" sz="1400" b="1">
                        <a:solidFill>
                          <a:srgbClr val="000000"/>
                        </a:solidFill>
                      </a:endParaRPr>
                    </a:p>
                    <a:p>
                      <a:pPr marL="0" marR="0" lvl="0" indent="0" algn="l" defTabSz="143259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400" b="1">
                          <a:solidFill>
                            <a:schemeClr val="accent3"/>
                          </a:solidFill>
                        </a:rPr>
                        <a:t>Take away message: </a:t>
                      </a:r>
                      <a:r>
                        <a:rPr lang="en-US" sz="1400" b="1">
                          <a:solidFill>
                            <a:srgbClr val="000000"/>
                          </a:solidFill>
                        </a:rPr>
                        <a:t>CAB-LA is relatively new, so we may not know about all its side effects yet.</a:t>
                      </a:r>
                      <a:endParaRPr lang="en-US" sz="1400" b="1" i="1">
                        <a:solidFill>
                          <a:srgbClr val="000000"/>
                        </a:solidFill>
                      </a:endParaRPr>
                    </a:p>
                  </a:txBody>
                  <a:tcPr/>
                </a:tc>
                <a:extLst>
                  <a:ext uri="{0D108BD9-81ED-4DB2-BD59-A6C34878D82A}">
                    <a16:rowId xmlns:a16="http://schemas.microsoft.com/office/drawing/2014/main" val="188248127"/>
                  </a:ext>
                </a:extLst>
              </a:tr>
            </a:tbl>
          </a:graphicData>
        </a:graphic>
      </p:graphicFrame>
      <p:sp>
        <p:nvSpPr>
          <p:cNvPr id="100" name="TextBox 99">
            <a:extLst>
              <a:ext uri="{FF2B5EF4-FFF2-40B4-BE49-F238E27FC236}">
                <a16:creationId xmlns:a16="http://schemas.microsoft.com/office/drawing/2014/main" id="{5FFD956D-6B6A-F781-1C84-3F391C31A6E9}"/>
              </a:ext>
            </a:extLst>
          </p:cNvPr>
          <p:cNvSpPr txBox="1"/>
          <p:nvPr/>
        </p:nvSpPr>
        <p:spPr>
          <a:xfrm>
            <a:off x="285320" y="1051540"/>
            <a:ext cx="5732058" cy="584775"/>
          </a:xfrm>
          <a:prstGeom prst="rect">
            <a:avLst/>
          </a:prstGeom>
          <a:noFill/>
        </p:spPr>
        <p:txBody>
          <a:bodyPr wrap="square">
            <a:spAutoFit/>
          </a:bodyPr>
          <a:lstStyle/>
          <a:p>
            <a:r>
              <a:rPr lang="en-US" sz="3200" b="1">
                <a:solidFill>
                  <a:schemeClr val="accent3"/>
                </a:solidFill>
              </a:rPr>
              <a:t>CAB-LA</a:t>
            </a:r>
            <a:endParaRPr lang="en-US" b="1">
              <a:solidFill>
                <a:schemeClr val="accent3"/>
              </a:solidFill>
            </a:endParaRPr>
          </a:p>
        </p:txBody>
      </p:sp>
      <p:grpSp>
        <p:nvGrpSpPr>
          <p:cNvPr id="2" name="Group 1">
            <a:extLst>
              <a:ext uri="{FF2B5EF4-FFF2-40B4-BE49-F238E27FC236}">
                <a16:creationId xmlns:a16="http://schemas.microsoft.com/office/drawing/2014/main" id="{919AD5BA-7594-33AE-560E-52DE4999388C}"/>
              </a:ext>
            </a:extLst>
          </p:cNvPr>
          <p:cNvGrpSpPr/>
          <p:nvPr/>
        </p:nvGrpSpPr>
        <p:grpSpPr>
          <a:xfrm>
            <a:off x="6329642" y="947315"/>
            <a:ext cx="804583" cy="804583"/>
            <a:chOff x="1015928" y="3966851"/>
            <a:chExt cx="804583" cy="804583"/>
          </a:xfrm>
        </p:grpSpPr>
        <p:sp>
          <p:nvSpPr>
            <p:cNvPr id="3" name="Oval 2">
              <a:extLst>
                <a:ext uri="{FF2B5EF4-FFF2-40B4-BE49-F238E27FC236}">
                  <a16:creationId xmlns:a16="http://schemas.microsoft.com/office/drawing/2014/main" id="{345E7A5F-2E51-7046-19F5-75A5D33EFE3A}"/>
                </a:ext>
              </a:extLst>
            </p:cNvPr>
            <p:cNvSpPr/>
            <p:nvPr/>
          </p:nvSpPr>
          <p:spPr>
            <a:xfrm>
              <a:off x="1015928" y="3966851"/>
              <a:ext cx="804583" cy="80458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B5BA2C-48EE-F80A-B298-63E4D5F3E9D9}"/>
                </a:ext>
              </a:extLst>
            </p:cNvPr>
            <p:cNvPicPr>
              <a:picLocks noChangeAspect="1"/>
            </p:cNvPicPr>
            <p:nvPr/>
          </p:nvPicPr>
          <p:blipFill>
            <a:blip r:embed="rId2"/>
            <a:stretch>
              <a:fillRect/>
            </a:stretch>
          </p:blipFill>
          <p:spPr>
            <a:xfrm>
              <a:off x="1168866" y="4126107"/>
              <a:ext cx="474715" cy="474715"/>
            </a:xfrm>
            <a:prstGeom prst="rect">
              <a:avLst/>
            </a:prstGeom>
          </p:spPr>
        </p:pic>
      </p:grpSp>
      <p:sp>
        <p:nvSpPr>
          <p:cNvPr id="7" name="Title 3">
            <a:extLst>
              <a:ext uri="{FF2B5EF4-FFF2-40B4-BE49-F238E27FC236}">
                <a16:creationId xmlns:a16="http://schemas.microsoft.com/office/drawing/2014/main" id="{1D697CDB-D3EB-C06D-92A8-D717B5FAE25C}"/>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191176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1508059" y="373224"/>
            <a:ext cx="4413380" cy="1138335"/>
          </a:xfrm>
        </p:spPr>
        <p:txBody>
          <a:bodyPr/>
          <a:lstStyle/>
          <a:p>
            <a:pPr algn="ctr"/>
            <a:r>
              <a:rPr lang="en-US" sz="2400"/>
              <a:t>Confirm Client is a Good Candidate for </a:t>
            </a:r>
            <a:r>
              <a:rPr lang="en-US" sz="2400">
                <a:solidFill>
                  <a:schemeClr val="accent1"/>
                </a:solidFill>
              </a:rPr>
              <a:t>Oral Daily </a:t>
            </a:r>
            <a:r>
              <a:rPr lang="en-US" sz="2400" err="1">
                <a:solidFill>
                  <a:schemeClr val="accent1"/>
                </a:solidFill>
              </a:rPr>
              <a:t>PrEP</a:t>
            </a:r>
            <a:endParaRPr lang="en-US" sz="2400">
              <a:solidFill>
                <a:schemeClr val="accent1"/>
              </a:solidFill>
            </a:endParaRPr>
          </a:p>
        </p:txBody>
      </p:sp>
      <p:graphicFrame>
        <p:nvGraphicFramePr>
          <p:cNvPr id="2" name="Table 4">
            <a:extLst>
              <a:ext uri="{FF2B5EF4-FFF2-40B4-BE49-F238E27FC236}">
                <a16:creationId xmlns:a16="http://schemas.microsoft.com/office/drawing/2014/main" id="{123A5708-26F8-C9A9-6C9F-D116501B4493}"/>
              </a:ext>
            </a:extLst>
          </p:cNvPr>
          <p:cNvGraphicFramePr>
            <a:graphicFrameLocks/>
          </p:cNvGraphicFramePr>
          <p:nvPr>
            <p:extLst>
              <p:ext uri="{D42A27DB-BD31-4B8C-83A1-F6EECF244321}">
                <p14:modId xmlns:p14="http://schemas.microsoft.com/office/powerpoint/2010/main" val="1829912743"/>
              </p:ext>
            </p:extLst>
          </p:nvPr>
        </p:nvGraphicFramePr>
        <p:xfrm>
          <a:off x="543410" y="1747519"/>
          <a:ext cx="6342679" cy="3779520"/>
        </p:xfrm>
        <a:graphic>
          <a:graphicData uri="http://schemas.openxmlformats.org/drawingml/2006/table">
            <a:tbl>
              <a:tblPr bandRow="1"/>
              <a:tblGrid>
                <a:gridCol w="1113940">
                  <a:extLst>
                    <a:ext uri="{9D8B030D-6E8A-4147-A177-3AD203B41FA5}">
                      <a16:colId xmlns:a16="http://schemas.microsoft.com/office/drawing/2014/main" val="88424409"/>
                    </a:ext>
                  </a:extLst>
                </a:gridCol>
                <a:gridCol w="2066925">
                  <a:extLst>
                    <a:ext uri="{9D8B030D-6E8A-4147-A177-3AD203B41FA5}">
                      <a16:colId xmlns:a16="http://schemas.microsoft.com/office/drawing/2014/main" val="457513423"/>
                    </a:ext>
                  </a:extLst>
                </a:gridCol>
                <a:gridCol w="3161814">
                  <a:extLst>
                    <a:ext uri="{9D8B030D-6E8A-4147-A177-3AD203B41FA5}">
                      <a16:colId xmlns:a16="http://schemas.microsoft.com/office/drawing/2014/main" val="2194193532"/>
                    </a:ext>
                  </a:extLst>
                </a:gridCol>
              </a:tblGrid>
              <a:tr h="241881">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lgn="ctr"/>
                      <a:endParaRPr lang="en-US" sz="1600" b="1">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gn="ctr">
                        <a:buFont typeface="Arial" panose="020B0604020202020204" pitchFamily="34" charset="0"/>
                        <a:buNone/>
                      </a:pPr>
                      <a:r>
                        <a:rPr lang="en-US" sz="1800" b="1">
                          <a:solidFill>
                            <a:schemeClr val="bg1"/>
                          </a:solidFill>
                        </a:rPr>
                        <a:t>Targeted Questions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22069"/>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gn="ctr">
                        <a:buFont typeface="Arial" panose="020B0604020202020204" pitchFamily="34" charset="0"/>
                        <a:buNone/>
                      </a:pPr>
                      <a:r>
                        <a:rPr lang="en-US" sz="1800" b="1">
                          <a:solidFill>
                            <a:schemeClr val="bg1"/>
                          </a:solidFill>
                        </a:rPr>
                        <a:t>Rationale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22069"/>
                    </a:solidFill>
                  </a:tcPr>
                </a:tc>
                <a:extLst>
                  <a:ext uri="{0D108BD9-81ED-4DB2-BD59-A6C34878D82A}">
                    <a16:rowId xmlns:a16="http://schemas.microsoft.com/office/drawing/2014/main" val="4293696052"/>
                  </a:ext>
                </a:extLst>
              </a:tr>
              <a:tr h="1070144">
                <a:tc rowSpan="2">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lgn="ctr"/>
                      <a:r>
                        <a:rPr lang="en-US" sz="1800" b="1" i="0" u="none" strike="noStrike" kern="1200">
                          <a:solidFill>
                            <a:schemeClr val="bg1"/>
                          </a:solidFill>
                          <a:effectLst/>
                          <a:latin typeface="+mn-lt"/>
                          <a:ea typeface="+mn-ea"/>
                          <a:cs typeface="+mn-cs"/>
                        </a:rPr>
                        <a:t>Oral Daily </a:t>
                      </a:r>
                    </a:p>
                    <a:p>
                      <a:pPr algn="ctr"/>
                      <a:r>
                        <a:rPr lang="en-US" sz="1800" b="1" i="0" u="none" strike="noStrike" kern="1200" err="1">
                          <a:solidFill>
                            <a:schemeClr val="bg1"/>
                          </a:solidFill>
                          <a:effectLst/>
                          <a:latin typeface="+mn-lt"/>
                          <a:ea typeface="+mn-ea"/>
                          <a:cs typeface="+mn-cs"/>
                        </a:rPr>
                        <a:t>PrEP</a:t>
                      </a:r>
                      <a:endParaRPr lang="en-US" sz="1800" b="1">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5DE"/>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spcBef>
                          <a:spcPts val="600"/>
                        </a:spcBef>
                        <a:spcAft>
                          <a:spcPts val="600"/>
                        </a:spcAft>
                        <a:buFont typeface="Arial" panose="020B0604020202020204" pitchFamily="34" charset="0"/>
                        <a:buNone/>
                      </a:pPr>
                      <a:r>
                        <a:rPr lang="en-US" sz="1600" i="1">
                          <a:solidFill>
                            <a:schemeClr val="tx1">
                              <a:lumMod val="50000"/>
                            </a:schemeClr>
                          </a:solidFill>
                          <a:latin typeface="+mn-lt"/>
                        </a:rPr>
                        <a:t>Do</a:t>
                      </a:r>
                      <a:r>
                        <a:rPr lang="en-US" sz="1600" i="1" baseline="0">
                          <a:solidFill>
                            <a:schemeClr val="tx1">
                              <a:lumMod val="50000"/>
                            </a:schemeClr>
                          </a:solidFill>
                          <a:latin typeface="+mn-lt"/>
                        </a:rPr>
                        <a:t> you have high blood pressure, diabetes or have you been told you have problems with your kidneys?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5DE">
                        <a:lumMod val="20000"/>
                        <a:lumOff val="80000"/>
                      </a:srgbClr>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0">
                          <a:solidFill>
                            <a:schemeClr val="tx1">
                              <a:lumMod val="50000"/>
                            </a:schemeClr>
                          </a:solidFill>
                          <a:latin typeface="+mn-lt"/>
                        </a:rPr>
                        <a:t>Impaired kidney function is a contraindication for the use of oral PrEP with tenofovir​.</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a:solidFill>
                            <a:schemeClr val="tx1">
                              <a:lumMod val="50000"/>
                            </a:schemeClr>
                          </a:solidFill>
                          <a:latin typeface="+mn-lt"/>
                        </a:rPr>
                        <a:t>Oral</a:t>
                      </a:r>
                      <a:r>
                        <a:rPr lang="en-US" sz="1600" baseline="0">
                          <a:solidFill>
                            <a:schemeClr val="tx1">
                              <a:lumMod val="50000"/>
                            </a:schemeClr>
                          </a:solidFill>
                          <a:latin typeface="+mn-lt"/>
                        </a:rPr>
                        <a:t> PrEP can be started with these conditions, but clients should be counseled that a blood test to measure creatinine  will be done within 1-3 months of PrEP initiation.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5DE">
                        <a:lumMod val="20000"/>
                        <a:lumOff val="80000"/>
                      </a:srgbClr>
                    </a:solidFill>
                  </a:tcPr>
                </a:tc>
                <a:extLst>
                  <a:ext uri="{0D108BD9-81ED-4DB2-BD59-A6C34878D82A}">
                    <a16:rowId xmlns:a16="http://schemas.microsoft.com/office/drawing/2014/main" val="2490713455"/>
                  </a:ext>
                </a:extLst>
              </a:tr>
              <a:tr h="706856">
                <a:tc vMerge="1">
                  <a:txBody>
                    <a:bodyPr/>
                    <a:lstStyle/>
                    <a:p>
                      <a:pPr algn="ctr"/>
                      <a:endParaRPr lang="en-US" sz="1600" b="1">
                        <a:solidFill>
                          <a:schemeClr val="bg1"/>
                        </a:solidFill>
                      </a:endParaRPr>
                    </a:p>
                  </a:txBody>
                  <a:tcPr>
                    <a:solidFill>
                      <a:schemeClr val="accent1"/>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i="1" baseline="0">
                          <a:solidFill>
                            <a:schemeClr val="tx1">
                              <a:lumMod val="50000"/>
                            </a:schemeClr>
                          </a:solidFill>
                          <a:latin typeface="+mn-lt"/>
                        </a:rPr>
                        <a:t>What is your current age?</a:t>
                      </a:r>
                    </a:p>
                    <a:p>
                      <a:pPr marL="285750" indent="-285750">
                        <a:spcBef>
                          <a:spcPts val="600"/>
                        </a:spcBef>
                        <a:spcAft>
                          <a:spcPts val="600"/>
                        </a:spcAft>
                        <a:buFont typeface="Arial" panose="020B0604020202020204" pitchFamily="34" charset="0"/>
                        <a:buChar char="•"/>
                      </a:pPr>
                      <a:endParaRPr lang="en-US" sz="1600" i="1" baseline="0">
                        <a:solidFill>
                          <a:schemeClr val="tx1">
                            <a:lumMod val="50000"/>
                          </a:schemeClr>
                        </a:solidFill>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5DE">
                        <a:lumMod val="20000"/>
                        <a:lumOff val="80000"/>
                      </a:srgbClr>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kern="1200" baseline="0">
                          <a:solidFill>
                            <a:schemeClr val="tx1">
                              <a:lumMod val="50000"/>
                            </a:schemeClr>
                          </a:solidFill>
                          <a:latin typeface="+mn-lt"/>
                          <a:ea typeface="+mn-ea"/>
                          <a:cs typeface="+mn-cs"/>
                        </a:rPr>
                        <a:t>Age can be used to determine who should get a creatinine test within 1-3 months.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5DE">
                        <a:lumMod val="20000"/>
                        <a:lumOff val="80000"/>
                      </a:srgbClr>
                    </a:solidFill>
                  </a:tcPr>
                </a:tc>
                <a:extLst>
                  <a:ext uri="{0D108BD9-81ED-4DB2-BD59-A6C34878D82A}">
                    <a16:rowId xmlns:a16="http://schemas.microsoft.com/office/drawing/2014/main" val="721494112"/>
                  </a:ext>
                </a:extLst>
              </a:tr>
            </a:tbl>
          </a:graphicData>
        </a:graphic>
      </p:graphicFrame>
      <p:grpSp>
        <p:nvGrpSpPr>
          <p:cNvPr id="4" name="Group 3">
            <a:extLst>
              <a:ext uri="{FF2B5EF4-FFF2-40B4-BE49-F238E27FC236}">
                <a16:creationId xmlns:a16="http://schemas.microsoft.com/office/drawing/2014/main" id="{84164EF8-0CCD-E1A2-13AC-5E91AF9ABB07}"/>
              </a:ext>
            </a:extLst>
          </p:cNvPr>
          <p:cNvGrpSpPr/>
          <p:nvPr/>
        </p:nvGrpSpPr>
        <p:grpSpPr>
          <a:xfrm>
            <a:off x="274322" y="1747519"/>
            <a:ext cx="804583" cy="804583"/>
            <a:chOff x="2464474" y="7470850"/>
            <a:chExt cx="804583" cy="804583"/>
          </a:xfrm>
        </p:grpSpPr>
        <p:sp>
          <p:nvSpPr>
            <p:cNvPr id="13" name="Oval 12">
              <a:extLst>
                <a:ext uri="{FF2B5EF4-FFF2-40B4-BE49-F238E27FC236}">
                  <a16:creationId xmlns:a16="http://schemas.microsoft.com/office/drawing/2014/main" id="{65F9528A-AB26-CFED-865B-96E84BF9FFAF}"/>
                </a:ext>
              </a:extLst>
            </p:cNvPr>
            <p:cNvSpPr/>
            <p:nvPr/>
          </p:nvSpPr>
          <p:spPr>
            <a:xfrm>
              <a:off x="2464474" y="7470850"/>
              <a:ext cx="804583" cy="80458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pill in a circle with a arrow&#10;&#10;Description automatically generated">
              <a:extLst>
                <a:ext uri="{FF2B5EF4-FFF2-40B4-BE49-F238E27FC236}">
                  <a16:creationId xmlns:a16="http://schemas.microsoft.com/office/drawing/2014/main" id="{7EE735B2-30ED-D088-9038-8D5CC7C9C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517" y="7535272"/>
              <a:ext cx="620496" cy="658486"/>
            </a:xfrm>
            <a:prstGeom prst="rect">
              <a:avLst/>
            </a:prstGeom>
          </p:spPr>
        </p:pic>
      </p:grpSp>
      <p:sp>
        <p:nvSpPr>
          <p:cNvPr id="17" name="Title 3">
            <a:extLst>
              <a:ext uri="{FF2B5EF4-FFF2-40B4-BE49-F238E27FC236}">
                <a16:creationId xmlns:a16="http://schemas.microsoft.com/office/drawing/2014/main" id="{8DF42F97-B48C-7D42-CC95-39BA717D0CC2}"/>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46744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1619183" y="440908"/>
            <a:ext cx="4188522" cy="949672"/>
          </a:xfrm>
        </p:spPr>
        <p:txBody>
          <a:bodyPr/>
          <a:lstStyle/>
          <a:p>
            <a:pPr algn="ctr">
              <a:lnSpc>
                <a:spcPct val="100000"/>
              </a:lnSpc>
              <a:spcBef>
                <a:spcPts val="0"/>
              </a:spcBef>
            </a:pPr>
            <a:r>
              <a:rPr lang="en-US" sz="2400"/>
              <a:t>Confirm Client is a Good Candidate for Oral </a:t>
            </a:r>
            <a:r>
              <a:rPr lang="en-US" sz="2400">
                <a:solidFill>
                  <a:schemeClr val="accent2">
                    <a:lumMod val="75000"/>
                  </a:schemeClr>
                </a:solidFill>
              </a:rPr>
              <a:t>ED-</a:t>
            </a:r>
            <a:r>
              <a:rPr lang="en-US" sz="2400" err="1">
                <a:solidFill>
                  <a:schemeClr val="accent2">
                    <a:lumMod val="75000"/>
                  </a:schemeClr>
                </a:solidFill>
              </a:rPr>
              <a:t>PrEP</a:t>
            </a:r>
            <a:endParaRPr lang="en-US" sz="2800">
              <a:solidFill>
                <a:schemeClr val="accent2">
                  <a:lumMod val="75000"/>
                </a:schemeClr>
              </a:solidFill>
            </a:endParaRPr>
          </a:p>
        </p:txBody>
      </p:sp>
      <p:graphicFrame>
        <p:nvGraphicFramePr>
          <p:cNvPr id="2" name="Table 4">
            <a:extLst>
              <a:ext uri="{FF2B5EF4-FFF2-40B4-BE49-F238E27FC236}">
                <a16:creationId xmlns:a16="http://schemas.microsoft.com/office/drawing/2014/main" id="{30CF1806-1BA8-106D-7879-BCD6486CE28B}"/>
              </a:ext>
            </a:extLst>
          </p:cNvPr>
          <p:cNvGraphicFramePr>
            <a:graphicFrameLocks/>
          </p:cNvGraphicFramePr>
          <p:nvPr>
            <p:extLst>
              <p:ext uri="{D42A27DB-BD31-4B8C-83A1-F6EECF244321}">
                <p14:modId xmlns:p14="http://schemas.microsoft.com/office/powerpoint/2010/main" val="2672613756"/>
              </p:ext>
            </p:extLst>
          </p:nvPr>
        </p:nvGraphicFramePr>
        <p:xfrm>
          <a:off x="559455" y="1747520"/>
          <a:ext cx="6307979" cy="4936847"/>
        </p:xfrm>
        <a:graphic>
          <a:graphicData uri="http://schemas.openxmlformats.org/drawingml/2006/table">
            <a:tbl>
              <a:tblPr firstRow="1" bandRow="1"/>
              <a:tblGrid>
                <a:gridCol w="1091924">
                  <a:extLst>
                    <a:ext uri="{9D8B030D-6E8A-4147-A177-3AD203B41FA5}">
                      <a16:colId xmlns:a16="http://schemas.microsoft.com/office/drawing/2014/main" val="88424409"/>
                    </a:ext>
                  </a:extLst>
                </a:gridCol>
                <a:gridCol w="2063371">
                  <a:extLst>
                    <a:ext uri="{9D8B030D-6E8A-4147-A177-3AD203B41FA5}">
                      <a16:colId xmlns:a16="http://schemas.microsoft.com/office/drawing/2014/main" val="457513423"/>
                    </a:ext>
                  </a:extLst>
                </a:gridCol>
                <a:gridCol w="3152684">
                  <a:extLst>
                    <a:ext uri="{9D8B030D-6E8A-4147-A177-3AD203B41FA5}">
                      <a16:colId xmlns:a16="http://schemas.microsoft.com/office/drawing/2014/main" val="2194193532"/>
                    </a:ext>
                  </a:extLst>
                </a:gridCol>
              </a:tblGrid>
              <a:tr h="344046">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pPr algn="ctr"/>
                      <a:endParaRPr lang="en-US" sz="1600" b="1">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pPr marL="0" indent="0" algn="ctr">
                        <a:buFont typeface="Arial" panose="020B0604020202020204" pitchFamily="34" charset="0"/>
                        <a:buNone/>
                      </a:pPr>
                      <a:r>
                        <a:rPr lang="en-US" sz="1800" b="1">
                          <a:solidFill>
                            <a:schemeClr val="bg1"/>
                          </a:solidFill>
                        </a:rPr>
                        <a:t>Targeted Questions</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22069"/>
                    </a:solidFill>
                  </a:tcPr>
                </a:tc>
                <a:tc>
                  <a:txBody>
                    <a:bodyPr/>
                    <a:lstStyle>
                      <a:lvl1pPr marL="0" algn="l" defTabSz="1432590" rtl="0" eaLnBrk="1" latinLnBrk="0" hangingPunct="1">
                        <a:defRPr sz="2820" b="1" kern="1200">
                          <a:solidFill>
                            <a:schemeClr val="lt1"/>
                          </a:solidFill>
                          <a:latin typeface="Calibri" panose="020F0502020204030204"/>
                        </a:defRPr>
                      </a:lvl1pPr>
                      <a:lvl2pPr marL="716295" algn="l" defTabSz="1432590" rtl="0" eaLnBrk="1" latinLnBrk="0" hangingPunct="1">
                        <a:defRPr sz="2820" b="1" kern="1200">
                          <a:solidFill>
                            <a:schemeClr val="lt1"/>
                          </a:solidFill>
                          <a:latin typeface="Calibri" panose="020F0502020204030204"/>
                        </a:defRPr>
                      </a:lvl2pPr>
                      <a:lvl3pPr marL="1432590" algn="l" defTabSz="1432590" rtl="0" eaLnBrk="1" latinLnBrk="0" hangingPunct="1">
                        <a:defRPr sz="2820" b="1" kern="1200">
                          <a:solidFill>
                            <a:schemeClr val="lt1"/>
                          </a:solidFill>
                          <a:latin typeface="Calibri" panose="020F0502020204030204"/>
                        </a:defRPr>
                      </a:lvl3pPr>
                      <a:lvl4pPr marL="2148886" algn="l" defTabSz="1432590" rtl="0" eaLnBrk="1" latinLnBrk="0" hangingPunct="1">
                        <a:defRPr sz="2820" b="1" kern="1200">
                          <a:solidFill>
                            <a:schemeClr val="lt1"/>
                          </a:solidFill>
                          <a:latin typeface="Calibri" panose="020F0502020204030204"/>
                        </a:defRPr>
                      </a:lvl4pPr>
                      <a:lvl5pPr marL="2865181" algn="l" defTabSz="1432590" rtl="0" eaLnBrk="1" latinLnBrk="0" hangingPunct="1">
                        <a:defRPr sz="2820" b="1" kern="1200">
                          <a:solidFill>
                            <a:schemeClr val="lt1"/>
                          </a:solidFill>
                          <a:latin typeface="Calibri" panose="020F0502020204030204"/>
                        </a:defRPr>
                      </a:lvl5pPr>
                      <a:lvl6pPr marL="3581476" algn="l" defTabSz="1432590" rtl="0" eaLnBrk="1" latinLnBrk="0" hangingPunct="1">
                        <a:defRPr sz="2820" b="1" kern="1200">
                          <a:solidFill>
                            <a:schemeClr val="lt1"/>
                          </a:solidFill>
                          <a:latin typeface="Calibri" panose="020F0502020204030204"/>
                        </a:defRPr>
                      </a:lvl6pPr>
                      <a:lvl7pPr marL="4297771" algn="l" defTabSz="1432590" rtl="0" eaLnBrk="1" latinLnBrk="0" hangingPunct="1">
                        <a:defRPr sz="2820" b="1" kern="1200">
                          <a:solidFill>
                            <a:schemeClr val="lt1"/>
                          </a:solidFill>
                          <a:latin typeface="Calibri" panose="020F0502020204030204"/>
                        </a:defRPr>
                      </a:lvl7pPr>
                      <a:lvl8pPr marL="5014067" algn="l" defTabSz="1432590" rtl="0" eaLnBrk="1" latinLnBrk="0" hangingPunct="1">
                        <a:defRPr sz="2820" b="1" kern="1200">
                          <a:solidFill>
                            <a:schemeClr val="lt1"/>
                          </a:solidFill>
                          <a:latin typeface="Calibri" panose="020F0502020204030204"/>
                        </a:defRPr>
                      </a:lvl8pPr>
                      <a:lvl9pPr marL="5730362" algn="l" defTabSz="1432590" rtl="0" eaLnBrk="1" latinLnBrk="0" hangingPunct="1">
                        <a:defRPr sz="2820" b="1" kern="1200">
                          <a:solidFill>
                            <a:schemeClr val="lt1"/>
                          </a:solidFill>
                          <a:latin typeface="Calibri" panose="020F0502020204030204"/>
                        </a:defRPr>
                      </a:lvl9pPr>
                    </a:lstStyle>
                    <a:p>
                      <a:pPr marL="0" indent="0" algn="ctr">
                        <a:buFont typeface="Arial" panose="020B0604020202020204" pitchFamily="34" charset="0"/>
                        <a:buNone/>
                      </a:pPr>
                      <a:r>
                        <a:rPr lang="en-US" sz="1800" b="1">
                          <a:solidFill>
                            <a:schemeClr val="bg1"/>
                          </a:solidFill>
                        </a:rPr>
                        <a:t>Rationale</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22069"/>
                    </a:solidFill>
                  </a:tcPr>
                </a:tc>
                <a:extLst>
                  <a:ext uri="{0D108BD9-81ED-4DB2-BD59-A6C34878D82A}">
                    <a16:rowId xmlns:a16="http://schemas.microsoft.com/office/drawing/2014/main" val="4293696052"/>
                  </a:ext>
                </a:extLst>
              </a:tr>
              <a:tr h="2293642">
                <a:tc rowSpan="3">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lgn="ctr"/>
                      <a:r>
                        <a:rPr lang="en-US" sz="1800" b="1" i="0" u="none" strike="noStrike" kern="1200">
                          <a:solidFill>
                            <a:schemeClr val="bg1"/>
                          </a:solidFill>
                          <a:effectLst/>
                          <a:latin typeface="+mn-lt"/>
                          <a:ea typeface="+mn-ea"/>
                          <a:cs typeface="+mn-cs"/>
                        </a:rPr>
                        <a:t>Oral ED-</a:t>
                      </a:r>
                      <a:r>
                        <a:rPr lang="en-US" sz="1800" b="1" i="0" u="none" strike="noStrike" kern="1200" err="1">
                          <a:solidFill>
                            <a:schemeClr val="bg1"/>
                          </a:solidFill>
                          <a:effectLst/>
                          <a:latin typeface="+mn-lt"/>
                          <a:ea typeface="+mn-ea"/>
                          <a:cs typeface="+mn-cs"/>
                        </a:rPr>
                        <a:t>PrEP</a:t>
                      </a:r>
                      <a:endParaRPr lang="en-US" sz="1800" b="1">
                        <a:solidFill>
                          <a:schemeClr val="bg1"/>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DB913"/>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spcBef>
                          <a:spcPts val="600"/>
                        </a:spcBef>
                        <a:spcAft>
                          <a:spcPts val="600"/>
                        </a:spcAft>
                        <a:buFont typeface="Arial" panose="020B0604020202020204" pitchFamily="34" charset="0"/>
                        <a:buNone/>
                      </a:pPr>
                      <a:r>
                        <a:rPr lang="en-US" sz="1600" b="0" i="1">
                          <a:solidFill>
                            <a:srgbClr val="000000"/>
                          </a:solidFill>
                          <a:latin typeface="+mn-lt"/>
                        </a:rPr>
                        <a:t>Do</a:t>
                      </a:r>
                      <a:r>
                        <a:rPr lang="en-US" sz="1600" b="0" i="1" baseline="0">
                          <a:solidFill>
                            <a:srgbClr val="000000"/>
                          </a:solidFill>
                          <a:latin typeface="+mn-lt"/>
                        </a:rPr>
                        <a:t> you have high blood pressure, diabetes or have you been told you have problems with your kidneys?</a:t>
                      </a:r>
                    </a:p>
                    <a:p>
                      <a:pPr marL="285750" indent="-285750">
                        <a:spcBef>
                          <a:spcPts val="600"/>
                        </a:spcBef>
                        <a:spcAft>
                          <a:spcPts val="600"/>
                        </a:spcAft>
                        <a:buFont typeface="Arial" panose="020B0604020202020204" pitchFamily="34" charset="0"/>
                        <a:buChar char="•"/>
                      </a:pPr>
                      <a:endParaRPr lang="en-US" sz="1600" b="0" i="1" baseline="0">
                        <a:solidFill>
                          <a:srgbClr val="000000"/>
                        </a:solidFill>
                        <a:latin typeface="+mn-lt"/>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DB913">
                        <a:lumMod val="20000"/>
                        <a:lumOff val="80000"/>
                      </a:srgbClr>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0">
                          <a:solidFill>
                            <a:srgbClr val="000000"/>
                          </a:solidFill>
                          <a:latin typeface="+mn-lt"/>
                        </a:rPr>
                        <a:t>Impaired kidney function is a contraindication for the use of oral PrEP with tenofovir​.</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0">
                          <a:solidFill>
                            <a:srgbClr val="000000"/>
                          </a:solidFill>
                          <a:latin typeface="+mn-lt"/>
                        </a:rPr>
                        <a:t>Oral</a:t>
                      </a:r>
                      <a:r>
                        <a:rPr lang="en-US" sz="1600" b="0" baseline="0">
                          <a:solidFill>
                            <a:srgbClr val="000000"/>
                          </a:solidFill>
                          <a:latin typeface="+mn-lt"/>
                        </a:rPr>
                        <a:t> PrEP can be started with these conditions, but clients should be counseled that a blood test to measure creatinine will be done within 1-3 months of PrEP initiation.</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DB913">
                        <a:lumMod val="20000"/>
                        <a:lumOff val="80000"/>
                      </a:srgbClr>
                    </a:solidFill>
                  </a:tcPr>
                </a:tc>
                <a:extLst>
                  <a:ext uri="{0D108BD9-81ED-4DB2-BD59-A6C34878D82A}">
                    <a16:rowId xmlns:a16="http://schemas.microsoft.com/office/drawing/2014/main" val="2490713455"/>
                  </a:ext>
                </a:extLst>
              </a:tr>
              <a:tr h="774104">
                <a:tc vMerge="1">
                  <a:txBody>
                    <a:bodyPr/>
                    <a:lstStyle/>
                    <a:p>
                      <a:endParaRPr lang="en-ZA"/>
                    </a:p>
                  </a:txBody>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0" i="1" baseline="0">
                          <a:solidFill>
                            <a:srgbClr val="000000"/>
                          </a:solidFill>
                          <a:latin typeface="+mn-lt"/>
                        </a:rPr>
                        <a:t>What is your current age?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DB913">
                        <a:lumMod val="20000"/>
                        <a:lumOff val="80000"/>
                      </a:srgbClr>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0" kern="1200" baseline="0">
                          <a:solidFill>
                            <a:srgbClr val="000000"/>
                          </a:solidFill>
                          <a:latin typeface="+mn-lt"/>
                          <a:ea typeface="+mn-ea"/>
                          <a:cs typeface="+mn-cs"/>
                        </a:rPr>
                        <a:t>Age can be used to determine who should get a creatinine test within 1-3 months.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DB913">
                        <a:lumMod val="20000"/>
                        <a:lumOff val="80000"/>
                      </a:srgbClr>
                    </a:solidFill>
                  </a:tcPr>
                </a:tc>
                <a:extLst>
                  <a:ext uri="{0D108BD9-81ED-4DB2-BD59-A6C34878D82A}">
                    <a16:rowId xmlns:a16="http://schemas.microsoft.com/office/drawing/2014/main" val="2141538858"/>
                  </a:ext>
                </a:extLst>
              </a:tr>
              <a:tr h="1309727">
                <a:tc vMerge="1">
                  <a:txBody>
                    <a:bodyPr/>
                    <a:lstStyle/>
                    <a:p>
                      <a:endParaRPr lang="en-US"/>
                    </a:p>
                  </a:txBody>
                  <a:tcPr/>
                </a:tc>
                <a:tc>
                  <a: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0" i="1" kern="1200" baseline="0">
                          <a:solidFill>
                            <a:srgbClr val="000000"/>
                          </a:solidFill>
                          <a:latin typeface="+mn-lt"/>
                          <a:ea typeface="+mn-ea"/>
                          <a:cs typeface="+mn-cs"/>
                        </a:rPr>
                        <a:t>Can you plan for sex at least 2 hours in advance, or delay sex for at least 2 hours?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DB913">
                        <a:lumMod val="20000"/>
                        <a:lumOff val="80000"/>
                      </a:srgbClr>
                    </a:solidFill>
                  </a:tcPr>
                </a:tc>
                <a:tc>
                  <a: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0" i="0" kern="1200" baseline="0">
                          <a:solidFill>
                            <a:srgbClr val="000000"/>
                          </a:solidFill>
                          <a:latin typeface="+mn-lt"/>
                          <a:ea typeface="+mn-ea"/>
                          <a:cs typeface="+mn-cs"/>
                        </a:rPr>
                        <a:t>If a client cannot plan for sex or delay sex for at least 2 hours, they are not a good candidate for ED-</a:t>
                      </a:r>
                      <a:r>
                        <a:rPr lang="en-US" sz="1600" b="0" i="0" kern="1200" baseline="0" err="1">
                          <a:solidFill>
                            <a:srgbClr val="000000"/>
                          </a:solidFill>
                          <a:latin typeface="+mn-lt"/>
                          <a:ea typeface="+mn-ea"/>
                          <a:cs typeface="+mn-cs"/>
                        </a:rPr>
                        <a:t>PrEP.</a:t>
                      </a:r>
                      <a:endParaRPr lang="en-US" sz="1600" b="0" i="0" kern="1200" baseline="0">
                        <a:solidFill>
                          <a:srgbClr val="000000"/>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DB913">
                        <a:lumMod val="20000"/>
                        <a:lumOff val="80000"/>
                      </a:srgbClr>
                    </a:solidFill>
                  </a:tcPr>
                </a:tc>
                <a:extLst>
                  <a:ext uri="{0D108BD9-81ED-4DB2-BD59-A6C34878D82A}">
                    <a16:rowId xmlns:a16="http://schemas.microsoft.com/office/drawing/2014/main" val="2961573913"/>
                  </a:ext>
                </a:extLst>
              </a:tr>
            </a:tbl>
          </a:graphicData>
        </a:graphic>
      </p:graphicFrame>
      <p:grpSp>
        <p:nvGrpSpPr>
          <p:cNvPr id="4" name="Group 3">
            <a:extLst>
              <a:ext uri="{FF2B5EF4-FFF2-40B4-BE49-F238E27FC236}">
                <a16:creationId xmlns:a16="http://schemas.microsoft.com/office/drawing/2014/main" id="{EF7CB458-B65C-024B-1535-7D4ADDB1E69A}"/>
              </a:ext>
            </a:extLst>
          </p:cNvPr>
          <p:cNvGrpSpPr/>
          <p:nvPr/>
        </p:nvGrpSpPr>
        <p:grpSpPr>
          <a:xfrm>
            <a:off x="274322" y="1747520"/>
            <a:ext cx="804583" cy="804583"/>
            <a:chOff x="2736291" y="4906596"/>
            <a:chExt cx="804583" cy="804583"/>
          </a:xfrm>
        </p:grpSpPr>
        <p:sp>
          <p:nvSpPr>
            <p:cNvPr id="21" name="Oval 20">
              <a:extLst>
                <a:ext uri="{FF2B5EF4-FFF2-40B4-BE49-F238E27FC236}">
                  <a16:creationId xmlns:a16="http://schemas.microsoft.com/office/drawing/2014/main" id="{237DBDF1-730A-BD1E-29F5-599A79BB8496}"/>
                </a:ext>
              </a:extLst>
            </p:cNvPr>
            <p:cNvSpPr/>
            <p:nvPr/>
          </p:nvSpPr>
          <p:spPr>
            <a:xfrm>
              <a:off x="2736291" y="4906596"/>
              <a:ext cx="804583" cy="8045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aphic 22">
              <a:extLst>
                <a:ext uri="{FF2B5EF4-FFF2-40B4-BE49-F238E27FC236}">
                  <a16:creationId xmlns:a16="http://schemas.microsoft.com/office/drawing/2014/main" id="{11DF32AE-69A6-98CB-A20F-FEC2D1A75872}"/>
                </a:ext>
              </a:extLst>
            </p:cNvPr>
            <p:cNvGrpSpPr/>
            <p:nvPr/>
          </p:nvGrpSpPr>
          <p:grpSpPr>
            <a:xfrm>
              <a:off x="2915488" y="5059890"/>
              <a:ext cx="447518" cy="508796"/>
              <a:chOff x="2784776" y="-622825"/>
              <a:chExt cx="4617005" cy="5249211"/>
            </a:xfrm>
          </p:grpSpPr>
          <p:grpSp>
            <p:nvGrpSpPr>
              <p:cNvPr id="23" name="Graphic 22">
                <a:extLst>
                  <a:ext uri="{FF2B5EF4-FFF2-40B4-BE49-F238E27FC236}">
                    <a16:creationId xmlns:a16="http://schemas.microsoft.com/office/drawing/2014/main" id="{A20DE5E3-2E30-8495-7D44-13C7BB23A719}"/>
                  </a:ext>
                </a:extLst>
              </p:cNvPr>
              <p:cNvGrpSpPr/>
              <p:nvPr/>
            </p:nvGrpSpPr>
            <p:grpSpPr>
              <a:xfrm>
                <a:off x="2784776" y="-622825"/>
                <a:ext cx="3123858" cy="4191928"/>
                <a:chOff x="2784776" y="-622825"/>
                <a:chExt cx="3123858" cy="4191928"/>
              </a:xfrm>
            </p:grpSpPr>
            <p:sp>
              <p:nvSpPr>
                <p:cNvPr id="31" name="Freeform 30">
                  <a:extLst>
                    <a:ext uri="{FF2B5EF4-FFF2-40B4-BE49-F238E27FC236}">
                      <a16:creationId xmlns:a16="http://schemas.microsoft.com/office/drawing/2014/main" id="{64980B21-1F89-1FBD-ED9C-907BD19D7489}"/>
                    </a:ext>
                  </a:extLst>
                </p:cNvPr>
                <p:cNvSpPr/>
                <p:nvPr/>
              </p:nvSpPr>
              <p:spPr>
                <a:xfrm>
                  <a:off x="2784776" y="-622825"/>
                  <a:ext cx="3123858" cy="4191928"/>
                </a:xfrm>
                <a:custGeom>
                  <a:avLst/>
                  <a:gdLst>
                    <a:gd name="connsiteX0" fmla="*/ 2476393 w 3123858"/>
                    <a:gd name="connsiteY0" fmla="*/ 301899 h 4191928"/>
                    <a:gd name="connsiteX1" fmla="*/ 2821960 w 3123858"/>
                    <a:gd name="connsiteY1" fmla="*/ 1365968 h 4191928"/>
                    <a:gd name="connsiteX2" fmla="*/ 1711535 w 3123858"/>
                    <a:gd name="connsiteY2" fmla="*/ 3544463 h 4191928"/>
                    <a:gd name="connsiteX3" fmla="*/ 647466 w 3123858"/>
                    <a:gd name="connsiteY3" fmla="*/ 3890030 h 4191928"/>
                    <a:gd name="connsiteX4" fmla="*/ 647466 w 3123858"/>
                    <a:gd name="connsiteY4" fmla="*/ 3890030 h 4191928"/>
                    <a:gd name="connsiteX5" fmla="*/ 301899 w 3123858"/>
                    <a:gd name="connsiteY5" fmla="*/ 2825960 h 4191928"/>
                    <a:gd name="connsiteX6" fmla="*/ 1412323 w 3123858"/>
                    <a:gd name="connsiteY6" fmla="*/ 647466 h 4191928"/>
                    <a:gd name="connsiteX7" fmla="*/ 2476393 w 3123858"/>
                    <a:gd name="connsiteY7" fmla="*/ 301899 h 4191928"/>
                    <a:gd name="connsiteX8" fmla="*/ 2476393 w 3123858"/>
                    <a:gd name="connsiteY8" fmla="*/ 301899 h 4191928"/>
                    <a:gd name="connsiteX9" fmla="*/ 2574373 w 3123858"/>
                    <a:gd name="connsiteY9" fmla="*/ 109684 h 4191928"/>
                    <a:gd name="connsiteX10" fmla="*/ 1220109 w 3123858"/>
                    <a:gd name="connsiteY10" fmla="*/ 549485 h 4191928"/>
                    <a:gd name="connsiteX11" fmla="*/ 109684 w 3123858"/>
                    <a:gd name="connsiteY11" fmla="*/ 2727980 h 4191928"/>
                    <a:gd name="connsiteX12" fmla="*/ 549485 w 3123858"/>
                    <a:gd name="connsiteY12" fmla="*/ 4082244 h 4191928"/>
                    <a:gd name="connsiteX13" fmla="*/ 1903750 w 3123858"/>
                    <a:gd name="connsiteY13" fmla="*/ 3642443 h 4191928"/>
                    <a:gd name="connsiteX14" fmla="*/ 3014174 w 3123858"/>
                    <a:gd name="connsiteY14" fmla="*/ 1463949 h 4191928"/>
                    <a:gd name="connsiteX15" fmla="*/ 2574373 w 3123858"/>
                    <a:gd name="connsiteY15" fmla="*/ 109684 h 4191928"/>
                    <a:gd name="connsiteX16" fmla="*/ 2574373 w 3123858"/>
                    <a:gd name="connsiteY16" fmla="*/ 109684 h 41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58" h="4191928">
                      <a:moveTo>
                        <a:pt x="2476393" y="301899"/>
                      </a:moveTo>
                      <a:cubicBezTo>
                        <a:pt x="2864060" y="499511"/>
                        <a:pt x="3019508" y="978301"/>
                        <a:pt x="2821960" y="1365968"/>
                      </a:cubicBezTo>
                      <a:lnTo>
                        <a:pt x="1711535" y="3544463"/>
                      </a:lnTo>
                      <a:cubicBezTo>
                        <a:pt x="1513923" y="3932130"/>
                        <a:pt x="1035133" y="4087578"/>
                        <a:pt x="647466" y="3890030"/>
                      </a:cubicBezTo>
                      <a:lnTo>
                        <a:pt x="647466" y="3890030"/>
                      </a:lnTo>
                      <a:cubicBezTo>
                        <a:pt x="259798" y="3692418"/>
                        <a:pt x="104350" y="3213628"/>
                        <a:pt x="301899" y="2825960"/>
                      </a:cubicBezTo>
                      <a:lnTo>
                        <a:pt x="1412323" y="647466"/>
                      </a:lnTo>
                      <a:cubicBezTo>
                        <a:pt x="1609935" y="259798"/>
                        <a:pt x="2088725" y="104350"/>
                        <a:pt x="2476393" y="301899"/>
                      </a:cubicBezTo>
                      <a:lnTo>
                        <a:pt x="2476393" y="301899"/>
                      </a:lnTo>
                      <a:moveTo>
                        <a:pt x="2574373" y="109684"/>
                      </a:moveTo>
                      <a:cubicBezTo>
                        <a:pt x="2079772" y="-142411"/>
                        <a:pt x="1472204" y="54884"/>
                        <a:pt x="1220109" y="549485"/>
                      </a:cubicBezTo>
                      <a:lnTo>
                        <a:pt x="109684" y="2727980"/>
                      </a:lnTo>
                      <a:cubicBezTo>
                        <a:pt x="-142411" y="3222581"/>
                        <a:pt x="54884" y="3830149"/>
                        <a:pt x="549485" y="4082244"/>
                      </a:cubicBezTo>
                      <a:cubicBezTo>
                        <a:pt x="1044087" y="4334339"/>
                        <a:pt x="1651655" y="4137045"/>
                        <a:pt x="1903750" y="3642443"/>
                      </a:cubicBezTo>
                      <a:lnTo>
                        <a:pt x="3014174" y="1463949"/>
                      </a:lnTo>
                      <a:cubicBezTo>
                        <a:pt x="3266269" y="969347"/>
                        <a:pt x="3068975" y="361779"/>
                        <a:pt x="2574373" y="109684"/>
                      </a:cubicBezTo>
                      <a:lnTo>
                        <a:pt x="2574373" y="109684"/>
                      </a:lnTo>
                      <a:close/>
                    </a:path>
                  </a:pathLst>
                </a:custGeom>
                <a:solidFill>
                  <a:srgbClr val="FFFFFF"/>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32" name="Graphic 22">
                  <a:extLst>
                    <a:ext uri="{FF2B5EF4-FFF2-40B4-BE49-F238E27FC236}">
                      <a16:creationId xmlns:a16="http://schemas.microsoft.com/office/drawing/2014/main" id="{7E619EFF-B965-0822-F6BF-532E7CD195C4}"/>
                    </a:ext>
                  </a:extLst>
                </p:cNvPr>
                <p:cNvGrpSpPr/>
                <p:nvPr/>
              </p:nvGrpSpPr>
              <p:grpSpPr>
                <a:xfrm>
                  <a:off x="3000900" y="-406727"/>
                  <a:ext cx="2691466" cy="3759732"/>
                  <a:chOff x="3000900" y="-406727"/>
                  <a:chExt cx="2691466" cy="3759732"/>
                </a:xfrm>
              </p:grpSpPr>
              <p:grpSp>
                <p:nvGrpSpPr>
                  <p:cNvPr id="33" name="Graphic 22">
                    <a:extLst>
                      <a:ext uri="{FF2B5EF4-FFF2-40B4-BE49-F238E27FC236}">
                        <a16:creationId xmlns:a16="http://schemas.microsoft.com/office/drawing/2014/main" id="{92FACC56-84C0-16AD-556B-2F9E75394DB9}"/>
                      </a:ext>
                    </a:extLst>
                  </p:cNvPr>
                  <p:cNvGrpSpPr/>
                  <p:nvPr/>
                </p:nvGrpSpPr>
                <p:grpSpPr>
                  <a:xfrm>
                    <a:off x="3000900" y="-406727"/>
                    <a:ext cx="2691466" cy="3759732"/>
                    <a:chOff x="3000900" y="-406727"/>
                    <a:chExt cx="2691466" cy="3759732"/>
                  </a:xfrm>
                  <a:solidFill>
                    <a:srgbClr val="00B5DE"/>
                  </a:solidFill>
                </p:grpSpPr>
                <p:sp>
                  <p:nvSpPr>
                    <p:cNvPr id="35" name="Freeform 34">
                      <a:extLst>
                        <a:ext uri="{FF2B5EF4-FFF2-40B4-BE49-F238E27FC236}">
                          <a16:creationId xmlns:a16="http://schemas.microsoft.com/office/drawing/2014/main" id="{A9D780E1-4FED-84D4-568F-D61AB72B080C}"/>
                        </a:ext>
                      </a:extLst>
                    </p:cNvPr>
                    <p:cNvSpPr/>
                    <p:nvPr/>
                  </p:nvSpPr>
                  <p:spPr>
                    <a:xfrm>
                      <a:off x="3000900" y="-406727"/>
                      <a:ext cx="2557575" cy="3634434"/>
                    </a:xfrm>
                    <a:custGeom>
                      <a:avLst/>
                      <a:gdLst>
                        <a:gd name="connsiteX0" fmla="*/ 2260269 w 2557575"/>
                        <a:gd name="connsiteY0" fmla="*/ 85801 h 3634434"/>
                        <a:gd name="connsiteX1" fmla="*/ 1196199 w 2557575"/>
                        <a:gd name="connsiteY1" fmla="*/ 431368 h 3634434"/>
                        <a:gd name="connsiteX2" fmla="*/ 85774 w 2557575"/>
                        <a:gd name="connsiteY2" fmla="*/ 2609862 h 3634434"/>
                        <a:gd name="connsiteX3" fmla="*/ 362761 w 2557575"/>
                        <a:gd name="connsiteY3" fmla="*/ 3634435 h 3634434"/>
                        <a:gd name="connsiteX4" fmla="*/ 2557576 w 2557575"/>
                        <a:gd name="connsiteY4" fmla="*/ 351230 h 3634434"/>
                        <a:gd name="connsiteX5" fmla="*/ 2260269 w 2557575"/>
                        <a:gd name="connsiteY5" fmla="*/ 85864 h 36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575" h="3634434">
                          <a:moveTo>
                            <a:pt x="2260269" y="85801"/>
                          </a:moveTo>
                          <a:cubicBezTo>
                            <a:pt x="1872601" y="-111812"/>
                            <a:pt x="1393811" y="43700"/>
                            <a:pt x="1196199" y="431368"/>
                          </a:cubicBezTo>
                          <a:lnTo>
                            <a:pt x="85774" y="2609862"/>
                          </a:lnTo>
                          <a:cubicBezTo>
                            <a:pt x="-99709" y="2973781"/>
                            <a:pt x="26021" y="3417963"/>
                            <a:pt x="362761" y="3634435"/>
                          </a:cubicBezTo>
                          <a:lnTo>
                            <a:pt x="2557576" y="351230"/>
                          </a:lnTo>
                          <a:cubicBezTo>
                            <a:pt x="2484995" y="242074"/>
                            <a:pt x="2384792" y="149301"/>
                            <a:pt x="2260269" y="85864"/>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6" name="Freeform 35">
                      <a:extLst>
                        <a:ext uri="{FF2B5EF4-FFF2-40B4-BE49-F238E27FC236}">
                          <a16:creationId xmlns:a16="http://schemas.microsoft.com/office/drawing/2014/main" id="{3C2E544B-6462-4290-CC75-105BC11EA62F}"/>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4" name="Freeform 33">
                    <a:extLst>
                      <a:ext uri="{FF2B5EF4-FFF2-40B4-BE49-F238E27FC236}">
                        <a16:creationId xmlns:a16="http://schemas.microsoft.com/office/drawing/2014/main" id="{04013512-C263-B8DE-D683-46F565B94247}"/>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22169">
                      <a:alpha val="15135"/>
                    </a:srgbClr>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4" name="Graphic 22">
                <a:extLst>
                  <a:ext uri="{FF2B5EF4-FFF2-40B4-BE49-F238E27FC236}">
                    <a16:creationId xmlns:a16="http://schemas.microsoft.com/office/drawing/2014/main" id="{B64D04DB-8032-6C7F-24C0-AD3BEA07EDD8}"/>
                  </a:ext>
                </a:extLst>
              </p:cNvPr>
              <p:cNvGrpSpPr/>
              <p:nvPr/>
            </p:nvGrpSpPr>
            <p:grpSpPr>
              <a:xfrm>
                <a:off x="3562072" y="988479"/>
                <a:ext cx="3839709" cy="3637906"/>
                <a:chOff x="3562072" y="988479"/>
                <a:chExt cx="3839709" cy="3637906"/>
              </a:xfrm>
            </p:grpSpPr>
            <p:sp>
              <p:nvSpPr>
                <p:cNvPr id="25" name="Freeform 24">
                  <a:extLst>
                    <a:ext uri="{FF2B5EF4-FFF2-40B4-BE49-F238E27FC236}">
                      <a16:creationId xmlns:a16="http://schemas.microsoft.com/office/drawing/2014/main" id="{CB5EEDC6-C3D1-2DAE-0969-80EBAD626CE4}"/>
                    </a:ext>
                  </a:extLst>
                </p:cNvPr>
                <p:cNvSpPr/>
                <p:nvPr/>
              </p:nvSpPr>
              <p:spPr>
                <a:xfrm>
                  <a:off x="3562072" y="988479"/>
                  <a:ext cx="3839709" cy="3637906"/>
                </a:xfrm>
                <a:custGeom>
                  <a:avLst/>
                  <a:gdLst>
                    <a:gd name="connsiteX0" fmla="*/ 3424392 w 3839709"/>
                    <a:gd name="connsiteY0" fmla="*/ 480595 h 3637906"/>
                    <a:gd name="connsiteX1" fmla="*/ 3359114 w 3839709"/>
                    <a:gd name="connsiteY1" fmla="*/ 1597433 h 3637906"/>
                    <a:gd name="connsiteX2" fmla="*/ 1532156 w 3839709"/>
                    <a:gd name="connsiteY2" fmla="*/ 3222589 h 3637906"/>
                    <a:gd name="connsiteX3" fmla="*/ 415317 w 3839709"/>
                    <a:gd name="connsiteY3" fmla="*/ 3157311 h 3637906"/>
                    <a:gd name="connsiteX4" fmla="*/ 415317 w 3839709"/>
                    <a:gd name="connsiteY4" fmla="*/ 3157311 h 3637906"/>
                    <a:gd name="connsiteX5" fmla="*/ 480595 w 3839709"/>
                    <a:gd name="connsiteY5" fmla="*/ 2040473 h 3637906"/>
                    <a:gd name="connsiteX6" fmla="*/ 2307554 w 3839709"/>
                    <a:gd name="connsiteY6" fmla="*/ 415317 h 3637906"/>
                    <a:gd name="connsiteX7" fmla="*/ 3424392 w 3839709"/>
                    <a:gd name="connsiteY7" fmla="*/ 480595 h 3637906"/>
                    <a:gd name="connsiteX8" fmla="*/ 3424392 w 3839709"/>
                    <a:gd name="connsiteY8" fmla="*/ 480595 h 3637906"/>
                    <a:gd name="connsiteX9" fmla="*/ 3585619 w 3839709"/>
                    <a:gd name="connsiteY9" fmla="*/ 337212 h 3637906"/>
                    <a:gd name="connsiteX10" fmla="*/ 2164171 w 3839709"/>
                    <a:gd name="connsiteY10" fmla="*/ 254091 h 3637906"/>
                    <a:gd name="connsiteX11" fmla="*/ 337212 w 3839709"/>
                    <a:gd name="connsiteY11" fmla="*/ 1879246 h 3637906"/>
                    <a:gd name="connsiteX12" fmla="*/ 254091 w 3839709"/>
                    <a:gd name="connsiteY12" fmla="*/ 3300694 h 3637906"/>
                    <a:gd name="connsiteX13" fmla="*/ 1675538 w 3839709"/>
                    <a:gd name="connsiteY13" fmla="*/ 3383815 h 3637906"/>
                    <a:gd name="connsiteX14" fmla="*/ 3502497 w 3839709"/>
                    <a:gd name="connsiteY14" fmla="*/ 1758660 h 3637906"/>
                    <a:gd name="connsiteX15" fmla="*/ 3585619 w 3839709"/>
                    <a:gd name="connsiteY15" fmla="*/ 337212 h 3637906"/>
                    <a:gd name="connsiteX16" fmla="*/ 3585619 w 3839709"/>
                    <a:gd name="connsiteY16" fmla="*/ 337212 h 363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9709" h="3637906">
                      <a:moveTo>
                        <a:pt x="3424392" y="480595"/>
                      </a:moveTo>
                      <a:cubicBezTo>
                        <a:pt x="3713571" y="805715"/>
                        <a:pt x="3684171" y="1308254"/>
                        <a:pt x="3359114" y="1597433"/>
                      </a:cubicBezTo>
                      <a:lnTo>
                        <a:pt x="1532156" y="3222589"/>
                      </a:lnTo>
                      <a:cubicBezTo>
                        <a:pt x="1207036" y="3511768"/>
                        <a:pt x="704496" y="3482368"/>
                        <a:pt x="415317" y="3157311"/>
                      </a:cubicBezTo>
                      <a:lnTo>
                        <a:pt x="415317" y="3157311"/>
                      </a:lnTo>
                      <a:cubicBezTo>
                        <a:pt x="126139" y="2832191"/>
                        <a:pt x="155539" y="2329652"/>
                        <a:pt x="480595" y="2040473"/>
                      </a:cubicBezTo>
                      <a:lnTo>
                        <a:pt x="2307554" y="415317"/>
                      </a:lnTo>
                      <a:cubicBezTo>
                        <a:pt x="2632674" y="126138"/>
                        <a:pt x="3135213" y="155539"/>
                        <a:pt x="3424392" y="480595"/>
                      </a:cubicBezTo>
                      <a:lnTo>
                        <a:pt x="3424392" y="480595"/>
                      </a:lnTo>
                      <a:moveTo>
                        <a:pt x="3585619" y="337212"/>
                      </a:moveTo>
                      <a:cubicBezTo>
                        <a:pt x="3216620" y="-77570"/>
                        <a:pt x="2578953" y="-114908"/>
                        <a:pt x="2164171" y="254091"/>
                      </a:cubicBezTo>
                      <a:lnTo>
                        <a:pt x="337212" y="1879246"/>
                      </a:lnTo>
                      <a:cubicBezTo>
                        <a:pt x="-77570" y="2248245"/>
                        <a:pt x="-114908" y="2885912"/>
                        <a:pt x="254091" y="3300694"/>
                      </a:cubicBezTo>
                      <a:cubicBezTo>
                        <a:pt x="623089" y="3715476"/>
                        <a:pt x="1260757" y="3752814"/>
                        <a:pt x="1675538" y="3383815"/>
                      </a:cubicBezTo>
                      <a:lnTo>
                        <a:pt x="3502497" y="1758660"/>
                      </a:lnTo>
                      <a:cubicBezTo>
                        <a:pt x="3917279" y="1389662"/>
                        <a:pt x="3954617" y="751994"/>
                        <a:pt x="3585619" y="337212"/>
                      </a:cubicBezTo>
                      <a:lnTo>
                        <a:pt x="3585619" y="337212"/>
                      </a:lnTo>
                      <a:close/>
                    </a:path>
                  </a:pathLst>
                </a:custGeom>
                <a:solidFill>
                  <a:srgbClr val="FFFFFF"/>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26" name="Graphic 22">
                  <a:extLst>
                    <a:ext uri="{FF2B5EF4-FFF2-40B4-BE49-F238E27FC236}">
                      <a16:creationId xmlns:a16="http://schemas.microsoft.com/office/drawing/2014/main" id="{231DD76B-5870-19B8-B27F-C988EAA9283D}"/>
                    </a:ext>
                  </a:extLst>
                </p:cNvPr>
                <p:cNvGrpSpPr/>
                <p:nvPr/>
              </p:nvGrpSpPr>
              <p:grpSpPr>
                <a:xfrm>
                  <a:off x="3778339" y="1204708"/>
                  <a:ext cx="3406747" cy="3205384"/>
                  <a:chOff x="3778339" y="1204708"/>
                  <a:chExt cx="3406747" cy="3205384"/>
                </a:xfrm>
              </p:grpSpPr>
              <p:grpSp>
                <p:nvGrpSpPr>
                  <p:cNvPr id="27" name="Graphic 22">
                    <a:extLst>
                      <a:ext uri="{FF2B5EF4-FFF2-40B4-BE49-F238E27FC236}">
                        <a16:creationId xmlns:a16="http://schemas.microsoft.com/office/drawing/2014/main" id="{26052D6D-AB68-BD02-F274-C88FE8E8BABE}"/>
                      </a:ext>
                    </a:extLst>
                  </p:cNvPr>
                  <p:cNvGrpSpPr/>
                  <p:nvPr/>
                </p:nvGrpSpPr>
                <p:grpSpPr>
                  <a:xfrm>
                    <a:off x="3778339" y="1204708"/>
                    <a:ext cx="3406747" cy="3205384"/>
                    <a:chOff x="3778339" y="1204708"/>
                    <a:chExt cx="3406747" cy="3205384"/>
                  </a:xfrm>
                  <a:solidFill>
                    <a:srgbClr val="00B5DE"/>
                  </a:solidFill>
                </p:grpSpPr>
                <p:sp>
                  <p:nvSpPr>
                    <p:cNvPr id="29" name="Freeform 28">
                      <a:extLst>
                        <a:ext uri="{FF2B5EF4-FFF2-40B4-BE49-F238E27FC236}">
                          <a16:creationId xmlns:a16="http://schemas.microsoft.com/office/drawing/2014/main" id="{F068944A-B04B-3BD8-E17B-58789693665C}"/>
                        </a:ext>
                      </a:extLst>
                    </p:cNvPr>
                    <p:cNvSpPr/>
                    <p:nvPr/>
                  </p:nvSpPr>
                  <p:spPr>
                    <a:xfrm>
                      <a:off x="3778339" y="1204708"/>
                      <a:ext cx="3388528" cy="2879359"/>
                    </a:xfrm>
                    <a:custGeom>
                      <a:avLst/>
                      <a:gdLst>
                        <a:gd name="connsiteX0" fmla="*/ 3208125 w 3388528"/>
                        <a:gd name="connsiteY0" fmla="*/ 264366 h 2879359"/>
                        <a:gd name="connsiteX1" fmla="*/ 2091287 w 3388528"/>
                        <a:gd name="connsiteY1" fmla="*/ 199088 h 2879359"/>
                        <a:gd name="connsiteX2" fmla="*/ 264328 w 3388528"/>
                        <a:gd name="connsiteY2" fmla="*/ 1824244 h 2879359"/>
                        <a:gd name="connsiteX3" fmla="*/ 149520 w 3388528"/>
                        <a:gd name="connsiteY3" fmla="*/ 2879359 h 2879359"/>
                        <a:gd name="connsiteX4" fmla="*/ 3388528 w 3388528"/>
                        <a:gd name="connsiteY4" fmla="*/ 619776 h 2879359"/>
                        <a:gd name="connsiteX5" fmla="*/ 3208125 w 3388528"/>
                        <a:gd name="connsiteY5" fmla="*/ 264366 h 28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528" h="2879359">
                          <a:moveTo>
                            <a:pt x="3208125" y="264366"/>
                          </a:moveTo>
                          <a:cubicBezTo>
                            <a:pt x="2918946" y="-60754"/>
                            <a:pt x="2416343" y="-90091"/>
                            <a:pt x="2091287" y="199088"/>
                          </a:cubicBezTo>
                          <a:lnTo>
                            <a:pt x="264328" y="1824244"/>
                          </a:lnTo>
                          <a:cubicBezTo>
                            <a:pt x="-40853" y="2095706"/>
                            <a:pt x="-85366" y="2555192"/>
                            <a:pt x="149520" y="2879359"/>
                          </a:cubicBezTo>
                          <a:lnTo>
                            <a:pt x="3388528" y="619776"/>
                          </a:lnTo>
                          <a:cubicBezTo>
                            <a:pt x="3360652" y="491633"/>
                            <a:pt x="3301025" y="368823"/>
                            <a:pt x="3208125" y="264366"/>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 name="Freeform 29">
                      <a:extLst>
                        <a:ext uri="{FF2B5EF4-FFF2-40B4-BE49-F238E27FC236}">
                          <a16:creationId xmlns:a16="http://schemas.microsoft.com/office/drawing/2014/main" id="{E1FC41BF-3552-AC7E-3CC9-F39087452D15}"/>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0B5DE"/>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8" name="Freeform 27">
                    <a:extLst>
                      <a:ext uri="{FF2B5EF4-FFF2-40B4-BE49-F238E27FC236}">
                        <a16:creationId xmlns:a16="http://schemas.microsoft.com/office/drawing/2014/main" id="{27B824A8-F30B-ADAF-276D-2F65E3DF756B}"/>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22169">
                      <a:alpha val="14000"/>
                    </a:srgbClr>
                  </a:solidFill>
                  <a:ln w="635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sp>
        <p:nvSpPr>
          <p:cNvPr id="39" name="Title 3">
            <a:extLst>
              <a:ext uri="{FF2B5EF4-FFF2-40B4-BE49-F238E27FC236}">
                <a16:creationId xmlns:a16="http://schemas.microsoft.com/office/drawing/2014/main" id="{8345A47C-F472-018A-3F27-44990D71DC0D}"/>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3820416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559456" y="767087"/>
            <a:ext cx="6307980" cy="744370"/>
          </a:xfrm>
        </p:spPr>
        <p:txBody>
          <a:bodyPr/>
          <a:lstStyle/>
          <a:p>
            <a:pPr algn="ctr"/>
            <a:r>
              <a:rPr lang="en-US" sz="2400"/>
              <a:t>Confirm Client is a Good Candidate for </a:t>
            </a:r>
            <a:r>
              <a:rPr lang="en-US" sz="2400">
                <a:solidFill>
                  <a:schemeClr val="accent3"/>
                </a:solidFill>
              </a:rPr>
              <a:t>CAB-LA</a:t>
            </a:r>
            <a:endParaRPr lang="en-US">
              <a:solidFill>
                <a:schemeClr val="accent3"/>
              </a:solidFill>
            </a:endParaRPr>
          </a:p>
        </p:txBody>
      </p:sp>
      <p:graphicFrame>
        <p:nvGraphicFramePr>
          <p:cNvPr id="22" name="Table 4">
            <a:extLst>
              <a:ext uri="{FF2B5EF4-FFF2-40B4-BE49-F238E27FC236}">
                <a16:creationId xmlns:a16="http://schemas.microsoft.com/office/drawing/2014/main" id="{04C936CB-27BA-F71C-74A1-5BD47529DE8F}"/>
              </a:ext>
            </a:extLst>
          </p:cNvPr>
          <p:cNvGraphicFramePr>
            <a:graphicFrameLocks/>
          </p:cNvGraphicFramePr>
          <p:nvPr>
            <p:extLst>
              <p:ext uri="{D42A27DB-BD31-4B8C-83A1-F6EECF244321}">
                <p14:modId xmlns:p14="http://schemas.microsoft.com/office/powerpoint/2010/main" val="2035610661"/>
              </p:ext>
            </p:extLst>
          </p:nvPr>
        </p:nvGraphicFramePr>
        <p:xfrm>
          <a:off x="559456" y="1747519"/>
          <a:ext cx="6307980" cy="5465812"/>
        </p:xfrm>
        <a:graphic>
          <a:graphicData uri="http://schemas.openxmlformats.org/drawingml/2006/table">
            <a:tbl>
              <a:tblPr bandRow="1"/>
              <a:tblGrid>
                <a:gridCol w="1078275">
                  <a:extLst>
                    <a:ext uri="{9D8B030D-6E8A-4147-A177-3AD203B41FA5}">
                      <a16:colId xmlns:a16="http://schemas.microsoft.com/office/drawing/2014/main" val="88424409"/>
                    </a:ext>
                  </a:extLst>
                </a:gridCol>
                <a:gridCol w="2060812">
                  <a:extLst>
                    <a:ext uri="{9D8B030D-6E8A-4147-A177-3AD203B41FA5}">
                      <a16:colId xmlns:a16="http://schemas.microsoft.com/office/drawing/2014/main" val="457513423"/>
                    </a:ext>
                  </a:extLst>
                </a:gridCol>
                <a:gridCol w="3168893">
                  <a:extLst>
                    <a:ext uri="{9D8B030D-6E8A-4147-A177-3AD203B41FA5}">
                      <a16:colId xmlns:a16="http://schemas.microsoft.com/office/drawing/2014/main" val="2194193532"/>
                    </a:ext>
                  </a:extLst>
                </a:gridCol>
              </a:tblGrid>
              <a:tr h="350677">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lgn="ctr"/>
                      <a:endParaRPr lang="en-US" sz="1600" b="1">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gn="ctr">
                        <a:buFont typeface="Arial" panose="020B0604020202020204" pitchFamily="34" charset="0"/>
                        <a:buNone/>
                      </a:pPr>
                      <a:r>
                        <a:rPr lang="en-US" sz="1800" b="1">
                          <a:solidFill>
                            <a:schemeClr val="bg1"/>
                          </a:solidFill>
                        </a:rPr>
                        <a:t>Targeted Questions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22069"/>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gn="ctr">
                        <a:buFont typeface="Arial" panose="020B0604020202020204" pitchFamily="34" charset="0"/>
                        <a:buNone/>
                      </a:pPr>
                      <a:r>
                        <a:rPr lang="en-US" sz="1800" b="1">
                          <a:solidFill>
                            <a:schemeClr val="bg1"/>
                          </a:solidFill>
                        </a:rPr>
                        <a:t>Rationale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22069"/>
                    </a:solidFill>
                  </a:tcPr>
                </a:tc>
                <a:extLst>
                  <a:ext uri="{0D108BD9-81ED-4DB2-BD59-A6C34878D82A}">
                    <a16:rowId xmlns:a16="http://schemas.microsoft.com/office/drawing/2014/main" val="4293696052"/>
                  </a:ext>
                </a:extLst>
              </a:tr>
              <a:tr h="789022">
                <a:tc rowSpan="5">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lgn="ctr"/>
                      <a:r>
                        <a:rPr lang="en-US" sz="1800" b="1" i="0" u="none" strike="noStrike" kern="1200">
                          <a:solidFill>
                            <a:schemeClr val="bg1"/>
                          </a:solidFill>
                          <a:effectLst/>
                          <a:latin typeface="+mn-lt"/>
                          <a:ea typeface="+mn-ea"/>
                          <a:cs typeface="+mn-cs"/>
                        </a:rPr>
                        <a:t>CAB-LA</a:t>
                      </a:r>
                      <a:endParaRPr lang="en-US" sz="1800" b="1" i="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8A5"/>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baseline="0">
                          <a:solidFill>
                            <a:srgbClr val="000000"/>
                          </a:solidFill>
                          <a:latin typeface="+mn-lt"/>
                          <a:ea typeface="+mn-ea"/>
                          <a:cs typeface="+mn-cs"/>
                        </a:rPr>
                        <a:t>Are you pregnant or breastfeeding?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baseline="0">
                          <a:solidFill>
                            <a:srgbClr val="000000"/>
                          </a:solidFill>
                          <a:latin typeface="+mn-lt"/>
                          <a:ea typeface="+mn-ea"/>
                          <a:cs typeface="+mn-cs"/>
                        </a:rPr>
                        <a:t>Do you intend to become pregnant soon?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nSpc>
                          <a:spcPct val="100000"/>
                        </a:lnSpc>
                        <a:spcBef>
                          <a:spcPts val="0"/>
                        </a:spcBef>
                        <a:spcAft>
                          <a:spcPts val="0"/>
                        </a:spcAft>
                        <a:buFont typeface="Arial" panose="020B0604020202020204" pitchFamily="34" charset="0"/>
                        <a:buNone/>
                      </a:pPr>
                      <a:r>
                        <a:rPr lang="en-US" sz="1600">
                          <a:solidFill>
                            <a:srgbClr val="000000"/>
                          </a:solidFill>
                          <a:latin typeface="+mn-lt"/>
                        </a:rPr>
                        <a:t>Per national guidelines, pregnant or breastfeeding women may not be eligible for CAB-LA.</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extLst>
                  <a:ext uri="{0D108BD9-81ED-4DB2-BD59-A6C34878D82A}">
                    <a16:rowId xmlns:a16="http://schemas.microsoft.com/office/drawing/2014/main" val="2490713455"/>
                  </a:ext>
                </a:extLst>
              </a:tr>
              <a:tr h="789022">
                <a:tc vMerge="1">
                  <a:txBody>
                    <a:bodyPr/>
                    <a:lstStyle/>
                    <a:p>
                      <a:endParaRPr lang="en-ZA"/>
                    </a:p>
                  </a:txBody>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baseline="0">
                          <a:solidFill>
                            <a:srgbClr val="000000"/>
                          </a:solidFill>
                          <a:latin typeface="+mn-lt"/>
                          <a:ea typeface="+mn-ea"/>
                          <a:cs typeface="+mn-cs"/>
                        </a:rPr>
                        <a:t>Are you being treated for tuberculosis or taking medications to control seizures?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rgbClr val="000000"/>
                          </a:solidFill>
                          <a:latin typeface="+mn-lt"/>
                        </a:rPr>
                        <a:t>Several anticonvulsant and anti-tuberculosis medications should not be co-administered with CAB-LA.</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extLst>
                  <a:ext uri="{0D108BD9-81ED-4DB2-BD59-A6C34878D82A}">
                    <a16:rowId xmlns:a16="http://schemas.microsoft.com/office/drawing/2014/main" val="3365923305"/>
                  </a:ext>
                </a:extLst>
              </a:tr>
              <a:tr h="789022">
                <a:tc vMerge="1">
                  <a:txBody>
                    <a:bodyPr/>
                    <a:lstStyle/>
                    <a:p>
                      <a:endParaRPr lang="en-ZA"/>
                    </a:p>
                  </a:txBody>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baseline="0">
                          <a:solidFill>
                            <a:srgbClr val="000000"/>
                          </a:solidFill>
                          <a:latin typeface="+mn-lt"/>
                          <a:ea typeface="+mn-ea"/>
                          <a:cs typeface="+mn-cs"/>
                        </a:rPr>
                        <a:t>Will you be able to come for regular injections every two months?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rgbClr val="000000"/>
                          </a:solidFill>
                          <a:latin typeface="+mn-lt"/>
                        </a:rPr>
                        <a:t>Regular injections are essential to ensure CAB-LA effectiveness and to minimize risk of developing INSTI-resistant HIV infection.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extLst>
                  <a:ext uri="{0D108BD9-81ED-4DB2-BD59-A6C34878D82A}">
                    <a16:rowId xmlns:a16="http://schemas.microsoft.com/office/drawing/2014/main" val="2970376283"/>
                  </a:ext>
                </a:extLst>
              </a:tr>
              <a:tr h="555238">
                <a:tc vMerge="1">
                  <a:txBody>
                    <a:bodyPr/>
                    <a:lstStyle/>
                    <a:p>
                      <a:endParaRPr lang="en-ZA"/>
                    </a:p>
                  </a:txBody>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baseline="0">
                          <a:solidFill>
                            <a:srgbClr val="000000"/>
                          </a:solidFill>
                          <a:latin typeface="+mn-lt"/>
                          <a:ea typeface="+mn-ea"/>
                          <a:cs typeface="+mn-cs"/>
                        </a:rPr>
                        <a:t>What is your weight?</a:t>
                      </a:r>
                    </a:p>
                    <a:p>
                      <a:pPr marL="285750" indent="-285750">
                        <a:lnSpc>
                          <a:spcPct val="100000"/>
                        </a:lnSpc>
                        <a:spcBef>
                          <a:spcPts val="0"/>
                        </a:spcBef>
                        <a:spcAft>
                          <a:spcPts val="0"/>
                        </a:spcAft>
                        <a:buFont typeface="Arial" panose="020B0604020202020204" pitchFamily="34" charset="0"/>
                        <a:buChar char="•"/>
                      </a:pPr>
                      <a:endParaRPr lang="en-US" sz="1600" kern="1200" baseline="0">
                        <a:solidFill>
                          <a:srgbClr val="000000"/>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rgbClr val="000000"/>
                          </a:solidFill>
                          <a:latin typeface="+mn-lt"/>
                        </a:rPr>
                        <a:t>CAB-LA is not recommended in individuals weighing &lt;35 kg. </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extLst>
                  <a:ext uri="{0D108BD9-81ED-4DB2-BD59-A6C34878D82A}">
                    <a16:rowId xmlns:a16="http://schemas.microsoft.com/office/drawing/2014/main" val="1849860206"/>
                  </a:ext>
                </a:extLst>
              </a:tr>
              <a:tr h="1076692">
                <a:tc vMerge="1">
                  <a:txBody>
                    <a:bodyPr/>
                    <a:lstStyle/>
                    <a:p>
                      <a:endParaRPr lang="en-ZA"/>
                    </a:p>
                  </a:txBody>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baseline="0">
                          <a:solidFill>
                            <a:srgbClr val="000000"/>
                          </a:solidFill>
                          <a:latin typeface="+mn-lt"/>
                          <a:ea typeface="+mn-ea"/>
                          <a:cs typeface="+mn-cs"/>
                        </a:rPr>
                        <a:t>Do you have buttock implants or fillers?</a:t>
                      </a:r>
                    </a:p>
                    <a:p>
                      <a:pPr marL="285750" indent="-285750">
                        <a:lnSpc>
                          <a:spcPct val="100000"/>
                        </a:lnSpc>
                        <a:spcBef>
                          <a:spcPts val="0"/>
                        </a:spcBef>
                        <a:spcAft>
                          <a:spcPts val="0"/>
                        </a:spcAft>
                        <a:buFont typeface="Arial" panose="020B0604020202020204" pitchFamily="34" charset="0"/>
                        <a:buChar char="•"/>
                      </a:pPr>
                      <a:endParaRPr lang="en-US" sz="1600" i="1" kern="1200" baseline="0">
                        <a:solidFill>
                          <a:srgbClr val="000000"/>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nSpc>
                          <a:spcPct val="100000"/>
                        </a:lnSpc>
                        <a:spcBef>
                          <a:spcPts val="0"/>
                        </a:spcBef>
                        <a:spcAft>
                          <a:spcPts val="0"/>
                        </a:spcAft>
                        <a:buFont typeface="Arial" panose="020B0604020202020204" pitchFamily="34" charset="0"/>
                        <a:buNone/>
                      </a:pPr>
                      <a:r>
                        <a:rPr lang="en-US" sz="1600" b="0">
                          <a:solidFill>
                            <a:srgbClr val="000000"/>
                          </a:solidFill>
                          <a:latin typeface="+mn-lt"/>
                        </a:rPr>
                        <a:t>Buttock implants or fillers may affect the safe administration and absorption of intramuscular gluteal injections. </a:t>
                      </a:r>
                      <a:endParaRPr lang="en-US" sz="1600">
                        <a:solidFill>
                          <a:srgbClr val="000000"/>
                        </a:solidFill>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9F8"/>
                    </a:solidFill>
                  </a:tcPr>
                </a:tc>
                <a:extLst>
                  <a:ext uri="{0D108BD9-81ED-4DB2-BD59-A6C34878D82A}">
                    <a16:rowId xmlns:a16="http://schemas.microsoft.com/office/drawing/2014/main" val="3971164617"/>
                  </a:ext>
                </a:extLst>
              </a:tr>
            </a:tbl>
          </a:graphicData>
        </a:graphic>
      </p:graphicFrame>
      <p:sp>
        <p:nvSpPr>
          <p:cNvPr id="3" name="TextBox 2">
            <a:extLst>
              <a:ext uri="{FF2B5EF4-FFF2-40B4-BE49-F238E27FC236}">
                <a16:creationId xmlns:a16="http://schemas.microsoft.com/office/drawing/2014/main" id="{13EC1CCC-CADD-7E56-49D4-C36BB8CB24A6}"/>
              </a:ext>
            </a:extLst>
          </p:cNvPr>
          <p:cNvSpPr txBox="1"/>
          <p:nvPr/>
        </p:nvSpPr>
        <p:spPr>
          <a:xfrm>
            <a:off x="274322" y="9420835"/>
            <a:ext cx="3714376" cy="246221"/>
          </a:xfrm>
          <a:prstGeom prst="rect">
            <a:avLst/>
          </a:prstGeom>
          <a:noFill/>
        </p:spPr>
        <p:txBody>
          <a:bodyPr wrap="square">
            <a:spAutoFit/>
          </a:bodyPr>
          <a:lstStyle/>
          <a:p>
            <a:r>
              <a:rPr lang="en-US" sz="1000">
                <a:solidFill>
                  <a:srgbClr val="000000"/>
                </a:solidFill>
              </a:rPr>
              <a:t>INSTI = </a:t>
            </a:r>
            <a:r>
              <a:rPr lang="en-ZA" sz="1000">
                <a:solidFill>
                  <a:srgbClr val="000000"/>
                </a:solidFill>
              </a:rPr>
              <a:t>integrase strand transfer inhibitors </a:t>
            </a:r>
          </a:p>
        </p:txBody>
      </p:sp>
      <p:grpSp>
        <p:nvGrpSpPr>
          <p:cNvPr id="2" name="Group 1">
            <a:extLst>
              <a:ext uri="{FF2B5EF4-FFF2-40B4-BE49-F238E27FC236}">
                <a16:creationId xmlns:a16="http://schemas.microsoft.com/office/drawing/2014/main" id="{E030BFBD-3A38-4EF1-5EB9-B2A2EDE44B7D}"/>
              </a:ext>
            </a:extLst>
          </p:cNvPr>
          <p:cNvGrpSpPr/>
          <p:nvPr/>
        </p:nvGrpSpPr>
        <p:grpSpPr>
          <a:xfrm>
            <a:off x="274322" y="1747519"/>
            <a:ext cx="804583" cy="804583"/>
            <a:chOff x="1015928" y="3966851"/>
            <a:chExt cx="804583" cy="804583"/>
          </a:xfrm>
        </p:grpSpPr>
        <p:sp>
          <p:nvSpPr>
            <p:cNvPr id="4" name="Oval 3">
              <a:extLst>
                <a:ext uri="{FF2B5EF4-FFF2-40B4-BE49-F238E27FC236}">
                  <a16:creationId xmlns:a16="http://schemas.microsoft.com/office/drawing/2014/main" id="{2A953826-3155-D096-4701-14119AEA656D}"/>
                </a:ext>
              </a:extLst>
            </p:cNvPr>
            <p:cNvSpPr/>
            <p:nvPr/>
          </p:nvSpPr>
          <p:spPr>
            <a:xfrm>
              <a:off x="1015928" y="3966851"/>
              <a:ext cx="804583" cy="80458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A4F75F-B160-F6C2-5889-486E72B6C6D0}"/>
                </a:ext>
              </a:extLst>
            </p:cNvPr>
            <p:cNvPicPr>
              <a:picLocks noChangeAspect="1"/>
            </p:cNvPicPr>
            <p:nvPr/>
          </p:nvPicPr>
          <p:blipFill>
            <a:blip r:embed="rId2"/>
            <a:stretch>
              <a:fillRect/>
            </a:stretch>
          </p:blipFill>
          <p:spPr>
            <a:xfrm>
              <a:off x="1168866" y="4126107"/>
              <a:ext cx="474715" cy="474715"/>
            </a:xfrm>
            <a:prstGeom prst="rect">
              <a:avLst/>
            </a:prstGeom>
          </p:spPr>
        </p:pic>
      </p:grpSp>
      <p:sp>
        <p:nvSpPr>
          <p:cNvPr id="8" name="Title 3">
            <a:extLst>
              <a:ext uri="{FF2B5EF4-FFF2-40B4-BE49-F238E27FC236}">
                <a16:creationId xmlns:a16="http://schemas.microsoft.com/office/drawing/2014/main" id="{CB4DA6BA-2BF2-8971-B84B-80BE9E6D2E16}"/>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208234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p:txBody>
          <a:bodyPr/>
          <a:lstStyle/>
          <a:p>
            <a:pPr algn="ctr"/>
            <a:r>
              <a:rPr lang="en-US" sz="2400"/>
              <a:t>Confirm Client is a Good Candidate for </a:t>
            </a:r>
            <a:r>
              <a:rPr lang="en-US" sz="2400">
                <a:solidFill>
                  <a:schemeClr val="accent5"/>
                </a:solidFill>
                <a:latin typeface="Century Gothic"/>
              </a:rPr>
              <a:t>DVR</a:t>
            </a:r>
            <a:endParaRPr lang="en-US">
              <a:solidFill>
                <a:schemeClr val="accent5"/>
              </a:solidFill>
            </a:endParaRPr>
          </a:p>
        </p:txBody>
      </p:sp>
      <p:graphicFrame>
        <p:nvGraphicFramePr>
          <p:cNvPr id="4" name="Table 4">
            <a:extLst>
              <a:ext uri="{FF2B5EF4-FFF2-40B4-BE49-F238E27FC236}">
                <a16:creationId xmlns:a16="http://schemas.microsoft.com/office/drawing/2014/main" id="{7EA815BB-F199-A6E4-2158-1B66E27C6A81}"/>
              </a:ext>
            </a:extLst>
          </p:cNvPr>
          <p:cNvGraphicFramePr>
            <a:graphicFrameLocks/>
          </p:cNvGraphicFramePr>
          <p:nvPr>
            <p:extLst>
              <p:ext uri="{D42A27DB-BD31-4B8C-83A1-F6EECF244321}">
                <p14:modId xmlns:p14="http://schemas.microsoft.com/office/powerpoint/2010/main" val="2239954866"/>
              </p:ext>
            </p:extLst>
          </p:nvPr>
        </p:nvGraphicFramePr>
        <p:xfrm>
          <a:off x="559456" y="1747519"/>
          <a:ext cx="6307980" cy="6665653"/>
        </p:xfrm>
        <a:graphic>
          <a:graphicData uri="http://schemas.openxmlformats.org/drawingml/2006/table">
            <a:tbl>
              <a:tblPr bandRow="1"/>
              <a:tblGrid>
                <a:gridCol w="1151034">
                  <a:extLst>
                    <a:ext uri="{9D8B030D-6E8A-4147-A177-3AD203B41FA5}">
                      <a16:colId xmlns:a16="http://schemas.microsoft.com/office/drawing/2014/main" val="88424409"/>
                    </a:ext>
                  </a:extLst>
                </a:gridCol>
                <a:gridCol w="2015349">
                  <a:extLst>
                    <a:ext uri="{9D8B030D-6E8A-4147-A177-3AD203B41FA5}">
                      <a16:colId xmlns:a16="http://schemas.microsoft.com/office/drawing/2014/main" val="457513423"/>
                    </a:ext>
                  </a:extLst>
                </a:gridCol>
                <a:gridCol w="3141597">
                  <a:extLst>
                    <a:ext uri="{9D8B030D-6E8A-4147-A177-3AD203B41FA5}">
                      <a16:colId xmlns:a16="http://schemas.microsoft.com/office/drawing/2014/main" val="2194193532"/>
                    </a:ext>
                  </a:extLst>
                </a:gridCol>
              </a:tblGrid>
              <a:tr h="400627">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lgn="ctr"/>
                      <a:endParaRPr lang="en-US" sz="1600" b="1">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gn="ctr">
                        <a:buFont typeface="Arial" panose="020B0604020202020204" pitchFamily="34" charset="0"/>
                        <a:buNone/>
                      </a:pPr>
                      <a:r>
                        <a:rPr lang="en-US" sz="1800" b="1">
                          <a:solidFill>
                            <a:schemeClr val="bg1"/>
                          </a:solidFill>
                        </a:rPr>
                        <a:t>Targeted Questions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22069"/>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lgn="ctr">
                        <a:buFont typeface="Arial" panose="020B0604020202020204" pitchFamily="34" charset="0"/>
                        <a:buNone/>
                      </a:pPr>
                      <a:r>
                        <a:rPr lang="en-US" sz="1800" b="1">
                          <a:solidFill>
                            <a:schemeClr val="bg1"/>
                          </a:solidFill>
                        </a:rPr>
                        <a:t>Rationale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22069"/>
                    </a:solidFill>
                  </a:tcPr>
                </a:tc>
                <a:extLst>
                  <a:ext uri="{0D108BD9-81ED-4DB2-BD59-A6C34878D82A}">
                    <a16:rowId xmlns:a16="http://schemas.microsoft.com/office/drawing/2014/main" val="4293696052"/>
                  </a:ext>
                </a:extLst>
              </a:tr>
              <a:tr h="980902">
                <a:tc rowSpan="4">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algn="ctr"/>
                      <a:r>
                        <a:rPr lang="en-US" sz="1800" b="1" i="0" u="none" strike="noStrike" kern="1200">
                          <a:solidFill>
                            <a:schemeClr val="bg1"/>
                          </a:solidFill>
                          <a:effectLst/>
                          <a:latin typeface="+mn-lt"/>
                          <a:ea typeface="+mn-ea"/>
                          <a:cs typeface="+mn-cs"/>
                        </a:rPr>
                        <a:t>DVR</a:t>
                      </a:r>
                      <a:endParaRPr lang="en-US" sz="1800" b="1" i="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75CA5"/>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indent="0">
                        <a:buFont typeface="Arial" panose="020B0604020202020204" pitchFamily="34" charset="0"/>
                        <a:buNone/>
                      </a:pPr>
                      <a:r>
                        <a:rPr lang="en-US" sz="1600" i="1" kern="1200" baseline="0">
                          <a:solidFill>
                            <a:srgbClr val="000000"/>
                          </a:solidFill>
                          <a:latin typeface="+mn-lt"/>
                          <a:ea typeface="+mn-ea"/>
                          <a:cs typeface="+mn-cs"/>
                        </a:rPr>
                        <a:t>If you are </a:t>
                      </a:r>
                      <a:r>
                        <a:rPr lang="en-US" sz="1600" i="1" spc="-50">
                          <a:solidFill>
                            <a:srgbClr val="000000"/>
                          </a:solidFill>
                          <a:latin typeface="+mn-lt"/>
                        </a:rPr>
                        <a:t>using a ring, diaphragm or cervical cap for contraception, are you willing to switch to another method of contraception?</a:t>
                      </a:r>
                    </a:p>
                    <a:p>
                      <a:pPr marL="0" indent="0">
                        <a:buFont typeface="Arial" panose="020B0604020202020204" pitchFamily="34" charset="0"/>
                        <a:buNone/>
                      </a:pPr>
                      <a:endParaRPr lang="en-US" sz="1600" i="1" spc="-50">
                        <a:solidFill>
                          <a:srgbClr val="000000"/>
                        </a:solidFill>
                        <a:latin typeface="+mn-lt"/>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spc="-50">
                          <a:solidFill>
                            <a:srgbClr val="000000"/>
                          </a:solidFill>
                          <a:latin typeface="+mn-lt"/>
                        </a:rPr>
                        <a:t>If you practice vaginal cleaning or drying, are you willing to stop these practices?</a:t>
                      </a:r>
                      <a:endParaRPr lang="en-US" sz="1600" i="1" kern="1200" baseline="0">
                        <a:solidFill>
                          <a:srgbClr val="000000"/>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75CA5">
                        <a:lumMod val="20000"/>
                        <a:lumOff val="80000"/>
                      </a:srgbClr>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spc="-50">
                          <a:solidFill>
                            <a:srgbClr val="000000"/>
                          </a:solidFill>
                          <a:latin typeface="+mn-lt"/>
                        </a:rPr>
                        <a:t>Women using a ring, diaphragm or cervical cap for contraception, or who engage in certain vaginal practices, should be willing to stop while using the DVR.</a:t>
                      </a:r>
                      <a:endParaRPr lang="en-US" sz="1600">
                        <a:solidFill>
                          <a:srgbClr val="000000"/>
                        </a:solidFill>
                        <a:latin typeface="+mn-lt"/>
                      </a:endParaRPr>
                    </a:p>
                    <a:p>
                      <a:pPr marL="0" indent="0">
                        <a:buFont typeface="Arial" panose="020B0604020202020204" pitchFamily="34" charset="0"/>
                        <a:buNone/>
                      </a:pPr>
                      <a:endParaRPr lang="en-US" sz="1600">
                        <a:solidFill>
                          <a:srgbClr val="000000"/>
                        </a:solidFill>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75CA5">
                        <a:lumMod val="20000"/>
                        <a:lumOff val="80000"/>
                      </a:srgbClr>
                    </a:solidFill>
                  </a:tcPr>
                </a:tc>
                <a:extLst>
                  <a:ext uri="{0D108BD9-81ED-4DB2-BD59-A6C34878D82A}">
                    <a16:rowId xmlns:a16="http://schemas.microsoft.com/office/drawing/2014/main" val="2490713455"/>
                  </a:ext>
                </a:extLst>
              </a:tr>
              <a:tr h="870066">
                <a:tc vMerge="1">
                  <a:txBody>
                    <a:bodyPr/>
                    <a:lstStyle/>
                    <a:p>
                      <a:endParaRPr lang="en-ZA"/>
                    </a:p>
                  </a:txBody>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baseline="0">
                          <a:solidFill>
                            <a:srgbClr val="000000"/>
                          </a:solidFill>
                          <a:latin typeface="+mn-lt"/>
                          <a:ea typeface="+mn-ea"/>
                          <a:cs typeface="+mn-cs"/>
                        </a:rPr>
                        <a:t>Are you pregnant or breastfeeding?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baseline="0">
                        <a:solidFill>
                          <a:srgbClr val="000000"/>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75CA5">
                        <a:lumMod val="20000"/>
                        <a:lumOff val="80000"/>
                      </a:srgbClr>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rgbClr val="000000"/>
                          </a:solidFill>
                          <a:latin typeface="+mn-lt"/>
                        </a:rPr>
                        <a:t>Per national guidelines, pregnant and breastfeeding women may not be eligible for DVR.</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75CA5">
                        <a:lumMod val="20000"/>
                        <a:lumOff val="80000"/>
                      </a:srgbClr>
                    </a:solidFill>
                  </a:tcPr>
                </a:tc>
                <a:extLst>
                  <a:ext uri="{0D108BD9-81ED-4DB2-BD59-A6C34878D82A}">
                    <a16:rowId xmlns:a16="http://schemas.microsoft.com/office/drawing/2014/main" val="2341126946"/>
                  </a:ext>
                </a:extLst>
              </a:tr>
              <a:tr h="825731">
                <a:tc vMerge="1">
                  <a:txBody>
                    <a:bodyPr/>
                    <a:lstStyle/>
                    <a:p>
                      <a:endParaRPr lang="en-ZA"/>
                    </a:p>
                  </a:txBody>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i="1" kern="1200" baseline="0">
                          <a:solidFill>
                            <a:schemeClr val="tx1">
                              <a:lumMod val="50000"/>
                            </a:schemeClr>
                          </a:solidFill>
                          <a:latin typeface="+mn-lt"/>
                          <a:ea typeface="+mn-ea"/>
                          <a:cs typeface="+mn-cs"/>
                        </a:rPr>
                        <a:t>Are you currently using </a:t>
                      </a:r>
                      <a:r>
                        <a:rPr lang="en-US" sz="1600" b="0" i="1">
                          <a:solidFill>
                            <a:schemeClr val="tx1">
                              <a:lumMod val="50000"/>
                            </a:schemeClr>
                          </a:solidFill>
                          <a:latin typeface="+mn-lt"/>
                        </a:rPr>
                        <a:t>any medications in your vagina to treat an infection?</a:t>
                      </a:r>
                      <a:endParaRPr lang="en-US" sz="1600" i="1" kern="1200" baseline="0">
                        <a:solidFill>
                          <a:schemeClr val="tx1">
                            <a:lumMod val="50000"/>
                          </a:schemeClr>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75CA5">
                        <a:lumMod val="20000"/>
                        <a:lumOff val="80000"/>
                      </a:srgbClr>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i="0">
                          <a:solidFill>
                            <a:schemeClr val="tx1">
                              <a:lumMod val="50000"/>
                            </a:schemeClr>
                          </a:solidFill>
                          <a:latin typeface="+mn-lt"/>
                        </a:rPr>
                        <a:t>Delay initiation of the DVR until </a:t>
                      </a:r>
                      <a:r>
                        <a:rPr lang="en-US" sz="1600" b="0" i="0">
                          <a:solidFill>
                            <a:schemeClr val="tx1">
                              <a:lumMod val="50000"/>
                            </a:schemeClr>
                          </a:solidFill>
                          <a:latin typeface="+mn-lt"/>
                        </a:rPr>
                        <a:t>vaginal antimicrobial product</a:t>
                      </a:r>
                      <a:r>
                        <a:rPr lang="en-US" sz="1600" i="0">
                          <a:solidFill>
                            <a:schemeClr val="tx1">
                              <a:lumMod val="50000"/>
                            </a:schemeClr>
                          </a:solidFill>
                          <a:latin typeface="+mn-lt"/>
                        </a:rPr>
                        <a:t> may be discontinued</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75CA5">
                        <a:lumMod val="20000"/>
                        <a:lumOff val="80000"/>
                      </a:srgbClr>
                    </a:solidFill>
                  </a:tcPr>
                </a:tc>
                <a:extLst>
                  <a:ext uri="{0D108BD9-81ED-4DB2-BD59-A6C34878D82A}">
                    <a16:rowId xmlns:a16="http://schemas.microsoft.com/office/drawing/2014/main" val="1462444310"/>
                  </a:ext>
                </a:extLst>
              </a:tr>
              <a:tr h="1285665">
                <a:tc vMerge="1">
                  <a:txBody>
                    <a:bodyPr/>
                    <a:lstStyle/>
                    <a:p>
                      <a:pPr algn="ctr"/>
                      <a:endParaRPr lang="en-US" sz="1600" b="1">
                        <a:solidFill>
                          <a:schemeClr val="bg1"/>
                        </a:solidFill>
                      </a:endParaRPr>
                    </a:p>
                  </a:txBody>
                  <a:tcPr>
                    <a:solidFill>
                      <a:schemeClr val="accent5"/>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baseline="0">
                          <a:solidFill>
                            <a:srgbClr val="000000"/>
                          </a:solidFill>
                          <a:latin typeface="+mn-lt"/>
                          <a:ea typeface="+mn-ea"/>
                          <a:cs typeface="+mn-cs"/>
                        </a:rPr>
                        <a:t>Are you able or willing to take another form of PrEP?</a:t>
                      </a:r>
                    </a:p>
                    <a:p>
                      <a:pPr marL="285750" indent="-285750">
                        <a:buFont typeface="Arial" panose="020B0604020202020204" pitchFamily="34" charset="0"/>
                        <a:buChar char="•"/>
                      </a:pPr>
                      <a:endParaRPr lang="en-US" sz="1600" kern="1200" baseline="0">
                        <a:solidFill>
                          <a:srgbClr val="000000"/>
                        </a:solidFill>
                        <a:latin typeface="+mn-lt"/>
                        <a:ea typeface="+mn-ea"/>
                        <a:cs typeface="+mn-cs"/>
                      </a:endParaRP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75CA5">
                        <a:lumMod val="20000"/>
                        <a:lumOff val="80000"/>
                      </a:srgbClr>
                    </a:solidFill>
                  </a:tcPr>
                </a:tc>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rgbClr val="000000"/>
                          </a:solidFill>
                          <a:latin typeface="+mn-lt"/>
                        </a:rPr>
                        <a:t>If</a:t>
                      </a:r>
                      <a:r>
                        <a:rPr lang="en-US" sz="1600" baseline="0">
                          <a:solidFill>
                            <a:srgbClr val="000000"/>
                          </a:solidFill>
                          <a:latin typeface="+mn-lt"/>
                        </a:rPr>
                        <a:t> a client is willing and able to use another form of </a:t>
                      </a:r>
                      <a:r>
                        <a:rPr lang="en-US" sz="1600" baseline="0" err="1">
                          <a:solidFill>
                            <a:srgbClr val="000000"/>
                          </a:solidFill>
                          <a:latin typeface="+mn-lt"/>
                        </a:rPr>
                        <a:t>PrEP</a:t>
                      </a:r>
                      <a:r>
                        <a:rPr lang="en-US" sz="1600" baseline="0">
                          <a:solidFill>
                            <a:srgbClr val="000000"/>
                          </a:solidFill>
                          <a:latin typeface="+mn-lt"/>
                        </a:rPr>
                        <a:t> instead of DVR, they should be counseled to do so, as other forms of </a:t>
                      </a:r>
                      <a:r>
                        <a:rPr lang="en-US" sz="1600" baseline="0" err="1">
                          <a:solidFill>
                            <a:srgbClr val="000000"/>
                          </a:solidFill>
                          <a:latin typeface="+mn-lt"/>
                        </a:rPr>
                        <a:t>PrEP</a:t>
                      </a:r>
                      <a:r>
                        <a:rPr lang="en-US" sz="1600" baseline="0">
                          <a:solidFill>
                            <a:srgbClr val="000000"/>
                          </a:solidFill>
                          <a:latin typeface="+mn-lt"/>
                        </a:rPr>
                        <a:t> offer significantly greater HIV protection.</a:t>
                      </a:r>
                      <a:endParaRPr lang="en-US" sz="1600">
                        <a:solidFill>
                          <a:srgbClr val="000000"/>
                        </a:solidFill>
                        <a:latin typeface="+mn-lt"/>
                      </a:endParaRP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75CA5">
                        <a:lumMod val="20000"/>
                        <a:lumOff val="80000"/>
                      </a:srgbClr>
                    </a:solidFill>
                  </a:tcPr>
                </a:tc>
                <a:extLst>
                  <a:ext uri="{0D108BD9-81ED-4DB2-BD59-A6C34878D82A}">
                    <a16:rowId xmlns:a16="http://schemas.microsoft.com/office/drawing/2014/main" val="1548660557"/>
                  </a:ext>
                </a:extLst>
              </a:tr>
            </a:tbl>
          </a:graphicData>
        </a:graphic>
      </p:graphicFrame>
      <p:grpSp>
        <p:nvGrpSpPr>
          <p:cNvPr id="2" name="Group 1">
            <a:extLst>
              <a:ext uri="{FF2B5EF4-FFF2-40B4-BE49-F238E27FC236}">
                <a16:creationId xmlns:a16="http://schemas.microsoft.com/office/drawing/2014/main" id="{CB5A989B-BBB0-DB10-37F0-FA01B53BB3BD}"/>
              </a:ext>
            </a:extLst>
          </p:cNvPr>
          <p:cNvGrpSpPr/>
          <p:nvPr/>
        </p:nvGrpSpPr>
        <p:grpSpPr>
          <a:xfrm>
            <a:off x="274322" y="1747519"/>
            <a:ext cx="804583" cy="804583"/>
            <a:chOff x="972602" y="5042358"/>
            <a:chExt cx="804583" cy="804583"/>
          </a:xfrm>
        </p:grpSpPr>
        <p:sp>
          <p:nvSpPr>
            <p:cNvPr id="3" name="Oval 2">
              <a:extLst>
                <a:ext uri="{FF2B5EF4-FFF2-40B4-BE49-F238E27FC236}">
                  <a16:creationId xmlns:a16="http://schemas.microsoft.com/office/drawing/2014/main" id="{89C60344-EBDA-B0E9-4D98-31F6F61B7EEC}"/>
                </a:ext>
              </a:extLst>
            </p:cNvPr>
            <p:cNvSpPr/>
            <p:nvPr/>
          </p:nvSpPr>
          <p:spPr>
            <a:xfrm>
              <a:off x="972602" y="5042358"/>
              <a:ext cx="804583" cy="80458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51E3B1-2A92-AFE3-713B-47F126BA29E0}"/>
                </a:ext>
              </a:extLst>
            </p:cNvPr>
            <p:cNvPicPr>
              <a:picLocks noChangeAspect="1"/>
            </p:cNvPicPr>
            <p:nvPr/>
          </p:nvPicPr>
          <p:blipFill>
            <a:blip r:embed="rId2"/>
            <a:stretch>
              <a:fillRect/>
            </a:stretch>
          </p:blipFill>
          <p:spPr>
            <a:xfrm>
              <a:off x="1165250" y="5192623"/>
              <a:ext cx="394401" cy="488120"/>
            </a:xfrm>
            <a:prstGeom prst="rect">
              <a:avLst/>
            </a:prstGeom>
          </p:spPr>
        </p:pic>
      </p:grpSp>
      <p:sp>
        <p:nvSpPr>
          <p:cNvPr id="10" name="Title 3">
            <a:extLst>
              <a:ext uri="{FF2B5EF4-FFF2-40B4-BE49-F238E27FC236}">
                <a16:creationId xmlns:a16="http://schemas.microsoft.com/office/drawing/2014/main" id="{2EF35B2C-125A-7A2F-495E-99554BC18B7D}"/>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380612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A6ABF-5277-B463-FB37-B8C248B616D8}"/>
              </a:ext>
            </a:extLst>
          </p:cNvPr>
          <p:cNvSpPr/>
          <p:nvPr/>
        </p:nvSpPr>
        <p:spPr>
          <a:xfrm>
            <a:off x="5458409" y="1252841"/>
            <a:ext cx="1631456" cy="347421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B90A479-B018-2BF1-11FC-700EC730493D}"/>
              </a:ext>
            </a:extLst>
          </p:cNvPr>
          <p:cNvSpPr>
            <a:spLocks noGrp="1"/>
          </p:cNvSpPr>
          <p:nvPr>
            <p:ph type="body" sz="quarter" idx="15"/>
          </p:nvPr>
        </p:nvSpPr>
        <p:spPr>
          <a:xfrm>
            <a:off x="0" y="466530"/>
            <a:ext cx="7429500" cy="646237"/>
          </a:xfrm>
        </p:spPr>
        <p:txBody>
          <a:bodyPr/>
          <a:lstStyle/>
          <a:p>
            <a:pPr algn="ctr"/>
            <a:r>
              <a:rPr lang="en-US" sz="2400"/>
              <a:t>Counseling for Effective PrEP Use at Initiation</a:t>
            </a:r>
          </a:p>
        </p:txBody>
      </p:sp>
      <p:sp>
        <p:nvSpPr>
          <p:cNvPr id="5" name="Content Placeholder 1">
            <a:extLst>
              <a:ext uri="{FF2B5EF4-FFF2-40B4-BE49-F238E27FC236}">
                <a16:creationId xmlns:a16="http://schemas.microsoft.com/office/drawing/2014/main" id="{563AA814-F0C0-A8E5-AABD-726E67FD15D6}"/>
              </a:ext>
            </a:extLst>
          </p:cNvPr>
          <p:cNvSpPr txBox="1">
            <a:spLocks/>
          </p:cNvSpPr>
          <p:nvPr/>
        </p:nvSpPr>
        <p:spPr>
          <a:xfrm>
            <a:off x="428897" y="1252841"/>
            <a:ext cx="5800538" cy="3474218"/>
          </a:xfrm>
          <a:prstGeom prst="rect">
            <a:avLst/>
          </a:prstGeom>
          <a:solidFill>
            <a:schemeClr val="accent6"/>
          </a:solidFill>
        </p:spPr>
        <p:txBody>
          <a:bodyPr>
            <a:noAutofit/>
          </a:bodyPr>
          <a:lstStyle>
            <a:lvl1pPr marL="0" indent="0" algn="l" defTabSz="1432590" rtl="0" eaLnBrk="1" latinLnBrk="0" hangingPunct="1">
              <a:lnSpc>
                <a:spcPct val="90000"/>
              </a:lnSpc>
              <a:spcBef>
                <a:spcPts val="1567"/>
              </a:spcBef>
              <a:buClr>
                <a:schemeClr val="tx1"/>
              </a:buClr>
              <a:buSzPct val="80000"/>
              <a:buFont typeface="Arial" panose="020B0604020202020204" pitchFamily="34" charset="0"/>
              <a:buNone/>
              <a:defRPr sz="2000" b="0" kern="1200">
                <a:solidFill>
                  <a:srgbClr val="000000"/>
                </a:solidFill>
                <a:latin typeface="+mn-lt"/>
                <a:ea typeface="+mn-ea"/>
                <a:cs typeface="Arial" panose="020B0604020202020204" pitchFamily="34" charset="0"/>
              </a:defRPr>
            </a:lvl1pPr>
            <a:lvl2pPr marL="1074443" indent="-358148" algn="l" defTabSz="1432590" rtl="0" eaLnBrk="1" latinLnBrk="0" hangingPunct="1">
              <a:lnSpc>
                <a:spcPct val="90000"/>
              </a:lnSpc>
              <a:spcBef>
                <a:spcPts val="783"/>
              </a:spcBef>
              <a:buClr>
                <a:schemeClr val="tx1"/>
              </a:buClr>
              <a:buSzPct val="80000"/>
              <a:buFont typeface="Arial" panose="020B0604020202020204" pitchFamily="34" charset="0"/>
              <a:buChar char="•"/>
              <a:defRPr sz="1050" kern="1200">
                <a:solidFill>
                  <a:schemeClr val="tx1"/>
                </a:solidFill>
                <a:latin typeface="+mn-lt"/>
                <a:ea typeface="+mn-ea"/>
                <a:cs typeface="Arial" panose="020B0604020202020204" pitchFamily="34" charset="0"/>
              </a:defRPr>
            </a:lvl2pPr>
            <a:lvl3pPr marL="1790738" indent="-358148" algn="l" defTabSz="1432590" rtl="0" eaLnBrk="1" latinLnBrk="0" hangingPunct="1">
              <a:lnSpc>
                <a:spcPct val="90000"/>
              </a:lnSpc>
              <a:spcBef>
                <a:spcPts val="783"/>
              </a:spcBef>
              <a:buClr>
                <a:schemeClr val="tx1"/>
              </a:buClr>
              <a:buSzPct val="80000"/>
              <a:buFont typeface="Arial" panose="020B0604020202020204" pitchFamily="34" charset="0"/>
              <a:buChar char="•"/>
              <a:defRPr sz="1050" kern="1200">
                <a:solidFill>
                  <a:schemeClr val="tx1"/>
                </a:solidFill>
                <a:latin typeface="+mn-lt"/>
                <a:ea typeface="+mn-ea"/>
                <a:cs typeface="Arial" panose="020B0604020202020204" pitchFamily="34" charset="0"/>
              </a:defRPr>
            </a:lvl3pPr>
            <a:lvl4pPr marL="2507033" indent="-358148" algn="l" defTabSz="1432590" rtl="0" eaLnBrk="1" latinLnBrk="0" hangingPunct="1">
              <a:lnSpc>
                <a:spcPct val="90000"/>
              </a:lnSpc>
              <a:spcBef>
                <a:spcPts val="783"/>
              </a:spcBef>
              <a:buClr>
                <a:srgbClr val="6CADDF"/>
              </a:buClr>
              <a:buSzPct val="80000"/>
              <a:buFont typeface="Arial" panose="020B0604020202020204" pitchFamily="34" charset="0"/>
              <a:buChar char="•"/>
              <a:defRPr sz="2507" kern="1200">
                <a:solidFill>
                  <a:srgbClr val="093552"/>
                </a:solidFill>
                <a:latin typeface="Arial" panose="020B0604020202020204" pitchFamily="34" charset="0"/>
                <a:ea typeface="+mn-ea"/>
                <a:cs typeface="Arial" panose="020B0604020202020204" pitchFamily="34" charset="0"/>
              </a:defRPr>
            </a:lvl4pPr>
            <a:lvl5pPr marL="3223329" indent="-358148" algn="l" defTabSz="1432590" rtl="0" eaLnBrk="1" latinLnBrk="0" hangingPunct="1">
              <a:lnSpc>
                <a:spcPct val="90000"/>
              </a:lnSpc>
              <a:spcBef>
                <a:spcPts val="783"/>
              </a:spcBef>
              <a:buClr>
                <a:srgbClr val="6CADDF"/>
              </a:buClr>
              <a:buSzPct val="80000"/>
              <a:buFont typeface="Arial" panose="020B0604020202020204" pitchFamily="34" charset="0"/>
              <a:buChar char="•"/>
              <a:defRPr sz="2507" kern="1200">
                <a:solidFill>
                  <a:srgbClr val="093552"/>
                </a:solidFill>
                <a:latin typeface="Arial" panose="020B0604020202020204" pitchFamily="34" charset="0"/>
                <a:ea typeface="+mn-ea"/>
                <a:cs typeface="Arial" panose="020B0604020202020204" pitchFamily="34" charset="0"/>
              </a:defRPr>
            </a:lvl5pPr>
            <a:lvl6pPr marL="3939624"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6pPr>
            <a:lvl7pPr marL="4655919"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7pPr>
            <a:lvl8pPr marL="5372214"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8pPr>
            <a:lvl9pPr marL="6088510"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9pPr>
          </a:lstStyle>
          <a:p>
            <a:pPr>
              <a:lnSpc>
                <a:spcPct val="100000"/>
              </a:lnSpc>
              <a:spcBef>
                <a:spcPts val="600"/>
              </a:spcBef>
              <a:spcAft>
                <a:spcPts val="600"/>
              </a:spcAft>
            </a:pPr>
            <a:r>
              <a:rPr lang="en-US" sz="1600" b="1">
                <a:solidFill>
                  <a:schemeClr val="bg1"/>
                </a:solidFill>
              </a:rPr>
              <a:t>Counseling tips:</a:t>
            </a:r>
          </a:p>
          <a:p>
            <a:pPr marL="285750" indent="-285750">
              <a:lnSpc>
                <a:spcPct val="100000"/>
              </a:lnSpc>
              <a:spcBef>
                <a:spcPts val="600"/>
              </a:spcBef>
              <a:spcAft>
                <a:spcPts val="600"/>
              </a:spcAft>
              <a:buClr>
                <a:schemeClr val="accent6">
                  <a:lumMod val="40000"/>
                  <a:lumOff val="60000"/>
                </a:schemeClr>
              </a:buClr>
              <a:buFont typeface="Wingdings" panose="05000000000000000000" pitchFamily="2" charset="2"/>
              <a:buChar char="ü"/>
            </a:pPr>
            <a:r>
              <a:rPr lang="en-US" sz="1400" b="0">
                <a:solidFill>
                  <a:schemeClr val="bg1"/>
                </a:solidFill>
              </a:rPr>
              <a:t>Highlight the benefits of PrEP </a:t>
            </a:r>
            <a:r>
              <a:rPr lang="en-US" sz="1400">
                <a:solidFill>
                  <a:schemeClr val="bg1"/>
                </a:solidFill>
              </a:rPr>
              <a:t>in their lives, f</a:t>
            </a:r>
            <a:r>
              <a:rPr lang="en-US" sz="1400" b="0">
                <a:solidFill>
                  <a:schemeClr val="bg1"/>
                </a:solidFill>
              </a:rPr>
              <a:t>ocusing on the good things that </a:t>
            </a:r>
            <a:r>
              <a:rPr lang="en-US" sz="1400" b="0" i="1">
                <a:solidFill>
                  <a:schemeClr val="bg1"/>
                </a:solidFill>
              </a:rPr>
              <a:t>will </a:t>
            </a:r>
            <a:r>
              <a:rPr lang="en-US" sz="1400" b="0">
                <a:solidFill>
                  <a:schemeClr val="bg1"/>
                </a:solidFill>
              </a:rPr>
              <a:t>and the bad things that </a:t>
            </a:r>
            <a:r>
              <a:rPr lang="en-US" sz="1400" b="0" i="1">
                <a:solidFill>
                  <a:schemeClr val="bg1"/>
                </a:solidFill>
              </a:rPr>
              <a:t>will not</a:t>
            </a:r>
            <a:r>
              <a:rPr lang="en-US" sz="1400" b="0">
                <a:solidFill>
                  <a:schemeClr val="bg1"/>
                </a:solidFill>
              </a:rPr>
              <a:t> happen when adherence is good. </a:t>
            </a:r>
            <a:r>
              <a:rPr lang="en-US" sz="1400" i="1">
                <a:solidFill>
                  <a:schemeClr val="bg1"/>
                </a:solidFill>
              </a:rPr>
              <a:t>Avoid</a:t>
            </a:r>
            <a:r>
              <a:rPr lang="en-US" sz="1400" b="0">
                <a:solidFill>
                  <a:schemeClr val="bg1"/>
                </a:solidFill>
              </a:rPr>
              <a:t> focusing on the negative impact of not adhering to PrEP as prescribed. </a:t>
            </a:r>
          </a:p>
          <a:p>
            <a:pPr marL="285750" indent="-285750">
              <a:lnSpc>
                <a:spcPct val="100000"/>
              </a:lnSpc>
              <a:spcBef>
                <a:spcPts val="600"/>
              </a:spcBef>
              <a:spcAft>
                <a:spcPts val="600"/>
              </a:spcAft>
              <a:buClr>
                <a:schemeClr val="accent6">
                  <a:lumMod val="40000"/>
                  <a:lumOff val="60000"/>
                </a:schemeClr>
              </a:buClr>
              <a:buFont typeface="Wingdings" panose="05000000000000000000" pitchFamily="2" charset="2"/>
              <a:buChar char="ü"/>
            </a:pPr>
            <a:r>
              <a:rPr lang="en-US" sz="1400" b="0">
                <a:solidFill>
                  <a:schemeClr val="bg1"/>
                </a:solidFill>
              </a:rPr>
              <a:t>​Build their self efficacy to use PrEP as prescribed through providing encouragement </a:t>
            </a:r>
            <a:r>
              <a:rPr lang="en-US" sz="1400">
                <a:solidFill>
                  <a:schemeClr val="bg1"/>
                </a:solidFill>
              </a:rPr>
              <a:t>and drawing on any relevant skills, behaviors and experiences they already have. </a:t>
            </a:r>
          </a:p>
          <a:p>
            <a:pPr marL="285750" indent="-285750">
              <a:lnSpc>
                <a:spcPct val="100000"/>
              </a:lnSpc>
              <a:spcBef>
                <a:spcPts val="600"/>
              </a:spcBef>
              <a:spcAft>
                <a:spcPts val="600"/>
              </a:spcAft>
              <a:buClr>
                <a:schemeClr val="accent6">
                  <a:lumMod val="40000"/>
                  <a:lumOff val="60000"/>
                </a:schemeClr>
              </a:buClr>
              <a:buFont typeface="Wingdings" panose="05000000000000000000" pitchFamily="2" charset="2"/>
              <a:buChar char="ü"/>
            </a:pPr>
            <a:r>
              <a:rPr lang="en-US" sz="1400">
                <a:solidFill>
                  <a:schemeClr val="bg1"/>
                </a:solidFill>
              </a:rPr>
              <a:t>Counsel clients to anticipate any practical or social challenges to PrEP use and brainstorm solutions together.</a:t>
            </a:r>
          </a:p>
          <a:p>
            <a:pPr marL="285750" indent="-285750">
              <a:lnSpc>
                <a:spcPct val="100000"/>
              </a:lnSpc>
              <a:spcBef>
                <a:spcPts val="600"/>
              </a:spcBef>
              <a:spcAft>
                <a:spcPts val="600"/>
              </a:spcAft>
              <a:buClr>
                <a:schemeClr val="accent6">
                  <a:lumMod val="40000"/>
                  <a:lumOff val="60000"/>
                </a:schemeClr>
              </a:buClr>
              <a:buFont typeface="Wingdings" panose="05000000000000000000" pitchFamily="2" charset="2"/>
              <a:buChar char="ü"/>
            </a:pPr>
            <a:r>
              <a:rPr lang="en-US" sz="1400" b="0">
                <a:solidFill>
                  <a:schemeClr val="bg1"/>
                </a:solidFill>
              </a:rPr>
              <a:t>Review potential side effects and discuss how to manage them. Remind them that frequency and severity of side effects generally decreases.</a:t>
            </a:r>
            <a:r>
              <a:rPr lang="en-US" sz="1400">
                <a:solidFill>
                  <a:schemeClr val="bg1"/>
                </a:solidFill>
              </a:rPr>
              <a:t> </a:t>
            </a:r>
            <a:endParaRPr lang="en-US" sz="1400" b="0" i="1">
              <a:solidFill>
                <a:schemeClr val="bg1"/>
              </a:solidFill>
            </a:endParaRPr>
          </a:p>
        </p:txBody>
      </p:sp>
      <p:sp>
        <p:nvSpPr>
          <p:cNvPr id="11" name="Content Placeholder 1">
            <a:extLst>
              <a:ext uri="{FF2B5EF4-FFF2-40B4-BE49-F238E27FC236}">
                <a16:creationId xmlns:a16="http://schemas.microsoft.com/office/drawing/2014/main" id="{754612D0-3E53-30A5-3132-E626B0078D94}"/>
              </a:ext>
            </a:extLst>
          </p:cNvPr>
          <p:cNvSpPr txBox="1">
            <a:spLocks/>
          </p:cNvSpPr>
          <p:nvPr/>
        </p:nvSpPr>
        <p:spPr>
          <a:xfrm>
            <a:off x="428897" y="4867132"/>
            <a:ext cx="3285853" cy="4230216"/>
          </a:xfrm>
          <a:prstGeom prst="rect">
            <a:avLst/>
          </a:prstGeom>
          <a:solidFill>
            <a:schemeClr val="accent6">
              <a:lumMod val="40000"/>
              <a:lumOff val="60000"/>
            </a:schemeClr>
          </a:solidFill>
        </p:spPr>
        <p:txBody>
          <a:bodyPr anchor="ctr">
            <a:noAutofit/>
          </a:bodyPr>
          <a:lstStyle>
            <a:lvl1pPr marL="0" indent="0" algn="l" defTabSz="1432590" rtl="0" eaLnBrk="1" latinLnBrk="0" hangingPunct="1">
              <a:lnSpc>
                <a:spcPct val="90000"/>
              </a:lnSpc>
              <a:spcBef>
                <a:spcPts val="1567"/>
              </a:spcBef>
              <a:buClr>
                <a:schemeClr val="tx1"/>
              </a:buClr>
              <a:buSzPct val="80000"/>
              <a:buFont typeface="Arial" panose="020B0604020202020204" pitchFamily="34" charset="0"/>
              <a:buNone/>
              <a:defRPr sz="2000" b="0" kern="1200">
                <a:solidFill>
                  <a:srgbClr val="000000"/>
                </a:solidFill>
                <a:latin typeface="+mn-lt"/>
                <a:ea typeface="+mn-ea"/>
                <a:cs typeface="Arial" panose="020B0604020202020204" pitchFamily="34" charset="0"/>
              </a:defRPr>
            </a:lvl1pPr>
            <a:lvl2pPr marL="1074443" indent="-358148" algn="l" defTabSz="1432590" rtl="0" eaLnBrk="1" latinLnBrk="0" hangingPunct="1">
              <a:lnSpc>
                <a:spcPct val="90000"/>
              </a:lnSpc>
              <a:spcBef>
                <a:spcPts val="783"/>
              </a:spcBef>
              <a:buClr>
                <a:schemeClr val="tx1"/>
              </a:buClr>
              <a:buSzPct val="80000"/>
              <a:buFont typeface="Arial" panose="020B0604020202020204" pitchFamily="34" charset="0"/>
              <a:buChar char="•"/>
              <a:defRPr sz="1050" kern="1200">
                <a:solidFill>
                  <a:schemeClr val="tx1"/>
                </a:solidFill>
                <a:latin typeface="+mn-lt"/>
                <a:ea typeface="+mn-ea"/>
                <a:cs typeface="Arial" panose="020B0604020202020204" pitchFamily="34" charset="0"/>
              </a:defRPr>
            </a:lvl2pPr>
            <a:lvl3pPr marL="1790738" indent="-358148" algn="l" defTabSz="1432590" rtl="0" eaLnBrk="1" latinLnBrk="0" hangingPunct="1">
              <a:lnSpc>
                <a:spcPct val="90000"/>
              </a:lnSpc>
              <a:spcBef>
                <a:spcPts val="783"/>
              </a:spcBef>
              <a:buClr>
                <a:schemeClr val="tx1"/>
              </a:buClr>
              <a:buSzPct val="80000"/>
              <a:buFont typeface="Arial" panose="020B0604020202020204" pitchFamily="34" charset="0"/>
              <a:buChar char="•"/>
              <a:defRPr sz="1050" kern="1200">
                <a:solidFill>
                  <a:schemeClr val="tx1"/>
                </a:solidFill>
                <a:latin typeface="+mn-lt"/>
                <a:ea typeface="+mn-ea"/>
                <a:cs typeface="Arial" panose="020B0604020202020204" pitchFamily="34" charset="0"/>
              </a:defRPr>
            </a:lvl3pPr>
            <a:lvl4pPr marL="2507033" indent="-358148" algn="l" defTabSz="1432590" rtl="0" eaLnBrk="1" latinLnBrk="0" hangingPunct="1">
              <a:lnSpc>
                <a:spcPct val="90000"/>
              </a:lnSpc>
              <a:spcBef>
                <a:spcPts val="783"/>
              </a:spcBef>
              <a:buClr>
                <a:srgbClr val="6CADDF"/>
              </a:buClr>
              <a:buSzPct val="80000"/>
              <a:buFont typeface="Arial" panose="020B0604020202020204" pitchFamily="34" charset="0"/>
              <a:buChar char="•"/>
              <a:defRPr sz="2507" kern="1200">
                <a:solidFill>
                  <a:srgbClr val="093552"/>
                </a:solidFill>
                <a:latin typeface="Arial" panose="020B0604020202020204" pitchFamily="34" charset="0"/>
                <a:ea typeface="+mn-ea"/>
                <a:cs typeface="Arial" panose="020B0604020202020204" pitchFamily="34" charset="0"/>
              </a:defRPr>
            </a:lvl4pPr>
            <a:lvl5pPr marL="3223329" indent="-358148" algn="l" defTabSz="1432590" rtl="0" eaLnBrk="1" latinLnBrk="0" hangingPunct="1">
              <a:lnSpc>
                <a:spcPct val="90000"/>
              </a:lnSpc>
              <a:spcBef>
                <a:spcPts val="783"/>
              </a:spcBef>
              <a:buClr>
                <a:srgbClr val="6CADDF"/>
              </a:buClr>
              <a:buSzPct val="80000"/>
              <a:buFont typeface="Arial" panose="020B0604020202020204" pitchFamily="34" charset="0"/>
              <a:buChar char="•"/>
              <a:defRPr sz="2507" kern="1200">
                <a:solidFill>
                  <a:srgbClr val="093552"/>
                </a:solidFill>
                <a:latin typeface="Arial" panose="020B0604020202020204" pitchFamily="34" charset="0"/>
                <a:ea typeface="+mn-ea"/>
                <a:cs typeface="Arial" panose="020B0604020202020204" pitchFamily="34" charset="0"/>
              </a:defRPr>
            </a:lvl5pPr>
            <a:lvl6pPr marL="3939624"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6pPr>
            <a:lvl7pPr marL="4655919"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7pPr>
            <a:lvl8pPr marL="5372214"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8pPr>
            <a:lvl9pPr marL="6088510"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9pPr>
          </a:lstStyle>
          <a:p>
            <a:pPr>
              <a:lnSpc>
                <a:spcPct val="100000"/>
              </a:lnSpc>
              <a:spcBef>
                <a:spcPts val="0"/>
              </a:spcBef>
              <a:spcAft>
                <a:spcPts val="600"/>
              </a:spcAft>
            </a:pPr>
            <a:r>
              <a:rPr lang="en-US" sz="1400" b="1">
                <a:solidFill>
                  <a:schemeClr val="accent6">
                    <a:lumMod val="50000"/>
                  </a:schemeClr>
                </a:solidFill>
              </a:rPr>
              <a:t>Example questions to build self-efficacy:</a:t>
            </a:r>
          </a:p>
          <a:p>
            <a:pPr>
              <a:lnSpc>
                <a:spcPct val="100000"/>
              </a:lnSpc>
              <a:spcBef>
                <a:spcPts val="0"/>
              </a:spcBef>
              <a:spcAft>
                <a:spcPts val="600"/>
              </a:spcAft>
            </a:pPr>
            <a:endParaRPr lang="en-US" sz="300" b="1">
              <a:solidFill>
                <a:schemeClr val="accent6">
                  <a:lumMod val="50000"/>
                </a:schemeClr>
              </a:solidFill>
            </a:endParaRPr>
          </a:p>
          <a:p>
            <a:pPr>
              <a:lnSpc>
                <a:spcPct val="100000"/>
              </a:lnSpc>
              <a:spcBef>
                <a:spcPts val="0"/>
              </a:spcBef>
              <a:spcAft>
                <a:spcPts val="600"/>
              </a:spcAft>
            </a:pPr>
            <a:r>
              <a:rPr lang="en-US" sz="1200" i="1">
                <a:solidFill>
                  <a:schemeClr val="accent6">
                    <a:lumMod val="50000"/>
                  </a:schemeClr>
                </a:solidFill>
              </a:rPr>
              <a:t>What is your experience taking a medicine daily or at regular intervals? </a:t>
            </a:r>
          </a:p>
          <a:p>
            <a:pPr>
              <a:lnSpc>
                <a:spcPct val="100000"/>
              </a:lnSpc>
              <a:spcBef>
                <a:spcPts val="0"/>
              </a:spcBef>
              <a:spcAft>
                <a:spcPts val="600"/>
              </a:spcAft>
            </a:pPr>
            <a:r>
              <a:rPr lang="en-US" sz="1200" i="1">
                <a:solidFill>
                  <a:schemeClr val="accent6">
                    <a:lumMod val="50000"/>
                  </a:schemeClr>
                </a:solidFill>
              </a:rPr>
              <a:t>What is your experience with regular injections, such as for family planning? </a:t>
            </a:r>
          </a:p>
          <a:p>
            <a:pPr>
              <a:lnSpc>
                <a:spcPct val="100000"/>
              </a:lnSpc>
              <a:spcBef>
                <a:spcPts val="0"/>
              </a:spcBef>
              <a:spcAft>
                <a:spcPts val="600"/>
              </a:spcAft>
            </a:pPr>
            <a:r>
              <a:rPr lang="en-US" sz="1200" i="1">
                <a:solidFill>
                  <a:schemeClr val="accent6">
                    <a:lumMod val="50000"/>
                  </a:schemeClr>
                </a:solidFill>
              </a:rPr>
              <a:t>What is your experience attending regular clinic visits or other types of appointments?</a:t>
            </a:r>
          </a:p>
          <a:p>
            <a:pPr>
              <a:lnSpc>
                <a:spcPct val="100000"/>
              </a:lnSpc>
              <a:spcBef>
                <a:spcPts val="0"/>
              </a:spcBef>
              <a:spcAft>
                <a:spcPts val="600"/>
              </a:spcAft>
            </a:pPr>
            <a:r>
              <a:rPr lang="en-US" sz="1200" i="1">
                <a:solidFill>
                  <a:schemeClr val="accent6">
                    <a:lumMod val="50000"/>
                  </a:schemeClr>
                </a:solidFill>
              </a:rPr>
              <a:t>When you have taken medicines in the past, how did you remember to take them? </a:t>
            </a:r>
          </a:p>
          <a:p>
            <a:pPr>
              <a:lnSpc>
                <a:spcPct val="100000"/>
              </a:lnSpc>
              <a:spcBef>
                <a:spcPts val="0"/>
              </a:spcBef>
              <a:spcAft>
                <a:spcPts val="600"/>
              </a:spcAft>
            </a:pPr>
            <a:r>
              <a:rPr lang="en-US" sz="1200" i="1">
                <a:solidFill>
                  <a:schemeClr val="accent6">
                    <a:lumMod val="50000"/>
                  </a:schemeClr>
                </a:solidFill>
              </a:rPr>
              <a:t>What helps you remember to attend clinic visits or other appointments? </a:t>
            </a:r>
          </a:p>
          <a:p>
            <a:pPr>
              <a:lnSpc>
                <a:spcPct val="100000"/>
              </a:lnSpc>
              <a:spcBef>
                <a:spcPts val="0"/>
              </a:spcBef>
              <a:spcAft>
                <a:spcPts val="600"/>
              </a:spcAft>
            </a:pPr>
            <a:r>
              <a:rPr lang="en-US" sz="1200" i="1">
                <a:solidFill>
                  <a:schemeClr val="accent6">
                    <a:lumMod val="50000"/>
                  </a:schemeClr>
                </a:solidFill>
              </a:rPr>
              <a:t>Do you know anyone who is using </a:t>
            </a:r>
            <a:r>
              <a:rPr lang="en-US" sz="1200" i="1" err="1">
                <a:solidFill>
                  <a:schemeClr val="accent6">
                    <a:lumMod val="50000"/>
                  </a:schemeClr>
                </a:solidFill>
              </a:rPr>
              <a:t>PrEP</a:t>
            </a:r>
            <a:r>
              <a:rPr lang="en-US" sz="1200" i="1">
                <a:solidFill>
                  <a:schemeClr val="accent6">
                    <a:lumMod val="50000"/>
                  </a:schemeClr>
                </a:solidFill>
              </a:rPr>
              <a:t> or another medication regularly? What strategies do they use to remember their medication and appointments?</a:t>
            </a:r>
          </a:p>
          <a:p>
            <a:pPr>
              <a:lnSpc>
                <a:spcPct val="100000"/>
              </a:lnSpc>
              <a:spcBef>
                <a:spcPts val="0"/>
              </a:spcBef>
              <a:spcAft>
                <a:spcPts val="600"/>
              </a:spcAft>
            </a:pPr>
            <a:r>
              <a:rPr lang="en-US" sz="1200" i="1">
                <a:solidFill>
                  <a:schemeClr val="accent6">
                    <a:lumMod val="50000"/>
                  </a:schemeClr>
                </a:solidFill>
              </a:rPr>
              <a:t>I know many people like you who have done very well using </a:t>
            </a:r>
            <a:r>
              <a:rPr lang="en-US" sz="1200" i="1" err="1">
                <a:solidFill>
                  <a:schemeClr val="accent6">
                    <a:lumMod val="50000"/>
                  </a:schemeClr>
                </a:solidFill>
              </a:rPr>
              <a:t>PrEP.</a:t>
            </a:r>
            <a:r>
              <a:rPr lang="en-US" sz="1200" i="1">
                <a:solidFill>
                  <a:schemeClr val="accent6">
                    <a:lumMod val="50000"/>
                  </a:schemeClr>
                </a:solidFill>
              </a:rPr>
              <a:t> Would you like me to connect you to someone on </a:t>
            </a:r>
            <a:r>
              <a:rPr lang="en-US" sz="1200" i="1" err="1">
                <a:solidFill>
                  <a:schemeClr val="accent6">
                    <a:lumMod val="50000"/>
                  </a:schemeClr>
                </a:solidFill>
              </a:rPr>
              <a:t>PrEP</a:t>
            </a:r>
            <a:r>
              <a:rPr lang="en-US" sz="1200" i="1">
                <a:solidFill>
                  <a:schemeClr val="accent6">
                    <a:lumMod val="50000"/>
                  </a:schemeClr>
                </a:solidFill>
              </a:rPr>
              <a:t> to talk to? </a:t>
            </a:r>
          </a:p>
        </p:txBody>
      </p:sp>
      <p:sp>
        <p:nvSpPr>
          <p:cNvPr id="12" name="Content Placeholder 1">
            <a:extLst>
              <a:ext uri="{FF2B5EF4-FFF2-40B4-BE49-F238E27FC236}">
                <a16:creationId xmlns:a16="http://schemas.microsoft.com/office/drawing/2014/main" id="{4D23F276-B420-04EF-8B64-D78CCD330D69}"/>
              </a:ext>
            </a:extLst>
          </p:cNvPr>
          <p:cNvSpPr txBox="1">
            <a:spLocks/>
          </p:cNvSpPr>
          <p:nvPr/>
        </p:nvSpPr>
        <p:spPr>
          <a:xfrm>
            <a:off x="3860293" y="4862014"/>
            <a:ext cx="3229571" cy="4235334"/>
          </a:xfrm>
          <a:prstGeom prst="rect">
            <a:avLst/>
          </a:prstGeom>
          <a:solidFill>
            <a:schemeClr val="accent6">
              <a:lumMod val="20000"/>
              <a:lumOff val="80000"/>
            </a:schemeClr>
          </a:solidFill>
        </p:spPr>
        <p:txBody>
          <a:bodyPr anchor="ctr">
            <a:noAutofit/>
          </a:bodyPr>
          <a:lstStyle>
            <a:lvl1pPr marL="0" indent="0" algn="l" defTabSz="1432590" rtl="0" eaLnBrk="1" latinLnBrk="0" hangingPunct="1">
              <a:lnSpc>
                <a:spcPct val="90000"/>
              </a:lnSpc>
              <a:spcBef>
                <a:spcPts val="1567"/>
              </a:spcBef>
              <a:buClr>
                <a:schemeClr val="tx1"/>
              </a:buClr>
              <a:buSzPct val="80000"/>
              <a:buFont typeface="Arial" panose="020B0604020202020204" pitchFamily="34" charset="0"/>
              <a:buNone/>
              <a:defRPr sz="2000" b="0" kern="1200">
                <a:solidFill>
                  <a:srgbClr val="000000"/>
                </a:solidFill>
                <a:latin typeface="+mn-lt"/>
                <a:ea typeface="+mn-ea"/>
                <a:cs typeface="Arial" panose="020B0604020202020204" pitchFamily="34" charset="0"/>
              </a:defRPr>
            </a:lvl1pPr>
            <a:lvl2pPr marL="1074443" indent="-358148" algn="l" defTabSz="1432590" rtl="0" eaLnBrk="1" latinLnBrk="0" hangingPunct="1">
              <a:lnSpc>
                <a:spcPct val="90000"/>
              </a:lnSpc>
              <a:spcBef>
                <a:spcPts val="783"/>
              </a:spcBef>
              <a:buClr>
                <a:schemeClr val="tx1"/>
              </a:buClr>
              <a:buSzPct val="80000"/>
              <a:buFont typeface="Arial" panose="020B0604020202020204" pitchFamily="34" charset="0"/>
              <a:buChar char="•"/>
              <a:defRPr sz="1050" kern="1200">
                <a:solidFill>
                  <a:schemeClr val="tx1"/>
                </a:solidFill>
                <a:latin typeface="+mn-lt"/>
                <a:ea typeface="+mn-ea"/>
                <a:cs typeface="Arial" panose="020B0604020202020204" pitchFamily="34" charset="0"/>
              </a:defRPr>
            </a:lvl2pPr>
            <a:lvl3pPr marL="1790738" indent="-358148" algn="l" defTabSz="1432590" rtl="0" eaLnBrk="1" latinLnBrk="0" hangingPunct="1">
              <a:lnSpc>
                <a:spcPct val="90000"/>
              </a:lnSpc>
              <a:spcBef>
                <a:spcPts val="783"/>
              </a:spcBef>
              <a:buClr>
                <a:schemeClr val="tx1"/>
              </a:buClr>
              <a:buSzPct val="80000"/>
              <a:buFont typeface="Arial" panose="020B0604020202020204" pitchFamily="34" charset="0"/>
              <a:buChar char="•"/>
              <a:defRPr sz="1050" kern="1200">
                <a:solidFill>
                  <a:schemeClr val="tx1"/>
                </a:solidFill>
                <a:latin typeface="+mn-lt"/>
                <a:ea typeface="+mn-ea"/>
                <a:cs typeface="Arial" panose="020B0604020202020204" pitchFamily="34" charset="0"/>
              </a:defRPr>
            </a:lvl3pPr>
            <a:lvl4pPr marL="2507033" indent="-358148" algn="l" defTabSz="1432590" rtl="0" eaLnBrk="1" latinLnBrk="0" hangingPunct="1">
              <a:lnSpc>
                <a:spcPct val="90000"/>
              </a:lnSpc>
              <a:spcBef>
                <a:spcPts val="783"/>
              </a:spcBef>
              <a:buClr>
                <a:srgbClr val="6CADDF"/>
              </a:buClr>
              <a:buSzPct val="80000"/>
              <a:buFont typeface="Arial" panose="020B0604020202020204" pitchFamily="34" charset="0"/>
              <a:buChar char="•"/>
              <a:defRPr sz="2507" kern="1200">
                <a:solidFill>
                  <a:srgbClr val="093552"/>
                </a:solidFill>
                <a:latin typeface="Arial" panose="020B0604020202020204" pitchFamily="34" charset="0"/>
                <a:ea typeface="+mn-ea"/>
                <a:cs typeface="Arial" panose="020B0604020202020204" pitchFamily="34" charset="0"/>
              </a:defRPr>
            </a:lvl4pPr>
            <a:lvl5pPr marL="3223329" indent="-358148" algn="l" defTabSz="1432590" rtl="0" eaLnBrk="1" latinLnBrk="0" hangingPunct="1">
              <a:lnSpc>
                <a:spcPct val="90000"/>
              </a:lnSpc>
              <a:spcBef>
                <a:spcPts val="783"/>
              </a:spcBef>
              <a:buClr>
                <a:srgbClr val="6CADDF"/>
              </a:buClr>
              <a:buSzPct val="80000"/>
              <a:buFont typeface="Arial" panose="020B0604020202020204" pitchFamily="34" charset="0"/>
              <a:buChar char="•"/>
              <a:defRPr sz="2507" kern="1200">
                <a:solidFill>
                  <a:srgbClr val="093552"/>
                </a:solidFill>
                <a:latin typeface="Arial" panose="020B0604020202020204" pitchFamily="34" charset="0"/>
                <a:ea typeface="+mn-ea"/>
                <a:cs typeface="Arial" panose="020B0604020202020204" pitchFamily="34" charset="0"/>
              </a:defRPr>
            </a:lvl5pPr>
            <a:lvl6pPr marL="3939624"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6pPr>
            <a:lvl7pPr marL="4655919"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7pPr>
            <a:lvl8pPr marL="5372214"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8pPr>
            <a:lvl9pPr marL="6088510" indent="-358148" algn="l" defTabSz="1432590" rtl="0" eaLnBrk="1" latinLnBrk="0" hangingPunct="1">
              <a:lnSpc>
                <a:spcPct val="90000"/>
              </a:lnSpc>
              <a:spcBef>
                <a:spcPts val="783"/>
              </a:spcBef>
              <a:buFont typeface="Arial" panose="020B0604020202020204" pitchFamily="34" charset="0"/>
              <a:buChar char="•"/>
              <a:defRPr sz="2820" kern="1200">
                <a:solidFill>
                  <a:schemeClr val="tx1"/>
                </a:solidFill>
                <a:latin typeface="+mn-lt"/>
                <a:ea typeface="+mn-ea"/>
                <a:cs typeface="+mn-cs"/>
              </a:defRPr>
            </a:lvl9pPr>
          </a:lstStyle>
          <a:p>
            <a:pPr>
              <a:lnSpc>
                <a:spcPct val="100000"/>
              </a:lnSpc>
              <a:spcBef>
                <a:spcPts val="0"/>
              </a:spcBef>
              <a:spcAft>
                <a:spcPts val="600"/>
              </a:spcAft>
            </a:pPr>
            <a:r>
              <a:rPr lang="en-US" sz="1400" b="1">
                <a:solidFill>
                  <a:schemeClr val="accent6">
                    <a:lumMod val="50000"/>
                  </a:schemeClr>
                </a:solidFill>
              </a:rPr>
              <a:t>Example questions to anticipate and overcome challenges:</a:t>
            </a:r>
          </a:p>
          <a:p>
            <a:pPr>
              <a:lnSpc>
                <a:spcPct val="100000"/>
              </a:lnSpc>
              <a:spcBef>
                <a:spcPts val="0"/>
              </a:spcBef>
              <a:spcAft>
                <a:spcPts val="600"/>
              </a:spcAft>
            </a:pPr>
            <a:endParaRPr lang="en-US" sz="300" b="1">
              <a:solidFill>
                <a:schemeClr val="accent6">
                  <a:lumMod val="50000"/>
                </a:schemeClr>
              </a:solidFill>
            </a:endParaRPr>
          </a:p>
          <a:p>
            <a:pPr>
              <a:lnSpc>
                <a:spcPct val="100000"/>
              </a:lnSpc>
              <a:spcBef>
                <a:spcPts val="0"/>
              </a:spcBef>
              <a:spcAft>
                <a:spcPts val="600"/>
              </a:spcAft>
            </a:pPr>
            <a:r>
              <a:rPr lang="en-US" sz="1200" i="1">
                <a:solidFill>
                  <a:schemeClr val="accent6">
                    <a:lumMod val="50000"/>
                  </a:schemeClr>
                </a:solidFill>
              </a:rPr>
              <a:t>What is your plan for using your </a:t>
            </a:r>
            <a:r>
              <a:rPr lang="en-US" sz="1200" i="1" err="1">
                <a:solidFill>
                  <a:schemeClr val="accent6">
                    <a:lumMod val="50000"/>
                  </a:schemeClr>
                </a:solidFill>
              </a:rPr>
              <a:t>PrEP</a:t>
            </a:r>
            <a:r>
              <a:rPr lang="en-US" sz="1200" i="1">
                <a:solidFill>
                  <a:schemeClr val="accent6">
                    <a:lumMod val="50000"/>
                  </a:schemeClr>
                </a:solidFill>
              </a:rPr>
              <a:t> as prescribed? </a:t>
            </a:r>
          </a:p>
          <a:p>
            <a:pPr>
              <a:lnSpc>
                <a:spcPct val="100000"/>
              </a:lnSpc>
              <a:spcBef>
                <a:spcPts val="0"/>
              </a:spcBef>
              <a:spcAft>
                <a:spcPts val="600"/>
              </a:spcAft>
            </a:pPr>
            <a:r>
              <a:rPr lang="en-US" sz="1200" i="1">
                <a:solidFill>
                  <a:schemeClr val="accent6">
                    <a:lumMod val="50000"/>
                  </a:schemeClr>
                </a:solidFill>
              </a:rPr>
              <a:t>What will you do if you are away from home when you need to take your pill/receive your next injection/insert a new DVR on time? </a:t>
            </a:r>
          </a:p>
          <a:p>
            <a:pPr>
              <a:lnSpc>
                <a:spcPct val="100000"/>
              </a:lnSpc>
              <a:spcBef>
                <a:spcPts val="0"/>
              </a:spcBef>
              <a:spcAft>
                <a:spcPts val="600"/>
              </a:spcAft>
            </a:pPr>
            <a:r>
              <a:rPr lang="en-US" sz="1200" i="1">
                <a:solidFill>
                  <a:schemeClr val="accent6">
                    <a:lumMod val="50000"/>
                  </a:schemeClr>
                </a:solidFill>
              </a:rPr>
              <a:t>What is your understanding of possible side effects of your </a:t>
            </a:r>
            <a:r>
              <a:rPr lang="en-US" sz="1200" i="1" err="1">
                <a:solidFill>
                  <a:schemeClr val="accent6">
                    <a:lumMod val="50000"/>
                  </a:schemeClr>
                </a:solidFill>
              </a:rPr>
              <a:t>PrEP</a:t>
            </a:r>
            <a:r>
              <a:rPr lang="en-US" sz="1200" i="1">
                <a:solidFill>
                  <a:schemeClr val="accent6">
                    <a:lumMod val="50000"/>
                  </a:schemeClr>
                </a:solidFill>
              </a:rPr>
              <a:t>? How will you cope with side effects if you have them? </a:t>
            </a:r>
          </a:p>
          <a:p>
            <a:pPr>
              <a:lnSpc>
                <a:spcPct val="100000"/>
              </a:lnSpc>
              <a:spcBef>
                <a:spcPts val="0"/>
              </a:spcBef>
              <a:spcAft>
                <a:spcPts val="600"/>
              </a:spcAft>
            </a:pPr>
            <a:r>
              <a:rPr lang="en-US" sz="1200" i="1">
                <a:solidFill>
                  <a:schemeClr val="accent6">
                    <a:lumMod val="50000"/>
                  </a:schemeClr>
                </a:solidFill>
              </a:rPr>
              <a:t>Do you foresee any other challenges with using </a:t>
            </a:r>
            <a:r>
              <a:rPr lang="en-US" sz="1200" i="1" err="1">
                <a:solidFill>
                  <a:schemeClr val="accent6">
                    <a:lumMod val="50000"/>
                  </a:schemeClr>
                </a:solidFill>
              </a:rPr>
              <a:t>PrEP</a:t>
            </a:r>
            <a:r>
              <a:rPr lang="en-US" sz="1200" i="1">
                <a:solidFill>
                  <a:schemeClr val="accent6">
                    <a:lumMod val="50000"/>
                  </a:schemeClr>
                </a:solidFill>
              </a:rPr>
              <a:t>? </a:t>
            </a:r>
          </a:p>
          <a:p>
            <a:pPr>
              <a:lnSpc>
                <a:spcPct val="100000"/>
              </a:lnSpc>
              <a:spcBef>
                <a:spcPts val="0"/>
              </a:spcBef>
              <a:spcAft>
                <a:spcPts val="600"/>
              </a:spcAft>
            </a:pPr>
            <a:r>
              <a:rPr lang="en-US" sz="1200" i="1">
                <a:solidFill>
                  <a:schemeClr val="accent6">
                    <a:lumMod val="50000"/>
                  </a:schemeClr>
                </a:solidFill>
              </a:rPr>
              <a:t>Do you feel comfortable with people in your life knowing you are using </a:t>
            </a:r>
            <a:r>
              <a:rPr lang="en-US" sz="1200" i="1" err="1">
                <a:solidFill>
                  <a:schemeClr val="accent6">
                    <a:lumMod val="50000"/>
                  </a:schemeClr>
                </a:solidFill>
              </a:rPr>
              <a:t>PrEP</a:t>
            </a:r>
            <a:r>
              <a:rPr lang="en-US" sz="1200" i="1">
                <a:solidFill>
                  <a:schemeClr val="accent6">
                    <a:lumMod val="50000"/>
                  </a:schemeClr>
                </a:solidFill>
              </a:rPr>
              <a:t>?</a:t>
            </a:r>
          </a:p>
          <a:p>
            <a:pPr>
              <a:lnSpc>
                <a:spcPct val="100000"/>
              </a:lnSpc>
              <a:spcBef>
                <a:spcPts val="0"/>
              </a:spcBef>
              <a:spcAft>
                <a:spcPts val="600"/>
              </a:spcAft>
            </a:pPr>
            <a:r>
              <a:rPr lang="en-US" sz="1200" i="1">
                <a:solidFill>
                  <a:schemeClr val="accent6">
                    <a:lumMod val="50000"/>
                  </a:schemeClr>
                </a:solidFill>
              </a:rPr>
              <a:t>Where do you plan to store your pills/DVR packs?</a:t>
            </a:r>
          </a:p>
          <a:p>
            <a:pPr>
              <a:lnSpc>
                <a:spcPct val="100000"/>
              </a:lnSpc>
              <a:spcBef>
                <a:spcPts val="0"/>
              </a:spcBef>
              <a:spcAft>
                <a:spcPts val="600"/>
              </a:spcAft>
            </a:pPr>
            <a:r>
              <a:rPr lang="en-US" sz="1200" i="1">
                <a:solidFill>
                  <a:schemeClr val="accent6">
                    <a:lumMod val="50000"/>
                  </a:schemeClr>
                </a:solidFill>
              </a:rPr>
              <a:t>Do you think you will have any challenges attending your follow-up appointments on time?</a:t>
            </a:r>
          </a:p>
        </p:txBody>
      </p:sp>
      <p:sp>
        <p:nvSpPr>
          <p:cNvPr id="7" name="Title 3">
            <a:extLst>
              <a:ext uri="{FF2B5EF4-FFF2-40B4-BE49-F238E27FC236}">
                <a16:creationId xmlns:a16="http://schemas.microsoft.com/office/drawing/2014/main" id="{DE090901-AF41-B51F-7F18-863795516230}"/>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324042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4813-61D2-CA4D-6CE5-3212E3274701}"/>
              </a:ext>
            </a:extLst>
          </p:cNvPr>
          <p:cNvSpPr>
            <a:spLocks noGrp="1"/>
          </p:cNvSpPr>
          <p:nvPr>
            <p:ph type="body" sz="quarter" idx="15"/>
          </p:nvPr>
        </p:nvSpPr>
        <p:spPr>
          <a:xfrm>
            <a:off x="1337694" y="589982"/>
            <a:ext cx="4925640" cy="1405074"/>
          </a:xfrm>
        </p:spPr>
        <p:txBody>
          <a:bodyPr>
            <a:normAutofit fontScale="97500"/>
          </a:bodyPr>
          <a:lstStyle/>
          <a:p>
            <a:pPr algn="ctr"/>
            <a:r>
              <a:rPr lang="en-US"/>
              <a:t>Informed Choice Counseling at </a:t>
            </a:r>
            <a:r>
              <a:rPr lang="en-US" err="1"/>
              <a:t>PrEP</a:t>
            </a:r>
            <a:r>
              <a:rPr lang="en-US"/>
              <a:t> Initiation</a:t>
            </a:r>
          </a:p>
        </p:txBody>
      </p:sp>
      <p:graphicFrame>
        <p:nvGraphicFramePr>
          <p:cNvPr id="8" name="Diagram 7">
            <a:extLst>
              <a:ext uri="{FF2B5EF4-FFF2-40B4-BE49-F238E27FC236}">
                <a16:creationId xmlns:a16="http://schemas.microsoft.com/office/drawing/2014/main" id="{A83C969A-DE4D-3C25-61F4-EEECAFC8253E}"/>
              </a:ext>
            </a:extLst>
          </p:cNvPr>
          <p:cNvGraphicFramePr/>
          <p:nvPr>
            <p:extLst>
              <p:ext uri="{D42A27DB-BD31-4B8C-83A1-F6EECF244321}">
                <p14:modId xmlns:p14="http://schemas.microsoft.com/office/powerpoint/2010/main" val="2282074607"/>
              </p:ext>
            </p:extLst>
          </p:nvPr>
        </p:nvGraphicFramePr>
        <p:xfrm>
          <a:off x="831832" y="2319847"/>
          <a:ext cx="2235127" cy="6715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14">
            <a:extLst>
              <a:ext uri="{FF2B5EF4-FFF2-40B4-BE49-F238E27FC236}">
                <a16:creationId xmlns:a16="http://schemas.microsoft.com/office/drawing/2014/main" id="{92CFA611-83AE-F4E3-8D70-F7754DDE9C11}"/>
              </a:ext>
            </a:extLst>
          </p:cNvPr>
          <p:cNvGraphicFramePr>
            <a:graphicFrameLocks noGrp="1"/>
          </p:cNvGraphicFramePr>
          <p:nvPr>
            <p:extLst>
              <p:ext uri="{D42A27DB-BD31-4B8C-83A1-F6EECF244321}">
                <p14:modId xmlns:p14="http://schemas.microsoft.com/office/powerpoint/2010/main" val="2499163520"/>
              </p:ext>
            </p:extLst>
          </p:nvPr>
        </p:nvGraphicFramePr>
        <p:xfrm>
          <a:off x="3515061" y="3570515"/>
          <a:ext cx="3526192" cy="4614957"/>
        </p:xfrm>
        <a:graphic>
          <a:graphicData uri="http://schemas.openxmlformats.org/drawingml/2006/table">
            <a:tbl>
              <a:tblPr bandRow="1"/>
              <a:tblGrid>
                <a:gridCol w="3526192">
                  <a:extLst>
                    <a:ext uri="{9D8B030D-6E8A-4147-A177-3AD203B41FA5}">
                      <a16:colId xmlns:a16="http://schemas.microsoft.com/office/drawing/2014/main" val="4156833428"/>
                    </a:ext>
                  </a:extLst>
                </a:gridCol>
              </a:tblGrid>
              <a:tr h="1369975">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ü"/>
                        <a:tabLst/>
                        <a:defRPr/>
                      </a:pPr>
                      <a:r>
                        <a:rPr lang="en-US" sz="1400">
                          <a:solidFill>
                            <a:schemeClr val="tx1">
                              <a:lumMod val="50000"/>
                            </a:schemeClr>
                          </a:solidFill>
                          <a:cs typeface="Calibri"/>
                        </a:rPr>
                        <a:t>Determine client’s sex at birth, HIV exposure risk factors and pregnancy status (if applicable) to identify </a:t>
                      </a:r>
                      <a:r>
                        <a:rPr lang="en-US" sz="1400" err="1">
                          <a:solidFill>
                            <a:schemeClr val="tx1">
                              <a:lumMod val="50000"/>
                            </a:schemeClr>
                          </a:solidFill>
                          <a:cs typeface="Calibri"/>
                        </a:rPr>
                        <a:t>PrEP</a:t>
                      </a:r>
                      <a:r>
                        <a:rPr lang="en-US" sz="1400">
                          <a:solidFill>
                            <a:schemeClr val="tx1">
                              <a:lumMod val="50000"/>
                            </a:schemeClr>
                          </a:solidFill>
                          <a:cs typeface="Calibri"/>
                        </a:rPr>
                        <a:t> options available to the client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8A5">
                        <a:tint val="40000"/>
                      </a:srgbClr>
                    </a:solidFill>
                  </a:tcPr>
                </a:tc>
                <a:extLst>
                  <a:ext uri="{0D108BD9-81ED-4DB2-BD59-A6C34878D82A}">
                    <a16:rowId xmlns:a16="http://schemas.microsoft.com/office/drawing/2014/main" val="3451731948"/>
                  </a:ext>
                </a:extLst>
              </a:tr>
              <a:tr h="1446662">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285750" indent="-285750">
                        <a:spcBef>
                          <a:spcPts val="0"/>
                        </a:spcBef>
                        <a:spcAft>
                          <a:spcPts val="0"/>
                        </a:spcAft>
                        <a:buFont typeface="Wingdings" pitchFamily="2" charset="2"/>
                        <a:buChar char="ü"/>
                      </a:pPr>
                      <a:r>
                        <a:rPr lang="en-US" sz="1400">
                          <a:solidFill>
                            <a:schemeClr val="tx1">
                              <a:lumMod val="50000"/>
                            </a:schemeClr>
                          </a:solidFill>
                        </a:rPr>
                        <a:t>Provide education about available PrEP options</a:t>
                      </a:r>
                    </a:p>
                    <a:p>
                      <a:pPr marL="285750" indent="-285750">
                        <a:spcBef>
                          <a:spcPts val="0"/>
                        </a:spcBef>
                        <a:spcAft>
                          <a:spcPts val="0"/>
                        </a:spcAft>
                        <a:buFont typeface="Wingdings" pitchFamily="2" charset="2"/>
                        <a:buChar char="ü"/>
                      </a:pPr>
                      <a:r>
                        <a:rPr lang="en-US" sz="1400">
                          <a:solidFill>
                            <a:schemeClr val="tx1">
                              <a:lumMod val="50000"/>
                            </a:schemeClr>
                          </a:solidFill>
                        </a:rPr>
                        <a:t>Guide client through shared decision making to select a preferred option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8A5">
                        <a:tint val="20000"/>
                      </a:srgbClr>
                    </a:solidFill>
                  </a:tcPr>
                </a:tc>
                <a:extLst>
                  <a:ext uri="{0D108BD9-81ED-4DB2-BD59-A6C34878D82A}">
                    <a16:rowId xmlns:a16="http://schemas.microsoft.com/office/drawing/2014/main" val="3701343742"/>
                  </a:ext>
                </a:extLst>
              </a:tr>
              <a:tr h="1756451">
                <a:tc>
                  <a:txBody>
                    <a:bodyPr/>
                    <a:lstStyle>
                      <a:lvl1pPr marL="0" algn="l" defTabSz="1432590" rtl="0" eaLnBrk="1" latinLnBrk="0" hangingPunct="1">
                        <a:defRPr sz="2820" kern="1200">
                          <a:solidFill>
                            <a:schemeClr val="dk1"/>
                          </a:solidFill>
                          <a:latin typeface="Calibri" panose="020F0502020204030204"/>
                        </a:defRPr>
                      </a:lvl1pPr>
                      <a:lvl2pPr marL="716295" algn="l" defTabSz="1432590" rtl="0" eaLnBrk="1" latinLnBrk="0" hangingPunct="1">
                        <a:defRPr sz="2820" kern="1200">
                          <a:solidFill>
                            <a:schemeClr val="dk1"/>
                          </a:solidFill>
                          <a:latin typeface="Calibri" panose="020F0502020204030204"/>
                        </a:defRPr>
                      </a:lvl2pPr>
                      <a:lvl3pPr marL="1432590" algn="l" defTabSz="1432590" rtl="0" eaLnBrk="1" latinLnBrk="0" hangingPunct="1">
                        <a:defRPr sz="2820" kern="1200">
                          <a:solidFill>
                            <a:schemeClr val="dk1"/>
                          </a:solidFill>
                          <a:latin typeface="Calibri" panose="020F0502020204030204"/>
                        </a:defRPr>
                      </a:lvl3pPr>
                      <a:lvl4pPr marL="2148886" algn="l" defTabSz="1432590" rtl="0" eaLnBrk="1" latinLnBrk="0" hangingPunct="1">
                        <a:defRPr sz="2820" kern="1200">
                          <a:solidFill>
                            <a:schemeClr val="dk1"/>
                          </a:solidFill>
                          <a:latin typeface="Calibri" panose="020F0502020204030204"/>
                        </a:defRPr>
                      </a:lvl4pPr>
                      <a:lvl5pPr marL="2865181" algn="l" defTabSz="1432590" rtl="0" eaLnBrk="1" latinLnBrk="0" hangingPunct="1">
                        <a:defRPr sz="2820" kern="1200">
                          <a:solidFill>
                            <a:schemeClr val="dk1"/>
                          </a:solidFill>
                          <a:latin typeface="Calibri" panose="020F0502020204030204"/>
                        </a:defRPr>
                      </a:lvl5pPr>
                      <a:lvl6pPr marL="3581476" algn="l" defTabSz="1432590" rtl="0" eaLnBrk="1" latinLnBrk="0" hangingPunct="1">
                        <a:defRPr sz="2820" kern="1200">
                          <a:solidFill>
                            <a:schemeClr val="dk1"/>
                          </a:solidFill>
                          <a:latin typeface="Calibri" panose="020F0502020204030204"/>
                        </a:defRPr>
                      </a:lvl6pPr>
                      <a:lvl7pPr marL="4297771" algn="l" defTabSz="1432590" rtl="0" eaLnBrk="1" latinLnBrk="0" hangingPunct="1">
                        <a:defRPr sz="2820" kern="1200">
                          <a:solidFill>
                            <a:schemeClr val="dk1"/>
                          </a:solidFill>
                          <a:latin typeface="Calibri" panose="020F0502020204030204"/>
                        </a:defRPr>
                      </a:lvl7pPr>
                      <a:lvl8pPr marL="5014067" algn="l" defTabSz="1432590" rtl="0" eaLnBrk="1" latinLnBrk="0" hangingPunct="1">
                        <a:defRPr sz="2820" kern="1200">
                          <a:solidFill>
                            <a:schemeClr val="dk1"/>
                          </a:solidFill>
                          <a:latin typeface="Calibri" panose="020F0502020204030204"/>
                        </a:defRPr>
                      </a:lvl8pPr>
                      <a:lvl9pPr marL="5730362" algn="l" defTabSz="1432590" rtl="0" eaLnBrk="1" latinLnBrk="0" hangingPunct="1">
                        <a:defRPr sz="2820" kern="1200">
                          <a:solidFill>
                            <a:schemeClr val="dk1"/>
                          </a:solidFill>
                          <a:latin typeface="Calibri" panose="020F0502020204030204"/>
                        </a:defRPr>
                      </a:lvl9pPr>
                    </a:lstStyle>
                    <a:p>
                      <a:pPr marL="285750" indent="-285750">
                        <a:spcBef>
                          <a:spcPts val="0"/>
                        </a:spcBef>
                        <a:spcAft>
                          <a:spcPts val="0"/>
                        </a:spcAft>
                        <a:buFont typeface="Wingdings" pitchFamily="2" charset="2"/>
                        <a:buChar char="ü"/>
                      </a:pPr>
                      <a:r>
                        <a:rPr lang="en-US" sz="1400">
                          <a:solidFill>
                            <a:schemeClr val="tx1">
                              <a:lumMod val="50000"/>
                            </a:schemeClr>
                          </a:solidFill>
                        </a:rPr>
                        <a:t>Evaluate for contraindications to selected option</a:t>
                      </a:r>
                    </a:p>
                    <a:p>
                      <a:pPr marL="285750" indent="-285750">
                        <a:spcBef>
                          <a:spcPts val="0"/>
                        </a:spcBef>
                        <a:spcAft>
                          <a:spcPts val="0"/>
                        </a:spcAft>
                        <a:buFont typeface="Wingdings" pitchFamily="2" charset="2"/>
                        <a:buChar char="ü"/>
                      </a:pPr>
                      <a:r>
                        <a:rPr lang="en-US" sz="1400">
                          <a:solidFill>
                            <a:schemeClr val="tx1">
                              <a:lumMod val="50000"/>
                            </a:schemeClr>
                          </a:solidFill>
                        </a:rPr>
                        <a:t>If any contraindication is identified, repeat shared decision-making process for other available options </a:t>
                      </a:r>
                    </a:p>
                    <a:p>
                      <a:pPr marL="285750" indent="-285750">
                        <a:spcBef>
                          <a:spcPts val="0"/>
                        </a:spcBef>
                        <a:spcAft>
                          <a:spcPts val="0"/>
                        </a:spcAft>
                        <a:buFont typeface="Wingdings" pitchFamily="2" charset="2"/>
                        <a:buChar char="ü"/>
                      </a:pPr>
                      <a:r>
                        <a:rPr lang="en-US" sz="1400">
                          <a:solidFill>
                            <a:schemeClr val="tx1">
                              <a:lumMod val="50000"/>
                            </a:schemeClr>
                          </a:solidFill>
                        </a:rPr>
                        <a:t>Counsel on effective use of selected option and confirm willingness to use as prescribed</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8A5">
                        <a:tint val="40000"/>
                      </a:srgbClr>
                    </a:solidFill>
                  </a:tcPr>
                </a:tc>
                <a:extLst>
                  <a:ext uri="{0D108BD9-81ED-4DB2-BD59-A6C34878D82A}">
                    <a16:rowId xmlns:a16="http://schemas.microsoft.com/office/drawing/2014/main" val="2573211589"/>
                  </a:ext>
                </a:extLst>
              </a:tr>
            </a:tbl>
          </a:graphicData>
        </a:graphic>
      </p:graphicFrame>
      <p:sp>
        <p:nvSpPr>
          <p:cNvPr id="13" name="Circular Arrow 2">
            <a:extLst>
              <a:ext uri="{FF2B5EF4-FFF2-40B4-BE49-F238E27FC236}">
                <a16:creationId xmlns:a16="http://schemas.microsoft.com/office/drawing/2014/main" id="{CE251DCE-D09A-11B8-B36D-ACEDEF158603}"/>
              </a:ext>
            </a:extLst>
          </p:cNvPr>
          <p:cNvSpPr/>
          <p:nvPr/>
        </p:nvSpPr>
        <p:spPr>
          <a:xfrm rot="16200000">
            <a:off x="64267" y="5642248"/>
            <a:ext cx="1608241" cy="1653643"/>
          </a:xfrm>
          <a:prstGeom prst="circularArrow">
            <a:avLst/>
          </a:prstGeom>
          <a:solidFill>
            <a:schemeClr val="accent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68FA89-1076-2AF8-6BEB-D015EDEAB7F5}"/>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1847515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560759" y="562350"/>
            <a:ext cx="6307980" cy="661172"/>
          </a:xfrm>
        </p:spPr>
        <p:txBody>
          <a:bodyPr/>
          <a:lstStyle/>
          <a:p>
            <a:pPr algn="ctr"/>
            <a:r>
              <a:rPr lang="en-US" sz="2400"/>
              <a:t>Core Communication Skills for PrEP Continuation Counseling</a:t>
            </a:r>
            <a:endParaRPr lang="en-US" sz="2400">
              <a:solidFill>
                <a:srgbClr val="022169"/>
              </a:solidFill>
            </a:endParaRPr>
          </a:p>
        </p:txBody>
      </p:sp>
      <p:graphicFrame>
        <p:nvGraphicFramePr>
          <p:cNvPr id="3" name="Diagram 2">
            <a:extLst>
              <a:ext uri="{FF2B5EF4-FFF2-40B4-BE49-F238E27FC236}">
                <a16:creationId xmlns:a16="http://schemas.microsoft.com/office/drawing/2014/main" id="{1657C80A-A6AB-B944-6EA9-A1722FFA3DDC}"/>
              </a:ext>
            </a:extLst>
          </p:cNvPr>
          <p:cNvGraphicFramePr/>
          <p:nvPr>
            <p:extLst>
              <p:ext uri="{D42A27DB-BD31-4B8C-83A1-F6EECF244321}">
                <p14:modId xmlns:p14="http://schemas.microsoft.com/office/powerpoint/2010/main" val="2433698658"/>
              </p:ext>
            </p:extLst>
          </p:nvPr>
        </p:nvGraphicFramePr>
        <p:xfrm>
          <a:off x="-681004" y="2860498"/>
          <a:ext cx="8791507" cy="5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E48ABAC-8C34-9BED-401D-96FA68B92FC9}"/>
              </a:ext>
            </a:extLst>
          </p:cNvPr>
          <p:cNvSpPr txBox="1"/>
          <p:nvPr/>
        </p:nvSpPr>
        <p:spPr>
          <a:xfrm>
            <a:off x="2615818" y="1683205"/>
            <a:ext cx="2197862" cy="1323439"/>
          </a:xfrm>
          <a:prstGeom prst="rect">
            <a:avLst/>
          </a:prstGeom>
          <a:noFill/>
          <a:ln w="38100">
            <a:solidFill>
              <a:srgbClr val="00B0F0"/>
            </a:solidFill>
          </a:ln>
        </p:spPr>
        <p:txBody>
          <a:bodyPr wrap="square" lIns="182880" tIns="182880" rIns="182880" bIns="274320">
            <a:spAutoFit/>
          </a:bodyPr>
          <a:lstStyle/>
          <a:p>
            <a:pPr algn="ctr"/>
            <a:r>
              <a:rPr lang="en-US" sz="1400">
                <a:solidFill>
                  <a:srgbClr val="000000"/>
                </a:solidFill>
              </a:rPr>
              <a:t>Ask questions that cannot be answered with ‘Yes/No’ or with simple responses</a:t>
            </a:r>
          </a:p>
        </p:txBody>
      </p:sp>
      <p:sp>
        <p:nvSpPr>
          <p:cNvPr id="6" name="TextBox 5">
            <a:extLst>
              <a:ext uri="{FF2B5EF4-FFF2-40B4-BE49-F238E27FC236}">
                <a16:creationId xmlns:a16="http://schemas.microsoft.com/office/drawing/2014/main" id="{A8E473EA-E771-9439-D286-9A67719D8C6D}"/>
              </a:ext>
            </a:extLst>
          </p:cNvPr>
          <p:cNvSpPr txBox="1"/>
          <p:nvPr/>
        </p:nvSpPr>
        <p:spPr>
          <a:xfrm>
            <a:off x="5701004" y="3178560"/>
            <a:ext cx="1728496" cy="1323439"/>
          </a:xfrm>
          <a:prstGeom prst="rect">
            <a:avLst/>
          </a:prstGeom>
          <a:noFill/>
          <a:ln w="38100">
            <a:solidFill>
              <a:schemeClr val="accent3"/>
            </a:solidFill>
          </a:ln>
        </p:spPr>
        <p:txBody>
          <a:bodyPr wrap="square" lIns="182880" tIns="182880" rIns="182880" bIns="274320">
            <a:spAutoFit/>
          </a:bodyPr>
          <a:lstStyle/>
          <a:p>
            <a:pPr algn="ctr"/>
            <a:r>
              <a:rPr lang="en-US" sz="1400">
                <a:solidFill>
                  <a:srgbClr val="000000"/>
                </a:solidFill>
              </a:rPr>
              <a:t>Explicitly recognize and praise their efforts and achievements</a:t>
            </a:r>
          </a:p>
        </p:txBody>
      </p:sp>
      <p:sp>
        <p:nvSpPr>
          <p:cNvPr id="8" name="TextBox 7">
            <a:extLst>
              <a:ext uri="{FF2B5EF4-FFF2-40B4-BE49-F238E27FC236}">
                <a16:creationId xmlns:a16="http://schemas.microsoft.com/office/drawing/2014/main" id="{00A76173-A955-CFB4-2111-56C9C306FAB4}"/>
              </a:ext>
            </a:extLst>
          </p:cNvPr>
          <p:cNvSpPr txBox="1"/>
          <p:nvPr/>
        </p:nvSpPr>
        <p:spPr>
          <a:xfrm>
            <a:off x="3869327" y="8288764"/>
            <a:ext cx="2256100" cy="1323439"/>
          </a:xfrm>
          <a:prstGeom prst="rect">
            <a:avLst/>
          </a:prstGeom>
          <a:noFill/>
          <a:ln w="38100">
            <a:solidFill>
              <a:schemeClr val="accent2"/>
            </a:solidFill>
          </a:ln>
        </p:spPr>
        <p:txBody>
          <a:bodyPr wrap="square" lIns="182880" tIns="182880" rIns="182880" bIns="274320">
            <a:spAutoFit/>
          </a:bodyPr>
          <a:lstStyle/>
          <a:p>
            <a:pPr algn="ctr"/>
            <a:r>
              <a:rPr lang="en-US" sz="1400">
                <a:solidFill>
                  <a:srgbClr val="000000"/>
                </a:solidFill>
              </a:rPr>
              <a:t>Paraphrase their statements and allow them to confirm or correct as needed</a:t>
            </a:r>
          </a:p>
        </p:txBody>
      </p:sp>
      <p:sp>
        <p:nvSpPr>
          <p:cNvPr id="12" name="TextBox 11">
            <a:extLst>
              <a:ext uri="{FF2B5EF4-FFF2-40B4-BE49-F238E27FC236}">
                <a16:creationId xmlns:a16="http://schemas.microsoft.com/office/drawing/2014/main" id="{4F445A21-10EA-94AF-1D13-451DE03AC63E}"/>
              </a:ext>
            </a:extLst>
          </p:cNvPr>
          <p:cNvSpPr txBox="1"/>
          <p:nvPr/>
        </p:nvSpPr>
        <p:spPr>
          <a:xfrm>
            <a:off x="1196488" y="8288764"/>
            <a:ext cx="2363686" cy="1323439"/>
          </a:xfrm>
          <a:prstGeom prst="rect">
            <a:avLst/>
          </a:prstGeom>
          <a:noFill/>
          <a:ln w="38100">
            <a:solidFill>
              <a:srgbClr val="975CA5"/>
            </a:solidFill>
          </a:ln>
        </p:spPr>
        <p:txBody>
          <a:bodyPr wrap="square" lIns="182880" tIns="182880" rIns="182880" bIns="274320">
            <a:spAutoFit/>
          </a:bodyPr>
          <a:lstStyle/>
          <a:p>
            <a:pPr algn="ctr"/>
            <a:r>
              <a:rPr lang="en-US" sz="1400">
                <a:solidFill>
                  <a:srgbClr val="000000"/>
                </a:solidFill>
              </a:rPr>
              <a:t>Summarize what has been discussed, allowing them to confirm or correct as needed</a:t>
            </a:r>
          </a:p>
        </p:txBody>
      </p:sp>
      <p:sp>
        <p:nvSpPr>
          <p:cNvPr id="14" name="TextBox 13">
            <a:extLst>
              <a:ext uri="{FF2B5EF4-FFF2-40B4-BE49-F238E27FC236}">
                <a16:creationId xmlns:a16="http://schemas.microsoft.com/office/drawing/2014/main" id="{3AFDD521-E993-3A74-7EE3-27E992A8EFAF}"/>
              </a:ext>
            </a:extLst>
          </p:cNvPr>
          <p:cNvSpPr txBox="1"/>
          <p:nvPr/>
        </p:nvSpPr>
        <p:spPr>
          <a:xfrm>
            <a:off x="0" y="2725012"/>
            <a:ext cx="1847461" cy="1754326"/>
          </a:xfrm>
          <a:prstGeom prst="rect">
            <a:avLst/>
          </a:prstGeom>
          <a:noFill/>
          <a:ln w="38100">
            <a:solidFill>
              <a:srgbClr val="70AD47"/>
            </a:solidFill>
          </a:ln>
        </p:spPr>
        <p:txBody>
          <a:bodyPr wrap="square" lIns="182880" tIns="182880" rIns="182880" bIns="274320">
            <a:spAutoFit/>
          </a:bodyPr>
          <a:lstStyle/>
          <a:p>
            <a:pPr algn="ctr"/>
            <a:r>
              <a:rPr lang="en-US" sz="1400">
                <a:solidFill>
                  <a:srgbClr val="000000"/>
                </a:solidFill>
              </a:rPr>
              <a:t>Work together to develop strategies for overcoming challenges according to their situation and needs</a:t>
            </a:r>
            <a:endParaRPr lang="en-US" sz="1800" b="0" u="none" strike="noStrike">
              <a:solidFill>
                <a:schemeClr val="tx1"/>
              </a:solidFill>
              <a:effectLst/>
            </a:endParaRPr>
          </a:p>
        </p:txBody>
      </p:sp>
      <p:sp>
        <p:nvSpPr>
          <p:cNvPr id="7" name="Title 3">
            <a:extLst>
              <a:ext uri="{FF2B5EF4-FFF2-40B4-BE49-F238E27FC236}">
                <a16:creationId xmlns:a16="http://schemas.microsoft.com/office/drawing/2014/main" id="{3FFF8EAC-94AE-68B7-419B-B1827A6C2ECC}"/>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285187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ABD0E0-8A66-D72D-5A09-6EBF2F2BCBA8}"/>
              </a:ext>
            </a:extLst>
          </p:cNvPr>
          <p:cNvSpPr>
            <a:spLocks noGrp="1"/>
          </p:cNvSpPr>
          <p:nvPr>
            <p:ph idx="10"/>
          </p:nvPr>
        </p:nvSpPr>
        <p:spPr/>
        <p:txBody>
          <a:bodyPr/>
          <a:lstStyle/>
          <a:p>
            <a:endParaRPr lang="en-US"/>
          </a:p>
        </p:txBody>
      </p:sp>
      <p:graphicFrame>
        <p:nvGraphicFramePr>
          <p:cNvPr id="3" name="Table 2">
            <a:extLst>
              <a:ext uri="{FF2B5EF4-FFF2-40B4-BE49-F238E27FC236}">
                <a16:creationId xmlns:a16="http://schemas.microsoft.com/office/drawing/2014/main" id="{B38FC7D9-43DF-BABB-FAFA-2949386EE8FF}"/>
              </a:ext>
            </a:extLst>
          </p:cNvPr>
          <p:cNvGraphicFramePr>
            <a:graphicFrameLocks noGrp="1"/>
          </p:cNvGraphicFramePr>
          <p:nvPr>
            <p:extLst>
              <p:ext uri="{D42A27DB-BD31-4B8C-83A1-F6EECF244321}">
                <p14:modId xmlns:p14="http://schemas.microsoft.com/office/powerpoint/2010/main" val="1377964723"/>
              </p:ext>
            </p:extLst>
          </p:nvPr>
        </p:nvGraphicFramePr>
        <p:xfrm>
          <a:off x="560760" y="1747518"/>
          <a:ext cx="6307981" cy="7580141"/>
        </p:xfrm>
        <a:graphic>
          <a:graphicData uri="http://schemas.openxmlformats.org/drawingml/2006/table">
            <a:tbl>
              <a:tblPr firstCol="1" bandRow="1">
                <a:tableStyleId>{7DF18680-E054-41AD-8BC1-D1AEF772440D}</a:tableStyleId>
              </a:tblPr>
              <a:tblGrid>
                <a:gridCol w="523761">
                  <a:extLst>
                    <a:ext uri="{9D8B030D-6E8A-4147-A177-3AD203B41FA5}">
                      <a16:colId xmlns:a16="http://schemas.microsoft.com/office/drawing/2014/main" val="3060756205"/>
                    </a:ext>
                  </a:extLst>
                </a:gridCol>
                <a:gridCol w="2892110">
                  <a:extLst>
                    <a:ext uri="{9D8B030D-6E8A-4147-A177-3AD203B41FA5}">
                      <a16:colId xmlns:a16="http://schemas.microsoft.com/office/drawing/2014/main" val="2944306229"/>
                    </a:ext>
                  </a:extLst>
                </a:gridCol>
                <a:gridCol w="2892110">
                  <a:extLst>
                    <a:ext uri="{9D8B030D-6E8A-4147-A177-3AD203B41FA5}">
                      <a16:colId xmlns:a16="http://schemas.microsoft.com/office/drawing/2014/main" val="3368023309"/>
                    </a:ext>
                  </a:extLst>
                </a:gridCol>
              </a:tblGrid>
              <a:tr h="995682">
                <a:tc>
                  <a:txBody>
                    <a:bodyPr/>
                    <a:lstStyle/>
                    <a:p>
                      <a:pPr algn="ctr"/>
                      <a:r>
                        <a:rPr lang="en-US" sz="1600"/>
                        <a:t>Reason </a:t>
                      </a:r>
                    </a:p>
                  </a:txBody>
                  <a:tcPr vert="vert270" anchor="ctr">
                    <a:solidFill>
                      <a:schemeClr val="accent5"/>
                    </a:solidFill>
                  </a:tcPr>
                </a:tc>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400" b="1">
                          <a:solidFill>
                            <a:srgbClr val="000000"/>
                          </a:solidFill>
                        </a:rPr>
                        <a:t>Knowledge</a:t>
                      </a:r>
                      <a:r>
                        <a:rPr lang="en-US" sz="1400">
                          <a:solidFill>
                            <a:srgbClr val="000000"/>
                          </a:solidFill>
                        </a:rPr>
                        <a:t>  </a:t>
                      </a:r>
                    </a:p>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i="1">
                          <a:solidFill>
                            <a:srgbClr val="000000"/>
                          </a:solidFill>
                        </a:rPr>
                        <a:t>Lack of knowledge contributes to nonadherence to medication or missed appointments</a:t>
                      </a:r>
                    </a:p>
                  </a:txBody>
                  <a:tcPr>
                    <a:solidFill>
                      <a:schemeClr val="accent5">
                        <a:lumMod val="40000"/>
                        <a:lumOff val="60000"/>
                      </a:schemeClr>
                    </a:solidFill>
                  </a:tcPr>
                </a:tc>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400" b="1" kern="1200">
                          <a:solidFill>
                            <a:srgbClr val="000000"/>
                          </a:solidFill>
                          <a:latin typeface="+mn-lt"/>
                          <a:ea typeface="+mn-ea"/>
                          <a:cs typeface="+mn-cs"/>
                        </a:rPr>
                        <a:t>Forgets </a:t>
                      </a:r>
                    </a:p>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i="1" kern="1200">
                          <a:solidFill>
                            <a:srgbClr val="000000"/>
                          </a:solidFill>
                          <a:latin typeface="+mn-lt"/>
                          <a:ea typeface="+mn-ea"/>
                          <a:cs typeface="+mn-cs"/>
                        </a:rPr>
                        <a:t>Difficulty remembering PrEP dosing or appointments</a:t>
                      </a:r>
                    </a:p>
                  </a:txBody>
                  <a:tcPr>
                    <a:solidFill>
                      <a:schemeClr val="accent5">
                        <a:lumMod val="40000"/>
                        <a:lumOff val="60000"/>
                      </a:schemeClr>
                    </a:solidFill>
                  </a:tcPr>
                </a:tc>
                <a:extLst>
                  <a:ext uri="{0D108BD9-81ED-4DB2-BD59-A6C34878D82A}">
                    <a16:rowId xmlns:a16="http://schemas.microsoft.com/office/drawing/2014/main" val="1227471063"/>
                  </a:ext>
                </a:extLst>
              </a:tr>
              <a:tr h="2328462">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mn-lt"/>
                          <a:ea typeface="+mn-ea"/>
                          <a:cs typeface="+mn-cs"/>
                        </a:rPr>
                        <a:t>Examples</a:t>
                      </a:r>
                    </a:p>
                  </a:txBody>
                  <a:tcPr vert="vert270" anchor="ctr">
                    <a:solidFill>
                      <a:schemeClr val="accent5">
                        <a:lumMod val="40000"/>
                        <a:lumOff val="60000"/>
                      </a:schemeClr>
                    </a:solidFill>
                  </a:tcPr>
                </a:tc>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Unaware of PrEP follow-up requirements</a:t>
                      </a:r>
                      <a:endParaRPr lang="en-US" sz="1200" spc="-40">
                        <a:solidFill>
                          <a:srgbClr val="000000"/>
                        </a:solidFill>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spc="-40">
                          <a:solidFill>
                            <a:srgbClr val="000000"/>
                          </a:solidFill>
                        </a:rPr>
                        <a:t>Not convinced PrEP is needed</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spc="-40">
                          <a:solidFill>
                            <a:srgbClr val="000000"/>
                          </a:solidFill>
                        </a:rPr>
                        <a:t>Does not believe PrEP</a:t>
                      </a:r>
                      <a:r>
                        <a:rPr lang="en-US" sz="1200" spc="-40" baseline="0">
                          <a:solidFill>
                            <a:srgbClr val="000000"/>
                          </a:solidFill>
                        </a:rPr>
                        <a:t> works or is working</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Does not believe it is necessary to take PrEP as prescribed (e.g., pills every day or to keep the DVR in place continuously)</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Does not want to use PrEP with alcohol, drugs or other medications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Believes myths or misconceptions about PrEP (e.g., causes infertility)</a:t>
                      </a:r>
                    </a:p>
                  </a:txBody>
                  <a:tcPr anchor="ctr"/>
                </a:tc>
                <a:tc>
                  <a:txBody>
                    <a:bodyPr/>
                    <a:lstStyle/>
                    <a:p>
                      <a:pPr marL="182880" indent="-182880">
                        <a:lnSpc>
                          <a:spcPct val="100000"/>
                        </a:lnSpc>
                        <a:spcBef>
                          <a:spcPts val="0"/>
                        </a:spcBef>
                        <a:spcAft>
                          <a:spcPts val="600"/>
                        </a:spcAft>
                        <a:buFont typeface="Arial"/>
                        <a:buChar char="•"/>
                      </a:pPr>
                      <a:r>
                        <a:rPr lang="en-US" sz="1200" spc="-40">
                          <a:solidFill>
                            <a:srgbClr val="000000"/>
                          </a:solidFill>
                        </a:rPr>
                        <a:t>Forgot to take pill or insert the DVR on time</a:t>
                      </a:r>
                    </a:p>
                    <a:p>
                      <a:pPr marL="182880" indent="-182880">
                        <a:lnSpc>
                          <a:spcPct val="100000"/>
                        </a:lnSpc>
                        <a:spcBef>
                          <a:spcPts val="0"/>
                        </a:spcBef>
                        <a:spcAft>
                          <a:spcPts val="600"/>
                        </a:spcAft>
                        <a:buFont typeface="Arial"/>
                        <a:buChar char="•"/>
                      </a:pPr>
                      <a:r>
                        <a:rPr lang="en-US" sz="1200" spc="-40">
                          <a:solidFill>
                            <a:srgbClr val="000000"/>
                          </a:solidFill>
                        </a:rPr>
                        <a:t>Forgot to refill prescription</a:t>
                      </a:r>
                    </a:p>
                    <a:p>
                      <a:pPr marL="182880" marR="0" lvl="0" indent="-182880" algn="l" defTabSz="457200" rtl="0" eaLnBrk="1" fontAlgn="auto" latinLnBrk="0" hangingPunct="1">
                        <a:lnSpc>
                          <a:spcPct val="100000"/>
                        </a:lnSpc>
                        <a:spcBef>
                          <a:spcPts val="0"/>
                        </a:spcBef>
                        <a:spcAft>
                          <a:spcPts val="600"/>
                        </a:spcAft>
                        <a:buClrTx/>
                        <a:buSzTx/>
                        <a:buFont typeface="Arial"/>
                        <a:buChar char="•"/>
                        <a:tabLst/>
                        <a:defRPr/>
                      </a:pPr>
                      <a:r>
                        <a:rPr lang="en-US" sz="1200" spc="-40">
                          <a:solidFill>
                            <a:srgbClr val="000000"/>
                          </a:solidFill>
                        </a:rPr>
                        <a:t>Has</a:t>
                      </a:r>
                      <a:r>
                        <a:rPr lang="en-US" sz="1200" spc="-40" baseline="0">
                          <a:solidFill>
                            <a:srgbClr val="000000"/>
                          </a:solidFill>
                        </a:rPr>
                        <a:t> difficulty with personal organization and scheduling</a:t>
                      </a:r>
                    </a:p>
                    <a:p>
                      <a:pPr marL="182880" marR="0" lvl="0" indent="-182880" algn="l" defTabSz="457200" rtl="0" eaLnBrk="1" fontAlgn="auto" latinLnBrk="0" hangingPunct="1">
                        <a:lnSpc>
                          <a:spcPct val="100000"/>
                        </a:lnSpc>
                        <a:spcBef>
                          <a:spcPts val="0"/>
                        </a:spcBef>
                        <a:spcAft>
                          <a:spcPts val="600"/>
                        </a:spcAft>
                        <a:buClrTx/>
                        <a:buSzTx/>
                        <a:buFont typeface="Arial"/>
                        <a:buChar char="•"/>
                        <a:tabLst/>
                        <a:defRPr/>
                      </a:pPr>
                      <a:r>
                        <a:rPr lang="en-US" sz="1200" spc="-40" baseline="0">
                          <a:solidFill>
                            <a:srgbClr val="000000"/>
                          </a:solidFill>
                        </a:rPr>
                        <a:t>Affected by depression or other unaddressed mental illness</a:t>
                      </a:r>
                    </a:p>
                    <a:p>
                      <a:pPr marL="182880" marR="0" lvl="0" indent="-182880" algn="l" defTabSz="457200" rtl="0" eaLnBrk="1" fontAlgn="auto" latinLnBrk="0" hangingPunct="1">
                        <a:lnSpc>
                          <a:spcPct val="100000"/>
                        </a:lnSpc>
                        <a:spcBef>
                          <a:spcPts val="0"/>
                        </a:spcBef>
                        <a:spcAft>
                          <a:spcPts val="600"/>
                        </a:spcAft>
                        <a:buClrTx/>
                        <a:buSzTx/>
                        <a:buFont typeface="Arial"/>
                        <a:buChar char="•"/>
                        <a:tabLst/>
                        <a:defRPr/>
                      </a:pPr>
                      <a:r>
                        <a:rPr lang="en-US" sz="1200" kern="1200" spc="-40" baseline="0">
                          <a:solidFill>
                            <a:srgbClr val="000000"/>
                          </a:solidFill>
                          <a:effectLst/>
                        </a:rPr>
                        <a:t>Unaddressed substance use issues, especially dependence on alcohol or other drugs</a:t>
                      </a:r>
                      <a:endParaRPr lang="en-US" sz="1200" spc="-40">
                        <a:solidFill>
                          <a:srgbClr val="000000"/>
                        </a:solidFill>
                      </a:endParaRPr>
                    </a:p>
                    <a:p>
                      <a:endParaRPr lang="en-US" sz="1200">
                        <a:solidFill>
                          <a:srgbClr val="000000"/>
                        </a:solidFill>
                      </a:endParaRPr>
                    </a:p>
                  </a:txBody>
                  <a:tcPr anchor="ctr"/>
                </a:tc>
                <a:extLst>
                  <a:ext uri="{0D108BD9-81ED-4DB2-BD59-A6C34878D82A}">
                    <a16:rowId xmlns:a16="http://schemas.microsoft.com/office/drawing/2014/main" val="1032259016"/>
                  </a:ext>
                </a:extLst>
              </a:tr>
              <a:tr h="4255997">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mn-lt"/>
                          <a:ea typeface="+mn-ea"/>
                          <a:cs typeface="+mn-cs"/>
                        </a:rPr>
                        <a:t>Potential Support Strategies </a:t>
                      </a:r>
                    </a:p>
                  </a:txBody>
                  <a:tcPr vert="vert270" anchor="ctr"/>
                </a:tc>
                <a:tc>
                  <a:txBody>
                    <a:bodyPr/>
                    <a:lstStyle/>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Individual counseling for PrEP education</a:t>
                      </a:r>
                      <a:endParaRPr lang="en-US" sz="1200" b="0" i="0" u="none" strike="noStrike">
                        <a:solidFill>
                          <a:srgbClr val="000000"/>
                        </a:solidFill>
                        <a:effectLst/>
                        <a:latin typeface="+mn-lt"/>
                      </a:endParaRP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Group counseling or peer support group</a:t>
                      </a:r>
                      <a:endParaRPr lang="en-US" sz="1200" b="0" i="0" u="none" strike="noStrike">
                        <a:solidFill>
                          <a:srgbClr val="000000"/>
                        </a:solidFill>
                        <a:effectLst/>
                        <a:latin typeface="+mn-lt"/>
                      </a:endParaRP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Written information or instructions </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Peer educator or mentor</a:t>
                      </a:r>
                    </a:p>
                    <a:p>
                      <a:pPr>
                        <a:spcAft>
                          <a:spcPts val="600"/>
                        </a:spcAft>
                      </a:pPr>
                      <a:endParaRPr lang="en-US" sz="1200">
                        <a:solidFill>
                          <a:srgbClr val="000000"/>
                        </a:solidFill>
                      </a:endParaRPr>
                    </a:p>
                  </a:txBody>
                  <a:tcPr anchor="ctr">
                    <a:solidFill>
                      <a:schemeClr val="accent5">
                        <a:lumMod val="40000"/>
                        <a:lumOff val="60000"/>
                      </a:schemeClr>
                    </a:solidFill>
                  </a:tcPr>
                </a:tc>
                <a:tc>
                  <a:txBody>
                    <a:bodyPr/>
                    <a:lstStyle/>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a:solidFill>
                            <a:srgbClr val="000000"/>
                          </a:solidFill>
                          <a:effectLst/>
                          <a:latin typeface="+mn-lt"/>
                        </a:rPr>
                        <a:t>Store medication in pillbox or another organizer</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Record dosing schedule on a calendar or in journal/log as a visual reminder</a:t>
                      </a:r>
                      <a:endParaRPr lang="en-US" sz="1200" b="0" i="0" u="none" strike="noStrike" kern="1200">
                        <a:solidFill>
                          <a:srgbClr val="000000"/>
                        </a:solidFill>
                        <a:effectLst/>
                        <a:latin typeface="+mn-lt"/>
                        <a:ea typeface="+mn-ea"/>
                        <a:cs typeface="+mn-cs"/>
                      </a:endParaRPr>
                    </a:p>
                    <a:p>
                      <a:pPr marL="285750" marR="0" lvl="0" indent="-285750" algn="l" defTabSz="4572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kern="1200">
                          <a:solidFill>
                            <a:srgbClr val="000000"/>
                          </a:solidFill>
                          <a:effectLst/>
                          <a:latin typeface="+mn-lt"/>
                          <a:ea typeface="+mn-ea"/>
                          <a:cs typeface="+mn-cs"/>
                        </a:rPr>
                        <a:t>Use SMS reminders, alarms, smart phone apps and other technology for reminders and tracking adherence</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a:solidFill>
                            <a:srgbClr val="000000"/>
                          </a:solidFill>
                          <a:effectLst/>
                          <a:latin typeface="+mn-lt"/>
                          <a:ea typeface="+mn-ea"/>
                          <a:cs typeface="+mn-cs"/>
                        </a:rPr>
                        <a:t>Engage PrEP supporter or peer worker for regular follow-up</a:t>
                      </a:r>
                    </a:p>
                    <a:p>
                      <a:pPr marL="285750" marR="0" lvl="0" indent="-285750" algn="l" defTabSz="4572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kern="1200">
                          <a:solidFill>
                            <a:srgbClr val="000000"/>
                          </a:solidFill>
                          <a:effectLst/>
                          <a:latin typeface="+mn-lt"/>
                          <a:ea typeface="+mn-ea"/>
                          <a:cs typeface="+mn-cs"/>
                        </a:rPr>
                        <a:t>Tailor PrEP schedule to routine activity, e.g., take pills at bedtime or while brushing teeth, perform DVR change when regular monthly bills are paid</a:t>
                      </a:r>
                    </a:p>
                    <a:p>
                      <a:pPr marL="285750" indent="-285750" algn="l" defTabSz="457200"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a:solidFill>
                            <a:srgbClr val="000000"/>
                          </a:solidFill>
                          <a:effectLst/>
                          <a:latin typeface="+mn-lt"/>
                          <a:ea typeface="+mn-ea"/>
                          <a:cs typeface="+mn-cs"/>
                        </a:rPr>
                        <a:t>Keep a few doses of PrEP in different locations for easy access, such as at work, in a frequently used bag, in partner or family members’ home etc.</a:t>
                      </a:r>
                    </a:p>
                    <a:p>
                      <a:pPr marL="285750" marR="0" lvl="0" indent="-285750" algn="l" defTabSz="4572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kern="1200">
                          <a:solidFill>
                            <a:srgbClr val="000000"/>
                          </a:solidFill>
                          <a:effectLst/>
                          <a:latin typeface="+mn-lt"/>
                          <a:ea typeface="+mn-ea"/>
                          <a:cs typeface="+mn-cs"/>
                        </a:rPr>
                        <a:t>Screen for and manage depression or substance use problems, with referrals for management as appropriate </a:t>
                      </a:r>
                    </a:p>
                  </a:txBody>
                  <a:tcPr anchor="ctr">
                    <a:solidFill>
                      <a:schemeClr val="accent5">
                        <a:lumMod val="40000"/>
                        <a:lumOff val="60000"/>
                      </a:schemeClr>
                    </a:solidFill>
                  </a:tcPr>
                </a:tc>
                <a:extLst>
                  <a:ext uri="{0D108BD9-81ED-4DB2-BD59-A6C34878D82A}">
                    <a16:rowId xmlns:a16="http://schemas.microsoft.com/office/drawing/2014/main" val="575836667"/>
                  </a:ext>
                </a:extLst>
              </a:tr>
            </a:tbl>
          </a:graphicData>
        </a:graphic>
      </p:graphicFrame>
      <p:sp>
        <p:nvSpPr>
          <p:cNvPr id="6" name="Text Placeholder 10">
            <a:extLst>
              <a:ext uri="{FF2B5EF4-FFF2-40B4-BE49-F238E27FC236}">
                <a16:creationId xmlns:a16="http://schemas.microsoft.com/office/drawing/2014/main" id="{5C648674-406C-4A88-908A-92577B49F030}"/>
              </a:ext>
            </a:extLst>
          </p:cNvPr>
          <p:cNvSpPr>
            <a:spLocks noGrp="1"/>
          </p:cNvSpPr>
          <p:nvPr>
            <p:ph type="body" sz="quarter" idx="15"/>
          </p:nvPr>
        </p:nvSpPr>
        <p:spPr>
          <a:xfrm>
            <a:off x="560760" y="475787"/>
            <a:ext cx="6307980" cy="744370"/>
          </a:xfrm>
        </p:spPr>
        <p:txBody>
          <a:bodyPr lIns="91440" tIns="45720" rIns="91440" bIns="45720" anchor="t"/>
          <a:lstStyle/>
          <a:p>
            <a:pPr algn="ctr"/>
            <a:r>
              <a:rPr lang="en-US" sz="2400">
                <a:solidFill>
                  <a:srgbClr val="022169"/>
                </a:solidFill>
              </a:rPr>
              <a:t>PrEP Continuation Support for Common Reasons for Nonadherence</a:t>
            </a:r>
            <a:endParaRPr lang="en-US"/>
          </a:p>
        </p:txBody>
      </p:sp>
      <p:sp>
        <p:nvSpPr>
          <p:cNvPr id="10" name="Title 3">
            <a:extLst>
              <a:ext uri="{FF2B5EF4-FFF2-40B4-BE49-F238E27FC236}">
                <a16:creationId xmlns:a16="http://schemas.microsoft.com/office/drawing/2014/main" id="{54CFF7AC-5881-443D-5C71-E10164E28C28}"/>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100899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9597BB-9A31-C247-3D05-0608A52F041D}"/>
              </a:ext>
            </a:extLst>
          </p:cNvPr>
          <p:cNvSpPr>
            <a:spLocks noGrp="1"/>
          </p:cNvSpPr>
          <p:nvPr>
            <p:ph idx="10"/>
          </p:nvPr>
        </p:nvSpPr>
        <p:spPr/>
        <p:txBody>
          <a:bodyPr/>
          <a:lstStyle/>
          <a:p>
            <a:endParaRPr lang="en-US"/>
          </a:p>
        </p:txBody>
      </p:sp>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560760" y="475787"/>
            <a:ext cx="6307980" cy="744370"/>
          </a:xfrm>
        </p:spPr>
        <p:txBody>
          <a:bodyPr lIns="91440" tIns="45720" rIns="91440" bIns="45720" anchor="t"/>
          <a:lstStyle/>
          <a:p>
            <a:pPr algn="ctr"/>
            <a:r>
              <a:rPr lang="en-US" sz="2400">
                <a:solidFill>
                  <a:srgbClr val="022169"/>
                </a:solidFill>
              </a:rPr>
              <a:t>PrEP Continuation Support for Common Reasons for Nonadherence</a:t>
            </a:r>
            <a:endParaRPr lang="en-US"/>
          </a:p>
        </p:txBody>
      </p:sp>
      <p:graphicFrame>
        <p:nvGraphicFramePr>
          <p:cNvPr id="3" name="Table 2">
            <a:extLst>
              <a:ext uri="{FF2B5EF4-FFF2-40B4-BE49-F238E27FC236}">
                <a16:creationId xmlns:a16="http://schemas.microsoft.com/office/drawing/2014/main" id="{B38FC7D9-43DF-BABB-FAFA-2949386EE8FF}"/>
              </a:ext>
            </a:extLst>
          </p:cNvPr>
          <p:cNvGraphicFramePr>
            <a:graphicFrameLocks noGrp="1"/>
          </p:cNvGraphicFramePr>
          <p:nvPr>
            <p:extLst>
              <p:ext uri="{D42A27DB-BD31-4B8C-83A1-F6EECF244321}">
                <p14:modId xmlns:p14="http://schemas.microsoft.com/office/powerpoint/2010/main" val="3875228957"/>
              </p:ext>
            </p:extLst>
          </p:nvPr>
        </p:nvGraphicFramePr>
        <p:xfrm>
          <a:off x="559456" y="1465265"/>
          <a:ext cx="6307981" cy="8220465"/>
        </p:xfrm>
        <a:graphic>
          <a:graphicData uri="http://schemas.openxmlformats.org/drawingml/2006/table">
            <a:tbl>
              <a:tblPr firstCol="1" bandRow="1">
                <a:tableStyleId>{7DF18680-E054-41AD-8BC1-D1AEF772440D}</a:tableStyleId>
              </a:tblPr>
              <a:tblGrid>
                <a:gridCol w="523761">
                  <a:extLst>
                    <a:ext uri="{9D8B030D-6E8A-4147-A177-3AD203B41FA5}">
                      <a16:colId xmlns:a16="http://schemas.microsoft.com/office/drawing/2014/main" val="3060756205"/>
                    </a:ext>
                  </a:extLst>
                </a:gridCol>
                <a:gridCol w="2892110">
                  <a:extLst>
                    <a:ext uri="{9D8B030D-6E8A-4147-A177-3AD203B41FA5}">
                      <a16:colId xmlns:a16="http://schemas.microsoft.com/office/drawing/2014/main" val="2944306229"/>
                    </a:ext>
                  </a:extLst>
                </a:gridCol>
                <a:gridCol w="2892110">
                  <a:extLst>
                    <a:ext uri="{9D8B030D-6E8A-4147-A177-3AD203B41FA5}">
                      <a16:colId xmlns:a16="http://schemas.microsoft.com/office/drawing/2014/main" val="3368023309"/>
                    </a:ext>
                  </a:extLst>
                </a:gridCol>
              </a:tblGrid>
              <a:tr h="795051">
                <a:tc>
                  <a:txBody>
                    <a:bodyPr/>
                    <a:lstStyle/>
                    <a:p>
                      <a:pPr algn="ctr"/>
                      <a:r>
                        <a:rPr lang="en-US" sz="1600"/>
                        <a:t>Reason </a:t>
                      </a:r>
                    </a:p>
                  </a:txBody>
                  <a:tcPr vert="vert270" anchor="ctr"/>
                </a:tc>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400" b="1" kern="1200">
                          <a:solidFill>
                            <a:srgbClr val="000000"/>
                          </a:solidFill>
                          <a:latin typeface="+mn-lt"/>
                          <a:ea typeface="+mn-ea"/>
                          <a:cs typeface="+mn-cs"/>
                        </a:rPr>
                        <a:t>Experience of PrEP use</a:t>
                      </a:r>
                    </a:p>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i="1">
                          <a:solidFill>
                            <a:srgbClr val="000000"/>
                          </a:solidFill>
                        </a:rPr>
                        <a:t>Experienced or anticipates personal, practical or social challenges with PrEP use</a:t>
                      </a:r>
                    </a:p>
                  </a:txBody>
                  <a:tcPr>
                    <a:solidFill>
                      <a:schemeClr val="accent5">
                        <a:lumMod val="40000"/>
                        <a:lumOff val="60000"/>
                      </a:schemeClr>
                    </a:solidFill>
                  </a:tcPr>
                </a:tc>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400" b="1" kern="1200">
                          <a:solidFill>
                            <a:srgbClr val="000000"/>
                          </a:solidFill>
                          <a:latin typeface="+mn-lt"/>
                          <a:ea typeface="+mn-ea"/>
                          <a:cs typeface="+mn-cs"/>
                        </a:rPr>
                        <a:t>Barriers to accessing </a:t>
                      </a:r>
                      <a:r>
                        <a:rPr lang="en-US" sz="1400" b="1" kern="1200" err="1">
                          <a:solidFill>
                            <a:srgbClr val="000000"/>
                          </a:solidFill>
                          <a:latin typeface="+mn-lt"/>
                          <a:ea typeface="+mn-ea"/>
                          <a:cs typeface="+mn-cs"/>
                        </a:rPr>
                        <a:t>PrEP</a:t>
                      </a:r>
                      <a:r>
                        <a:rPr lang="en-US" sz="1400" b="1" kern="1200">
                          <a:solidFill>
                            <a:srgbClr val="000000"/>
                          </a:solidFill>
                          <a:latin typeface="+mn-lt"/>
                          <a:ea typeface="+mn-ea"/>
                          <a:cs typeface="+mn-cs"/>
                        </a:rPr>
                        <a:t> services </a:t>
                      </a:r>
                    </a:p>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i="1" kern="1200">
                          <a:solidFill>
                            <a:srgbClr val="000000"/>
                          </a:solidFill>
                          <a:latin typeface="+mn-lt"/>
                          <a:ea typeface="+mn-ea"/>
                          <a:cs typeface="+mn-cs"/>
                        </a:rPr>
                        <a:t>Impediments to accessing services required for </a:t>
                      </a:r>
                      <a:r>
                        <a:rPr lang="en-US" sz="1200" i="1" kern="1200" err="1">
                          <a:solidFill>
                            <a:srgbClr val="000000"/>
                          </a:solidFill>
                          <a:latin typeface="+mn-lt"/>
                          <a:ea typeface="+mn-ea"/>
                          <a:cs typeface="+mn-cs"/>
                        </a:rPr>
                        <a:t>PrEP</a:t>
                      </a:r>
                      <a:r>
                        <a:rPr lang="en-US" sz="1200" i="1" kern="1200">
                          <a:solidFill>
                            <a:srgbClr val="000000"/>
                          </a:solidFill>
                          <a:latin typeface="+mn-lt"/>
                          <a:ea typeface="+mn-ea"/>
                          <a:cs typeface="+mn-cs"/>
                        </a:rPr>
                        <a:t> continuation </a:t>
                      </a:r>
                    </a:p>
                  </a:txBody>
                  <a:tcPr>
                    <a:solidFill>
                      <a:schemeClr val="accent5">
                        <a:lumMod val="40000"/>
                        <a:lumOff val="60000"/>
                      </a:schemeClr>
                    </a:solidFill>
                  </a:tcPr>
                </a:tc>
                <a:extLst>
                  <a:ext uri="{0D108BD9-81ED-4DB2-BD59-A6C34878D82A}">
                    <a16:rowId xmlns:a16="http://schemas.microsoft.com/office/drawing/2014/main" val="1227471063"/>
                  </a:ext>
                </a:extLst>
              </a:tr>
              <a:tr h="3236719">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mn-lt"/>
                          <a:ea typeface="+mn-ea"/>
                          <a:cs typeface="+mn-cs"/>
                        </a:rPr>
                        <a:t>Examples</a:t>
                      </a:r>
                    </a:p>
                  </a:txBody>
                  <a:tcPr vert="vert270" anchor="ctr">
                    <a:solidFill>
                      <a:schemeClr val="accent5">
                        <a:lumMod val="40000"/>
                        <a:lumOff val="60000"/>
                      </a:schemeClr>
                    </a:solidFill>
                  </a:tcPr>
                </a:tc>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Does not like taking pills, using the DVR or receiving injections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Has experienced side effects or wishes to avoid side effects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Has experienced or fears stigma while on PrEP</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Wishes to avoid others becoming aware of PrEP use (e.g., witnessing oral pill bottle or dosing, or feeling the DVR in place during sex)</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No place to store medication or DVR</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Insufficient privacy or space to insert DVR</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spc="-40" baseline="0">
                          <a:solidFill>
                            <a:srgbClr val="000000"/>
                          </a:solidFill>
                          <a:effectLst/>
                        </a:rPr>
                        <a:t>Has experienced or fears gender-based violence due to PrEP use</a:t>
                      </a:r>
                    </a:p>
                  </a:txBody>
                  <a:tcPr anchor="ctr"/>
                </a:tc>
                <a:tc>
                  <a:txBody>
                    <a:bodyPr/>
                    <a:lstStyle/>
                    <a:p>
                      <a:pPr marL="182880" marR="0" lvl="0" indent="-182880" algn="l" defTabSz="457200" rtl="0" eaLnBrk="1" fontAlgn="auto" latinLnBrk="0" hangingPunct="1">
                        <a:lnSpc>
                          <a:spcPct val="100000"/>
                        </a:lnSpc>
                        <a:spcBef>
                          <a:spcPts val="0"/>
                        </a:spcBef>
                        <a:spcAft>
                          <a:spcPts val="600"/>
                        </a:spcAft>
                        <a:buClrTx/>
                        <a:buSzTx/>
                        <a:buFont typeface="Arial"/>
                        <a:buChar char="•"/>
                        <a:tabLst/>
                        <a:defRPr/>
                      </a:pPr>
                      <a:r>
                        <a:rPr lang="en-US" sz="1200" kern="1200" spc="-40" baseline="0">
                          <a:solidFill>
                            <a:srgbClr val="000000"/>
                          </a:solidFill>
                          <a:effectLst/>
                        </a:rPr>
                        <a:t>Has competing priorities such as employment or childcare</a:t>
                      </a:r>
                    </a:p>
                    <a:p>
                      <a:pPr marL="182880" marR="0" lvl="0" indent="-182880" algn="l" defTabSz="457200" rtl="0" eaLnBrk="1" fontAlgn="auto" latinLnBrk="0" hangingPunct="1">
                        <a:lnSpc>
                          <a:spcPct val="100000"/>
                        </a:lnSpc>
                        <a:spcBef>
                          <a:spcPts val="0"/>
                        </a:spcBef>
                        <a:spcAft>
                          <a:spcPts val="600"/>
                        </a:spcAft>
                        <a:buClrTx/>
                        <a:buSzTx/>
                        <a:buFont typeface="Arial"/>
                        <a:buChar char="•"/>
                        <a:tabLst/>
                        <a:defRPr/>
                      </a:pPr>
                      <a:r>
                        <a:rPr lang="en-US" sz="1200" kern="1200" spc="-40" baseline="0">
                          <a:solidFill>
                            <a:srgbClr val="000000"/>
                          </a:solidFill>
                          <a:effectLst/>
                        </a:rPr>
                        <a:t>Cannot afford transport to clinic visits, laboratory tests, or other costs</a:t>
                      </a:r>
                    </a:p>
                    <a:p>
                      <a:pPr marL="182880" marR="0" lvl="0" indent="-182880" algn="l" defTabSz="457200" rtl="0" eaLnBrk="1" fontAlgn="auto" latinLnBrk="0" hangingPunct="1">
                        <a:lnSpc>
                          <a:spcPct val="100000"/>
                        </a:lnSpc>
                        <a:spcBef>
                          <a:spcPts val="0"/>
                        </a:spcBef>
                        <a:spcAft>
                          <a:spcPts val="600"/>
                        </a:spcAft>
                        <a:buClrTx/>
                        <a:buSzTx/>
                        <a:buFont typeface="Arial"/>
                        <a:buChar char="•"/>
                        <a:tabLst/>
                        <a:defRPr/>
                      </a:pPr>
                      <a:r>
                        <a:rPr lang="en-US" sz="1200" kern="1200" spc="-40" baseline="0">
                          <a:solidFill>
                            <a:srgbClr val="000000"/>
                          </a:solidFill>
                          <a:effectLst/>
                        </a:rPr>
                        <a:t>Dissatisfaction with healthcare provider interactions or other poor experiences at healthcare facility</a:t>
                      </a:r>
                    </a:p>
                    <a:p>
                      <a:pPr marL="182880" marR="0" lvl="0" indent="-182880" algn="l" defTabSz="457200" rtl="0" eaLnBrk="1" fontAlgn="auto" latinLnBrk="0" hangingPunct="1">
                        <a:lnSpc>
                          <a:spcPct val="100000"/>
                        </a:lnSpc>
                        <a:spcBef>
                          <a:spcPts val="0"/>
                        </a:spcBef>
                        <a:spcAft>
                          <a:spcPts val="600"/>
                        </a:spcAft>
                        <a:buClrTx/>
                        <a:buSzTx/>
                        <a:buFont typeface="Arial"/>
                        <a:buChar char="•"/>
                        <a:tabLst/>
                        <a:defRPr/>
                      </a:pPr>
                      <a:r>
                        <a:rPr lang="en-US" sz="1200" kern="1200" spc="-40" baseline="0">
                          <a:solidFill>
                            <a:srgbClr val="000000"/>
                          </a:solidFill>
                          <a:effectLst/>
                        </a:rPr>
                        <a:t>Member of a mobile population or has experienced displacement that makes accessing services difficult</a:t>
                      </a:r>
                    </a:p>
                    <a:p>
                      <a:pPr marL="182880" marR="0" lvl="0" indent="-182880" algn="l" defTabSz="457200" rtl="0" eaLnBrk="1" fontAlgn="auto" latinLnBrk="0" hangingPunct="1">
                        <a:lnSpc>
                          <a:spcPct val="100000"/>
                        </a:lnSpc>
                        <a:spcBef>
                          <a:spcPts val="0"/>
                        </a:spcBef>
                        <a:spcAft>
                          <a:spcPts val="600"/>
                        </a:spcAft>
                        <a:buClrTx/>
                        <a:buSzTx/>
                        <a:buFont typeface="Arial"/>
                        <a:buChar char="•"/>
                        <a:tabLst/>
                        <a:defRPr/>
                      </a:pPr>
                      <a:endParaRPr lang="en-US" sz="1200" spc="-40">
                        <a:solidFill>
                          <a:srgbClr val="000000"/>
                        </a:solidFill>
                      </a:endParaRPr>
                    </a:p>
                    <a:p>
                      <a:endParaRPr lang="en-US" sz="1200">
                        <a:solidFill>
                          <a:srgbClr val="000000"/>
                        </a:solidFill>
                      </a:endParaRPr>
                    </a:p>
                  </a:txBody>
                  <a:tcPr anchor="ctr"/>
                </a:tc>
                <a:extLst>
                  <a:ext uri="{0D108BD9-81ED-4DB2-BD59-A6C34878D82A}">
                    <a16:rowId xmlns:a16="http://schemas.microsoft.com/office/drawing/2014/main" val="1032259016"/>
                  </a:ext>
                </a:extLst>
              </a:tr>
              <a:tr h="4188695">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mn-lt"/>
                          <a:ea typeface="+mn-ea"/>
                          <a:cs typeface="+mn-cs"/>
                        </a:rPr>
                        <a:t>Potential Support Strategies </a:t>
                      </a:r>
                    </a:p>
                  </a:txBody>
                  <a:tcPr vert="vert270" anchor="ctr"/>
                </a:tc>
                <a:tc>
                  <a:txBody>
                    <a:bodyPr/>
                    <a:lstStyle/>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Manage side effects, e.g., provide medication. As possible, prepare for side effect management in advance</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Counsel on short-term nature of many side effects</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Pair clients with PrEP-experienced peer supporters who can serve as role models</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Meet with partners or family to answer questions and encourage support for PrEP </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Host peer support groups for PrEP clients tailored to specific populations</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Brainstorm measures to improve privacy, such as transferring oral PrEP to unmarked pill bottles or opaque containers</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US" sz="1200" b="0" i="0" u="none" strike="noStrike" kern="1200" baseline="0">
                          <a:solidFill>
                            <a:srgbClr val="000000"/>
                          </a:solidFill>
                          <a:effectLst/>
                          <a:latin typeface="+mn-lt"/>
                        </a:rPr>
                        <a:t>If appropriate, consider switching to alternative PrEP method </a:t>
                      </a:r>
                    </a:p>
                  </a:txBody>
                  <a:tcPr anchor="ctr">
                    <a:solidFill>
                      <a:schemeClr val="accent5">
                        <a:lumMod val="40000"/>
                        <a:lumOff val="60000"/>
                      </a:schemeClr>
                    </a:solidFill>
                  </a:tcPr>
                </a:tc>
                <a:tc>
                  <a:txBody>
                    <a:bodyPr/>
                    <a:lstStyle/>
                    <a:p>
                      <a:pPr marL="285750" marR="0" lvl="0" indent="-285750" algn="l" defTabSz="4572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kern="1200">
                          <a:solidFill>
                            <a:srgbClr val="000000"/>
                          </a:solidFill>
                          <a:effectLst/>
                          <a:latin typeface="+mn-lt"/>
                          <a:ea typeface="+mn-ea"/>
                          <a:cs typeface="+mn-cs"/>
                        </a:rPr>
                        <a:t>Consider differentiated service delivery approaches, including multi-month dispensing, community-based PrEP services and the use of HIV self testing</a:t>
                      </a:r>
                    </a:p>
                    <a:p>
                      <a:pPr marL="285750" marR="0" lvl="0" indent="-285750" algn="l" defTabSz="4572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kern="1200">
                          <a:solidFill>
                            <a:srgbClr val="000000"/>
                          </a:solidFill>
                          <a:effectLst/>
                          <a:latin typeface="+mn-lt"/>
                          <a:ea typeface="+mn-ea"/>
                          <a:cs typeface="+mn-cs"/>
                        </a:rPr>
                        <a:t>Integrate PrEP into sexual and reproductive health clinics and other services routinely accessed by PrEP clients</a:t>
                      </a:r>
                    </a:p>
                    <a:p>
                      <a:pPr marL="285750" marR="0" lvl="0" indent="-285750" algn="l" defTabSz="4572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kern="1200">
                          <a:solidFill>
                            <a:srgbClr val="000000"/>
                          </a:solidFill>
                          <a:effectLst/>
                          <a:latin typeface="+mn-lt"/>
                          <a:ea typeface="+mn-ea"/>
                          <a:cs typeface="+mn-cs"/>
                        </a:rPr>
                        <a:t>Provide information and referrals for PrEP services in other areas for mobile populations </a:t>
                      </a:r>
                    </a:p>
                    <a:p>
                      <a:pPr marL="285750" marR="0" lvl="0" indent="-285750" algn="l" defTabSz="457200" rtl="0" eaLnBrk="1" fontAlgn="t" latinLnBrk="0" hangingPunct="1">
                        <a:lnSpc>
                          <a:spcPct val="100000"/>
                        </a:lnSpc>
                        <a:spcBef>
                          <a:spcPts val="0"/>
                        </a:spcBef>
                        <a:spcAft>
                          <a:spcPts val="600"/>
                        </a:spcAft>
                        <a:buClrTx/>
                        <a:buSzTx/>
                        <a:buFont typeface="Arial" panose="020B0604020202020204" pitchFamily="34" charset="0"/>
                        <a:buChar char="•"/>
                        <a:tabLst/>
                        <a:defRPr/>
                      </a:pPr>
                      <a:endParaRPr lang="en-US" sz="1200" b="0" i="0" u="none" strike="noStrike" kern="1200">
                        <a:solidFill>
                          <a:srgbClr val="000000"/>
                        </a:solidFill>
                        <a:effectLst/>
                        <a:latin typeface="+mn-lt"/>
                        <a:ea typeface="+mn-ea"/>
                        <a:cs typeface="+mn-cs"/>
                      </a:endParaRPr>
                    </a:p>
                  </a:txBody>
                  <a:tcPr anchor="ctr">
                    <a:solidFill>
                      <a:schemeClr val="accent5">
                        <a:lumMod val="40000"/>
                        <a:lumOff val="60000"/>
                      </a:schemeClr>
                    </a:solidFill>
                  </a:tcPr>
                </a:tc>
                <a:extLst>
                  <a:ext uri="{0D108BD9-81ED-4DB2-BD59-A6C34878D82A}">
                    <a16:rowId xmlns:a16="http://schemas.microsoft.com/office/drawing/2014/main" val="575836667"/>
                  </a:ext>
                </a:extLst>
              </a:tr>
            </a:tbl>
          </a:graphicData>
        </a:graphic>
      </p:graphicFrame>
      <p:sp>
        <p:nvSpPr>
          <p:cNvPr id="6" name="Title 3">
            <a:extLst>
              <a:ext uri="{FF2B5EF4-FFF2-40B4-BE49-F238E27FC236}">
                <a16:creationId xmlns:a16="http://schemas.microsoft.com/office/drawing/2014/main" id="{BFAD073D-D0CE-2F47-2DBC-7AF17C12A0EB}"/>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303576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418EFF5-BB73-E407-BF0D-3A3CC47E53AA}"/>
              </a:ext>
            </a:extLst>
          </p:cNvPr>
          <p:cNvGraphicFramePr>
            <a:graphicFrameLocks noGrp="1"/>
          </p:cNvGraphicFramePr>
          <p:nvPr>
            <p:ph idx="10"/>
            <p:extLst>
              <p:ext uri="{D42A27DB-BD31-4B8C-83A1-F6EECF244321}">
                <p14:modId xmlns:p14="http://schemas.microsoft.com/office/powerpoint/2010/main" val="385467038"/>
              </p:ext>
            </p:extLst>
          </p:nvPr>
        </p:nvGraphicFramePr>
        <p:xfrm>
          <a:off x="558428" y="2088173"/>
          <a:ext cx="6307980" cy="7319596"/>
        </p:xfrm>
        <a:graphic>
          <a:graphicData uri="http://schemas.openxmlformats.org/drawingml/2006/table">
            <a:tbl>
              <a:tblPr bandRow="1">
                <a:tableStyleId>{5C22544A-7EE6-4342-B048-85BDC9FD1C3A}</a:tableStyleId>
              </a:tblPr>
              <a:tblGrid>
                <a:gridCol w="6307980">
                  <a:extLst>
                    <a:ext uri="{9D8B030D-6E8A-4147-A177-3AD203B41FA5}">
                      <a16:colId xmlns:a16="http://schemas.microsoft.com/office/drawing/2014/main" val="3979457957"/>
                    </a:ext>
                  </a:extLst>
                </a:gridCol>
              </a:tblGrid>
              <a:tr h="1798027">
                <a:tc>
                  <a:txBody>
                    <a:bodyPr/>
                    <a:lstStyle/>
                    <a:p>
                      <a:pPr algn="ctr"/>
                      <a:r>
                        <a:rPr lang="en-US" sz="2400" b="1">
                          <a:solidFill>
                            <a:schemeClr val="bg1"/>
                          </a:solidFill>
                        </a:rPr>
                        <a:t>Oral Daily PrEP</a:t>
                      </a:r>
                    </a:p>
                  </a:txBody>
                  <a:tcPr>
                    <a:solidFill>
                      <a:srgbClr val="02B5DF"/>
                    </a:solidFill>
                  </a:tcPr>
                </a:tc>
                <a:extLst>
                  <a:ext uri="{0D108BD9-81ED-4DB2-BD59-A6C34878D82A}">
                    <a16:rowId xmlns:a16="http://schemas.microsoft.com/office/drawing/2014/main" val="2751983602"/>
                  </a:ext>
                </a:extLst>
              </a:tr>
              <a:tr h="1863969">
                <a:tc>
                  <a:txBody>
                    <a:bodyPr/>
                    <a:lstStyle/>
                    <a:p>
                      <a:pPr algn="ctr"/>
                      <a:r>
                        <a:rPr lang="en-US" sz="2400" b="1">
                          <a:solidFill>
                            <a:schemeClr val="bg1"/>
                          </a:solidFill>
                        </a:rPr>
                        <a:t>Oral Event-Driven PrEP (ED-PrEP) </a:t>
                      </a:r>
                      <a:r>
                        <a:rPr lang="en-US" sz="2800" b="1">
                          <a:solidFill>
                            <a:schemeClr val="bg1"/>
                          </a:solidFill>
                        </a:rPr>
                        <a:t>​</a:t>
                      </a:r>
                    </a:p>
                  </a:txBody>
                  <a:tcPr>
                    <a:solidFill>
                      <a:srgbClr val="FEB912"/>
                    </a:solidFill>
                  </a:tcPr>
                </a:tc>
                <a:extLst>
                  <a:ext uri="{0D108BD9-81ED-4DB2-BD59-A6C34878D82A}">
                    <a16:rowId xmlns:a16="http://schemas.microsoft.com/office/drawing/2014/main" val="3890649913"/>
                  </a:ext>
                </a:extLst>
              </a:tr>
              <a:tr h="1858629">
                <a:tc>
                  <a:txBody>
                    <a:bodyPr/>
                    <a:lstStyle/>
                    <a:p>
                      <a:pPr algn="ctr"/>
                      <a:r>
                        <a:rPr lang="en-US" sz="2400" b="1">
                          <a:solidFill>
                            <a:schemeClr val="bg1"/>
                          </a:solidFill>
                        </a:rPr>
                        <a:t>Injectable Long-Acting Cabotegravir (CAB-LA)​</a:t>
                      </a:r>
                    </a:p>
                    <a:p>
                      <a:pPr algn="ctr"/>
                      <a:endParaRPr lang="en-US" b="1">
                        <a:solidFill>
                          <a:schemeClr val="bg1"/>
                        </a:solidFill>
                      </a:endParaRPr>
                    </a:p>
                  </a:txBody>
                  <a:tcPr>
                    <a:solidFill>
                      <a:srgbClr val="00B8A5"/>
                    </a:solidFill>
                  </a:tcPr>
                </a:tc>
                <a:extLst>
                  <a:ext uri="{0D108BD9-81ED-4DB2-BD59-A6C34878D82A}">
                    <a16:rowId xmlns:a16="http://schemas.microsoft.com/office/drawing/2014/main" val="2870501018"/>
                  </a:ext>
                </a:extLst>
              </a:tr>
              <a:tr h="1798971">
                <a:tc>
                  <a:txBody>
                    <a:bodyPr/>
                    <a:lstStyle/>
                    <a:p>
                      <a:pPr algn="ctr"/>
                      <a:r>
                        <a:rPr lang="en-US" sz="2400" b="1">
                          <a:solidFill>
                            <a:schemeClr val="bg1"/>
                          </a:solidFill>
                        </a:rPr>
                        <a:t>Dapivirine Vaginal Ring (DVR)</a:t>
                      </a:r>
                    </a:p>
                  </a:txBody>
                  <a:tcPr>
                    <a:solidFill>
                      <a:srgbClr val="975CA5"/>
                    </a:solidFill>
                  </a:tcPr>
                </a:tc>
                <a:extLst>
                  <a:ext uri="{0D108BD9-81ED-4DB2-BD59-A6C34878D82A}">
                    <a16:rowId xmlns:a16="http://schemas.microsoft.com/office/drawing/2014/main" val="536657174"/>
                  </a:ext>
                </a:extLst>
              </a:tr>
            </a:tbl>
          </a:graphicData>
        </a:graphic>
      </p:graphicFrame>
      <p:sp>
        <p:nvSpPr>
          <p:cNvPr id="3" name="Text Placeholder 2">
            <a:extLst>
              <a:ext uri="{FF2B5EF4-FFF2-40B4-BE49-F238E27FC236}">
                <a16:creationId xmlns:a16="http://schemas.microsoft.com/office/drawing/2014/main" id="{E9412C8F-7F08-82A6-B629-7C8216BB2721}"/>
              </a:ext>
            </a:extLst>
          </p:cNvPr>
          <p:cNvSpPr>
            <a:spLocks noGrp="1"/>
          </p:cNvSpPr>
          <p:nvPr>
            <p:ph type="body" sz="quarter" idx="15"/>
          </p:nvPr>
        </p:nvSpPr>
        <p:spPr>
          <a:xfrm>
            <a:off x="560760" y="587529"/>
            <a:ext cx="6307980" cy="1279617"/>
          </a:xfrm>
        </p:spPr>
        <p:txBody>
          <a:bodyPr/>
          <a:lstStyle/>
          <a:p>
            <a:pPr algn="ctr"/>
            <a:r>
              <a:rPr lang="en-US" err="1"/>
              <a:t>PrEP</a:t>
            </a:r>
            <a:r>
              <a:rPr lang="en-US"/>
              <a:t> Options Recommended by the World Health Organization​</a:t>
            </a:r>
          </a:p>
        </p:txBody>
      </p:sp>
      <p:grpSp>
        <p:nvGrpSpPr>
          <p:cNvPr id="17" name="Graphic 22">
            <a:extLst>
              <a:ext uri="{FF2B5EF4-FFF2-40B4-BE49-F238E27FC236}">
                <a16:creationId xmlns:a16="http://schemas.microsoft.com/office/drawing/2014/main" id="{4AD81381-69F6-1E19-C6D2-1EBD295A1370}"/>
              </a:ext>
            </a:extLst>
          </p:cNvPr>
          <p:cNvGrpSpPr/>
          <p:nvPr/>
        </p:nvGrpSpPr>
        <p:grpSpPr>
          <a:xfrm>
            <a:off x="3256832" y="4477940"/>
            <a:ext cx="965189" cy="1097351"/>
            <a:chOff x="2784776" y="-622825"/>
            <a:chExt cx="4617005" cy="5249210"/>
          </a:xfrm>
        </p:grpSpPr>
        <p:grpSp>
          <p:nvGrpSpPr>
            <p:cNvPr id="18" name="Graphic 22">
              <a:extLst>
                <a:ext uri="{FF2B5EF4-FFF2-40B4-BE49-F238E27FC236}">
                  <a16:creationId xmlns:a16="http://schemas.microsoft.com/office/drawing/2014/main" id="{B127D8E7-7CCB-3564-47DF-8BDA0FA87E61}"/>
                </a:ext>
              </a:extLst>
            </p:cNvPr>
            <p:cNvGrpSpPr/>
            <p:nvPr/>
          </p:nvGrpSpPr>
          <p:grpSpPr>
            <a:xfrm>
              <a:off x="2784776" y="-622825"/>
              <a:ext cx="3123858" cy="4191928"/>
              <a:chOff x="2784776" y="-622825"/>
              <a:chExt cx="3123858" cy="4191928"/>
            </a:xfrm>
          </p:grpSpPr>
          <p:sp>
            <p:nvSpPr>
              <p:cNvPr id="26" name="Freeform 25">
                <a:extLst>
                  <a:ext uri="{FF2B5EF4-FFF2-40B4-BE49-F238E27FC236}">
                    <a16:creationId xmlns:a16="http://schemas.microsoft.com/office/drawing/2014/main" id="{28FC8084-CE37-9E9A-9632-576F0D9EBDE1}"/>
                  </a:ext>
                </a:extLst>
              </p:cNvPr>
              <p:cNvSpPr/>
              <p:nvPr/>
            </p:nvSpPr>
            <p:spPr>
              <a:xfrm>
                <a:off x="2784776" y="-622825"/>
                <a:ext cx="3123858" cy="4191928"/>
              </a:xfrm>
              <a:custGeom>
                <a:avLst/>
                <a:gdLst>
                  <a:gd name="connsiteX0" fmla="*/ 2476393 w 3123858"/>
                  <a:gd name="connsiteY0" fmla="*/ 301899 h 4191928"/>
                  <a:gd name="connsiteX1" fmla="*/ 2821960 w 3123858"/>
                  <a:gd name="connsiteY1" fmla="*/ 1365968 h 4191928"/>
                  <a:gd name="connsiteX2" fmla="*/ 1711535 w 3123858"/>
                  <a:gd name="connsiteY2" fmla="*/ 3544463 h 4191928"/>
                  <a:gd name="connsiteX3" fmla="*/ 647466 w 3123858"/>
                  <a:gd name="connsiteY3" fmla="*/ 3890030 h 4191928"/>
                  <a:gd name="connsiteX4" fmla="*/ 647466 w 3123858"/>
                  <a:gd name="connsiteY4" fmla="*/ 3890030 h 4191928"/>
                  <a:gd name="connsiteX5" fmla="*/ 301899 w 3123858"/>
                  <a:gd name="connsiteY5" fmla="*/ 2825960 h 4191928"/>
                  <a:gd name="connsiteX6" fmla="*/ 1412323 w 3123858"/>
                  <a:gd name="connsiteY6" fmla="*/ 647466 h 4191928"/>
                  <a:gd name="connsiteX7" fmla="*/ 2476393 w 3123858"/>
                  <a:gd name="connsiteY7" fmla="*/ 301899 h 4191928"/>
                  <a:gd name="connsiteX8" fmla="*/ 2476393 w 3123858"/>
                  <a:gd name="connsiteY8" fmla="*/ 301899 h 4191928"/>
                  <a:gd name="connsiteX9" fmla="*/ 2574373 w 3123858"/>
                  <a:gd name="connsiteY9" fmla="*/ 109684 h 4191928"/>
                  <a:gd name="connsiteX10" fmla="*/ 1220109 w 3123858"/>
                  <a:gd name="connsiteY10" fmla="*/ 549485 h 4191928"/>
                  <a:gd name="connsiteX11" fmla="*/ 109684 w 3123858"/>
                  <a:gd name="connsiteY11" fmla="*/ 2727980 h 4191928"/>
                  <a:gd name="connsiteX12" fmla="*/ 549485 w 3123858"/>
                  <a:gd name="connsiteY12" fmla="*/ 4082244 h 4191928"/>
                  <a:gd name="connsiteX13" fmla="*/ 1903750 w 3123858"/>
                  <a:gd name="connsiteY13" fmla="*/ 3642443 h 4191928"/>
                  <a:gd name="connsiteX14" fmla="*/ 3014174 w 3123858"/>
                  <a:gd name="connsiteY14" fmla="*/ 1463949 h 4191928"/>
                  <a:gd name="connsiteX15" fmla="*/ 2574373 w 3123858"/>
                  <a:gd name="connsiteY15" fmla="*/ 109684 h 4191928"/>
                  <a:gd name="connsiteX16" fmla="*/ 2574373 w 3123858"/>
                  <a:gd name="connsiteY16" fmla="*/ 109684 h 41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58" h="4191928">
                    <a:moveTo>
                      <a:pt x="2476393" y="301899"/>
                    </a:moveTo>
                    <a:cubicBezTo>
                      <a:pt x="2864060" y="499511"/>
                      <a:pt x="3019508" y="978301"/>
                      <a:pt x="2821960" y="1365968"/>
                    </a:cubicBezTo>
                    <a:lnTo>
                      <a:pt x="1711535" y="3544463"/>
                    </a:lnTo>
                    <a:cubicBezTo>
                      <a:pt x="1513923" y="3932130"/>
                      <a:pt x="1035133" y="4087578"/>
                      <a:pt x="647466" y="3890030"/>
                    </a:cubicBezTo>
                    <a:lnTo>
                      <a:pt x="647466" y="3890030"/>
                    </a:lnTo>
                    <a:cubicBezTo>
                      <a:pt x="259798" y="3692418"/>
                      <a:pt x="104350" y="3213628"/>
                      <a:pt x="301899" y="2825960"/>
                    </a:cubicBezTo>
                    <a:lnTo>
                      <a:pt x="1412323" y="647466"/>
                    </a:lnTo>
                    <a:cubicBezTo>
                      <a:pt x="1609935" y="259798"/>
                      <a:pt x="2088725" y="104350"/>
                      <a:pt x="2476393" y="301899"/>
                    </a:cubicBezTo>
                    <a:lnTo>
                      <a:pt x="2476393" y="301899"/>
                    </a:lnTo>
                    <a:moveTo>
                      <a:pt x="2574373" y="109684"/>
                    </a:moveTo>
                    <a:cubicBezTo>
                      <a:pt x="2079772" y="-142411"/>
                      <a:pt x="1472204" y="54884"/>
                      <a:pt x="1220109" y="549485"/>
                    </a:cubicBezTo>
                    <a:lnTo>
                      <a:pt x="109684" y="2727980"/>
                    </a:lnTo>
                    <a:cubicBezTo>
                      <a:pt x="-142411" y="3222581"/>
                      <a:pt x="54884" y="3830149"/>
                      <a:pt x="549485" y="4082244"/>
                    </a:cubicBezTo>
                    <a:cubicBezTo>
                      <a:pt x="1044087" y="4334339"/>
                      <a:pt x="1651655" y="4137045"/>
                      <a:pt x="1903750" y="3642443"/>
                    </a:cubicBezTo>
                    <a:lnTo>
                      <a:pt x="3014174" y="1463949"/>
                    </a:lnTo>
                    <a:cubicBezTo>
                      <a:pt x="3266269" y="969347"/>
                      <a:pt x="3068975" y="361779"/>
                      <a:pt x="2574373" y="109684"/>
                    </a:cubicBezTo>
                    <a:lnTo>
                      <a:pt x="2574373" y="109684"/>
                    </a:lnTo>
                    <a:close/>
                  </a:path>
                </a:pathLst>
              </a:custGeom>
              <a:solidFill>
                <a:srgbClr val="FFFFFF"/>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27" name="Graphic 22">
                <a:extLst>
                  <a:ext uri="{FF2B5EF4-FFF2-40B4-BE49-F238E27FC236}">
                    <a16:creationId xmlns:a16="http://schemas.microsoft.com/office/drawing/2014/main" id="{E282AE6A-6F73-E458-A9FB-45AEA121F718}"/>
                  </a:ext>
                </a:extLst>
              </p:cNvPr>
              <p:cNvGrpSpPr/>
              <p:nvPr/>
            </p:nvGrpSpPr>
            <p:grpSpPr>
              <a:xfrm>
                <a:off x="3000900" y="-406727"/>
                <a:ext cx="2691466" cy="3759732"/>
                <a:chOff x="3000900" y="-406727"/>
                <a:chExt cx="2691466" cy="3759732"/>
              </a:xfrm>
            </p:grpSpPr>
            <p:grpSp>
              <p:nvGrpSpPr>
                <p:cNvPr id="28" name="Graphic 22">
                  <a:extLst>
                    <a:ext uri="{FF2B5EF4-FFF2-40B4-BE49-F238E27FC236}">
                      <a16:creationId xmlns:a16="http://schemas.microsoft.com/office/drawing/2014/main" id="{EA868DE8-3DBD-A041-DA3B-84AA76F67825}"/>
                    </a:ext>
                  </a:extLst>
                </p:cNvPr>
                <p:cNvGrpSpPr/>
                <p:nvPr/>
              </p:nvGrpSpPr>
              <p:grpSpPr>
                <a:xfrm>
                  <a:off x="3000900" y="-406727"/>
                  <a:ext cx="2691466" cy="3759732"/>
                  <a:chOff x="3000900" y="-406727"/>
                  <a:chExt cx="2691466" cy="3759732"/>
                </a:xfrm>
                <a:solidFill>
                  <a:srgbClr val="00B5DE"/>
                </a:solidFill>
              </p:grpSpPr>
              <p:sp>
                <p:nvSpPr>
                  <p:cNvPr id="30" name="Freeform 29">
                    <a:extLst>
                      <a:ext uri="{FF2B5EF4-FFF2-40B4-BE49-F238E27FC236}">
                        <a16:creationId xmlns:a16="http://schemas.microsoft.com/office/drawing/2014/main" id="{DE379555-82B4-A633-E188-87C4F8D4D25B}"/>
                      </a:ext>
                    </a:extLst>
                  </p:cNvPr>
                  <p:cNvSpPr/>
                  <p:nvPr/>
                </p:nvSpPr>
                <p:spPr>
                  <a:xfrm>
                    <a:off x="3000900" y="-406727"/>
                    <a:ext cx="2557575" cy="3634434"/>
                  </a:xfrm>
                  <a:custGeom>
                    <a:avLst/>
                    <a:gdLst>
                      <a:gd name="connsiteX0" fmla="*/ 2260269 w 2557575"/>
                      <a:gd name="connsiteY0" fmla="*/ 85801 h 3634434"/>
                      <a:gd name="connsiteX1" fmla="*/ 1196199 w 2557575"/>
                      <a:gd name="connsiteY1" fmla="*/ 431368 h 3634434"/>
                      <a:gd name="connsiteX2" fmla="*/ 85774 w 2557575"/>
                      <a:gd name="connsiteY2" fmla="*/ 2609862 h 3634434"/>
                      <a:gd name="connsiteX3" fmla="*/ 362761 w 2557575"/>
                      <a:gd name="connsiteY3" fmla="*/ 3634435 h 3634434"/>
                      <a:gd name="connsiteX4" fmla="*/ 2557576 w 2557575"/>
                      <a:gd name="connsiteY4" fmla="*/ 351230 h 3634434"/>
                      <a:gd name="connsiteX5" fmla="*/ 2260269 w 2557575"/>
                      <a:gd name="connsiteY5" fmla="*/ 85864 h 36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575" h="3634434">
                        <a:moveTo>
                          <a:pt x="2260269" y="85801"/>
                        </a:moveTo>
                        <a:cubicBezTo>
                          <a:pt x="1872601" y="-111812"/>
                          <a:pt x="1393811" y="43700"/>
                          <a:pt x="1196199" y="431368"/>
                        </a:cubicBezTo>
                        <a:lnTo>
                          <a:pt x="85774" y="2609862"/>
                        </a:lnTo>
                        <a:cubicBezTo>
                          <a:pt x="-99709" y="2973781"/>
                          <a:pt x="26021" y="3417963"/>
                          <a:pt x="362761" y="3634435"/>
                        </a:cubicBezTo>
                        <a:lnTo>
                          <a:pt x="2557576" y="351230"/>
                        </a:lnTo>
                        <a:cubicBezTo>
                          <a:pt x="2484995" y="242074"/>
                          <a:pt x="2384792" y="149301"/>
                          <a:pt x="2260269" y="85864"/>
                        </a:cubicBezTo>
                        <a:close/>
                      </a:path>
                    </a:pathLst>
                  </a:custGeom>
                  <a:solidFill>
                    <a:srgbClr val="00B5DE"/>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333A15BC-D7E8-4C91-6603-458C0D2121CE}"/>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0B5DE"/>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9" name="Freeform 28">
                  <a:extLst>
                    <a:ext uri="{FF2B5EF4-FFF2-40B4-BE49-F238E27FC236}">
                      <a16:creationId xmlns:a16="http://schemas.microsoft.com/office/drawing/2014/main" id="{E3CC61A4-AF00-3703-588F-1C19FD0AB4FB}"/>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22169">
                    <a:alpha val="15135"/>
                  </a:srgbClr>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19" name="Graphic 22">
              <a:extLst>
                <a:ext uri="{FF2B5EF4-FFF2-40B4-BE49-F238E27FC236}">
                  <a16:creationId xmlns:a16="http://schemas.microsoft.com/office/drawing/2014/main" id="{E29CE81C-9D4C-B2E1-1140-0BDAA4D3710F}"/>
                </a:ext>
              </a:extLst>
            </p:cNvPr>
            <p:cNvGrpSpPr/>
            <p:nvPr/>
          </p:nvGrpSpPr>
          <p:grpSpPr>
            <a:xfrm>
              <a:off x="3562072" y="988479"/>
              <a:ext cx="3839709" cy="3637906"/>
              <a:chOff x="3562072" y="988479"/>
              <a:chExt cx="3839709" cy="3637906"/>
            </a:xfrm>
          </p:grpSpPr>
          <p:sp>
            <p:nvSpPr>
              <p:cNvPr id="20" name="Freeform 19">
                <a:extLst>
                  <a:ext uri="{FF2B5EF4-FFF2-40B4-BE49-F238E27FC236}">
                    <a16:creationId xmlns:a16="http://schemas.microsoft.com/office/drawing/2014/main" id="{025F87F0-7445-9D12-D4B3-4FDF0B394D35}"/>
                  </a:ext>
                </a:extLst>
              </p:cNvPr>
              <p:cNvSpPr/>
              <p:nvPr/>
            </p:nvSpPr>
            <p:spPr>
              <a:xfrm>
                <a:off x="3562072" y="988479"/>
                <a:ext cx="3839709" cy="3637906"/>
              </a:xfrm>
              <a:custGeom>
                <a:avLst/>
                <a:gdLst>
                  <a:gd name="connsiteX0" fmla="*/ 3424392 w 3839709"/>
                  <a:gd name="connsiteY0" fmla="*/ 480595 h 3637906"/>
                  <a:gd name="connsiteX1" fmla="*/ 3359114 w 3839709"/>
                  <a:gd name="connsiteY1" fmla="*/ 1597433 h 3637906"/>
                  <a:gd name="connsiteX2" fmla="*/ 1532156 w 3839709"/>
                  <a:gd name="connsiteY2" fmla="*/ 3222589 h 3637906"/>
                  <a:gd name="connsiteX3" fmla="*/ 415317 w 3839709"/>
                  <a:gd name="connsiteY3" fmla="*/ 3157311 h 3637906"/>
                  <a:gd name="connsiteX4" fmla="*/ 415317 w 3839709"/>
                  <a:gd name="connsiteY4" fmla="*/ 3157311 h 3637906"/>
                  <a:gd name="connsiteX5" fmla="*/ 480595 w 3839709"/>
                  <a:gd name="connsiteY5" fmla="*/ 2040473 h 3637906"/>
                  <a:gd name="connsiteX6" fmla="*/ 2307554 w 3839709"/>
                  <a:gd name="connsiteY6" fmla="*/ 415317 h 3637906"/>
                  <a:gd name="connsiteX7" fmla="*/ 3424392 w 3839709"/>
                  <a:gd name="connsiteY7" fmla="*/ 480595 h 3637906"/>
                  <a:gd name="connsiteX8" fmla="*/ 3424392 w 3839709"/>
                  <a:gd name="connsiteY8" fmla="*/ 480595 h 3637906"/>
                  <a:gd name="connsiteX9" fmla="*/ 3585619 w 3839709"/>
                  <a:gd name="connsiteY9" fmla="*/ 337212 h 3637906"/>
                  <a:gd name="connsiteX10" fmla="*/ 2164171 w 3839709"/>
                  <a:gd name="connsiteY10" fmla="*/ 254091 h 3637906"/>
                  <a:gd name="connsiteX11" fmla="*/ 337212 w 3839709"/>
                  <a:gd name="connsiteY11" fmla="*/ 1879246 h 3637906"/>
                  <a:gd name="connsiteX12" fmla="*/ 254091 w 3839709"/>
                  <a:gd name="connsiteY12" fmla="*/ 3300694 h 3637906"/>
                  <a:gd name="connsiteX13" fmla="*/ 1675538 w 3839709"/>
                  <a:gd name="connsiteY13" fmla="*/ 3383815 h 3637906"/>
                  <a:gd name="connsiteX14" fmla="*/ 3502497 w 3839709"/>
                  <a:gd name="connsiteY14" fmla="*/ 1758660 h 3637906"/>
                  <a:gd name="connsiteX15" fmla="*/ 3585619 w 3839709"/>
                  <a:gd name="connsiteY15" fmla="*/ 337212 h 3637906"/>
                  <a:gd name="connsiteX16" fmla="*/ 3585619 w 3839709"/>
                  <a:gd name="connsiteY16" fmla="*/ 337212 h 363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9709" h="3637906">
                    <a:moveTo>
                      <a:pt x="3424392" y="480595"/>
                    </a:moveTo>
                    <a:cubicBezTo>
                      <a:pt x="3713571" y="805715"/>
                      <a:pt x="3684171" y="1308254"/>
                      <a:pt x="3359114" y="1597433"/>
                    </a:cubicBezTo>
                    <a:lnTo>
                      <a:pt x="1532156" y="3222589"/>
                    </a:lnTo>
                    <a:cubicBezTo>
                      <a:pt x="1207036" y="3511768"/>
                      <a:pt x="704496" y="3482368"/>
                      <a:pt x="415317" y="3157311"/>
                    </a:cubicBezTo>
                    <a:lnTo>
                      <a:pt x="415317" y="3157311"/>
                    </a:lnTo>
                    <a:cubicBezTo>
                      <a:pt x="126139" y="2832191"/>
                      <a:pt x="155539" y="2329652"/>
                      <a:pt x="480595" y="2040473"/>
                    </a:cubicBezTo>
                    <a:lnTo>
                      <a:pt x="2307554" y="415317"/>
                    </a:lnTo>
                    <a:cubicBezTo>
                      <a:pt x="2632674" y="126138"/>
                      <a:pt x="3135213" y="155539"/>
                      <a:pt x="3424392" y="480595"/>
                    </a:cubicBezTo>
                    <a:lnTo>
                      <a:pt x="3424392" y="480595"/>
                    </a:lnTo>
                    <a:moveTo>
                      <a:pt x="3585619" y="337212"/>
                    </a:moveTo>
                    <a:cubicBezTo>
                      <a:pt x="3216620" y="-77570"/>
                      <a:pt x="2578953" y="-114908"/>
                      <a:pt x="2164171" y="254091"/>
                    </a:cubicBezTo>
                    <a:lnTo>
                      <a:pt x="337212" y="1879246"/>
                    </a:lnTo>
                    <a:cubicBezTo>
                      <a:pt x="-77570" y="2248245"/>
                      <a:pt x="-114908" y="2885912"/>
                      <a:pt x="254091" y="3300694"/>
                    </a:cubicBezTo>
                    <a:cubicBezTo>
                      <a:pt x="623089" y="3715476"/>
                      <a:pt x="1260757" y="3752814"/>
                      <a:pt x="1675538" y="3383815"/>
                    </a:cubicBezTo>
                    <a:lnTo>
                      <a:pt x="3502497" y="1758660"/>
                    </a:lnTo>
                    <a:cubicBezTo>
                      <a:pt x="3917279" y="1389662"/>
                      <a:pt x="3954617" y="751994"/>
                      <a:pt x="3585619" y="337212"/>
                    </a:cubicBezTo>
                    <a:lnTo>
                      <a:pt x="3585619" y="337212"/>
                    </a:lnTo>
                    <a:close/>
                  </a:path>
                </a:pathLst>
              </a:custGeom>
              <a:solidFill>
                <a:srgbClr val="FFFFFF"/>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21" name="Graphic 22">
                <a:extLst>
                  <a:ext uri="{FF2B5EF4-FFF2-40B4-BE49-F238E27FC236}">
                    <a16:creationId xmlns:a16="http://schemas.microsoft.com/office/drawing/2014/main" id="{782C5A26-2375-A845-211D-9E1CB22E7566}"/>
                  </a:ext>
                </a:extLst>
              </p:cNvPr>
              <p:cNvGrpSpPr/>
              <p:nvPr/>
            </p:nvGrpSpPr>
            <p:grpSpPr>
              <a:xfrm>
                <a:off x="3778339" y="1204708"/>
                <a:ext cx="3406746" cy="3205384"/>
                <a:chOff x="3778339" y="1204708"/>
                <a:chExt cx="3406746" cy="3205384"/>
              </a:xfrm>
            </p:grpSpPr>
            <p:grpSp>
              <p:nvGrpSpPr>
                <p:cNvPr id="22" name="Graphic 22">
                  <a:extLst>
                    <a:ext uri="{FF2B5EF4-FFF2-40B4-BE49-F238E27FC236}">
                      <a16:creationId xmlns:a16="http://schemas.microsoft.com/office/drawing/2014/main" id="{A09B743E-62FC-BA4D-C9CA-B2441820D9DB}"/>
                    </a:ext>
                  </a:extLst>
                </p:cNvPr>
                <p:cNvGrpSpPr/>
                <p:nvPr/>
              </p:nvGrpSpPr>
              <p:grpSpPr>
                <a:xfrm>
                  <a:off x="3778339" y="1204708"/>
                  <a:ext cx="3406746" cy="3205384"/>
                  <a:chOff x="3778339" y="1204708"/>
                  <a:chExt cx="3406746" cy="3205384"/>
                </a:xfrm>
                <a:solidFill>
                  <a:srgbClr val="00B5DE"/>
                </a:solidFill>
              </p:grpSpPr>
              <p:sp>
                <p:nvSpPr>
                  <p:cNvPr id="24" name="Freeform 23">
                    <a:extLst>
                      <a:ext uri="{FF2B5EF4-FFF2-40B4-BE49-F238E27FC236}">
                        <a16:creationId xmlns:a16="http://schemas.microsoft.com/office/drawing/2014/main" id="{AC70A12F-44D2-E55B-F511-C880FDA5E7D6}"/>
                      </a:ext>
                    </a:extLst>
                  </p:cNvPr>
                  <p:cNvSpPr/>
                  <p:nvPr/>
                </p:nvSpPr>
                <p:spPr>
                  <a:xfrm>
                    <a:off x="3778339" y="1204708"/>
                    <a:ext cx="3388528" cy="2879359"/>
                  </a:xfrm>
                  <a:custGeom>
                    <a:avLst/>
                    <a:gdLst>
                      <a:gd name="connsiteX0" fmla="*/ 3208125 w 3388528"/>
                      <a:gd name="connsiteY0" fmla="*/ 264366 h 2879359"/>
                      <a:gd name="connsiteX1" fmla="*/ 2091287 w 3388528"/>
                      <a:gd name="connsiteY1" fmla="*/ 199088 h 2879359"/>
                      <a:gd name="connsiteX2" fmla="*/ 264328 w 3388528"/>
                      <a:gd name="connsiteY2" fmla="*/ 1824244 h 2879359"/>
                      <a:gd name="connsiteX3" fmla="*/ 149520 w 3388528"/>
                      <a:gd name="connsiteY3" fmla="*/ 2879359 h 2879359"/>
                      <a:gd name="connsiteX4" fmla="*/ 3388528 w 3388528"/>
                      <a:gd name="connsiteY4" fmla="*/ 619776 h 2879359"/>
                      <a:gd name="connsiteX5" fmla="*/ 3208125 w 3388528"/>
                      <a:gd name="connsiteY5" fmla="*/ 264366 h 28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528" h="2879359">
                        <a:moveTo>
                          <a:pt x="3208125" y="264366"/>
                        </a:moveTo>
                        <a:cubicBezTo>
                          <a:pt x="2918946" y="-60754"/>
                          <a:pt x="2416343" y="-90091"/>
                          <a:pt x="2091287" y="199088"/>
                        </a:cubicBezTo>
                        <a:lnTo>
                          <a:pt x="264328" y="1824244"/>
                        </a:lnTo>
                        <a:cubicBezTo>
                          <a:pt x="-40853" y="2095706"/>
                          <a:pt x="-85366" y="2555192"/>
                          <a:pt x="149520" y="2879359"/>
                        </a:cubicBezTo>
                        <a:lnTo>
                          <a:pt x="3388528" y="619776"/>
                        </a:lnTo>
                        <a:cubicBezTo>
                          <a:pt x="3360652" y="491633"/>
                          <a:pt x="3301025" y="368823"/>
                          <a:pt x="3208125" y="264366"/>
                        </a:cubicBezTo>
                        <a:close/>
                      </a:path>
                    </a:pathLst>
                  </a:custGeom>
                  <a:solidFill>
                    <a:srgbClr val="00B5DE"/>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C88297CF-C490-8199-1A1F-EAD6602945AF}"/>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0B5DE"/>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3" name="Freeform 22">
                  <a:extLst>
                    <a:ext uri="{FF2B5EF4-FFF2-40B4-BE49-F238E27FC236}">
                      <a16:creationId xmlns:a16="http://schemas.microsoft.com/office/drawing/2014/main" id="{F0273DC6-75C8-6884-75F7-5D82ED29204B}"/>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22169">
                    <a:alpha val="14000"/>
                  </a:srgbClr>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pic>
        <p:nvPicPr>
          <p:cNvPr id="32" name="Picture 31">
            <a:extLst>
              <a:ext uri="{FF2B5EF4-FFF2-40B4-BE49-F238E27FC236}">
                <a16:creationId xmlns:a16="http://schemas.microsoft.com/office/drawing/2014/main" id="{C91B24A7-1185-D96D-E22E-5F2B400C1CE6}"/>
              </a:ext>
            </a:extLst>
          </p:cNvPr>
          <p:cNvPicPr>
            <a:picLocks noChangeAspect="1"/>
          </p:cNvPicPr>
          <p:nvPr/>
        </p:nvPicPr>
        <p:blipFill>
          <a:blip r:embed="rId2"/>
          <a:stretch>
            <a:fillRect/>
          </a:stretch>
        </p:blipFill>
        <p:spPr>
          <a:xfrm>
            <a:off x="3256832" y="6385906"/>
            <a:ext cx="892153" cy="892153"/>
          </a:xfrm>
          <a:prstGeom prst="rect">
            <a:avLst/>
          </a:prstGeom>
        </p:spPr>
      </p:pic>
      <p:pic>
        <p:nvPicPr>
          <p:cNvPr id="33" name="Picture 32">
            <a:extLst>
              <a:ext uri="{FF2B5EF4-FFF2-40B4-BE49-F238E27FC236}">
                <a16:creationId xmlns:a16="http://schemas.microsoft.com/office/drawing/2014/main" id="{4AAB2998-D122-D575-66AF-94F5C2AFD8EA}"/>
              </a:ext>
            </a:extLst>
          </p:cNvPr>
          <p:cNvPicPr>
            <a:picLocks noChangeAspect="1"/>
          </p:cNvPicPr>
          <p:nvPr/>
        </p:nvPicPr>
        <p:blipFill>
          <a:blip r:embed="rId3"/>
          <a:stretch>
            <a:fillRect/>
          </a:stretch>
        </p:blipFill>
        <p:spPr>
          <a:xfrm>
            <a:off x="3371293" y="8209950"/>
            <a:ext cx="720860" cy="892153"/>
          </a:xfrm>
          <a:prstGeom prst="rect">
            <a:avLst/>
          </a:prstGeom>
        </p:spPr>
      </p:pic>
      <p:pic>
        <p:nvPicPr>
          <p:cNvPr id="2" name="Picture 1" descr="A blue pill in a circle with a arrow&#10;&#10;Description automatically generated">
            <a:extLst>
              <a:ext uri="{FF2B5EF4-FFF2-40B4-BE49-F238E27FC236}">
                <a16:creationId xmlns:a16="http://schemas.microsoft.com/office/drawing/2014/main" id="{046458B6-61F2-54D1-6233-97D5A7689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222" y="2594692"/>
            <a:ext cx="1050740" cy="1115071"/>
          </a:xfrm>
          <a:prstGeom prst="rect">
            <a:avLst/>
          </a:prstGeom>
        </p:spPr>
      </p:pic>
      <p:sp>
        <p:nvSpPr>
          <p:cNvPr id="35" name="Title 3">
            <a:extLst>
              <a:ext uri="{FF2B5EF4-FFF2-40B4-BE49-F238E27FC236}">
                <a16:creationId xmlns:a16="http://schemas.microsoft.com/office/drawing/2014/main" id="{57F2E93E-DE40-A889-EDA9-60FE0D1C48D4}"/>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196051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603360" y="862682"/>
            <a:ext cx="6307980" cy="738664"/>
          </a:xfrm>
        </p:spPr>
        <p:txBody>
          <a:bodyPr lIns="91440" tIns="45720" rIns="91440" bIns="45720" anchor="t"/>
          <a:lstStyle/>
          <a:p>
            <a:pPr algn="ctr">
              <a:lnSpc>
                <a:spcPct val="100000"/>
              </a:lnSpc>
              <a:spcBef>
                <a:spcPts val="0"/>
              </a:spcBef>
            </a:pPr>
            <a:r>
              <a:rPr kumimoji="0" lang="en-US" sz="2400" b="1" i="0" u="none" strike="noStrike" kern="1200" cap="none" spc="0" normalizeH="0" baseline="0" noProof="0" err="1">
                <a:ln>
                  <a:noFill/>
                </a:ln>
                <a:solidFill>
                  <a:srgbClr val="022169"/>
                </a:solidFill>
                <a:effectLst/>
                <a:uLnTx/>
                <a:uFillTx/>
                <a:latin typeface="Calibri"/>
                <a:ea typeface="+mj-ea"/>
                <a:cs typeface="Arial"/>
              </a:rPr>
              <a:t>PrEP</a:t>
            </a:r>
            <a:r>
              <a:rPr kumimoji="0" lang="en-US" sz="2400" b="1" i="0" u="none" strike="noStrike" kern="1200" cap="none" spc="0" normalizeH="0" baseline="0" noProof="0">
                <a:ln>
                  <a:noFill/>
                </a:ln>
                <a:solidFill>
                  <a:srgbClr val="022169"/>
                </a:solidFill>
                <a:effectLst/>
                <a:uLnTx/>
                <a:uFillTx/>
                <a:latin typeface="Calibri"/>
                <a:ea typeface="+mj-ea"/>
                <a:cs typeface="Arial"/>
              </a:rPr>
              <a:t> Options for Clients Assigned</a:t>
            </a:r>
            <a:r>
              <a:rPr lang="en-US" sz="2400">
                <a:latin typeface="Calibri"/>
                <a:ea typeface="+mj-ea"/>
                <a:cs typeface="Arial"/>
              </a:rPr>
              <a:t> </a:t>
            </a:r>
            <a:endParaRPr lang="en-US" sz="2400" b="1" i="0" u="none" strike="noStrike" kern="1200" cap="none" spc="0" normalizeH="0" baseline="0" noProof="0">
              <a:ln>
                <a:noFill/>
              </a:ln>
              <a:solidFill>
                <a:srgbClr val="022169"/>
              </a:solidFill>
              <a:effectLst/>
              <a:uLnTx/>
              <a:uFillTx/>
              <a:latin typeface="Calibri"/>
              <a:ea typeface="+mj-ea"/>
              <a:cs typeface="Arial"/>
            </a:endParaRPr>
          </a:p>
          <a:p>
            <a:pPr algn="ctr">
              <a:lnSpc>
                <a:spcPct val="100000"/>
              </a:lnSpc>
              <a:spcBef>
                <a:spcPts val="0"/>
              </a:spcBef>
            </a:pPr>
            <a:r>
              <a:rPr kumimoji="0" lang="en-US" b="1" i="0" u="none" strike="noStrike" kern="1200" cap="none" spc="0" normalizeH="0" baseline="0" noProof="0">
                <a:ln>
                  <a:noFill/>
                </a:ln>
                <a:solidFill>
                  <a:schemeClr val="tx2"/>
                </a:solidFill>
                <a:effectLst/>
                <a:uLnTx/>
                <a:uFillTx/>
                <a:latin typeface="Calibri"/>
                <a:ea typeface="+mj-ea"/>
                <a:cs typeface="Arial"/>
              </a:rPr>
              <a:t>Female Sex at Birth</a:t>
            </a:r>
            <a:endParaRPr lang="en-US" sz="3600">
              <a:solidFill>
                <a:schemeClr val="tx2"/>
              </a:solidFill>
              <a:latin typeface="Calibri"/>
            </a:endParaRPr>
          </a:p>
        </p:txBody>
      </p:sp>
      <p:sp>
        <p:nvSpPr>
          <p:cNvPr id="65" name="Rectangle 64">
            <a:extLst>
              <a:ext uri="{FF2B5EF4-FFF2-40B4-BE49-F238E27FC236}">
                <a16:creationId xmlns:a16="http://schemas.microsoft.com/office/drawing/2014/main" id="{8E3E550A-71F5-6569-826F-7A6F74A4AA80}"/>
              </a:ext>
            </a:extLst>
          </p:cNvPr>
          <p:cNvSpPr/>
          <p:nvPr/>
        </p:nvSpPr>
        <p:spPr>
          <a:xfrm>
            <a:off x="311899" y="4461881"/>
            <a:ext cx="4041570" cy="506667"/>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uLnTx/>
                <a:uFillTx/>
                <a:latin typeface="Calibri" panose="020F0502020204030204"/>
                <a:ea typeface="+mn-ea"/>
                <a:cs typeface="+mn-cs"/>
              </a:rPr>
              <a:t>HIV risk factors?</a:t>
            </a:r>
          </a:p>
        </p:txBody>
      </p:sp>
      <p:sp>
        <p:nvSpPr>
          <p:cNvPr id="66" name="TextBox 65">
            <a:extLst>
              <a:ext uri="{FF2B5EF4-FFF2-40B4-BE49-F238E27FC236}">
                <a16:creationId xmlns:a16="http://schemas.microsoft.com/office/drawing/2014/main" id="{01557906-8906-F921-AA2A-B96F929EFA74}"/>
              </a:ext>
            </a:extLst>
          </p:cNvPr>
          <p:cNvSpPr txBox="1"/>
          <p:nvPr/>
        </p:nvSpPr>
        <p:spPr>
          <a:xfrm>
            <a:off x="1712157" y="5001270"/>
            <a:ext cx="1369539" cy="523220"/>
          </a:xfrm>
          <a:prstGeom prst="rect">
            <a:avLst/>
          </a:prstGeom>
          <a:solidFill>
            <a:srgbClr val="FDB913"/>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tx2"/>
                </a:solidFill>
                <a:effectLst/>
                <a:uLnTx/>
                <a:uFillTx/>
              </a:rPr>
              <a:t>Inject drugs and share needles</a:t>
            </a:r>
          </a:p>
        </p:txBody>
      </p:sp>
      <p:sp>
        <p:nvSpPr>
          <p:cNvPr id="67" name="TextBox 66">
            <a:extLst>
              <a:ext uri="{FF2B5EF4-FFF2-40B4-BE49-F238E27FC236}">
                <a16:creationId xmlns:a16="http://schemas.microsoft.com/office/drawing/2014/main" id="{5DFB9D93-21E6-AF3D-4D0F-658910674157}"/>
              </a:ext>
            </a:extLst>
          </p:cNvPr>
          <p:cNvSpPr txBox="1"/>
          <p:nvPr/>
        </p:nvSpPr>
        <p:spPr>
          <a:xfrm>
            <a:off x="310958" y="5000265"/>
            <a:ext cx="1369539" cy="523220"/>
          </a:xfrm>
          <a:prstGeom prst="rect">
            <a:avLst/>
          </a:prstGeom>
          <a:solidFill>
            <a:srgbClr val="FDB913"/>
          </a:solid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tx2"/>
                </a:solidFill>
                <a:effectLst/>
                <a:uLnTx/>
                <a:uFillTx/>
              </a:rPr>
              <a:t>Vaginal sex only</a:t>
            </a:r>
          </a:p>
        </p:txBody>
      </p:sp>
      <p:sp>
        <p:nvSpPr>
          <p:cNvPr id="68" name="Rectangle 67">
            <a:extLst>
              <a:ext uri="{FF2B5EF4-FFF2-40B4-BE49-F238E27FC236}">
                <a16:creationId xmlns:a16="http://schemas.microsoft.com/office/drawing/2014/main" id="{614BA9A8-E355-1904-4EFE-CDC0D369EEC7}"/>
              </a:ext>
            </a:extLst>
          </p:cNvPr>
          <p:cNvSpPr/>
          <p:nvPr/>
        </p:nvSpPr>
        <p:spPr>
          <a:xfrm>
            <a:off x="3113357" y="3573761"/>
            <a:ext cx="2567123" cy="655537"/>
          </a:xfrm>
          <a:prstGeom prst="rect">
            <a:avLst/>
          </a:prstGeom>
          <a:solidFill>
            <a:srgbClr val="70AD47"/>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1" u="none" strike="noStrike" kern="0" cap="none" spc="0" normalizeH="0" baseline="0" noProof="0">
              <a:ln>
                <a:noFill/>
              </a:ln>
              <a:solidFill>
                <a:srgbClr val="FFFFFF"/>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uLnTx/>
                <a:uFillTx/>
                <a:latin typeface="Calibri" panose="020F0502020204030204"/>
                <a:ea typeface="+mn-ea"/>
                <a:cs typeface="+mn-cs"/>
              </a:rPr>
              <a:t>Pregnant or breastfeeding?</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72" name="Connector: Elbow 110">
            <a:extLst>
              <a:ext uri="{FF2B5EF4-FFF2-40B4-BE49-F238E27FC236}">
                <a16:creationId xmlns:a16="http://schemas.microsoft.com/office/drawing/2014/main" id="{10A5BB64-533A-969C-CCC8-33452641B26C}"/>
              </a:ext>
            </a:extLst>
          </p:cNvPr>
          <p:cNvCxnSpPr>
            <a:cxnSpLocks/>
            <a:stCxn id="68" idx="3"/>
          </p:cNvCxnSpPr>
          <p:nvPr/>
        </p:nvCxnSpPr>
        <p:spPr>
          <a:xfrm>
            <a:off x="5680480" y="3901530"/>
            <a:ext cx="508300" cy="1832791"/>
          </a:xfrm>
          <a:prstGeom prst="bentConnector2">
            <a:avLst/>
          </a:prstGeom>
          <a:noFill/>
          <a:ln w="25400" cap="flat" cmpd="sng" algn="ctr">
            <a:solidFill>
              <a:schemeClr val="accent6"/>
            </a:solidFill>
            <a:prstDash val="solid"/>
            <a:tailEnd type="triangle"/>
          </a:ln>
          <a:effectLst/>
        </p:spPr>
      </p:cxnSp>
      <p:cxnSp>
        <p:nvCxnSpPr>
          <p:cNvPr id="73" name="Connector: Elbow 112">
            <a:extLst>
              <a:ext uri="{FF2B5EF4-FFF2-40B4-BE49-F238E27FC236}">
                <a16:creationId xmlns:a16="http://schemas.microsoft.com/office/drawing/2014/main" id="{DFA59E7E-AF31-0074-2135-2DC553E763D4}"/>
              </a:ext>
            </a:extLst>
          </p:cNvPr>
          <p:cNvCxnSpPr>
            <a:cxnSpLocks/>
            <a:stCxn id="68" idx="1"/>
          </p:cNvCxnSpPr>
          <p:nvPr/>
        </p:nvCxnSpPr>
        <p:spPr>
          <a:xfrm rot="10800000" flipV="1">
            <a:off x="1727069" y="3901530"/>
            <a:ext cx="1386288" cy="580890"/>
          </a:xfrm>
          <a:prstGeom prst="bentConnector3">
            <a:avLst>
              <a:gd name="adj1" fmla="val 100209"/>
            </a:avLst>
          </a:prstGeom>
          <a:noFill/>
          <a:ln w="25400" cap="flat" cmpd="sng" algn="ctr">
            <a:solidFill>
              <a:schemeClr val="accent4"/>
            </a:solidFill>
            <a:prstDash val="solid"/>
            <a:tailEnd type="triangle"/>
          </a:ln>
          <a:effectLst/>
        </p:spPr>
      </p:cxnSp>
      <p:sp>
        <p:nvSpPr>
          <p:cNvPr id="74" name="TextBox 73">
            <a:extLst>
              <a:ext uri="{FF2B5EF4-FFF2-40B4-BE49-F238E27FC236}">
                <a16:creationId xmlns:a16="http://schemas.microsoft.com/office/drawing/2014/main" id="{30515F67-C5AA-8956-9DD6-6DB5559A4CFB}"/>
              </a:ext>
            </a:extLst>
          </p:cNvPr>
          <p:cNvSpPr txBox="1"/>
          <p:nvPr/>
        </p:nvSpPr>
        <p:spPr>
          <a:xfrm>
            <a:off x="6223543" y="4665569"/>
            <a:ext cx="600492" cy="369332"/>
          </a:xfrm>
          <a:prstGeom prst="rect">
            <a:avLst/>
          </a:prstGeom>
          <a:noFill/>
        </p:spPr>
        <p:txBody>
          <a:bodyPr wrap="square">
            <a:spAutoFit/>
          </a:bodyPr>
          <a:lstStyle>
            <a:defPPr>
              <a:defRPr lang="en-US"/>
            </a:defPPr>
            <a:lvl1pPr>
              <a:defRPr b="1">
                <a:solidFill>
                  <a:schemeClr val="accent6"/>
                </a:solidFill>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0AD47"/>
                </a:solidFill>
                <a:effectLst/>
                <a:uLnTx/>
                <a:uFillTx/>
              </a:rPr>
              <a:t>YES</a:t>
            </a:r>
            <a:endParaRPr kumimoji="0" lang="en-ZA" sz="1800" b="1" i="0" u="none" strike="noStrike" kern="0" cap="none" spc="0" normalizeH="0" baseline="0" noProof="0">
              <a:ln>
                <a:noFill/>
              </a:ln>
              <a:solidFill>
                <a:srgbClr val="70AD47"/>
              </a:solidFill>
              <a:effectLst/>
              <a:uLnTx/>
              <a:uFillTx/>
            </a:endParaRPr>
          </a:p>
        </p:txBody>
      </p:sp>
      <p:sp>
        <p:nvSpPr>
          <p:cNvPr id="75" name="TextBox 74">
            <a:extLst>
              <a:ext uri="{FF2B5EF4-FFF2-40B4-BE49-F238E27FC236}">
                <a16:creationId xmlns:a16="http://schemas.microsoft.com/office/drawing/2014/main" id="{8DDFB9AE-E694-5CC6-CE5C-771E01AD5EF8}"/>
              </a:ext>
            </a:extLst>
          </p:cNvPr>
          <p:cNvSpPr txBox="1"/>
          <p:nvPr/>
        </p:nvSpPr>
        <p:spPr>
          <a:xfrm>
            <a:off x="2217765" y="3496217"/>
            <a:ext cx="641175" cy="369332"/>
          </a:xfrm>
          <a:prstGeom prst="rect">
            <a:avLst/>
          </a:prstGeom>
          <a:noFill/>
        </p:spPr>
        <p:txBody>
          <a:bodyPr wrap="square">
            <a:spAutoFit/>
          </a:bodyPr>
          <a:lstStyle>
            <a:defPPr>
              <a:defRPr lang="en-US"/>
            </a:defPPr>
            <a:lvl1pPr>
              <a:defRPr b="1" i="0" u="none" strike="noStrike">
                <a:solidFill>
                  <a:schemeClr val="accent4"/>
                </a:solidFill>
                <a:effectLst/>
                <a:latin typeface="Calibri" panose="020F0502020204030204"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04E58"/>
                </a:solidFill>
                <a:effectLst/>
                <a:uLnTx/>
                <a:uFillTx/>
                <a:latin typeface="Calibri" panose="020F0502020204030204" pitchFamily="34" charset="0"/>
              </a:rPr>
              <a:t>NO</a:t>
            </a:r>
            <a:endParaRPr kumimoji="0" lang="en-ZA" sz="1800" b="1" i="0" u="none" strike="noStrike" kern="0" cap="none" spc="0" normalizeH="0" baseline="0" noProof="0">
              <a:ln>
                <a:noFill/>
              </a:ln>
              <a:solidFill>
                <a:srgbClr val="F04E58"/>
              </a:solidFill>
              <a:effectLst/>
              <a:uLnTx/>
              <a:uFillTx/>
              <a:latin typeface="Calibri" panose="020F0502020204030204" pitchFamily="34" charset="0"/>
            </a:endParaRPr>
          </a:p>
        </p:txBody>
      </p:sp>
      <p:cxnSp>
        <p:nvCxnSpPr>
          <p:cNvPr id="76" name="Straight Connector 75">
            <a:extLst>
              <a:ext uri="{FF2B5EF4-FFF2-40B4-BE49-F238E27FC236}">
                <a16:creationId xmlns:a16="http://schemas.microsoft.com/office/drawing/2014/main" id="{51618677-D242-AA3D-2685-2455473EACB3}"/>
              </a:ext>
            </a:extLst>
          </p:cNvPr>
          <p:cNvCxnSpPr>
            <a:cxnSpLocks/>
            <a:stCxn id="67" idx="2"/>
          </p:cNvCxnSpPr>
          <p:nvPr/>
        </p:nvCxnSpPr>
        <p:spPr>
          <a:xfrm>
            <a:off x="995728" y="5523485"/>
            <a:ext cx="0" cy="263955"/>
          </a:xfrm>
          <a:prstGeom prst="line">
            <a:avLst/>
          </a:prstGeom>
          <a:noFill/>
          <a:ln w="25400" cap="flat" cmpd="sng" algn="ctr">
            <a:solidFill>
              <a:srgbClr val="022069"/>
            </a:solidFill>
            <a:prstDash val="solid"/>
          </a:ln>
          <a:effectLst/>
        </p:spPr>
      </p:cxnSp>
      <p:sp>
        <p:nvSpPr>
          <p:cNvPr id="79" name="Right Brace 78">
            <a:extLst>
              <a:ext uri="{FF2B5EF4-FFF2-40B4-BE49-F238E27FC236}">
                <a16:creationId xmlns:a16="http://schemas.microsoft.com/office/drawing/2014/main" id="{C9235F53-45E1-8937-B307-83C328B8E988}"/>
              </a:ext>
            </a:extLst>
          </p:cNvPr>
          <p:cNvSpPr/>
          <p:nvPr/>
        </p:nvSpPr>
        <p:spPr>
          <a:xfrm rot="5400000">
            <a:off x="2915546" y="4967491"/>
            <a:ext cx="269670" cy="1370227"/>
          </a:xfrm>
          <a:prstGeom prst="rightBrace">
            <a:avLst/>
          </a:prstGeom>
          <a:noFill/>
          <a:ln w="19050" cap="flat" cmpd="sng" algn="ctr">
            <a:solidFill>
              <a:srgbClr val="022069"/>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AD4C74AB-F055-23F3-E283-9CAA0E5B8F51}"/>
              </a:ext>
            </a:extLst>
          </p:cNvPr>
          <p:cNvSpPr txBox="1"/>
          <p:nvPr/>
        </p:nvSpPr>
        <p:spPr>
          <a:xfrm>
            <a:off x="3111831" y="5000265"/>
            <a:ext cx="1243162" cy="523220"/>
          </a:xfrm>
          <a:prstGeom prst="rect">
            <a:avLst/>
          </a:prstGeom>
          <a:solidFill>
            <a:srgbClr val="FDB913"/>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tx2"/>
                </a:solidFill>
                <a:effectLst/>
                <a:uLnTx/>
                <a:uFillTx/>
              </a:rPr>
              <a:t>Vaginal and anal</a:t>
            </a:r>
            <a:r>
              <a:rPr kumimoji="0" lang="en-US" sz="1400" b="0" i="0" u="none" strike="noStrike" kern="0" cap="none" spc="0" normalizeH="0" baseline="0" noProof="0">
                <a:ln>
                  <a:noFill/>
                </a:ln>
                <a:solidFill>
                  <a:schemeClr val="tx2"/>
                </a:solidFill>
                <a:effectLst/>
                <a:uLnTx/>
                <a:uFillTx/>
              </a:rPr>
              <a:t> s</a:t>
            </a:r>
            <a:r>
              <a:rPr kumimoji="0" lang="en-US" sz="1400" b="1" i="0" u="none" strike="noStrike" kern="0" cap="none" spc="0" normalizeH="0" baseline="0" noProof="0">
                <a:ln>
                  <a:noFill/>
                </a:ln>
                <a:solidFill>
                  <a:schemeClr val="tx2"/>
                </a:solidFill>
                <a:effectLst/>
                <a:uLnTx/>
                <a:uFillTx/>
              </a:rPr>
              <a:t>ex</a:t>
            </a:r>
          </a:p>
        </p:txBody>
      </p:sp>
      <p:sp>
        <p:nvSpPr>
          <p:cNvPr id="81" name="TextBox 80">
            <a:extLst>
              <a:ext uri="{FF2B5EF4-FFF2-40B4-BE49-F238E27FC236}">
                <a16:creationId xmlns:a16="http://schemas.microsoft.com/office/drawing/2014/main" id="{996B8CE0-C115-95B0-38D9-28D02FC87549}"/>
              </a:ext>
            </a:extLst>
          </p:cNvPr>
          <p:cNvSpPr txBox="1"/>
          <p:nvPr/>
        </p:nvSpPr>
        <p:spPr>
          <a:xfrm>
            <a:off x="5260042" y="6945598"/>
            <a:ext cx="1927002" cy="1384995"/>
          </a:xfrm>
          <a:prstGeom prst="rect">
            <a:avLst/>
          </a:prstGeom>
          <a:solidFill>
            <a:schemeClr val="bg1">
              <a:lumMod val="95000"/>
            </a:schemeClr>
          </a:solidFill>
          <a:ln w="38100">
            <a:solidFill>
              <a:schemeClr val="tx2"/>
            </a:solidFill>
          </a:ln>
        </p:spPr>
        <p:txBody>
          <a:bodyPr wrap="square" rtlCol="0">
            <a:spAutoFit/>
          </a:bodyPr>
          <a:lstStyle/>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chemeClr val="tx2"/>
                </a:solidFill>
                <a:effectLst/>
                <a:uLnTx/>
                <a:uFillTx/>
              </a:rPr>
              <a:t>Refer to national guidelines on</a:t>
            </a:r>
            <a:r>
              <a:rPr lang="en-US" sz="1400" kern="0" dirty="0">
                <a:solidFill>
                  <a:schemeClr val="tx2"/>
                </a:solidFill>
              </a:rPr>
              <a:t> whether </a:t>
            </a:r>
            <a:r>
              <a:rPr lang="en-US" sz="1400" b="1" kern="0" dirty="0">
                <a:solidFill>
                  <a:schemeClr val="accent3"/>
                </a:solidFill>
              </a:rPr>
              <a:t>CAB-LA</a:t>
            </a:r>
            <a:r>
              <a:rPr lang="en-US" sz="1400" b="1" kern="0" dirty="0">
                <a:solidFill>
                  <a:schemeClr val="tx2"/>
                </a:solidFill>
              </a:rPr>
              <a:t> </a:t>
            </a:r>
            <a:r>
              <a:rPr lang="en-US" sz="1400" kern="0" dirty="0">
                <a:solidFill>
                  <a:schemeClr val="tx2"/>
                </a:solidFill>
              </a:rPr>
              <a:t>or the</a:t>
            </a:r>
            <a:r>
              <a:rPr lang="en-US" sz="1400" b="1" kern="0" dirty="0">
                <a:solidFill>
                  <a:schemeClr val="tx2"/>
                </a:solidFill>
              </a:rPr>
              <a:t> </a:t>
            </a:r>
            <a:r>
              <a:rPr lang="en-US" sz="1400" b="1" kern="0" dirty="0">
                <a:solidFill>
                  <a:schemeClr val="accent5"/>
                </a:solidFill>
              </a:rPr>
              <a:t>DVR</a:t>
            </a:r>
            <a:r>
              <a:rPr lang="en-US" sz="1400" b="1" kern="0" dirty="0">
                <a:solidFill>
                  <a:schemeClr val="tx2"/>
                </a:solidFill>
              </a:rPr>
              <a:t> </a:t>
            </a:r>
            <a:r>
              <a:rPr lang="en-US" sz="1400" kern="0" dirty="0">
                <a:solidFill>
                  <a:schemeClr val="tx2"/>
                </a:solidFill>
              </a:rPr>
              <a:t>are recommended </a:t>
            </a:r>
            <a:r>
              <a:rPr kumimoji="0" lang="en-US" sz="1400" b="0" i="0" u="none" strike="noStrike" kern="0" cap="none" spc="0" normalizeH="0" baseline="0" noProof="0" dirty="0">
                <a:ln>
                  <a:noFill/>
                </a:ln>
                <a:solidFill>
                  <a:schemeClr val="tx2"/>
                </a:solidFill>
                <a:effectLst/>
                <a:uLnTx/>
                <a:uFillTx/>
              </a:rPr>
              <a:t>for pregnant and breastfeeding women </a:t>
            </a:r>
          </a:p>
        </p:txBody>
      </p:sp>
      <p:sp>
        <p:nvSpPr>
          <p:cNvPr id="83" name="Graphic 16">
            <a:extLst>
              <a:ext uri="{FF2B5EF4-FFF2-40B4-BE49-F238E27FC236}">
                <a16:creationId xmlns:a16="http://schemas.microsoft.com/office/drawing/2014/main" id="{4ACAA505-339C-83EB-D493-70C25FB2DBEF}"/>
              </a:ext>
            </a:extLst>
          </p:cNvPr>
          <p:cNvSpPr/>
          <p:nvPr/>
        </p:nvSpPr>
        <p:spPr>
          <a:xfrm>
            <a:off x="4290635" y="7689934"/>
            <a:ext cx="291062" cy="324002"/>
          </a:xfrm>
          <a:custGeom>
            <a:avLst/>
            <a:gdLst>
              <a:gd name="connsiteX0" fmla="*/ 1425264 w 3633718"/>
              <a:gd name="connsiteY0" fmla="*/ 6 h 3633153"/>
              <a:gd name="connsiteX1" fmla="*/ 0 w 3633718"/>
              <a:gd name="connsiteY1" fmla="*/ 1425270 h 3633153"/>
              <a:gd name="connsiteX2" fmla="*/ 1425264 w 3633718"/>
              <a:gd name="connsiteY2" fmla="*/ 2850534 h 3633153"/>
              <a:gd name="connsiteX3" fmla="*/ 2337607 w 3633718"/>
              <a:gd name="connsiteY3" fmla="*/ 2519869 h 3633153"/>
              <a:gd name="connsiteX4" fmla="*/ 3406540 w 3633718"/>
              <a:gd name="connsiteY4" fmla="*/ 3588803 h 3633153"/>
              <a:gd name="connsiteX5" fmla="*/ 3499523 w 3633718"/>
              <a:gd name="connsiteY5" fmla="*/ 3633071 h 3633153"/>
              <a:gd name="connsiteX6" fmla="*/ 3595427 w 3633718"/>
              <a:gd name="connsiteY6" fmla="*/ 3595524 h 3633153"/>
              <a:gd name="connsiteX7" fmla="*/ 3633666 w 3633718"/>
              <a:gd name="connsiteY7" fmla="*/ 3499912 h 3633153"/>
              <a:gd name="connsiteX8" fmla="*/ 3590089 w 3633718"/>
              <a:gd name="connsiteY8" fmla="*/ 3406597 h 3633153"/>
              <a:gd name="connsiteX9" fmla="*/ 2519841 w 3633718"/>
              <a:gd name="connsiteY9" fmla="*/ 2336292 h 3633153"/>
              <a:gd name="connsiteX10" fmla="*/ 2850505 w 3633718"/>
              <a:gd name="connsiteY10" fmla="*/ 1425264 h 3633153"/>
              <a:gd name="connsiteX11" fmla="*/ 1425241 w 3633718"/>
              <a:gd name="connsiteY11" fmla="*/ 0 h 3633153"/>
              <a:gd name="connsiteX12" fmla="*/ 1425264 w 3633718"/>
              <a:gd name="connsiteY12" fmla="*/ 259147 h 3633153"/>
              <a:gd name="connsiteX13" fmla="*/ 2591353 w 3633718"/>
              <a:gd name="connsiteY13" fmla="*/ 1425235 h 3633153"/>
              <a:gd name="connsiteX14" fmla="*/ 1425264 w 3633718"/>
              <a:gd name="connsiteY14" fmla="*/ 2591324 h 3633153"/>
              <a:gd name="connsiteX15" fmla="*/ 259175 w 3633718"/>
              <a:gd name="connsiteY15" fmla="*/ 1425235 h 3633153"/>
              <a:gd name="connsiteX16" fmla="*/ 1425264 w 3633718"/>
              <a:gd name="connsiteY16" fmla="*/ 259147 h 36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3718" h="3633153">
                <a:moveTo>
                  <a:pt x="1425264" y="6"/>
                </a:moveTo>
                <a:cubicBezTo>
                  <a:pt x="639680" y="6"/>
                  <a:pt x="0" y="639628"/>
                  <a:pt x="0" y="1425270"/>
                </a:cubicBezTo>
                <a:cubicBezTo>
                  <a:pt x="0" y="2210854"/>
                  <a:pt x="639623" y="2850534"/>
                  <a:pt x="1425264" y="2850534"/>
                </a:cubicBezTo>
                <a:cubicBezTo>
                  <a:pt x="1772027" y="2850534"/>
                  <a:pt x="2090204" y="2726655"/>
                  <a:pt x="2337607" y="2519869"/>
                </a:cubicBezTo>
                <a:lnTo>
                  <a:pt x="3406540" y="3588803"/>
                </a:lnTo>
                <a:cubicBezTo>
                  <a:pt x="3430092" y="3615772"/>
                  <a:pt x="3463736" y="3631780"/>
                  <a:pt x="3499523" y="3633071"/>
                </a:cubicBezTo>
                <a:cubicBezTo>
                  <a:pt x="3535311" y="3634346"/>
                  <a:pt x="3570023" y="3620750"/>
                  <a:pt x="3595427" y="3595524"/>
                </a:cubicBezTo>
                <a:cubicBezTo>
                  <a:pt x="3620853" y="3570298"/>
                  <a:pt x="3634694" y="3535693"/>
                  <a:pt x="3633666" y="3499912"/>
                </a:cubicBezTo>
                <a:cubicBezTo>
                  <a:pt x="3632666" y="3464124"/>
                  <a:pt x="3616881" y="3430349"/>
                  <a:pt x="3590089" y="3406597"/>
                </a:cubicBezTo>
                <a:lnTo>
                  <a:pt x="2519841" y="2336292"/>
                </a:lnTo>
                <a:cubicBezTo>
                  <a:pt x="2725558" y="2089187"/>
                  <a:pt x="2850505" y="1771044"/>
                  <a:pt x="2850505" y="1425264"/>
                </a:cubicBezTo>
                <a:cubicBezTo>
                  <a:pt x="2850505" y="639680"/>
                  <a:pt x="2210825" y="0"/>
                  <a:pt x="1425241" y="0"/>
                </a:cubicBezTo>
                <a:close/>
                <a:moveTo>
                  <a:pt x="1425264" y="259147"/>
                </a:moveTo>
                <a:cubicBezTo>
                  <a:pt x="2070830" y="259147"/>
                  <a:pt x="2591353" y="779680"/>
                  <a:pt x="2591353" y="1425235"/>
                </a:cubicBezTo>
                <a:cubicBezTo>
                  <a:pt x="2591353" y="2070802"/>
                  <a:pt x="2070796" y="2591324"/>
                  <a:pt x="1425264" y="2591324"/>
                </a:cubicBezTo>
                <a:cubicBezTo>
                  <a:pt x="779697" y="2591324"/>
                  <a:pt x="259175" y="2070767"/>
                  <a:pt x="259175" y="1425235"/>
                </a:cubicBezTo>
                <a:cubicBezTo>
                  <a:pt x="259175" y="779669"/>
                  <a:pt x="779709" y="259147"/>
                  <a:pt x="1425264" y="259147"/>
                </a:cubicBezTo>
                <a:close/>
              </a:path>
            </a:pathLst>
          </a:custGeom>
          <a:solidFill>
            <a:srgbClr val="FFFFFF"/>
          </a:solidFill>
          <a:ln w="571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 name="Rectangle 1">
            <a:extLst>
              <a:ext uri="{FF2B5EF4-FFF2-40B4-BE49-F238E27FC236}">
                <a16:creationId xmlns:a16="http://schemas.microsoft.com/office/drawing/2014/main" id="{07F1FBCD-EB1A-7F2B-E479-AE963AAD3A59}"/>
              </a:ext>
            </a:extLst>
          </p:cNvPr>
          <p:cNvSpPr/>
          <p:nvPr/>
        </p:nvSpPr>
        <p:spPr>
          <a:xfrm>
            <a:off x="5422144" y="5735000"/>
            <a:ext cx="1544617" cy="1014521"/>
          </a:xfrm>
          <a:prstGeom prst="rect">
            <a:avLst/>
          </a:prstGeom>
          <a:solidFill>
            <a:srgbClr val="02B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Oral Daily PrEP</a:t>
            </a:r>
          </a:p>
        </p:txBody>
      </p:sp>
      <p:sp>
        <p:nvSpPr>
          <p:cNvPr id="24" name="Rectangle 23">
            <a:extLst>
              <a:ext uri="{FF2B5EF4-FFF2-40B4-BE49-F238E27FC236}">
                <a16:creationId xmlns:a16="http://schemas.microsoft.com/office/drawing/2014/main" id="{723B7F57-8EA1-6D7D-9EEA-FE8B1FDB44EF}"/>
              </a:ext>
            </a:extLst>
          </p:cNvPr>
          <p:cNvSpPr/>
          <p:nvPr/>
        </p:nvSpPr>
        <p:spPr>
          <a:xfrm>
            <a:off x="292984" y="5772264"/>
            <a:ext cx="1544617" cy="1014521"/>
          </a:xfrm>
          <a:prstGeom prst="rect">
            <a:avLst/>
          </a:prstGeom>
          <a:solidFill>
            <a:srgbClr val="02B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Oral Daily PrEP</a:t>
            </a:r>
          </a:p>
        </p:txBody>
      </p:sp>
      <p:sp>
        <p:nvSpPr>
          <p:cNvPr id="27" name="Rectangle 26">
            <a:extLst>
              <a:ext uri="{FF2B5EF4-FFF2-40B4-BE49-F238E27FC236}">
                <a16:creationId xmlns:a16="http://schemas.microsoft.com/office/drawing/2014/main" id="{8BAF1FF5-000B-8A39-6D7A-A71882CED0A1}"/>
              </a:ext>
            </a:extLst>
          </p:cNvPr>
          <p:cNvSpPr/>
          <p:nvPr/>
        </p:nvSpPr>
        <p:spPr>
          <a:xfrm>
            <a:off x="2332074" y="5769351"/>
            <a:ext cx="1544617" cy="1014521"/>
          </a:xfrm>
          <a:prstGeom prst="rect">
            <a:avLst/>
          </a:prstGeom>
          <a:solidFill>
            <a:srgbClr val="02B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Oral Daily PrEP</a:t>
            </a:r>
          </a:p>
        </p:txBody>
      </p:sp>
      <p:grpSp>
        <p:nvGrpSpPr>
          <p:cNvPr id="34" name="Group 33">
            <a:extLst>
              <a:ext uri="{FF2B5EF4-FFF2-40B4-BE49-F238E27FC236}">
                <a16:creationId xmlns:a16="http://schemas.microsoft.com/office/drawing/2014/main" id="{1F9E9051-E143-A9AC-39AE-0112EFBE40F6}"/>
              </a:ext>
            </a:extLst>
          </p:cNvPr>
          <p:cNvGrpSpPr/>
          <p:nvPr/>
        </p:nvGrpSpPr>
        <p:grpSpPr>
          <a:xfrm>
            <a:off x="292984" y="6834798"/>
            <a:ext cx="1543981" cy="1014521"/>
            <a:chOff x="2258271" y="7265325"/>
            <a:chExt cx="1520771" cy="1014521"/>
          </a:xfrm>
        </p:grpSpPr>
        <p:sp>
          <p:nvSpPr>
            <p:cNvPr id="31" name="Rectangle 30">
              <a:extLst>
                <a:ext uri="{FF2B5EF4-FFF2-40B4-BE49-F238E27FC236}">
                  <a16:creationId xmlns:a16="http://schemas.microsoft.com/office/drawing/2014/main" id="{2A4DDD37-9643-4C24-99F8-4684F8A65BE1}"/>
                </a:ext>
              </a:extLst>
            </p:cNvPr>
            <p:cNvSpPr/>
            <p:nvPr/>
          </p:nvSpPr>
          <p:spPr>
            <a:xfrm>
              <a:off x="2258271" y="7265325"/>
              <a:ext cx="1520771" cy="101452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CAB-LA</a:t>
              </a:r>
            </a:p>
          </p:txBody>
        </p:sp>
        <p:pic>
          <p:nvPicPr>
            <p:cNvPr id="33" name="Picture 32">
              <a:extLst>
                <a:ext uri="{FF2B5EF4-FFF2-40B4-BE49-F238E27FC236}">
                  <a16:creationId xmlns:a16="http://schemas.microsoft.com/office/drawing/2014/main" id="{D258B517-E15C-002E-0664-6A0295595D95}"/>
                </a:ext>
              </a:extLst>
            </p:cNvPr>
            <p:cNvPicPr>
              <a:picLocks noChangeAspect="1"/>
            </p:cNvPicPr>
            <p:nvPr/>
          </p:nvPicPr>
          <p:blipFill>
            <a:blip r:embed="rId3"/>
            <a:stretch>
              <a:fillRect/>
            </a:stretch>
          </p:blipFill>
          <p:spPr>
            <a:xfrm>
              <a:off x="2767046" y="7625777"/>
              <a:ext cx="527065" cy="527065"/>
            </a:xfrm>
            <a:prstGeom prst="rect">
              <a:avLst/>
            </a:prstGeom>
          </p:spPr>
        </p:pic>
      </p:grpSp>
      <p:grpSp>
        <p:nvGrpSpPr>
          <p:cNvPr id="35" name="Group 34">
            <a:extLst>
              <a:ext uri="{FF2B5EF4-FFF2-40B4-BE49-F238E27FC236}">
                <a16:creationId xmlns:a16="http://schemas.microsoft.com/office/drawing/2014/main" id="{53D18367-6B43-4CF1-2371-7A3458332AED}"/>
              </a:ext>
            </a:extLst>
          </p:cNvPr>
          <p:cNvGrpSpPr/>
          <p:nvPr/>
        </p:nvGrpSpPr>
        <p:grpSpPr>
          <a:xfrm>
            <a:off x="2332073" y="6834799"/>
            <a:ext cx="1544617" cy="1014521"/>
            <a:chOff x="2258271" y="7265325"/>
            <a:chExt cx="1544617" cy="1014521"/>
          </a:xfrm>
        </p:grpSpPr>
        <p:sp>
          <p:nvSpPr>
            <p:cNvPr id="36" name="Rectangle 35">
              <a:extLst>
                <a:ext uri="{FF2B5EF4-FFF2-40B4-BE49-F238E27FC236}">
                  <a16:creationId xmlns:a16="http://schemas.microsoft.com/office/drawing/2014/main" id="{C2BB99E1-9571-2A2F-32F1-C23EAD0B0120}"/>
                </a:ext>
              </a:extLst>
            </p:cNvPr>
            <p:cNvSpPr/>
            <p:nvPr/>
          </p:nvSpPr>
          <p:spPr>
            <a:xfrm>
              <a:off x="2258271" y="7265325"/>
              <a:ext cx="1544617" cy="101452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CAB-LA</a:t>
              </a:r>
            </a:p>
          </p:txBody>
        </p:sp>
        <p:pic>
          <p:nvPicPr>
            <p:cNvPr id="37" name="Picture 36">
              <a:extLst>
                <a:ext uri="{FF2B5EF4-FFF2-40B4-BE49-F238E27FC236}">
                  <a16:creationId xmlns:a16="http://schemas.microsoft.com/office/drawing/2014/main" id="{5FB37F17-1C2C-60A4-82F8-1B5D15C49BAC}"/>
                </a:ext>
              </a:extLst>
            </p:cNvPr>
            <p:cNvPicPr>
              <a:picLocks noChangeAspect="1"/>
            </p:cNvPicPr>
            <p:nvPr/>
          </p:nvPicPr>
          <p:blipFill>
            <a:blip r:embed="rId3"/>
            <a:stretch>
              <a:fillRect/>
            </a:stretch>
          </p:blipFill>
          <p:spPr>
            <a:xfrm>
              <a:off x="2767046" y="7625777"/>
              <a:ext cx="527065" cy="527065"/>
            </a:xfrm>
            <a:prstGeom prst="rect">
              <a:avLst/>
            </a:prstGeom>
          </p:spPr>
        </p:pic>
      </p:grpSp>
      <p:grpSp>
        <p:nvGrpSpPr>
          <p:cNvPr id="42" name="Group 41">
            <a:extLst>
              <a:ext uri="{FF2B5EF4-FFF2-40B4-BE49-F238E27FC236}">
                <a16:creationId xmlns:a16="http://schemas.microsoft.com/office/drawing/2014/main" id="{1B054E82-A26E-0DCF-4B43-006E9AC80785}"/>
              </a:ext>
            </a:extLst>
          </p:cNvPr>
          <p:cNvGrpSpPr/>
          <p:nvPr/>
        </p:nvGrpSpPr>
        <p:grpSpPr>
          <a:xfrm>
            <a:off x="292984" y="7892441"/>
            <a:ext cx="1543981" cy="1014521"/>
            <a:chOff x="2584713" y="7373560"/>
            <a:chExt cx="1543981" cy="1014521"/>
          </a:xfrm>
        </p:grpSpPr>
        <p:sp>
          <p:nvSpPr>
            <p:cNvPr id="39" name="Rectangle 38">
              <a:extLst>
                <a:ext uri="{FF2B5EF4-FFF2-40B4-BE49-F238E27FC236}">
                  <a16:creationId xmlns:a16="http://schemas.microsoft.com/office/drawing/2014/main" id="{DB5A96D2-A3DA-3268-1B2C-35F6B013F52D}"/>
                </a:ext>
              </a:extLst>
            </p:cNvPr>
            <p:cNvSpPr/>
            <p:nvPr/>
          </p:nvSpPr>
          <p:spPr>
            <a:xfrm>
              <a:off x="2584713" y="7373560"/>
              <a:ext cx="1543981" cy="1014521"/>
            </a:xfrm>
            <a:prstGeom prst="rect">
              <a:avLst/>
            </a:prstGeom>
            <a:solidFill>
              <a:srgbClr val="975C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DVR</a:t>
              </a:r>
            </a:p>
          </p:txBody>
        </p:sp>
        <p:pic>
          <p:nvPicPr>
            <p:cNvPr id="41" name="Picture 40">
              <a:extLst>
                <a:ext uri="{FF2B5EF4-FFF2-40B4-BE49-F238E27FC236}">
                  <a16:creationId xmlns:a16="http://schemas.microsoft.com/office/drawing/2014/main" id="{3B03F266-3EAE-A561-404B-480FCE30E7EA}"/>
                </a:ext>
              </a:extLst>
            </p:cNvPr>
            <p:cNvPicPr>
              <a:picLocks noChangeAspect="1"/>
            </p:cNvPicPr>
            <p:nvPr/>
          </p:nvPicPr>
          <p:blipFill>
            <a:blip r:embed="rId4"/>
            <a:stretch>
              <a:fillRect/>
            </a:stretch>
          </p:blipFill>
          <p:spPr>
            <a:xfrm>
              <a:off x="3204819" y="7745811"/>
              <a:ext cx="364122" cy="450646"/>
            </a:xfrm>
            <a:prstGeom prst="rect">
              <a:avLst/>
            </a:prstGeom>
          </p:spPr>
        </p:pic>
      </p:grpSp>
      <p:sp>
        <p:nvSpPr>
          <p:cNvPr id="10" name="Title 3">
            <a:extLst>
              <a:ext uri="{FF2B5EF4-FFF2-40B4-BE49-F238E27FC236}">
                <a16:creationId xmlns:a16="http://schemas.microsoft.com/office/drawing/2014/main" id="{3BBCA594-556A-49A0-1BD7-B6448E9AE887}"/>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pic>
        <p:nvPicPr>
          <p:cNvPr id="13" name="Picture 12" descr="A blue pill in a circle with a arrow&#10;&#10;Description automatically generated">
            <a:extLst>
              <a:ext uri="{FF2B5EF4-FFF2-40B4-BE49-F238E27FC236}">
                <a16:creationId xmlns:a16="http://schemas.microsoft.com/office/drawing/2014/main" id="{8DC8BDCC-B6AB-2AF0-9F55-7ECC8940C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556" y="6079295"/>
            <a:ext cx="536528" cy="569377"/>
          </a:xfrm>
          <a:prstGeom prst="rect">
            <a:avLst/>
          </a:prstGeom>
        </p:spPr>
      </p:pic>
      <p:pic>
        <p:nvPicPr>
          <p:cNvPr id="14" name="Picture 13" descr="A blue pill in a circle with a arrow&#10;&#10;Description automatically generated">
            <a:extLst>
              <a:ext uri="{FF2B5EF4-FFF2-40B4-BE49-F238E27FC236}">
                <a16:creationId xmlns:a16="http://schemas.microsoft.com/office/drawing/2014/main" id="{7C99C88E-A972-D604-BD7F-CE1272525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6112" y="6079295"/>
            <a:ext cx="536528" cy="569377"/>
          </a:xfrm>
          <a:prstGeom prst="rect">
            <a:avLst/>
          </a:prstGeom>
        </p:spPr>
      </p:pic>
      <p:pic>
        <p:nvPicPr>
          <p:cNvPr id="15" name="Picture 14" descr="A blue pill in a circle with a arrow&#10;&#10;Description automatically generated">
            <a:extLst>
              <a:ext uri="{FF2B5EF4-FFF2-40B4-BE49-F238E27FC236}">
                <a16:creationId xmlns:a16="http://schemas.microsoft.com/office/drawing/2014/main" id="{A18ABE41-AB69-7782-AC70-0753F547B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447" y="6079295"/>
            <a:ext cx="536528" cy="569377"/>
          </a:xfrm>
          <a:prstGeom prst="rect">
            <a:avLst/>
          </a:prstGeom>
        </p:spPr>
      </p:pic>
      <p:grpSp>
        <p:nvGrpSpPr>
          <p:cNvPr id="16" name="Graphic 30">
            <a:extLst>
              <a:ext uri="{FF2B5EF4-FFF2-40B4-BE49-F238E27FC236}">
                <a16:creationId xmlns:a16="http://schemas.microsoft.com/office/drawing/2014/main" id="{E9DEDF8A-3059-26BA-ADBE-7D2452265A72}"/>
              </a:ext>
            </a:extLst>
          </p:cNvPr>
          <p:cNvGrpSpPr/>
          <p:nvPr/>
        </p:nvGrpSpPr>
        <p:grpSpPr>
          <a:xfrm>
            <a:off x="3521419" y="2062678"/>
            <a:ext cx="471862" cy="961905"/>
            <a:chOff x="3743686" y="2194738"/>
            <a:chExt cx="3090416" cy="6299918"/>
          </a:xfrm>
          <a:solidFill>
            <a:schemeClr val="tx2"/>
          </a:solidFill>
        </p:grpSpPr>
        <p:sp>
          <p:nvSpPr>
            <p:cNvPr id="19" name="Freeform 18">
              <a:extLst>
                <a:ext uri="{FF2B5EF4-FFF2-40B4-BE49-F238E27FC236}">
                  <a16:creationId xmlns:a16="http://schemas.microsoft.com/office/drawing/2014/main" id="{3FCB77CA-EB26-46BB-0321-6A7A5046AB58}"/>
                </a:ext>
              </a:extLst>
            </p:cNvPr>
            <p:cNvSpPr/>
            <p:nvPr/>
          </p:nvSpPr>
          <p:spPr>
            <a:xfrm>
              <a:off x="4719724" y="2194738"/>
              <a:ext cx="1114433" cy="1114375"/>
            </a:xfrm>
            <a:custGeom>
              <a:avLst/>
              <a:gdLst>
                <a:gd name="connsiteX0" fmla="*/ 550701 w 1114433"/>
                <a:gd name="connsiteY0" fmla="*/ 1114376 h 1114375"/>
                <a:gd name="connsiteX1" fmla="*/ 563715 w 1114433"/>
                <a:gd name="connsiteY1" fmla="*/ 1114376 h 1114375"/>
                <a:gd name="connsiteX2" fmla="*/ 1041940 w 1114433"/>
                <a:gd name="connsiteY2" fmla="*/ 832042 h 1114375"/>
                <a:gd name="connsiteX3" fmla="*/ 1038696 w 1114433"/>
                <a:gd name="connsiteY3" fmla="*/ 276718 h 1114375"/>
                <a:gd name="connsiteX4" fmla="*/ 557202 w 1114433"/>
                <a:gd name="connsiteY4" fmla="*/ 0 h 1114375"/>
                <a:gd name="connsiteX5" fmla="*/ 75733 w 1114433"/>
                <a:gd name="connsiteY5" fmla="*/ 276718 h 1114375"/>
                <a:gd name="connsiteX6" fmla="*/ 72495 w 1114433"/>
                <a:gd name="connsiteY6" fmla="*/ 832042 h 1114375"/>
                <a:gd name="connsiteX7" fmla="*/ 550695 w 1114433"/>
                <a:gd name="connsiteY7" fmla="*/ 1114376 h 11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433" h="1114375">
                  <a:moveTo>
                    <a:pt x="550701" y="1114376"/>
                  </a:moveTo>
                  <a:lnTo>
                    <a:pt x="563715" y="1114376"/>
                  </a:lnTo>
                  <a:cubicBezTo>
                    <a:pt x="762002" y="1112054"/>
                    <a:pt x="944112" y="1004555"/>
                    <a:pt x="1041940" y="832042"/>
                  </a:cubicBezTo>
                  <a:cubicBezTo>
                    <a:pt x="1139743" y="659560"/>
                    <a:pt x="1138511" y="448061"/>
                    <a:pt x="1038696" y="276718"/>
                  </a:cubicBezTo>
                  <a:cubicBezTo>
                    <a:pt x="938862" y="105369"/>
                    <a:pt x="755520" y="0"/>
                    <a:pt x="557202" y="0"/>
                  </a:cubicBezTo>
                  <a:cubicBezTo>
                    <a:pt x="358915" y="0"/>
                    <a:pt x="175542" y="105375"/>
                    <a:pt x="75733" y="276718"/>
                  </a:cubicBezTo>
                  <a:cubicBezTo>
                    <a:pt x="-24076" y="448067"/>
                    <a:pt x="-25308" y="659560"/>
                    <a:pt x="72495" y="832042"/>
                  </a:cubicBezTo>
                  <a:cubicBezTo>
                    <a:pt x="170298" y="1004549"/>
                    <a:pt x="352432" y="1112054"/>
                    <a:pt x="550695" y="1114376"/>
                  </a:cubicBezTo>
                  <a:close/>
                </a:path>
              </a:pathLst>
            </a:custGeom>
            <a:grpFill/>
            <a:ln w="619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88DC98A-EDD7-DA46-94A8-24617CE30D32}"/>
                </a:ext>
              </a:extLst>
            </p:cNvPr>
            <p:cNvSpPr/>
            <p:nvPr/>
          </p:nvSpPr>
          <p:spPr>
            <a:xfrm>
              <a:off x="3743686" y="3560356"/>
              <a:ext cx="3090416" cy="4934300"/>
            </a:xfrm>
            <a:custGeom>
              <a:avLst/>
              <a:gdLst>
                <a:gd name="connsiteX0" fmla="*/ 3082786 w 3090416"/>
                <a:gd name="connsiteY0" fmla="*/ 2207365 h 4934300"/>
                <a:gd name="connsiteX1" fmla="*/ 2708401 w 3090416"/>
                <a:gd name="connsiteY1" fmla="*/ 414998 h 4934300"/>
                <a:gd name="connsiteX2" fmla="*/ 2543157 w 3090416"/>
                <a:gd name="connsiteY2" fmla="*/ 105534 h 4934300"/>
                <a:gd name="connsiteX3" fmla="*/ 2207956 w 3090416"/>
                <a:gd name="connsiteY3" fmla="*/ 1880 h 4934300"/>
                <a:gd name="connsiteX4" fmla="*/ 869036 w 3090416"/>
                <a:gd name="connsiteY4" fmla="*/ 1880 h 4934300"/>
                <a:gd name="connsiteX5" fmla="*/ 542206 w 3090416"/>
                <a:gd name="connsiteY5" fmla="*/ 105200 h 4934300"/>
                <a:gd name="connsiteX6" fmla="*/ 379760 w 3090416"/>
                <a:gd name="connsiteY6" fmla="*/ 407048 h 4934300"/>
                <a:gd name="connsiteX7" fmla="*/ 22599 w 3090416"/>
                <a:gd name="connsiteY7" fmla="*/ 2105246 h 4934300"/>
                <a:gd name="connsiteX8" fmla="*/ 31112 w 3090416"/>
                <a:gd name="connsiteY8" fmla="*/ 2399256 h 4934300"/>
                <a:gd name="connsiteX9" fmla="*/ 137237 w 3090416"/>
                <a:gd name="connsiteY9" fmla="*/ 2460277 h 4934300"/>
                <a:gd name="connsiteX10" fmla="*/ 187398 w 3090416"/>
                <a:gd name="connsiteY10" fmla="*/ 2465596 h 4934300"/>
                <a:gd name="connsiteX11" fmla="*/ 389047 w 3090416"/>
                <a:gd name="connsiteY11" fmla="*/ 2181696 h 4934300"/>
                <a:gd name="connsiteX12" fmla="*/ 723108 w 3090416"/>
                <a:gd name="connsiteY12" fmla="*/ 589678 h 4934300"/>
                <a:gd name="connsiteX13" fmla="*/ 778564 w 3090416"/>
                <a:gd name="connsiteY13" fmla="*/ 508876 h 4934300"/>
                <a:gd name="connsiteX14" fmla="*/ 874893 w 3090416"/>
                <a:gd name="connsiteY14" fmla="*/ 490952 h 4934300"/>
                <a:gd name="connsiteX15" fmla="*/ 955670 w 3090416"/>
                <a:gd name="connsiteY15" fmla="*/ 546407 h 4934300"/>
                <a:gd name="connsiteX16" fmla="*/ 973588 w 3090416"/>
                <a:gd name="connsiteY16" fmla="*/ 642737 h 4934300"/>
                <a:gd name="connsiteX17" fmla="*/ 430182 w 3090416"/>
                <a:gd name="connsiteY17" fmla="*/ 3278909 h 4934300"/>
                <a:gd name="connsiteX18" fmla="*/ 897987 w 3090416"/>
                <a:gd name="connsiteY18" fmla="*/ 3278909 h 4934300"/>
                <a:gd name="connsiteX19" fmla="*/ 897987 w 3090416"/>
                <a:gd name="connsiteY19" fmla="*/ 4562579 h 4934300"/>
                <a:gd name="connsiteX20" fmla="*/ 1156688 w 3090416"/>
                <a:gd name="connsiteY20" fmla="*/ 4934054 h 4934300"/>
                <a:gd name="connsiteX21" fmla="*/ 1410895 w 3090416"/>
                <a:gd name="connsiteY21" fmla="*/ 4570565 h 4934300"/>
                <a:gd name="connsiteX22" fmla="*/ 1410895 w 3090416"/>
                <a:gd name="connsiteY22" fmla="*/ 3448952 h 4934300"/>
                <a:gd name="connsiteX23" fmla="*/ 1410870 w 3090416"/>
                <a:gd name="connsiteY23" fmla="*/ 3448952 h 4934300"/>
                <a:gd name="connsiteX24" fmla="*/ 1447850 w 3090416"/>
                <a:gd name="connsiteY24" fmla="*/ 3356374 h 4934300"/>
                <a:gd name="connsiteX25" fmla="*/ 1540112 w 3090416"/>
                <a:gd name="connsiteY25" fmla="*/ 3318626 h 4934300"/>
                <a:gd name="connsiteX26" fmla="*/ 1631359 w 3090416"/>
                <a:gd name="connsiteY26" fmla="*/ 3358721 h 4934300"/>
                <a:gd name="connsiteX27" fmla="*/ 1672759 w 3090416"/>
                <a:gd name="connsiteY27" fmla="*/ 3459836 h 4934300"/>
                <a:gd name="connsiteX28" fmla="*/ 1672759 w 3090416"/>
                <a:gd name="connsiteY28" fmla="*/ 3583494 h 4934300"/>
                <a:gd name="connsiteX29" fmla="*/ 1674889 w 3090416"/>
                <a:gd name="connsiteY29" fmla="*/ 4654395 h 4934300"/>
                <a:gd name="connsiteX30" fmla="*/ 1674889 w 3090416"/>
                <a:gd name="connsiteY30" fmla="*/ 4654395 h 4934300"/>
                <a:gd name="connsiteX31" fmla="*/ 1741346 w 3090416"/>
                <a:gd name="connsiteY31" fmla="*/ 4848304 h 4934300"/>
                <a:gd name="connsiteX32" fmla="*/ 1927468 w 3090416"/>
                <a:gd name="connsiteY32" fmla="*/ 4934301 h 4934300"/>
                <a:gd name="connsiteX33" fmla="*/ 1937819 w 3090416"/>
                <a:gd name="connsiteY33" fmla="*/ 4934301 h 4934300"/>
                <a:gd name="connsiteX34" fmla="*/ 2121043 w 3090416"/>
                <a:gd name="connsiteY34" fmla="*/ 4844838 h 4934300"/>
                <a:gd name="connsiteX35" fmla="*/ 2184070 w 3090416"/>
                <a:gd name="connsiteY35" fmla="*/ 4650927 h 4934300"/>
                <a:gd name="connsiteX36" fmla="*/ 2184070 w 3090416"/>
                <a:gd name="connsiteY36" fmla="*/ 3274043 h 4934300"/>
                <a:gd name="connsiteX37" fmla="*/ 2653175 w 3090416"/>
                <a:gd name="connsiteY37" fmla="*/ 3274043 h 4934300"/>
                <a:gd name="connsiteX38" fmla="*/ 2115341 w 3090416"/>
                <a:gd name="connsiteY38" fmla="*/ 637870 h 4934300"/>
                <a:gd name="connsiteX39" fmla="*/ 2155726 w 3090416"/>
                <a:gd name="connsiteY39" fmla="*/ 516441 h 4934300"/>
                <a:gd name="connsiteX40" fmla="*/ 2281099 w 3090416"/>
                <a:gd name="connsiteY40" fmla="*/ 490711 h 4934300"/>
                <a:gd name="connsiteX41" fmla="*/ 2366087 w 3090416"/>
                <a:gd name="connsiteY41" fmla="*/ 586409 h 4934300"/>
                <a:gd name="connsiteX42" fmla="*/ 2717378 w 3090416"/>
                <a:gd name="connsiteY42" fmla="*/ 2284607 h 4934300"/>
                <a:gd name="connsiteX43" fmla="*/ 2775824 w 3090416"/>
                <a:gd name="connsiteY43" fmla="*/ 2409280 h 4934300"/>
                <a:gd name="connsiteX44" fmla="*/ 2901259 w 3090416"/>
                <a:gd name="connsiteY44" fmla="*/ 2465850 h 4934300"/>
                <a:gd name="connsiteX45" fmla="*/ 2954379 w 3090416"/>
                <a:gd name="connsiteY45" fmla="*/ 2459732 h 4934300"/>
                <a:gd name="connsiteX46" fmla="*/ 3082786 w 3090416"/>
                <a:gd name="connsiteY46" fmla="*/ 2207389 h 49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90416" h="4934300">
                  <a:moveTo>
                    <a:pt x="3082786" y="2207365"/>
                  </a:moveTo>
                  <a:cubicBezTo>
                    <a:pt x="3082786" y="2207365"/>
                    <a:pt x="2815324" y="912217"/>
                    <a:pt x="2708401" y="414998"/>
                  </a:cubicBezTo>
                  <a:cubicBezTo>
                    <a:pt x="2696204" y="294101"/>
                    <a:pt x="2636830" y="182875"/>
                    <a:pt x="2543157" y="105534"/>
                  </a:cubicBezTo>
                  <a:cubicBezTo>
                    <a:pt x="2449421" y="28169"/>
                    <a:pt x="2328976" y="-9078"/>
                    <a:pt x="2207956" y="1880"/>
                  </a:cubicBezTo>
                  <a:cubicBezTo>
                    <a:pt x="1978712" y="1880"/>
                    <a:pt x="1086349" y="549"/>
                    <a:pt x="869036" y="1880"/>
                  </a:cubicBezTo>
                  <a:cubicBezTo>
                    <a:pt x="750796" y="-7524"/>
                    <a:pt x="633552" y="29549"/>
                    <a:pt x="542206" y="105200"/>
                  </a:cubicBezTo>
                  <a:cubicBezTo>
                    <a:pt x="450836" y="180851"/>
                    <a:pt x="392576" y="289123"/>
                    <a:pt x="379760" y="407048"/>
                  </a:cubicBezTo>
                  <a:lnTo>
                    <a:pt x="22599" y="2105246"/>
                  </a:lnTo>
                  <a:cubicBezTo>
                    <a:pt x="-10220" y="2201044"/>
                    <a:pt x="-7218" y="2305521"/>
                    <a:pt x="31112" y="2399256"/>
                  </a:cubicBezTo>
                  <a:cubicBezTo>
                    <a:pt x="56484" y="2433451"/>
                    <a:pt x="94913" y="2455559"/>
                    <a:pt x="137237" y="2460277"/>
                  </a:cubicBezTo>
                  <a:cubicBezTo>
                    <a:pt x="153730" y="2463682"/>
                    <a:pt x="170539" y="2465472"/>
                    <a:pt x="187398" y="2465596"/>
                  </a:cubicBezTo>
                  <a:cubicBezTo>
                    <a:pt x="257966" y="2465596"/>
                    <a:pt x="336787" y="2431903"/>
                    <a:pt x="389047" y="2181696"/>
                  </a:cubicBezTo>
                  <a:cubicBezTo>
                    <a:pt x="389047" y="2181696"/>
                    <a:pt x="649878" y="942827"/>
                    <a:pt x="723108" y="589678"/>
                  </a:cubicBezTo>
                  <a:cubicBezTo>
                    <a:pt x="730142" y="556449"/>
                    <a:pt x="750096" y="527400"/>
                    <a:pt x="778564" y="508876"/>
                  </a:cubicBezTo>
                  <a:cubicBezTo>
                    <a:pt x="807000" y="490376"/>
                    <a:pt x="841659" y="483919"/>
                    <a:pt x="874893" y="490952"/>
                  </a:cubicBezTo>
                  <a:cubicBezTo>
                    <a:pt x="908097" y="497991"/>
                    <a:pt x="937171" y="517946"/>
                    <a:pt x="955670" y="546407"/>
                  </a:cubicBezTo>
                  <a:cubicBezTo>
                    <a:pt x="974195" y="574874"/>
                    <a:pt x="980627" y="609502"/>
                    <a:pt x="973588" y="642737"/>
                  </a:cubicBezTo>
                  <a:lnTo>
                    <a:pt x="430182" y="3278909"/>
                  </a:lnTo>
                  <a:lnTo>
                    <a:pt x="897987" y="3278909"/>
                  </a:lnTo>
                  <a:lnTo>
                    <a:pt x="897987" y="4562579"/>
                  </a:lnTo>
                  <a:cubicBezTo>
                    <a:pt x="897987" y="4730547"/>
                    <a:pt x="942291" y="4931391"/>
                    <a:pt x="1156688" y="4934054"/>
                  </a:cubicBezTo>
                  <a:cubicBezTo>
                    <a:pt x="1377443" y="4934054"/>
                    <a:pt x="1410895" y="4706401"/>
                    <a:pt x="1410895" y="4570565"/>
                  </a:cubicBezTo>
                  <a:lnTo>
                    <a:pt x="1410895" y="3448952"/>
                  </a:lnTo>
                  <a:lnTo>
                    <a:pt x="1410870" y="3448952"/>
                  </a:lnTo>
                  <a:cubicBezTo>
                    <a:pt x="1410145" y="3414349"/>
                    <a:pt x="1423494" y="3380947"/>
                    <a:pt x="1447850" y="3356374"/>
                  </a:cubicBezTo>
                  <a:cubicBezTo>
                    <a:pt x="1472200" y="3331801"/>
                    <a:pt x="1505503" y="3318186"/>
                    <a:pt x="1540112" y="3318626"/>
                  </a:cubicBezTo>
                  <a:cubicBezTo>
                    <a:pt x="1574696" y="3319084"/>
                    <a:pt x="1607634" y="3333547"/>
                    <a:pt x="1631359" y="3358721"/>
                  </a:cubicBezTo>
                  <a:cubicBezTo>
                    <a:pt x="1658154" y="3385516"/>
                    <a:pt x="1673050" y="3421939"/>
                    <a:pt x="1672759" y="3459836"/>
                  </a:cubicBezTo>
                  <a:lnTo>
                    <a:pt x="1672759" y="3583494"/>
                  </a:lnTo>
                  <a:cubicBezTo>
                    <a:pt x="1671169" y="3940655"/>
                    <a:pt x="1670104" y="4297531"/>
                    <a:pt x="1674889" y="4654395"/>
                  </a:cubicBezTo>
                  <a:lnTo>
                    <a:pt x="1674889" y="4654395"/>
                  </a:lnTo>
                  <a:cubicBezTo>
                    <a:pt x="1669645" y="4725408"/>
                    <a:pt x="1693655" y="4795493"/>
                    <a:pt x="1741346" y="4848304"/>
                  </a:cubicBezTo>
                  <a:cubicBezTo>
                    <a:pt x="1789062" y="4901178"/>
                    <a:pt x="1856293" y="4932258"/>
                    <a:pt x="1927468" y="4934301"/>
                  </a:cubicBezTo>
                  <a:lnTo>
                    <a:pt x="1937819" y="4934301"/>
                  </a:lnTo>
                  <a:cubicBezTo>
                    <a:pt x="2008486" y="4930524"/>
                    <a:pt x="2074609" y="4898268"/>
                    <a:pt x="2121043" y="4844838"/>
                  </a:cubicBezTo>
                  <a:cubicBezTo>
                    <a:pt x="2167453" y="4791407"/>
                    <a:pt x="2190212" y="4721446"/>
                    <a:pt x="2184070" y="4650927"/>
                  </a:cubicBezTo>
                  <a:cubicBezTo>
                    <a:pt x="2186466" y="4510014"/>
                    <a:pt x="2184070" y="3274043"/>
                    <a:pt x="2184070" y="3274043"/>
                  </a:cubicBezTo>
                  <a:lnTo>
                    <a:pt x="2653175" y="3274043"/>
                  </a:lnTo>
                  <a:lnTo>
                    <a:pt x="2115341" y="637870"/>
                  </a:lnTo>
                  <a:cubicBezTo>
                    <a:pt x="2106153" y="593083"/>
                    <a:pt x="2121557" y="546791"/>
                    <a:pt x="2155726" y="516441"/>
                  </a:cubicBezTo>
                  <a:cubicBezTo>
                    <a:pt x="2189927" y="486092"/>
                    <a:pt x="2237711" y="476273"/>
                    <a:pt x="2281099" y="490711"/>
                  </a:cubicBezTo>
                  <a:cubicBezTo>
                    <a:pt x="2324512" y="505124"/>
                    <a:pt x="2356893" y="541621"/>
                    <a:pt x="2366087" y="586409"/>
                  </a:cubicBezTo>
                  <a:cubicBezTo>
                    <a:pt x="2465828" y="1073320"/>
                    <a:pt x="2622899" y="1843047"/>
                    <a:pt x="2717378" y="2284607"/>
                  </a:cubicBezTo>
                  <a:cubicBezTo>
                    <a:pt x="2721340" y="2331790"/>
                    <a:pt x="2742081" y="2376027"/>
                    <a:pt x="2775824" y="2409280"/>
                  </a:cubicBezTo>
                  <a:cubicBezTo>
                    <a:pt x="2809504" y="2442508"/>
                    <a:pt x="2854019" y="2462587"/>
                    <a:pt x="2901259" y="2465850"/>
                  </a:cubicBezTo>
                  <a:cubicBezTo>
                    <a:pt x="2919151" y="2465775"/>
                    <a:pt x="2936920" y="2463720"/>
                    <a:pt x="2954379" y="2459732"/>
                  </a:cubicBezTo>
                  <a:cubicBezTo>
                    <a:pt x="3062045" y="2435060"/>
                    <a:pt x="3110399" y="2340600"/>
                    <a:pt x="3082786" y="2207389"/>
                  </a:cubicBezTo>
                  <a:close/>
                </a:path>
              </a:pathLst>
            </a:custGeom>
            <a:grpFill/>
            <a:ln w="6191" cap="flat">
              <a:noFill/>
              <a:prstDash val="solid"/>
              <a:miter/>
            </a:ln>
          </p:spPr>
          <p:txBody>
            <a:bodyPr rtlCol="0" anchor="ctr"/>
            <a:lstStyle/>
            <a:p>
              <a:endParaRPr lang="en-US"/>
            </a:p>
          </p:txBody>
        </p:sp>
      </p:grpSp>
    </p:spTree>
    <p:extLst>
      <p:ext uri="{BB962C8B-B14F-4D97-AF65-F5344CB8AC3E}">
        <p14:creationId xmlns:p14="http://schemas.microsoft.com/office/powerpoint/2010/main" val="267094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603360" y="862682"/>
            <a:ext cx="6307980" cy="738664"/>
          </a:xfrm>
        </p:spPr>
        <p:txBody>
          <a:bodyPr lIns="91440" tIns="45720" rIns="91440" bIns="45720" anchor="t"/>
          <a:lstStyle/>
          <a:p>
            <a:pPr algn="ctr">
              <a:lnSpc>
                <a:spcPct val="100000"/>
              </a:lnSpc>
              <a:spcBef>
                <a:spcPts val="0"/>
              </a:spcBef>
            </a:pPr>
            <a:r>
              <a:rPr lang="en-US" sz="2400" dirty="0" err="1">
                <a:solidFill>
                  <a:schemeClr val="tx2"/>
                </a:solidFill>
                <a:latin typeface="Calibri"/>
                <a:ea typeface="+mj-ea"/>
                <a:cs typeface="Arial"/>
              </a:rPr>
              <a:t>PrEP</a:t>
            </a:r>
            <a:r>
              <a:rPr lang="en-US" sz="2400" dirty="0">
                <a:solidFill>
                  <a:schemeClr val="tx2"/>
                </a:solidFill>
                <a:latin typeface="Calibri"/>
                <a:ea typeface="+mj-ea"/>
                <a:cs typeface="Arial"/>
              </a:rPr>
              <a:t> Options for Clients Assigned </a:t>
            </a:r>
            <a:endParaRPr lang="en-US" dirty="0">
              <a:solidFill>
                <a:schemeClr val="tx2"/>
              </a:solidFill>
              <a:latin typeface="Calibri"/>
              <a:ea typeface="+mj-ea"/>
            </a:endParaRPr>
          </a:p>
          <a:p>
            <a:pPr algn="ctr">
              <a:lnSpc>
                <a:spcPct val="100000"/>
              </a:lnSpc>
              <a:spcBef>
                <a:spcPts val="0"/>
              </a:spcBef>
            </a:pPr>
            <a:r>
              <a:rPr kumimoji="0" lang="en-US" sz="3600" b="1" i="0" u="none" strike="noStrike" kern="1200" cap="none" spc="0" normalizeH="0" baseline="0" noProof="0" dirty="0">
                <a:ln>
                  <a:noFill/>
                </a:ln>
                <a:solidFill>
                  <a:schemeClr val="tx2"/>
                </a:solidFill>
                <a:effectLst/>
                <a:uLnTx/>
                <a:uFillTx/>
                <a:latin typeface="Calibri"/>
                <a:ea typeface="+mj-ea"/>
                <a:cs typeface="Arial"/>
              </a:rPr>
              <a:t>Male Sex at Birth</a:t>
            </a:r>
            <a:endParaRPr lang="en-US" sz="4000" dirty="0">
              <a:solidFill>
                <a:schemeClr val="tx2"/>
              </a:solidFill>
              <a:latin typeface="Calibri"/>
            </a:endParaRPr>
          </a:p>
        </p:txBody>
      </p:sp>
      <p:sp>
        <p:nvSpPr>
          <p:cNvPr id="21" name="Rectangle 20">
            <a:extLst>
              <a:ext uri="{FF2B5EF4-FFF2-40B4-BE49-F238E27FC236}">
                <a16:creationId xmlns:a16="http://schemas.microsoft.com/office/drawing/2014/main" id="{03E3F5C2-E6DF-9644-AFEC-C4975C1C9222}"/>
              </a:ext>
            </a:extLst>
          </p:cNvPr>
          <p:cNvSpPr/>
          <p:nvPr/>
        </p:nvSpPr>
        <p:spPr>
          <a:xfrm>
            <a:off x="311646" y="4624720"/>
            <a:ext cx="3439809" cy="506667"/>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uLnTx/>
                <a:uFillTx/>
                <a:latin typeface="Calibri" panose="020F0502020204030204"/>
                <a:ea typeface="+mn-ea"/>
                <a:cs typeface="+mn-cs"/>
              </a:rPr>
              <a:t>HIV risk factors?</a:t>
            </a:r>
          </a:p>
        </p:txBody>
      </p:sp>
      <p:sp>
        <p:nvSpPr>
          <p:cNvPr id="22" name="TextBox 21">
            <a:extLst>
              <a:ext uri="{FF2B5EF4-FFF2-40B4-BE49-F238E27FC236}">
                <a16:creationId xmlns:a16="http://schemas.microsoft.com/office/drawing/2014/main" id="{37DDE0AE-0125-D2D3-CA8A-90EAE66D2FEE}"/>
              </a:ext>
            </a:extLst>
          </p:cNvPr>
          <p:cNvSpPr txBox="1"/>
          <p:nvPr/>
        </p:nvSpPr>
        <p:spPr>
          <a:xfrm>
            <a:off x="2000135" y="5166466"/>
            <a:ext cx="1751320" cy="523220"/>
          </a:xfrm>
          <a:prstGeom prst="rect">
            <a:avLst/>
          </a:prstGeom>
          <a:solidFill>
            <a:srgbClr val="FDB913"/>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tx2"/>
                </a:solidFill>
                <a:effectLst/>
                <a:uLnTx/>
                <a:uFillTx/>
              </a:rPr>
              <a:t>Inject drugs and share needles</a:t>
            </a:r>
          </a:p>
        </p:txBody>
      </p:sp>
      <p:sp>
        <p:nvSpPr>
          <p:cNvPr id="23" name="TextBox 22">
            <a:extLst>
              <a:ext uri="{FF2B5EF4-FFF2-40B4-BE49-F238E27FC236}">
                <a16:creationId xmlns:a16="http://schemas.microsoft.com/office/drawing/2014/main" id="{AD9C6957-A014-63C9-1630-444BC2DBDED6}"/>
              </a:ext>
            </a:extLst>
          </p:cNvPr>
          <p:cNvSpPr txBox="1"/>
          <p:nvPr/>
        </p:nvSpPr>
        <p:spPr>
          <a:xfrm>
            <a:off x="316060" y="5166705"/>
            <a:ext cx="1651711" cy="523220"/>
          </a:xfrm>
          <a:prstGeom prst="rect">
            <a:avLst/>
          </a:prstGeom>
          <a:solidFill>
            <a:srgbClr val="FDB913"/>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tx2"/>
                </a:solidFill>
                <a:effectLst/>
                <a:uLnTx/>
                <a:uFillTx/>
              </a:rPr>
              <a:t>Sexual exposure only</a:t>
            </a:r>
          </a:p>
        </p:txBody>
      </p:sp>
      <p:sp>
        <p:nvSpPr>
          <p:cNvPr id="24" name="Rectangle 23">
            <a:extLst>
              <a:ext uri="{FF2B5EF4-FFF2-40B4-BE49-F238E27FC236}">
                <a16:creationId xmlns:a16="http://schemas.microsoft.com/office/drawing/2014/main" id="{2A2799DF-06BA-190F-A367-F11C782F4107}"/>
              </a:ext>
            </a:extLst>
          </p:cNvPr>
          <p:cNvSpPr/>
          <p:nvPr/>
        </p:nvSpPr>
        <p:spPr>
          <a:xfrm>
            <a:off x="3259328" y="3586554"/>
            <a:ext cx="2567123" cy="715407"/>
          </a:xfrm>
          <a:prstGeom prst="rect">
            <a:avLst/>
          </a:prstGeom>
          <a:solidFill>
            <a:srgbClr val="70AD47"/>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uLnTx/>
                <a:uFillTx/>
                <a:latin typeface="Calibri" panose="020F0502020204030204"/>
                <a:ea typeface="+mn-ea"/>
                <a:cs typeface="+mn-cs"/>
              </a:rPr>
              <a:t>Taking estradiol-based hormones?</a:t>
            </a:r>
          </a:p>
        </p:txBody>
      </p:sp>
      <p:cxnSp>
        <p:nvCxnSpPr>
          <p:cNvPr id="28" name="Connector: Elbow 110">
            <a:extLst>
              <a:ext uri="{FF2B5EF4-FFF2-40B4-BE49-F238E27FC236}">
                <a16:creationId xmlns:a16="http://schemas.microsoft.com/office/drawing/2014/main" id="{F233F2CF-17DF-BBBA-FEA4-CB577D6FE5FB}"/>
              </a:ext>
            </a:extLst>
          </p:cNvPr>
          <p:cNvCxnSpPr>
            <a:cxnSpLocks/>
            <a:stCxn id="24" idx="3"/>
            <a:endCxn id="10" idx="0"/>
          </p:cNvCxnSpPr>
          <p:nvPr/>
        </p:nvCxnSpPr>
        <p:spPr>
          <a:xfrm>
            <a:off x="5826451" y="3944258"/>
            <a:ext cx="575004" cy="1950356"/>
          </a:xfrm>
          <a:prstGeom prst="bentConnector2">
            <a:avLst/>
          </a:prstGeom>
          <a:noFill/>
          <a:ln w="25400" cap="flat" cmpd="sng" algn="ctr">
            <a:solidFill>
              <a:schemeClr val="accent6"/>
            </a:solidFill>
            <a:prstDash val="solid"/>
            <a:tailEnd type="triangle"/>
          </a:ln>
          <a:effectLst/>
        </p:spPr>
      </p:cxnSp>
      <p:cxnSp>
        <p:nvCxnSpPr>
          <p:cNvPr id="29" name="Connector: Elbow 112">
            <a:extLst>
              <a:ext uri="{FF2B5EF4-FFF2-40B4-BE49-F238E27FC236}">
                <a16:creationId xmlns:a16="http://schemas.microsoft.com/office/drawing/2014/main" id="{899C071D-594C-CB8B-693A-C804A0AF1D26}"/>
              </a:ext>
            </a:extLst>
          </p:cNvPr>
          <p:cNvCxnSpPr>
            <a:cxnSpLocks/>
            <a:stCxn id="24" idx="1"/>
            <a:endCxn id="21" idx="0"/>
          </p:cNvCxnSpPr>
          <p:nvPr/>
        </p:nvCxnSpPr>
        <p:spPr>
          <a:xfrm rot="10800000" flipV="1">
            <a:off x="2031552" y="3944258"/>
            <a:ext cx="1227777" cy="680462"/>
          </a:xfrm>
          <a:prstGeom prst="bentConnector2">
            <a:avLst/>
          </a:prstGeom>
          <a:noFill/>
          <a:ln w="25400" cap="flat" cmpd="sng" algn="ctr">
            <a:solidFill>
              <a:schemeClr val="accent4"/>
            </a:solidFill>
            <a:prstDash val="solid"/>
            <a:tailEnd type="triangle"/>
          </a:ln>
          <a:effectLst/>
        </p:spPr>
      </p:cxnSp>
      <p:sp>
        <p:nvSpPr>
          <p:cNvPr id="30" name="TextBox 29">
            <a:extLst>
              <a:ext uri="{FF2B5EF4-FFF2-40B4-BE49-F238E27FC236}">
                <a16:creationId xmlns:a16="http://schemas.microsoft.com/office/drawing/2014/main" id="{9895A459-EE10-A592-EC48-4FAC48D99F7E}"/>
              </a:ext>
            </a:extLst>
          </p:cNvPr>
          <p:cNvSpPr txBox="1"/>
          <p:nvPr/>
        </p:nvSpPr>
        <p:spPr>
          <a:xfrm>
            <a:off x="6401455" y="4726873"/>
            <a:ext cx="600492" cy="369332"/>
          </a:xfrm>
          <a:prstGeom prst="rect">
            <a:avLst/>
          </a:prstGeom>
          <a:noFill/>
        </p:spPr>
        <p:txBody>
          <a:bodyPr wrap="square">
            <a:spAutoFit/>
          </a:bodyPr>
          <a:lstStyle>
            <a:defPPr>
              <a:defRPr lang="en-US"/>
            </a:defPPr>
            <a:lvl1pPr>
              <a:defRPr b="1">
                <a:solidFill>
                  <a:schemeClr val="accent6"/>
                </a:solidFill>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0AD47"/>
                </a:solidFill>
                <a:effectLst/>
                <a:uLnTx/>
                <a:uFillTx/>
              </a:rPr>
              <a:t>YES</a:t>
            </a:r>
            <a:endParaRPr kumimoji="0" lang="en-ZA" sz="1800" b="1" i="0" u="none" strike="noStrike" kern="0" cap="none" spc="0" normalizeH="0" baseline="0" noProof="0">
              <a:ln>
                <a:noFill/>
              </a:ln>
              <a:solidFill>
                <a:srgbClr val="70AD47"/>
              </a:solidFill>
              <a:effectLst/>
              <a:uLnTx/>
              <a:uFillTx/>
            </a:endParaRPr>
          </a:p>
        </p:txBody>
      </p:sp>
      <p:sp>
        <p:nvSpPr>
          <p:cNvPr id="31" name="TextBox 30">
            <a:extLst>
              <a:ext uri="{FF2B5EF4-FFF2-40B4-BE49-F238E27FC236}">
                <a16:creationId xmlns:a16="http://schemas.microsoft.com/office/drawing/2014/main" id="{97E58F66-47BC-917A-F86B-B6AC9B8D63A3}"/>
              </a:ext>
            </a:extLst>
          </p:cNvPr>
          <p:cNvSpPr txBox="1"/>
          <p:nvPr/>
        </p:nvSpPr>
        <p:spPr>
          <a:xfrm>
            <a:off x="2253969" y="3508899"/>
            <a:ext cx="641175" cy="369332"/>
          </a:xfrm>
          <a:prstGeom prst="rect">
            <a:avLst/>
          </a:prstGeom>
          <a:noFill/>
        </p:spPr>
        <p:txBody>
          <a:bodyPr wrap="square">
            <a:spAutoFit/>
          </a:bodyPr>
          <a:lstStyle>
            <a:defPPr>
              <a:defRPr lang="en-US"/>
            </a:defPPr>
            <a:lvl1pPr>
              <a:defRPr b="1" i="0" u="none" strike="noStrike">
                <a:solidFill>
                  <a:schemeClr val="accent4"/>
                </a:solidFill>
                <a:effectLst/>
                <a:latin typeface="Calibri" panose="020F0502020204030204"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04E58"/>
                </a:solidFill>
                <a:effectLst/>
                <a:uLnTx/>
                <a:uFillTx/>
                <a:latin typeface="Calibri" panose="020F0502020204030204" pitchFamily="34" charset="0"/>
              </a:rPr>
              <a:t>NO</a:t>
            </a:r>
            <a:endParaRPr kumimoji="0" lang="en-ZA" sz="1800" b="1" i="0" u="none" strike="noStrike" kern="0" cap="none" spc="0" normalizeH="0" baseline="0" noProof="0">
              <a:ln>
                <a:noFill/>
              </a:ln>
              <a:solidFill>
                <a:srgbClr val="F04E58"/>
              </a:solidFill>
              <a:effectLst/>
              <a:uLnTx/>
              <a:uFillTx/>
              <a:latin typeface="Calibri" panose="020F0502020204030204" pitchFamily="34" charset="0"/>
            </a:endParaRPr>
          </a:p>
        </p:txBody>
      </p:sp>
      <p:cxnSp>
        <p:nvCxnSpPr>
          <p:cNvPr id="32" name="Straight Connector 31">
            <a:extLst>
              <a:ext uri="{FF2B5EF4-FFF2-40B4-BE49-F238E27FC236}">
                <a16:creationId xmlns:a16="http://schemas.microsoft.com/office/drawing/2014/main" id="{0F7838B1-73EC-A95F-59A4-22F312C17105}"/>
              </a:ext>
            </a:extLst>
          </p:cNvPr>
          <p:cNvCxnSpPr>
            <a:cxnSpLocks/>
            <a:stCxn id="23" idx="2"/>
          </p:cNvCxnSpPr>
          <p:nvPr/>
        </p:nvCxnSpPr>
        <p:spPr>
          <a:xfrm flipH="1">
            <a:off x="1141897" y="5689925"/>
            <a:ext cx="19" cy="216652"/>
          </a:xfrm>
          <a:prstGeom prst="line">
            <a:avLst/>
          </a:prstGeom>
          <a:noFill/>
          <a:ln w="25400" cap="flat" cmpd="sng" algn="ctr">
            <a:solidFill>
              <a:srgbClr val="022069"/>
            </a:solidFill>
            <a:prstDash val="solid"/>
          </a:ln>
          <a:effectLst/>
        </p:spPr>
      </p:cxnSp>
      <p:cxnSp>
        <p:nvCxnSpPr>
          <p:cNvPr id="33" name="Straight Connector 32">
            <a:extLst>
              <a:ext uri="{FF2B5EF4-FFF2-40B4-BE49-F238E27FC236}">
                <a16:creationId xmlns:a16="http://schemas.microsoft.com/office/drawing/2014/main" id="{55FB3E83-E5E6-DAF2-3210-3544BD054172}"/>
              </a:ext>
            </a:extLst>
          </p:cNvPr>
          <p:cNvCxnSpPr>
            <a:cxnSpLocks/>
            <a:stCxn id="22" idx="2"/>
          </p:cNvCxnSpPr>
          <p:nvPr/>
        </p:nvCxnSpPr>
        <p:spPr>
          <a:xfrm>
            <a:off x="2875795" y="5689686"/>
            <a:ext cx="0" cy="204928"/>
          </a:xfrm>
          <a:prstGeom prst="line">
            <a:avLst/>
          </a:prstGeom>
          <a:noFill/>
          <a:ln w="25400" cap="flat" cmpd="sng" algn="ctr">
            <a:solidFill>
              <a:srgbClr val="022069"/>
            </a:solidFill>
            <a:prstDash val="solid"/>
          </a:ln>
          <a:effectLst/>
        </p:spPr>
      </p:cxnSp>
      <p:sp>
        <p:nvSpPr>
          <p:cNvPr id="3" name="Rectangle 2">
            <a:extLst>
              <a:ext uri="{FF2B5EF4-FFF2-40B4-BE49-F238E27FC236}">
                <a16:creationId xmlns:a16="http://schemas.microsoft.com/office/drawing/2014/main" id="{54321321-2BF8-B108-65C5-F62B00ADC0C8}"/>
              </a:ext>
            </a:extLst>
          </p:cNvPr>
          <p:cNvSpPr/>
          <p:nvPr/>
        </p:nvSpPr>
        <p:spPr>
          <a:xfrm>
            <a:off x="2103486" y="5910573"/>
            <a:ext cx="1544617" cy="1014521"/>
          </a:xfrm>
          <a:prstGeom prst="rect">
            <a:avLst/>
          </a:prstGeom>
          <a:solidFill>
            <a:srgbClr val="02B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Oral Daily PrEP</a:t>
            </a:r>
          </a:p>
        </p:txBody>
      </p:sp>
      <p:sp>
        <p:nvSpPr>
          <p:cNvPr id="6" name="Rectangle 5">
            <a:extLst>
              <a:ext uri="{FF2B5EF4-FFF2-40B4-BE49-F238E27FC236}">
                <a16:creationId xmlns:a16="http://schemas.microsoft.com/office/drawing/2014/main" id="{C68EB1B9-451B-8648-D863-5BEBE27B213E}"/>
              </a:ext>
            </a:extLst>
          </p:cNvPr>
          <p:cNvSpPr/>
          <p:nvPr/>
        </p:nvSpPr>
        <p:spPr>
          <a:xfrm>
            <a:off x="316023" y="5922536"/>
            <a:ext cx="1544617" cy="1014521"/>
          </a:xfrm>
          <a:prstGeom prst="rect">
            <a:avLst/>
          </a:prstGeom>
          <a:solidFill>
            <a:srgbClr val="02B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Oral Daily PrEP</a:t>
            </a:r>
          </a:p>
        </p:txBody>
      </p:sp>
      <p:sp>
        <p:nvSpPr>
          <p:cNvPr id="10" name="Rectangle 9">
            <a:extLst>
              <a:ext uri="{FF2B5EF4-FFF2-40B4-BE49-F238E27FC236}">
                <a16:creationId xmlns:a16="http://schemas.microsoft.com/office/drawing/2014/main" id="{7FBA02AD-B6A3-7A58-6FC3-DB06F8202E99}"/>
              </a:ext>
            </a:extLst>
          </p:cNvPr>
          <p:cNvSpPr/>
          <p:nvPr/>
        </p:nvSpPr>
        <p:spPr>
          <a:xfrm>
            <a:off x="5629146" y="5894614"/>
            <a:ext cx="1544617" cy="1014520"/>
          </a:xfrm>
          <a:prstGeom prst="rect">
            <a:avLst/>
          </a:prstGeom>
          <a:solidFill>
            <a:srgbClr val="02B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Oral Daily PrEP</a:t>
            </a:r>
          </a:p>
        </p:txBody>
      </p:sp>
      <p:grpSp>
        <p:nvGrpSpPr>
          <p:cNvPr id="13" name="Group 12">
            <a:extLst>
              <a:ext uri="{FF2B5EF4-FFF2-40B4-BE49-F238E27FC236}">
                <a16:creationId xmlns:a16="http://schemas.microsoft.com/office/drawing/2014/main" id="{138B31B7-089A-C44B-8654-EEBF17218DAE}"/>
              </a:ext>
            </a:extLst>
          </p:cNvPr>
          <p:cNvGrpSpPr/>
          <p:nvPr/>
        </p:nvGrpSpPr>
        <p:grpSpPr>
          <a:xfrm>
            <a:off x="5629782" y="6967121"/>
            <a:ext cx="1543981" cy="1014521"/>
            <a:chOff x="2258271" y="7265325"/>
            <a:chExt cx="1520771" cy="1014521"/>
          </a:xfrm>
        </p:grpSpPr>
        <p:sp>
          <p:nvSpPr>
            <p:cNvPr id="14" name="Rectangle 13">
              <a:extLst>
                <a:ext uri="{FF2B5EF4-FFF2-40B4-BE49-F238E27FC236}">
                  <a16:creationId xmlns:a16="http://schemas.microsoft.com/office/drawing/2014/main" id="{95F37E53-9DBB-EF34-8E4D-4D1871044991}"/>
                </a:ext>
              </a:extLst>
            </p:cNvPr>
            <p:cNvSpPr/>
            <p:nvPr/>
          </p:nvSpPr>
          <p:spPr>
            <a:xfrm>
              <a:off x="2258271" y="7265325"/>
              <a:ext cx="1520771" cy="101452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CAB-LA</a:t>
              </a:r>
            </a:p>
          </p:txBody>
        </p:sp>
        <p:pic>
          <p:nvPicPr>
            <p:cNvPr id="15" name="Picture 14">
              <a:extLst>
                <a:ext uri="{FF2B5EF4-FFF2-40B4-BE49-F238E27FC236}">
                  <a16:creationId xmlns:a16="http://schemas.microsoft.com/office/drawing/2014/main" id="{C916C712-ABEF-54C0-5B6E-806DFEBA235C}"/>
                </a:ext>
              </a:extLst>
            </p:cNvPr>
            <p:cNvPicPr>
              <a:picLocks noChangeAspect="1"/>
            </p:cNvPicPr>
            <p:nvPr/>
          </p:nvPicPr>
          <p:blipFill>
            <a:blip r:embed="rId3"/>
            <a:stretch>
              <a:fillRect/>
            </a:stretch>
          </p:blipFill>
          <p:spPr>
            <a:xfrm>
              <a:off x="2767046" y="7625777"/>
              <a:ext cx="527065" cy="527065"/>
            </a:xfrm>
            <a:prstGeom prst="rect">
              <a:avLst/>
            </a:prstGeom>
          </p:spPr>
        </p:pic>
      </p:grpSp>
      <p:grpSp>
        <p:nvGrpSpPr>
          <p:cNvPr id="16" name="Group 15">
            <a:extLst>
              <a:ext uri="{FF2B5EF4-FFF2-40B4-BE49-F238E27FC236}">
                <a16:creationId xmlns:a16="http://schemas.microsoft.com/office/drawing/2014/main" id="{729A9755-9C23-79A9-B4FD-CECC64769CA4}"/>
              </a:ext>
            </a:extLst>
          </p:cNvPr>
          <p:cNvGrpSpPr/>
          <p:nvPr/>
        </p:nvGrpSpPr>
        <p:grpSpPr>
          <a:xfrm>
            <a:off x="316659" y="6978885"/>
            <a:ext cx="1543981" cy="1014521"/>
            <a:chOff x="2258271" y="7265325"/>
            <a:chExt cx="1520771" cy="1014521"/>
          </a:xfrm>
        </p:grpSpPr>
        <p:sp>
          <p:nvSpPr>
            <p:cNvPr id="17" name="Rectangle 16">
              <a:extLst>
                <a:ext uri="{FF2B5EF4-FFF2-40B4-BE49-F238E27FC236}">
                  <a16:creationId xmlns:a16="http://schemas.microsoft.com/office/drawing/2014/main" id="{418A1C27-A67A-28DE-80C9-19CD545A21A5}"/>
                </a:ext>
              </a:extLst>
            </p:cNvPr>
            <p:cNvSpPr/>
            <p:nvPr/>
          </p:nvSpPr>
          <p:spPr>
            <a:xfrm>
              <a:off x="2258271" y="7265325"/>
              <a:ext cx="1520771" cy="101452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CAB-LA</a:t>
              </a:r>
            </a:p>
          </p:txBody>
        </p:sp>
        <p:pic>
          <p:nvPicPr>
            <p:cNvPr id="18" name="Picture 17">
              <a:extLst>
                <a:ext uri="{FF2B5EF4-FFF2-40B4-BE49-F238E27FC236}">
                  <a16:creationId xmlns:a16="http://schemas.microsoft.com/office/drawing/2014/main" id="{FE4DDA21-067B-3FCA-A5FA-4DFDD3DB3A90}"/>
                </a:ext>
              </a:extLst>
            </p:cNvPr>
            <p:cNvPicPr>
              <a:picLocks noChangeAspect="1"/>
            </p:cNvPicPr>
            <p:nvPr/>
          </p:nvPicPr>
          <p:blipFill>
            <a:blip r:embed="rId3"/>
            <a:stretch>
              <a:fillRect/>
            </a:stretch>
          </p:blipFill>
          <p:spPr>
            <a:xfrm>
              <a:off x="2767046" y="7625777"/>
              <a:ext cx="527065" cy="527065"/>
            </a:xfrm>
            <a:prstGeom prst="rect">
              <a:avLst/>
            </a:prstGeom>
          </p:spPr>
        </p:pic>
      </p:grpSp>
      <p:grpSp>
        <p:nvGrpSpPr>
          <p:cNvPr id="19" name="Group 18">
            <a:extLst>
              <a:ext uri="{FF2B5EF4-FFF2-40B4-BE49-F238E27FC236}">
                <a16:creationId xmlns:a16="http://schemas.microsoft.com/office/drawing/2014/main" id="{0B7070F5-2055-4D45-ED6F-23A1A7795FD6}"/>
              </a:ext>
            </a:extLst>
          </p:cNvPr>
          <p:cNvGrpSpPr/>
          <p:nvPr/>
        </p:nvGrpSpPr>
        <p:grpSpPr>
          <a:xfrm>
            <a:off x="2104122" y="6976832"/>
            <a:ext cx="1543981" cy="1014521"/>
            <a:chOff x="2258271" y="7265325"/>
            <a:chExt cx="1520771" cy="1014521"/>
          </a:xfrm>
        </p:grpSpPr>
        <p:sp>
          <p:nvSpPr>
            <p:cNvPr id="20" name="Rectangle 19">
              <a:extLst>
                <a:ext uri="{FF2B5EF4-FFF2-40B4-BE49-F238E27FC236}">
                  <a16:creationId xmlns:a16="http://schemas.microsoft.com/office/drawing/2014/main" id="{DA2918E0-688F-7BE5-2194-2BBEB9C67C99}"/>
                </a:ext>
              </a:extLst>
            </p:cNvPr>
            <p:cNvSpPr/>
            <p:nvPr/>
          </p:nvSpPr>
          <p:spPr>
            <a:xfrm>
              <a:off x="2258271" y="7265325"/>
              <a:ext cx="1520771" cy="101452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t>CAB-LA</a:t>
              </a:r>
            </a:p>
          </p:txBody>
        </p:sp>
        <p:pic>
          <p:nvPicPr>
            <p:cNvPr id="38" name="Picture 37">
              <a:extLst>
                <a:ext uri="{FF2B5EF4-FFF2-40B4-BE49-F238E27FC236}">
                  <a16:creationId xmlns:a16="http://schemas.microsoft.com/office/drawing/2014/main" id="{D27DC749-7683-5C70-AA7B-0A664A413842}"/>
                </a:ext>
              </a:extLst>
            </p:cNvPr>
            <p:cNvPicPr>
              <a:picLocks noChangeAspect="1"/>
            </p:cNvPicPr>
            <p:nvPr/>
          </p:nvPicPr>
          <p:blipFill>
            <a:blip r:embed="rId3"/>
            <a:stretch>
              <a:fillRect/>
            </a:stretch>
          </p:blipFill>
          <p:spPr>
            <a:xfrm>
              <a:off x="2767046" y="7625777"/>
              <a:ext cx="527065" cy="527065"/>
            </a:xfrm>
            <a:prstGeom prst="rect">
              <a:avLst/>
            </a:prstGeom>
          </p:spPr>
        </p:pic>
      </p:grpSp>
      <p:grpSp>
        <p:nvGrpSpPr>
          <p:cNvPr id="58" name="Group 57">
            <a:extLst>
              <a:ext uri="{FF2B5EF4-FFF2-40B4-BE49-F238E27FC236}">
                <a16:creationId xmlns:a16="http://schemas.microsoft.com/office/drawing/2014/main" id="{95911A31-2CAD-DD09-C9F0-B0D8426005D0}"/>
              </a:ext>
            </a:extLst>
          </p:cNvPr>
          <p:cNvGrpSpPr/>
          <p:nvPr/>
        </p:nvGrpSpPr>
        <p:grpSpPr>
          <a:xfrm>
            <a:off x="311646" y="8035234"/>
            <a:ext cx="1543981" cy="1014521"/>
            <a:chOff x="3038113" y="7320433"/>
            <a:chExt cx="1543981" cy="1014521"/>
          </a:xfrm>
        </p:grpSpPr>
        <p:sp>
          <p:nvSpPr>
            <p:cNvPr id="41" name="Rectangle 40">
              <a:extLst>
                <a:ext uri="{FF2B5EF4-FFF2-40B4-BE49-F238E27FC236}">
                  <a16:creationId xmlns:a16="http://schemas.microsoft.com/office/drawing/2014/main" id="{24B9296A-0DDB-C03A-F65E-6C32FD9F30B4}"/>
                </a:ext>
              </a:extLst>
            </p:cNvPr>
            <p:cNvSpPr/>
            <p:nvPr/>
          </p:nvSpPr>
          <p:spPr>
            <a:xfrm>
              <a:off x="3038113" y="7320433"/>
              <a:ext cx="1543981" cy="10145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solidFill>
                    <a:schemeClr val="tx2"/>
                  </a:solidFill>
                </a:rPr>
                <a:t>Oral ED-</a:t>
              </a:r>
              <a:r>
                <a:rPr lang="en-US" sz="1400" b="1" err="1">
                  <a:solidFill>
                    <a:schemeClr val="tx2"/>
                  </a:solidFill>
                </a:rPr>
                <a:t>PrEP</a:t>
              </a:r>
              <a:endParaRPr lang="en-US" sz="1400" b="1">
                <a:solidFill>
                  <a:schemeClr val="tx2"/>
                </a:solidFill>
              </a:endParaRPr>
            </a:p>
          </p:txBody>
        </p:sp>
        <p:grpSp>
          <p:nvGrpSpPr>
            <p:cNvPr id="43" name="Graphic 22">
              <a:extLst>
                <a:ext uri="{FF2B5EF4-FFF2-40B4-BE49-F238E27FC236}">
                  <a16:creationId xmlns:a16="http://schemas.microsoft.com/office/drawing/2014/main" id="{47B238D7-E399-CD9A-06D2-BEA33F7E56D2}"/>
                </a:ext>
              </a:extLst>
            </p:cNvPr>
            <p:cNvGrpSpPr/>
            <p:nvPr/>
          </p:nvGrpSpPr>
          <p:grpSpPr>
            <a:xfrm>
              <a:off x="3556697" y="7665838"/>
              <a:ext cx="485237" cy="551680"/>
              <a:chOff x="2784776" y="-622825"/>
              <a:chExt cx="4617005" cy="5249211"/>
            </a:xfrm>
          </p:grpSpPr>
          <p:grpSp>
            <p:nvGrpSpPr>
              <p:cNvPr id="44" name="Graphic 22">
                <a:extLst>
                  <a:ext uri="{FF2B5EF4-FFF2-40B4-BE49-F238E27FC236}">
                    <a16:creationId xmlns:a16="http://schemas.microsoft.com/office/drawing/2014/main" id="{19C4930A-0491-3D7C-FABB-0F3B5B9B44F4}"/>
                  </a:ext>
                </a:extLst>
              </p:cNvPr>
              <p:cNvGrpSpPr/>
              <p:nvPr/>
            </p:nvGrpSpPr>
            <p:grpSpPr>
              <a:xfrm>
                <a:off x="2784776" y="-622825"/>
                <a:ext cx="3123858" cy="4191928"/>
                <a:chOff x="2784776" y="-622825"/>
                <a:chExt cx="3123858" cy="4191928"/>
              </a:xfrm>
            </p:grpSpPr>
            <p:sp>
              <p:nvSpPr>
                <p:cNvPr id="52" name="Freeform 16">
                  <a:extLst>
                    <a:ext uri="{FF2B5EF4-FFF2-40B4-BE49-F238E27FC236}">
                      <a16:creationId xmlns:a16="http://schemas.microsoft.com/office/drawing/2014/main" id="{6760521C-7864-BF01-4109-78942C7F0EB5}"/>
                    </a:ext>
                  </a:extLst>
                </p:cNvPr>
                <p:cNvSpPr/>
                <p:nvPr/>
              </p:nvSpPr>
              <p:spPr>
                <a:xfrm>
                  <a:off x="2784776" y="-622825"/>
                  <a:ext cx="3123858" cy="4191928"/>
                </a:xfrm>
                <a:custGeom>
                  <a:avLst/>
                  <a:gdLst>
                    <a:gd name="connsiteX0" fmla="*/ 2476393 w 3123858"/>
                    <a:gd name="connsiteY0" fmla="*/ 301899 h 4191928"/>
                    <a:gd name="connsiteX1" fmla="*/ 2821960 w 3123858"/>
                    <a:gd name="connsiteY1" fmla="*/ 1365968 h 4191928"/>
                    <a:gd name="connsiteX2" fmla="*/ 1711535 w 3123858"/>
                    <a:gd name="connsiteY2" fmla="*/ 3544463 h 4191928"/>
                    <a:gd name="connsiteX3" fmla="*/ 647466 w 3123858"/>
                    <a:gd name="connsiteY3" fmla="*/ 3890030 h 4191928"/>
                    <a:gd name="connsiteX4" fmla="*/ 647466 w 3123858"/>
                    <a:gd name="connsiteY4" fmla="*/ 3890030 h 4191928"/>
                    <a:gd name="connsiteX5" fmla="*/ 301899 w 3123858"/>
                    <a:gd name="connsiteY5" fmla="*/ 2825960 h 4191928"/>
                    <a:gd name="connsiteX6" fmla="*/ 1412323 w 3123858"/>
                    <a:gd name="connsiteY6" fmla="*/ 647466 h 4191928"/>
                    <a:gd name="connsiteX7" fmla="*/ 2476393 w 3123858"/>
                    <a:gd name="connsiteY7" fmla="*/ 301899 h 4191928"/>
                    <a:gd name="connsiteX8" fmla="*/ 2476393 w 3123858"/>
                    <a:gd name="connsiteY8" fmla="*/ 301899 h 4191928"/>
                    <a:gd name="connsiteX9" fmla="*/ 2574373 w 3123858"/>
                    <a:gd name="connsiteY9" fmla="*/ 109684 h 4191928"/>
                    <a:gd name="connsiteX10" fmla="*/ 1220109 w 3123858"/>
                    <a:gd name="connsiteY10" fmla="*/ 549485 h 4191928"/>
                    <a:gd name="connsiteX11" fmla="*/ 109684 w 3123858"/>
                    <a:gd name="connsiteY11" fmla="*/ 2727980 h 4191928"/>
                    <a:gd name="connsiteX12" fmla="*/ 549485 w 3123858"/>
                    <a:gd name="connsiteY12" fmla="*/ 4082244 h 4191928"/>
                    <a:gd name="connsiteX13" fmla="*/ 1903750 w 3123858"/>
                    <a:gd name="connsiteY13" fmla="*/ 3642443 h 4191928"/>
                    <a:gd name="connsiteX14" fmla="*/ 3014174 w 3123858"/>
                    <a:gd name="connsiteY14" fmla="*/ 1463949 h 4191928"/>
                    <a:gd name="connsiteX15" fmla="*/ 2574373 w 3123858"/>
                    <a:gd name="connsiteY15" fmla="*/ 109684 h 4191928"/>
                    <a:gd name="connsiteX16" fmla="*/ 2574373 w 3123858"/>
                    <a:gd name="connsiteY16" fmla="*/ 109684 h 41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58" h="4191928">
                      <a:moveTo>
                        <a:pt x="2476393" y="301899"/>
                      </a:moveTo>
                      <a:cubicBezTo>
                        <a:pt x="2864060" y="499511"/>
                        <a:pt x="3019508" y="978301"/>
                        <a:pt x="2821960" y="1365968"/>
                      </a:cubicBezTo>
                      <a:lnTo>
                        <a:pt x="1711535" y="3544463"/>
                      </a:lnTo>
                      <a:cubicBezTo>
                        <a:pt x="1513923" y="3932130"/>
                        <a:pt x="1035133" y="4087578"/>
                        <a:pt x="647466" y="3890030"/>
                      </a:cubicBezTo>
                      <a:lnTo>
                        <a:pt x="647466" y="3890030"/>
                      </a:lnTo>
                      <a:cubicBezTo>
                        <a:pt x="259798" y="3692418"/>
                        <a:pt x="104350" y="3213628"/>
                        <a:pt x="301899" y="2825960"/>
                      </a:cubicBezTo>
                      <a:lnTo>
                        <a:pt x="1412323" y="647466"/>
                      </a:lnTo>
                      <a:cubicBezTo>
                        <a:pt x="1609935" y="259798"/>
                        <a:pt x="2088725" y="104350"/>
                        <a:pt x="2476393" y="301899"/>
                      </a:cubicBezTo>
                      <a:lnTo>
                        <a:pt x="2476393" y="301899"/>
                      </a:lnTo>
                      <a:moveTo>
                        <a:pt x="2574373" y="109684"/>
                      </a:moveTo>
                      <a:cubicBezTo>
                        <a:pt x="2079772" y="-142411"/>
                        <a:pt x="1472204" y="54884"/>
                        <a:pt x="1220109" y="549485"/>
                      </a:cubicBezTo>
                      <a:lnTo>
                        <a:pt x="109684" y="2727980"/>
                      </a:lnTo>
                      <a:cubicBezTo>
                        <a:pt x="-142411" y="3222581"/>
                        <a:pt x="54884" y="3830149"/>
                        <a:pt x="549485" y="4082244"/>
                      </a:cubicBezTo>
                      <a:cubicBezTo>
                        <a:pt x="1044087" y="4334339"/>
                        <a:pt x="1651655" y="4137045"/>
                        <a:pt x="1903750" y="3642443"/>
                      </a:cubicBezTo>
                      <a:lnTo>
                        <a:pt x="3014174" y="1463949"/>
                      </a:lnTo>
                      <a:cubicBezTo>
                        <a:pt x="3266269" y="969347"/>
                        <a:pt x="3068975" y="361779"/>
                        <a:pt x="2574373" y="109684"/>
                      </a:cubicBezTo>
                      <a:lnTo>
                        <a:pt x="2574373" y="109684"/>
                      </a:lnTo>
                      <a:close/>
                    </a:path>
                  </a:pathLst>
                </a:custGeom>
                <a:solidFill>
                  <a:srgbClr val="FFFFFF"/>
                </a:solidFill>
                <a:ln w="6350" cap="flat">
                  <a:noFill/>
                  <a:prstDash val="solid"/>
                  <a:miter/>
                </a:ln>
              </p:spPr>
              <p:txBody>
                <a:bodyPr rtlCol="0" anchor="ctr"/>
                <a:lstStyle/>
                <a:p>
                  <a:endParaRPr lang="en-US"/>
                </a:p>
              </p:txBody>
            </p:sp>
            <p:grpSp>
              <p:nvGrpSpPr>
                <p:cNvPr id="53" name="Graphic 22">
                  <a:extLst>
                    <a:ext uri="{FF2B5EF4-FFF2-40B4-BE49-F238E27FC236}">
                      <a16:creationId xmlns:a16="http://schemas.microsoft.com/office/drawing/2014/main" id="{28C27787-7E24-5DE6-9BD7-CFCDAB518DC3}"/>
                    </a:ext>
                  </a:extLst>
                </p:cNvPr>
                <p:cNvGrpSpPr/>
                <p:nvPr/>
              </p:nvGrpSpPr>
              <p:grpSpPr>
                <a:xfrm>
                  <a:off x="3000900" y="-406727"/>
                  <a:ext cx="2691466" cy="3759732"/>
                  <a:chOff x="3000900" y="-406727"/>
                  <a:chExt cx="2691466" cy="3759732"/>
                </a:xfrm>
              </p:grpSpPr>
              <p:grpSp>
                <p:nvGrpSpPr>
                  <p:cNvPr id="54" name="Graphic 22">
                    <a:extLst>
                      <a:ext uri="{FF2B5EF4-FFF2-40B4-BE49-F238E27FC236}">
                        <a16:creationId xmlns:a16="http://schemas.microsoft.com/office/drawing/2014/main" id="{DC89ABF4-9E67-A97A-26BD-C0D16DAB9268}"/>
                      </a:ext>
                    </a:extLst>
                  </p:cNvPr>
                  <p:cNvGrpSpPr/>
                  <p:nvPr/>
                </p:nvGrpSpPr>
                <p:grpSpPr>
                  <a:xfrm>
                    <a:off x="3000900" y="-406727"/>
                    <a:ext cx="2691466" cy="3759732"/>
                    <a:chOff x="3000900" y="-406727"/>
                    <a:chExt cx="2691466" cy="3759732"/>
                  </a:xfrm>
                  <a:solidFill>
                    <a:srgbClr val="00B5DE"/>
                  </a:solidFill>
                </p:grpSpPr>
                <p:sp>
                  <p:nvSpPr>
                    <p:cNvPr id="56" name="Freeform 20">
                      <a:extLst>
                        <a:ext uri="{FF2B5EF4-FFF2-40B4-BE49-F238E27FC236}">
                          <a16:creationId xmlns:a16="http://schemas.microsoft.com/office/drawing/2014/main" id="{799C643A-5946-23FB-12F7-3B8092D90F42}"/>
                        </a:ext>
                      </a:extLst>
                    </p:cNvPr>
                    <p:cNvSpPr/>
                    <p:nvPr/>
                  </p:nvSpPr>
                  <p:spPr>
                    <a:xfrm>
                      <a:off x="3000900" y="-406727"/>
                      <a:ext cx="2557575" cy="3634434"/>
                    </a:xfrm>
                    <a:custGeom>
                      <a:avLst/>
                      <a:gdLst>
                        <a:gd name="connsiteX0" fmla="*/ 2260269 w 2557575"/>
                        <a:gd name="connsiteY0" fmla="*/ 85801 h 3634434"/>
                        <a:gd name="connsiteX1" fmla="*/ 1196199 w 2557575"/>
                        <a:gd name="connsiteY1" fmla="*/ 431368 h 3634434"/>
                        <a:gd name="connsiteX2" fmla="*/ 85774 w 2557575"/>
                        <a:gd name="connsiteY2" fmla="*/ 2609862 h 3634434"/>
                        <a:gd name="connsiteX3" fmla="*/ 362761 w 2557575"/>
                        <a:gd name="connsiteY3" fmla="*/ 3634435 h 3634434"/>
                        <a:gd name="connsiteX4" fmla="*/ 2557576 w 2557575"/>
                        <a:gd name="connsiteY4" fmla="*/ 351230 h 3634434"/>
                        <a:gd name="connsiteX5" fmla="*/ 2260269 w 2557575"/>
                        <a:gd name="connsiteY5" fmla="*/ 85864 h 36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575" h="3634434">
                          <a:moveTo>
                            <a:pt x="2260269" y="85801"/>
                          </a:moveTo>
                          <a:cubicBezTo>
                            <a:pt x="1872601" y="-111812"/>
                            <a:pt x="1393811" y="43700"/>
                            <a:pt x="1196199" y="431368"/>
                          </a:cubicBezTo>
                          <a:lnTo>
                            <a:pt x="85774" y="2609862"/>
                          </a:lnTo>
                          <a:cubicBezTo>
                            <a:pt x="-99709" y="2973781"/>
                            <a:pt x="26021" y="3417963"/>
                            <a:pt x="362761" y="3634435"/>
                          </a:cubicBezTo>
                          <a:lnTo>
                            <a:pt x="2557576" y="351230"/>
                          </a:lnTo>
                          <a:cubicBezTo>
                            <a:pt x="2484995" y="242074"/>
                            <a:pt x="2384792" y="149301"/>
                            <a:pt x="2260269" y="85864"/>
                          </a:cubicBezTo>
                          <a:close/>
                        </a:path>
                      </a:pathLst>
                    </a:custGeom>
                    <a:solidFill>
                      <a:srgbClr val="00B5DE"/>
                    </a:solidFill>
                    <a:ln w="6350" cap="flat">
                      <a:noFill/>
                      <a:prstDash val="solid"/>
                      <a:miter/>
                    </a:ln>
                  </p:spPr>
                  <p:txBody>
                    <a:bodyPr rtlCol="0" anchor="ctr"/>
                    <a:lstStyle/>
                    <a:p>
                      <a:endParaRPr lang="en-US"/>
                    </a:p>
                  </p:txBody>
                </p:sp>
                <p:sp>
                  <p:nvSpPr>
                    <p:cNvPr id="57" name="Freeform 21">
                      <a:extLst>
                        <a:ext uri="{FF2B5EF4-FFF2-40B4-BE49-F238E27FC236}">
                          <a16:creationId xmlns:a16="http://schemas.microsoft.com/office/drawing/2014/main" id="{9CA74125-F4FC-CE7D-964A-FA9769FC8E65}"/>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0B5DE"/>
                    </a:solidFill>
                    <a:ln w="6350" cap="flat">
                      <a:noFill/>
                      <a:prstDash val="solid"/>
                      <a:miter/>
                    </a:ln>
                  </p:spPr>
                  <p:txBody>
                    <a:bodyPr rtlCol="0" anchor="ctr"/>
                    <a:lstStyle/>
                    <a:p>
                      <a:endParaRPr lang="en-US"/>
                    </a:p>
                  </p:txBody>
                </p:sp>
              </p:grpSp>
              <p:sp>
                <p:nvSpPr>
                  <p:cNvPr id="55" name="Freeform 19">
                    <a:extLst>
                      <a:ext uri="{FF2B5EF4-FFF2-40B4-BE49-F238E27FC236}">
                        <a16:creationId xmlns:a16="http://schemas.microsoft.com/office/drawing/2014/main" id="{67387A1E-652D-D9F1-1B90-9B930396C95C}"/>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22169">
                      <a:alpha val="15135"/>
                    </a:srgbClr>
                  </a:solidFill>
                  <a:ln w="6350" cap="flat">
                    <a:noFill/>
                    <a:prstDash val="solid"/>
                    <a:miter/>
                  </a:ln>
                </p:spPr>
                <p:txBody>
                  <a:bodyPr rtlCol="0" anchor="ctr"/>
                  <a:lstStyle/>
                  <a:p>
                    <a:endParaRPr lang="en-US"/>
                  </a:p>
                </p:txBody>
              </p:sp>
            </p:grpSp>
          </p:grpSp>
          <p:grpSp>
            <p:nvGrpSpPr>
              <p:cNvPr id="45" name="Graphic 22">
                <a:extLst>
                  <a:ext uri="{FF2B5EF4-FFF2-40B4-BE49-F238E27FC236}">
                    <a16:creationId xmlns:a16="http://schemas.microsoft.com/office/drawing/2014/main" id="{AA66E4A9-F4DA-EB95-5EA9-30FCFB0D0947}"/>
                  </a:ext>
                </a:extLst>
              </p:cNvPr>
              <p:cNvGrpSpPr/>
              <p:nvPr/>
            </p:nvGrpSpPr>
            <p:grpSpPr>
              <a:xfrm>
                <a:off x="3562072" y="988479"/>
                <a:ext cx="3839709" cy="3637906"/>
                <a:chOff x="3562072" y="988479"/>
                <a:chExt cx="3839709" cy="3637906"/>
              </a:xfrm>
            </p:grpSpPr>
            <p:sp>
              <p:nvSpPr>
                <p:cNvPr id="46" name="Freeform 10">
                  <a:extLst>
                    <a:ext uri="{FF2B5EF4-FFF2-40B4-BE49-F238E27FC236}">
                      <a16:creationId xmlns:a16="http://schemas.microsoft.com/office/drawing/2014/main" id="{290A977F-107A-001E-F355-FB6961D6FF7F}"/>
                    </a:ext>
                  </a:extLst>
                </p:cNvPr>
                <p:cNvSpPr/>
                <p:nvPr/>
              </p:nvSpPr>
              <p:spPr>
                <a:xfrm>
                  <a:off x="3562072" y="988479"/>
                  <a:ext cx="3839709" cy="3637906"/>
                </a:xfrm>
                <a:custGeom>
                  <a:avLst/>
                  <a:gdLst>
                    <a:gd name="connsiteX0" fmla="*/ 3424392 w 3839709"/>
                    <a:gd name="connsiteY0" fmla="*/ 480595 h 3637906"/>
                    <a:gd name="connsiteX1" fmla="*/ 3359114 w 3839709"/>
                    <a:gd name="connsiteY1" fmla="*/ 1597433 h 3637906"/>
                    <a:gd name="connsiteX2" fmla="*/ 1532156 w 3839709"/>
                    <a:gd name="connsiteY2" fmla="*/ 3222589 h 3637906"/>
                    <a:gd name="connsiteX3" fmla="*/ 415317 w 3839709"/>
                    <a:gd name="connsiteY3" fmla="*/ 3157311 h 3637906"/>
                    <a:gd name="connsiteX4" fmla="*/ 415317 w 3839709"/>
                    <a:gd name="connsiteY4" fmla="*/ 3157311 h 3637906"/>
                    <a:gd name="connsiteX5" fmla="*/ 480595 w 3839709"/>
                    <a:gd name="connsiteY5" fmla="*/ 2040473 h 3637906"/>
                    <a:gd name="connsiteX6" fmla="*/ 2307554 w 3839709"/>
                    <a:gd name="connsiteY6" fmla="*/ 415317 h 3637906"/>
                    <a:gd name="connsiteX7" fmla="*/ 3424392 w 3839709"/>
                    <a:gd name="connsiteY7" fmla="*/ 480595 h 3637906"/>
                    <a:gd name="connsiteX8" fmla="*/ 3424392 w 3839709"/>
                    <a:gd name="connsiteY8" fmla="*/ 480595 h 3637906"/>
                    <a:gd name="connsiteX9" fmla="*/ 3585619 w 3839709"/>
                    <a:gd name="connsiteY9" fmla="*/ 337212 h 3637906"/>
                    <a:gd name="connsiteX10" fmla="*/ 2164171 w 3839709"/>
                    <a:gd name="connsiteY10" fmla="*/ 254091 h 3637906"/>
                    <a:gd name="connsiteX11" fmla="*/ 337212 w 3839709"/>
                    <a:gd name="connsiteY11" fmla="*/ 1879246 h 3637906"/>
                    <a:gd name="connsiteX12" fmla="*/ 254091 w 3839709"/>
                    <a:gd name="connsiteY12" fmla="*/ 3300694 h 3637906"/>
                    <a:gd name="connsiteX13" fmla="*/ 1675538 w 3839709"/>
                    <a:gd name="connsiteY13" fmla="*/ 3383815 h 3637906"/>
                    <a:gd name="connsiteX14" fmla="*/ 3502497 w 3839709"/>
                    <a:gd name="connsiteY14" fmla="*/ 1758660 h 3637906"/>
                    <a:gd name="connsiteX15" fmla="*/ 3585619 w 3839709"/>
                    <a:gd name="connsiteY15" fmla="*/ 337212 h 3637906"/>
                    <a:gd name="connsiteX16" fmla="*/ 3585619 w 3839709"/>
                    <a:gd name="connsiteY16" fmla="*/ 337212 h 363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9709" h="3637906">
                      <a:moveTo>
                        <a:pt x="3424392" y="480595"/>
                      </a:moveTo>
                      <a:cubicBezTo>
                        <a:pt x="3713571" y="805715"/>
                        <a:pt x="3684171" y="1308254"/>
                        <a:pt x="3359114" y="1597433"/>
                      </a:cubicBezTo>
                      <a:lnTo>
                        <a:pt x="1532156" y="3222589"/>
                      </a:lnTo>
                      <a:cubicBezTo>
                        <a:pt x="1207036" y="3511768"/>
                        <a:pt x="704496" y="3482368"/>
                        <a:pt x="415317" y="3157311"/>
                      </a:cubicBezTo>
                      <a:lnTo>
                        <a:pt x="415317" y="3157311"/>
                      </a:lnTo>
                      <a:cubicBezTo>
                        <a:pt x="126139" y="2832191"/>
                        <a:pt x="155539" y="2329652"/>
                        <a:pt x="480595" y="2040473"/>
                      </a:cubicBezTo>
                      <a:lnTo>
                        <a:pt x="2307554" y="415317"/>
                      </a:lnTo>
                      <a:cubicBezTo>
                        <a:pt x="2632674" y="126138"/>
                        <a:pt x="3135213" y="155539"/>
                        <a:pt x="3424392" y="480595"/>
                      </a:cubicBezTo>
                      <a:lnTo>
                        <a:pt x="3424392" y="480595"/>
                      </a:lnTo>
                      <a:moveTo>
                        <a:pt x="3585619" y="337212"/>
                      </a:moveTo>
                      <a:cubicBezTo>
                        <a:pt x="3216620" y="-77570"/>
                        <a:pt x="2578953" y="-114908"/>
                        <a:pt x="2164171" y="254091"/>
                      </a:cubicBezTo>
                      <a:lnTo>
                        <a:pt x="337212" y="1879246"/>
                      </a:lnTo>
                      <a:cubicBezTo>
                        <a:pt x="-77570" y="2248245"/>
                        <a:pt x="-114908" y="2885912"/>
                        <a:pt x="254091" y="3300694"/>
                      </a:cubicBezTo>
                      <a:cubicBezTo>
                        <a:pt x="623089" y="3715476"/>
                        <a:pt x="1260757" y="3752814"/>
                        <a:pt x="1675538" y="3383815"/>
                      </a:cubicBezTo>
                      <a:lnTo>
                        <a:pt x="3502497" y="1758660"/>
                      </a:lnTo>
                      <a:cubicBezTo>
                        <a:pt x="3917279" y="1389662"/>
                        <a:pt x="3954617" y="751994"/>
                        <a:pt x="3585619" y="337212"/>
                      </a:cubicBezTo>
                      <a:lnTo>
                        <a:pt x="3585619" y="337212"/>
                      </a:lnTo>
                      <a:close/>
                    </a:path>
                  </a:pathLst>
                </a:custGeom>
                <a:solidFill>
                  <a:srgbClr val="FFFFFF"/>
                </a:solidFill>
                <a:ln w="6350" cap="flat">
                  <a:noFill/>
                  <a:prstDash val="solid"/>
                  <a:miter/>
                </a:ln>
              </p:spPr>
              <p:txBody>
                <a:bodyPr rtlCol="0" anchor="ctr"/>
                <a:lstStyle/>
                <a:p>
                  <a:endParaRPr lang="en-US"/>
                </a:p>
              </p:txBody>
            </p:sp>
            <p:grpSp>
              <p:nvGrpSpPr>
                <p:cNvPr id="47" name="Graphic 22">
                  <a:extLst>
                    <a:ext uri="{FF2B5EF4-FFF2-40B4-BE49-F238E27FC236}">
                      <a16:creationId xmlns:a16="http://schemas.microsoft.com/office/drawing/2014/main" id="{EFAD5372-EED1-01C6-BA85-BAB187385372}"/>
                    </a:ext>
                  </a:extLst>
                </p:cNvPr>
                <p:cNvGrpSpPr/>
                <p:nvPr/>
              </p:nvGrpSpPr>
              <p:grpSpPr>
                <a:xfrm>
                  <a:off x="3778339" y="1204708"/>
                  <a:ext cx="3406747" cy="3205384"/>
                  <a:chOff x="3778339" y="1204708"/>
                  <a:chExt cx="3406747" cy="3205384"/>
                </a:xfrm>
              </p:grpSpPr>
              <p:grpSp>
                <p:nvGrpSpPr>
                  <p:cNvPr id="48" name="Graphic 22">
                    <a:extLst>
                      <a:ext uri="{FF2B5EF4-FFF2-40B4-BE49-F238E27FC236}">
                        <a16:creationId xmlns:a16="http://schemas.microsoft.com/office/drawing/2014/main" id="{B4FEC364-43D4-3D8B-2AE3-20300B58B003}"/>
                      </a:ext>
                    </a:extLst>
                  </p:cNvPr>
                  <p:cNvGrpSpPr/>
                  <p:nvPr/>
                </p:nvGrpSpPr>
                <p:grpSpPr>
                  <a:xfrm>
                    <a:off x="3778339" y="1204708"/>
                    <a:ext cx="3406747" cy="3205384"/>
                    <a:chOff x="3778339" y="1204708"/>
                    <a:chExt cx="3406747" cy="3205384"/>
                  </a:xfrm>
                  <a:solidFill>
                    <a:srgbClr val="00B5DE"/>
                  </a:solidFill>
                </p:grpSpPr>
                <p:sp>
                  <p:nvSpPr>
                    <p:cNvPr id="50" name="Freeform 14">
                      <a:extLst>
                        <a:ext uri="{FF2B5EF4-FFF2-40B4-BE49-F238E27FC236}">
                          <a16:creationId xmlns:a16="http://schemas.microsoft.com/office/drawing/2014/main" id="{2721550C-987B-6984-D680-B88A9A6788CC}"/>
                        </a:ext>
                      </a:extLst>
                    </p:cNvPr>
                    <p:cNvSpPr/>
                    <p:nvPr/>
                  </p:nvSpPr>
                  <p:spPr>
                    <a:xfrm>
                      <a:off x="3778339" y="1204708"/>
                      <a:ext cx="3388528" cy="2879359"/>
                    </a:xfrm>
                    <a:custGeom>
                      <a:avLst/>
                      <a:gdLst>
                        <a:gd name="connsiteX0" fmla="*/ 3208125 w 3388528"/>
                        <a:gd name="connsiteY0" fmla="*/ 264366 h 2879359"/>
                        <a:gd name="connsiteX1" fmla="*/ 2091287 w 3388528"/>
                        <a:gd name="connsiteY1" fmla="*/ 199088 h 2879359"/>
                        <a:gd name="connsiteX2" fmla="*/ 264328 w 3388528"/>
                        <a:gd name="connsiteY2" fmla="*/ 1824244 h 2879359"/>
                        <a:gd name="connsiteX3" fmla="*/ 149520 w 3388528"/>
                        <a:gd name="connsiteY3" fmla="*/ 2879359 h 2879359"/>
                        <a:gd name="connsiteX4" fmla="*/ 3388528 w 3388528"/>
                        <a:gd name="connsiteY4" fmla="*/ 619776 h 2879359"/>
                        <a:gd name="connsiteX5" fmla="*/ 3208125 w 3388528"/>
                        <a:gd name="connsiteY5" fmla="*/ 264366 h 28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528" h="2879359">
                          <a:moveTo>
                            <a:pt x="3208125" y="264366"/>
                          </a:moveTo>
                          <a:cubicBezTo>
                            <a:pt x="2918946" y="-60754"/>
                            <a:pt x="2416343" y="-90091"/>
                            <a:pt x="2091287" y="199088"/>
                          </a:cubicBezTo>
                          <a:lnTo>
                            <a:pt x="264328" y="1824244"/>
                          </a:lnTo>
                          <a:cubicBezTo>
                            <a:pt x="-40853" y="2095706"/>
                            <a:pt x="-85366" y="2555192"/>
                            <a:pt x="149520" y="2879359"/>
                          </a:cubicBezTo>
                          <a:lnTo>
                            <a:pt x="3388528" y="619776"/>
                          </a:lnTo>
                          <a:cubicBezTo>
                            <a:pt x="3360652" y="491633"/>
                            <a:pt x="3301025" y="368823"/>
                            <a:pt x="3208125" y="264366"/>
                          </a:cubicBezTo>
                          <a:close/>
                        </a:path>
                      </a:pathLst>
                    </a:custGeom>
                    <a:solidFill>
                      <a:srgbClr val="00B5DE"/>
                    </a:solidFill>
                    <a:ln w="6350" cap="flat">
                      <a:noFill/>
                      <a:prstDash val="solid"/>
                      <a:miter/>
                    </a:ln>
                  </p:spPr>
                  <p:txBody>
                    <a:bodyPr rtlCol="0" anchor="ctr"/>
                    <a:lstStyle/>
                    <a:p>
                      <a:endParaRPr lang="en-US"/>
                    </a:p>
                  </p:txBody>
                </p:sp>
                <p:sp>
                  <p:nvSpPr>
                    <p:cNvPr id="51" name="Freeform 15">
                      <a:extLst>
                        <a:ext uri="{FF2B5EF4-FFF2-40B4-BE49-F238E27FC236}">
                          <a16:creationId xmlns:a16="http://schemas.microsoft.com/office/drawing/2014/main" id="{2E9BADED-DE4B-3CA8-8663-2A79BE486523}"/>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0B5DE"/>
                    </a:solidFill>
                    <a:ln w="6350" cap="flat">
                      <a:noFill/>
                      <a:prstDash val="solid"/>
                      <a:miter/>
                    </a:ln>
                  </p:spPr>
                  <p:txBody>
                    <a:bodyPr rtlCol="0" anchor="ctr"/>
                    <a:lstStyle/>
                    <a:p>
                      <a:endParaRPr lang="en-US"/>
                    </a:p>
                  </p:txBody>
                </p:sp>
              </p:grpSp>
              <p:sp>
                <p:nvSpPr>
                  <p:cNvPr id="49" name="Freeform 13">
                    <a:extLst>
                      <a:ext uri="{FF2B5EF4-FFF2-40B4-BE49-F238E27FC236}">
                        <a16:creationId xmlns:a16="http://schemas.microsoft.com/office/drawing/2014/main" id="{F2CEAD06-80A9-6D3D-F769-C4DA02030365}"/>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22169">
                      <a:alpha val="14000"/>
                    </a:srgbClr>
                  </a:solidFill>
                  <a:ln w="6350" cap="flat">
                    <a:noFill/>
                    <a:prstDash val="solid"/>
                    <a:miter/>
                  </a:ln>
                </p:spPr>
                <p:txBody>
                  <a:bodyPr rtlCol="0" anchor="ctr"/>
                  <a:lstStyle/>
                  <a:p>
                    <a:endParaRPr lang="en-US"/>
                  </a:p>
                </p:txBody>
              </p:sp>
            </p:grpSp>
          </p:grpSp>
        </p:grpSp>
      </p:grpSp>
      <p:pic>
        <p:nvPicPr>
          <p:cNvPr id="25" name="Picture 24" descr="A blue pill in a circle with a arrow&#10;&#10;Description automatically generated">
            <a:extLst>
              <a:ext uri="{FF2B5EF4-FFF2-40B4-BE49-F238E27FC236}">
                <a16:creationId xmlns:a16="http://schemas.microsoft.com/office/drawing/2014/main" id="{0461F0BD-829F-20A2-9597-97A49B524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37" y="6227415"/>
            <a:ext cx="536528" cy="569377"/>
          </a:xfrm>
          <a:prstGeom prst="rect">
            <a:avLst/>
          </a:prstGeom>
        </p:spPr>
      </p:pic>
      <p:pic>
        <p:nvPicPr>
          <p:cNvPr id="26" name="Picture 25" descr="A blue pill in a circle with a arrow&#10;&#10;Description automatically generated">
            <a:extLst>
              <a:ext uri="{FF2B5EF4-FFF2-40B4-BE49-F238E27FC236}">
                <a16:creationId xmlns:a16="http://schemas.microsoft.com/office/drawing/2014/main" id="{6A2A804E-C177-7145-7FDE-0DA7EED69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435" y="6227415"/>
            <a:ext cx="536528" cy="569377"/>
          </a:xfrm>
          <a:prstGeom prst="rect">
            <a:avLst/>
          </a:prstGeom>
        </p:spPr>
      </p:pic>
      <p:pic>
        <p:nvPicPr>
          <p:cNvPr id="27" name="Picture 26" descr="A blue pill in a circle with a arrow&#10;&#10;Description automatically generated">
            <a:extLst>
              <a:ext uri="{FF2B5EF4-FFF2-40B4-BE49-F238E27FC236}">
                <a16:creationId xmlns:a16="http://schemas.microsoft.com/office/drawing/2014/main" id="{826C1E0B-4561-163C-8294-ACE280642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282" y="6227415"/>
            <a:ext cx="536528" cy="569377"/>
          </a:xfrm>
          <a:prstGeom prst="rect">
            <a:avLst/>
          </a:prstGeom>
        </p:spPr>
      </p:pic>
      <p:sp>
        <p:nvSpPr>
          <p:cNvPr id="60" name="Title 3">
            <a:extLst>
              <a:ext uri="{FF2B5EF4-FFF2-40B4-BE49-F238E27FC236}">
                <a16:creationId xmlns:a16="http://schemas.microsoft.com/office/drawing/2014/main" id="{0A519341-3364-C192-C3E7-A3AE189ECDD6}"/>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grpSp>
        <p:nvGrpSpPr>
          <p:cNvPr id="64" name="Graphic 30">
            <a:extLst>
              <a:ext uri="{FF2B5EF4-FFF2-40B4-BE49-F238E27FC236}">
                <a16:creationId xmlns:a16="http://schemas.microsoft.com/office/drawing/2014/main" id="{872B252A-5C41-254D-CCA5-639492385A57}"/>
              </a:ext>
            </a:extLst>
          </p:cNvPr>
          <p:cNvGrpSpPr/>
          <p:nvPr/>
        </p:nvGrpSpPr>
        <p:grpSpPr>
          <a:xfrm>
            <a:off x="3518502" y="1986790"/>
            <a:ext cx="392495" cy="964261"/>
            <a:chOff x="596461" y="2226239"/>
            <a:chExt cx="2570606" cy="6315347"/>
          </a:xfrm>
          <a:solidFill>
            <a:schemeClr val="tx2"/>
          </a:solidFill>
        </p:grpSpPr>
        <p:sp>
          <p:nvSpPr>
            <p:cNvPr id="65" name="Freeform 64">
              <a:extLst>
                <a:ext uri="{FF2B5EF4-FFF2-40B4-BE49-F238E27FC236}">
                  <a16:creationId xmlns:a16="http://schemas.microsoft.com/office/drawing/2014/main" id="{69107922-5D94-2AC3-2C95-9A9A54978038}"/>
                </a:ext>
              </a:extLst>
            </p:cNvPr>
            <p:cNvSpPr/>
            <p:nvPr/>
          </p:nvSpPr>
          <p:spPr>
            <a:xfrm>
              <a:off x="1331713" y="2226239"/>
              <a:ext cx="1102746" cy="1102748"/>
            </a:xfrm>
            <a:custGeom>
              <a:avLst/>
              <a:gdLst>
                <a:gd name="connsiteX0" fmla="*/ 550303 w 1102746"/>
                <a:gd name="connsiteY0" fmla="*/ 1102748 h 1102748"/>
                <a:gd name="connsiteX1" fmla="*/ 552166 w 1102746"/>
                <a:gd name="connsiteY1" fmla="*/ 1102748 h 1102748"/>
                <a:gd name="connsiteX2" fmla="*/ 1029134 w 1102746"/>
                <a:gd name="connsiteY2" fmla="*/ 826606 h 1102748"/>
                <a:gd name="connsiteX3" fmla="*/ 1028744 w 1102746"/>
                <a:gd name="connsiteY3" fmla="*/ 275461 h 1102748"/>
                <a:gd name="connsiteX4" fmla="*/ 551367 w 1102746"/>
                <a:gd name="connsiteY4" fmla="*/ 0 h 1102748"/>
                <a:gd name="connsiteX5" fmla="*/ 74010 w 1102746"/>
                <a:gd name="connsiteY5" fmla="*/ 275461 h 1102748"/>
                <a:gd name="connsiteX6" fmla="*/ 73601 w 1102746"/>
                <a:gd name="connsiteY6" fmla="*/ 826606 h 1102748"/>
                <a:gd name="connsiteX7" fmla="*/ 550569 w 1102746"/>
                <a:gd name="connsiteY7" fmla="*/ 1102748 h 110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746" h="1102748">
                  <a:moveTo>
                    <a:pt x="550303" y="1102748"/>
                  </a:moveTo>
                  <a:lnTo>
                    <a:pt x="552166" y="1102748"/>
                  </a:lnTo>
                  <a:cubicBezTo>
                    <a:pt x="749054" y="1102457"/>
                    <a:pt x="930872" y="997206"/>
                    <a:pt x="1029134" y="826606"/>
                  </a:cubicBezTo>
                  <a:cubicBezTo>
                    <a:pt x="1127420" y="655982"/>
                    <a:pt x="1127277" y="445919"/>
                    <a:pt x="1028744" y="275461"/>
                  </a:cubicBezTo>
                  <a:cubicBezTo>
                    <a:pt x="930216" y="104985"/>
                    <a:pt x="748249" y="0"/>
                    <a:pt x="551367" y="0"/>
                  </a:cubicBezTo>
                  <a:cubicBezTo>
                    <a:pt x="354486" y="0"/>
                    <a:pt x="172537" y="104985"/>
                    <a:pt x="74010" y="275461"/>
                  </a:cubicBezTo>
                  <a:cubicBezTo>
                    <a:pt x="-24518" y="445912"/>
                    <a:pt x="-24685" y="655982"/>
                    <a:pt x="73601" y="826606"/>
                  </a:cubicBezTo>
                  <a:cubicBezTo>
                    <a:pt x="171887" y="997206"/>
                    <a:pt x="353681" y="1102457"/>
                    <a:pt x="550569" y="1102748"/>
                  </a:cubicBezTo>
                  <a:close/>
                </a:path>
              </a:pathLst>
            </a:custGeom>
            <a:grpFill/>
            <a:ln w="619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2BC6349-2E51-9AB3-C44E-D7540A2B7202}"/>
                </a:ext>
              </a:extLst>
            </p:cNvPr>
            <p:cNvSpPr/>
            <p:nvPr/>
          </p:nvSpPr>
          <p:spPr>
            <a:xfrm>
              <a:off x="596461" y="3537994"/>
              <a:ext cx="2570606" cy="5003592"/>
            </a:xfrm>
            <a:custGeom>
              <a:avLst/>
              <a:gdLst>
                <a:gd name="connsiteX0" fmla="*/ 2107319 w 2570606"/>
                <a:gd name="connsiteY0" fmla="*/ 3291 h 5003592"/>
                <a:gd name="connsiteX1" fmla="*/ 462242 w 2570606"/>
                <a:gd name="connsiteY1" fmla="*/ 3291 h 5003592"/>
                <a:gd name="connsiteX2" fmla="*/ 130843 w 2570606"/>
                <a:gd name="connsiteY2" fmla="*/ 138142 h 5003592"/>
                <a:gd name="connsiteX3" fmla="*/ 1892 w 2570606"/>
                <a:gd name="connsiteY3" fmla="*/ 471888 h 5003592"/>
                <a:gd name="connsiteX4" fmla="*/ 1892 w 2570606"/>
                <a:gd name="connsiteY4" fmla="*/ 2375140 h 5003592"/>
                <a:gd name="connsiteX5" fmla="*/ 20997 w 2570606"/>
                <a:gd name="connsiteY5" fmla="*/ 2490817 h 5003592"/>
                <a:gd name="connsiteX6" fmla="*/ 83418 w 2570606"/>
                <a:gd name="connsiteY6" fmla="*/ 2570870 h 5003592"/>
                <a:gd name="connsiteX7" fmla="*/ 180181 w 2570606"/>
                <a:gd name="connsiteY7" fmla="*/ 2601461 h 5003592"/>
                <a:gd name="connsiteX8" fmla="*/ 236435 w 2570606"/>
                <a:gd name="connsiteY8" fmla="*/ 2594038 h 5003592"/>
                <a:gd name="connsiteX9" fmla="*/ 351190 w 2570606"/>
                <a:gd name="connsiteY9" fmla="*/ 2520201 h 5003592"/>
                <a:gd name="connsiteX10" fmla="*/ 384492 w 2570606"/>
                <a:gd name="connsiteY10" fmla="*/ 2387863 h 5003592"/>
                <a:gd name="connsiteX11" fmla="*/ 384492 w 2570606"/>
                <a:gd name="connsiteY11" fmla="*/ 725265 h 5003592"/>
                <a:gd name="connsiteX12" fmla="*/ 420259 w 2570606"/>
                <a:gd name="connsiteY12" fmla="*/ 638971 h 5003592"/>
                <a:gd name="connsiteX13" fmla="*/ 506553 w 2570606"/>
                <a:gd name="connsiteY13" fmla="*/ 603229 h 5003592"/>
                <a:gd name="connsiteX14" fmla="*/ 592865 w 2570606"/>
                <a:gd name="connsiteY14" fmla="*/ 638971 h 5003592"/>
                <a:gd name="connsiteX15" fmla="*/ 628607 w 2570606"/>
                <a:gd name="connsiteY15" fmla="*/ 725265 h 5003592"/>
                <a:gd name="connsiteX16" fmla="*/ 628607 w 2570606"/>
                <a:gd name="connsiteY16" fmla="*/ 4657563 h 5003592"/>
                <a:gd name="connsiteX17" fmla="*/ 633133 w 2570606"/>
                <a:gd name="connsiteY17" fmla="*/ 4775135 h 5003592"/>
                <a:gd name="connsiteX18" fmla="*/ 718529 w 2570606"/>
                <a:gd name="connsiteY18" fmla="*/ 4935736 h 5003592"/>
                <a:gd name="connsiteX19" fmla="*/ 887315 w 2570606"/>
                <a:gd name="connsiteY19" fmla="*/ 5003592 h 5003592"/>
                <a:gd name="connsiteX20" fmla="*/ 892101 w 2570606"/>
                <a:gd name="connsiteY20" fmla="*/ 5003592 h 5003592"/>
                <a:gd name="connsiteX21" fmla="*/ 1064149 w 2570606"/>
                <a:gd name="connsiteY21" fmla="*/ 4934993 h 5003592"/>
                <a:gd name="connsiteX22" fmla="*/ 1151068 w 2570606"/>
                <a:gd name="connsiteY22" fmla="*/ 4771420 h 5003592"/>
                <a:gd name="connsiteX23" fmla="*/ 1155037 w 2570606"/>
                <a:gd name="connsiteY23" fmla="*/ 4654406 h 5003592"/>
                <a:gd name="connsiteX24" fmla="*/ 1155037 w 2570606"/>
                <a:gd name="connsiteY24" fmla="*/ 2843193 h 5003592"/>
                <a:gd name="connsiteX25" fmla="*/ 1193516 w 2570606"/>
                <a:gd name="connsiteY25" fmla="*/ 2747154 h 5003592"/>
                <a:gd name="connsiteX26" fmla="*/ 1286359 w 2570606"/>
                <a:gd name="connsiteY26" fmla="*/ 2708390 h 5003592"/>
                <a:gd name="connsiteX27" fmla="*/ 1378770 w 2570606"/>
                <a:gd name="connsiteY27" fmla="*/ 2748120 h 5003592"/>
                <a:gd name="connsiteX28" fmla="*/ 1414537 w 2570606"/>
                <a:gd name="connsiteY28" fmla="*/ 2842134 h 5003592"/>
                <a:gd name="connsiteX29" fmla="*/ 1414537 w 2570606"/>
                <a:gd name="connsiteY29" fmla="*/ 4628650 h 5003592"/>
                <a:gd name="connsiteX30" fmla="*/ 1427551 w 2570606"/>
                <a:gd name="connsiteY30" fmla="*/ 4804048 h 5003592"/>
                <a:gd name="connsiteX31" fmla="*/ 1522742 w 2570606"/>
                <a:gd name="connsiteY31" fmla="*/ 4949171 h 5003592"/>
                <a:gd name="connsiteX32" fmla="*/ 1687850 w 2570606"/>
                <a:gd name="connsiteY32" fmla="*/ 5002540 h 5003592"/>
                <a:gd name="connsiteX33" fmla="*/ 1853732 w 2570606"/>
                <a:gd name="connsiteY33" fmla="*/ 4930473 h 5003592"/>
                <a:gd name="connsiteX34" fmla="*/ 1934868 w 2570606"/>
                <a:gd name="connsiteY34" fmla="*/ 4768758 h 5003592"/>
                <a:gd name="connsiteX35" fmla="*/ 1937790 w 2570606"/>
                <a:gd name="connsiteY35" fmla="*/ 4665550 h 5003592"/>
                <a:gd name="connsiteX36" fmla="*/ 1937790 w 2570606"/>
                <a:gd name="connsiteY36" fmla="*/ 724708 h 5003592"/>
                <a:gd name="connsiteX37" fmla="*/ 1998880 w 2570606"/>
                <a:gd name="connsiteY37" fmla="*/ 618899 h 5003592"/>
                <a:gd name="connsiteX38" fmla="*/ 2121089 w 2570606"/>
                <a:gd name="connsiteY38" fmla="*/ 618899 h 5003592"/>
                <a:gd name="connsiteX39" fmla="*/ 2182178 w 2570606"/>
                <a:gd name="connsiteY39" fmla="*/ 724708 h 5003592"/>
                <a:gd name="connsiteX40" fmla="*/ 2182178 w 2570606"/>
                <a:gd name="connsiteY40" fmla="*/ 2371147 h 5003592"/>
                <a:gd name="connsiteX41" fmla="*/ 2379598 w 2570606"/>
                <a:gd name="connsiteY41" fmla="*/ 2600390 h 5003592"/>
                <a:gd name="connsiteX42" fmla="*/ 2568264 w 2570606"/>
                <a:gd name="connsiteY42" fmla="*/ 2376440 h 5003592"/>
                <a:gd name="connsiteX43" fmla="*/ 2568264 w 2570606"/>
                <a:gd name="connsiteY43" fmla="*/ 473436 h 5003592"/>
                <a:gd name="connsiteX44" fmla="*/ 2568239 w 2570606"/>
                <a:gd name="connsiteY44" fmla="*/ 473454 h 5003592"/>
                <a:gd name="connsiteX45" fmla="*/ 2438997 w 2570606"/>
                <a:gd name="connsiteY45" fmla="*/ 139151 h 5003592"/>
                <a:gd name="connsiteX46" fmla="*/ 2107357 w 2570606"/>
                <a:gd name="connsiteY46" fmla="*/ 3260 h 50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70606" h="5003592">
                  <a:moveTo>
                    <a:pt x="2107319" y="3291"/>
                  </a:moveTo>
                  <a:cubicBezTo>
                    <a:pt x="1831109" y="-963"/>
                    <a:pt x="734967" y="-1229"/>
                    <a:pt x="462242" y="3291"/>
                  </a:cubicBezTo>
                  <a:cubicBezTo>
                    <a:pt x="337910" y="628"/>
                    <a:pt x="218004" y="49434"/>
                    <a:pt x="130843" y="138142"/>
                  </a:cubicBezTo>
                  <a:cubicBezTo>
                    <a:pt x="43683" y="226850"/>
                    <a:pt x="-2968" y="347605"/>
                    <a:pt x="1892" y="471888"/>
                  </a:cubicBezTo>
                  <a:cubicBezTo>
                    <a:pt x="-2365" y="1007332"/>
                    <a:pt x="1892" y="2375140"/>
                    <a:pt x="1892" y="2375140"/>
                  </a:cubicBezTo>
                  <a:cubicBezTo>
                    <a:pt x="-43" y="2414609"/>
                    <a:pt x="6487" y="2454054"/>
                    <a:pt x="20997" y="2490817"/>
                  </a:cubicBezTo>
                  <a:cubicBezTo>
                    <a:pt x="33213" y="2523204"/>
                    <a:pt x="54976" y="2551108"/>
                    <a:pt x="83418" y="2570870"/>
                  </a:cubicBezTo>
                  <a:cubicBezTo>
                    <a:pt x="111836" y="2590627"/>
                    <a:pt x="145572" y="2601294"/>
                    <a:pt x="180181" y="2601461"/>
                  </a:cubicBezTo>
                  <a:cubicBezTo>
                    <a:pt x="199164" y="2601220"/>
                    <a:pt x="218053" y="2598731"/>
                    <a:pt x="236435" y="2594038"/>
                  </a:cubicBezTo>
                  <a:cubicBezTo>
                    <a:pt x="282677" y="2584875"/>
                    <a:pt x="323694" y="2558488"/>
                    <a:pt x="351190" y="2520201"/>
                  </a:cubicBezTo>
                  <a:cubicBezTo>
                    <a:pt x="378660" y="2481920"/>
                    <a:pt x="390585" y="2434613"/>
                    <a:pt x="384492" y="2387863"/>
                  </a:cubicBezTo>
                  <a:lnTo>
                    <a:pt x="384492" y="725265"/>
                  </a:lnTo>
                  <a:cubicBezTo>
                    <a:pt x="384492" y="692909"/>
                    <a:pt x="397358" y="661854"/>
                    <a:pt x="420259" y="638971"/>
                  </a:cubicBezTo>
                  <a:cubicBezTo>
                    <a:pt x="443136" y="616070"/>
                    <a:pt x="474191" y="603229"/>
                    <a:pt x="506553" y="603229"/>
                  </a:cubicBezTo>
                  <a:cubicBezTo>
                    <a:pt x="538933" y="603229"/>
                    <a:pt x="569964" y="616070"/>
                    <a:pt x="592865" y="638971"/>
                  </a:cubicBezTo>
                  <a:cubicBezTo>
                    <a:pt x="615742" y="661848"/>
                    <a:pt x="628607" y="692903"/>
                    <a:pt x="628607" y="725265"/>
                  </a:cubicBezTo>
                  <a:lnTo>
                    <a:pt x="628607" y="4657563"/>
                  </a:lnTo>
                  <a:cubicBezTo>
                    <a:pt x="626991" y="4696816"/>
                    <a:pt x="628490" y="4736130"/>
                    <a:pt x="633133" y="4775135"/>
                  </a:cubicBezTo>
                  <a:cubicBezTo>
                    <a:pt x="641788" y="4837048"/>
                    <a:pt x="672020" y="4893945"/>
                    <a:pt x="718529" y="4935736"/>
                  </a:cubicBezTo>
                  <a:cubicBezTo>
                    <a:pt x="765038" y="4977527"/>
                    <a:pt x="824820" y="5001549"/>
                    <a:pt x="887315" y="5003592"/>
                  </a:cubicBezTo>
                  <a:lnTo>
                    <a:pt x="892101" y="5003592"/>
                  </a:lnTo>
                  <a:cubicBezTo>
                    <a:pt x="955753" y="5001797"/>
                    <a:pt x="1016724" y="4977465"/>
                    <a:pt x="1064149" y="4934993"/>
                  </a:cubicBezTo>
                  <a:cubicBezTo>
                    <a:pt x="1111556" y="4892459"/>
                    <a:pt x="1142363" y="4834509"/>
                    <a:pt x="1151068" y="4771420"/>
                  </a:cubicBezTo>
                  <a:cubicBezTo>
                    <a:pt x="1155229" y="4732539"/>
                    <a:pt x="1156560" y="4693410"/>
                    <a:pt x="1155037" y="4654406"/>
                  </a:cubicBezTo>
                  <a:lnTo>
                    <a:pt x="1155037" y="2843193"/>
                  </a:lnTo>
                  <a:cubicBezTo>
                    <a:pt x="1154529" y="2807326"/>
                    <a:pt x="1168385" y="2772742"/>
                    <a:pt x="1193516" y="2747154"/>
                  </a:cubicBezTo>
                  <a:cubicBezTo>
                    <a:pt x="1217940" y="2722197"/>
                    <a:pt x="1251435" y="2708217"/>
                    <a:pt x="1286359" y="2708390"/>
                  </a:cubicBezTo>
                  <a:cubicBezTo>
                    <a:pt x="1321278" y="2708582"/>
                    <a:pt x="1354606" y="2722897"/>
                    <a:pt x="1378770" y="2748120"/>
                  </a:cubicBezTo>
                  <a:cubicBezTo>
                    <a:pt x="1402928" y="2773324"/>
                    <a:pt x="1415843" y="2807252"/>
                    <a:pt x="1414537" y="2842134"/>
                  </a:cubicBezTo>
                  <a:lnTo>
                    <a:pt x="1414537" y="4628650"/>
                  </a:lnTo>
                  <a:cubicBezTo>
                    <a:pt x="1412673" y="4687467"/>
                    <a:pt x="1417026" y="4746222"/>
                    <a:pt x="1427551" y="4804048"/>
                  </a:cubicBezTo>
                  <a:cubicBezTo>
                    <a:pt x="1441816" y="4861875"/>
                    <a:pt x="1475385" y="4913076"/>
                    <a:pt x="1522742" y="4949171"/>
                  </a:cubicBezTo>
                  <a:cubicBezTo>
                    <a:pt x="1570067" y="4985266"/>
                    <a:pt x="1628333" y="5004087"/>
                    <a:pt x="1687850" y="5002540"/>
                  </a:cubicBezTo>
                  <a:cubicBezTo>
                    <a:pt x="1749886" y="4998701"/>
                    <a:pt x="1808604" y="4973193"/>
                    <a:pt x="1853732" y="4930473"/>
                  </a:cubicBezTo>
                  <a:cubicBezTo>
                    <a:pt x="1898885" y="4887692"/>
                    <a:pt x="1927618" y="4830485"/>
                    <a:pt x="1934868" y="4768758"/>
                  </a:cubicBezTo>
                  <a:cubicBezTo>
                    <a:pt x="1938106" y="4734458"/>
                    <a:pt x="1939072" y="4699973"/>
                    <a:pt x="1937790" y="4665550"/>
                  </a:cubicBezTo>
                  <a:lnTo>
                    <a:pt x="1937790" y="724708"/>
                  </a:lnTo>
                  <a:cubicBezTo>
                    <a:pt x="1937790" y="681053"/>
                    <a:pt x="1961082" y="640742"/>
                    <a:pt x="1998880" y="618899"/>
                  </a:cubicBezTo>
                  <a:cubicBezTo>
                    <a:pt x="2036683" y="597056"/>
                    <a:pt x="2083260" y="597056"/>
                    <a:pt x="2121089" y="618899"/>
                  </a:cubicBezTo>
                  <a:cubicBezTo>
                    <a:pt x="2158886" y="640736"/>
                    <a:pt x="2182178" y="681053"/>
                    <a:pt x="2182178" y="724708"/>
                  </a:cubicBezTo>
                  <a:lnTo>
                    <a:pt x="2182178" y="2371147"/>
                  </a:lnTo>
                  <a:cubicBezTo>
                    <a:pt x="2182178" y="2512580"/>
                    <a:pt x="2256473" y="2600390"/>
                    <a:pt x="2379598" y="2600390"/>
                  </a:cubicBezTo>
                  <a:cubicBezTo>
                    <a:pt x="2495560" y="2597728"/>
                    <a:pt x="2567998" y="2512289"/>
                    <a:pt x="2568264" y="2376440"/>
                  </a:cubicBezTo>
                  <a:cubicBezTo>
                    <a:pt x="2570388" y="1742023"/>
                    <a:pt x="2572251" y="1107605"/>
                    <a:pt x="2568264" y="473436"/>
                  </a:cubicBezTo>
                  <a:lnTo>
                    <a:pt x="2568239" y="473454"/>
                  </a:lnTo>
                  <a:cubicBezTo>
                    <a:pt x="2572932" y="348985"/>
                    <a:pt x="2526182" y="228082"/>
                    <a:pt x="2438997" y="139151"/>
                  </a:cubicBezTo>
                  <a:cubicBezTo>
                    <a:pt x="2351812" y="50202"/>
                    <a:pt x="2231881" y="1062"/>
                    <a:pt x="2107357" y="3260"/>
                  </a:cubicBezTo>
                  <a:close/>
                </a:path>
              </a:pathLst>
            </a:custGeom>
            <a:grpFill/>
            <a:ln w="6191" cap="flat">
              <a:noFill/>
              <a:prstDash val="solid"/>
              <a:miter/>
            </a:ln>
          </p:spPr>
          <p:txBody>
            <a:bodyPr rtlCol="0" anchor="ctr"/>
            <a:lstStyle/>
            <a:p>
              <a:endParaRPr lang="en-US"/>
            </a:p>
          </p:txBody>
        </p:sp>
      </p:grpSp>
    </p:spTree>
    <p:extLst>
      <p:ext uri="{BB962C8B-B14F-4D97-AF65-F5344CB8AC3E}">
        <p14:creationId xmlns:p14="http://schemas.microsoft.com/office/powerpoint/2010/main" val="282049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a:xfrm>
            <a:off x="714171" y="635938"/>
            <a:ext cx="6307980" cy="455116"/>
          </a:xfrm>
        </p:spPr>
        <p:txBody>
          <a:bodyPr/>
          <a:lstStyle/>
          <a:p>
            <a:pPr algn="ctr"/>
            <a:r>
              <a:rPr lang="en-US" sz="2400">
                <a:solidFill>
                  <a:srgbClr val="022169"/>
                </a:solidFill>
              </a:rPr>
              <a:t>Informed Choice Counseling for PrEP Options</a:t>
            </a:r>
          </a:p>
        </p:txBody>
      </p:sp>
      <p:graphicFrame>
        <p:nvGraphicFramePr>
          <p:cNvPr id="2" name="Content Placeholder 1">
            <a:extLst>
              <a:ext uri="{FF2B5EF4-FFF2-40B4-BE49-F238E27FC236}">
                <a16:creationId xmlns:a16="http://schemas.microsoft.com/office/drawing/2014/main" id="{E4205C59-02FB-9BF2-8598-E8820DB64021}"/>
              </a:ext>
            </a:extLst>
          </p:cNvPr>
          <p:cNvGraphicFramePr>
            <a:graphicFrameLocks noGrp="1"/>
          </p:cNvGraphicFramePr>
          <p:nvPr>
            <p:ph idx="10"/>
            <p:extLst>
              <p:ext uri="{D42A27DB-BD31-4B8C-83A1-F6EECF244321}">
                <p14:modId xmlns:p14="http://schemas.microsoft.com/office/powerpoint/2010/main" val="124973537"/>
              </p:ext>
            </p:extLst>
          </p:nvPr>
        </p:nvGraphicFramePr>
        <p:xfrm>
          <a:off x="714171" y="1709738"/>
          <a:ext cx="6310310" cy="7228840"/>
        </p:xfrm>
        <a:graphic>
          <a:graphicData uri="http://schemas.openxmlformats.org/drawingml/2006/table">
            <a:tbl>
              <a:tblPr firstRow="1" bandRow="1">
                <a:tableStyleId>{5C22544A-7EE6-4342-B048-85BDC9FD1C3A}</a:tableStyleId>
              </a:tblPr>
              <a:tblGrid>
                <a:gridCol w="1200354">
                  <a:extLst>
                    <a:ext uri="{9D8B030D-6E8A-4147-A177-3AD203B41FA5}">
                      <a16:colId xmlns:a16="http://schemas.microsoft.com/office/drawing/2014/main" val="371940221"/>
                    </a:ext>
                  </a:extLst>
                </a:gridCol>
                <a:gridCol w="1850986">
                  <a:extLst>
                    <a:ext uri="{9D8B030D-6E8A-4147-A177-3AD203B41FA5}">
                      <a16:colId xmlns:a16="http://schemas.microsoft.com/office/drawing/2014/main" val="1723355285"/>
                    </a:ext>
                  </a:extLst>
                </a:gridCol>
                <a:gridCol w="3258970">
                  <a:extLst>
                    <a:ext uri="{9D8B030D-6E8A-4147-A177-3AD203B41FA5}">
                      <a16:colId xmlns:a16="http://schemas.microsoft.com/office/drawing/2014/main" val="3180844599"/>
                    </a:ext>
                  </a:extLst>
                </a:gridCol>
              </a:tblGrid>
              <a:tr h="370840">
                <a:tc>
                  <a:txBody>
                    <a:bodyPr/>
                    <a:lstStyle/>
                    <a:p>
                      <a:pPr algn="ctr"/>
                      <a:r>
                        <a:rPr lang="en-US" sz="1600">
                          <a:solidFill>
                            <a:schemeClr val="bg1"/>
                          </a:solidFill>
                        </a:rPr>
                        <a:t>Step</a:t>
                      </a:r>
                    </a:p>
                  </a:txBody>
                  <a:tcPr/>
                </a:tc>
                <a:tc>
                  <a:txBody>
                    <a:bodyPr/>
                    <a:lstStyle/>
                    <a:p>
                      <a:pPr algn="ctr"/>
                      <a:r>
                        <a:rPr lang="en-US" sz="1600">
                          <a:solidFill>
                            <a:schemeClr val="bg1"/>
                          </a:solidFill>
                        </a:rPr>
                        <a:t>Purpose</a:t>
                      </a:r>
                    </a:p>
                  </a:txBody>
                  <a:tcPr/>
                </a:tc>
                <a:tc>
                  <a:txBody>
                    <a:bodyPr/>
                    <a:lstStyle/>
                    <a:p>
                      <a:pPr algn="ctr"/>
                      <a:r>
                        <a:rPr lang="en-US" sz="1600">
                          <a:solidFill>
                            <a:schemeClr val="bg1"/>
                          </a:solidFill>
                        </a:rPr>
                        <a:t>Example opening phrases</a:t>
                      </a:r>
                    </a:p>
                  </a:txBody>
                  <a:tcPr/>
                </a:tc>
                <a:extLst>
                  <a:ext uri="{0D108BD9-81ED-4DB2-BD59-A6C34878D82A}">
                    <a16:rowId xmlns:a16="http://schemas.microsoft.com/office/drawing/2014/main" val="2138057744"/>
                  </a:ext>
                </a:extLst>
              </a:tr>
              <a:tr h="370840">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b="1">
                          <a:solidFill>
                            <a:srgbClr val="002060"/>
                          </a:solidFill>
                        </a:rPr>
                        <a:t>Define the client’s role in decision making</a:t>
                      </a:r>
                    </a:p>
                  </a:txBody>
                  <a:tcPr anchor="ctr"/>
                </a:tc>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a:solidFill>
                            <a:srgbClr val="000000"/>
                          </a:solidFill>
                        </a:rPr>
                        <a:t>Make clear that there is a choice to be made </a:t>
                      </a:r>
                      <a:r>
                        <a:rPr lang="en-US" sz="1200" b="0">
                          <a:solidFill>
                            <a:srgbClr val="000000"/>
                          </a:solidFill>
                        </a:rPr>
                        <a:t>between more than one suitable option and that the client is expected to actively participate in the decision-making process.</a:t>
                      </a:r>
                      <a:endParaRPr lang="en-US" sz="1200">
                        <a:solidFill>
                          <a:srgbClr val="000000"/>
                        </a:solidFill>
                      </a:endParaRPr>
                    </a:p>
                  </a:txBody>
                  <a:tcPr anchor="ctr"/>
                </a:tc>
                <a:tc>
                  <a:txBody>
                    <a:bodyPr/>
                    <a:lstStyle/>
                    <a:p>
                      <a:pPr algn="l"/>
                      <a:r>
                        <a:rPr lang="en-US" sz="1200" i="1">
                          <a:solidFill>
                            <a:srgbClr val="000000"/>
                          </a:solidFill>
                        </a:rPr>
                        <a:t>Based on what you have told me, you may be eligible for a few different PrEP options.</a:t>
                      </a:r>
                    </a:p>
                    <a:p>
                      <a:pPr marL="0" marR="0" lvl="0" indent="0" algn="l" rtl="0" eaLnBrk="1" fontAlgn="auto" latinLnBrk="0" hangingPunct="1">
                        <a:lnSpc>
                          <a:spcPct val="100000"/>
                        </a:lnSpc>
                        <a:spcBef>
                          <a:spcPts val="0"/>
                        </a:spcBef>
                        <a:spcAft>
                          <a:spcPts val="0"/>
                        </a:spcAft>
                        <a:buClrTx/>
                        <a:buSzTx/>
                        <a:buFontTx/>
                        <a:buNone/>
                      </a:pPr>
                      <a:r>
                        <a:rPr lang="en-US" sz="1200" i="1">
                          <a:solidFill>
                            <a:srgbClr val="000000"/>
                          </a:solidFill>
                        </a:rPr>
                        <a:t>To help you make the best choice, I need to understand what is most important to you</a:t>
                      </a:r>
                      <a:r>
                        <a:rPr lang="en-US" sz="1200">
                          <a:solidFill>
                            <a:srgbClr val="000000"/>
                          </a:solidFill>
                        </a:rPr>
                        <a:t>. </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i="1" kern="1200">
                          <a:solidFill>
                            <a:srgbClr val="000000"/>
                          </a:solidFill>
                          <a:latin typeface="+mn-lt"/>
                          <a:ea typeface="+mn-ea"/>
                          <a:cs typeface="+mn-cs"/>
                        </a:rPr>
                        <a:t>We will decide on the best PrEP option for you based on your needs and preferences.</a:t>
                      </a:r>
                    </a:p>
                  </a:txBody>
                  <a:tcPr/>
                </a:tc>
                <a:extLst>
                  <a:ext uri="{0D108BD9-81ED-4DB2-BD59-A6C34878D82A}">
                    <a16:rowId xmlns:a16="http://schemas.microsoft.com/office/drawing/2014/main" val="1610084985"/>
                  </a:ext>
                </a:extLst>
              </a:tr>
              <a:tr h="370840">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b="1" kern="1200">
                          <a:solidFill>
                            <a:srgbClr val="002060"/>
                          </a:solidFill>
                          <a:latin typeface="+mn-lt"/>
                          <a:ea typeface="+mn-ea"/>
                          <a:cs typeface="+mn-cs"/>
                        </a:rPr>
                        <a:t>Discuss the nature of the decision</a:t>
                      </a:r>
                    </a:p>
                  </a:txBody>
                  <a:tcPr anchor="ctr"/>
                </a:tc>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b="0">
                          <a:solidFill>
                            <a:srgbClr val="000000"/>
                          </a:solidFill>
                        </a:rPr>
                        <a:t>Provide a clear </a:t>
                      </a:r>
                      <a:r>
                        <a:rPr lang="en-US" sz="1200">
                          <a:solidFill>
                            <a:srgbClr val="000000"/>
                          </a:solidFill>
                        </a:rPr>
                        <a:t>statement of what is being discussed and why.</a:t>
                      </a:r>
                    </a:p>
                  </a:txBody>
                  <a:tcPr anchor="ctr"/>
                </a:tc>
                <a:tc>
                  <a:txBody>
                    <a:bodyPr/>
                    <a:lstStyle/>
                    <a:p>
                      <a:pPr marL="0" algn="l" defTabSz="1432590" rtl="0" eaLnBrk="1" latinLnBrk="0" hangingPunct="1"/>
                      <a:r>
                        <a:rPr lang="en-US" sz="1200" i="1" kern="1200">
                          <a:solidFill>
                            <a:srgbClr val="000000"/>
                          </a:solidFill>
                          <a:latin typeface="+mn-lt"/>
                          <a:ea typeface="+mn-ea"/>
                          <a:cs typeface="+mn-cs"/>
                        </a:rPr>
                        <a:t>There are some key differences among the </a:t>
                      </a:r>
                      <a:r>
                        <a:rPr lang="en-US" sz="1200" i="1" kern="1200" err="1">
                          <a:solidFill>
                            <a:srgbClr val="000000"/>
                          </a:solidFill>
                          <a:latin typeface="+mn-lt"/>
                          <a:ea typeface="+mn-ea"/>
                          <a:cs typeface="+mn-cs"/>
                        </a:rPr>
                        <a:t>PrEP</a:t>
                      </a:r>
                      <a:r>
                        <a:rPr lang="en-US" sz="1200" i="1" kern="1200">
                          <a:solidFill>
                            <a:srgbClr val="000000"/>
                          </a:solidFill>
                          <a:latin typeface="+mn-lt"/>
                          <a:ea typeface="+mn-ea"/>
                          <a:cs typeface="+mn-cs"/>
                        </a:rPr>
                        <a:t> options that we will discuss.</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i="1" kern="1200">
                          <a:solidFill>
                            <a:srgbClr val="000000"/>
                          </a:solidFill>
                          <a:latin typeface="+mn-lt"/>
                          <a:ea typeface="+mn-ea"/>
                          <a:cs typeface="+mn-cs"/>
                        </a:rPr>
                        <a:t>I would like to make sure you have all the information you need so you can decide which option will work best for you.</a:t>
                      </a:r>
                    </a:p>
                  </a:txBody>
                  <a:tcPr/>
                </a:tc>
                <a:extLst>
                  <a:ext uri="{0D108BD9-81ED-4DB2-BD59-A6C34878D82A}">
                    <a16:rowId xmlns:a16="http://schemas.microsoft.com/office/drawing/2014/main" val="25319656"/>
                  </a:ext>
                </a:extLst>
              </a:tr>
              <a:tr h="370840">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1" kern="1200">
                          <a:solidFill>
                            <a:srgbClr val="002060"/>
                          </a:solidFill>
                          <a:latin typeface="+mn-lt"/>
                          <a:ea typeface="+mn-ea"/>
                          <a:cs typeface="+mn-cs"/>
                        </a:rPr>
                        <a:t>Present alternatives </a:t>
                      </a:r>
                    </a:p>
                  </a:txBody>
                  <a:tcPr anchor="ctr"/>
                </a:tc>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i="0">
                          <a:solidFill>
                            <a:srgbClr val="000000"/>
                          </a:solidFill>
                        </a:rPr>
                        <a:t>Provide a clear statement of what options are being compared and discussed</a:t>
                      </a:r>
                      <a:r>
                        <a:rPr lang="en-US" sz="1200" b="0" i="0">
                          <a:solidFill>
                            <a:srgbClr val="000000"/>
                          </a:solidFill>
                        </a:rPr>
                        <a:t>.</a:t>
                      </a:r>
                    </a:p>
                    <a:p>
                      <a:pPr algn="ctr"/>
                      <a:endParaRPr lang="en-US" sz="1200" i="0">
                        <a:solidFill>
                          <a:srgbClr val="000000"/>
                        </a:solidFill>
                      </a:endParaRPr>
                    </a:p>
                  </a:txBody>
                  <a:tcPr anchor="ctr"/>
                </a:tc>
                <a:tc>
                  <a:txBody>
                    <a:bodyPr/>
                    <a:lstStyle/>
                    <a:p>
                      <a:pPr algn="l"/>
                      <a:r>
                        <a:rPr lang="en-US" sz="1200" i="1">
                          <a:solidFill>
                            <a:srgbClr val="000000"/>
                          </a:solidFill>
                        </a:rPr>
                        <a:t>Based on what you have told me, you could be eligible for </a:t>
                      </a:r>
                      <a:r>
                        <a:rPr lang="en-US" sz="1200" i="0">
                          <a:solidFill>
                            <a:srgbClr val="000000"/>
                          </a:solidFill>
                        </a:rPr>
                        <a:t>[insert PrEP options].</a:t>
                      </a:r>
                    </a:p>
                    <a:p>
                      <a:pPr algn="l"/>
                      <a:r>
                        <a:rPr lang="en-US" sz="1200" i="1">
                          <a:solidFill>
                            <a:srgbClr val="000000"/>
                          </a:solidFill>
                        </a:rPr>
                        <a:t>You also always have the option of not using any PrEP and using other HIV prevention methods instead.</a:t>
                      </a:r>
                    </a:p>
                  </a:txBody>
                  <a:tcPr/>
                </a:tc>
                <a:extLst>
                  <a:ext uri="{0D108BD9-81ED-4DB2-BD59-A6C34878D82A}">
                    <a16:rowId xmlns:a16="http://schemas.microsoft.com/office/drawing/2014/main" val="769824687"/>
                  </a:ext>
                </a:extLst>
              </a:tr>
              <a:tr h="370840">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b="1" kern="1200">
                          <a:solidFill>
                            <a:srgbClr val="002060"/>
                          </a:solidFill>
                          <a:latin typeface="+mn-lt"/>
                          <a:ea typeface="+mn-ea"/>
                          <a:cs typeface="+mn-cs"/>
                        </a:rPr>
                        <a:t>Explore characteristics of each option</a:t>
                      </a:r>
                    </a:p>
                  </a:txBody>
                  <a:tcPr anchor="ctr"/>
                </a:tc>
                <a:tc>
                  <a:txBody>
                    <a:bodyPr/>
                    <a:lstStyle/>
                    <a:p>
                      <a:pPr algn="ctr"/>
                      <a:r>
                        <a:rPr lang="en-US" sz="1200">
                          <a:solidFill>
                            <a:srgbClr val="000000"/>
                          </a:solidFill>
                        </a:rPr>
                        <a:t>Review specific characteristics of each PrEP option </a:t>
                      </a:r>
                      <a:r>
                        <a:rPr lang="en-US" sz="1200" b="0">
                          <a:solidFill>
                            <a:srgbClr val="000000"/>
                          </a:solidFill>
                        </a:rPr>
                        <a:t>to identify potential benefits and drawbacks for the client.</a:t>
                      </a:r>
                      <a:endParaRPr lang="en-US" sz="1200">
                        <a:solidFill>
                          <a:srgbClr val="000000"/>
                        </a:solidFill>
                      </a:endParaRPr>
                    </a:p>
                  </a:txBody>
                  <a:tcPr anchor="ctr"/>
                </a:tc>
                <a:tc>
                  <a:txBody>
                    <a:bodyPr/>
                    <a:lstStyle/>
                    <a:p>
                      <a:pPr algn="l"/>
                      <a:r>
                        <a:rPr lang="en-US" sz="1200" i="1">
                          <a:solidFill>
                            <a:srgbClr val="000000"/>
                          </a:solidFill>
                        </a:rPr>
                        <a:t>We will now discuss some key things to consider with each option. As we review them, think about what is most important to you.</a:t>
                      </a:r>
                    </a:p>
                  </a:txBody>
                  <a:tcPr/>
                </a:tc>
                <a:extLst>
                  <a:ext uri="{0D108BD9-81ED-4DB2-BD59-A6C34878D82A}">
                    <a16:rowId xmlns:a16="http://schemas.microsoft.com/office/drawing/2014/main" val="3536613444"/>
                  </a:ext>
                </a:extLst>
              </a:tr>
              <a:tr h="370840">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b="1" kern="1200">
                          <a:solidFill>
                            <a:srgbClr val="002060"/>
                          </a:solidFill>
                          <a:latin typeface="+mn-lt"/>
                          <a:ea typeface="+mn-ea"/>
                          <a:cs typeface="+mn-cs"/>
                        </a:rPr>
                        <a:t>Discuss the uncertainties</a:t>
                      </a:r>
                    </a:p>
                  </a:txBody>
                  <a:tcPr anchor="ctr"/>
                </a:tc>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kern="1200">
                          <a:solidFill>
                            <a:srgbClr val="000000"/>
                          </a:solidFill>
                          <a:latin typeface="+mn-lt"/>
                          <a:ea typeface="+mn-ea"/>
                          <a:cs typeface="+mn-cs"/>
                        </a:rPr>
                        <a:t>Be honest and transparent about what we do and do not know about each option.</a:t>
                      </a: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i="1" kern="1200">
                          <a:solidFill>
                            <a:srgbClr val="000000"/>
                          </a:solidFill>
                          <a:latin typeface="+mn-lt"/>
                          <a:ea typeface="+mn-ea"/>
                          <a:cs typeface="+mn-cs"/>
                        </a:rPr>
                        <a:t>It is important to understand what is still unknown about each option, so that you can take that into account when making your choice.</a:t>
                      </a:r>
                    </a:p>
                  </a:txBody>
                  <a:tcPr/>
                </a:tc>
                <a:extLst>
                  <a:ext uri="{0D108BD9-81ED-4DB2-BD59-A6C34878D82A}">
                    <a16:rowId xmlns:a16="http://schemas.microsoft.com/office/drawing/2014/main" val="2798554747"/>
                  </a:ext>
                </a:extLst>
              </a:tr>
              <a:tr h="370840">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1" kern="1200">
                          <a:solidFill>
                            <a:srgbClr val="002060"/>
                          </a:solidFill>
                          <a:latin typeface="+mn-lt"/>
                          <a:ea typeface="+mn-ea"/>
                          <a:cs typeface="+mn-cs"/>
                        </a:rPr>
                        <a:t>Assess client understanding </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kern="1200">
                          <a:solidFill>
                            <a:srgbClr val="000000"/>
                          </a:solidFill>
                          <a:latin typeface="+mn-lt"/>
                          <a:ea typeface="+mn-ea"/>
                          <a:cs typeface="+mn-cs"/>
                        </a:rPr>
                        <a:t>Check in with the client to see what they have understood and answer remaining questions. </a:t>
                      </a:r>
                    </a:p>
                  </a:txBody>
                  <a:tcPr anchor="ctr"/>
                </a:tc>
                <a:tc>
                  <a:txBody>
                    <a:bodyPr/>
                    <a:lstStyle/>
                    <a:p>
                      <a:pPr algn="l"/>
                      <a:r>
                        <a:rPr lang="en-US" sz="1200" i="1" kern="1200">
                          <a:solidFill>
                            <a:srgbClr val="000000"/>
                          </a:solidFill>
                          <a:latin typeface="+mn-lt"/>
                          <a:ea typeface="+mn-ea"/>
                          <a:cs typeface="+mn-cs"/>
                        </a:rPr>
                        <a:t>I have given you a lot of information. Please tell me what are the main points that you have taken away from our discussion so far?</a:t>
                      </a:r>
                    </a:p>
                    <a:p>
                      <a:pPr algn="l"/>
                      <a:r>
                        <a:rPr lang="en-US" sz="1200" i="1" kern="1200">
                          <a:solidFill>
                            <a:srgbClr val="000000"/>
                          </a:solidFill>
                          <a:latin typeface="+mn-lt"/>
                          <a:ea typeface="+mn-ea"/>
                          <a:cs typeface="+mn-cs"/>
                        </a:rPr>
                        <a:t>What questions do you have</a:t>
                      </a:r>
                      <a:r>
                        <a:rPr lang="en-US" sz="1200" kern="1200">
                          <a:solidFill>
                            <a:srgbClr val="000000"/>
                          </a:solidFill>
                          <a:latin typeface="+mn-lt"/>
                          <a:ea typeface="+mn-ea"/>
                          <a:cs typeface="+mn-cs"/>
                        </a:rPr>
                        <a:t>?</a:t>
                      </a:r>
                    </a:p>
                  </a:txBody>
                  <a:tcPr/>
                </a:tc>
                <a:extLst>
                  <a:ext uri="{0D108BD9-81ED-4DB2-BD59-A6C34878D82A}">
                    <a16:rowId xmlns:a16="http://schemas.microsoft.com/office/drawing/2014/main" val="2682450783"/>
                  </a:ext>
                </a:extLst>
              </a:tr>
              <a:tr h="370840">
                <a:tc>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lang="en-US" sz="1200" b="1" kern="1200">
                          <a:solidFill>
                            <a:srgbClr val="002060"/>
                          </a:solidFill>
                          <a:latin typeface="+mn-lt"/>
                          <a:ea typeface="+mn-ea"/>
                          <a:cs typeface="+mn-cs"/>
                        </a:rPr>
                        <a:t>Explore client preferences</a:t>
                      </a:r>
                    </a:p>
                  </a:txBody>
                  <a:tcPr anchor="ctr"/>
                </a:tc>
                <a:tc>
                  <a:txBody>
                    <a:bodyPr/>
                    <a:lstStyle/>
                    <a:p>
                      <a:pPr marL="0" indent="0" algn="ctr">
                        <a:spcBef>
                          <a:spcPts val="600"/>
                        </a:spcBef>
                        <a:buFont typeface="Arial" panose="020B0604020202020204" pitchFamily="34" charset="0"/>
                        <a:buNone/>
                      </a:pPr>
                      <a:r>
                        <a:rPr lang="en-US" sz="1200" kern="1200">
                          <a:solidFill>
                            <a:srgbClr val="000000"/>
                          </a:solidFill>
                          <a:latin typeface="+mn-lt"/>
                          <a:ea typeface="+mn-ea"/>
                          <a:cs typeface="+mn-cs"/>
                        </a:rPr>
                        <a:t>Ask client to express their preferences and make a choice. </a:t>
                      </a:r>
                    </a:p>
                  </a:txBody>
                  <a:tcPr anchor="ctr"/>
                </a:tc>
                <a:tc>
                  <a:txBody>
                    <a:bodyPr/>
                    <a:lstStyle/>
                    <a:p>
                      <a:pPr algn="l"/>
                      <a:r>
                        <a:rPr lang="en-US" sz="1200" i="1" kern="1200">
                          <a:solidFill>
                            <a:srgbClr val="000000"/>
                          </a:solidFill>
                          <a:latin typeface="+mn-lt"/>
                          <a:ea typeface="+mn-ea"/>
                          <a:cs typeface="+mn-cs"/>
                        </a:rPr>
                        <a:t>I would now like to know what PrEP option you think will work best for you. What is most important to you when deciding what PrEP option to use? Do you have a preferred option?</a:t>
                      </a:r>
                    </a:p>
                  </a:txBody>
                  <a:tcPr/>
                </a:tc>
                <a:extLst>
                  <a:ext uri="{0D108BD9-81ED-4DB2-BD59-A6C34878D82A}">
                    <a16:rowId xmlns:a16="http://schemas.microsoft.com/office/drawing/2014/main" val="2918833850"/>
                  </a:ext>
                </a:extLst>
              </a:tr>
            </a:tbl>
          </a:graphicData>
        </a:graphic>
      </p:graphicFrame>
      <p:sp>
        <p:nvSpPr>
          <p:cNvPr id="7" name="TextBox 6">
            <a:extLst>
              <a:ext uri="{FF2B5EF4-FFF2-40B4-BE49-F238E27FC236}">
                <a16:creationId xmlns:a16="http://schemas.microsoft.com/office/drawing/2014/main" id="{C0EF9C9C-B5C1-13A3-80F4-4FE2BA1C8E03}"/>
              </a:ext>
            </a:extLst>
          </p:cNvPr>
          <p:cNvSpPr txBox="1"/>
          <p:nvPr/>
        </p:nvSpPr>
        <p:spPr>
          <a:xfrm>
            <a:off x="190427" y="2526448"/>
            <a:ext cx="372592" cy="523220"/>
          </a:xfrm>
          <a:prstGeom prst="rect">
            <a:avLst/>
          </a:prstGeom>
          <a:noFill/>
        </p:spPr>
        <p:txBody>
          <a:bodyPr wrap="square" lIns="91440" tIns="45720" rIns="91440" bIns="45720" rtlCol="0" anchor="t">
            <a:spAutoFit/>
          </a:bodyPr>
          <a:lstStyle/>
          <a:p>
            <a:pPr algn="ctr"/>
            <a:r>
              <a:rPr lang="en-US" sz="2800">
                <a:solidFill>
                  <a:srgbClr val="002060"/>
                </a:solidFill>
              </a:rPr>
              <a:t>1</a:t>
            </a:r>
          </a:p>
        </p:txBody>
      </p:sp>
      <p:sp>
        <p:nvSpPr>
          <p:cNvPr id="10" name="TextBox 9">
            <a:extLst>
              <a:ext uri="{FF2B5EF4-FFF2-40B4-BE49-F238E27FC236}">
                <a16:creationId xmlns:a16="http://schemas.microsoft.com/office/drawing/2014/main" id="{2410DCA2-0A0E-EE52-7524-27F867083A42}"/>
              </a:ext>
            </a:extLst>
          </p:cNvPr>
          <p:cNvSpPr txBox="1"/>
          <p:nvPr/>
        </p:nvSpPr>
        <p:spPr>
          <a:xfrm>
            <a:off x="187406" y="3720539"/>
            <a:ext cx="372592" cy="523220"/>
          </a:xfrm>
          <a:prstGeom prst="rect">
            <a:avLst/>
          </a:prstGeom>
          <a:noFill/>
        </p:spPr>
        <p:txBody>
          <a:bodyPr wrap="square" lIns="91440" tIns="45720" rIns="91440" bIns="45720" rtlCol="0" anchor="t">
            <a:spAutoFit/>
          </a:bodyPr>
          <a:lstStyle/>
          <a:p>
            <a:pPr algn="ctr"/>
            <a:r>
              <a:rPr lang="en-US" sz="2800">
                <a:solidFill>
                  <a:srgbClr val="002060"/>
                </a:solidFill>
              </a:rPr>
              <a:t>2</a:t>
            </a:r>
          </a:p>
        </p:txBody>
      </p:sp>
      <p:sp>
        <p:nvSpPr>
          <p:cNvPr id="12" name="TextBox 11">
            <a:extLst>
              <a:ext uri="{FF2B5EF4-FFF2-40B4-BE49-F238E27FC236}">
                <a16:creationId xmlns:a16="http://schemas.microsoft.com/office/drawing/2014/main" id="{124089EB-33B3-CF0D-1134-2590DAA61250}"/>
              </a:ext>
            </a:extLst>
          </p:cNvPr>
          <p:cNvSpPr txBox="1"/>
          <p:nvPr/>
        </p:nvSpPr>
        <p:spPr>
          <a:xfrm>
            <a:off x="193447" y="4689141"/>
            <a:ext cx="372592" cy="523220"/>
          </a:xfrm>
          <a:prstGeom prst="rect">
            <a:avLst/>
          </a:prstGeom>
          <a:noFill/>
        </p:spPr>
        <p:txBody>
          <a:bodyPr wrap="square" lIns="91440" tIns="45720" rIns="91440" bIns="45720" rtlCol="0" anchor="t">
            <a:spAutoFit/>
          </a:bodyPr>
          <a:lstStyle/>
          <a:p>
            <a:pPr algn="ctr"/>
            <a:r>
              <a:rPr lang="en-US" sz="2800">
                <a:solidFill>
                  <a:srgbClr val="002060"/>
                </a:solidFill>
              </a:rPr>
              <a:t>3</a:t>
            </a:r>
          </a:p>
        </p:txBody>
      </p:sp>
      <p:sp>
        <p:nvSpPr>
          <p:cNvPr id="13" name="TextBox 12">
            <a:extLst>
              <a:ext uri="{FF2B5EF4-FFF2-40B4-BE49-F238E27FC236}">
                <a16:creationId xmlns:a16="http://schemas.microsoft.com/office/drawing/2014/main" id="{45E8CBEA-8C5C-5211-338E-961C633E4B14}"/>
              </a:ext>
            </a:extLst>
          </p:cNvPr>
          <p:cNvSpPr txBox="1"/>
          <p:nvPr/>
        </p:nvSpPr>
        <p:spPr>
          <a:xfrm>
            <a:off x="193447" y="5705127"/>
            <a:ext cx="372592" cy="523220"/>
          </a:xfrm>
          <a:prstGeom prst="rect">
            <a:avLst/>
          </a:prstGeom>
          <a:noFill/>
        </p:spPr>
        <p:txBody>
          <a:bodyPr wrap="square" lIns="91440" tIns="45720" rIns="91440" bIns="45720" rtlCol="0" anchor="t">
            <a:spAutoFit/>
          </a:bodyPr>
          <a:lstStyle/>
          <a:p>
            <a:pPr algn="ctr"/>
            <a:r>
              <a:rPr lang="en-US" sz="2800">
                <a:solidFill>
                  <a:srgbClr val="002060"/>
                </a:solidFill>
              </a:rPr>
              <a:t>4</a:t>
            </a:r>
          </a:p>
        </p:txBody>
      </p:sp>
      <p:sp>
        <p:nvSpPr>
          <p:cNvPr id="14" name="TextBox 13">
            <a:extLst>
              <a:ext uri="{FF2B5EF4-FFF2-40B4-BE49-F238E27FC236}">
                <a16:creationId xmlns:a16="http://schemas.microsoft.com/office/drawing/2014/main" id="{84DFBA43-5075-28D0-CD8B-87CB5CC6BB92}"/>
              </a:ext>
            </a:extLst>
          </p:cNvPr>
          <p:cNvSpPr txBox="1"/>
          <p:nvPr/>
        </p:nvSpPr>
        <p:spPr>
          <a:xfrm>
            <a:off x="193447" y="6669494"/>
            <a:ext cx="372592" cy="523220"/>
          </a:xfrm>
          <a:prstGeom prst="rect">
            <a:avLst/>
          </a:prstGeom>
          <a:noFill/>
        </p:spPr>
        <p:txBody>
          <a:bodyPr wrap="square" lIns="91440" tIns="45720" rIns="91440" bIns="45720" rtlCol="0" anchor="t">
            <a:spAutoFit/>
          </a:bodyPr>
          <a:lstStyle/>
          <a:p>
            <a:pPr algn="ctr"/>
            <a:r>
              <a:rPr lang="en-US" sz="2800">
                <a:solidFill>
                  <a:srgbClr val="002060"/>
                </a:solidFill>
              </a:rPr>
              <a:t>5</a:t>
            </a:r>
          </a:p>
        </p:txBody>
      </p:sp>
      <p:sp>
        <p:nvSpPr>
          <p:cNvPr id="15" name="TextBox 14">
            <a:extLst>
              <a:ext uri="{FF2B5EF4-FFF2-40B4-BE49-F238E27FC236}">
                <a16:creationId xmlns:a16="http://schemas.microsoft.com/office/drawing/2014/main" id="{A158D380-C357-F9A7-4AE8-221F6A161801}"/>
              </a:ext>
            </a:extLst>
          </p:cNvPr>
          <p:cNvSpPr txBox="1"/>
          <p:nvPr/>
        </p:nvSpPr>
        <p:spPr>
          <a:xfrm>
            <a:off x="187406" y="7496923"/>
            <a:ext cx="372592" cy="523220"/>
          </a:xfrm>
          <a:prstGeom prst="rect">
            <a:avLst/>
          </a:prstGeom>
          <a:noFill/>
        </p:spPr>
        <p:txBody>
          <a:bodyPr wrap="square" lIns="91440" tIns="45720" rIns="91440" bIns="45720" rtlCol="0" anchor="t">
            <a:spAutoFit/>
          </a:bodyPr>
          <a:lstStyle/>
          <a:p>
            <a:pPr algn="ctr"/>
            <a:r>
              <a:rPr lang="en-US" sz="2800">
                <a:solidFill>
                  <a:srgbClr val="002060"/>
                </a:solidFill>
              </a:rPr>
              <a:t>6</a:t>
            </a:r>
          </a:p>
        </p:txBody>
      </p:sp>
      <p:sp>
        <p:nvSpPr>
          <p:cNvPr id="16" name="TextBox 15">
            <a:extLst>
              <a:ext uri="{FF2B5EF4-FFF2-40B4-BE49-F238E27FC236}">
                <a16:creationId xmlns:a16="http://schemas.microsoft.com/office/drawing/2014/main" id="{F1EF7DD1-872D-574F-7674-00B89313EED7}"/>
              </a:ext>
            </a:extLst>
          </p:cNvPr>
          <p:cNvSpPr txBox="1"/>
          <p:nvPr/>
        </p:nvSpPr>
        <p:spPr>
          <a:xfrm>
            <a:off x="187406" y="8325296"/>
            <a:ext cx="372592" cy="523220"/>
          </a:xfrm>
          <a:prstGeom prst="rect">
            <a:avLst/>
          </a:prstGeom>
          <a:noFill/>
        </p:spPr>
        <p:txBody>
          <a:bodyPr wrap="square" lIns="91440" tIns="45720" rIns="91440" bIns="45720" rtlCol="0" anchor="t">
            <a:spAutoFit/>
          </a:bodyPr>
          <a:lstStyle/>
          <a:p>
            <a:pPr algn="ctr"/>
            <a:r>
              <a:rPr lang="en-US" sz="2800">
                <a:solidFill>
                  <a:srgbClr val="002060"/>
                </a:solidFill>
              </a:rPr>
              <a:t>7</a:t>
            </a:r>
          </a:p>
        </p:txBody>
      </p:sp>
      <p:sp>
        <p:nvSpPr>
          <p:cNvPr id="5" name="Title 3">
            <a:extLst>
              <a:ext uri="{FF2B5EF4-FFF2-40B4-BE49-F238E27FC236}">
                <a16:creationId xmlns:a16="http://schemas.microsoft.com/office/drawing/2014/main" id="{B828D46D-1145-2283-FD87-7F3D25FAEFB6}"/>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378954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54AD8E-7FD5-6443-8F80-DAA20D1BAD92}"/>
              </a:ext>
            </a:extLst>
          </p:cNvPr>
          <p:cNvSpPr>
            <a:spLocks noGrp="1"/>
          </p:cNvSpPr>
          <p:nvPr>
            <p:ph type="body" sz="quarter" idx="15"/>
          </p:nvPr>
        </p:nvSpPr>
        <p:spPr/>
        <p:txBody>
          <a:bodyPr/>
          <a:lstStyle/>
          <a:p>
            <a:pPr algn="ctr"/>
            <a:r>
              <a:rPr lang="en-US" sz="2800">
                <a:solidFill>
                  <a:srgbClr val="022169"/>
                </a:solidFill>
              </a:rPr>
              <a:t>Step 4: </a:t>
            </a:r>
            <a:r>
              <a:rPr lang="en-US" sz="2800"/>
              <a:t>Characteristics </a:t>
            </a:r>
            <a:r>
              <a:rPr lang="en-US" sz="2800">
                <a:solidFill>
                  <a:srgbClr val="022169"/>
                </a:solidFill>
              </a:rPr>
              <a:t>of </a:t>
            </a:r>
            <a:r>
              <a:rPr lang="en-US" sz="2800" err="1">
                <a:solidFill>
                  <a:srgbClr val="022169"/>
                </a:solidFill>
              </a:rPr>
              <a:t>PrEP</a:t>
            </a:r>
            <a:r>
              <a:rPr lang="en-US" sz="2800">
                <a:solidFill>
                  <a:srgbClr val="022169"/>
                </a:solidFill>
              </a:rPr>
              <a:t> Options</a:t>
            </a:r>
          </a:p>
        </p:txBody>
      </p:sp>
      <p:sp>
        <p:nvSpPr>
          <p:cNvPr id="17" name="Flowchart: Process 16">
            <a:extLst>
              <a:ext uri="{FF2B5EF4-FFF2-40B4-BE49-F238E27FC236}">
                <a16:creationId xmlns:a16="http://schemas.microsoft.com/office/drawing/2014/main" id="{7B1C6A74-44E0-58F4-6B37-B649F7288AA1}"/>
              </a:ext>
            </a:extLst>
          </p:cNvPr>
          <p:cNvSpPr/>
          <p:nvPr/>
        </p:nvSpPr>
        <p:spPr>
          <a:xfrm>
            <a:off x="280439" y="3025191"/>
            <a:ext cx="2078353" cy="1022934"/>
          </a:xfrm>
          <a:prstGeom prst="flowChartProcess">
            <a:avLst/>
          </a:prstGeom>
          <a:solidFill>
            <a:schemeClr val="accent5"/>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FFFFFF"/>
                </a:solidFill>
                <a:effectLst/>
                <a:uLnTx/>
                <a:uFillTx/>
                <a:latin typeface="Calibri" panose="020F0502020204030204"/>
                <a:ea typeface="+mn-ea"/>
                <a:cs typeface="+mn-cs"/>
              </a:rPr>
              <a:t>Scientific knowledge about each option</a:t>
            </a:r>
          </a:p>
        </p:txBody>
      </p:sp>
      <p:sp>
        <p:nvSpPr>
          <p:cNvPr id="18" name="Flowchart: Process 6">
            <a:extLst>
              <a:ext uri="{FF2B5EF4-FFF2-40B4-BE49-F238E27FC236}">
                <a16:creationId xmlns:a16="http://schemas.microsoft.com/office/drawing/2014/main" id="{2B025360-C1D3-7138-D227-88D6E5D928BF}"/>
              </a:ext>
            </a:extLst>
          </p:cNvPr>
          <p:cNvSpPr/>
          <p:nvPr/>
        </p:nvSpPr>
        <p:spPr>
          <a:xfrm>
            <a:off x="2675573" y="3031488"/>
            <a:ext cx="2078353" cy="1016637"/>
          </a:xfrm>
          <a:prstGeom prst="flowChartProcess">
            <a:avLst/>
          </a:prstGeom>
          <a:solidFill>
            <a:srgbClr val="70AD47"/>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Calibri" panose="020F0502020204030204"/>
                <a:ea typeface="+mn-ea"/>
                <a:cs typeface="+mn-cs"/>
              </a:rPr>
              <a:t>Practical implications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Calibri" panose="020F0502020204030204"/>
                <a:ea typeface="+mn-ea"/>
                <a:cs typeface="+mn-cs"/>
              </a:rPr>
              <a:t>of each option</a:t>
            </a:r>
          </a:p>
        </p:txBody>
      </p:sp>
      <p:sp>
        <p:nvSpPr>
          <p:cNvPr id="19" name="Flowchart: Process 7">
            <a:extLst>
              <a:ext uri="{FF2B5EF4-FFF2-40B4-BE49-F238E27FC236}">
                <a16:creationId xmlns:a16="http://schemas.microsoft.com/office/drawing/2014/main" id="{4F33F45F-6FA7-1D09-B458-11BDB1D7E217}"/>
              </a:ext>
            </a:extLst>
          </p:cNvPr>
          <p:cNvSpPr/>
          <p:nvPr/>
        </p:nvSpPr>
        <p:spPr>
          <a:xfrm>
            <a:off x="5082944" y="3030957"/>
            <a:ext cx="2078353" cy="1006546"/>
          </a:xfrm>
          <a:prstGeom prst="flowChartProcess">
            <a:avLst/>
          </a:prstGeom>
          <a:solidFill>
            <a:schemeClr val="accent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Calibri" panose="020F0502020204030204"/>
                <a:ea typeface="+mn-ea"/>
                <a:cs typeface="+mn-cs"/>
              </a:rPr>
              <a:t>Personal considerations with each option</a:t>
            </a:r>
          </a:p>
        </p:txBody>
      </p:sp>
      <p:sp>
        <p:nvSpPr>
          <p:cNvPr id="20" name="Flowchart: Process 12">
            <a:extLst>
              <a:ext uri="{FF2B5EF4-FFF2-40B4-BE49-F238E27FC236}">
                <a16:creationId xmlns:a16="http://schemas.microsoft.com/office/drawing/2014/main" id="{7DDE2F15-75C4-17E2-1A7A-F2678983A13B}"/>
              </a:ext>
            </a:extLst>
          </p:cNvPr>
          <p:cNvSpPr/>
          <p:nvPr/>
        </p:nvSpPr>
        <p:spPr>
          <a:xfrm>
            <a:off x="266007" y="4370538"/>
            <a:ext cx="2092785" cy="825884"/>
          </a:xfrm>
          <a:prstGeom prst="flowChartProcess">
            <a:avLst/>
          </a:prstGeom>
          <a:solidFill>
            <a:schemeClr val="accent5">
              <a:lumMod val="40000"/>
              <a:lumOff val="60000"/>
              <a:alpha val="64706"/>
            </a:scheme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accent5">
                    <a:lumMod val="75000"/>
                  </a:schemeClr>
                </a:solidFill>
                <a:effectLst/>
                <a:uLnTx/>
                <a:uFillTx/>
                <a:latin typeface="Calibri" panose="020F0502020204030204"/>
                <a:ea typeface="+mn-ea"/>
                <a:cs typeface="+mn-cs"/>
              </a:rPr>
              <a:t>How well does it prevent HIV infection?</a:t>
            </a:r>
          </a:p>
        </p:txBody>
      </p:sp>
      <p:sp>
        <p:nvSpPr>
          <p:cNvPr id="21" name="Flowchart: Process 14">
            <a:extLst>
              <a:ext uri="{FF2B5EF4-FFF2-40B4-BE49-F238E27FC236}">
                <a16:creationId xmlns:a16="http://schemas.microsoft.com/office/drawing/2014/main" id="{E937E42D-3F43-2E03-8490-4147B4A8BB3A}"/>
              </a:ext>
            </a:extLst>
          </p:cNvPr>
          <p:cNvSpPr/>
          <p:nvPr/>
        </p:nvSpPr>
        <p:spPr>
          <a:xfrm>
            <a:off x="2675573" y="5302189"/>
            <a:ext cx="2078352" cy="895812"/>
          </a:xfrm>
          <a:prstGeom prst="flowChartProcess">
            <a:avLst/>
          </a:prstGeom>
          <a:solidFill>
            <a:srgbClr val="70AD47">
              <a:lumMod val="20000"/>
              <a:lumOff val="8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70AD47">
                    <a:lumMod val="50000"/>
                  </a:srgbClr>
                </a:solidFill>
                <a:effectLst/>
                <a:uLnTx/>
                <a:uFillTx/>
                <a:latin typeface="Calibri" panose="020F0502020204030204"/>
                <a:ea typeface="+mn-ea"/>
                <a:cs typeface="+mn-cs"/>
              </a:rPr>
              <a:t>How will I fit regular clinic visits into my life?</a:t>
            </a:r>
          </a:p>
        </p:txBody>
      </p:sp>
      <p:sp>
        <p:nvSpPr>
          <p:cNvPr id="22" name="Flowchart: Process 15">
            <a:extLst>
              <a:ext uri="{FF2B5EF4-FFF2-40B4-BE49-F238E27FC236}">
                <a16:creationId xmlns:a16="http://schemas.microsoft.com/office/drawing/2014/main" id="{47E0AC48-D2B0-4A2C-2377-2FA9E1AB4D2B}"/>
              </a:ext>
            </a:extLst>
          </p:cNvPr>
          <p:cNvSpPr/>
          <p:nvPr/>
        </p:nvSpPr>
        <p:spPr>
          <a:xfrm>
            <a:off x="2675573" y="4370538"/>
            <a:ext cx="2046056" cy="825884"/>
          </a:xfrm>
          <a:prstGeom prst="flowChartProcess">
            <a:avLst/>
          </a:prstGeom>
          <a:solidFill>
            <a:srgbClr val="70AD47">
              <a:lumMod val="20000"/>
              <a:lumOff val="8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70AD47">
                    <a:lumMod val="50000"/>
                  </a:srgbClr>
                </a:solidFill>
                <a:effectLst/>
                <a:uLnTx/>
                <a:uFillTx/>
                <a:latin typeface="Calibri" panose="020F0502020204030204"/>
                <a:ea typeface="+mn-ea"/>
                <a:cs typeface="+mn-cs"/>
              </a:rPr>
              <a:t>Will I be able to use my </a:t>
            </a:r>
            <a:r>
              <a:rPr kumimoji="0" lang="en-US" sz="1600" b="0" i="0" u="none" strike="noStrike" kern="0" cap="none" spc="0" normalizeH="0" baseline="0" noProof="0" err="1">
                <a:ln>
                  <a:noFill/>
                </a:ln>
                <a:solidFill>
                  <a:srgbClr val="70AD47">
                    <a:lumMod val="50000"/>
                  </a:srgbClr>
                </a:solidFill>
                <a:effectLst/>
                <a:uLnTx/>
                <a:uFillTx/>
                <a:latin typeface="Calibri" panose="020F0502020204030204"/>
                <a:ea typeface="+mn-ea"/>
                <a:cs typeface="+mn-cs"/>
              </a:rPr>
              <a:t>PrEP</a:t>
            </a:r>
            <a:r>
              <a:rPr kumimoji="0" lang="en-US" sz="1600" b="0" i="0" u="none" strike="noStrike" kern="0" cap="none" spc="0" normalizeH="0" baseline="0" noProof="0">
                <a:ln>
                  <a:noFill/>
                </a:ln>
                <a:solidFill>
                  <a:srgbClr val="70AD47">
                    <a:lumMod val="50000"/>
                  </a:srgbClr>
                </a:solidFill>
                <a:effectLst/>
                <a:uLnTx/>
                <a:uFillTx/>
                <a:latin typeface="Calibri" panose="020F0502020204030204"/>
                <a:ea typeface="+mn-ea"/>
                <a:cs typeface="+mn-cs"/>
              </a:rPr>
              <a:t> as instructed?</a:t>
            </a:r>
          </a:p>
        </p:txBody>
      </p:sp>
      <p:sp>
        <p:nvSpPr>
          <p:cNvPr id="23" name="Flowchart: Process 16">
            <a:extLst>
              <a:ext uri="{FF2B5EF4-FFF2-40B4-BE49-F238E27FC236}">
                <a16:creationId xmlns:a16="http://schemas.microsoft.com/office/drawing/2014/main" id="{F40C8E9E-88A7-B5C6-1561-B8B6A6F1A858}"/>
              </a:ext>
            </a:extLst>
          </p:cNvPr>
          <p:cNvSpPr/>
          <p:nvPr/>
        </p:nvSpPr>
        <p:spPr>
          <a:xfrm>
            <a:off x="5104015" y="4343089"/>
            <a:ext cx="2057282" cy="825884"/>
          </a:xfrm>
          <a:prstGeom prst="flowChartProcess">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accent1">
                    <a:lumMod val="75000"/>
                  </a:schemeClr>
                </a:solidFill>
                <a:effectLst/>
                <a:uLnTx/>
                <a:uFillTx/>
                <a:latin typeface="Calibri" panose="020F0502020204030204"/>
                <a:ea typeface="+mn-ea"/>
                <a:cs typeface="+mn-cs"/>
              </a:rPr>
              <a:t>Will I be able to keep it private from my partner?</a:t>
            </a:r>
          </a:p>
        </p:txBody>
      </p:sp>
      <p:sp>
        <p:nvSpPr>
          <p:cNvPr id="24" name="Flowchart: Process 17">
            <a:extLst>
              <a:ext uri="{FF2B5EF4-FFF2-40B4-BE49-F238E27FC236}">
                <a16:creationId xmlns:a16="http://schemas.microsoft.com/office/drawing/2014/main" id="{7EA6B392-6CE7-F3D0-9D04-653306BE1E92}"/>
              </a:ext>
            </a:extLst>
          </p:cNvPr>
          <p:cNvSpPr/>
          <p:nvPr/>
        </p:nvSpPr>
        <p:spPr>
          <a:xfrm>
            <a:off x="5104015" y="5277405"/>
            <a:ext cx="2057282" cy="1005400"/>
          </a:xfrm>
          <a:prstGeom prst="flowChartProcess">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accent1">
                    <a:lumMod val="75000"/>
                  </a:schemeClr>
                </a:solidFill>
                <a:effectLst/>
                <a:uLnTx/>
                <a:uFillTx/>
                <a:latin typeface="Calibri" panose="020F0502020204030204"/>
                <a:ea typeface="+mn-ea"/>
                <a:cs typeface="+mn-cs"/>
              </a:rPr>
              <a:t>Will I be able to keep it private from other people in my </a:t>
            </a:r>
            <a:r>
              <a:rPr lang="en-US" sz="1600" kern="0">
                <a:solidFill>
                  <a:schemeClr val="accent1">
                    <a:lumMod val="75000"/>
                  </a:schemeClr>
                </a:solidFill>
                <a:latin typeface="Calibri" panose="020F0502020204030204"/>
              </a:rPr>
              <a:t>life?</a:t>
            </a:r>
          </a:p>
        </p:txBody>
      </p:sp>
      <p:sp>
        <p:nvSpPr>
          <p:cNvPr id="25" name="Flowchart: Process 22">
            <a:extLst>
              <a:ext uri="{FF2B5EF4-FFF2-40B4-BE49-F238E27FC236}">
                <a16:creationId xmlns:a16="http://schemas.microsoft.com/office/drawing/2014/main" id="{A843449D-2CF0-FA2C-17CB-F3848D72FD13}"/>
              </a:ext>
            </a:extLst>
          </p:cNvPr>
          <p:cNvSpPr/>
          <p:nvPr/>
        </p:nvSpPr>
        <p:spPr>
          <a:xfrm>
            <a:off x="266007" y="5322923"/>
            <a:ext cx="2092785" cy="746443"/>
          </a:xfrm>
          <a:prstGeom prst="flowChartProcess">
            <a:avLst/>
          </a:prstGeom>
          <a:solidFill>
            <a:schemeClr val="accent5">
              <a:lumMod val="40000"/>
              <a:lumOff val="60000"/>
              <a:alpha val="64706"/>
            </a:scheme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accent5">
                    <a:lumMod val="75000"/>
                  </a:schemeClr>
                </a:solidFill>
                <a:effectLst/>
                <a:uLnTx/>
                <a:uFillTx/>
                <a:latin typeface="Calibri" panose="020F0502020204030204"/>
                <a:ea typeface="+mn-ea"/>
                <a:cs typeface="+mn-cs"/>
              </a:rPr>
              <a:t>What are the side effects?</a:t>
            </a:r>
          </a:p>
        </p:txBody>
      </p:sp>
      <p:sp>
        <p:nvSpPr>
          <p:cNvPr id="26" name="Flowchart: Process 23">
            <a:extLst>
              <a:ext uri="{FF2B5EF4-FFF2-40B4-BE49-F238E27FC236}">
                <a16:creationId xmlns:a16="http://schemas.microsoft.com/office/drawing/2014/main" id="{8B74E720-2ABC-E11C-E802-C1A8B0280D5B}"/>
              </a:ext>
            </a:extLst>
          </p:cNvPr>
          <p:cNvSpPr/>
          <p:nvPr/>
        </p:nvSpPr>
        <p:spPr>
          <a:xfrm>
            <a:off x="266008" y="6195867"/>
            <a:ext cx="2092784" cy="1089856"/>
          </a:xfrm>
          <a:prstGeom prst="flowChartProcess">
            <a:avLst/>
          </a:prstGeom>
          <a:solidFill>
            <a:schemeClr val="accent5">
              <a:lumMod val="40000"/>
              <a:lumOff val="60000"/>
              <a:alpha val="64706"/>
            </a:scheme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accent5">
                    <a:lumMod val="75000"/>
                  </a:schemeClr>
                </a:solidFill>
                <a:effectLst/>
                <a:uLnTx/>
                <a:uFillTx/>
                <a:latin typeface="Calibri" panose="020F0502020204030204"/>
                <a:ea typeface="+mn-ea"/>
                <a:cs typeface="+mn-cs"/>
              </a:rPr>
              <a:t>How will it impact detection and treatment of HIV if I become infected? </a:t>
            </a:r>
          </a:p>
        </p:txBody>
      </p:sp>
      <p:sp>
        <p:nvSpPr>
          <p:cNvPr id="27" name="Flowchart: Process 1">
            <a:extLst>
              <a:ext uri="{FF2B5EF4-FFF2-40B4-BE49-F238E27FC236}">
                <a16:creationId xmlns:a16="http://schemas.microsoft.com/office/drawing/2014/main" id="{8221AB5D-43F3-D89F-93AB-E9E46806CE51}"/>
              </a:ext>
            </a:extLst>
          </p:cNvPr>
          <p:cNvSpPr/>
          <p:nvPr/>
        </p:nvSpPr>
        <p:spPr>
          <a:xfrm>
            <a:off x="5104015" y="6407667"/>
            <a:ext cx="2057282" cy="902647"/>
          </a:xfrm>
          <a:prstGeom prst="flowChartProcess">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accent1">
                    <a:lumMod val="75000"/>
                  </a:schemeClr>
                </a:solidFill>
                <a:effectLst/>
                <a:uLnTx/>
                <a:uFillTx/>
                <a:latin typeface="Calibri" panose="020F0502020204030204"/>
                <a:ea typeface="+mn-ea"/>
                <a:cs typeface="+mn-cs"/>
              </a:rPr>
              <a:t>How easy is it to stop and start if my situation changes?</a:t>
            </a:r>
          </a:p>
        </p:txBody>
      </p:sp>
      <p:sp>
        <p:nvSpPr>
          <p:cNvPr id="28" name="Flowchart: Process 5">
            <a:extLst>
              <a:ext uri="{FF2B5EF4-FFF2-40B4-BE49-F238E27FC236}">
                <a16:creationId xmlns:a16="http://schemas.microsoft.com/office/drawing/2014/main" id="{4B830D64-9DBE-0BE8-5A50-629CA55DD3FF}"/>
              </a:ext>
            </a:extLst>
          </p:cNvPr>
          <p:cNvSpPr/>
          <p:nvPr/>
        </p:nvSpPr>
        <p:spPr>
          <a:xfrm>
            <a:off x="2675573" y="6303768"/>
            <a:ext cx="2078352" cy="1006546"/>
          </a:xfrm>
          <a:prstGeom prst="flowChartProcess">
            <a:avLst/>
          </a:prstGeom>
          <a:solidFill>
            <a:srgbClr val="70AD47">
              <a:lumMod val="20000"/>
              <a:lumOff val="8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70AD47">
                    <a:lumMod val="50000"/>
                  </a:srgbClr>
                </a:solidFill>
                <a:effectLst/>
                <a:uLnTx/>
                <a:uFillTx/>
                <a:latin typeface="Calibri" panose="020F0502020204030204"/>
                <a:ea typeface="+mn-ea"/>
                <a:cs typeface="+mn-cs"/>
              </a:rPr>
              <a:t>What kind of HIV testing will I need, and how often?</a:t>
            </a:r>
          </a:p>
        </p:txBody>
      </p:sp>
      <p:sp>
        <p:nvSpPr>
          <p:cNvPr id="3" name="Flowchart: Process 2">
            <a:extLst>
              <a:ext uri="{FF2B5EF4-FFF2-40B4-BE49-F238E27FC236}">
                <a16:creationId xmlns:a16="http://schemas.microsoft.com/office/drawing/2014/main" id="{D9FFE0CD-7D04-5820-EF52-9EDF10B6A274}"/>
              </a:ext>
            </a:extLst>
          </p:cNvPr>
          <p:cNvSpPr/>
          <p:nvPr/>
        </p:nvSpPr>
        <p:spPr>
          <a:xfrm>
            <a:off x="274322" y="2096618"/>
            <a:ext cx="6886975" cy="786408"/>
          </a:xfrm>
          <a:prstGeom prst="flowChartProcess">
            <a:avLst/>
          </a:prstGeom>
          <a:solidFill>
            <a:schemeClr val="tx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FFFFFF"/>
                </a:solidFill>
                <a:effectLst/>
                <a:uLnTx/>
                <a:uFillTx/>
                <a:latin typeface="Calibri" panose="020F0502020204030204"/>
                <a:ea typeface="+mn-ea"/>
                <a:cs typeface="+mn-cs"/>
              </a:rPr>
              <a:t>Considerations for Choosing PrEP</a:t>
            </a:r>
          </a:p>
        </p:txBody>
      </p:sp>
      <p:sp>
        <p:nvSpPr>
          <p:cNvPr id="5" name="Title 3">
            <a:extLst>
              <a:ext uri="{FF2B5EF4-FFF2-40B4-BE49-F238E27FC236}">
                <a16:creationId xmlns:a16="http://schemas.microsoft.com/office/drawing/2014/main" id="{95856C03-4767-CEDD-25AD-7D6CCA57BA0D}"/>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spTree>
    <p:extLst>
      <p:ext uri="{BB962C8B-B14F-4D97-AF65-F5344CB8AC3E}">
        <p14:creationId xmlns:p14="http://schemas.microsoft.com/office/powerpoint/2010/main" val="309742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62769-A3AC-3313-B458-3C864AF1E492}"/>
              </a:ext>
            </a:extLst>
          </p:cNvPr>
          <p:cNvSpPr/>
          <p:nvPr/>
        </p:nvSpPr>
        <p:spPr>
          <a:xfrm>
            <a:off x="0" y="1"/>
            <a:ext cx="7429500" cy="1251897"/>
          </a:xfrm>
          <a:prstGeom prst="rect">
            <a:avLst/>
          </a:prstGeom>
          <a:solidFill>
            <a:srgbClr val="02B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aphicFrame>
        <p:nvGraphicFramePr>
          <p:cNvPr id="13" name="Content Placeholder 12">
            <a:extLst>
              <a:ext uri="{FF2B5EF4-FFF2-40B4-BE49-F238E27FC236}">
                <a16:creationId xmlns:a16="http://schemas.microsoft.com/office/drawing/2014/main" id="{CD36E861-7B9E-3CEA-529B-4A1452DADE40}"/>
              </a:ext>
            </a:extLst>
          </p:cNvPr>
          <p:cNvGraphicFramePr>
            <a:graphicFrameLocks noGrp="1"/>
          </p:cNvGraphicFramePr>
          <p:nvPr>
            <p:ph idx="10"/>
            <p:extLst>
              <p:ext uri="{D42A27DB-BD31-4B8C-83A1-F6EECF244321}">
                <p14:modId xmlns:p14="http://schemas.microsoft.com/office/powerpoint/2010/main" val="4062886653"/>
              </p:ext>
            </p:extLst>
          </p:nvPr>
        </p:nvGraphicFramePr>
        <p:xfrm>
          <a:off x="274321" y="1396776"/>
          <a:ext cx="6962129" cy="2654741"/>
        </p:xfrm>
        <a:graphic>
          <a:graphicData uri="http://schemas.openxmlformats.org/drawingml/2006/table">
            <a:tbl>
              <a:tblPr bandRow="1">
                <a:tableStyleId>{7DF18680-E054-41AD-8BC1-D1AEF772440D}</a:tableStyleId>
              </a:tblPr>
              <a:tblGrid>
                <a:gridCol w="426720">
                  <a:extLst>
                    <a:ext uri="{9D8B030D-6E8A-4147-A177-3AD203B41FA5}">
                      <a16:colId xmlns:a16="http://schemas.microsoft.com/office/drawing/2014/main" val="1433546123"/>
                    </a:ext>
                  </a:extLst>
                </a:gridCol>
                <a:gridCol w="2422745">
                  <a:extLst>
                    <a:ext uri="{9D8B030D-6E8A-4147-A177-3AD203B41FA5}">
                      <a16:colId xmlns:a16="http://schemas.microsoft.com/office/drawing/2014/main" val="2642481941"/>
                    </a:ext>
                  </a:extLst>
                </a:gridCol>
                <a:gridCol w="1698401">
                  <a:extLst>
                    <a:ext uri="{9D8B030D-6E8A-4147-A177-3AD203B41FA5}">
                      <a16:colId xmlns:a16="http://schemas.microsoft.com/office/drawing/2014/main" val="4154792332"/>
                    </a:ext>
                  </a:extLst>
                </a:gridCol>
                <a:gridCol w="2414263">
                  <a:extLst>
                    <a:ext uri="{9D8B030D-6E8A-4147-A177-3AD203B41FA5}">
                      <a16:colId xmlns:a16="http://schemas.microsoft.com/office/drawing/2014/main" val="2935919252"/>
                    </a:ext>
                  </a:extLst>
                </a:gridCol>
              </a:tblGrid>
              <a:tr h="551621">
                <a:tc rowSpan="4">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a:ln>
                            <a:noFill/>
                          </a:ln>
                          <a:solidFill>
                            <a:srgbClr val="FFFFFF"/>
                          </a:solidFill>
                          <a:effectLst/>
                          <a:uLnTx/>
                          <a:uFillTx/>
                        </a:rPr>
                        <a:t>Scientific knowledge</a:t>
                      </a:r>
                      <a:endParaRPr kumimoji="0" lang="en-US" sz="1600" b="1" i="0" u="none" strike="noStrike" kern="0" cap="none" spc="0" normalizeH="0" baseline="0" noProof="0">
                        <a:ln>
                          <a:noFill/>
                        </a:ln>
                        <a:solidFill>
                          <a:srgbClr val="FFFFFF"/>
                        </a:solidFill>
                        <a:effectLst/>
                        <a:uLnTx/>
                        <a:uFillTx/>
                        <a:latin typeface="+mn-lt"/>
                        <a:ea typeface="+mn-ea"/>
                        <a:cs typeface="+mn-cs"/>
                      </a:endParaRPr>
                    </a:p>
                  </a:txBody>
                  <a:tcPr vert="vert270" anchor="ctr">
                    <a:solidFill>
                      <a:schemeClr val="accent5"/>
                    </a:solidFill>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How well does it prevent HIV infection?</a:t>
                      </a:r>
                      <a:endParaRPr lang="en-US" sz="1200" i="1">
                        <a:solidFill>
                          <a:schemeClr val="accent5">
                            <a:lumMod val="50000"/>
                          </a:schemeClr>
                        </a:solidFill>
                        <a:latin typeface="+mn-lt"/>
                      </a:endParaRPr>
                    </a:p>
                  </a:txBody>
                  <a:tcPr anchor="ctr"/>
                </a:tc>
                <a:tc>
                  <a:txBody>
                    <a:bodyPr/>
                    <a:lstStyle/>
                    <a:p>
                      <a:endParaRPr lang="en-US" sz="1200">
                        <a:solidFill>
                          <a:schemeClr val="accent5">
                            <a:lumMod val="50000"/>
                          </a:schemeClr>
                        </a:solidFill>
                        <a:latin typeface="+mn-lt"/>
                      </a:endParaRPr>
                    </a:p>
                  </a:txBody>
                  <a:tcPr anchor="ctr"/>
                </a:tc>
                <a:tc>
                  <a:txBody>
                    <a:bodyPr/>
                    <a:lstStyle/>
                    <a:p>
                      <a:r>
                        <a:rPr lang="en-US" sz="1200">
                          <a:solidFill>
                            <a:schemeClr val="accent5">
                              <a:lumMod val="50000"/>
                            </a:schemeClr>
                          </a:solidFill>
                        </a:rPr>
                        <a:t>Efficacy to prevent HIV with optimal adherence</a:t>
                      </a:r>
                      <a:endParaRPr lang="en-US" sz="1200">
                        <a:solidFill>
                          <a:schemeClr val="accent5">
                            <a:lumMod val="50000"/>
                          </a:schemeClr>
                        </a:solidFill>
                        <a:latin typeface="+mn-lt"/>
                      </a:endParaRPr>
                    </a:p>
                  </a:txBody>
                  <a:tcPr anchor="ctr"/>
                </a:tc>
                <a:extLst>
                  <a:ext uri="{0D108BD9-81ED-4DB2-BD59-A6C34878D82A}">
                    <a16:rowId xmlns:a16="http://schemas.microsoft.com/office/drawing/2014/main" val="3882606805"/>
                  </a:ext>
                </a:extLst>
              </a:tr>
              <a:tr h="985215">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mn-lt"/>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What are the side effects?</a:t>
                      </a:r>
                      <a:endParaRPr lang="en-US" sz="1200" i="1">
                        <a:solidFill>
                          <a:schemeClr val="accent5">
                            <a:lumMod val="50000"/>
                          </a:schemeClr>
                        </a:solidFill>
                        <a:latin typeface="+mn-lt"/>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1">
                          <a:solidFill>
                            <a:schemeClr val="accent5">
                              <a:lumMod val="50000"/>
                            </a:schemeClr>
                          </a:solidFill>
                        </a:rPr>
                        <a:t>Common side effects: </a:t>
                      </a:r>
                      <a:r>
                        <a:rPr lang="en-US" sz="1200">
                          <a:solidFill>
                            <a:schemeClr val="accent5">
                              <a:lumMod val="50000"/>
                            </a:schemeClr>
                          </a:solidFill>
                        </a:rPr>
                        <a:t>Gastrointestinal</a:t>
                      </a:r>
                      <a:r>
                        <a:rPr lang="en-US" sz="1200" baseline="0">
                          <a:solidFill>
                            <a:schemeClr val="accent5">
                              <a:lumMod val="50000"/>
                            </a:schemeClr>
                          </a:solidFill>
                        </a:rPr>
                        <a:t> symptoms (nausea, diarrhea, stomachache) in 1</a:t>
                      </a:r>
                      <a:r>
                        <a:rPr lang="en-US" sz="1200" baseline="30000">
                          <a:solidFill>
                            <a:schemeClr val="accent5">
                              <a:lumMod val="50000"/>
                            </a:schemeClr>
                          </a:solidFill>
                        </a:rPr>
                        <a:t>st</a:t>
                      </a:r>
                      <a:r>
                        <a:rPr lang="en-US" sz="1200" baseline="0">
                          <a:solidFill>
                            <a:schemeClr val="accent5">
                              <a:lumMod val="50000"/>
                            </a:schemeClr>
                          </a:solidFill>
                        </a:rPr>
                        <a:t> month</a:t>
                      </a:r>
                    </a:p>
                  </a:txBody>
                  <a:tcPr/>
                </a:tc>
                <a:tc>
                  <a:txBody>
                    <a:bodyPr/>
                    <a:lstStyle/>
                    <a:p>
                      <a:r>
                        <a:rPr lang="en-US" sz="1200" b="1" baseline="0">
                          <a:solidFill>
                            <a:schemeClr val="accent5">
                              <a:lumMod val="50000"/>
                            </a:schemeClr>
                          </a:solidFill>
                        </a:rPr>
                        <a:t>Possible rare adverse events: </a:t>
                      </a:r>
                      <a:r>
                        <a:rPr lang="en-US" sz="1200" kern="1200">
                          <a:solidFill>
                            <a:schemeClr val="accent5">
                              <a:lumMod val="50000"/>
                            </a:schemeClr>
                          </a:solidFill>
                        </a:rPr>
                        <a:t>Creatinine elevation, loss of bone mineral density. Both are typically subclinical and reversable</a:t>
                      </a:r>
                      <a:endParaRPr lang="en-US">
                        <a:solidFill>
                          <a:schemeClr val="accent5">
                            <a:lumMod val="50000"/>
                          </a:schemeClr>
                        </a:solidFill>
                      </a:endParaRPr>
                    </a:p>
                  </a:txBody>
                  <a:tcPr/>
                </a:tc>
                <a:extLst>
                  <a:ext uri="{0D108BD9-81ED-4DB2-BD59-A6C34878D82A}">
                    <a16:rowId xmlns:a16="http://schemas.microsoft.com/office/drawing/2014/main" val="1268233498"/>
                  </a:ext>
                </a:extLst>
              </a:tr>
              <a:tr h="447825">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schemeClr val="tx2">
                            <a:lumMod val="10000"/>
                          </a:schemeClr>
                        </a:solidFill>
                        <a:effectLst/>
                        <a:uLnTx/>
                        <a:uFillTx/>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0">
                          <a:solidFill>
                            <a:schemeClr val="accent5">
                              <a:lumMod val="50000"/>
                            </a:schemeClr>
                          </a:solidFill>
                        </a:rPr>
                        <a:t>Safe during pregnancy and breastfeeding? </a:t>
                      </a:r>
                      <a:endParaRPr kumimoji="0" lang="en-US" sz="1200" b="0" i="1" u="none" strike="noStrike" kern="1200" cap="none" spc="0" normalizeH="0" baseline="0" noProof="0">
                        <a:ln>
                          <a:noFill/>
                        </a:ln>
                        <a:solidFill>
                          <a:schemeClr val="accent5">
                            <a:lumMod val="50000"/>
                          </a:schemeClr>
                        </a:solidFill>
                        <a:effectLst/>
                        <a:uLnTx/>
                        <a:uFillTx/>
                        <a:latin typeface="+mn-lt"/>
                        <a:ea typeface="+mn-ea"/>
                        <a:cs typeface="+mn-cs"/>
                      </a:endParaRPr>
                    </a:p>
                  </a:txBody>
                  <a:tcPr anchor="ctr"/>
                </a:tc>
                <a:tc gridSpan="2">
                  <a:txBody>
                    <a:bodyPr/>
                    <a:lstStyle/>
                    <a:p>
                      <a:r>
                        <a:rPr lang="en-US" sz="1600" b="1">
                          <a:solidFill>
                            <a:schemeClr val="accent5">
                              <a:lumMod val="50000"/>
                            </a:schemeClr>
                          </a:solidFill>
                        </a:rPr>
                        <a:t>YES</a:t>
                      </a:r>
                      <a:endParaRPr lang="en-US" sz="1600" b="1">
                        <a:solidFill>
                          <a:schemeClr val="accent5">
                            <a:lumMod val="50000"/>
                          </a:schemeClr>
                        </a:solidFill>
                        <a:latin typeface="+mn-lt"/>
                      </a:endParaRPr>
                    </a:p>
                  </a:txBody>
                  <a:tcPr anchor="ctr"/>
                </a:tc>
                <a:tc hMerge="1">
                  <a:txBody>
                    <a:bodyPr/>
                    <a:lstStyle/>
                    <a:p>
                      <a:endParaRPr lang="en-US"/>
                    </a:p>
                  </a:txBody>
                  <a:tcPr/>
                </a:tc>
                <a:extLst>
                  <a:ext uri="{0D108BD9-81ED-4DB2-BD59-A6C34878D82A}">
                    <a16:rowId xmlns:a16="http://schemas.microsoft.com/office/drawing/2014/main" val="1337493809"/>
                  </a:ext>
                </a:extLst>
              </a:tr>
              <a:tr h="626955">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mn-lt"/>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How will it impact detection and treatment of HIV if I become infected? </a:t>
                      </a:r>
                      <a:endParaRPr lang="en-US" sz="1200" i="1">
                        <a:solidFill>
                          <a:schemeClr val="accent5">
                            <a:lumMod val="50000"/>
                          </a:schemeClr>
                        </a:solidFill>
                        <a:latin typeface="+mn-lt"/>
                      </a:endParaRPr>
                    </a:p>
                  </a:txBody>
                  <a:tcPr anchor="ctr"/>
                </a:tc>
                <a:tc gridSpan="2">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Potential for NRTI ARV drug resistance if PrEP is continued after HIV infection. </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Can use rapid HIV test or HIV self test for diagnosis.</a:t>
                      </a:r>
                    </a:p>
                  </a:txBody>
                  <a:tcPr anchor="ctr"/>
                </a:tc>
                <a:tc hMerge="1">
                  <a:txBody>
                    <a:bodyPr/>
                    <a:lstStyle/>
                    <a:p>
                      <a:endParaRPr lang="en-US"/>
                    </a:p>
                  </a:txBody>
                  <a:tcPr/>
                </a:tc>
                <a:extLst>
                  <a:ext uri="{0D108BD9-81ED-4DB2-BD59-A6C34878D82A}">
                    <a16:rowId xmlns:a16="http://schemas.microsoft.com/office/drawing/2014/main" val="46695696"/>
                  </a:ext>
                </a:extLst>
              </a:tr>
            </a:tbl>
          </a:graphicData>
        </a:graphic>
      </p:graphicFrame>
      <p:sp>
        <p:nvSpPr>
          <p:cNvPr id="3" name="Text Placeholder 2">
            <a:extLst>
              <a:ext uri="{FF2B5EF4-FFF2-40B4-BE49-F238E27FC236}">
                <a16:creationId xmlns:a16="http://schemas.microsoft.com/office/drawing/2014/main" id="{139D45DA-4AAC-FE57-C793-07A70896C9E7}"/>
              </a:ext>
            </a:extLst>
          </p:cNvPr>
          <p:cNvSpPr>
            <a:spLocks noGrp="1"/>
          </p:cNvSpPr>
          <p:nvPr>
            <p:ph type="body" sz="quarter" idx="15"/>
          </p:nvPr>
        </p:nvSpPr>
        <p:spPr>
          <a:xfrm>
            <a:off x="306483" y="285799"/>
            <a:ext cx="6307980" cy="744370"/>
          </a:xfrm>
        </p:spPr>
        <p:txBody>
          <a:bodyPr/>
          <a:lstStyle/>
          <a:p>
            <a:pPr>
              <a:lnSpc>
                <a:spcPct val="100000"/>
              </a:lnSpc>
              <a:spcBef>
                <a:spcPts val="0"/>
              </a:spcBef>
            </a:pPr>
            <a:r>
              <a:rPr lang="en-US" sz="2400">
                <a:solidFill>
                  <a:schemeClr val="bg1"/>
                </a:solidFill>
              </a:rPr>
              <a:t>Step 4: Oral Daily PrEP​ </a:t>
            </a:r>
          </a:p>
          <a:p>
            <a:pPr>
              <a:lnSpc>
                <a:spcPct val="100000"/>
              </a:lnSpc>
              <a:spcBef>
                <a:spcPts val="0"/>
              </a:spcBef>
            </a:pPr>
            <a:r>
              <a:rPr lang="en-US" sz="2400" b="0">
                <a:solidFill>
                  <a:schemeClr val="bg1"/>
                </a:solidFill>
              </a:rPr>
              <a:t>Key Characteristics and Considerations</a:t>
            </a:r>
          </a:p>
        </p:txBody>
      </p:sp>
      <p:sp>
        <p:nvSpPr>
          <p:cNvPr id="26" name="Rectangle 25">
            <a:extLst>
              <a:ext uri="{FF2B5EF4-FFF2-40B4-BE49-F238E27FC236}">
                <a16:creationId xmlns:a16="http://schemas.microsoft.com/office/drawing/2014/main" id="{8DD78124-99EC-7917-0F14-A68E850B80E1}"/>
              </a:ext>
            </a:extLst>
          </p:cNvPr>
          <p:cNvSpPr/>
          <p:nvPr/>
        </p:nvSpPr>
        <p:spPr>
          <a:xfrm>
            <a:off x="3800514" y="1455129"/>
            <a:ext cx="898486" cy="406602"/>
          </a:xfrm>
          <a:prstGeom prst="rect">
            <a:avLst/>
          </a:prstGeom>
          <a:noFill/>
          <a:ln w="9525" cap="flat" cmpd="sng" algn="ctr">
            <a:noFill/>
            <a:prstDash val="solid"/>
          </a:ln>
          <a:effectLst/>
        </p:spPr>
        <p:txBody>
          <a:bodyPr lIns="91440" tIns="45720" rIns="91440" bIns="45720" rtlCol="0" anchor="ctr"/>
          <a:lstStyle/>
          <a:p>
            <a:pPr algn="ctr" defTabSz="457200">
              <a:defRPr/>
            </a:pPr>
            <a:r>
              <a:rPr kumimoji="0" lang="en-US" sz="2000" b="1" i="0" u="none" strike="noStrike" kern="0" cap="none" spc="0" normalizeH="0" baseline="0" noProof="0">
                <a:ln>
                  <a:noFill/>
                </a:ln>
                <a:solidFill>
                  <a:schemeClr val="accent5">
                    <a:lumMod val="75000"/>
                  </a:schemeClr>
                </a:solidFill>
                <a:effectLst/>
                <a:uLnTx/>
                <a:uFillTx/>
                <a:latin typeface="Calibri" panose="020F0502020204030204"/>
                <a:ea typeface="+mn-ea"/>
                <a:cs typeface="+mn-cs"/>
              </a:rPr>
              <a:t>&gt;95%</a:t>
            </a:r>
            <a:r>
              <a:rPr lang="en-US" sz="2000" b="1" kern="0">
                <a:solidFill>
                  <a:schemeClr val="accent5">
                    <a:lumMod val="75000"/>
                  </a:schemeClr>
                </a:solidFill>
                <a:latin typeface="Calibri" panose="020F0502020204030204"/>
              </a:rPr>
              <a:t> </a:t>
            </a:r>
            <a:endParaRPr lang="en-US" sz="2000" b="1" i="0" u="none" strike="noStrike" kern="0" cap="none" spc="0" normalizeH="0" baseline="0" noProof="0">
              <a:ln>
                <a:noFill/>
              </a:ln>
              <a:solidFill>
                <a:schemeClr val="accent5">
                  <a:lumMod val="75000"/>
                </a:schemeClr>
              </a:solidFill>
              <a:effectLst/>
              <a:uLnTx/>
              <a:uFillTx/>
              <a:latin typeface="Calibri" panose="020F0502020204030204"/>
              <a:cs typeface="Calibri"/>
            </a:endParaRPr>
          </a:p>
        </p:txBody>
      </p:sp>
      <p:graphicFrame>
        <p:nvGraphicFramePr>
          <p:cNvPr id="27" name="Table 26">
            <a:extLst>
              <a:ext uri="{FF2B5EF4-FFF2-40B4-BE49-F238E27FC236}">
                <a16:creationId xmlns:a16="http://schemas.microsoft.com/office/drawing/2014/main" id="{5AA80199-31F2-FF74-0A25-7B4D274210AB}"/>
              </a:ext>
            </a:extLst>
          </p:cNvPr>
          <p:cNvGraphicFramePr>
            <a:graphicFrameLocks noGrp="1"/>
          </p:cNvGraphicFramePr>
          <p:nvPr>
            <p:extLst>
              <p:ext uri="{D42A27DB-BD31-4B8C-83A1-F6EECF244321}">
                <p14:modId xmlns:p14="http://schemas.microsoft.com/office/powerpoint/2010/main" val="3781515439"/>
              </p:ext>
            </p:extLst>
          </p:nvPr>
        </p:nvGraphicFramePr>
        <p:xfrm>
          <a:off x="274318" y="4142640"/>
          <a:ext cx="6963607" cy="1973891"/>
        </p:xfrm>
        <a:graphic>
          <a:graphicData uri="http://schemas.openxmlformats.org/drawingml/2006/table">
            <a:tbl>
              <a:tblPr bandRow="1">
                <a:tableStyleId>{93296810-A885-4BE3-A3E7-6D5BEEA58F35}</a:tableStyleId>
              </a:tblPr>
              <a:tblGrid>
                <a:gridCol w="426720">
                  <a:extLst>
                    <a:ext uri="{9D8B030D-6E8A-4147-A177-3AD203B41FA5}">
                      <a16:colId xmlns:a16="http://schemas.microsoft.com/office/drawing/2014/main" val="3104709501"/>
                    </a:ext>
                  </a:extLst>
                </a:gridCol>
                <a:gridCol w="2424224">
                  <a:extLst>
                    <a:ext uri="{9D8B030D-6E8A-4147-A177-3AD203B41FA5}">
                      <a16:colId xmlns:a16="http://schemas.microsoft.com/office/drawing/2014/main" val="2843664314"/>
                    </a:ext>
                  </a:extLst>
                </a:gridCol>
                <a:gridCol w="4112663">
                  <a:extLst>
                    <a:ext uri="{9D8B030D-6E8A-4147-A177-3AD203B41FA5}">
                      <a16:colId xmlns:a16="http://schemas.microsoft.com/office/drawing/2014/main" val="3531191904"/>
                    </a:ext>
                  </a:extLst>
                </a:gridCol>
              </a:tblGrid>
              <a:tr h="408969">
                <a:tc rowSpan="4">
                  <a:txBody>
                    <a:bodyPr/>
                    <a:lstStyle/>
                    <a:p>
                      <a:pPr algn="ctr"/>
                      <a:r>
                        <a:rPr lang="en-US" sz="1600" b="1" u="none" kern="1200">
                          <a:solidFill>
                            <a:schemeClr val="bg1"/>
                          </a:solidFill>
                        </a:rPr>
                        <a:t>Practical implications</a:t>
                      </a:r>
                      <a:endParaRPr lang="en-US" sz="1600" b="1" i="0" u="none" kern="1200">
                        <a:solidFill>
                          <a:schemeClr val="bg1"/>
                        </a:solidFill>
                        <a:latin typeface="+mn-lt"/>
                        <a:ea typeface="+mn-ea"/>
                        <a:cs typeface="+mn-cs"/>
                      </a:endParaRPr>
                    </a:p>
                  </a:txBody>
                  <a:tcPr vert="vert270" anchor="ctr">
                    <a:solidFill>
                      <a:schemeClr val="accent6"/>
                    </a:solidFill>
                  </a:tcPr>
                </a:tc>
                <a:tc>
                  <a:txBody>
                    <a:bodyPr/>
                    <a:lstStyle/>
                    <a:p>
                      <a:pPr algn="l"/>
                      <a:r>
                        <a:rPr lang="en-US" sz="1200" kern="1200">
                          <a:solidFill>
                            <a:schemeClr val="accent6">
                              <a:lumMod val="50000"/>
                            </a:schemeClr>
                          </a:solidFill>
                        </a:rPr>
                        <a:t>How do I take it?</a:t>
                      </a:r>
                      <a:endParaRPr lang="en-US" sz="1200" i="1" kern="1200">
                        <a:solidFill>
                          <a:schemeClr val="accent6">
                            <a:lumMod val="50000"/>
                          </a:schemeClr>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kern="1200" baseline="0">
                          <a:solidFill>
                            <a:schemeClr val="accent6">
                              <a:lumMod val="50000"/>
                            </a:schemeClr>
                          </a:solidFill>
                        </a:rPr>
                        <a:t>Pills by mouth</a:t>
                      </a:r>
                      <a:endParaRPr lang="en-US" sz="1400" b="1" kern="1200" baseline="0">
                        <a:solidFill>
                          <a:schemeClr val="accent6">
                            <a:lumMod val="50000"/>
                          </a:schemeClr>
                        </a:solidFill>
                        <a:latin typeface="+mn-lt"/>
                        <a:ea typeface="+mn-ea"/>
                        <a:cs typeface="Calibri"/>
                      </a:endParaRPr>
                    </a:p>
                  </a:txBody>
                  <a:tcPr anchor="ctr"/>
                </a:tc>
                <a:extLst>
                  <a:ext uri="{0D108BD9-81ED-4DB2-BD59-A6C34878D82A}">
                    <a16:rowId xmlns:a16="http://schemas.microsoft.com/office/drawing/2014/main" val="3964653725"/>
                  </a:ext>
                </a:extLst>
              </a:tr>
              <a:tr h="408969">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How often do I take it?</a:t>
                      </a:r>
                      <a:endParaRPr lang="en-US" sz="1200" i="1" kern="1200">
                        <a:solidFill>
                          <a:schemeClr val="accent6">
                            <a:lumMod val="50000"/>
                          </a:schemeClr>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kern="1200" baseline="0">
                          <a:solidFill>
                            <a:schemeClr val="accent6">
                              <a:lumMod val="50000"/>
                            </a:schemeClr>
                          </a:solidFill>
                        </a:rPr>
                        <a:t>One pill every day</a:t>
                      </a:r>
                      <a:endParaRPr lang="en-US" sz="1400" b="1" kern="1200" baseline="0">
                        <a:solidFill>
                          <a:schemeClr val="accent6">
                            <a:lumMod val="50000"/>
                          </a:schemeClr>
                        </a:solidFill>
                        <a:latin typeface="+mn-lt"/>
                        <a:ea typeface="+mn-ea"/>
                        <a:cs typeface="Calibri"/>
                      </a:endParaRPr>
                    </a:p>
                  </a:txBody>
                  <a:tcPr anchor="ctr"/>
                </a:tc>
                <a:extLst>
                  <a:ext uri="{0D108BD9-81ED-4DB2-BD59-A6C34878D82A}">
                    <a16:rowId xmlns:a16="http://schemas.microsoft.com/office/drawing/2014/main" val="122312337"/>
                  </a:ext>
                </a:extLst>
              </a:tr>
              <a:tr h="515873">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How often do I need to follow-up?</a:t>
                      </a:r>
                      <a:endParaRPr lang="en-US" sz="1200" i="1" kern="1200">
                        <a:solidFill>
                          <a:schemeClr val="accent6">
                            <a:lumMod val="50000"/>
                          </a:schemeClr>
                        </a:solidFill>
                        <a:latin typeface="+mn-lt"/>
                        <a:ea typeface="+mn-ea"/>
                        <a:cs typeface="+mn-cs"/>
                      </a:endParaRPr>
                    </a:p>
                  </a:txBody>
                  <a:tcPr anchor="ctr"/>
                </a:tc>
                <a:tc>
                  <a:txBody>
                    <a:bodyPr/>
                    <a:lstStyle/>
                    <a:p>
                      <a:pPr algn="l"/>
                      <a:r>
                        <a:rPr lang="en-US" sz="1400" b="1" kern="1200" baseline="0">
                          <a:solidFill>
                            <a:schemeClr val="accent6">
                              <a:lumMod val="50000"/>
                            </a:schemeClr>
                          </a:solidFill>
                        </a:rPr>
                        <a:t>Follow-up every 3 months </a:t>
                      </a:r>
                      <a:endParaRPr lang="en-US" sz="1100" b="0" kern="1200" baseline="0">
                        <a:solidFill>
                          <a:schemeClr val="accent6">
                            <a:lumMod val="50000"/>
                          </a:schemeClr>
                        </a:solidFill>
                        <a:latin typeface="+mn-lt"/>
                        <a:ea typeface="+mn-ea"/>
                        <a:cs typeface="Calibri"/>
                      </a:endParaRPr>
                    </a:p>
                  </a:txBody>
                  <a:tcPr anchor="ctr"/>
                </a:tc>
                <a:extLst>
                  <a:ext uri="{0D108BD9-81ED-4DB2-BD59-A6C34878D82A}">
                    <a16:rowId xmlns:a16="http://schemas.microsoft.com/office/drawing/2014/main" val="12016137"/>
                  </a:ext>
                </a:extLst>
              </a:tr>
              <a:tr h="515873">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What happens during follow-up visits?</a:t>
                      </a:r>
                      <a:endParaRPr lang="en-US" sz="1200" i="1" kern="1200">
                        <a:solidFill>
                          <a:schemeClr val="accent6">
                            <a:lumMod val="50000"/>
                          </a:schemeClr>
                        </a:solidFill>
                        <a:latin typeface="+mn-lt"/>
                        <a:ea typeface="+mn-ea"/>
                        <a:cs typeface="+mn-cs"/>
                      </a:endParaRPr>
                    </a:p>
                  </a:txBody>
                  <a:tcPr anchor="ctr"/>
                </a:tc>
                <a:tc>
                  <a:txBody>
                    <a:bodyPr/>
                    <a:lstStyle/>
                    <a:p>
                      <a:pPr algn="l"/>
                      <a:r>
                        <a:rPr lang="en-US" sz="1200" b="0" baseline="0">
                          <a:solidFill>
                            <a:schemeClr val="accent6">
                              <a:lumMod val="50000"/>
                            </a:schemeClr>
                          </a:solidFill>
                        </a:rPr>
                        <a:t>HIV </a:t>
                      </a:r>
                      <a:r>
                        <a:rPr lang="en-US" sz="1200" baseline="0">
                          <a:solidFill>
                            <a:schemeClr val="accent6">
                              <a:lumMod val="50000"/>
                            </a:schemeClr>
                          </a:solidFill>
                        </a:rPr>
                        <a:t>testing and medication refill.</a:t>
                      </a:r>
                    </a:p>
                    <a:p>
                      <a:pPr algn="l"/>
                      <a:r>
                        <a:rPr lang="en-US" sz="1200" baseline="0">
                          <a:solidFill>
                            <a:schemeClr val="accent6">
                              <a:lumMod val="50000"/>
                            </a:schemeClr>
                          </a:solidFill>
                        </a:rPr>
                        <a:t>Potential blood </a:t>
                      </a:r>
                      <a:r>
                        <a:rPr lang="en-US" sz="1200" b="0" kern="1200">
                          <a:solidFill>
                            <a:schemeClr val="accent6">
                              <a:lumMod val="50000"/>
                            </a:schemeClr>
                          </a:solidFill>
                          <a:effectLst/>
                        </a:rPr>
                        <a:t>draw if needed for safety.</a:t>
                      </a:r>
                    </a:p>
                    <a:p>
                      <a:pPr algn="l"/>
                      <a:r>
                        <a:rPr lang="en-US" sz="1200" baseline="0">
                          <a:solidFill>
                            <a:schemeClr val="accent6">
                              <a:lumMod val="50000"/>
                            </a:schemeClr>
                          </a:solidFill>
                        </a:rPr>
                        <a:t>HIV self testing and </a:t>
                      </a:r>
                      <a:r>
                        <a:rPr lang="en-US" sz="1200" b="0">
                          <a:solidFill>
                            <a:schemeClr val="accent6">
                              <a:lumMod val="50000"/>
                            </a:schemeClr>
                          </a:solidFill>
                          <a:effectLst/>
                        </a:rPr>
                        <a:t>community follow-up </a:t>
                      </a:r>
                      <a:r>
                        <a:rPr lang="en-US" sz="1200" baseline="0">
                          <a:solidFill>
                            <a:schemeClr val="accent6">
                              <a:lumMod val="50000"/>
                            </a:schemeClr>
                          </a:solidFill>
                        </a:rPr>
                        <a:t>may be an option.</a:t>
                      </a:r>
                      <a:endParaRPr lang="en-US" sz="1200" baseline="0">
                        <a:solidFill>
                          <a:schemeClr val="accent6">
                            <a:lumMod val="50000"/>
                          </a:schemeClr>
                        </a:solidFill>
                        <a:latin typeface="+mn-lt"/>
                        <a:cs typeface="Calibri"/>
                      </a:endParaRPr>
                    </a:p>
                  </a:txBody>
                  <a:tcPr/>
                </a:tc>
                <a:extLst>
                  <a:ext uri="{0D108BD9-81ED-4DB2-BD59-A6C34878D82A}">
                    <a16:rowId xmlns:a16="http://schemas.microsoft.com/office/drawing/2014/main" val="2182080797"/>
                  </a:ext>
                </a:extLst>
              </a:tr>
            </a:tbl>
          </a:graphicData>
        </a:graphic>
      </p:graphicFrame>
      <p:graphicFrame>
        <p:nvGraphicFramePr>
          <p:cNvPr id="28" name="Table 27">
            <a:extLst>
              <a:ext uri="{FF2B5EF4-FFF2-40B4-BE49-F238E27FC236}">
                <a16:creationId xmlns:a16="http://schemas.microsoft.com/office/drawing/2014/main" id="{188F251E-ABA5-5ED2-074C-720069FAA931}"/>
              </a:ext>
            </a:extLst>
          </p:cNvPr>
          <p:cNvGraphicFramePr>
            <a:graphicFrameLocks noGrp="1"/>
          </p:cNvGraphicFramePr>
          <p:nvPr>
            <p:extLst>
              <p:ext uri="{D42A27DB-BD31-4B8C-83A1-F6EECF244321}">
                <p14:modId xmlns:p14="http://schemas.microsoft.com/office/powerpoint/2010/main" val="586727630"/>
              </p:ext>
            </p:extLst>
          </p:nvPr>
        </p:nvGraphicFramePr>
        <p:xfrm>
          <a:off x="274318" y="6207654"/>
          <a:ext cx="6963605" cy="2753308"/>
        </p:xfrm>
        <a:graphic>
          <a:graphicData uri="http://schemas.openxmlformats.org/drawingml/2006/table">
            <a:tbl>
              <a:tblPr bandRow="1">
                <a:tableStyleId>{5C22544A-7EE6-4342-B048-85BDC9FD1C3A}</a:tableStyleId>
              </a:tblPr>
              <a:tblGrid>
                <a:gridCol w="426720">
                  <a:extLst>
                    <a:ext uri="{9D8B030D-6E8A-4147-A177-3AD203B41FA5}">
                      <a16:colId xmlns:a16="http://schemas.microsoft.com/office/drawing/2014/main" val="544482902"/>
                    </a:ext>
                  </a:extLst>
                </a:gridCol>
                <a:gridCol w="2424223">
                  <a:extLst>
                    <a:ext uri="{9D8B030D-6E8A-4147-A177-3AD203B41FA5}">
                      <a16:colId xmlns:a16="http://schemas.microsoft.com/office/drawing/2014/main" val="2843664314"/>
                    </a:ext>
                  </a:extLst>
                </a:gridCol>
                <a:gridCol w="4112662">
                  <a:extLst>
                    <a:ext uri="{9D8B030D-6E8A-4147-A177-3AD203B41FA5}">
                      <a16:colId xmlns:a16="http://schemas.microsoft.com/office/drawing/2014/main" val="3531191904"/>
                    </a:ext>
                  </a:extLst>
                </a:gridCol>
              </a:tblGrid>
              <a:tr h="436828">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a:solidFill>
                            <a:schemeClr val="bg1"/>
                          </a:solidFill>
                        </a:rPr>
                        <a:t>Personal considerations</a:t>
                      </a:r>
                      <a:endParaRPr lang="en-US" sz="1600" b="1" i="0" kern="1200">
                        <a:solidFill>
                          <a:schemeClr val="bg1"/>
                        </a:solidFill>
                        <a:latin typeface="+mn-lt"/>
                        <a:ea typeface="+mn-ea"/>
                        <a:cs typeface="+mn-cs"/>
                      </a:endParaRPr>
                    </a:p>
                  </a:txBody>
                  <a:tcPr vert="vert270" anchor="c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2"/>
                          </a:solidFill>
                        </a:rPr>
                        <a:t>Will my partner know I am using it?</a:t>
                      </a:r>
                      <a:endParaRPr lang="en-US" sz="1200" b="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a:solidFill>
                            <a:schemeClr val="tx2"/>
                          </a:solidFill>
                        </a:rPr>
                        <a:t>NO</a:t>
                      </a:r>
                      <a:r>
                        <a:rPr lang="en-US" sz="1200">
                          <a:solidFill>
                            <a:schemeClr val="tx2"/>
                          </a:solidFill>
                        </a:rPr>
                        <a:t>, if you can keep and</a:t>
                      </a:r>
                      <a:r>
                        <a:rPr lang="en-US" sz="1200" baseline="0">
                          <a:solidFill>
                            <a:schemeClr val="tx2"/>
                          </a:solidFill>
                        </a:rPr>
                        <a:t> take pills privately</a:t>
                      </a:r>
                      <a:endParaRPr lang="en-US" sz="1200">
                        <a:solidFill>
                          <a:schemeClr val="tx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64653725"/>
                  </a:ext>
                </a:extLst>
              </a:tr>
              <a:tr h="397510">
                <a:tc vMerge="1">
                  <a:txBody>
                    <a:bodyPr/>
                    <a:lstStyle/>
                    <a:p>
                      <a:pPr marL="0" algn="l" defTabSz="1432590" rtl="0" eaLnBrk="1" latinLnBrk="0" hangingPunct="1"/>
                      <a:endParaRPr lang="en-US" sz="1200" i="1" kern="1200">
                        <a:solidFill>
                          <a:srgbClr val="000000"/>
                        </a:solidFill>
                        <a:latin typeface="+mn-lt"/>
                        <a:ea typeface="+mn-ea"/>
                        <a:cs typeface="+mn-cs"/>
                      </a:endParaRPr>
                    </a:p>
                  </a:txBody>
                  <a:tcPr/>
                </a:tc>
                <a:tc>
                  <a:txBody>
                    <a:bodyPr/>
                    <a:lstStyle/>
                    <a:p>
                      <a:pPr marL="0" algn="l" defTabSz="1432590" rtl="0" eaLnBrk="1" latinLnBrk="0" hangingPunct="1"/>
                      <a:r>
                        <a:rPr lang="en-US" sz="1200" kern="1200">
                          <a:solidFill>
                            <a:schemeClr val="tx2"/>
                          </a:solidFill>
                        </a:rPr>
                        <a:t>Will other people around me know I am using it?</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a:solidFill>
                            <a:schemeClr val="tx2"/>
                          </a:solidFill>
                        </a:rPr>
                        <a:t>NO</a:t>
                      </a:r>
                      <a:r>
                        <a:rPr lang="en-US" sz="1200">
                          <a:solidFill>
                            <a:schemeClr val="tx2"/>
                          </a:solidFill>
                        </a:rPr>
                        <a:t>, if you can keep and</a:t>
                      </a:r>
                      <a:r>
                        <a:rPr lang="en-US" sz="1200" baseline="0">
                          <a:solidFill>
                            <a:schemeClr val="tx2"/>
                          </a:solidFill>
                        </a:rPr>
                        <a:t> take pills privately</a:t>
                      </a:r>
                      <a:endParaRPr lang="en-US" sz="1200">
                        <a:solidFill>
                          <a:schemeClr val="tx2"/>
                        </a:solidFill>
                      </a:endParaRPr>
                    </a:p>
                    <a:p>
                      <a:pPr algn="l"/>
                      <a:endParaRPr lang="en-US" sz="1200">
                        <a:solidFill>
                          <a:schemeClr val="tx2"/>
                        </a:solidFill>
                      </a:endParaRPr>
                    </a:p>
                  </a:txBody>
                  <a:tcPr/>
                </a:tc>
                <a:extLst>
                  <a:ext uri="{0D108BD9-81ED-4DB2-BD59-A6C34878D82A}">
                    <a16:rowId xmlns:a16="http://schemas.microsoft.com/office/drawing/2014/main" val="12016137"/>
                  </a:ext>
                </a:extLst>
              </a:tr>
              <a:tr h="370840">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kern="1200">
                        <a:solidFill>
                          <a:srgbClr val="000000"/>
                        </a:solidFill>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tx2"/>
                          </a:solidFill>
                        </a:rPr>
                        <a:t>Will I experience stigma related to PrEP use?</a:t>
                      </a:r>
                      <a:endParaRPr lang="en-US" sz="1200" i="1" kern="1200">
                        <a:solidFill>
                          <a:schemeClr val="tx2"/>
                        </a:solidFill>
                        <a:latin typeface="+mn-lt"/>
                        <a:ea typeface="+mn-ea"/>
                        <a:cs typeface="+mn-cs"/>
                      </a:endParaRPr>
                    </a:p>
                  </a:txBody>
                  <a:tcPr anchor="ctr"/>
                </a:tc>
                <a:tc>
                  <a:txBody>
                    <a:bodyPr/>
                    <a:lstStyle/>
                    <a:p>
                      <a:pPr algn="l" rtl="0" fontAlgn="base"/>
                      <a:r>
                        <a:rPr lang="en-US" sz="1400" b="1" kern="1200">
                          <a:solidFill>
                            <a:schemeClr val="tx2"/>
                          </a:solidFill>
                        </a:rPr>
                        <a:t>MAYBE</a:t>
                      </a:r>
                      <a:r>
                        <a:rPr lang="en-US" sz="1200" kern="1200" baseline="0">
                          <a:solidFill>
                            <a:schemeClr val="tx2"/>
                          </a:solidFill>
                        </a:rPr>
                        <a:t>,</a:t>
                      </a:r>
                      <a:r>
                        <a:rPr lang="en-US" sz="1400" b="0" kern="1200">
                          <a:solidFill>
                            <a:schemeClr val="tx2"/>
                          </a:solidFill>
                        </a:rPr>
                        <a:t> </a:t>
                      </a:r>
                      <a:r>
                        <a:rPr lang="en-US" sz="1200" kern="1200" baseline="0">
                          <a:solidFill>
                            <a:schemeClr val="tx2"/>
                          </a:solidFill>
                        </a:rPr>
                        <a:t>the same pills are used for HIV treatment</a:t>
                      </a:r>
                      <a:endParaRPr lang="en-US" sz="1200" kern="1200" baseline="0">
                        <a:solidFill>
                          <a:schemeClr val="tx2"/>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889565340"/>
                  </a:ext>
                </a:extLst>
              </a:tr>
              <a:tr h="248596">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kern="1200">
                        <a:solidFill>
                          <a:srgbClr val="000000"/>
                        </a:solidFill>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tx2"/>
                          </a:solidFill>
                        </a:rPr>
                        <a:t>How quickly does it work to protect against HIV?</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aseline="0">
                          <a:solidFill>
                            <a:schemeClr val="tx2"/>
                          </a:solidFill>
                        </a:rPr>
                        <a:t>Protection within </a:t>
                      </a:r>
                      <a:r>
                        <a:rPr lang="en-US" sz="1400" b="1" baseline="0">
                          <a:solidFill>
                            <a:schemeClr val="tx2"/>
                          </a:solidFill>
                        </a:rPr>
                        <a:t>24 hours </a:t>
                      </a:r>
                      <a:r>
                        <a:rPr lang="en-US" sz="1200" kern="1200" baseline="0">
                          <a:solidFill>
                            <a:schemeClr val="tx2"/>
                          </a:solidFill>
                        </a:rPr>
                        <a:t>for some men*, </a:t>
                      </a:r>
                      <a:r>
                        <a:rPr lang="en-US" sz="1400" b="1" baseline="0">
                          <a:solidFill>
                            <a:schemeClr val="tx2"/>
                          </a:solidFill>
                        </a:rPr>
                        <a:t>7 days </a:t>
                      </a:r>
                      <a:r>
                        <a:rPr lang="en-US" sz="1200" kern="1200" baseline="0">
                          <a:solidFill>
                            <a:schemeClr val="tx2"/>
                          </a:solidFill>
                        </a:rPr>
                        <a:t>for women and other men</a:t>
                      </a:r>
                      <a:endParaRPr lang="en-US" sz="1200" kern="1200" baseline="0">
                        <a:solidFill>
                          <a:schemeClr val="tx2"/>
                        </a:solidFill>
                        <a:latin typeface="+mn-lt"/>
                        <a:ea typeface="+mn-ea"/>
                        <a:cs typeface="+mn-cs"/>
                      </a:endParaRPr>
                    </a:p>
                  </a:txBody>
                  <a:tcPr/>
                </a:tc>
                <a:extLst>
                  <a:ext uri="{0D108BD9-81ED-4DB2-BD59-A6C34878D82A}">
                    <a16:rowId xmlns:a16="http://schemas.microsoft.com/office/drawing/2014/main" val="2308039410"/>
                  </a:ext>
                </a:extLst>
              </a:tr>
              <a:tr h="370840">
                <a:tc vMerge="1">
                  <a:txBody>
                    <a:bodyPr/>
                    <a:lstStyle/>
                    <a:p>
                      <a:pPr marL="0" algn="l" defTabSz="1432590" rtl="0" eaLnBrk="1" latinLnBrk="0" hangingPunct="1"/>
                      <a:endParaRPr lang="en-US" sz="1200" i="1" kern="1200">
                        <a:solidFill>
                          <a:srgbClr val="000000"/>
                        </a:solidFill>
                        <a:latin typeface="+mn-lt"/>
                        <a:ea typeface="+mn-ea"/>
                        <a:cs typeface="+mn-cs"/>
                      </a:endParaRPr>
                    </a:p>
                  </a:txBody>
                  <a:tcPr/>
                </a:tc>
                <a:tc>
                  <a:txBody>
                    <a:bodyPr/>
                    <a:lstStyle/>
                    <a:p>
                      <a:pPr marL="0" algn="l" defTabSz="1432590" rtl="0" eaLnBrk="1" latinLnBrk="0" hangingPunct="1"/>
                      <a:r>
                        <a:rPr lang="en-US" sz="1200" kern="1200">
                          <a:solidFill>
                            <a:schemeClr val="tx2"/>
                          </a:solidFill>
                        </a:rPr>
                        <a:t>How easy is it to stop and restart?</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tx2"/>
                          </a:solidFill>
                        </a:rPr>
                        <a:t>Continue daily after last potential HIV exposure for </a:t>
                      </a:r>
                      <a:r>
                        <a:rPr lang="en-US" sz="1400" b="1" kern="1200" baseline="0">
                          <a:solidFill>
                            <a:schemeClr val="tx2"/>
                          </a:solidFill>
                        </a:rPr>
                        <a:t>2 days </a:t>
                      </a:r>
                      <a:r>
                        <a:rPr lang="en-US" sz="1200">
                          <a:solidFill>
                            <a:schemeClr val="tx2"/>
                          </a:solidFill>
                        </a:rPr>
                        <a:t>for some men*, </a:t>
                      </a:r>
                      <a:r>
                        <a:rPr lang="en-US" sz="1400" b="1" kern="1200" baseline="0">
                          <a:solidFill>
                            <a:schemeClr val="tx2"/>
                          </a:solidFill>
                        </a:rPr>
                        <a:t>7 days </a:t>
                      </a:r>
                      <a:r>
                        <a:rPr lang="en-US" sz="1200">
                          <a:solidFill>
                            <a:schemeClr val="tx2"/>
                          </a:solidFill>
                        </a:rPr>
                        <a:t>for women and other men.</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baseline="0">
                          <a:solidFill>
                            <a:schemeClr val="tx2"/>
                          </a:solidFill>
                        </a:rPr>
                        <a:t>Restart any time by confirming HIV-negative status and resuming daily pills.</a:t>
                      </a:r>
                      <a:endParaRPr lang="en-US" sz="1200">
                        <a:solidFill>
                          <a:schemeClr val="tx2"/>
                        </a:solidFill>
                      </a:endParaRPr>
                    </a:p>
                  </a:txBody>
                  <a:tcPr/>
                </a:tc>
                <a:extLst>
                  <a:ext uri="{0D108BD9-81ED-4DB2-BD59-A6C34878D82A}">
                    <a16:rowId xmlns:a16="http://schemas.microsoft.com/office/drawing/2014/main" val="124153446"/>
                  </a:ext>
                </a:extLst>
              </a:tr>
            </a:tbl>
          </a:graphicData>
        </a:graphic>
      </p:graphicFrame>
      <p:sp>
        <p:nvSpPr>
          <p:cNvPr id="31" name="TextBox 30">
            <a:extLst>
              <a:ext uri="{FF2B5EF4-FFF2-40B4-BE49-F238E27FC236}">
                <a16:creationId xmlns:a16="http://schemas.microsoft.com/office/drawing/2014/main" id="{152DDE7C-1D03-F409-8AA5-4461B65113D9}"/>
              </a:ext>
            </a:extLst>
          </p:cNvPr>
          <p:cNvSpPr txBox="1"/>
          <p:nvPr/>
        </p:nvSpPr>
        <p:spPr>
          <a:xfrm>
            <a:off x="224501" y="9137879"/>
            <a:ext cx="5227625" cy="246221"/>
          </a:xfrm>
          <a:prstGeom prst="rect">
            <a:avLst/>
          </a:prstGeom>
          <a:noFill/>
        </p:spPr>
        <p:txBody>
          <a:bodyPr wrap="square" rtlCol="0">
            <a:spAutoFit/>
          </a:bodyPr>
          <a:lstStyle/>
          <a:p>
            <a:pPr algn="l" fontAlgn="base"/>
            <a:r>
              <a:rPr lang="en-US" sz="1000">
                <a:solidFill>
                  <a:srgbClr val="000000"/>
                </a:solidFill>
              </a:rPr>
              <a:t>*Assigned male sex at birth, not taking estradiol-based hormones and sexual HIV exposure only.</a:t>
            </a:r>
          </a:p>
        </p:txBody>
      </p:sp>
      <p:sp>
        <p:nvSpPr>
          <p:cNvPr id="2" name="TextBox 1">
            <a:extLst>
              <a:ext uri="{FF2B5EF4-FFF2-40B4-BE49-F238E27FC236}">
                <a16:creationId xmlns:a16="http://schemas.microsoft.com/office/drawing/2014/main" id="{1FB00F3A-C6CE-491A-EB20-45E893EFDDFD}"/>
              </a:ext>
            </a:extLst>
          </p:cNvPr>
          <p:cNvSpPr txBox="1"/>
          <p:nvPr/>
        </p:nvSpPr>
        <p:spPr>
          <a:xfrm>
            <a:off x="224501" y="9423305"/>
            <a:ext cx="2838314" cy="400110"/>
          </a:xfrm>
          <a:prstGeom prst="rect">
            <a:avLst/>
          </a:prstGeom>
          <a:noFill/>
        </p:spPr>
        <p:txBody>
          <a:bodyPr wrap="square" rtlCol="0">
            <a:spAutoFit/>
          </a:bodyPr>
          <a:lstStyle/>
          <a:p>
            <a:r>
              <a:rPr lang="en-US" sz="1000">
                <a:solidFill>
                  <a:schemeClr val="tx1">
                    <a:lumMod val="50000"/>
                  </a:schemeClr>
                </a:solidFill>
              </a:rPr>
              <a:t>NRTI = </a:t>
            </a:r>
            <a:r>
              <a:rPr lang="en-ZA" sz="1000">
                <a:solidFill>
                  <a:schemeClr val="tx1">
                    <a:lumMod val="50000"/>
                  </a:schemeClr>
                </a:solidFill>
              </a:rPr>
              <a:t>n</a:t>
            </a:r>
            <a:r>
              <a:rPr lang="en-ZA" sz="1000" b="0" i="0">
                <a:solidFill>
                  <a:schemeClr val="tx1">
                    <a:lumMod val="50000"/>
                  </a:schemeClr>
                </a:solidFill>
                <a:effectLst/>
              </a:rPr>
              <a:t>ucleoside reverse transcriptase inhibitors</a:t>
            </a:r>
            <a:endParaRPr lang="en-ZA" sz="1000">
              <a:solidFill>
                <a:schemeClr val="tx1">
                  <a:lumMod val="50000"/>
                </a:schemeClr>
              </a:solidFill>
            </a:endParaRPr>
          </a:p>
          <a:p>
            <a:r>
              <a:rPr lang="en-ZA" sz="1000">
                <a:solidFill>
                  <a:schemeClr val="tx1">
                    <a:lumMod val="50000"/>
                  </a:schemeClr>
                </a:solidFill>
              </a:rPr>
              <a:t>ARV = antiretroviral </a:t>
            </a:r>
            <a:endParaRPr lang="en-US" sz="1000">
              <a:solidFill>
                <a:schemeClr val="tx1">
                  <a:lumMod val="50000"/>
                </a:schemeClr>
              </a:solidFill>
            </a:endParaRPr>
          </a:p>
        </p:txBody>
      </p:sp>
      <p:sp>
        <p:nvSpPr>
          <p:cNvPr id="16" name="Title 3">
            <a:extLst>
              <a:ext uri="{FF2B5EF4-FFF2-40B4-BE49-F238E27FC236}">
                <a16:creationId xmlns:a16="http://schemas.microsoft.com/office/drawing/2014/main" id="{C4125068-2E38-F962-D7D7-32645F89FFF3}"/>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pic>
        <p:nvPicPr>
          <p:cNvPr id="17" name="Picture 16" descr="A blue pill in a circle with a arrow&#10;&#10;Description automatically generated">
            <a:extLst>
              <a:ext uri="{FF2B5EF4-FFF2-40B4-BE49-F238E27FC236}">
                <a16:creationId xmlns:a16="http://schemas.microsoft.com/office/drawing/2014/main" id="{BCD65DEF-3230-6EDE-5CCC-05E709BD8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020" y="161664"/>
            <a:ext cx="874997" cy="928569"/>
          </a:xfrm>
          <a:prstGeom prst="rect">
            <a:avLst/>
          </a:prstGeom>
        </p:spPr>
      </p:pic>
      <p:grpSp>
        <p:nvGrpSpPr>
          <p:cNvPr id="18" name="Graphic 30">
            <a:extLst>
              <a:ext uri="{FF2B5EF4-FFF2-40B4-BE49-F238E27FC236}">
                <a16:creationId xmlns:a16="http://schemas.microsoft.com/office/drawing/2014/main" id="{73D74791-892D-77B5-D1ED-6368DFDEA29B}"/>
              </a:ext>
            </a:extLst>
          </p:cNvPr>
          <p:cNvGrpSpPr/>
          <p:nvPr/>
        </p:nvGrpSpPr>
        <p:grpSpPr>
          <a:xfrm>
            <a:off x="3376772" y="1488951"/>
            <a:ext cx="336734" cy="342629"/>
            <a:chOff x="596461" y="2194738"/>
            <a:chExt cx="6237641" cy="6346848"/>
          </a:xfrm>
          <a:solidFill>
            <a:schemeClr val="accent5">
              <a:lumMod val="75000"/>
            </a:schemeClr>
          </a:solidFill>
        </p:grpSpPr>
        <p:sp>
          <p:nvSpPr>
            <p:cNvPr id="19" name="Freeform 18">
              <a:extLst>
                <a:ext uri="{FF2B5EF4-FFF2-40B4-BE49-F238E27FC236}">
                  <a16:creationId xmlns:a16="http://schemas.microsoft.com/office/drawing/2014/main" id="{82BAD0E0-C67E-2E67-A3EE-EACCF33CF7ED}"/>
                </a:ext>
              </a:extLst>
            </p:cNvPr>
            <p:cNvSpPr/>
            <p:nvPr/>
          </p:nvSpPr>
          <p:spPr>
            <a:xfrm>
              <a:off x="1331713" y="2226239"/>
              <a:ext cx="1102746" cy="1102748"/>
            </a:xfrm>
            <a:custGeom>
              <a:avLst/>
              <a:gdLst>
                <a:gd name="connsiteX0" fmla="*/ 550303 w 1102746"/>
                <a:gd name="connsiteY0" fmla="*/ 1102748 h 1102748"/>
                <a:gd name="connsiteX1" fmla="*/ 552166 w 1102746"/>
                <a:gd name="connsiteY1" fmla="*/ 1102748 h 1102748"/>
                <a:gd name="connsiteX2" fmla="*/ 1029134 w 1102746"/>
                <a:gd name="connsiteY2" fmla="*/ 826606 h 1102748"/>
                <a:gd name="connsiteX3" fmla="*/ 1028744 w 1102746"/>
                <a:gd name="connsiteY3" fmla="*/ 275461 h 1102748"/>
                <a:gd name="connsiteX4" fmla="*/ 551367 w 1102746"/>
                <a:gd name="connsiteY4" fmla="*/ 0 h 1102748"/>
                <a:gd name="connsiteX5" fmla="*/ 74010 w 1102746"/>
                <a:gd name="connsiteY5" fmla="*/ 275461 h 1102748"/>
                <a:gd name="connsiteX6" fmla="*/ 73601 w 1102746"/>
                <a:gd name="connsiteY6" fmla="*/ 826606 h 1102748"/>
                <a:gd name="connsiteX7" fmla="*/ 550569 w 1102746"/>
                <a:gd name="connsiteY7" fmla="*/ 1102748 h 110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746" h="1102748">
                  <a:moveTo>
                    <a:pt x="550303" y="1102748"/>
                  </a:moveTo>
                  <a:lnTo>
                    <a:pt x="552166" y="1102748"/>
                  </a:lnTo>
                  <a:cubicBezTo>
                    <a:pt x="749054" y="1102457"/>
                    <a:pt x="930872" y="997206"/>
                    <a:pt x="1029134" y="826606"/>
                  </a:cubicBezTo>
                  <a:cubicBezTo>
                    <a:pt x="1127420" y="655982"/>
                    <a:pt x="1127277" y="445919"/>
                    <a:pt x="1028744" y="275461"/>
                  </a:cubicBezTo>
                  <a:cubicBezTo>
                    <a:pt x="930216" y="104985"/>
                    <a:pt x="748249" y="0"/>
                    <a:pt x="551367" y="0"/>
                  </a:cubicBezTo>
                  <a:cubicBezTo>
                    <a:pt x="354486" y="0"/>
                    <a:pt x="172537" y="104985"/>
                    <a:pt x="74010" y="275461"/>
                  </a:cubicBezTo>
                  <a:cubicBezTo>
                    <a:pt x="-24518" y="445912"/>
                    <a:pt x="-24685" y="655982"/>
                    <a:pt x="73601" y="826606"/>
                  </a:cubicBezTo>
                  <a:cubicBezTo>
                    <a:pt x="171887" y="997206"/>
                    <a:pt x="353681" y="1102457"/>
                    <a:pt x="550569" y="1102748"/>
                  </a:cubicBezTo>
                  <a:close/>
                </a:path>
              </a:pathLst>
            </a:custGeom>
            <a:grpFill/>
            <a:ln w="619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3F2EE44-DA78-C911-4BDE-FF58E265A254}"/>
                </a:ext>
              </a:extLst>
            </p:cNvPr>
            <p:cNvSpPr/>
            <p:nvPr/>
          </p:nvSpPr>
          <p:spPr>
            <a:xfrm>
              <a:off x="596461" y="3537994"/>
              <a:ext cx="2570606" cy="5003592"/>
            </a:xfrm>
            <a:custGeom>
              <a:avLst/>
              <a:gdLst>
                <a:gd name="connsiteX0" fmla="*/ 2107319 w 2570606"/>
                <a:gd name="connsiteY0" fmla="*/ 3291 h 5003592"/>
                <a:gd name="connsiteX1" fmla="*/ 462242 w 2570606"/>
                <a:gd name="connsiteY1" fmla="*/ 3291 h 5003592"/>
                <a:gd name="connsiteX2" fmla="*/ 130843 w 2570606"/>
                <a:gd name="connsiteY2" fmla="*/ 138142 h 5003592"/>
                <a:gd name="connsiteX3" fmla="*/ 1892 w 2570606"/>
                <a:gd name="connsiteY3" fmla="*/ 471888 h 5003592"/>
                <a:gd name="connsiteX4" fmla="*/ 1892 w 2570606"/>
                <a:gd name="connsiteY4" fmla="*/ 2375140 h 5003592"/>
                <a:gd name="connsiteX5" fmla="*/ 20997 w 2570606"/>
                <a:gd name="connsiteY5" fmla="*/ 2490817 h 5003592"/>
                <a:gd name="connsiteX6" fmla="*/ 83418 w 2570606"/>
                <a:gd name="connsiteY6" fmla="*/ 2570870 h 5003592"/>
                <a:gd name="connsiteX7" fmla="*/ 180181 w 2570606"/>
                <a:gd name="connsiteY7" fmla="*/ 2601461 h 5003592"/>
                <a:gd name="connsiteX8" fmla="*/ 236435 w 2570606"/>
                <a:gd name="connsiteY8" fmla="*/ 2594038 h 5003592"/>
                <a:gd name="connsiteX9" fmla="*/ 351190 w 2570606"/>
                <a:gd name="connsiteY9" fmla="*/ 2520201 h 5003592"/>
                <a:gd name="connsiteX10" fmla="*/ 384492 w 2570606"/>
                <a:gd name="connsiteY10" fmla="*/ 2387863 h 5003592"/>
                <a:gd name="connsiteX11" fmla="*/ 384492 w 2570606"/>
                <a:gd name="connsiteY11" fmla="*/ 725265 h 5003592"/>
                <a:gd name="connsiteX12" fmla="*/ 420259 w 2570606"/>
                <a:gd name="connsiteY12" fmla="*/ 638971 h 5003592"/>
                <a:gd name="connsiteX13" fmla="*/ 506553 w 2570606"/>
                <a:gd name="connsiteY13" fmla="*/ 603229 h 5003592"/>
                <a:gd name="connsiteX14" fmla="*/ 592865 w 2570606"/>
                <a:gd name="connsiteY14" fmla="*/ 638971 h 5003592"/>
                <a:gd name="connsiteX15" fmla="*/ 628607 w 2570606"/>
                <a:gd name="connsiteY15" fmla="*/ 725265 h 5003592"/>
                <a:gd name="connsiteX16" fmla="*/ 628607 w 2570606"/>
                <a:gd name="connsiteY16" fmla="*/ 4657563 h 5003592"/>
                <a:gd name="connsiteX17" fmla="*/ 633133 w 2570606"/>
                <a:gd name="connsiteY17" fmla="*/ 4775135 h 5003592"/>
                <a:gd name="connsiteX18" fmla="*/ 718529 w 2570606"/>
                <a:gd name="connsiteY18" fmla="*/ 4935736 h 5003592"/>
                <a:gd name="connsiteX19" fmla="*/ 887315 w 2570606"/>
                <a:gd name="connsiteY19" fmla="*/ 5003592 h 5003592"/>
                <a:gd name="connsiteX20" fmla="*/ 892101 w 2570606"/>
                <a:gd name="connsiteY20" fmla="*/ 5003592 h 5003592"/>
                <a:gd name="connsiteX21" fmla="*/ 1064149 w 2570606"/>
                <a:gd name="connsiteY21" fmla="*/ 4934993 h 5003592"/>
                <a:gd name="connsiteX22" fmla="*/ 1151068 w 2570606"/>
                <a:gd name="connsiteY22" fmla="*/ 4771420 h 5003592"/>
                <a:gd name="connsiteX23" fmla="*/ 1155037 w 2570606"/>
                <a:gd name="connsiteY23" fmla="*/ 4654406 h 5003592"/>
                <a:gd name="connsiteX24" fmla="*/ 1155037 w 2570606"/>
                <a:gd name="connsiteY24" fmla="*/ 2843193 h 5003592"/>
                <a:gd name="connsiteX25" fmla="*/ 1193516 w 2570606"/>
                <a:gd name="connsiteY25" fmla="*/ 2747154 h 5003592"/>
                <a:gd name="connsiteX26" fmla="*/ 1286359 w 2570606"/>
                <a:gd name="connsiteY26" fmla="*/ 2708390 h 5003592"/>
                <a:gd name="connsiteX27" fmla="*/ 1378770 w 2570606"/>
                <a:gd name="connsiteY27" fmla="*/ 2748120 h 5003592"/>
                <a:gd name="connsiteX28" fmla="*/ 1414537 w 2570606"/>
                <a:gd name="connsiteY28" fmla="*/ 2842134 h 5003592"/>
                <a:gd name="connsiteX29" fmla="*/ 1414537 w 2570606"/>
                <a:gd name="connsiteY29" fmla="*/ 4628650 h 5003592"/>
                <a:gd name="connsiteX30" fmla="*/ 1427551 w 2570606"/>
                <a:gd name="connsiteY30" fmla="*/ 4804048 h 5003592"/>
                <a:gd name="connsiteX31" fmla="*/ 1522742 w 2570606"/>
                <a:gd name="connsiteY31" fmla="*/ 4949171 h 5003592"/>
                <a:gd name="connsiteX32" fmla="*/ 1687850 w 2570606"/>
                <a:gd name="connsiteY32" fmla="*/ 5002540 h 5003592"/>
                <a:gd name="connsiteX33" fmla="*/ 1853732 w 2570606"/>
                <a:gd name="connsiteY33" fmla="*/ 4930473 h 5003592"/>
                <a:gd name="connsiteX34" fmla="*/ 1934868 w 2570606"/>
                <a:gd name="connsiteY34" fmla="*/ 4768758 h 5003592"/>
                <a:gd name="connsiteX35" fmla="*/ 1937790 w 2570606"/>
                <a:gd name="connsiteY35" fmla="*/ 4665550 h 5003592"/>
                <a:gd name="connsiteX36" fmla="*/ 1937790 w 2570606"/>
                <a:gd name="connsiteY36" fmla="*/ 724708 h 5003592"/>
                <a:gd name="connsiteX37" fmla="*/ 1998880 w 2570606"/>
                <a:gd name="connsiteY37" fmla="*/ 618899 h 5003592"/>
                <a:gd name="connsiteX38" fmla="*/ 2121089 w 2570606"/>
                <a:gd name="connsiteY38" fmla="*/ 618899 h 5003592"/>
                <a:gd name="connsiteX39" fmla="*/ 2182178 w 2570606"/>
                <a:gd name="connsiteY39" fmla="*/ 724708 h 5003592"/>
                <a:gd name="connsiteX40" fmla="*/ 2182178 w 2570606"/>
                <a:gd name="connsiteY40" fmla="*/ 2371147 h 5003592"/>
                <a:gd name="connsiteX41" fmla="*/ 2379598 w 2570606"/>
                <a:gd name="connsiteY41" fmla="*/ 2600390 h 5003592"/>
                <a:gd name="connsiteX42" fmla="*/ 2568264 w 2570606"/>
                <a:gd name="connsiteY42" fmla="*/ 2376440 h 5003592"/>
                <a:gd name="connsiteX43" fmla="*/ 2568264 w 2570606"/>
                <a:gd name="connsiteY43" fmla="*/ 473436 h 5003592"/>
                <a:gd name="connsiteX44" fmla="*/ 2568239 w 2570606"/>
                <a:gd name="connsiteY44" fmla="*/ 473454 h 5003592"/>
                <a:gd name="connsiteX45" fmla="*/ 2438997 w 2570606"/>
                <a:gd name="connsiteY45" fmla="*/ 139151 h 5003592"/>
                <a:gd name="connsiteX46" fmla="*/ 2107357 w 2570606"/>
                <a:gd name="connsiteY46" fmla="*/ 3260 h 50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70606" h="5003592">
                  <a:moveTo>
                    <a:pt x="2107319" y="3291"/>
                  </a:moveTo>
                  <a:cubicBezTo>
                    <a:pt x="1831109" y="-963"/>
                    <a:pt x="734967" y="-1229"/>
                    <a:pt x="462242" y="3291"/>
                  </a:cubicBezTo>
                  <a:cubicBezTo>
                    <a:pt x="337910" y="628"/>
                    <a:pt x="218004" y="49434"/>
                    <a:pt x="130843" y="138142"/>
                  </a:cubicBezTo>
                  <a:cubicBezTo>
                    <a:pt x="43683" y="226850"/>
                    <a:pt x="-2968" y="347605"/>
                    <a:pt x="1892" y="471888"/>
                  </a:cubicBezTo>
                  <a:cubicBezTo>
                    <a:pt x="-2365" y="1007332"/>
                    <a:pt x="1892" y="2375140"/>
                    <a:pt x="1892" y="2375140"/>
                  </a:cubicBezTo>
                  <a:cubicBezTo>
                    <a:pt x="-43" y="2414609"/>
                    <a:pt x="6487" y="2454054"/>
                    <a:pt x="20997" y="2490817"/>
                  </a:cubicBezTo>
                  <a:cubicBezTo>
                    <a:pt x="33213" y="2523204"/>
                    <a:pt x="54976" y="2551108"/>
                    <a:pt x="83418" y="2570870"/>
                  </a:cubicBezTo>
                  <a:cubicBezTo>
                    <a:pt x="111836" y="2590627"/>
                    <a:pt x="145572" y="2601294"/>
                    <a:pt x="180181" y="2601461"/>
                  </a:cubicBezTo>
                  <a:cubicBezTo>
                    <a:pt x="199164" y="2601220"/>
                    <a:pt x="218053" y="2598731"/>
                    <a:pt x="236435" y="2594038"/>
                  </a:cubicBezTo>
                  <a:cubicBezTo>
                    <a:pt x="282677" y="2584875"/>
                    <a:pt x="323694" y="2558488"/>
                    <a:pt x="351190" y="2520201"/>
                  </a:cubicBezTo>
                  <a:cubicBezTo>
                    <a:pt x="378660" y="2481920"/>
                    <a:pt x="390585" y="2434613"/>
                    <a:pt x="384492" y="2387863"/>
                  </a:cubicBezTo>
                  <a:lnTo>
                    <a:pt x="384492" y="725265"/>
                  </a:lnTo>
                  <a:cubicBezTo>
                    <a:pt x="384492" y="692909"/>
                    <a:pt x="397358" y="661854"/>
                    <a:pt x="420259" y="638971"/>
                  </a:cubicBezTo>
                  <a:cubicBezTo>
                    <a:pt x="443136" y="616070"/>
                    <a:pt x="474191" y="603229"/>
                    <a:pt x="506553" y="603229"/>
                  </a:cubicBezTo>
                  <a:cubicBezTo>
                    <a:pt x="538933" y="603229"/>
                    <a:pt x="569964" y="616070"/>
                    <a:pt x="592865" y="638971"/>
                  </a:cubicBezTo>
                  <a:cubicBezTo>
                    <a:pt x="615742" y="661848"/>
                    <a:pt x="628607" y="692903"/>
                    <a:pt x="628607" y="725265"/>
                  </a:cubicBezTo>
                  <a:lnTo>
                    <a:pt x="628607" y="4657563"/>
                  </a:lnTo>
                  <a:cubicBezTo>
                    <a:pt x="626991" y="4696816"/>
                    <a:pt x="628490" y="4736130"/>
                    <a:pt x="633133" y="4775135"/>
                  </a:cubicBezTo>
                  <a:cubicBezTo>
                    <a:pt x="641788" y="4837048"/>
                    <a:pt x="672020" y="4893945"/>
                    <a:pt x="718529" y="4935736"/>
                  </a:cubicBezTo>
                  <a:cubicBezTo>
                    <a:pt x="765038" y="4977527"/>
                    <a:pt x="824820" y="5001549"/>
                    <a:pt x="887315" y="5003592"/>
                  </a:cubicBezTo>
                  <a:lnTo>
                    <a:pt x="892101" y="5003592"/>
                  </a:lnTo>
                  <a:cubicBezTo>
                    <a:pt x="955753" y="5001797"/>
                    <a:pt x="1016724" y="4977465"/>
                    <a:pt x="1064149" y="4934993"/>
                  </a:cubicBezTo>
                  <a:cubicBezTo>
                    <a:pt x="1111556" y="4892459"/>
                    <a:pt x="1142363" y="4834509"/>
                    <a:pt x="1151068" y="4771420"/>
                  </a:cubicBezTo>
                  <a:cubicBezTo>
                    <a:pt x="1155229" y="4732539"/>
                    <a:pt x="1156560" y="4693410"/>
                    <a:pt x="1155037" y="4654406"/>
                  </a:cubicBezTo>
                  <a:lnTo>
                    <a:pt x="1155037" y="2843193"/>
                  </a:lnTo>
                  <a:cubicBezTo>
                    <a:pt x="1154529" y="2807326"/>
                    <a:pt x="1168385" y="2772742"/>
                    <a:pt x="1193516" y="2747154"/>
                  </a:cubicBezTo>
                  <a:cubicBezTo>
                    <a:pt x="1217940" y="2722197"/>
                    <a:pt x="1251435" y="2708217"/>
                    <a:pt x="1286359" y="2708390"/>
                  </a:cubicBezTo>
                  <a:cubicBezTo>
                    <a:pt x="1321278" y="2708582"/>
                    <a:pt x="1354606" y="2722897"/>
                    <a:pt x="1378770" y="2748120"/>
                  </a:cubicBezTo>
                  <a:cubicBezTo>
                    <a:pt x="1402928" y="2773324"/>
                    <a:pt x="1415843" y="2807252"/>
                    <a:pt x="1414537" y="2842134"/>
                  </a:cubicBezTo>
                  <a:lnTo>
                    <a:pt x="1414537" y="4628650"/>
                  </a:lnTo>
                  <a:cubicBezTo>
                    <a:pt x="1412673" y="4687467"/>
                    <a:pt x="1417026" y="4746222"/>
                    <a:pt x="1427551" y="4804048"/>
                  </a:cubicBezTo>
                  <a:cubicBezTo>
                    <a:pt x="1441816" y="4861875"/>
                    <a:pt x="1475385" y="4913076"/>
                    <a:pt x="1522742" y="4949171"/>
                  </a:cubicBezTo>
                  <a:cubicBezTo>
                    <a:pt x="1570067" y="4985266"/>
                    <a:pt x="1628333" y="5004087"/>
                    <a:pt x="1687850" y="5002540"/>
                  </a:cubicBezTo>
                  <a:cubicBezTo>
                    <a:pt x="1749886" y="4998701"/>
                    <a:pt x="1808604" y="4973193"/>
                    <a:pt x="1853732" y="4930473"/>
                  </a:cubicBezTo>
                  <a:cubicBezTo>
                    <a:pt x="1898885" y="4887692"/>
                    <a:pt x="1927618" y="4830485"/>
                    <a:pt x="1934868" y="4768758"/>
                  </a:cubicBezTo>
                  <a:cubicBezTo>
                    <a:pt x="1938106" y="4734458"/>
                    <a:pt x="1939072" y="4699973"/>
                    <a:pt x="1937790" y="4665550"/>
                  </a:cubicBezTo>
                  <a:lnTo>
                    <a:pt x="1937790" y="724708"/>
                  </a:lnTo>
                  <a:cubicBezTo>
                    <a:pt x="1937790" y="681053"/>
                    <a:pt x="1961082" y="640742"/>
                    <a:pt x="1998880" y="618899"/>
                  </a:cubicBezTo>
                  <a:cubicBezTo>
                    <a:pt x="2036683" y="597056"/>
                    <a:pt x="2083260" y="597056"/>
                    <a:pt x="2121089" y="618899"/>
                  </a:cubicBezTo>
                  <a:cubicBezTo>
                    <a:pt x="2158886" y="640736"/>
                    <a:pt x="2182178" y="681053"/>
                    <a:pt x="2182178" y="724708"/>
                  </a:cubicBezTo>
                  <a:lnTo>
                    <a:pt x="2182178" y="2371147"/>
                  </a:lnTo>
                  <a:cubicBezTo>
                    <a:pt x="2182178" y="2512580"/>
                    <a:pt x="2256473" y="2600390"/>
                    <a:pt x="2379598" y="2600390"/>
                  </a:cubicBezTo>
                  <a:cubicBezTo>
                    <a:pt x="2495560" y="2597728"/>
                    <a:pt x="2567998" y="2512289"/>
                    <a:pt x="2568264" y="2376440"/>
                  </a:cubicBezTo>
                  <a:cubicBezTo>
                    <a:pt x="2570388" y="1742023"/>
                    <a:pt x="2572251" y="1107605"/>
                    <a:pt x="2568264" y="473436"/>
                  </a:cubicBezTo>
                  <a:lnTo>
                    <a:pt x="2568239" y="473454"/>
                  </a:lnTo>
                  <a:cubicBezTo>
                    <a:pt x="2572932" y="348985"/>
                    <a:pt x="2526182" y="228082"/>
                    <a:pt x="2438997" y="139151"/>
                  </a:cubicBezTo>
                  <a:cubicBezTo>
                    <a:pt x="2351812" y="50202"/>
                    <a:pt x="2231881" y="1062"/>
                    <a:pt x="2107357" y="3260"/>
                  </a:cubicBezTo>
                  <a:close/>
                </a:path>
              </a:pathLst>
            </a:custGeom>
            <a:grpFill/>
            <a:ln w="619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A851585-9102-FC08-D439-5661E411A483}"/>
                </a:ext>
              </a:extLst>
            </p:cNvPr>
            <p:cNvSpPr/>
            <p:nvPr/>
          </p:nvSpPr>
          <p:spPr>
            <a:xfrm>
              <a:off x="4719724" y="2194738"/>
              <a:ext cx="1114433" cy="1114375"/>
            </a:xfrm>
            <a:custGeom>
              <a:avLst/>
              <a:gdLst>
                <a:gd name="connsiteX0" fmla="*/ 550701 w 1114433"/>
                <a:gd name="connsiteY0" fmla="*/ 1114376 h 1114375"/>
                <a:gd name="connsiteX1" fmla="*/ 563715 w 1114433"/>
                <a:gd name="connsiteY1" fmla="*/ 1114376 h 1114375"/>
                <a:gd name="connsiteX2" fmla="*/ 1041940 w 1114433"/>
                <a:gd name="connsiteY2" fmla="*/ 832042 h 1114375"/>
                <a:gd name="connsiteX3" fmla="*/ 1038696 w 1114433"/>
                <a:gd name="connsiteY3" fmla="*/ 276718 h 1114375"/>
                <a:gd name="connsiteX4" fmla="*/ 557202 w 1114433"/>
                <a:gd name="connsiteY4" fmla="*/ 0 h 1114375"/>
                <a:gd name="connsiteX5" fmla="*/ 75733 w 1114433"/>
                <a:gd name="connsiteY5" fmla="*/ 276718 h 1114375"/>
                <a:gd name="connsiteX6" fmla="*/ 72495 w 1114433"/>
                <a:gd name="connsiteY6" fmla="*/ 832042 h 1114375"/>
                <a:gd name="connsiteX7" fmla="*/ 550695 w 1114433"/>
                <a:gd name="connsiteY7" fmla="*/ 1114376 h 11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433" h="1114375">
                  <a:moveTo>
                    <a:pt x="550701" y="1114376"/>
                  </a:moveTo>
                  <a:lnTo>
                    <a:pt x="563715" y="1114376"/>
                  </a:lnTo>
                  <a:cubicBezTo>
                    <a:pt x="762002" y="1112054"/>
                    <a:pt x="944112" y="1004555"/>
                    <a:pt x="1041940" y="832042"/>
                  </a:cubicBezTo>
                  <a:cubicBezTo>
                    <a:pt x="1139743" y="659560"/>
                    <a:pt x="1138511" y="448061"/>
                    <a:pt x="1038696" y="276718"/>
                  </a:cubicBezTo>
                  <a:cubicBezTo>
                    <a:pt x="938862" y="105369"/>
                    <a:pt x="755520" y="0"/>
                    <a:pt x="557202" y="0"/>
                  </a:cubicBezTo>
                  <a:cubicBezTo>
                    <a:pt x="358915" y="0"/>
                    <a:pt x="175542" y="105375"/>
                    <a:pt x="75733" y="276718"/>
                  </a:cubicBezTo>
                  <a:cubicBezTo>
                    <a:pt x="-24076" y="448067"/>
                    <a:pt x="-25308" y="659560"/>
                    <a:pt x="72495" y="832042"/>
                  </a:cubicBezTo>
                  <a:cubicBezTo>
                    <a:pt x="170298" y="1004549"/>
                    <a:pt x="352432" y="1112054"/>
                    <a:pt x="550695" y="1114376"/>
                  </a:cubicBezTo>
                  <a:close/>
                </a:path>
              </a:pathLst>
            </a:custGeom>
            <a:grpFill/>
            <a:ln w="619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51CA09E-DBE1-5DF1-5CDC-3D8D531B5938}"/>
                </a:ext>
              </a:extLst>
            </p:cNvPr>
            <p:cNvSpPr/>
            <p:nvPr/>
          </p:nvSpPr>
          <p:spPr>
            <a:xfrm>
              <a:off x="3743686" y="3560356"/>
              <a:ext cx="3090416" cy="4934300"/>
            </a:xfrm>
            <a:custGeom>
              <a:avLst/>
              <a:gdLst>
                <a:gd name="connsiteX0" fmla="*/ 3082786 w 3090416"/>
                <a:gd name="connsiteY0" fmla="*/ 2207365 h 4934300"/>
                <a:gd name="connsiteX1" fmla="*/ 2708401 w 3090416"/>
                <a:gd name="connsiteY1" fmla="*/ 414998 h 4934300"/>
                <a:gd name="connsiteX2" fmla="*/ 2543157 w 3090416"/>
                <a:gd name="connsiteY2" fmla="*/ 105534 h 4934300"/>
                <a:gd name="connsiteX3" fmla="*/ 2207956 w 3090416"/>
                <a:gd name="connsiteY3" fmla="*/ 1880 h 4934300"/>
                <a:gd name="connsiteX4" fmla="*/ 869036 w 3090416"/>
                <a:gd name="connsiteY4" fmla="*/ 1880 h 4934300"/>
                <a:gd name="connsiteX5" fmla="*/ 542206 w 3090416"/>
                <a:gd name="connsiteY5" fmla="*/ 105200 h 4934300"/>
                <a:gd name="connsiteX6" fmla="*/ 379760 w 3090416"/>
                <a:gd name="connsiteY6" fmla="*/ 407048 h 4934300"/>
                <a:gd name="connsiteX7" fmla="*/ 22599 w 3090416"/>
                <a:gd name="connsiteY7" fmla="*/ 2105246 h 4934300"/>
                <a:gd name="connsiteX8" fmla="*/ 31112 w 3090416"/>
                <a:gd name="connsiteY8" fmla="*/ 2399256 h 4934300"/>
                <a:gd name="connsiteX9" fmla="*/ 137237 w 3090416"/>
                <a:gd name="connsiteY9" fmla="*/ 2460277 h 4934300"/>
                <a:gd name="connsiteX10" fmla="*/ 187398 w 3090416"/>
                <a:gd name="connsiteY10" fmla="*/ 2465596 h 4934300"/>
                <a:gd name="connsiteX11" fmla="*/ 389047 w 3090416"/>
                <a:gd name="connsiteY11" fmla="*/ 2181696 h 4934300"/>
                <a:gd name="connsiteX12" fmla="*/ 723108 w 3090416"/>
                <a:gd name="connsiteY12" fmla="*/ 589678 h 4934300"/>
                <a:gd name="connsiteX13" fmla="*/ 778564 w 3090416"/>
                <a:gd name="connsiteY13" fmla="*/ 508876 h 4934300"/>
                <a:gd name="connsiteX14" fmla="*/ 874893 w 3090416"/>
                <a:gd name="connsiteY14" fmla="*/ 490952 h 4934300"/>
                <a:gd name="connsiteX15" fmla="*/ 955670 w 3090416"/>
                <a:gd name="connsiteY15" fmla="*/ 546407 h 4934300"/>
                <a:gd name="connsiteX16" fmla="*/ 973588 w 3090416"/>
                <a:gd name="connsiteY16" fmla="*/ 642737 h 4934300"/>
                <a:gd name="connsiteX17" fmla="*/ 430182 w 3090416"/>
                <a:gd name="connsiteY17" fmla="*/ 3278909 h 4934300"/>
                <a:gd name="connsiteX18" fmla="*/ 897987 w 3090416"/>
                <a:gd name="connsiteY18" fmla="*/ 3278909 h 4934300"/>
                <a:gd name="connsiteX19" fmla="*/ 897987 w 3090416"/>
                <a:gd name="connsiteY19" fmla="*/ 4562579 h 4934300"/>
                <a:gd name="connsiteX20" fmla="*/ 1156688 w 3090416"/>
                <a:gd name="connsiteY20" fmla="*/ 4934054 h 4934300"/>
                <a:gd name="connsiteX21" fmla="*/ 1410895 w 3090416"/>
                <a:gd name="connsiteY21" fmla="*/ 4570565 h 4934300"/>
                <a:gd name="connsiteX22" fmla="*/ 1410895 w 3090416"/>
                <a:gd name="connsiteY22" fmla="*/ 3448952 h 4934300"/>
                <a:gd name="connsiteX23" fmla="*/ 1410870 w 3090416"/>
                <a:gd name="connsiteY23" fmla="*/ 3448952 h 4934300"/>
                <a:gd name="connsiteX24" fmla="*/ 1447850 w 3090416"/>
                <a:gd name="connsiteY24" fmla="*/ 3356374 h 4934300"/>
                <a:gd name="connsiteX25" fmla="*/ 1540112 w 3090416"/>
                <a:gd name="connsiteY25" fmla="*/ 3318626 h 4934300"/>
                <a:gd name="connsiteX26" fmla="*/ 1631359 w 3090416"/>
                <a:gd name="connsiteY26" fmla="*/ 3358721 h 4934300"/>
                <a:gd name="connsiteX27" fmla="*/ 1672759 w 3090416"/>
                <a:gd name="connsiteY27" fmla="*/ 3459836 h 4934300"/>
                <a:gd name="connsiteX28" fmla="*/ 1672759 w 3090416"/>
                <a:gd name="connsiteY28" fmla="*/ 3583494 h 4934300"/>
                <a:gd name="connsiteX29" fmla="*/ 1674889 w 3090416"/>
                <a:gd name="connsiteY29" fmla="*/ 4654395 h 4934300"/>
                <a:gd name="connsiteX30" fmla="*/ 1674889 w 3090416"/>
                <a:gd name="connsiteY30" fmla="*/ 4654395 h 4934300"/>
                <a:gd name="connsiteX31" fmla="*/ 1741346 w 3090416"/>
                <a:gd name="connsiteY31" fmla="*/ 4848304 h 4934300"/>
                <a:gd name="connsiteX32" fmla="*/ 1927468 w 3090416"/>
                <a:gd name="connsiteY32" fmla="*/ 4934301 h 4934300"/>
                <a:gd name="connsiteX33" fmla="*/ 1937819 w 3090416"/>
                <a:gd name="connsiteY33" fmla="*/ 4934301 h 4934300"/>
                <a:gd name="connsiteX34" fmla="*/ 2121043 w 3090416"/>
                <a:gd name="connsiteY34" fmla="*/ 4844838 h 4934300"/>
                <a:gd name="connsiteX35" fmla="*/ 2184070 w 3090416"/>
                <a:gd name="connsiteY35" fmla="*/ 4650927 h 4934300"/>
                <a:gd name="connsiteX36" fmla="*/ 2184070 w 3090416"/>
                <a:gd name="connsiteY36" fmla="*/ 3274043 h 4934300"/>
                <a:gd name="connsiteX37" fmla="*/ 2653175 w 3090416"/>
                <a:gd name="connsiteY37" fmla="*/ 3274043 h 4934300"/>
                <a:gd name="connsiteX38" fmla="*/ 2115341 w 3090416"/>
                <a:gd name="connsiteY38" fmla="*/ 637870 h 4934300"/>
                <a:gd name="connsiteX39" fmla="*/ 2155726 w 3090416"/>
                <a:gd name="connsiteY39" fmla="*/ 516441 h 4934300"/>
                <a:gd name="connsiteX40" fmla="*/ 2281099 w 3090416"/>
                <a:gd name="connsiteY40" fmla="*/ 490711 h 4934300"/>
                <a:gd name="connsiteX41" fmla="*/ 2366087 w 3090416"/>
                <a:gd name="connsiteY41" fmla="*/ 586409 h 4934300"/>
                <a:gd name="connsiteX42" fmla="*/ 2717378 w 3090416"/>
                <a:gd name="connsiteY42" fmla="*/ 2284607 h 4934300"/>
                <a:gd name="connsiteX43" fmla="*/ 2775824 w 3090416"/>
                <a:gd name="connsiteY43" fmla="*/ 2409280 h 4934300"/>
                <a:gd name="connsiteX44" fmla="*/ 2901259 w 3090416"/>
                <a:gd name="connsiteY44" fmla="*/ 2465850 h 4934300"/>
                <a:gd name="connsiteX45" fmla="*/ 2954379 w 3090416"/>
                <a:gd name="connsiteY45" fmla="*/ 2459732 h 4934300"/>
                <a:gd name="connsiteX46" fmla="*/ 3082786 w 3090416"/>
                <a:gd name="connsiteY46" fmla="*/ 2207389 h 49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90416" h="4934300">
                  <a:moveTo>
                    <a:pt x="3082786" y="2207365"/>
                  </a:moveTo>
                  <a:cubicBezTo>
                    <a:pt x="3082786" y="2207365"/>
                    <a:pt x="2815324" y="912217"/>
                    <a:pt x="2708401" y="414998"/>
                  </a:cubicBezTo>
                  <a:cubicBezTo>
                    <a:pt x="2696204" y="294101"/>
                    <a:pt x="2636830" y="182875"/>
                    <a:pt x="2543157" y="105534"/>
                  </a:cubicBezTo>
                  <a:cubicBezTo>
                    <a:pt x="2449421" y="28169"/>
                    <a:pt x="2328976" y="-9078"/>
                    <a:pt x="2207956" y="1880"/>
                  </a:cubicBezTo>
                  <a:cubicBezTo>
                    <a:pt x="1978712" y="1880"/>
                    <a:pt x="1086349" y="549"/>
                    <a:pt x="869036" y="1880"/>
                  </a:cubicBezTo>
                  <a:cubicBezTo>
                    <a:pt x="750796" y="-7524"/>
                    <a:pt x="633552" y="29549"/>
                    <a:pt x="542206" y="105200"/>
                  </a:cubicBezTo>
                  <a:cubicBezTo>
                    <a:pt x="450836" y="180851"/>
                    <a:pt x="392576" y="289123"/>
                    <a:pt x="379760" y="407048"/>
                  </a:cubicBezTo>
                  <a:lnTo>
                    <a:pt x="22599" y="2105246"/>
                  </a:lnTo>
                  <a:cubicBezTo>
                    <a:pt x="-10220" y="2201044"/>
                    <a:pt x="-7218" y="2305521"/>
                    <a:pt x="31112" y="2399256"/>
                  </a:cubicBezTo>
                  <a:cubicBezTo>
                    <a:pt x="56484" y="2433451"/>
                    <a:pt x="94913" y="2455559"/>
                    <a:pt x="137237" y="2460277"/>
                  </a:cubicBezTo>
                  <a:cubicBezTo>
                    <a:pt x="153730" y="2463682"/>
                    <a:pt x="170539" y="2465472"/>
                    <a:pt x="187398" y="2465596"/>
                  </a:cubicBezTo>
                  <a:cubicBezTo>
                    <a:pt x="257966" y="2465596"/>
                    <a:pt x="336787" y="2431903"/>
                    <a:pt x="389047" y="2181696"/>
                  </a:cubicBezTo>
                  <a:cubicBezTo>
                    <a:pt x="389047" y="2181696"/>
                    <a:pt x="649878" y="942827"/>
                    <a:pt x="723108" y="589678"/>
                  </a:cubicBezTo>
                  <a:cubicBezTo>
                    <a:pt x="730142" y="556449"/>
                    <a:pt x="750096" y="527400"/>
                    <a:pt x="778564" y="508876"/>
                  </a:cubicBezTo>
                  <a:cubicBezTo>
                    <a:pt x="807000" y="490376"/>
                    <a:pt x="841659" y="483919"/>
                    <a:pt x="874893" y="490952"/>
                  </a:cubicBezTo>
                  <a:cubicBezTo>
                    <a:pt x="908097" y="497991"/>
                    <a:pt x="937171" y="517946"/>
                    <a:pt x="955670" y="546407"/>
                  </a:cubicBezTo>
                  <a:cubicBezTo>
                    <a:pt x="974195" y="574874"/>
                    <a:pt x="980627" y="609502"/>
                    <a:pt x="973588" y="642737"/>
                  </a:cubicBezTo>
                  <a:lnTo>
                    <a:pt x="430182" y="3278909"/>
                  </a:lnTo>
                  <a:lnTo>
                    <a:pt x="897987" y="3278909"/>
                  </a:lnTo>
                  <a:lnTo>
                    <a:pt x="897987" y="4562579"/>
                  </a:lnTo>
                  <a:cubicBezTo>
                    <a:pt x="897987" y="4730547"/>
                    <a:pt x="942291" y="4931391"/>
                    <a:pt x="1156688" y="4934054"/>
                  </a:cubicBezTo>
                  <a:cubicBezTo>
                    <a:pt x="1377443" y="4934054"/>
                    <a:pt x="1410895" y="4706401"/>
                    <a:pt x="1410895" y="4570565"/>
                  </a:cubicBezTo>
                  <a:lnTo>
                    <a:pt x="1410895" y="3448952"/>
                  </a:lnTo>
                  <a:lnTo>
                    <a:pt x="1410870" y="3448952"/>
                  </a:lnTo>
                  <a:cubicBezTo>
                    <a:pt x="1410145" y="3414349"/>
                    <a:pt x="1423494" y="3380947"/>
                    <a:pt x="1447850" y="3356374"/>
                  </a:cubicBezTo>
                  <a:cubicBezTo>
                    <a:pt x="1472200" y="3331801"/>
                    <a:pt x="1505503" y="3318186"/>
                    <a:pt x="1540112" y="3318626"/>
                  </a:cubicBezTo>
                  <a:cubicBezTo>
                    <a:pt x="1574696" y="3319084"/>
                    <a:pt x="1607634" y="3333547"/>
                    <a:pt x="1631359" y="3358721"/>
                  </a:cubicBezTo>
                  <a:cubicBezTo>
                    <a:pt x="1658154" y="3385516"/>
                    <a:pt x="1673050" y="3421939"/>
                    <a:pt x="1672759" y="3459836"/>
                  </a:cubicBezTo>
                  <a:lnTo>
                    <a:pt x="1672759" y="3583494"/>
                  </a:lnTo>
                  <a:cubicBezTo>
                    <a:pt x="1671169" y="3940655"/>
                    <a:pt x="1670104" y="4297531"/>
                    <a:pt x="1674889" y="4654395"/>
                  </a:cubicBezTo>
                  <a:lnTo>
                    <a:pt x="1674889" y="4654395"/>
                  </a:lnTo>
                  <a:cubicBezTo>
                    <a:pt x="1669645" y="4725408"/>
                    <a:pt x="1693655" y="4795493"/>
                    <a:pt x="1741346" y="4848304"/>
                  </a:cubicBezTo>
                  <a:cubicBezTo>
                    <a:pt x="1789062" y="4901178"/>
                    <a:pt x="1856293" y="4932258"/>
                    <a:pt x="1927468" y="4934301"/>
                  </a:cubicBezTo>
                  <a:lnTo>
                    <a:pt x="1937819" y="4934301"/>
                  </a:lnTo>
                  <a:cubicBezTo>
                    <a:pt x="2008486" y="4930524"/>
                    <a:pt x="2074609" y="4898268"/>
                    <a:pt x="2121043" y="4844838"/>
                  </a:cubicBezTo>
                  <a:cubicBezTo>
                    <a:pt x="2167453" y="4791407"/>
                    <a:pt x="2190212" y="4721446"/>
                    <a:pt x="2184070" y="4650927"/>
                  </a:cubicBezTo>
                  <a:cubicBezTo>
                    <a:pt x="2186466" y="4510014"/>
                    <a:pt x="2184070" y="3274043"/>
                    <a:pt x="2184070" y="3274043"/>
                  </a:cubicBezTo>
                  <a:lnTo>
                    <a:pt x="2653175" y="3274043"/>
                  </a:lnTo>
                  <a:lnTo>
                    <a:pt x="2115341" y="637870"/>
                  </a:lnTo>
                  <a:cubicBezTo>
                    <a:pt x="2106153" y="593083"/>
                    <a:pt x="2121557" y="546791"/>
                    <a:pt x="2155726" y="516441"/>
                  </a:cubicBezTo>
                  <a:cubicBezTo>
                    <a:pt x="2189927" y="486092"/>
                    <a:pt x="2237711" y="476273"/>
                    <a:pt x="2281099" y="490711"/>
                  </a:cubicBezTo>
                  <a:cubicBezTo>
                    <a:pt x="2324512" y="505124"/>
                    <a:pt x="2356893" y="541621"/>
                    <a:pt x="2366087" y="586409"/>
                  </a:cubicBezTo>
                  <a:cubicBezTo>
                    <a:pt x="2465828" y="1073320"/>
                    <a:pt x="2622899" y="1843047"/>
                    <a:pt x="2717378" y="2284607"/>
                  </a:cubicBezTo>
                  <a:cubicBezTo>
                    <a:pt x="2721340" y="2331790"/>
                    <a:pt x="2742081" y="2376027"/>
                    <a:pt x="2775824" y="2409280"/>
                  </a:cubicBezTo>
                  <a:cubicBezTo>
                    <a:pt x="2809504" y="2442508"/>
                    <a:pt x="2854019" y="2462587"/>
                    <a:pt x="2901259" y="2465850"/>
                  </a:cubicBezTo>
                  <a:cubicBezTo>
                    <a:pt x="2919151" y="2465775"/>
                    <a:pt x="2936920" y="2463720"/>
                    <a:pt x="2954379" y="2459732"/>
                  </a:cubicBezTo>
                  <a:cubicBezTo>
                    <a:pt x="3062045" y="2435060"/>
                    <a:pt x="3110399" y="2340600"/>
                    <a:pt x="3082786" y="2207389"/>
                  </a:cubicBezTo>
                  <a:close/>
                </a:path>
              </a:pathLst>
            </a:custGeom>
            <a:grpFill/>
            <a:ln w="6191" cap="flat">
              <a:noFill/>
              <a:prstDash val="solid"/>
              <a:miter/>
            </a:ln>
          </p:spPr>
          <p:txBody>
            <a:bodyPr rtlCol="0" anchor="ctr"/>
            <a:lstStyle/>
            <a:p>
              <a:endParaRPr lang="en-US"/>
            </a:p>
          </p:txBody>
        </p:sp>
      </p:grpSp>
    </p:spTree>
    <p:extLst>
      <p:ext uri="{BB962C8B-B14F-4D97-AF65-F5344CB8AC3E}">
        <p14:creationId xmlns:p14="http://schemas.microsoft.com/office/powerpoint/2010/main" val="248084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62769-A3AC-3313-B458-3C864AF1E492}"/>
              </a:ext>
            </a:extLst>
          </p:cNvPr>
          <p:cNvSpPr/>
          <p:nvPr/>
        </p:nvSpPr>
        <p:spPr>
          <a:xfrm>
            <a:off x="-1244" y="-3663"/>
            <a:ext cx="7429500" cy="126241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9D45DA-4AAC-FE57-C793-07A70896C9E7}"/>
              </a:ext>
            </a:extLst>
          </p:cNvPr>
          <p:cNvSpPr>
            <a:spLocks noGrp="1"/>
          </p:cNvSpPr>
          <p:nvPr>
            <p:ph type="body" sz="quarter" idx="15"/>
          </p:nvPr>
        </p:nvSpPr>
        <p:spPr>
          <a:xfrm>
            <a:off x="283510" y="275994"/>
            <a:ext cx="6307980" cy="744370"/>
          </a:xfrm>
        </p:spPr>
        <p:txBody>
          <a:bodyPr/>
          <a:lstStyle/>
          <a:p>
            <a:pPr>
              <a:lnSpc>
                <a:spcPct val="100000"/>
              </a:lnSpc>
              <a:spcBef>
                <a:spcPts val="0"/>
              </a:spcBef>
            </a:pPr>
            <a:r>
              <a:rPr lang="en-US" sz="2400">
                <a:solidFill>
                  <a:schemeClr val="bg1"/>
                </a:solidFill>
              </a:rPr>
              <a:t>Step 4: Oral ED-PrEP​ </a:t>
            </a:r>
          </a:p>
          <a:p>
            <a:pPr>
              <a:lnSpc>
                <a:spcPct val="100000"/>
              </a:lnSpc>
              <a:spcBef>
                <a:spcPts val="0"/>
              </a:spcBef>
            </a:pPr>
            <a:r>
              <a:rPr lang="en-US" sz="2400" b="0">
                <a:solidFill>
                  <a:schemeClr val="bg1"/>
                </a:solidFill>
              </a:rPr>
              <a:t>Key Characteristics and Considerations</a:t>
            </a:r>
          </a:p>
        </p:txBody>
      </p:sp>
      <p:grpSp>
        <p:nvGrpSpPr>
          <p:cNvPr id="13" name="Graphic 22">
            <a:extLst>
              <a:ext uri="{FF2B5EF4-FFF2-40B4-BE49-F238E27FC236}">
                <a16:creationId xmlns:a16="http://schemas.microsoft.com/office/drawing/2014/main" id="{37DF035A-261F-BF39-B852-ACE1DE21427C}"/>
              </a:ext>
            </a:extLst>
          </p:cNvPr>
          <p:cNvGrpSpPr/>
          <p:nvPr/>
        </p:nvGrpSpPr>
        <p:grpSpPr>
          <a:xfrm>
            <a:off x="6201295" y="275994"/>
            <a:ext cx="808578" cy="837675"/>
            <a:chOff x="2784776" y="-622825"/>
            <a:chExt cx="4617005" cy="5249211"/>
          </a:xfrm>
        </p:grpSpPr>
        <p:grpSp>
          <p:nvGrpSpPr>
            <p:cNvPr id="14" name="Graphic 22">
              <a:extLst>
                <a:ext uri="{FF2B5EF4-FFF2-40B4-BE49-F238E27FC236}">
                  <a16:creationId xmlns:a16="http://schemas.microsoft.com/office/drawing/2014/main" id="{091C27A0-925F-FDD7-E01E-E29394A0DC83}"/>
                </a:ext>
              </a:extLst>
            </p:cNvPr>
            <p:cNvGrpSpPr/>
            <p:nvPr/>
          </p:nvGrpSpPr>
          <p:grpSpPr>
            <a:xfrm>
              <a:off x="2784776" y="-622825"/>
              <a:ext cx="3123858" cy="4191928"/>
              <a:chOff x="2784776" y="-622825"/>
              <a:chExt cx="3123858" cy="4191928"/>
            </a:xfrm>
          </p:grpSpPr>
          <p:sp>
            <p:nvSpPr>
              <p:cNvPr id="22" name="Freeform 21">
                <a:extLst>
                  <a:ext uri="{FF2B5EF4-FFF2-40B4-BE49-F238E27FC236}">
                    <a16:creationId xmlns:a16="http://schemas.microsoft.com/office/drawing/2014/main" id="{16400DA9-4EB3-65CF-E823-82352E06ECEA}"/>
                  </a:ext>
                </a:extLst>
              </p:cNvPr>
              <p:cNvSpPr/>
              <p:nvPr/>
            </p:nvSpPr>
            <p:spPr>
              <a:xfrm>
                <a:off x="2784776" y="-622825"/>
                <a:ext cx="3123858" cy="4191928"/>
              </a:xfrm>
              <a:custGeom>
                <a:avLst/>
                <a:gdLst>
                  <a:gd name="connsiteX0" fmla="*/ 2476393 w 3123858"/>
                  <a:gd name="connsiteY0" fmla="*/ 301899 h 4191928"/>
                  <a:gd name="connsiteX1" fmla="*/ 2821960 w 3123858"/>
                  <a:gd name="connsiteY1" fmla="*/ 1365968 h 4191928"/>
                  <a:gd name="connsiteX2" fmla="*/ 1711535 w 3123858"/>
                  <a:gd name="connsiteY2" fmla="*/ 3544463 h 4191928"/>
                  <a:gd name="connsiteX3" fmla="*/ 647466 w 3123858"/>
                  <a:gd name="connsiteY3" fmla="*/ 3890030 h 4191928"/>
                  <a:gd name="connsiteX4" fmla="*/ 647466 w 3123858"/>
                  <a:gd name="connsiteY4" fmla="*/ 3890030 h 4191928"/>
                  <a:gd name="connsiteX5" fmla="*/ 301899 w 3123858"/>
                  <a:gd name="connsiteY5" fmla="*/ 2825960 h 4191928"/>
                  <a:gd name="connsiteX6" fmla="*/ 1412323 w 3123858"/>
                  <a:gd name="connsiteY6" fmla="*/ 647466 h 4191928"/>
                  <a:gd name="connsiteX7" fmla="*/ 2476393 w 3123858"/>
                  <a:gd name="connsiteY7" fmla="*/ 301899 h 4191928"/>
                  <a:gd name="connsiteX8" fmla="*/ 2476393 w 3123858"/>
                  <a:gd name="connsiteY8" fmla="*/ 301899 h 4191928"/>
                  <a:gd name="connsiteX9" fmla="*/ 2574373 w 3123858"/>
                  <a:gd name="connsiteY9" fmla="*/ 109684 h 4191928"/>
                  <a:gd name="connsiteX10" fmla="*/ 1220109 w 3123858"/>
                  <a:gd name="connsiteY10" fmla="*/ 549485 h 4191928"/>
                  <a:gd name="connsiteX11" fmla="*/ 109684 w 3123858"/>
                  <a:gd name="connsiteY11" fmla="*/ 2727980 h 4191928"/>
                  <a:gd name="connsiteX12" fmla="*/ 549485 w 3123858"/>
                  <a:gd name="connsiteY12" fmla="*/ 4082244 h 4191928"/>
                  <a:gd name="connsiteX13" fmla="*/ 1903750 w 3123858"/>
                  <a:gd name="connsiteY13" fmla="*/ 3642443 h 4191928"/>
                  <a:gd name="connsiteX14" fmla="*/ 3014174 w 3123858"/>
                  <a:gd name="connsiteY14" fmla="*/ 1463949 h 4191928"/>
                  <a:gd name="connsiteX15" fmla="*/ 2574373 w 3123858"/>
                  <a:gd name="connsiteY15" fmla="*/ 109684 h 4191928"/>
                  <a:gd name="connsiteX16" fmla="*/ 2574373 w 3123858"/>
                  <a:gd name="connsiteY16" fmla="*/ 109684 h 41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58" h="4191928">
                    <a:moveTo>
                      <a:pt x="2476393" y="301899"/>
                    </a:moveTo>
                    <a:cubicBezTo>
                      <a:pt x="2864060" y="499511"/>
                      <a:pt x="3019508" y="978301"/>
                      <a:pt x="2821960" y="1365968"/>
                    </a:cubicBezTo>
                    <a:lnTo>
                      <a:pt x="1711535" y="3544463"/>
                    </a:lnTo>
                    <a:cubicBezTo>
                      <a:pt x="1513923" y="3932130"/>
                      <a:pt x="1035133" y="4087578"/>
                      <a:pt x="647466" y="3890030"/>
                    </a:cubicBezTo>
                    <a:lnTo>
                      <a:pt x="647466" y="3890030"/>
                    </a:lnTo>
                    <a:cubicBezTo>
                      <a:pt x="259798" y="3692418"/>
                      <a:pt x="104350" y="3213628"/>
                      <a:pt x="301899" y="2825960"/>
                    </a:cubicBezTo>
                    <a:lnTo>
                      <a:pt x="1412323" y="647466"/>
                    </a:lnTo>
                    <a:cubicBezTo>
                      <a:pt x="1609935" y="259798"/>
                      <a:pt x="2088725" y="104350"/>
                      <a:pt x="2476393" y="301899"/>
                    </a:cubicBezTo>
                    <a:lnTo>
                      <a:pt x="2476393" y="301899"/>
                    </a:lnTo>
                    <a:moveTo>
                      <a:pt x="2574373" y="109684"/>
                    </a:moveTo>
                    <a:cubicBezTo>
                      <a:pt x="2079772" y="-142411"/>
                      <a:pt x="1472204" y="54884"/>
                      <a:pt x="1220109" y="549485"/>
                    </a:cubicBezTo>
                    <a:lnTo>
                      <a:pt x="109684" y="2727980"/>
                    </a:lnTo>
                    <a:cubicBezTo>
                      <a:pt x="-142411" y="3222581"/>
                      <a:pt x="54884" y="3830149"/>
                      <a:pt x="549485" y="4082244"/>
                    </a:cubicBezTo>
                    <a:cubicBezTo>
                      <a:pt x="1044087" y="4334339"/>
                      <a:pt x="1651655" y="4137045"/>
                      <a:pt x="1903750" y="3642443"/>
                    </a:cubicBezTo>
                    <a:lnTo>
                      <a:pt x="3014174" y="1463949"/>
                    </a:lnTo>
                    <a:cubicBezTo>
                      <a:pt x="3266269" y="969347"/>
                      <a:pt x="3068975" y="361779"/>
                      <a:pt x="2574373" y="109684"/>
                    </a:cubicBezTo>
                    <a:lnTo>
                      <a:pt x="2574373" y="109684"/>
                    </a:lnTo>
                    <a:close/>
                  </a:path>
                </a:pathLst>
              </a:custGeom>
              <a:solidFill>
                <a:srgbClr val="FFFFFF"/>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23" name="Graphic 22">
                <a:extLst>
                  <a:ext uri="{FF2B5EF4-FFF2-40B4-BE49-F238E27FC236}">
                    <a16:creationId xmlns:a16="http://schemas.microsoft.com/office/drawing/2014/main" id="{57E8ABCF-1FA3-5F75-DCD5-30BD15E3DC30}"/>
                  </a:ext>
                </a:extLst>
              </p:cNvPr>
              <p:cNvGrpSpPr/>
              <p:nvPr/>
            </p:nvGrpSpPr>
            <p:grpSpPr>
              <a:xfrm>
                <a:off x="3000900" y="-406727"/>
                <a:ext cx="2691466" cy="3759732"/>
                <a:chOff x="3000900" y="-406727"/>
                <a:chExt cx="2691466" cy="3759732"/>
              </a:xfrm>
            </p:grpSpPr>
            <p:grpSp>
              <p:nvGrpSpPr>
                <p:cNvPr id="24" name="Graphic 22">
                  <a:extLst>
                    <a:ext uri="{FF2B5EF4-FFF2-40B4-BE49-F238E27FC236}">
                      <a16:creationId xmlns:a16="http://schemas.microsoft.com/office/drawing/2014/main" id="{583F1089-30F4-424D-554F-61AF842F6987}"/>
                    </a:ext>
                  </a:extLst>
                </p:cNvPr>
                <p:cNvGrpSpPr/>
                <p:nvPr/>
              </p:nvGrpSpPr>
              <p:grpSpPr>
                <a:xfrm>
                  <a:off x="3000900" y="-406727"/>
                  <a:ext cx="2691466" cy="3759732"/>
                  <a:chOff x="3000900" y="-406727"/>
                  <a:chExt cx="2691466" cy="3759732"/>
                </a:xfrm>
                <a:solidFill>
                  <a:srgbClr val="00B5DE"/>
                </a:solidFill>
              </p:grpSpPr>
              <p:sp>
                <p:nvSpPr>
                  <p:cNvPr id="26" name="Freeform 25">
                    <a:extLst>
                      <a:ext uri="{FF2B5EF4-FFF2-40B4-BE49-F238E27FC236}">
                        <a16:creationId xmlns:a16="http://schemas.microsoft.com/office/drawing/2014/main" id="{6BD834F2-E9A5-9ECC-C5B9-6AC008ECA6BF}"/>
                      </a:ext>
                    </a:extLst>
                  </p:cNvPr>
                  <p:cNvSpPr/>
                  <p:nvPr/>
                </p:nvSpPr>
                <p:spPr>
                  <a:xfrm>
                    <a:off x="3000900" y="-406727"/>
                    <a:ext cx="2557575" cy="3634434"/>
                  </a:xfrm>
                  <a:custGeom>
                    <a:avLst/>
                    <a:gdLst>
                      <a:gd name="connsiteX0" fmla="*/ 2260269 w 2557575"/>
                      <a:gd name="connsiteY0" fmla="*/ 85801 h 3634434"/>
                      <a:gd name="connsiteX1" fmla="*/ 1196199 w 2557575"/>
                      <a:gd name="connsiteY1" fmla="*/ 431368 h 3634434"/>
                      <a:gd name="connsiteX2" fmla="*/ 85774 w 2557575"/>
                      <a:gd name="connsiteY2" fmla="*/ 2609862 h 3634434"/>
                      <a:gd name="connsiteX3" fmla="*/ 362761 w 2557575"/>
                      <a:gd name="connsiteY3" fmla="*/ 3634435 h 3634434"/>
                      <a:gd name="connsiteX4" fmla="*/ 2557576 w 2557575"/>
                      <a:gd name="connsiteY4" fmla="*/ 351230 h 3634434"/>
                      <a:gd name="connsiteX5" fmla="*/ 2260269 w 2557575"/>
                      <a:gd name="connsiteY5" fmla="*/ 85864 h 36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575" h="3634434">
                        <a:moveTo>
                          <a:pt x="2260269" y="85801"/>
                        </a:moveTo>
                        <a:cubicBezTo>
                          <a:pt x="1872601" y="-111812"/>
                          <a:pt x="1393811" y="43700"/>
                          <a:pt x="1196199" y="431368"/>
                        </a:cubicBezTo>
                        <a:lnTo>
                          <a:pt x="85774" y="2609862"/>
                        </a:lnTo>
                        <a:cubicBezTo>
                          <a:pt x="-99709" y="2973781"/>
                          <a:pt x="26021" y="3417963"/>
                          <a:pt x="362761" y="3634435"/>
                        </a:cubicBezTo>
                        <a:lnTo>
                          <a:pt x="2557576" y="351230"/>
                        </a:lnTo>
                        <a:cubicBezTo>
                          <a:pt x="2484995" y="242074"/>
                          <a:pt x="2384792" y="149301"/>
                          <a:pt x="2260269" y="85864"/>
                        </a:cubicBezTo>
                        <a:close/>
                      </a:path>
                    </a:pathLst>
                  </a:custGeom>
                  <a:solidFill>
                    <a:srgbClr val="00B5DE"/>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22D8E318-1F42-53EA-3A23-46E1404E4C47}"/>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0B5DE"/>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5" name="Freeform 24">
                  <a:extLst>
                    <a:ext uri="{FF2B5EF4-FFF2-40B4-BE49-F238E27FC236}">
                      <a16:creationId xmlns:a16="http://schemas.microsoft.com/office/drawing/2014/main" id="{F92D9754-8D61-7F9E-B621-9700C56D212C}"/>
                    </a:ext>
                  </a:extLst>
                </p:cNvPr>
                <p:cNvSpPr/>
                <p:nvPr/>
              </p:nvSpPr>
              <p:spPr>
                <a:xfrm>
                  <a:off x="3363725" y="-55560"/>
                  <a:ext cx="2328641" cy="3408565"/>
                </a:xfrm>
                <a:custGeom>
                  <a:avLst/>
                  <a:gdLst>
                    <a:gd name="connsiteX0" fmla="*/ 1132586 w 2328641"/>
                    <a:gd name="connsiteY0" fmla="*/ 2977197 h 3408565"/>
                    <a:gd name="connsiteX1" fmla="*/ 2243011 w 2328641"/>
                    <a:gd name="connsiteY1" fmla="*/ 798703 h 3408565"/>
                    <a:gd name="connsiteX2" fmla="*/ 2194814 w 2328641"/>
                    <a:gd name="connsiteY2" fmla="*/ 0 h 3408565"/>
                    <a:gd name="connsiteX3" fmla="*/ 0 w 2328641"/>
                    <a:gd name="connsiteY3" fmla="*/ 3283268 h 3408565"/>
                    <a:gd name="connsiteX4" fmla="*/ 68580 w 2328641"/>
                    <a:gd name="connsiteY4" fmla="*/ 3322765 h 3408565"/>
                    <a:gd name="connsiteX5" fmla="*/ 1132650 w 2328641"/>
                    <a:gd name="connsiteY5" fmla="*/ 2977197 h 34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641" h="3408565">
                      <a:moveTo>
                        <a:pt x="1132586" y="2977197"/>
                      </a:moveTo>
                      <a:lnTo>
                        <a:pt x="2243011" y="798703"/>
                      </a:lnTo>
                      <a:cubicBezTo>
                        <a:pt x="2377122" y="535623"/>
                        <a:pt x="2348166" y="230696"/>
                        <a:pt x="2194814" y="0"/>
                      </a:cubicBezTo>
                      <a:lnTo>
                        <a:pt x="0" y="3283268"/>
                      </a:lnTo>
                      <a:cubicBezTo>
                        <a:pt x="21971" y="3297428"/>
                        <a:pt x="44831" y="3310636"/>
                        <a:pt x="68580" y="3322765"/>
                      </a:cubicBezTo>
                      <a:cubicBezTo>
                        <a:pt x="456248" y="3520377"/>
                        <a:pt x="935038" y="3364865"/>
                        <a:pt x="1132650" y="2977197"/>
                      </a:cubicBezTo>
                      <a:close/>
                    </a:path>
                  </a:pathLst>
                </a:custGeom>
                <a:solidFill>
                  <a:srgbClr val="022169">
                    <a:alpha val="15135"/>
                  </a:srgbClr>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15" name="Graphic 22">
              <a:extLst>
                <a:ext uri="{FF2B5EF4-FFF2-40B4-BE49-F238E27FC236}">
                  <a16:creationId xmlns:a16="http://schemas.microsoft.com/office/drawing/2014/main" id="{EA591DE1-AAB6-B7B8-1085-88F3F4ED665A}"/>
                </a:ext>
              </a:extLst>
            </p:cNvPr>
            <p:cNvGrpSpPr/>
            <p:nvPr/>
          </p:nvGrpSpPr>
          <p:grpSpPr>
            <a:xfrm>
              <a:off x="3562072" y="988479"/>
              <a:ext cx="3839709" cy="3637906"/>
              <a:chOff x="3562072" y="988479"/>
              <a:chExt cx="3839709" cy="3637906"/>
            </a:xfrm>
          </p:grpSpPr>
          <p:sp>
            <p:nvSpPr>
              <p:cNvPr id="16" name="Freeform 15">
                <a:extLst>
                  <a:ext uri="{FF2B5EF4-FFF2-40B4-BE49-F238E27FC236}">
                    <a16:creationId xmlns:a16="http://schemas.microsoft.com/office/drawing/2014/main" id="{6A0FABB9-21B7-409B-A27B-9A3F817DAF42}"/>
                  </a:ext>
                </a:extLst>
              </p:cNvPr>
              <p:cNvSpPr/>
              <p:nvPr/>
            </p:nvSpPr>
            <p:spPr>
              <a:xfrm>
                <a:off x="3562072" y="988479"/>
                <a:ext cx="3839709" cy="3637906"/>
              </a:xfrm>
              <a:custGeom>
                <a:avLst/>
                <a:gdLst>
                  <a:gd name="connsiteX0" fmla="*/ 3424392 w 3839709"/>
                  <a:gd name="connsiteY0" fmla="*/ 480595 h 3637906"/>
                  <a:gd name="connsiteX1" fmla="*/ 3359114 w 3839709"/>
                  <a:gd name="connsiteY1" fmla="*/ 1597433 h 3637906"/>
                  <a:gd name="connsiteX2" fmla="*/ 1532156 w 3839709"/>
                  <a:gd name="connsiteY2" fmla="*/ 3222589 h 3637906"/>
                  <a:gd name="connsiteX3" fmla="*/ 415317 w 3839709"/>
                  <a:gd name="connsiteY3" fmla="*/ 3157311 h 3637906"/>
                  <a:gd name="connsiteX4" fmla="*/ 415317 w 3839709"/>
                  <a:gd name="connsiteY4" fmla="*/ 3157311 h 3637906"/>
                  <a:gd name="connsiteX5" fmla="*/ 480595 w 3839709"/>
                  <a:gd name="connsiteY5" fmla="*/ 2040473 h 3637906"/>
                  <a:gd name="connsiteX6" fmla="*/ 2307554 w 3839709"/>
                  <a:gd name="connsiteY6" fmla="*/ 415317 h 3637906"/>
                  <a:gd name="connsiteX7" fmla="*/ 3424392 w 3839709"/>
                  <a:gd name="connsiteY7" fmla="*/ 480595 h 3637906"/>
                  <a:gd name="connsiteX8" fmla="*/ 3424392 w 3839709"/>
                  <a:gd name="connsiteY8" fmla="*/ 480595 h 3637906"/>
                  <a:gd name="connsiteX9" fmla="*/ 3585619 w 3839709"/>
                  <a:gd name="connsiteY9" fmla="*/ 337212 h 3637906"/>
                  <a:gd name="connsiteX10" fmla="*/ 2164171 w 3839709"/>
                  <a:gd name="connsiteY10" fmla="*/ 254091 h 3637906"/>
                  <a:gd name="connsiteX11" fmla="*/ 337212 w 3839709"/>
                  <a:gd name="connsiteY11" fmla="*/ 1879246 h 3637906"/>
                  <a:gd name="connsiteX12" fmla="*/ 254091 w 3839709"/>
                  <a:gd name="connsiteY12" fmla="*/ 3300694 h 3637906"/>
                  <a:gd name="connsiteX13" fmla="*/ 1675538 w 3839709"/>
                  <a:gd name="connsiteY13" fmla="*/ 3383815 h 3637906"/>
                  <a:gd name="connsiteX14" fmla="*/ 3502497 w 3839709"/>
                  <a:gd name="connsiteY14" fmla="*/ 1758660 h 3637906"/>
                  <a:gd name="connsiteX15" fmla="*/ 3585619 w 3839709"/>
                  <a:gd name="connsiteY15" fmla="*/ 337212 h 3637906"/>
                  <a:gd name="connsiteX16" fmla="*/ 3585619 w 3839709"/>
                  <a:gd name="connsiteY16" fmla="*/ 337212 h 363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9709" h="3637906">
                    <a:moveTo>
                      <a:pt x="3424392" y="480595"/>
                    </a:moveTo>
                    <a:cubicBezTo>
                      <a:pt x="3713571" y="805715"/>
                      <a:pt x="3684171" y="1308254"/>
                      <a:pt x="3359114" y="1597433"/>
                    </a:cubicBezTo>
                    <a:lnTo>
                      <a:pt x="1532156" y="3222589"/>
                    </a:lnTo>
                    <a:cubicBezTo>
                      <a:pt x="1207036" y="3511768"/>
                      <a:pt x="704496" y="3482368"/>
                      <a:pt x="415317" y="3157311"/>
                    </a:cubicBezTo>
                    <a:lnTo>
                      <a:pt x="415317" y="3157311"/>
                    </a:lnTo>
                    <a:cubicBezTo>
                      <a:pt x="126139" y="2832191"/>
                      <a:pt x="155539" y="2329652"/>
                      <a:pt x="480595" y="2040473"/>
                    </a:cubicBezTo>
                    <a:lnTo>
                      <a:pt x="2307554" y="415317"/>
                    </a:lnTo>
                    <a:cubicBezTo>
                      <a:pt x="2632674" y="126138"/>
                      <a:pt x="3135213" y="155539"/>
                      <a:pt x="3424392" y="480595"/>
                    </a:cubicBezTo>
                    <a:lnTo>
                      <a:pt x="3424392" y="480595"/>
                    </a:lnTo>
                    <a:moveTo>
                      <a:pt x="3585619" y="337212"/>
                    </a:moveTo>
                    <a:cubicBezTo>
                      <a:pt x="3216620" y="-77570"/>
                      <a:pt x="2578953" y="-114908"/>
                      <a:pt x="2164171" y="254091"/>
                    </a:cubicBezTo>
                    <a:lnTo>
                      <a:pt x="337212" y="1879246"/>
                    </a:lnTo>
                    <a:cubicBezTo>
                      <a:pt x="-77570" y="2248245"/>
                      <a:pt x="-114908" y="2885912"/>
                      <a:pt x="254091" y="3300694"/>
                    </a:cubicBezTo>
                    <a:cubicBezTo>
                      <a:pt x="623089" y="3715476"/>
                      <a:pt x="1260757" y="3752814"/>
                      <a:pt x="1675538" y="3383815"/>
                    </a:cubicBezTo>
                    <a:lnTo>
                      <a:pt x="3502497" y="1758660"/>
                    </a:lnTo>
                    <a:cubicBezTo>
                      <a:pt x="3917279" y="1389662"/>
                      <a:pt x="3954617" y="751994"/>
                      <a:pt x="3585619" y="337212"/>
                    </a:cubicBezTo>
                    <a:lnTo>
                      <a:pt x="3585619" y="337212"/>
                    </a:lnTo>
                    <a:close/>
                  </a:path>
                </a:pathLst>
              </a:custGeom>
              <a:solidFill>
                <a:srgbClr val="FFFFFF"/>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7" name="Graphic 22">
                <a:extLst>
                  <a:ext uri="{FF2B5EF4-FFF2-40B4-BE49-F238E27FC236}">
                    <a16:creationId xmlns:a16="http://schemas.microsoft.com/office/drawing/2014/main" id="{93DD7095-DCB8-2BFB-05F1-6C64513DD623}"/>
                  </a:ext>
                </a:extLst>
              </p:cNvPr>
              <p:cNvGrpSpPr/>
              <p:nvPr/>
            </p:nvGrpSpPr>
            <p:grpSpPr>
              <a:xfrm>
                <a:off x="3778339" y="1204708"/>
                <a:ext cx="3406747" cy="3205384"/>
                <a:chOff x="3778339" y="1204708"/>
                <a:chExt cx="3406747" cy="3205384"/>
              </a:xfrm>
            </p:grpSpPr>
            <p:grpSp>
              <p:nvGrpSpPr>
                <p:cNvPr id="18" name="Graphic 22">
                  <a:extLst>
                    <a:ext uri="{FF2B5EF4-FFF2-40B4-BE49-F238E27FC236}">
                      <a16:creationId xmlns:a16="http://schemas.microsoft.com/office/drawing/2014/main" id="{8C627F36-25E0-42A7-C0F8-695C3E4488E2}"/>
                    </a:ext>
                  </a:extLst>
                </p:cNvPr>
                <p:cNvGrpSpPr/>
                <p:nvPr/>
              </p:nvGrpSpPr>
              <p:grpSpPr>
                <a:xfrm>
                  <a:off x="3778339" y="1204708"/>
                  <a:ext cx="3406747" cy="3205384"/>
                  <a:chOff x="3778339" y="1204708"/>
                  <a:chExt cx="3406747" cy="3205384"/>
                </a:xfrm>
                <a:solidFill>
                  <a:srgbClr val="00B5DE"/>
                </a:solidFill>
              </p:grpSpPr>
              <p:sp>
                <p:nvSpPr>
                  <p:cNvPr id="20" name="Freeform 19">
                    <a:extLst>
                      <a:ext uri="{FF2B5EF4-FFF2-40B4-BE49-F238E27FC236}">
                        <a16:creationId xmlns:a16="http://schemas.microsoft.com/office/drawing/2014/main" id="{F4D4CBF8-5197-7B1A-3BA2-A2B89100E5E1}"/>
                      </a:ext>
                    </a:extLst>
                  </p:cNvPr>
                  <p:cNvSpPr/>
                  <p:nvPr/>
                </p:nvSpPr>
                <p:spPr>
                  <a:xfrm>
                    <a:off x="3778339" y="1204708"/>
                    <a:ext cx="3388528" cy="2879359"/>
                  </a:xfrm>
                  <a:custGeom>
                    <a:avLst/>
                    <a:gdLst>
                      <a:gd name="connsiteX0" fmla="*/ 3208125 w 3388528"/>
                      <a:gd name="connsiteY0" fmla="*/ 264366 h 2879359"/>
                      <a:gd name="connsiteX1" fmla="*/ 2091287 w 3388528"/>
                      <a:gd name="connsiteY1" fmla="*/ 199088 h 2879359"/>
                      <a:gd name="connsiteX2" fmla="*/ 264328 w 3388528"/>
                      <a:gd name="connsiteY2" fmla="*/ 1824244 h 2879359"/>
                      <a:gd name="connsiteX3" fmla="*/ 149520 w 3388528"/>
                      <a:gd name="connsiteY3" fmla="*/ 2879359 h 2879359"/>
                      <a:gd name="connsiteX4" fmla="*/ 3388528 w 3388528"/>
                      <a:gd name="connsiteY4" fmla="*/ 619776 h 2879359"/>
                      <a:gd name="connsiteX5" fmla="*/ 3208125 w 3388528"/>
                      <a:gd name="connsiteY5" fmla="*/ 264366 h 28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528" h="2879359">
                        <a:moveTo>
                          <a:pt x="3208125" y="264366"/>
                        </a:moveTo>
                        <a:cubicBezTo>
                          <a:pt x="2918946" y="-60754"/>
                          <a:pt x="2416343" y="-90091"/>
                          <a:pt x="2091287" y="199088"/>
                        </a:cubicBezTo>
                        <a:lnTo>
                          <a:pt x="264328" y="1824244"/>
                        </a:lnTo>
                        <a:cubicBezTo>
                          <a:pt x="-40853" y="2095706"/>
                          <a:pt x="-85366" y="2555192"/>
                          <a:pt x="149520" y="2879359"/>
                        </a:cubicBezTo>
                        <a:lnTo>
                          <a:pt x="3388528" y="619776"/>
                        </a:lnTo>
                        <a:cubicBezTo>
                          <a:pt x="3360652" y="491633"/>
                          <a:pt x="3301025" y="368823"/>
                          <a:pt x="3208125" y="264366"/>
                        </a:cubicBezTo>
                        <a:close/>
                      </a:path>
                    </a:pathLst>
                  </a:custGeom>
                  <a:solidFill>
                    <a:srgbClr val="00B5DE"/>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D8BFD620-84B3-9C8D-5890-E083FF14C410}"/>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0B5DE"/>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9" name="Freeform 18">
                  <a:extLst>
                    <a:ext uri="{FF2B5EF4-FFF2-40B4-BE49-F238E27FC236}">
                      <a16:creationId xmlns:a16="http://schemas.microsoft.com/office/drawing/2014/main" id="{05C8ED2D-7EFB-D1BF-C6F5-06DEAAFB0DAF}"/>
                    </a:ext>
                  </a:extLst>
                </p:cNvPr>
                <p:cNvSpPr/>
                <p:nvPr/>
              </p:nvSpPr>
              <p:spPr>
                <a:xfrm>
                  <a:off x="3927795" y="1824420"/>
                  <a:ext cx="3257290" cy="2585672"/>
                </a:xfrm>
                <a:custGeom>
                  <a:avLst/>
                  <a:gdLst>
                    <a:gd name="connsiteX0" fmla="*/ 1166368 w 3257290"/>
                    <a:gd name="connsiteY0" fmla="*/ 2386647 h 2585672"/>
                    <a:gd name="connsiteX1" fmla="*/ 2993327 w 3257290"/>
                    <a:gd name="connsiteY1" fmla="*/ 761492 h 2585672"/>
                    <a:gd name="connsiteX2" fmla="*/ 3239008 w 3257290"/>
                    <a:gd name="connsiteY2" fmla="*/ 0 h 2585672"/>
                    <a:gd name="connsiteX3" fmla="*/ 0 w 3257290"/>
                    <a:gd name="connsiteY3" fmla="*/ 2259584 h 2585672"/>
                    <a:gd name="connsiteX4" fmla="*/ 49530 w 3257290"/>
                    <a:gd name="connsiteY4" fmla="*/ 2321306 h 2585672"/>
                    <a:gd name="connsiteX5" fmla="*/ 1166368 w 3257290"/>
                    <a:gd name="connsiteY5" fmla="*/ 2386584 h 25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290" h="2585672">
                      <a:moveTo>
                        <a:pt x="1166368" y="2386647"/>
                      </a:moveTo>
                      <a:lnTo>
                        <a:pt x="2993327" y="761492"/>
                      </a:lnTo>
                      <a:cubicBezTo>
                        <a:pt x="3213989" y="565214"/>
                        <a:pt x="3297936" y="270701"/>
                        <a:pt x="3239008" y="0"/>
                      </a:cubicBezTo>
                      <a:lnTo>
                        <a:pt x="0" y="2259584"/>
                      </a:lnTo>
                      <a:cubicBezTo>
                        <a:pt x="15304" y="2280730"/>
                        <a:pt x="31814" y="2301367"/>
                        <a:pt x="49530" y="2321306"/>
                      </a:cubicBezTo>
                      <a:cubicBezTo>
                        <a:pt x="338709" y="2646426"/>
                        <a:pt x="841312" y="2675763"/>
                        <a:pt x="1166368" y="2386584"/>
                      </a:cubicBezTo>
                      <a:close/>
                    </a:path>
                  </a:pathLst>
                </a:custGeom>
                <a:solidFill>
                  <a:srgbClr val="022169">
                    <a:alpha val="14000"/>
                  </a:srgbClr>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graphicFrame>
        <p:nvGraphicFramePr>
          <p:cNvPr id="7" name="Content Placeholder 12">
            <a:extLst>
              <a:ext uri="{FF2B5EF4-FFF2-40B4-BE49-F238E27FC236}">
                <a16:creationId xmlns:a16="http://schemas.microsoft.com/office/drawing/2014/main" id="{4F5DBFB5-9D4D-420B-536E-C9F2DDBA402D}"/>
              </a:ext>
            </a:extLst>
          </p:cNvPr>
          <p:cNvGraphicFramePr>
            <a:graphicFrameLocks noGrp="1"/>
          </p:cNvGraphicFramePr>
          <p:nvPr>
            <p:ph idx="10"/>
            <p:extLst>
              <p:ext uri="{D42A27DB-BD31-4B8C-83A1-F6EECF244321}">
                <p14:modId xmlns:p14="http://schemas.microsoft.com/office/powerpoint/2010/main" val="467300658"/>
              </p:ext>
            </p:extLst>
          </p:nvPr>
        </p:nvGraphicFramePr>
        <p:xfrm>
          <a:off x="274322" y="1403841"/>
          <a:ext cx="6956681" cy="2646360"/>
        </p:xfrm>
        <a:graphic>
          <a:graphicData uri="http://schemas.openxmlformats.org/drawingml/2006/table">
            <a:tbl>
              <a:tblPr bandRow="1">
                <a:tableStyleId>{7DF18680-E054-41AD-8BC1-D1AEF772440D}</a:tableStyleId>
              </a:tblPr>
              <a:tblGrid>
                <a:gridCol w="426720">
                  <a:extLst>
                    <a:ext uri="{9D8B030D-6E8A-4147-A177-3AD203B41FA5}">
                      <a16:colId xmlns:a16="http://schemas.microsoft.com/office/drawing/2014/main" val="1433546123"/>
                    </a:ext>
                  </a:extLst>
                </a:gridCol>
                <a:gridCol w="2424480">
                  <a:extLst>
                    <a:ext uri="{9D8B030D-6E8A-4147-A177-3AD203B41FA5}">
                      <a16:colId xmlns:a16="http://schemas.microsoft.com/office/drawing/2014/main" val="2642481941"/>
                    </a:ext>
                  </a:extLst>
                </a:gridCol>
                <a:gridCol w="1673813">
                  <a:extLst>
                    <a:ext uri="{9D8B030D-6E8A-4147-A177-3AD203B41FA5}">
                      <a16:colId xmlns:a16="http://schemas.microsoft.com/office/drawing/2014/main" val="4154792332"/>
                    </a:ext>
                  </a:extLst>
                </a:gridCol>
                <a:gridCol w="2431668">
                  <a:extLst>
                    <a:ext uri="{9D8B030D-6E8A-4147-A177-3AD203B41FA5}">
                      <a16:colId xmlns:a16="http://schemas.microsoft.com/office/drawing/2014/main" val="2935919252"/>
                    </a:ext>
                  </a:extLst>
                </a:gridCol>
              </a:tblGrid>
              <a:tr h="543240">
                <a:tc rowSpan="4">
                  <a:txBody>
                    <a:bodyPr/>
                    <a:lstStyle/>
                    <a:p>
                      <a:pPr marL="0" marR="0" lvl="0" indent="0" algn="ctr" defTabSz="1432590" rtl="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a:ln>
                            <a:noFill/>
                          </a:ln>
                          <a:solidFill>
                            <a:srgbClr val="FFFFFF"/>
                          </a:solidFill>
                          <a:effectLst/>
                          <a:uLnTx/>
                          <a:uFillTx/>
                        </a:rPr>
                        <a:t>Scientific knowledge</a:t>
                      </a:r>
                      <a:endParaRPr kumimoji="0" lang="en-US" sz="1600" b="1" i="0" u="none" strike="noStrike" kern="0" cap="none" spc="0" normalizeH="0" baseline="0" noProof="0">
                        <a:ln>
                          <a:noFill/>
                        </a:ln>
                        <a:solidFill>
                          <a:srgbClr val="FFFFFF"/>
                        </a:solidFill>
                        <a:effectLst/>
                        <a:uLnTx/>
                        <a:uFillTx/>
                        <a:latin typeface="+mn-lt"/>
                        <a:ea typeface="+mn-ea"/>
                        <a:cs typeface="+mn-cs"/>
                      </a:endParaRPr>
                    </a:p>
                  </a:txBody>
                  <a:tcPr vert="vert270" anchor="ctr">
                    <a:solidFill>
                      <a:schemeClr val="accent5"/>
                    </a:solidFill>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How well does it prevent HIV infection?</a:t>
                      </a:r>
                      <a:endParaRPr lang="en-US" sz="1200" i="1">
                        <a:solidFill>
                          <a:schemeClr val="accent5">
                            <a:lumMod val="50000"/>
                          </a:schemeClr>
                        </a:solidFill>
                        <a:latin typeface="+mn-lt"/>
                      </a:endParaRPr>
                    </a:p>
                  </a:txBody>
                  <a:tcPr anchor="ctr"/>
                </a:tc>
                <a:tc>
                  <a:txBody>
                    <a:bodyPr/>
                    <a:lstStyle/>
                    <a:p>
                      <a:endParaRPr lang="en-US" sz="1200">
                        <a:solidFill>
                          <a:schemeClr val="accent5">
                            <a:lumMod val="50000"/>
                          </a:schemeClr>
                        </a:solidFill>
                        <a:latin typeface="+mn-lt"/>
                      </a:endParaRPr>
                    </a:p>
                  </a:txBody>
                  <a:tcPr anchor="ctr"/>
                </a:tc>
                <a:tc>
                  <a:txBody>
                    <a:bodyPr/>
                    <a:lstStyle/>
                    <a:p>
                      <a:r>
                        <a:rPr lang="en-US" sz="1200">
                          <a:solidFill>
                            <a:schemeClr val="accent5">
                              <a:lumMod val="50000"/>
                            </a:schemeClr>
                          </a:solidFill>
                        </a:rPr>
                        <a:t>Efficacy to prevent HIV with optimal adherence</a:t>
                      </a:r>
                      <a:endParaRPr lang="en-US" sz="1200">
                        <a:solidFill>
                          <a:schemeClr val="accent5">
                            <a:lumMod val="50000"/>
                          </a:schemeClr>
                        </a:solidFill>
                        <a:latin typeface="+mn-lt"/>
                      </a:endParaRPr>
                    </a:p>
                  </a:txBody>
                  <a:tcPr anchor="ctr"/>
                </a:tc>
                <a:extLst>
                  <a:ext uri="{0D108BD9-81ED-4DB2-BD59-A6C34878D82A}">
                    <a16:rowId xmlns:a16="http://schemas.microsoft.com/office/drawing/2014/main" val="3882606805"/>
                  </a:ext>
                </a:extLst>
              </a:tr>
              <a:tr h="949270">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mn-lt"/>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What are the side effects?</a:t>
                      </a:r>
                      <a:endParaRPr lang="en-US" sz="1200" i="1">
                        <a:solidFill>
                          <a:schemeClr val="accent5">
                            <a:lumMod val="50000"/>
                          </a:schemeClr>
                        </a:solidFill>
                        <a:latin typeface="+mn-lt"/>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1">
                          <a:solidFill>
                            <a:schemeClr val="accent5">
                              <a:lumMod val="50000"/>
                            </a:schemeClr>
                          </a:solidFill>
                        </a:rPr>
                        <a:t>Common side effects: </a:t>
                      </a:r>
                      <a:r>
                        <a:rPr lang="en-US" sz="1200">
                          <a:solidFill>
                            <a:schemeClr val="accent5">
                              <a:lumMod val="50000"/>
                            </a:schemeClr>
                          </a:solidFill>
                        </a:rPr>
                        <a:t>Gastrointestinal</a:t>
                      </a:r>
                      <a:r>
                        <a:rPr lang="en-US" sz="1200" baseline="0">
                          <a:solidFill>
                            <a:schemeClr val="accent5">
                              <a:lumMod val="50000"/>
                            </a:schemeClr>
                          </a:solidFill>
                        </a:rPr>
                        <a:t> symptoms (nausea, diarrhea, stomachache) in 1</a:t>
                      </a:r>
                      <a:r>
                        <a:rPr lang="en-US" sz="1200" baseline="30000">
                          <a:solidFill>
                            <a:schemeClr val="accent5">
                              <a:lumMod val="50000"/>
                            </a:schemeClr>
                          </a:solidFill>
                        </a:rPr>
                        <a:t>st</a:t>
                      </a:r>
                      <a:r>
                        <a:rPr lang="en-US" sz="1200" baseline="0">
                          <a:solidFill>
                            <a:schemeClr val="accent5">
                              <a:lumMod val="50000"/>
                            </a:schemeClr>
                          </a:solidFill>
                        </a:rPr>
                        <a:t> month</a:t>
                      </a:r>
                    </a:p>
                  </a:txBody>
                  <a:tcPr/>
                </a:tc>
                <a:tc>
                  <a:txBody>
                    <a:bodyPr/>
                    <a:lstStyle/>
                    <a:p>
                      <a:r>
                        <a:rPr lang="en-US" sz="1200" b="1" baseline="0">
                          <a:solidFill>
                            <a:schemeClr val="accent5">
                              <a:lumMod val="50000"/>
                            </a:schemeClr>
                          </a:solidFill>
                        </a:rPr>
                        <a:t>Possible rare adverse events: </a:t>
                      </a:r>
                      <a:r>
                        <a:rPr lang="en-US" sz="1200" kern="1200">
                          <a:solidFill>
                            <a:schemeClr val="accent5">
                              <a:lumMod val="50000"/>
                            </a:schemeClr>
                          </a:solidFill>
                        </a:rPr>
                        <a:t>Creatinine elevation, loss of bone mineral density. Both are typically subclinical and reversable.</a:t>
                      </a:r>
                      <a:endParaRPr lang="en-US">
                        <a:solidFill>
                          <a:schemeClr val="accent5">
                            <a:lumMod val="50000"/>
                          </a:schemeClr>
                        </a:solidFill>
                      </a:endParaRPr>
                    </a:p>
                  </a:txBody>
                  <a:tcPr/>
                </a:tc>
                <a:extLst>
                  <a:ext uri="{0D108BD9-81ED-4DB2-BD59-A6C34878D82A}">
                    <a16:rowId xmlns:a16="http://schemas.microsoft.com/office/drawing/2014/main" val="1268233498"/>
                  </a:ext>
                </a:extLst>
              </a:tr>
              <a:tr h="431486">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schemeClr val="tx2">
                            <a:lumMod val="10000"/>
                          </a:schemeClr>
                        </a:solidFill>
                        <a:effectLst/>
                        <a:uLnTx/>
                        <a:uFillTx/>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0">
                          <a:solidFill>
                            <a:schemeClr val="accent5">
                              <a:lumMod val="50000"/>
                            </a:schemeClr>
                          </a:solidFill>
                        </a:rPr>
                        <a:t>Safe during pregnancy and breastfeeding? </a:t>
                      </a:r>
                      <a:endParaRPr kumimoji="0" lang="en-US" sz="1200" b="0" i="1" u="none" strike="noStrike" kern="1200" cap="none" spc="0" normalizeH="0" baseline="0" noProof="0">
                        <a:ln>
                          <a:noFill/>
                        </a:ln>
                        <a:solidFill>
                          <a:schemeClr val="accent5">
                            <a:lumMod val="50000"/>
                          </a:schemeClr>
                        </a:solidFill>
                        <a:effectLst/>
                        <a:uLnTx/>
                        <a:uFillTx/>
                        <a:latin typeface="+mn-lt"/>
                        <a:ea typeface="+mn-ea"/>
                        <a:cs typeface="+mn-cs"/>
                      </a:endParaRPr>
                    </a:p>
                  </a:txBody>
                  <a:tcPr anchor="ctr"/>
                </a:tc>
                <a:tc gridSpan="2">
                  <a:txBody>
                    <a:bodyPr/>
                    <a:lstStyle/>
                    <a:p>
                      <a:r>
                        <a:rPr lang="en-US" sz="1200" kern="1200">
                          <a:solidFill>
                            <a:schemeClr val="accent5">
                              <a:lumMod val="50000"/>
                            </a:schemeClr>
                          </a:solidFill>
                        </a:rPr>
                        <a:t>N/A – only for people assigned male sex at birth</a:t>
                      </a:r>
                      <a:endParaRPr lang="en-US" sz="1200" kern="1200">
                        <a:solidFill>
                          <a:schemeClr val="accent5">
                            <a:lumMod val="50000"/>
                          </a:schemeClr>
                        </a:solidFill>
                        <a:latin typeface="+mn-lt"/>
                        <a:ea typeface="+mn-ea"/>
                        <a:cs typeface="+mn-cs"/>
                      </a:endParaRPr>
                    </a:p>
                  </a:txBody>
                  <a:tcPr anchor="ctr"/>
                </a:tc>
                <a:tc hMerge="1">
                  <a:txBody>
                    <a:bodyPr/>
                    <a:lstStyle/>
                    <a:p>
                      <a:endParaRPr lang="en-US"/>
                    </a:p>
                  </a:txBody>
                  <a:tcPr/>
                </a:tc>
                <a:extLst>
                  <a:ext uri="{0D108BD9-81ED-4DB2-BD59-A6C34878D82A}">
                    <a16:rowId xmlns:a16="http://schemas.microsoft.com/office/drawing/2014/main" val="1337493809"/>
                  </a:ext>
                </a:extLst>
              </a:tr>
              <a:tr h="614916">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mn-lt"/>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How will it impact detection and treatment of HIV if I become infected? </a:t>
                      </a:r>
                      <a:endParaRPr lang="en-US" sz="1200" i="1">
                        <a:solidFill>
                          <a:schemeClr val="accent5">
                            <a:lumMod val="50000"/>
                          </a:schemeClr>
                        </a:solidFill>
                        <a:latin typeface="+mn-lt"/>
                      </a:endParaRPr>
                    </a:p>
                  </a:txBody>
                  <a:tcPr anchor="ctr"/>
                </a:tc>
                <a:tc gridSpan="2">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Potential for NRTI ARV drug resistance if PrEP is continued after HIV infection. </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a:solidFill>
                            <a:schemeClr val="accent5">
                              <a:lumMod val="50000"/>
                            </a:schemeClr>
                          </a:solidFill>
                        </a:rPr>
                        <a:t>Can use rapid HIV test or HIV self test for diagnosis.</a:t>
                      </a:r>
                    </a:p>
                  </a:txBody>
                  <a:tcPr anchor="ctr"/>
                </a:tc>
                <a:tc hMerge="1">
                  <a:txBody>
                    <a:bodyPr/>
                    <a:lstStyle/>
                    <a:p>
                      <a:endParaRPr lang="en-US"/>
                    </a:p>
                  </a:txBody>
                  <a:tcPr/>
                </a:tc>
                <a:extLst>
                  <a:ext uri="{0D108BD9-81ED-4DB2-BD59-A6C34878D82A}">
                    <a16:rowId xmlns:a16="http://schemas.microsoft.com/office/drawing/2014/main" val="46695696"/>
                  </a:ext>
                </a:extLst>
              </a:tr>
            </a:tbl>
          </a:graphicData>
        </a:graphic>
      </p:graphicFrame>
      <p:sp>
        <p:nvSpPr>
          <p:cNvPr id="9" name="Rectangle 8">
            <a:extLst>
              <a:ext uri="{FF2B5EF4-FFF2-40B4-BE49-F238E27FC236}">
                <a16:creationId xmlns:a16="http://schemas.microsoft.com/office/drawing/2014/main" id="{ADF96766-8936-7FBC-00E9-EFF57CC3BAF9}"/>
              </a:ext>
            </a:extLst>
          </p:cNvPr>
          <p:cNvSpPr/>
          <p:nvPr/>
        </p:nvSpPr>
        <p:spPr>
          <a:xfrm>
            <a:off x="3714750" y="1425516"/>
            <a:ext cx="838200" cy="506667"/>
          </a:xfrm>
          <a:prstGeom prst="rect">
            <a:avLst/>
          </a:prstGeom>
          <a:no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5">
                    <a:lumMod val="75000"/>
                  </a:schemeClr>
                </a:solidFill>
                <a:effectLst/>
                <a:uLnTx/>
                <a:uFillTx/>
                <a:latin typeface="Calibri" panose="020F0502020204030204"/>
                <a:ea typeface="+mn-ea"/>
                <a:cs typeface="+mn-cs"/>
              </a:rPr>
              <a:t>&gt;95%</a:t>
            </a:r>
            <a:r>
              <a:rPr lang="en-US" sz="2000" b="1" kern="0">
                <a:solidFill>
                  <a:schemeClr val="accent5">
                    <a:lumMod val="75000"/>
                  </a:schemeClr>
                </a:solidFill>
                <a:latin typeface="Calibri" panose="020F0502020204030204"/>
              </a:rPr>
              <a:t> </a:t>
            </a:r>
            <a:r>
              <a:rPr kumimoji="0" lang="en-US" sz="2000" b="1" i="0" u="none" strike="noStrike" kern="0" cap="none" spc="0" normalizeH="0" baseline="0" noProof="0">
                <a:ln>
                  <a:noFill/>
                </a:ln>
                <a:solidFill>
                  <a:schemeClr val="accent5">
                    <a:lumMod val="75000"/>
                  </a:schemeClr>
                </a:solidFill>
                <a:effectLst/>
                <a:uLnTx/>
                <a:uFillTx/>
                <a:latin typeface="Calibri" panose="020F0502020204030204"/>
                <a:ea typeface="+mn-ea"/>
                <a:cs typeface="+mn-cs"/>
              </a:rPr>
              <a:t> </a:t>
            </a:r>
          </a:p>
        </p:txBody>
      </p:sp>
      <p:graphicFrame>
        <p:nvGraphicFramePr>
          <p:cNvPr id="10" name="Table 9">
            <a:extLst>
              <a:ext uri="{FF2B5EF4-FFF2-40B4-BE49-F238E27FC236}">
                <a16:creationId xmlns:a16="http://schemas.microsoft.com/office/drawing/2014/main" id="{BF09B84B-DE74-67C0-1AB5-480AD242126A}"/>
              </a:ext>
            </a:extLst>
          </p:cNvPr>
          <p:cNvGraphicFramePr>
            <a:graphicFrameLocks noGrp="1"/>
          </p:cNvGraphicFramePr>
          <p:nvPr>
            <p:extLst>
              <p:ext uri="{D42A27DB-BD31-4B8C-83A1-F6EECF244321}">
                <p14:modId xmlns:p14="http://schemas.microsoft.com/office/powerpoint/2010/main" val="3806636718"/>
              </p:ext>
            </p:extLst>
          </p:nvPr>
        </p:nvGraphicFramePr>
        <p:xfrm>
          <a:off x="274322" y="4191624"/>
          <a:ext cx="6953571" cy="2235482"/>
        </p:xfrm>
        <a:graphic>
          <a:graphicData uri="http://schemas.openxmlformats.org/drawingml/2006/table">
            <a:tbl>
              <a:tblPr bandRow="1">
                <a:tableStyleId>{93296810-A885-4BE3-A3E7-6D5BEEA58F35}</a:tableStyleId>
              </a:tblPr>
              <a:tblGrid>
                <a:gridCol w="426720">
                  <a:extLst>
                    <a:ext uri="{9D8B030D-6E8A-4147-A177-3AD203B41FA5}">
                      <a16:colId xmlns:a16="http://schemas.microsoft.com/office/drawing/2014/main" val="3104709501"/>
                    </a:ext>
                  </a:extLst>
                </a:gridCol>
                <a:gridCol w="2431929">
                  <a:extLst>
                    <a:ext uri="{9D8B030D-6E8A-4147-A177-3AD203B41FA5}">
                      <a16:colId xmlns:a16="http://schemas.microsoft.com/office/drawing/2014/main" val="2843664314"/>
                    </a:ext>
                  </a:extLst>
                </a:gridCol>
                <a:gridCol w="4094922">
                  <a:extLst>
                    <a:ext uri="{9D8B030D-6E8A-4147-A177-3AD203B41FA5}">
                      <a16:colId xmlns:a16="http://schemas.microsoft.com/office/drawing/2014/main" val="3531191904"/>
                    </a:ext>
                  </a:extLst>
                </a:gridCol>
              </a:tblGrid>
              <a:tr h="408969">
                <a:tc rowSpan="4">
                  <a:txBody>
                    <a:bodyPr/>
                    <a:lstStyle/>
                    <a:p>
                      <a:pPr algn="ctr"/>
                      <a:r>
                        <a:rPr lang="en-US" sz="1600" b="1" u="none" kern="1200">
                          <a:solidFill>
                            <a:schemeClr val="bg1"/>
                          </a:solidFill>
                        </a:rPr>
                        <a:t>Practical implications</a:t>
                      </a:r>
                      <a:endParaRPr lang="en-US" sz="1600" b="1" i="0" u="none" kern="1200">
                        <a:solidFill>
                          <a:schemeClr val="bg1"/>
                        </a:solidFill>
                        <a:latin typeface="+mn-lt"/>
                        <a:ea typeface="+mn-ea"/>
                        <a:cs typeface="+mn-cs"/>
                      </a:endParaRPr>
                    </a:p>
                  </a:txBody>
                  <a:tcPr vert="vert270" anchor="ctr">
                    <a:solidFill>
                      <a:schemeClr val="accent6"/>
                    </a:solidFill>
                  </a:tcPr>
                </a:tc>
                <a:tc>
                  <a:txBody>
                    <a:bodyPr/>
                    <a:lstStyle/>
                    <a:p>
                      <a:pPr algn="l"/>
                      <a:r>
                        <a:rPr lang="en-US" sz="1200" kern="1200">
                          <a:solidFill>
                            <a:schemeClr val="accent6">
                              <a:lumMod val="50000"/>
                            </a:schemeClr>
                          </a:solidFill>
                        </a:rPr>
                        <a:t>How do I take it?</a:t>
                      </a:r>
                      <a:endParaRPr lang="en-US" sz="1200" i="1" kern="1200">
                        <a:solidFill>
                          <a:schemeClr val="accent6">
                            <a:lumMod val="50000"/>
                          </a:schemeClr>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kern="1200" baseline="0">
                          <a:solidFill>
                            <a:schemeClr val="accent6">
                              <a:lumMod val="50000"/>
                            </a:schemeClr>
                          </a:solidFill>
                        </a:rPr>
                        <a:t>Pills by mouth</a:t>
                      </a:r>
                      <a:endParaRPr lang="en-US" sz="1400" b="1" kern="1200" baseline="0">
                        <a:solidFill>
                          <a:schemeClr val="accent6">
                            <a:lumMod val="50000"/>
                          </a:schemeClr>
                        </a:solidFill>
                        <a:latin typeface="+mn-lt"/>
                        <a:ea typeface="+mn-ea"/>
                        <a:cs typeface="Calibri"/>
                      </a:endParaRPr>
                    </a:p>
                  </a:txBody>
                  <a:tcPr anchor="ctr"/>
                </a:tc>
                <a:extLst>
                  <a:ext uri="{0D108BD9-81ED-4DB2-BD59-A6C34878D82A}">
                    <a16:rowId xmlns:a16="http://schemas.microsoft.com/office/drawing/2014/main" val="3964653725"/>
                  </a:ext>
                </a:extLst>
              </a:tr>
              <a:tr h="408969">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How often do I take it?</a:t>
                      </a:r>
                      <a:endParaRPr lang="en-US" sz="1200" i="1" kern="1200">
                        <a:solidFill>
                          <a:schemeClr val="accent6">
                            <a:lumMod val="50000"/>
                          </a:schemeClr>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kern="1200" baseline="0">
                          <a:solidFill>
                            <a:schemeClr val="accent6">
                              <a:lumMod val="50000"/>
                            </a:schemeClr>
                          </a:solidFill>
                        </a:rPr>
                        <a:t>2-1-1 dosing </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1" kern="1200">
                          <a:solidFill>
                            <a:schemeClr val="accent6">
                              <a:lumMod val="50000"/>
                            </a:schemeClr>
                          </a:solidFill>
                        </a:rPr>
                        <a:t>2</a:t>
                      </a:r>
                      <a:r>
                        <a:rPr lang="en-US" sz="1200" kern="1200">
                          <a:solidFill>
                            <a:schemeClr val="accent6">
                              <a:lumMod val="50000"/>
                            </a:schemeClr>
                          </a:solidFill>
                        </a:rPr>
                        <a:t> pills 2-24 hours before sex; </a:t>
                      </a:r>
                      <a:r>
                        <a:rPr lang="en-US" sz="1200" b="1" kern="1200">
                          <a:solidFill>
                            <a:schemeClr val="accent6">
                              <a:lumMod val="50000"/>
                            </a:schemeClr>
                          </a:solidFill>
                        </a:rPr>
                        <a:t>1</a:t>
                      </a:r>
                      <a:r>
                        <a:rPr lang="en-US" sz="1200" kern="1200">
                          <a:solidFill>
                            <a:schemeClr val="accent6">
                              <a:lumMod val="50000"/>
                            </a:schemeClr>
                          </a:solidFill>
                        </a:rPr>
                        <a:t> pill 24 hours after first two, </a:t>
                      </a:r>
                      <a:r>
                        <a:rPr lang="en-US" sz="1200" b="1" kern="1200">
                          <a:solidFill>
                            <a:schemeClr val="accent6">
                              <a:lumMod val="50000"/>
                            </a:schemeClr>
                          </a:solidFill>
                        </a:rPr>
                        <a:t>1 </a:t>
                      </a:r>
                      <a:r>
                        <a:rPr lang="en-US" sz="1200" kern="1200">
                          <a:solidFill>
                            <a:schemeClr val="accent6">
                              <a:lumMod val="50000"/>
                            </a:schemeClr>
                          </a:solidFill>
                        </a:rPr>
                        <a:t>additional pill 24 hours after the third pill</a:t>
                      </a:r>
                      <a:endParaRPr lang="en-US" sz="1200" kern="1200">
                        <a:solidFill>
                          <a:schemeClr val="accent6">
                            <a:lumMod val="50000"/>
                          </a:schemeClr>
                        </a:solidFill>
                        <a:latin typeface="+mn-lt"/>
                        <a:ea typeface="+mn-ea"/>
                        <a:cs typeface="+mn-cs"/>
                      </a:endParaRPr>
                    </a:p>
                  </a:txBody>
                  <a:tcPr/>
                </a:tc>
                <a:extLst>
                  <a:ext uri="{0D108BD9-81ED-4DB2-BD59-A6C34878D82A}">
                    <a16:rowId xmlns:a16="http://schemas.microsoft.com/office/drawing/2014/main" val="122312337"/>
                  </a:ext>
                </a:extLst>
              </a:tr>
              <a:tr h="515873">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How often do I need to follow-up?</a:t>
                      </a:r>
                      <a:endParaRPr lang="en-US" sz="1200" i="1" kern="1200">
                        <a:solidFill>
                          <a:schemeClr val="accent6">
                            <a:lumMod val="50000"/>
                          </a:schemeClr>
                        </a:solidFill>
                        <a:latin typeface="+mn-lt"/>
                        <a:ea typeface="+mn-ea"/>
                        <a:cs typeface="+mn-cs"/>
                      </a:endParaRPr>
                    </a:p>
                  </a:txBody>
                  <a:tcPr anchor="ctr"/>
                </a:tc>
                <a:tc>
                  <a:txBody>
                    <a:bodyPr/>
                    <a:lstStyle/>
                    <a:p>
                      <a:pPr algn="l"/>
                      <a:r>
                        <a:rPr lang="en-US" sz="1400" b="1" kern="1200" baseline="0">
                          <a:solidFill>
                            <a:schemeClr val="accent6">
                              <a:lumMod val="50000"/>
                            </a:schemeClr>
                          </a:solidFill>
                        </a:rPr>
                        <a:t>Follow-up every 3 months </a:t>
                      </a:r>
                      <a:endParaRPr lang="en-US" sz="1100" b="0" kern="1200" baseline="0">
                        <a:solidFill>
                          <a:schemeClr val="accent6">
                            <a:lumMod val="50000"/>
                          </a:schemeClr>
                        </a:solidFill>
                        <a:latin typeface="+mn-lt"/>
                        <a:ea typeface="+mn-ea"/>
                        <a:cs typeface="Calibri"/>
                      </a:endParaRPr>
                    </a:p>
                  </a:txBody>
                  <a:tcPr anchor="ctr"/>
                </a:tc>
                <a:extLst>
                  <a:ext uri="{0D108BD9-81ED-4DB2-BD59-A6C34878D82A}">
                    <a16:rowId xmlns:a16="http://schemas.microsoft.com/office/drawing/2014/main" val="12016137"/>
                  </a:ext>
                </a:extLst>
              </a:tr>
              <a:tr h="515873">
                <a:tc vMerge="1">
                  <a:txBody>
                    <a:bodyPr/>
                    <a:lstStyle/>
                    <a:p>
                      <a:pPr algn="l"/>
                      <a:endParaRPr lang="en-US" sz="1200" i="1" kern="1200">
                        <a:solidFill>
                          <a:srgbClr val="000000"/>
                        </a:solidFill>
                        <a:latin typeface="+mn-lt"/>
                        <a:ea typeface="+mn-ea"/>
                        <a:cs typeface="+mn-cs"/>
                      </a:endParaRPr>
                    </a:p>
                  </a:txBody>
                  <a:tcPr/>
                </a:tc>
                <a:tc>
                  <a:txBody>
                    <a:bodyPr/>
                    <a:lstStyle/>
                    <a:p>
                      <a:pPr algn="l"/>
                      <a:r>
                        <a:rPr lang="en-US" sz="1200" kern="1200">
                          <a:solidFill>
                            <a:schemeClr val="accent6">
                              <a:lumMod val="50000"/>
                            </a:schemeClr>
                          </a:solidFill>
                        </a:rPr>
                        <a:t>What happens during follow-up visits?</a:t>
                      </a:r>
                      <a:endParaRPr lang="en-US" sz="1200" i="1" kern="1200">
                        <a:solidFill>
                          <a:schemeClr val="accent6">
                            <a:lumMod val="50000"/>
                          </a:schemeClr>
                        </a:solidFill>
                        <a:latin typeface="+mn-lt"/>
                        <a:ea typeface="+mn-ea"/>
                        <a:cs typeface="+mn-cs"/>
                      </a:endParaRPr>
                    </a:p>
                  </a:txBody>
                  <a:tcPr anchor="ctr"/>
                </a:tc>
                <a:tc>
                  <a:txBody>
                    <a:bodyPr/>
                    <a:lstStyle/>
                    <a:p>
                      <a:pPr algn="l"/>
                      <a:r>
                        <a:rPr lang="en-US" sz="1200" b="0" baseline="0">
                          <a:solidFill>
                            <a:schemeClr val="accent6">
                              <a:lumMod val="50000"/>
                            </a:schemeClr>
                          </a:solidFill>
                        </a:rPr>
                        <a:t>HIV </a:t>
                      </a:r>
                      <a:r>
                        <a:rPr lang="en-US" sz="1200" baseline="0">
                          <a:solidFill>
                            <a:schemeClr val="accent6">
                              <a:lumMod val="50000"/>
                            </a:schemeClr>
                          </a:solidFill>
                        </a:rPr>
                        <a:t>testing and medication refill if needed.</a:t>
                      </a:r>
                    </a:p>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aseline="0">
                          <a:solidFill>
                            <a:schemeClr val="accent6">
                              <a:lumMod val="50000"/>
                            </a:schemeClr>
                          </a:solidFill>
                        </a:rPr>
                        <a:t>Potential blood </a:t>
                      </a:r>
                      <a:r>
                        <a:rPr lang="en-US" sz="1200" b="0" kern="1200">
                          <a:solidFill>
                            <a:schemeClr val="accent6">
                              <a:lumMod val="50000"/>
                            </a:schemeClr>
                          </a:solidFill>
                          <a:effectLst/>
                        </a:rPr>
                        <a:t>draw if needed for safety.</a:t>
                      </a:r>
                    </a:p>
                    <a:p>
                      <a:pPr algn="l"/>
                      <a:r>
                        <a:rPr lang="en-US" sz="1200" baseline="0">
                          <a:solidFill>
                            <a:schemeClr val="accent6">
                              <a:lumMod val="50000"/>
                            </a:schemeClr>
                          </a:solidFill>
                        </a:rPr>
                        <a:t>HIV self testing and </a:t>
                      </a:r>
                      <a:r>
                        <a:rPr lang="en-US" sz="1200" b="0">
                          <a:solidFill>
                            <a:schemeClr val="accent6">
                              <a:lumMod val="50000"/>
                            </a:schemeClr>
                          </a:solidFill>
                          <a:effectLst/>
                        </a:rPr>
                        <a:t>community follow-up </a:t>
                      </a:r>
                      <a:r>
                        <a:rPr lang="en-US" sz="1200" baseline="0">
                          <a:solidFill>
                            <a:schemeClr val="accent6">
                              <a:lumMod val="50000"/>
                            </a:schemeClr>
                          </a:solidFill>
                        </a:rPr>
                        <a:t>may be an option.</a:t>
                      </a:r>
                      <a:endParaRPr lang="en-US" sz="1200" baseline="0">
                        <a:solidFill>
                          <a:schemeClr val="accent6">
                            <a:lumMod val="50000"/>
                          </a:schemeClr>
                        </a:solidFill>
                        <a:latin typeface="+mn-lt"/>
                        <a:cs typeface="Calibri"/>
                      </a:endParaRPr>
                    </a:p>
                  </a:txBody>
                  <a:tcPr/>
                </a:tc>
                <a:extLst>
                  <a:ext uri="{0D108BD9-81ED-4DB2-BD59-A6C34878D82A}">
                    <a16:rowId xmlns:a16="http://schemas.microsoft.com/office/drawing/2014/main" val="2182080797"/>
                  </a:ext>
                </a:extLst>
              </a:tr>
            </a:tbl>
          </a:graphicData>
        </a:graphic>
      </p:graphicFrame>
      <p:graphicFrame>
        <p:nvGraphicFramePr>
          <p:cNvPr id="11" name="Table 10">
            <a:extLst>
              <a:ext uri="{FF2B5EF4-FFF2-40B4-BE49-F238E27FC236}">
                <a16:creationId xmlns:a16="http://schemas.microsoft.com/office/drawing/2014/main" id="{BA6E46E3-A60A-5E4E-D2ED-09DCB4A0A103}"/>
              </a:ext>
            </a:extLst>
          </p:cNvPr>
          <p:cNvGraphicFramePr>
            <a:graphicFrameLocks noGrp="1"/>
          </p:cNvGraphicFramePr>
          <p:nvPr>
            <p:extLst>
              <p:ext uri="{D42A27DB-BD31-4B8C-83A1-F6EECF244321}">
                <p14:modId xmlns:p14="http://schemas.microsoft.com/office/powerpoint/2010/main" val="703400129"/>
              </p:ext>
            </p:extLst>
          </p:nvPr>
        </p:nvGraphicFramePr>
        <p:xfrm>
          <a:off x="274323" y="6568529"/>
          <a:ext cx="6947476" cy="2326588"/>
        </p:xfrm>
        <a:graphic>
          <a:graphicData uri="http://schemas.openxmlformats.org/drawingml/2006/table">
            <a:tbl>
              <a:tblPr bandRow="1">
                <a:tableStyleId>{5C22544A-7EE6-4342-B048-85BDC9FD1C3A}</a:tableStyleId>
              </a:tblPr>
              <a:tblGrid>
                <a:gridCol w="426720">
                  <a:extLst>
                    <a:ext uri="{9D8B030D-6E8A-4147-A177-3AD203B41FA5}">
                      <a16:colId xmlns:a16="http://schemas.microsoft.com/office/drawing/2014/main" val="544482902"/>
                    </a:ext>
                  </a:extLst>
                </a:gridCol>
                <a:gridCol w="2417882">
                  <a:extLst>
                    <a:ext uri="{9D8B030D-6E8A-4147-A177-3AD203B41FA5}">
                      <a16:colId xmlns:a16="http://schemas.microsoft.com/office/drawing/2014/main" val="2843664314"/>
                    </a:ext>
                  </a:extLst>
                </a:gridCol>
                <a:gridCol w="4102874">
                  <a:extLst>
                    <a:ext uri="{9D8B030D-6E8A-4147-A177-3AD203B41FA5}">
                      <a16:colId xmlns:a16="http://schemas.microsoft.com/office/drawing/2014/main" val="3531191904"/>
                    </a:ext>
                  </a:extLst>
                </a:gridCol>
              </a:tblGrid>
              <a:tr h="436828">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a:solidFill>
                            <a:schemeClr val="bg1"/>
                          </a:solidFill>
                        </a:rPr>
                        <a:t>Personal considerations</a:t>
                      </a:r>
                      <a:endParaRPr lang="en-US" sz="1600" b="1" i="0" kern="1200">
                        <a:solidFill>
                          <a:schemeClr val="bg1"/>
                        </a:solidFill>
                        <a:latin typeface="+mn-lt"/>
                        <a:ea typeface="+mn-ea"/>
                        <a:cs typeface="+mn-cs"/>
                      </a:endParaRPr>
                    </a:p>
                  </a:txBody>
                  <a:tcPr vert="vert270" anchor="c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2"/>
                          </a:solidFill>
                        </a:rPr>
                        <a:t>Will my partner know I am using it?</a:t>
                      </a:r>
                      <a:endParaRPr lang="en-US" sz="1200" b="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a:solidFill>
                            <a:schemeClr val="tx2"/>
                          </a:solidFill>
                        </a:rPr>
                        <a:t>NO</a:t>
                      </a:r>
                      <a:r>
                        <a:rPr lang="en-US" sz="1200">
                          <a:solidFill>
                            <a:schemeClr val="tx2"/>
                          </a:solidFill>
                        </a:rPr>
                        <a:t>, if you can keep and</a:t>
                      </a:r>
                      <a:r>
                        <a:rPr lang="en-US" sz="1200" baseline="0">
                          <a:solidFill>
                            <a:schemeClr val="tx2"/>
                          </a:solidFill>
                        </a:rPr>
                        <a:t> take pills privately</a:t>
                      </a:r>
                      <a:endParaRPr lang="en-US" sz="1200">
                        <a:solidFill>
                          <a:schemeClr val="tx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64653725"/>
                  </a:ext>
                </a:extLst>
              </a:tr>
              <a:tr h="397510">
                <a:tc vMerge="1">
                  <a:txBody>
                    <a:bodyPr/>
                    <a:lstStyle/>
                    <a:p>
                      <a:pPr marL="0" algn="l" defTabSz="1432590" rtl="0" eaLnBrk="1" latinLnBrk="0" hangingPunct="1"/>
                      <a:endParaRPr lang="en-US" sz="1200" i="1" kern="1200">
                        <a:solidFill>
                          <a:srgbClr val="000000"/>
                        </a:solidFill>
                        <a:latin typeface="+mn-lt"/>
                        <a:ea typeface="+mn-ea"/>
                        <a:cs typeface="+mn-cs"/>
                      </a:endParaRPr>
                    </a:p>
                  </a:txBody>
                  <a:tcPr/>
                </a:tc>
                <a:tc>
                  <a:txBody>
                    <a:bodyPr/>
                    <a:lstStyle/>
                    <a:p>
                      <a:pPr marL="0" algn="l" defTabSz="1432590" rtl="0" eaLnBrk="1" latinLnBrk="0" hangingPunct="1"/>
                      <a:r>
                        <a:rPr lang="en-US" sz="1200" kern="1200">
                          <a:solidFill>
                            <a:schemeClr val="tx2"/>
                          </a:solidFill>
                        </a:rPr>
                        <a:t>Will other people around me know I am using it?</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400" b="1">
                          <a:solidFill>
                            <a:schemeClr val="tx2"/>
                          </a:solidFill>
                        </a:rPr>
                        <a:t>NO</a:t>
                      </a:r>
                      <a:r>
                        <a:rPr lang="en-US" sz="1200">
                          <a:solidFill>
                            <a:schemeClr val="tx2"/>
                          </a:solidFill>
                        </a:rPr>
                        <a:t>, if you can keep and</a:t>
                      </a:r>
                      <a:r>
                        <a:rPr lang="en-US" sz="1200" baseline="0">
                          <a:solidFill>
                            <a:schemeClr val="tx2"/>
                          </a:solidFill>
                        </a:rPr>
                        <a:t> take pills privately</a:t>
                      </a:r>
                      <a:endParaRPr lang="en-US" sz="1200">
                        <a:solidFill>
                          <a:schemeClr val="tx2"/>
                        </a:solidFill>
                      </a:endParaRPr>
                    </a:p>
                    <a:p>
                      <a:pPr algn="l"/>
                      <a:endParaRPr lang="en-US" sz="1200">
                        <a:solidFill>
                          <a:schemeClr val="tx2"/>
                        </a:solidFill>
                      </a:endParaRPr>
                    </a:p>
                  </a:txBody>
                  <a:tcPr/>
                </a:tc>
                <a:extLst>
                  <a:ext uri="{0D108BD9-81ED-4DB2-BD59-A6C34878D82A}">
                    <a16:rowId xmlns:a16="http://schemas.microsoft.com/office/drawing/2014/main" val="12016137"/>
                  </a:ext>
                </a:extLst>
              </a:tr>
              <a:tr h="370840">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kern="1200">
                        <a:solidFill>
                          <a:srgbClr val="000000"/>
                        </a:solidFill>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tx2"/>
                          </a:solidFill>
                        </a:rPr>
                        <a:t>Will I experience stigma related to PrEP use?</a:t>
                      </a:r>
                      <a:endParaRPr lang="en-US" sz="1200" i="1" kern="1200">
                        <a:solidFill>
                          <a:schemeClr val="tx2"/>
                        </a:solidFill>
                        <a:latin typeface="+mn-lt"/>
                        <a:ea typeface="+mn-ea"/>
                        <a:cs typeface="+mn-cs"/>
                      </a:endParaRPr>
                    </a:p>
                  </a:txBody>
                  <a:tcPr anchor="ctr"/>
                </a:tc>
                <a:tc>
                  <a:txBody>
                    <a:bodyPr/>
                    <a:lstStyle/>
                    <a:p>
                      <a:pPr algn="l" rtl="0" fontAlgn="base"/>
                      <a:r>
                        <a:rPr lang="en-US" sz="1400" b="1" kern="1200">
                          <a:solidFill>
                            <a:schemeClr val="tx2"/>
                          </a:solidFill>
                        </a:rPr>
                        <a:t>MAYBE</a:t>
                      </a:r>
                      <a:r>
                        <a:rPr lang="en-US" sz="1200" kern="1200" baseline="0">
                          <a:solidFill>
                            <a:schemeClr val="tx2"/>
                          </a:solidFill>
                        </a:rPr>
                        <a:t>,</a:t>
                      </a:r>
                      <a:r>
                        <a:rPr lang="en-US" sz="1400" b="0" kern="1200">
                          <a:solidFill>
                            <a:schemeClr val="tx2"/>
                          </a:solidFill>
                        </a:rPr>
                        <a:t> </a:t>
                      </a:r>
                      <a:r>
                        <a:rPr lang="en-US" sz="1200" kern="1200" baseline="0">
                          <a:solidFill>
                            <a:schemeClr val="tx2"/>
                          </a:solidFill>
                        </a:rPr>
                        <a:t>the same pills are used for HIV treatment</a:t>
                      </a:r>
                      <a:endParaRPr lang="en-US" sz="1200" kern="1200" baseline="0">
                        <a:solidFill>
                          <a:schemeClr val="tx2"/>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889565340"/>
                  </a:ext>
                </a:extLst>
              </a:tr>
              <a:tr h="248596">
                <a:tc vMerge="1">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endParaRPr lang="en-US" sz="1200" i="1" kern="1200">
                        <a:solidFill>
                          <a:srgbClr val="000000"/>
                        </a:solidFill>
                        <a:latin typeface="+mn-lt"/>
                        <a:ea typeface="+mn-ea"/>
                        <a:cs typeface="+mn-cs"/>
                      </a:endParaRPr>
                    </a:p>
                  </a:txBody>
                  <a:tcP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kern="1200">
                          <a:solidFill>
                            <a:schemeClr val="tx2"/>
                          </a:solidFill>
                        </a:rPr>
                        <a:t>How quickly does it work to protect against HIV?</a:t>
                      </a:r>
                      <a:endParaRPr lang="en-US" sz="1200" i="1" kern="1200">
                        <a:solidFill>
                          <a:schemeClr val="tx2"/>
                        </a:solidFill>
                        <a:latin typeface="+mn-lt"/>
                        <a:ea typeface="+mn-ea"/>
                        <a:cs typeface="+mn-cs"/>
                      </a:endParaRPr>
                    </a:p>
                  </a:txBody>
                  <a:tcPr anchor="ctr"/>
                </a:tc>
                <a:tc>
                  <a:txBody>
                    <a:bodyPr/>
                    <a:lstStyle/>
                    <a:p>
                      <a:pPr marL="0" marR="0" lvl="0" indent="0" algn="l" defTabSz="1432590" rtl="0" eaLnBrk="1" fontAlgn="auto" latinLnBrk="0" hangingPunct="1">
                        <a:lnSpc>
                          <a:spcPct val="100000"/>
                        </a:lnSpc>
                        <a:spcBef>
                          <a:spcPts val="0"/>
                        </a:spcBef>
                        <a:spcAft>
                          <a:spcPts val="0"/>
                        </a:spcAft>
                        <a:buClrTx/>
                        <a:buSzTx/>
                        <a:buFontTx/>
                        <a:buNone/>
                        <a:tabLst/>
                        <a:defRPr/>
                      </a:pPr>
                      <a:r>
                        <a:rPr lang="en-US" sz="1200" baseline="0">
                          <a:solidFill>
                            <a:schemeClr val="tx2"/>
                          </a:solidFill>
                        </a:rPr>
                        <a:t>Protection within </a:t>
                      </a:r>
                      <a:r>
                        <a:rPr lang="en-US" sz="1400" b="1" baseline="0">
                          <a:solidFill>
                            <a:schemeClr val="tx2"/>
                          </a:solidFill>
                        </a:rPr>
                        <a:t>2-24 hours</a:t>
                      </a:r>
                      <a:endParaRPr lang="en-US" sz="1200" kern="1200" baseline="0">
                        <a:solidFill>
                          <a:schemeClr val="tx2"/>
                        </a:solidFill>
                        <a:latin typeface="+mn-lt"/>
                        <a:ea typeface="+mn-ea"/>
                        <a:cs typeface="+mn-cs"/>
                      </a:endParaRPr>
                    </a:p>
                  </a:txBody>
                  <a:tcPr/>
                </a:tc>
                <a:extLst>
                  <a:ext uri="{0D108BD9-81ED-4DB2-BD59-A6C34878D82A}">
                    <a16:rowId xmlns:a16="http://schemas.microsoft.com/office/drawing/2014/main" val="2308039410"/>
                  </a:ext>
                </a:extLst>
              </a:tr>
              <a:tr h="370840">
                <a:tc vMerge="1">
                  <a:txBody>
                    <a:bodyPr/>
                    <a:lstStyle/>
                    <a:p>
                      <a:pPr marL="0" algn="l" defTabSz="1432590" rtl="0" eaLnBrk="1" latinLnBrk="0" hangingPunct="1"/>
                      <a:endParaRPr lang="en-US" sz="1200" i="1" kern="1200">
                        <a:solidFill>
                          <a:srgbClr val="000000"/>
                        </a:solidFill>
                        <a:latin typeface="+mn-lt"/>
                        <a:ea typeface="+mn-ea"/>
                        <a:cs typeface="+mn-cs"/>
                      </a:endParaRPr>
                    </a:p>
                  </a:txBody>
                  <a:tcPr/>
                </a:tc>
                <a:tc>
                  <a:txBody>
                    <a:bodyPr/>
                    <a:lstStyle/>
                    <a:p>
                      <a:pPr marL="0" algn="l" defTabSz="1432590" rtl="0" eaLnBrk="1" latinLnBrk="0" hangingPunct="1"/>
                      <a:r>
                        <a:rPr lang="en-US" sz="1200" kern="1200">
                          <a:solidFill>
                            <a:schemeClr val="tx2"/>
                          </a:solidFill>
                        </a:rPr>
                        <a:t>How easy is it to stop and restart?</a:t>
                      </a:r>
                      <a:endParaRPr lang="en-US" sz="1200" i="1" kern="1200">
                        <a:solidFill>
                          <a:schemeClr val="tx2"/>
                        </a:solidFill>
                        <a:latin typeface="+mn-lt"/>
                        <a:ea typeface="+mn-ea"/>
                        <a:cs typeface="+mn-cs"/>
                      </a:endParaRPr>
                    </a:p>
                  </a:txBody>
                  <a:tcPr anchor="ctr"/>
                </a:tc>
                <a:tc>
                  <a:txBody>
                    <a:bodyPr/>
                    <a:lstStyle/>
                    <a:p>
                      <a:pPr algn="l" rtl="0" fontAlgn="base"/>
                      <a:r>
                        <a:rPr lang="en-US" sz="1200">
                          <a:solidFill>
                            <a:schemeClr val="tx2"/>
                          </a:solidFill>
                        </a:rPr>
                        <a:t>Continue daily after last potential HIV exposure for </a:t>
                      </a:r>
                      <a:r>
                        <a:rPr lang="en-US" sz="1400" b="1" kern="1200" baseline="0">
                          <a:solidFill>
                            <a:schemeClr val="tx2"/>
                          </a:solidFill>
                        </a:rPr>
                        <a:t>2 days </a:t>
                      </a:r>
                      <a:r>
                        <a:rPr lang="en-US" sz="1200" kern="1200">
                          <a:solidFill>
                            <a:schemeClr val="tx2"/>
                          </a:solidFill>
                        </a:rPr>
                        <a:t>Restart 2-24 hours before sexual encounters</a:t>
                      </a:r>
                      <a:r>
                        <a:rPr lang="en-US" sz="1200" kern="1200" baseline="0">
                          <a:solidFill>
                            <a:schemeClr val="tx2"/>
                          </a:solidFill>
                        </a:rPr>
                        <a:t>.</a:t>
                      </a:r>
                      <a:endParaRPr lang="en-US" sz="1200">
                        <a:solidFill>
                          <a:schemeClr val="tx2"/>
                        </a:solidFill>
                      </a:endParaRPr>
                    </a:p>
                  </a:txBody>
                  <a:tcPr/>
                </a:tc>
                <a:extLst>
                  <a:ext uri="{0D108BD9-81ED-4DB2-BD59-A6C34878D82A}">
                    <a16:rowId xmlns:a16="http://schemas.microsoft.com/office/drawing/2014/main" val="124153446"/>
                  </a:ext>
                </a:extLst>
              </a:tr>
            </a:tbl>
          </a:graphicData>
        </a:graphic>
      </p:graphicFrame>
      <p:sp>
        <p:nvSpPr>
          <p:cNvPr id="28" name="TextBox 27">
            <a:extLst>
              <a:ext uri="{FF2B5EF4-FFF2-40B4-BE49-F238E27FC236}">
                <a16:creationId xmlns:a16="http://schemas.microsoft.com/office/drawing/2014/main" id="{EC33F80F-4490-6545-7108-6120EE699C78}"/>
              </a:ext>
            </a:extLst>
          </p:cNvPr>
          <p:cNvSpPr txBox="1"/>
          <p:nvPr/>
        </p:nvSpPr>
        <p:spPr>
          <a:xfrm>
            <a:off x="274322" y="9335476"/>
            <a:ext cx="2838314" cy="400110"/>
          </a:xfrm>
          <a:prstGeom prst="rect">
            <a:avLst/>
          </a:prstGeom>
          <a:noFill/>
        </p:spPr>
        <p:txBody>
          <a:bodyPr wrap="square" rtlCol="0">
            <a:spAutoFit/>
          </a:bodyPr>
          <a:lstStyle/>
          <a:p>
            <a:r>
              <a:rPr lang="en-US" sz="1000">
                <a:solidFill>
                  <a:srgbClr val="000000"/>
                </a:solidFill>
              </a:rPr>
              <a:t>NRTI = </a:t>
            </a:r>
            <a:r>
              <a:rPr lang="en-ZA" sz="1000">
                <a:solidFill>
                  <a:srgbClr val="000000"/>
                </a:solidFill>
              </a:rPr>
              <a:t>n</a:t>
            </a:r>
            <a:r>
              <a:rPr lang="en-ZA" sz="1000" b="0" i="0">
                <a:solidFill>
                  <a:srgbClr val="000000"/>
                </a:solidFill>
                <a:effectLst/>
              </a:rPr>
              <a:t>ucleoside reverse transcriptase inhibitors</a:t>
            </a:r>
            <a:endParaRPr lang="en-ZA" sz="1000">
              <a:solidFill>
                <a:srgbClr val="000000"/>
              </a:solidFill>
            </a:endParaRPr>
          </a:p>
          <a:p>
            <a:r>
              <a:rPr lang="en-ZA" sz="1000">
                <a:solidFill>
                  <a:srgbClr val="000000"/>
                </a:solidFill>
              </a:rPr>
              <a:t>ARV = antiretroviral </a:t>
            </a:r>
            <a:endParaRPr lang="en-US" sz="1000">
              <a:solidFill>
                <a:srgbClr val="000000"/>
              </a:solidFill>
            </a:endParaRPr>
          </a:p>
        </p:txBody>
      </p:sp>
      <p:sp>
        <p:nvSpPr>
          <p:cNvPr id="29" name="Title 3">
            <a:extLst>
              <a:ext uri="{FF2B5EF4-FFF2-40B4-BE49-F238E27FC236}">
                <a16:creationId xmlns:a16="http://schemas.microsoft.com/office/drawing/2014/main" id="{87C19CC3-1E82-545B-21E6-03B01B05659C}"/>
              </a:ext>
            </a:extLst>
          </p:cNvPr>
          <p:cNvSpPr>
            <a:spLocks noGrp="1"/>
          </p:cNvSpPr>
          <p:nvPr>
            <p:ph type="title"/>
          </p:nvPr>
        </p:nvSpPr>
        <p:spPr>
          <a:xfrm>
            <a:off x="274322" y="10126070"/>
            <a:ext cx="3526192" cy="455116"/>
          </a:xfrm>
        </p:spPr>
        <p:txBody>
          <a:bodyPr/>
          <a:lstStyle/>
          <a:p>
            <a:r>
              <a:rPr lang="en-US" sz="1800"/>
              <a:t>Module 6: </a:t>
            </a:r>
            <a:br>
              <a:rPr lang="en-US" sz="1800"/>
            </a:br>
            <a:r>
              <a:rPr lang="en-US" sz="1800"/>
              <a:t>Person-Centered </a:t>
            </a:r>
            <a:r>
              <a:rPr lang="en-US" sz="1800" err="1"/>
              <a:t>PrEP</a:t>
            </a:r>
            <a:r>
              <a:rPr lang="en-US" sz="1800"/>
              <a:t> Counseling</a:t>
            </a:r>
          </a:p>
        </p:txBody>
      </p:sp>
      <p:grpSp>
        <p:nvGrpSpPr>
          <p:cNvPr id="32" name="Graphic 30">
            <a:extLst>
              <a:ext uri="{FF2B5EF4-FFF2-40B4-BE49-F238E27FC236}">
                <a16:creationId xmlns:a16="http://schemas.microsoft.com/office/drawing/2014/main" id="{78E2FC43-D3E3-E67B-25CB-DB8A395FD202}"/>
              </a:ext>
            </a:extLst>
          </p:cNvPr>
          <p:cNvGrpSpPr/>
          <p:nvPr/>
        </p:nvGrpSpPr>
        <p:grpSpPr>
          <a:xfrm>
            <a:off x="3471209" y="1487013"/>
            <a:ext cx="138772" cy="340928"/>
            <a:chOff x="596461" y="2226239"/>
            <a:chExt cx="2570606" cy="6315347"/>
          </a:xfrm>
          <a:solidFill>
            <a:schemeClr val="accent5">
              <a:lumMod val="75000"/>
            </a:schemeClr>
          </a:solidFill>
        </p:grpSpPr>
        <p:sp>
          <p:nvSpPr>
            <p:cNvPr id="33" name="Freeform 32">
              <a:extLst>
                <a:ext uri="{FF2B5EF4-FFF2-40B4-BE49-F238E27FC236}">
                  <a16:creationId xmlns:a16="http://schemas.microsoft.com/office/drawing/2014/main" id="{BED8F688-2E55-1611-5D28-D575BBA31A12}"/>
                </a:ext>
              </a:extLst>
            </p:cNvPr>
            <p:cNvSpPr/>
            <p:nvPr/>
          </p:nvSpPr>
          <p:spPr>
            <a:xfrm>
              <a:off x="1331713" y="2226239"/>
              <a:ext cx="1102746" cy="1102748"/>
            </a:xfrm>
            <a:custGeom>
              <a:avLst/>
              <a:gdLst>
                <a:gd name="connsiteX0" fmla="*/ 550303 w 1102746"/>
                <a:gd name="connsiteY0" fmla="*/ 1102748 h 1102748"/>
                <a:gd name="connsiteX1" fmla="*/ 552166 w 1102746"/>
                <a:gd name="connsiteY1" fmla="*/ 1102748 h 1102748"/>
                <a:gd name="connsiteX2" fmla="*/ 1029134 w 1102746"/>
                <a:gd name="connsiteY2" fmla="*/ 826606 h 1102748"/>
                <a:gd name="connsiteX3" fmla="*/ 1028744 w 1102746"/>
                <a:gd name="connsiteY3" fmla="*/ 275461 h 1102748"/>
                <a:gd name="connsiteX4" fmla="*/ 551367 w 1102746"/>
                <a:gd name="connsiteY4" fmla="*/ 0 h 1102748"/>
                <a:gd name="connsiteX5" fmla="*/ 74010 w 1102746"/>
                <a:gd name="connsiteY5" fmla="*/ 275461 h 1102748"/>
                <a:gd name="connsiteX6" fmla="*/ 73601 w 1102746"/>
                <a:gd name="connsiteY6" fmla="*/ 826606 h 1102748"/>
                <a:gd name="connsiteX7" fmla="*/ 550569 w 1102746"/>
                <a:gd name="connsiteY7" fmla="*/ 1102748 h 110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746" h="1102748">
                  <a:moveTo>
                    <a:pt x="550303" y="1102748"/>
                  </a:moveTo>
                  <a:lnTo>
                    <a:pt x="552166" y="1102748"/>
                  </a:lnTo>
                  <a:cubicBezTo>
                    <a:pt x="749054" y="1102457"/>
                    <a:pt x="930872" y="997206"/>
                    <a:pt x="1029134" y="826606"/>
                  </a:cubicBezTo>
                  <a:cubicBezTo>
                    <a:pt x="1127420" y="655982"/>
                    <a:pt x="1127277" y="445919"/>
                    <a:pt x="1028744" y="275461"/>
                  </a:cubicBezTo>
                  <a:cubicBezTo>
                    <a:pt x="930216" y="104985"/>
                    <a:pt x="748249" y="0"/>
                    <a:pt x="551367" y="0"/>
                  </a:cubicBezTo>
                  <a:cubicBezTo>
                    <a:pt x="354486" y="0"/>
                    <a:pt x="172537" y="104985"/>
                    <a:pt x="74010" y="275461"/>
                  </a:cubicBezTo>
                  <a:cubicBezTo>
                    <a:pt x="-24518" y="445912"/>
                    <a:pt x="-24685" y="655982"/>
                    <a:pt x="73601" y="826606"/>
                  </a:cubicBezTo>
                  <a:cubicBezTo>
                    <a:pt x="171887" y="997206"/>
                    <a:pt x="353681" y="1102457"/>
                    <a:pt x="550569" y="1102748"/>
                  </a:cubicBezTo>
                  <a:close/>
                </a:path>
              </a:pathLst>
            </a:custGeom>
            <a:grpFill/>
            <a:ln w="619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0F11921-3CFE-F635-BC79-72A1DFB03D9D}"/>
                </a:ext>
              </a:extLst>
            </p:cNvPr>
            <p:cNvSpPr/>
            <p:nvPr/>
          </p:nvSpPr>
          <p:spPr>
            <a:xfrm>
              <a:off x="596461" y="3537994"/>
              <a:ext cx="2570606" cy="5003592"/>
            </a:xfrm>
            <a:custGeom>
              <a:avLst/>
              <a:gdLst>
                <a:gd name="connsiteX0" fmla="*/ 2107319 w 2570606"/>
                <a:gd name="connsiteY0" fmla="*/ 3291 h 5003592"/>
                <a:gd name="connsiteX1" fmla="*/ 462242 w 2570606"/>
                <a:gd name="connsiteY1" fmla="*/ 3291 h 5003592"/>
                <a:gd name="connsiteX2" fmla="*/ 130843 w 2570606"/>
                <a:gd name="connsiteY2" fmla="*/ 138142 h 5003592"/>
                <a:gd name="connsiteX3" fmla="*/ 1892 w 2570606"/>
                <a:gd name="connsiteY3" fmla="*/ 471888 h 5003592"/>
                <a:gd name="connsiteX4" fmla="*/ 1892 w 2570606"/>
                <a:gd name="connsiteY4" fmla="*/ 2375140 h 5003592"/>
                <a:gd name="connsiteX5" fmla="*/ 20997 w 2570606"/>
                <a:gd name="connsiteY5" fmla="*/ 2490817 h 5003592"/>
                <a:gd name="connsiteX6" fmla="*/ 83418 w 2570606"/>
                <a:gd name="connsiteY6" fmla="*/ 2570870 h 5003592"/>
                <a:gd name="connsiteX7" fmla="*/ 180181 w 2570606"/>
                <a:gd name="connsiteY7" fmla="*/ 2601461 h 5003592"/>
                <a:gd name="connsiteX8" fmla="*/ 236435 w 2570606"/>
                <a:gd name="connsiteY8" fmla="*/ 2594038 h 5003592"/>
                <a:gd name="connsiteX9" fmla="*/ 351190 w 2570606"/>
                <a:gd name="connsiteY9" fmla="*/ 2520201 h 5003592"/>
                <a:gd name="connsiteX10" fmla="*/ 384492 w 2570606"/>
                <a:gd name="connsiteY10" fmla="*/ 2387863 h 5003592"/>
                <a:gd name="connsiteX11" fmla="*/ 384492 w 2570606"/>
                <a:gd name="connsiteY11" fmla="*/ 725265 h 5003592"/>
                <a:gd name="connsiteX12" fmla="*/ 420259 w 2570606"/>
                <a:gd name="connsiteY12" fmla="*/ 638971 h 5003592"/>
                <a:gd name="connsiteX13" fmla="*/ 506553 w 2570606"/>
                <a:gd name="connsiteY13" fmla="*/ 603229 h 5003592"/>
                <a:gd name="connsiteX14" fmla="*/ 592865 w 2570606"/>
                <a:gd name="connsiteY14" fmla="*/ 638971 h 5003592"/>
                <a:gd name="connsiteX15" fmla="*/ 628607 w 2570606"/>
                <a:gd name="connsiteY15" fmla="*/ 725265 h 5003592"/>
                <a:gd name="connsiteX16" fmla="*/ 628607 w 2570606"/>
                <a:gd name="connsiteY16" fmla="*/ 4657563 h 5003592"/>
                <a:gd name="connsiteX17" fmla="*/ 633133 w 2570606"/>
                <a:gd name="connsiteY17" fmla="*/ 4775135 h 5003592"/>
                <a:gd name="connsiteX18" fmla="*/ 718529 w 2570606"/>
                <a:gd name="connsiteY18" fmla="*/ 4935736 h 5003592"/>
                <a:gd name="connsiteX19" fmla="*/ 887315 w 2570606"/>
                <a:gd name="connsiteY19" fmla="*/ 5003592 h 5003592"/>
                <a:gd name="connsiteX20" fmla="*/ 892101 w 2570606"/>
                <a:gd name="connsiteY20" fmla="*/ 5003592 h 5003592"/>
                <a:gd name="connsiteX21" fmla="*/ 1064149 w 2570606"/>
                <a:gd name="connsiteY21" fmla="*/ 4934993 h 5003592"/>
                <a:gd name="connsiteX22" fmla="*/ 1151068 w 2570606"/>
                <a:gd name="connsiteY22" fmla="*/ 4771420 h 5003592"/>
                <a:gd name="connsiteX23" fmla="*/ 1155037 w 2570606"/>
                <a:gd name="connsiteY23" fmla="*/ 4654406 h 5003592"/>
                <a:gd name="connsiteX24" fmla="*/ 1155037 w 2570606"/>
                <a:gd name="connsiteY24" fmla="*/ 2843193 h 5003592"/>
                <a:gd name="connsiteX25" fmla="*/ 1193516 w 2570606"/>
                <a:gd name="connsiteY25" fmla="*/ 2747154 h 5003592"/>
                <a:gd name="connsiteX26" fmla="*/ 1286359 w 2570606"/>
                <a:gd name="connsiteY26" fmla="*/ 2708390 h 5003592"/>
                <a:gd name="connsiteX27" fmla="*/ 1378770 w 2570606"/>
                <a:gd name="connsiteY27" fmla="*/ 2748120 h 5003592"/>
                <a:gd name="connsiteX28" fmla="*/ 1414537 w 2570606"/>
                <a:gd name="connsiteY28" fmla="*/ 2842134 h 5003592"/>
                <a:gd name="connsiteX29" fmla="*/ 1414537 w 2570606"/>
                <a:gd name="connsiteY29" fmla="*/ 4628650 h 5003592"/>
                <a:gd name="connsiteX30" fmla="*/ 1427551 w 2570606"/>
                <a:gd name="connsiteY30" fmla="*/ 4804048 h 5003592"/>
                <a:gd name="connsiteX31" fmla="*/ 1522742 w 2570606"/>
                <a:gd name="connsiteY31" fmla="*/ 4949171 h 5003592"/>
                <a:gd name="connsiteX32" fmla="*/ 1687850 w 2570606"/>
                <a:gd name="connsiteY32" fmla="*/ 5002540 h 5003592"/>
                <a:gd name="connsiteX33" fmla="*/ 1853732 w 2570606"/>
                <a:gd name="connsiteY33" fmla="*/ 4930473 h 5003592"/>
                <a:gd name="connsiteX34" fmla="*/ 1934868 w 2570606"/>
                <a:gd name="connsiteY34" fmla="*/ 4768758 h 5003592"/>
                <a:gd name="connsiteX35" fmla="*/ 1937790 w 2570606"/>
                <a:gd name="connsiteY35" fmla="*/ 4665550 h 5003592"/>
                <a:gd name="connsiteX36" fmla="*/ 1937790 w 2570606"/>
                <a:gd name="connsiteY36" fmla="*/ 724708 h 5003592"/>
                <a:gd name="connsiteX37" fmla="*/ 1998880 w 2570606"/>
                <a:gd name="connsiteY37" fmla="*/ 618899 h 5003592"/>
                <a:gd name="connsiteX38" fmla="*/ 2121089 w 2570606"/>
                <a:gd name="connsiteY38" fmla="*/ 618899 h 5003592"/>
                <a:gd name="connsiteX39" fmla="*/ 2182178 w 2570606"/>
                <a:gd name="connsiteY39" fmla="*/ 724708 h 5003592"/>
                <a:gd name="connsiteX40" fmla="*/ 2182178 w 2570606"/>
                <a:gd name="connsiteY40" fmla="*/ 2371147 h 5003592"/>
                <a:gd name="connsiteX41" fmla="*/ 2379598 w 2570606"/>
                <a:gd name="connsiteY41" fmla="*/ 2600390 h 5003592"/>
                <a:gd name="connsiteX42" fmla="*/ 2568264 w 2570606"/>
                <a:gd name="connsiteY42" fmla="*/ 2376440 h 5003592"/>
                <a:gd name="connsiteX43" fmla="*/ 2568264 w 2570606"/>
                <a:gd name="connsiteY43" fmla="*/ 473436 h 5003592"/>
                <a:gd name="connsiteX44" fmla="*/ 2568239 w 2570606"/>
                <a:gd name="connsiteY44" fmla="*/ 473454 h 5003592"/>
                <a:gd name="connsiteX45" fmla="*/ 2438997 w 2570606"/>
                <a:gd name="connsiteY45" fmla="*/ 139151 h 5003592"/>
                <a:gd name="connsiteX46" fmla="*/ 2107357 w 2570606"/>
                <a:gd name="connsiteY46" fmla="*/ 3260 h 50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70606" h="5003592">
                  <a:moveTo>
                    <a:pt x="2107319" y="3291"/>
                  </a:moveTo>
                  <a:cubicBezTo>
                    <a:pt x="1831109" y="-963"/>
                    <a:pt x="734967" y="-1229"/>
                    <a:pt x="462242" y="3291"/>
                  </a:cubicBezTo>
                  <a:cubicBezTo>
                    <a:pt x="337910" y="628"/>
                    <a:pt x="218004" y="49434"/>
                    <a:pt x="130843" y="138142"/>
                  </a:cubicBezTo>
                  <a:cubicBezTo>
                    <a:pt x="43683" y="226850"/>
                    <a:pt x="-2968" y="347605"/>
                    <a:pt x="1892" y="471888"/>
                  </a:cubicBezTo>
                  <a:cubicBezTo>
                    <a:pt x="-2365" y="1007332"/>
                    <a:pt x="1892" y="2375140"/>
                    <a:pt x="1892" y="2375140"/>
                  </a:cubicBezTo>
                  <a:cubicBezTo>
                    <a:pt x="-43" y="2414609"/>
                    <a:pt x="6487" y="2454054"/>
                    <a:pt x="20997" y="2490817"/>
                  </a:cubicBezTo>
                  <a:cubicBezTo>
                    <a:pt x="33213" y="2523204"/>
                    <a:pt x="54976" y="2551108"/>
                    <a:pt x="83418" y="2570870"/>
                  </a:cubicBezTo>
                  <a:cubicBezTo>
                    <a:pt x="111836" y="2590627"/>
                    <a:pt x="145572" y="2601294"/>
                    <a:pt x="180181" y="2601461"/>
                  </a:cubicBezTo>
                  <a:cubicBezTo>
                    <a:pt x="199164" y="2601220"/>
                    <a:pt x="218053" y="2598731"/>
                    <a:pt x="236435" y="2594038"/>
                  </a:cubicBezTo>
                  <a:cubicBezTo>
                    <a:pt x="282677" y="2584875"/>
                    <a:pt x="323694" y="2558488"/>
                    <a:pt x="351190" y="2520201"/>
                  </a:cubicBezTo>
                  <a:cubicBezTo>
                    <a:pt x="378660" y="2481920"/>
                    <a:pt x="390585" y="2434613"/>
                    <a:pt x="384492" y="2387863"/>
                  </a:cubicBezTo>
                  <a:lnTo>
                    <a:pt x="384492" y="725265"/>
                  </a:lnTo>
                  <a:cubicBezTo>
                    <a:pt x="384492" y="692909"/>
                    <a:pt x="397358" y="661854"/>
                    <a:pt x="420259" y="638971"/>
                  </a:cubicBezTo>
                  <a:cubicBezTo>
                    <a:pt x="443136" y="616070"/>
                    <a:pt x="474191" y="603229"/>
                    <a:pt x="506553" y="603229"/>
                  </a:cubicBezTo>
                  <a:cubicBezTo>
                    <a:pt x="538933" y="603229"/>
                    <a:pt x="569964" y="616070"/>
                    <a:pt x="592865" y="638971"/>
                  </a:cubicBezTo>
                  <a:cubicBezTo>
                    <a:pt x="615742" y="661848"/>
                    <a:pt x="628607" y="692903"/>
                    <a:pt x="628607" y="725265"/>
                  </a:cubicBezTo>
                  <a:lnTo>
                    <a:pt x="628607" y="4657563"/>
                  </a:lnTo>
                  <a:cubicBezTo>
                    <a:pt x="626991" y="4696816"/>
                    <a:pt x="628490" y="4736130"/>
                    <a:pt x="633133" y="4775135"/>
                  </a:cubicBezTo>
                  <a:cubicBezTo>
                    <a:pt x="641788" y="4837048"/>
                    <a:pt x="672020" y="4893945"/>
                    <a:pt x="718529" y="4935736"/>
                  </a:cubicBezTo>
                  <a:cubicBezTo>
                    <a:pt x="765038" y="4977527"/>
                    <a:pt x="824820" y="5001549"/>
                    <a:pt x="887315" y="5003592"/>
                  </a:cubicBezTo>
                  <a:lnTo>
                    <a:pt x="892101" y="5003592"/>
                  </a:lnTo>
                  <a:cubicBezTo>
                    <a:pt x="955753" y="5001797"/>
                    <a:pt x="1016724" y="4977465"/>
                    <a:pt x="1064149" y="4934993"/>
                  </a:cubicBezTo>
                  <a:cubicBezTo>
                    <a:pt x="1111556" y="4892459"/>
                    <a:pt x="1142363" y="4834509"/>
                    <a:pt x="1151068" y="4771420"/>
                  </a:cubicBezTo>
                  <a:cubicBezTo>
                    <a:pt x="1155229" y="4732539"/>
                    <a:pt x="1156560" y="4693410"/>
                    <a:pt x="1155037" y="4654406"/>
                  </a:cubicBezTo>
                  <a:lnTo>
                    <a:pt x="1155037" y="2843193"/>
                  </a:lnTo>
                  <a:cubicBezTo>
                    <a:pt x="1154529" y="2807326"/>
                    <a:pt x="1168385" y="2772742"/>
                    <a:pt x="1193516" y="2747154"/>
                  </a:cubicBezTo>
                  <a:cubicBezTo>
                    <a:pt x="1217940" y="2722197"/>
                    <a:pt x="1251435" y="2708217"/>
                    <a:pt x="1286359" y="2708390"/>
                  </a:cubicBezTo>
                  <a:cubicBezTo>
                    <a:pt x="1321278" y="2708582"/>
                    <a:pt x="1354606" y="2722897"/>
                    <a:pt x="1378770" y="2748120"/>
                  </a:cubicBezTo>
                  <a:cubicBezTo>
                    <a:pt x="1402928" y="2773324"/>
                    <a:pt x="1415843" y="2807252"/>
                    <a:pt x="1414537" y="2842134"/>
                  </a:cubicBezTo>
                  <a:lnTo>
                    <a:pt x="1414537" y="4628650"/>
                  </a:lnTo>
                  <a:cubicBezTo>
                    <a:pt x="1412673" y="4687467"/>
                    <a:pt x="1417026" y="4746222"/>
                    <a:pt x="1427551" y="4804048"/>
                  </a:cubicBezTo>
                  <a:cubicBezTo>
                    <a:pt x="1441816" y="4861875"/>
                    <a:pt x="1475385" y="4913076"/>
                    <a:pt x="1522742" y="4949171"/>
                  </a:cubicBezTo>
                  <a:cubicBezTo>
                    <a:pt x="1570067" y="4985266"/>
                    <a:pt x="1628333" y="5004087"/>
                    <a:pt x="1687850" y="5002540"/>
                  </a:cubicBezTo>
                  <a:cubicBezTo>
                    <a:pt x="1749886" y="4998701"/>
                    <a:pt x="1808604" y="4973193"/>
                    <a:pt x="1853732" y="4930473"/>
                  </a:cubicBezTo>
                  <a:cubicBezTo>
                    <a:pt x="1898885" y="4887692"/>
                    <a:pt x="1927618" y="4830485"/>
                    <a:pt x="1934868" y="4768758"/>
                  </a:cubicBezTo>
                  <a:cubicBezTo>
                    <a:pt x="1938106" y="4734458"/>
                    <a:pt x="1939072" y="4699973"/>
                    <a:pt x="1937790" y="4665550"/>
                  </a:cubicBezTo>
                  <a:lnTo>
                    <a:pt x="1937790" y="724708"/>
                  </a:lnTo>
                  <a:cubicBezTo>
                    <a:pt x="1937790" y="681053"/>
                    <a:pt x="1961082" y="640742"/>
                    <a:pt x="1998880" y="618899"/>
                  </a:cubicBezTo>
                  <a:cubicBezTo>
                    <a:pt x="2036683" y="597056"/>
                    <a:pt x="2083260" y="597056"/>
                    <a:pt x="2121089" y="618899"/>
                  </a:cubicBezTo>
                  <a:cubicBezTo>
                    <a:pt x="2158886" y="640736"/>
                    <a:pt x="2182178" y="681053"/>
                    <a:pt x="2182178" y="724708"/>
                  </a:cubicBezTo>
                  <a:lnTo>
                    <a:pt x="2182178" y="2371147"/>
                  </a:lnTo>
                  <a:cubicBezTo>
                    <a:pt x="2182178" y="2512580"/>
                    <a:pt x="2256473" y="2600390"/>
                    <a:pt x="2379598" y="2600390"/>
                  </a:cubicBezTo>
                  <a:cubicBezTo>
                    <a:pt x="2495560" y="2597728"/>
                    <a:pt x="2567998" y="2512289"/>
                    <a:pt x="2568264" y="2376440"/>
                  </a:cubicBezTo>
                  <a:cubicBezTo>
                    <a:pt x="2570388" y="1742023"/>
                    <a:pt x="2572251" y="1107605"/>
                    <a:pt x="2568264" y="473436"/>
                  </a:cubicBezTo>
                  <a:lnTo>
                    <a:pt x="2568239" y="473454"/>
                  </a:lnTo>
                  <a:cubicBezTo>
                    <a:pt x="2572932" y="348985"/>
                    <a:pt x="2526182" y="228082"/>
                    <a:pt x="2438997" y="139151"/>
                  </a:cubicBezTo>
                  <a:cubicBezTo>
                    <a:pt x="2351812" y="50202"/>
                    <a:pt x="2231881" y="1062"/>
                    <a:pt x="2107357" y="3260"/>
                  </a:cubicBezTo>
                  <a:close/>
                </a:path>
              </a:pathLst>
            </a:custGeom>
            <a:grpFill/>
            <a:ln w="6191" cap="flat">
              <a:noFill/>
              <a:prstDash val="solid"/>
              <a:miter/>
            </a:ln>
          </p:spPr>
          <p:txBody>
            <a:bodyPr rtlCol="0" anchor="ctr"/>
            <a:lstStyle/>
            <a:p>
              <a:endParaRPr lang="en-US"/>
            </a:p>
          </p:txBody>
        </p:sp>
      </p:grpSp>
    </p:spTree>
    <p:extLst>
      <p:ext uri="{BB962C8B-B14F-4D97-AF65-F5344CB8AC3E}">
        <p14:creationId xmlns:p14="http://schemas.microsoft.com/office/powerpoint/2010/main" val="275128788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22069"/>
      </a:dk2>
      <a:lt2>
        <a:srgbClr val="DBDCDC"/>
      </a:lt2>
      <a:accent1>
        <a:srgbClr val="00B5DE"/>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60DA5DD-B108-46EC-80F6-CE605E83F279}" vid="{CEE6C073-7152-4C5B-9F74-B2648328AC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58D8EF7C355DAD47AA179CB555CCB98A" ma:contentTypeVersion="22" ma:contentTypeDescription="NGO Document content type" ma:contentTypeScope="" ma:versionID="d16c9c7dae74aae139d174465aad0423">
  <xsd:schema xmlns:xsd="http://www.w3.org/2001/XMLSchema" xmlns:xs="http://www.w3.org/2001/XMLSchema" xmlns:p="http://schemas.microsoft.com/office/2006/metadata/properties" xmlns:ns2="c629780e-db83-45bc-a257-7c8c4fd6b9cb" xmlns:ns3="25aaf331-8f31-426f-9963-0cfea8c3f52d" xmlns:ns4="f07fa239-8a8b-43b1-a711-120682818fa8" targetNamespace="http://schemas.microsoft.com/office/2006/metadata/properties" ma:root="true" ma:fieldsID="024a8ddaa9bc8bd4c9784debcf3632c1" ns2:_="" ns3:_="" ns4:_="">
    <xsd:import namespace="c629780e-db83-45bc-a257-7c8c4fd6b9cb"/>
    <xsd:import namespace="25aaf331-8f31-426f-9963-0cfea8c3f52d"/>
    <xsd:import namespace="f07fa239-8a8b-43b1-a711-120682818fa8"/>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LengthInSeconds" minOccurs="0"/>
                <xsd:element ref="ns3:MediaServiceObjectDetectorVersions" minOccurs="0"/>
                <xsd:element ref="ns3:lcf76f155ced4ddcb4097134ff3c332f"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aaf331-8f31-426f-9963-0cfea8c3f52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7fa239-8a8b-43b1-a711-120682818f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lcf76f155ced4ddcb4097134ff3c332f xmlns="25aaf331-8f31-426f-9963-0cfea8c3f5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F78375-1D5C-430D-A53B-1D8E4EF07DE6}">
  <ds:schemaRefs>
    <ds:schemaRef ds:uri="25aaf331-8f31-426f-9963-0cfea8c3f52d"/>
    <ds:schemaRef ds:uri="c629780e-db83-45bc-a257-7c8c4fd6b9cb"/>
    <ds:schemaRef ds:uri="f07fa239-8a8b-43b1-a711-120682818f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FB8951-28D2-4763-83EC-590F2030F290}">
  <ds:schemaRefs>
    <ds:schemaRef ds:uri="http://schemas.microsoft.com/sharepoint/v3/contenttype/forms"/>
  </ds:schemaRefs>
</ds:datastoreItem>
</file>

<file path=customXml/itemProps3.xml><?xml version="1.0" encoding="utf-8"?>
<ds:datastoreItem xmlns:ds="http://schemas.openxmlformats.org/officeDocument/2006/customXml" ds:itemID="{14851240-EBF2-4923-A398-D92F27D59871}">
  <ds:schemaRef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f07fa239-8a8b-43b1-a711-120682818fa8"/>
    <ds:schemaRef ds:uri="25aaf331-8f31-426f-9963-0cfea8c3f52d"/>
    <ds:schemaRef ds:uri="c629780e-db83-45bc-a257-7c8c4fd6b9cb"/>
  </ds:schemaRefs>
</ds:datastoreItem>
</file>

<file path=docProps/app.xml><?xml version="1.0" encoding="utf-8"?>
<Properties xmlns="http://schemas.openxmlformats.org/officeDocument/2006/extended-properties" xmlns:vt="http://schemas.openxmlformats.org/officeDocument/2006/docPropsVTypes">
  <Template/>
  <TotalTime>0</TotalTime>
  <Words>4641</Words>
  <Application>Microsoft Macintosh PowerPoint</Application>
  <PresentationFormat>Custom</PresentationFormat>
  <Paragraphs>489</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Garamond</vt:lpstr>
      <vt:lpstr>Wingdings</vt:lpstr>
      <vt:lpstr>Office Theme</vt:lpstr>
      <vt:lpstr>Module 6</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lpstr>Module 6:  Person-Centered PrEP Counseling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Joseph Stegemerten</dc:creator>
  <cp:lastModifiedBy>Stegemerten, Joseph</cp:lastModifiedBy>
  <cp:revision>1</cp:revision>
  <cp:lastPrinted>2024-01-17T14:48:45Z</cp:lastPrinted>
  <dcterms:created xsi:type="dcterms:W3CDTF">2020-10-19T22:00:16Z</dcterms:created>
  <dcterms:modified xsi:type="dcterms:W3CDTF">2024-01-24T16:51:50Z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0x01010033CF86A3E53F48B7ADBBC140A8AF8FA70058D8EF7C355DAD47AA179CB555CCB98A</vt:lpwstr>
  </property>
  <property fmtid="{D5CDD505-2E9C-101B-9397-08002B2CF9AE}" pid="3" name="NGOOnlineKeywords">
    <vt:lpwstr/>
  </property>
  <property fmtid="{D5CDD505-2E9C-101B-9397-08002B2CF9AE}" pid="4" name="NGOOnlineDocumentType">
    <vt:lpwstr/>
  </property>
  <property fmtid="{D5CDD505-2E9C-101B-9397-08002B2CF9AE}" pid="5" name="MediaServiceImageTags">
    <vt:lpwstr/>
  </property>
</Properties>
</file>