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6" r:id="rId5"/>
    <p:sldId id="270"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Lst>
  <p:sldSz cx="7429500" cy="10744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9" userDrawn="1">
          <p15:clr>
            <a:srgbClr val="A4A3A4"/>
          </p15:clr>
        </p15:guide>
        <p15:guide id="2" pos="23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C4329B-9673-047B-6E1F-D396584D9F12}" name="Cassia Wells" initials="CW" userId="S::caw2208@ICAPatColumbia.onmicrosoft.com::a6da94d1-ef31-4f9d-80a8-98c65890a03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sta, Cristiane" initials="CC" lastIdx="19" clrIdx="0">
    <p:extLst>
      <p:ext uri="{19B8F6BF-5375-455C-9EA6-DF929625EA0E}">
        <p15:presenceInfo xmlns:p15="http://schemas.microsoft.com/office/powerpoint/2012/main" userId="S::co123@cumc.columbia.edu::500facc9-f91b-4ebd-b531-5ed183b461eb" providerId="AD"/>
      </p:ext>
    </p:extLst>
  </p:cmAuthor>
  <p:cmAuthor id="2" name="Anne Schoeneborn" initials="AS" lastIdx="5" clrIdx="1">
    <p:extLst>
      <p:ext uri="{19B8F6BF-5375-455C-9EA6-DF929625EA0E}">
        <p15:presenceInfo xmlns:p15="http://schemas.microsoft.com/office/powerpoint/2012/main" userId="S::aes2219@cumc.columbia.edu::cef815dc-2fd2-4f8e-9c33-b545d089ab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5CA5"/>
    <a:srgbClr val="00B5DE"/>
    <a:srgbClr val="000000"/>
    <a:srgbClr val="00B8A5"/>
    <a:srgbClr val="02B5DF"/>
    <a:srgbClr val="FEB912"/>
    <a:srgbClr val="E7F5F0"/>
    <a:srgbClr val="B0DFDB"/>
    <a:srgbClr val="022169"/>
    <a:srgbClr val="64BE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68F23D-E340-524B-A7F6-CDB30EC9CF7A}" v="21" dt="2024-01-23T18:04:56.067"/>
    <p1510:client id="{87891F38-EC55-0348-96D5-4BA0D3F4D883}" v="10" dt="2024-01-24T16:04:27.8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459"/>
        <p:guide pos="23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Stegemerten" userId="3faaf8d9-3a69-4c8b-b807-c4944e271286" providerId="ADAL" clId="{1568F23D-E340-524B-A7F6-CDB30EC9CF7A}"/>
    <pc:docChg chg="undo custSel modSld modMainMaster">
      <pc:chgData name="Joseph Stegemerten" userId="3faaf8d9-3a69-4c8b-b807-c4944e271286" providerId="ADAL" clId="{1568F23D-E340-524B-A7F6-CDB30EC9CF7A}" dt="2024-01-23T18:05:37.503" v="209" actId="122"/>
      <pc:docMkLst>
        <pc:docMk/>
      </pc:docMkLst>
      <pc:sldChg chg="modSp mod">
        <pc:chgData name="Joseph Stegemerten" userId="3faaf8d9-3a69-4c8b-b807-c4944e271286" providerId="ADAL" clId="{1568F23D-E340-524B-A7F6-CDB30EC9CF7A}" dt="2024-01-23T17:49:09.431" v="15" actId="1076"/>
        <pc:sldMkLst>
          <pc:docMk/>
          <pc:sldMk cId="366165314" sldId="256"/>
        </pc:sldMkLst>
        <pc:picChg chg="mod">
          <ac:chgData name="Joseph Stegemerten" userId="3faaf8d9-3a69-4c8b-b807-c4944e271286" providerId="ADAL" clId="{1568F23D-E340-524B-A7F6-CDB30EC9CF7A}" dt="2024-01-23T17:49:09.431" v="15" actId="1076"/>
          <ac:picMkLst>
            <pc:docMk/>
            <pc:sldMk cId="366165314" sldId="256"/>
            <ac:picMk id="16" creationId="{51834DCA-CD5E-9753-F4AA-594E9CE99F83}"/>
          </ac:picMkLst>
        </pc:picChg>
      </pc:sldChg>
      <pc:sldChg chg="addSp delSp modSp mod">
        <pc:chgData name="Joseph Stegemerten" userId="3faaf8d9-3a69-4c8b-b807-c4944e271286" providerId="ADAL" clId="{1568F23D-E340-524B-A7F6-CDB30EC9CF7A}" dt="2024-01-23T17:49:41.413" v="33" actId="1076"/>
        <pc:sldMkLst>
          <pc:docMk/>
          <pc:sldMk cId="2802776367" sldId="270"/>
        </pc:sldMkLst>
        <pc:spChg chg="mod">
          <ac:chgData name="Joseph Stegemerten" userId="3faaf8d9-3a69-4c8b-b807-c4944e271286" providerId="ADAL" clId="{1568F23D-E340-524B-A7F6-CDB30EC9CF7A}" dt="2024-01-23T17:49:41.413" v="33" actId="1076"/>
          <ac:spMkLst>
            <pc:docMk/>
            <pc:sldMk cId="2802776367" sldId="270"/>
            <ac:spMk id="3" creationId="{C8D1F900-1E97-6DEE-6F9D-41D9D6830130}"/>
          </ac:spMkLst>
        </pc:spChg>
        <pc:spChg chg="del">
          <ac:chgData name="Joseph Stegemerten" userId="3faaf8d9-3a69-4c8b-b807-c4944e271286" providerId="ADAL" clId="{1568F23D-E340-524B-A7F6-CDB30EC9CF7A}" dt="2024-01-23T17:49:17.877" v="16" actId="478"/>
          <ac:spMkLst>
            <pc:docMk/>
            <pc:sldMk cId="2802776367" sldId="270"/>
            <ac:spMk id="4" creationId="{774E00EB-3D9A-8A40-5A78-3C7FAB2CA9EC}"/>
          </ac:spMkLst>
        </pc:spChg>
        <pc:spChg chg="mod">
          <ac:chgData name="Joseph Stegemerten" userId="3faaf8d9-3a69-4c8b-b807-c4944e271286" providerId="ADAL" clId="{1568F23D-E340-524B-A7F6-CDB30EC9CF7A}" dt="2024-01-23T17:49:29.998" v="30" actId="1076"/>
          <ac:spMkLst>
            <pc:docMk/>
            <pc:sldMk cId="2802776367" sldId="270"/>
            <ac:spMk id="5" creationId="{CF3B7EFF-D8A7-D9B1-CF21-EC047F82C0A6}"/>
          </ac:spMkLst>
        </pc:spChg>
        <pc:spChg chg="mod">
          <ac:chgData name="Joseph Stegemerten" userId="3faaf8d9-3a69-4c8b-b807-c4944e271286" providerId="ADAL" clId="{1568F23D-E340-524B-A7F6-CDB30EC9CF7A}" dt="2024-01-23T17:49:39.424" v="32" actId="1076"/>
          <ac:spMkLst>
            <pc:docMk/>
            <pc:sldMk cId="2802776367" sldId="270"/>
            <ac:spMk id="6" creationId="{2117D72E-3F88-08A9-2CCB-9524265D401F}"/>
          </ac:spMkLst>
        </pc:spChg>
        <pc:spChg chg="mod">
          <ac:chgData name="Joseph Stegemerten" userId="3faaf8d9-3a69-4c8b-b807-c4944e271286" providerId="ADAL" clId="{1568F23D-E340-524B-A7F6-CDB30EC9CF7A}" dt="2024-01-23T17:49:39.424" v="32" actId="1076"/>
          <ac:spMkLst>
            <pc:docMk/>
            <pc:sldMk cId="2802776367" sldId="270"/>
            <ac:spMk id="8" creationId="{B1C6FBDD-FA4A-F0F1-B05A-0AB6A9DFFC2E}"/>
          </ac:spMkLst>
        </pc:spChg>
        <pc:spChg chg="mod">
          <ac:chgData name="Joseph Stegemerten" userId="3faaf8d9-3a69-4c8b-b807-c4944e271286" providerId="ADAL" clId="{1568F23D-E340-524B-A7F6-CDB30EC9CF7A}" dt="2024-01-23T17:49:39.424" v="32" actId="1076"/>
          <ac:spMkLst>
            <pc:docMk/>
            <pc:sldMk cId="2802776367" sldId="270"/>
            <ac:spMk id="10" creationId="{EBCC877E-8D49-BE5C-57C3-C05A26911BFF}"/>
          </ac:spMkLst>
        </pc:spChg>
        <pc:spChg chg="mod">
          <ac:chgData name="Joseph Stegemerten" userId="3faaf8d9-3a69-4c8b-b807-c4944e271286" providerId="ADAL" clId="{1568F23D-E340-524B-A7F6-CDB30EC9CF7A}" dt="2024-01-23T17:49:39.424" v="32" actId="1076"/>
          <ac:spMkLst>
            <pc:docMk/>
            <pc:sldMk cId="2802776367" sldId="270"/>
            <ac:spMk id="11" creationId="{A338D460-CB03-6813-92F4-1644E201C144}"/>
          </ac:spMkLst>
        </pc:spChg>
        <pc:spChg chg="add mod">
          <ac:chgData name="Joseph Stegemerten" userId="3faaf8d9-3a69-4c8b-b807-c4944e271286" providerId="ADAL" clId="{1568F23D-E340-524B-A7F6-CDB30EC9CF7A}" dt="2024-01-23T17:49:22.999" v="29" actId="20577"/>
          <ac:spMkLst>
            <pc:docMk/>
            <pc:sldMk cId="2802776367" sldId="270"/>
            <ac:spMk id="12" creationId="{7C3E76F8-B4ED-253A-A1CE-D560CC7092B4}"/>
          </ac:spMkLst>
        </pc:spChg>
        <pc:spChg chg="mod">
          <ac:chgData name="Joseph Stegemerten" userId="3faaf8d9-3a69-4c8b-b807-c4944e271286" providerId="ADAL" clId="{1568F23D-E340-524B-A7F6-CDB30EC9CF7A}" dt="2024-01-23T17:49:39.424" v="32" actId="1076"/>
          <ac:spMkLst>
            <pc:docMk/>
            <pc:sldMk cId="2802776367" sldId="270"/>
            <ac:spMk id="14" creationId="{E92B371A-60C2-9493-C09A-D55A940E70AA}"/>
          </ac:spMkLst>
        </pc:spChg>
        <pc:spChg chg="mod">
          <ac:chgData name="Joseph Stegemerten" userId="3faaf8d9-3a69-4c8b-b807-c4944e271286" providerId="ADAL" clId="{1568F23D-E340-524B-A7F6-CDB30EC9CF7A}" dt="2024-01-23T17:49:39.424" v="32" actId="1076"/>
          <ac:spMkLst>
            <pc:docMk/>
            <pc:sldMk cId="2802776367" sldId="270"/>
            <ac:spMk id="15" creationId="{4B2465E5-654D-37EE-73C0-95E5EB5F0373}"/>
          </ac:spMkLst>
        </pc:spChg>
        <pc:spChg chg="mod">
          <ac:chgData name="Joseph Stegemerten" userId="3faaf8d9-3a69-4c8b-b807-c4944e271286" providerId="ADAL" clId="{1568F23D-E340-524B-A7F6-CDB30EC9CF7A}" dt="2024-01-23T17:49:39.424" v="32" actId="1076"/>
          <ac:spMkLst>
            <pc:docMk/>
            <pc:sldMk cId="2802776367" sldId="270"/>
            <ac:spMk id="16" creationId="{72232F59-DB7C-86BD-16E0-C7F7416D9102}"/>
          </ac:spMkLst>
        </pc:spChg>
        <pc:spChg chg="mod">
          <ac:chgData name="Joseph Stegemerten" userId="3faaf8d9-3a69-4c8b-b807-c4944e271286" providerId="ADAL" clId="{1568F23D-E340-524B-A7F6-CDB30EC9CF7A}" dt="2024-01-23T17:49:39.424" v="32" actId="1076"/>
          <ac:spMkLst>
            <pc:docMk/>
            <pc:sldMk cId="2802776367" sldId="270"/>
            <ac:spMk id="17" creationId="{0E87075E-9C97-8DCE-8CC6-997AF4CC1E60}"/>
          </ac:spMkLst>
        </pc:spChg>
        <pc:graphicFrameChg chg="mod">
          <ac:chgData name="Joseph Stegemerten" userId="3faaf8d9-3a69-4c8b-b807-c4944e271286" providerId="ADAL" clId="{1568F23D-E340-524B-A7F6-CDB30EC9CF7A}" dt="2024-01-23T17:49:39.424" v="32" actId="1076"/>
          <ac:graphicFrameMkLst>
            <pc:docMk/>
            <pc:sldMk cId="2802776367" sldId="270"/>
            <ac:graphicFrameMk id="2" creationId="{1914598A-F08C-7831-7A21-1ECA2CB3C87B}"/>
          </ac:graphicFrameMkLst>
        </pc:graphicFrameChg>
        <pc:graphicFrameChg chg="mod">
          <ac:chgData name="Joseph Stegemerten" userId="3faaf8d9-3a69-4c8b-b807-c4944e271286" providerId="ADAL" clId="{1568F23D-E340-524B-A7F6-CDB30EC9CF7A}" dt="2024-01-23T17:49:39.424" v="32" actId="1076"/>
          <ac:graphicFrameMkLst>
            <pc:docMk/>
            <pc:sldMk cId="2802776367" sldId="270"/>
            <ac:graphicFrameMk id="7" creationId="{AD9DF2E6-B602-7392-C6DC-F6CC6F672C16}"/>
          </ac:graphicFrameMkLst>
        </pc:graphicFrameChg>
      </pc:sldChg>
      <pc:sldChg chg="addSp delSp modSp mod">
        <pc:chgData name="Joseph Stegemerten" userId="3faaf8d9-3a69-4c8b-b807-c4944e271286" providerId="ADAL" clId="{1568F23D-E340-524B-A7F6-CDB30EC9CF7A}" dt="2024-01-23T17:50:32.661" v="43"/>
        <pc:sldMkLst>
          <pc:docMk/>
          <pc:sldMk cId="4172793637" sldId="283"/>
        </pc:sldMkLst>
        <pc:spChg chg="mod">
          <ac:chgData name="Joseph Stegemerten" userId="3faaf8d9-3a69-4c8b-b807-c4944e271286" providerId="ADAL" clId="{1568F23D-E340-524B-A7F6-CDB30EC9CF7A}" dt="2024-01-23T17:49:55.503" v="37" actId="1076"/>
          <ac:spMkLst>
            <pc:docMk/>
            <pc:sldMk cId="4172793637" sldId="283"/>
            <ac:spMk id="3" creationId="{DD31E01A-824B-36AA-82E8-5148149534B5}"/>
          </ac:spMkLst>
        </pc:spChg>
        <pc:spChg chg="del">
          <ac:chgData name="Joseph Stegemerten" userId="3faaf8d9-3a69-4c8b-b807-c4944e271286" providerId="ADAL" clId="{1568F23D-E340-524B-A7F6-CDB30EC9CF7A}" dt="2024-01-23T17:50:30.438" v="42" actId="478"/>
          <ac:spMkLst>
            <pc:docMk/>
            <pc:sldMk cId="4172793637" sldId="283"/>
            <ac:spMk id="4" creationId="{6FAE1E5F-2055-E764-6D75-D878995643C5}"/>
          </ac:spMkLst>
        </pc:spChg>
        <pc:spChg chg="add del mod">
          <ac:chgData name="Joseph Stegemerten" userId="3faaf8d9-3a69-4c8b-b807-c4944e271286" providerId="ADAL" clId="{1568F23D-E340-524B-A7F6-CDB30EC9CF7A}" dt="2024-01-23T17:50:32.661" v="43"/>
          <ac:spMkLst>
            <pc:docMk/>
            <pc:sldMk cId="4172793637" sldId="283"/>
            <ac:spMk id="9" creationId="{A12EC999-5CB2-9663-067C-56EB541629E3}"/>
          </ac:spMkLst>
        </pc:spChg>
        <pc:spChg chg="add mod">
          <ac:chgData name="Joseph Stegemerten" userId="3faaf8d9-3a69-4c8b-b807-c4944e271286" providerId="ADAL" clId="{1568F23D-E340-524B-A7F6-CDB30EC9CF7A}" dt="2024-01-23T17:50:32.661" v="43"/>
          <ac:spMkLst>
            <pc:docMk/>
            <pc:sldMk cId="4172793637" sldId="283"/>
            <ac:spMk id="10" creationId="{4894EA6D-65C3-8366-1121-20B653912356}"/>
          </ac:spMkLst>
        </pc:spChg>
        <pc:graphicFrameChg chg="mod modGraphic">
          <ac:chgData name="Joseph Stegemerten" userId="3faaf8d9-3a69-4c8b-b807-c4944e271286" providerId="ADAL" clId="{1568F23D-E340-524B-A7F6-CDB30EC9CF7A}" dt="2024-01-23T17:50:12.875" v="41" actId="404"/>
          <ac:graphicFrameMkLst>
            <pc:docMk/>
            <pc:sldMk cId="4172793637" sldId="283"/>
            <ac:graphicFrameMk id="5" creationId="{3471504A-C1F2-ED44-103C-90D9ABBC701F}"/>
          </ac:graphicFrameMkLst>
        </pc:graphicFrameChg>
      </pc:sldChg>
      <pc:sldChg chg="addSp delSp modSp mod">
        <pc:chgData name="Joseph Stegemerten" userId="3faaf8d9-3a69-4c8b-b807-c4944e271286" providerId="ADAL" clId="{1568F23D-E340-524B-A7F6-CDB30EC9CF7A}" dt="2024-01-23T17:51:38.978" v="54"/>
        <pc:sldMkLst>
          <pc:docMk/>
          <pc:sldMk cId="1079435278" sldId="284"/>
        </pc:sldMkLst>
        <pc:spChg chg="mod">
          <ac:chgData name="Joseph Stegemerten" userId="3faaf8d9-3a69-4c8b-b807-c4944e271286" providerId="ADAL" clId="{1568F23D-E340-524B-A7F6-CDB30EC9CF7A}" dt="2024-01-23T17:51:07.633" v="47" actId="207"/>
          <ac:spMkLst>
            <pc:docMk/>
            <pc:sldMk cId="1079435278" sldId="284"/>
            <ac:spMk id="3" creationId="{089AAEC9-E963-CBD3-0F32-58C53CB5F8D9}"/>
          </ac:spMkLst>
        </pc:spChg>
        <pc:spChg chg="del">
          <ac:chgData name="Joseph Stegemerten" userId="3faaf8d9-3a69-4c8b-b807-c4944e271286" providerId="ADAL" clId="{1568F23D-E340-524B-A7F6-CDB30EC9CF7A}" dt="2024-01-23T17:51:37.560" v="53" actId="478"/>
          <ac:spMkLst>
            <pc:docMk/>
            <pc:sldMk cId="1079435278" sldId="284"/>
            <ac:spMk id="4" creationId="{71ED1349-673D-62BA-36D7-A2E5E3EACFD7}"/>
          </ac:spMkLst>
        </pc:spChg>
        <pc:spChg chg="add del mod">
          <ac:chgData name="Joseph Stegemerten" userId="3faaf8d9-3a69-4c8b-b807-c4944e271286" providerId="ADAL" clId="{1568F23D-E340-524B-A7F6-CDB30EC9CF7A}" dt="2024-01-23T17:51:38.978" v="54"/>
          <ac:spMkLst>
            <pc:docMk/>
            <pc:sldMk cId="1079435278" sldId="284"/>
            <ac:spMk id="5" creationId="{8883735E-9532-5449-C8EE-5498278B6D95}"/>
          </ac:spMkLst>
        </pc:spChg>
        <pc:spChg chg="add mod">
          <ac:chgData name="Joseph Stegemerten" userId="3faaf8d9-3a69-4c8b-b807-c4944e271286" providerId="ADAL" clId="{1568F23D-E340-524B-A7F6-CDB30EC9CF7A}" dt="2024-01-23T17:51:38.978" v="54"/>
          <ac:spMkLst>
            <pc:docMk/>
            <pc:sldMk cId="1079435278" sldId="284"/>
            <ac:spMk id="6" creationId="{315985DF-44B5-2D27-C0A3-3705F45A1BDA}"/>
          </ac:spMkLst>
        </pc:spChg>
        <pc:graphicFrameChg chg="mod modGraphic">
          <ac:chgData name="Joseph Stegemerten" userId="3faaf8d9-3a69-4c8b-b807-c4944e271286" providerId="ADAL" clId="{1568F23D-E340-524B-A7F6-CDB30EC9CF7A}" dt="2024-01-23T17:51:35.952" v="52" actId="1076"/>
          <ac:graphicFrameMkLst>
            <pc:docMk/>
            <pc:sldMk cId="1079435278" sldId="284"/>
            <ac:graphicFrameMk id="7" creationId="{09AAEC50-1CDB-6D5E-46E0-F547AA052934}"/>
          </ac:graphicFrameMkLst>
        </pc:graphicFrameChg>
      </pc:sldChg>
      <pc:sldChg chg="addSp delSp modSp mod">
        <pc:chgData name="Joseph Stegemerten" userId="3faaf8d9-3a69-4c8b-b807-c4944e271286" providerId="ADAL" clId="{1568F23D-E340-524B-A7F6-CDB30EC9CF7A}" dt="2024-01-23T17:52:23.428" v="65" actId="12385"/>
        <pc:sldMkLst>
          <pc:docMk/>
          <pc:sldMk cId="4009649290" sldId="285"/>
        </pc:sldMkLst>
        <pc:spChg chg="mod">
          <ac:chgData name="Joseph Stegemerten" userId="3faaf8d9-3a69-4c8b-b807-c4944e271286" providerId="ADAL" clId="{1568F23D-E340-524B-A7F6-CDB30EC9CF7A}" dt="2024-01-23T17:51:48.381" v="57" actId="1076"/>
          <ac:spMkLst>
            <pc:docMk/>
            <pc:sldMk cId="4009649290" sldId="285"/>
            <ac:spMk id="2" creationId="{C526170F-0C54-3AD5-0F72-9DFA22B5099B}"/>
          </ac:spMkLst>
        </pc:spChg>
        <pc:spChg chg="del">
          <ac:chgData name="Joseph Stegemerten" userId="3faaf8d9-3a69-4c8b-b807-c4944e271286" providerId="ADAL" clId="{1568F23D-E340-524B-A7F6-CDB30EC9CF7A}" dt="2024-01-23T17:51:43.460" v="55" actId="478"/>
          <ac:spMkLst>
            <pc:docMk/>
            <pc:sldMk cId="4009649290" sldId="285"/>
            <ac:spMk id="6" creationId="{4DAB3D01-4636-3AD9-F8C3-A590C452B13C}"/>
          </ac:spMkLst>
        </pc:spChg>
        <pc:spChg chg="add del mod">
          <ac:chgData name="Joseph Stegemerten" userId="3faaf8d9-3a69-4c8b-b807-c4944e271286" providerId="ADAL" clId="{1568F23D-E340-524B-A7F6-CDB30EC9CF7A}" dt="2024-01-23T17:51:44.826" v="56"/>
          <ac:spMkLst>
            <pc:docMk/>
            <pc:sldMk cId="4009649290" sldId="285"/>
            <ac:spMk id="7" creationId="{C7041A2C-A441-C017-236A-C42DAE8620A0}"/>
          </ac:spMkLst>
        </pc:spChg>
        <pc:spChg chg="add mod">
          <ac:chgData name="Joseph Stegemerten" userId="3faaf8d9-3a69-4c8b-b807-c4944e271286" providerId="ADAL" clId="{1568F23D-E340-524B-A7F6-CDB30EC9CF7A}" dt="2024-01-23T17:51:44.826" v="56"/>
          <ac:spMkLst>
            <pc:docMk/>
            <pc:sldMk cId="4009649290" sldId="285"/>
            <ac:spMk id="8" creationId="{5BC15223-3385-2104-936D-53FE6C955740}"/>
          </ac:spMkLst>
        </pc:spChg>
        <pc:graphicFrameChg chg="mod modGraphic">
          <ac:chgData name="Joseph Stegemerten" userId="3faaf8d9-3a69-4c8b-b807-c4944e271286" providerId="ADAL" clId="{1568F23D-E340-524B-A7F6-CDB30EC9CF7A}" dt="2024-01-23T17:52:23.428" v="65" actId="12385"/>
          <ac:graphicFrameMkLst>
            <pc:docMk/>
            <pc:sldMk cId="4009649290" sldId="285"/>
            <ac:graphicFrameMk id="5" creationId="{42B787D2-080B-5CE3-1D1A-2E2ADED5F95F}"/>
          </ac:graphicFrameMkLst>
        </pc:graphicFrameChg>
      </pc:sldChg>
      <pc:sldChg chg="addSp delSp modSp mod">
        <pc:chgData name="Joseph Stegemerten" userId="3faaf8d9-3a69-4c8b-b807-c4944e271286" providerId="ADAL" clId="{1568F23D-E340-524B-A7F6-CDB30EC9CF7A}" dt="2024-01-23T17:52:57.683" v="70"/>
        <pc:sldMkLst>
          <pc:docMk/>
          <pc:sldMk cId="2711625027" sldId="286"/>
        </pc:sldMkLst>
        <pc:spChg chg="mod">
          <ac:chgData name="Joseph Stegemerten" userId="3faaf8d9-3a69-4c8b-b807-c4944e271286" providerId="ADAL" clId="{1568F23D-E340-524B-A7F6-CDB30EC9CF7A}" dt="2024-01-23T17:52:54.717" v="68" actId="1076"/>
          <ac:spMkLst>
            <pc:docMk/>
            <pc:sldMk cId="2711625027" sldId="286"/>
            <ac:spMk id="2" creationId="{A878231C-2562-C2AB-D71B-47E317A4F324}"/>
          </ac:spMkLst>
        </pc:spChg>
        <pc:spChg chg="mod">
          <ac:chgData name="Joseph Stegemerten" userId="3faaf8d9-3a69-4c8b-b807-c4944e271286" providerId="ADAL" clId="{1568F23D-E340-524B-A7F6-CDB30EC9CF7A}" dt="2024-01-23T17:52:51.246" v="67" actId="1076"/>
          <ac:spMkLst>
            <pc:docMk/>
            <pc:sldMk cId="2711625027" sldId="286"/>
            <ac:spMk id="3" creationId="{2A7D8D50-5848-8BCE-6555-6A172D75BA23}"/>
          </ac:spMkLst>
        </pc:spChg>
        <pc:spChg chg="del">
          <ac:chgData name="Joseph Stegemerten" userId="3faaf8d9-3a69-4c8b-b807-c4944e271286" providerId="ADAL" clId="{1568F23D-E340-524B-A7F6-CDB30EC9CF7A}" dt="2024-01-23T17:52:56.110" v="69" actId="478"/>
          <ac:spMkLst>
            <pc:docMk/>
            <pc:sldMk cId="2711625027" sldId="286"/>
            <ac:spMk id="4" creationId="{8C5330C8-093F-D847-A1AB-37362DAF5E3E}"/>
          </ac:spMkLst>
        </pc:spChg>
        <pc:spChg chg="add del mod">
          <ac:chgData name="Joseph Stegemerten" userId="3faaf8d9-3a69-4c8b-b807-c4944e271286" providerId="ADAL" clId="{1568F23D-E340-524B-A7F6-CDB30EC9CF7A}" dt="2024-01-23T17:52:57.683" v="70"/>
          <ac:spMkLst>
            <pc:docMk/>
            <pc:sldMk cId="2711625027" sldId="286"/>
            <ac:spMk id="9" creationId="{F12BF5E4-E7FB-13EC-F7B8-39FE96364AB3}"/>
          </ac:spMkLst>
        </pc:spChg>
        <pc:spChg chg="add mod">
          <ac:chgData name="Joseph Stegemerten" userId="3faaf8d9-3a69-4c8b-b807-c4944e271286" providerId="ADAL" clId="{1568F23D-E340-524B-A7F6-CDB30EC9CF7A}" dt="2024-01-23T17:52:57.683" v="70"/>
          <ac:spMkLst>
            <pc:docMk/>
            <pc:sldMk cId="2711625027" sldId="286"/>
            <ac:spMk id="10" creationId="{F2FBB33C-49E8-E17A-C8DF-F308E5CFBC34}"/>
          </ac:spMkLst>
        </pc:spChg>
        <pc:graphicFrameChg chg="mod">
          <ac:chgData name="Joseph Stegemerten" userId="3faaf8d9-3a69-4c8b-b807-c4944e271286" providerId="ADAL" clId="{1568F23D-E340-524B-A7F6-CDB30EC9CF7A}" dt="2024-01-23T17:52:51.246" v="67" actId="1076"/>
          <ac:graphicFrameMkLst>
            <pc:docMk/>
            <pc:sldMk cId="2711625027" sldId="286"/>
            <ac:graphicFrameMk id="5" creationId="{4FEB8CB2-1E3C-81EC-1757-2AF4A9C8334C}"/>
          </ac:graphicFrameMkLst>
        </pc:graphicFrameChg>
        <pc:graphicFrameChg chg="mod">
          <ac:chgData name="Joseph Stegemerten" userId="3faaf8d9-3a69-4c8b-b807-c4944e271286" providerId="ADAL" clId="{1568F23D-E340-524B-A7F6-CDB30EC9CF7A}" dt="2024-01-23T17:52:51.246" v="67" actId="1076"/>
          <ac:graphicFrameMkLst>
            <pc:docMk/>
            <pc:sldMk cId="2711625027" sldId="286"/>
            <ac:graphicFrameMk id="6" creationId="{FE9A43A3-BF21-B8D0-52D2-E0B9E6CC40FC}"/>
          </ac:graphicFrameMkLst>
        </pc:graphicFrameChg>
        <pc:graphicFrameChg chg="mod">
          <ac:chgData name="Joseph Stegemerten" userId="3faaf8d9-3a69-4c8b-b807-c4944e271286" providerId="ADAL" clId="{1568F23D-E340-524B-A7F6-CDB30EC9CF7A}" dt="2024-01-23T17:52:51.246" v="67" actId="1076"/>
          <ac:graphicFrameMkLst>
            <pc:docMk/>
            <pc:sldMk cId="2711625027" sldId="286"/>
            <ac:graphicFrameMk id="7" creationId="{82F343D0-5916-E7C3-E353-EA27DD72E133}"/>
          </ac:graphicFrameMkLst>
        </pc:graphicFrameChg>
      </pc:sldChg>
      <pc:sldChg chg="addSp delSp modSp mod">
        <pc:chgData name="Joseph Stegemerten" userId="3faaf8d9-3a69-4c8b-b807-c4944e271286" providerId="ADAL" clId="{1568F23D-E340-524B-A7F6-CDB30EC9CF7A}" dt="2024-01-23T17:54:57.524" v="78"/>
        <pc:sldMkLst>
          <pc:docMk/>
          <pc:sldMk cId="3973296682" sldId="287"/>
        </pc:sldMkLst>
        <pc:spChg chg="del">
          <ac:chgData name="Joseph Stegemerten" userId="3faaf8d9-3a69-4c8b-b807-c4944e271286" providerId="ADAL" clId="{1568F23D-E340-524B-A7F6-CDB30EC9CF7A}" dt="2024-01-23T17:54:56.263" v="77" actId="478"/>
          <ac:spMkLst>
            <pc:docMk/>
            <pc:sldMk cId="3973296682" sldId="287"/>
            <ac:spMk id="4" creationId="{8FB990DD-B18D-E272-5171-B46EA2375333}"/>
          </ac:spMkLst>
        </pc:spChg>
        <pc:spChg chg="add del mod">
          <ac:chgData name="Joseph Stegemerten" userId="3faaf8d9-3a69-4c8b-b807-c4944e271286" providerId="ADAL" clId="{1568F23D-E340-524B-A7F6-CDB30EC9CF7A}" dt="2024-01-23T17:54:57.524" v="78"/>
          <ac:spMkLst>
            <pc:docMk/>
            <pc:sldMk cId="3973296682" sldId="287"/>
            <ac:spMk id="5" creationId="{EB892A24-5B3E-2B00-C915-2AFB07DC0FF6}"/>
          </ac:spMkLst>
        </pc:spChg>
        <pc:spChg chg="add mod">
          <ac:chgData name="Joseph Stegemerten" userId="3faaf8d9-3a69-4c8b-b807-c4944e271286" providerId="ADAL" clId="{1568F23D-E340-524B-A7F6-CDB30EC9CF7A}" dt="2024-01-23T17:54:57.524" v="78"/>
          <ac:spMkLst>
            <pc:docMk/>
            <pc:sldMk cId="3973296682" sldId="287"/>
            <ac:spMk id="7" creationId="{A93FA92A-FAB1-52EC-CE29-D0EB8E1E7FE4}"/>
          </ac:spMkLst>
        </pc:spChg>
        <pc:graphicFrameChg chg="modGraphic">
          <ac:chgData name="Joseph Stegemerten" userId="3faaf8d9-3a69-4c8b-b807-c4944e271286" providerId="ADAL" clId="{1568F23D-E340-524B-A7F6-CDB30EC9CF7A}" dt="2024-01-23T17:54:38.555" v="75" actId="12385"/>
          <ac:graphicFrameMkLst>
            <pc:docMk/>
            <pc:sldMk cId="3973296682" sldId="287"/>
            <ac:graphicFrameMk id="6" creationId="{4B0EADA1-0D8D-6345-466D-52F99F2DF80F}"/>
          </ac:graphicFrameMkLst>
        </pc:graphicFrameChg>
      </pc:sldChg>
      <pc:sldChg chg="addSp delSp modSp mod">
        <pc:chgData name="Joseph Stegemerten" userId="3faaf8d9-3a69-4c8b-b807-c4944e271286" providerId="ADAL" clId="{1568F23D-E340-524B-A7F6-CDB30EC9CF7A}" dt="2024-01-23T17:55:02.404" v="80"/>
        <pc:sldMkLst>
          <pc:docMk/>
          <pc:sldMk cId="3125474442" sldId="288"/>
        </pc:sldMkLst>
        <pc:spChg chg="mod">
          <ac:chgData name="Joseph Stegemerten" userId="3faaf8d9-3a69-4c8b-b807-c4944e271286" providerId="ADAL" clId="{1568F23D-E340-524B-A7F6-CDB30EC9CF7A}" dt="2024-01-23T17:54:48.707" v="76" actId="207"/>
          <ac:spMkLst>
            <pc:docMk/>
            <pc:sldMk cId="3125474442" sldId="288"/>
            <ac:spMk id="3" creationId="{3E8C1B5C-4C22-9201-7230-4FD8574A9798}"/>
          </ac:spMkLst>
        </pc:spChg>
        <pc:spChg chg="del">
          <ac:chgData name="Joseph Stegemerten" userId="3faaf8d9-3a69-4c8b-b807-c4944e271286" providerId="ADAL" clId="{1568F23D-E340-524B-A7F6-CDB30EC9CF7A}" dt="2024-01-23T17:55:01.033" v="79" actId="478"/>
          <ac:spMkLst>
            <pc:docMk/>
            <pc:sldMk cId="3125474442" sldId="288"/>
            <ac:spMk id="4" creationId="{77A3FEF4-60F9-11B5-C20D-EBF45C039FC2}"/>
          </ac:spMkLst>
        </pc:spChg>
        <pc:spChg chg="add del mod">
          <ac:chgData name="Joseph Stegemerten" userId="3faaf8d9-3a69-4c8b-b807-c4944e271286" providerId="ADAL" clId="{1568F23D-E340-524B-A7F6-CDB30EC9CF7A}" dt="2024-01-23T17:55:02.404" v="80"/>
          <ac:spMkLst>
            <pc:docMk/>
            <pc:sldMk cId="3125474442" sldId="288"/>
            <ac:spMk id="5" creationId="{AD8AF71E-7E70-4E6B-D51B-4E682C1A5ECD}"/>
          </ac:spMkLst>
        </pc:spChg>
        <pc:spChg chg="add mod">
          <ac:chgData name="Joseph Stegemerten" userId="3faaf8d9-3a69-4c8b-b807-c4944e271286" providerId="ADAL" clId="{1568F23D-E340-524B-A7F6-CDB30EC9CF7A}" dt="2024-01-23T17:55:02.404" v="80"/>
          <ac:spMkLst>
            <pc:docMk/>
            <pc:sldMk cId="3125474442" sldId="288"/>
            <ac:spMk id="7" creationId="{A51C1747-0FD9-9D4C-4752-958F52DBAFB4}"/>
          </ac:spMkLst>
        </pc:spChg>
      </pc:sldChg>
      <pc:sldChg chg="addSp delSp modSp mod">
        <pc:chgData name="Joseph Stegemerten" userId="3faaf8d9-3a69-4c8b-b807-c4944e271286" providerId="ADAL" clId="{1568F23D-E340-524B-A7F6-CDB30EC9CF7A}" dt="2024-01-23T17:55:46.111" v="85" actId="1076"/>
        <pc:sldMkLst>
          <pc:docMk/>
          <pc:sldMk cId="1471374608" sldId="289"/>
        </pc:sldMkLst>
        <pc:spChg chg="mod">
          <ac:chgData name="Joseph Stegemerten" userId="3faaf8d9-3a69-4c8b-b807-c4944e271286" providerId="ADAL" clId="{1568F23D-E340-524B-A7F6-CDB30EC9CF7A}" dt="2024-01-23T17:55:46.111" v="85" actId="1076"/>
          <ac:spMkLst>
            <pc:docMk/>
            <pc:sldMk cId="1471374608" sldId="289"/>
            <ac:spMk id="2" creationId="{9961B325-308C-48BE-6BA3-AB1988A393EF}"/>
          </ac:spMkLst>
        </pc:spChg>
        <pc:spChg chg="mod">
          <ac:chgData name="Joseph Stegemerten" userId="3faaf8d9-3a69-4c8b-b807-c4944e271286" providerId="ADAL" clId="{1568F23D-E340-524B-A7F6-CDB30EC9CF7A}" dt="2024-01-23T17:55:22.014" v="81" actId="207"/>
          <ac:spMkLst>
            <pc:docMk/>
            <pc:sldMk cId="1471374608" sldId="289"/>
            <ac:spMk id="3" creationId="{F4D26237-EC24-18E8-BC04-05B2301FFF78}"/>
          </ac:spMkLst>
        </pc:spChg>
        <pc:spChg chg="del">
          <ac:chgData name="Joseph Stegemerten" userId="3faaf8d9-3a69-4c8b-b807-c4944e271286" providerId="ADAL" clId="{1568F23D-E340-524B-A7F6-CDB30EC9CF7A}" dt="2024-01-23T17:55:40.797" v="83" actId="478"/>
          <ac:spMkLst>
            <pc:docMk/>
            <pc:sldMk cId="1471374608" sldId="289"/>
            <ac:spMk id="4" creationId="{013AF45A-CBA6-3777-004D-31155A94A345}"/>
          </ac:spMkLst>
        </pc:spChg>
        <pc:spChg chg="add del mod">
          <ac:chgData name="Joseph Stegemerten" userId="3faaf8d9-3a69-4c8b-b807-c4944e271286" providerId="ADAL" clId="{1568F23D-E340-524B-A7F6-CDB30EC9CF7A}" dt="2024-01-23T17:55:42.324" v="84"/>
          <ac:spMkLst>
            <pc:docMk/>
            <pc:sldMk cId="1471374608" sldId="289"/>
            <ac:spMk id="7" creationId="{E8B2F085-0BD8-CCBF-23E7-921E1323637E}"/>
          </ac:spMkLst>
        </pc:spChg>
        <pc:spChg chg="add mod">
          <ac:chgData name="Joseph Stegemerten" userId="3faaf8d9-3a69-4c8b-b807-c4944e271286" providerId="ADAL" clId="{1568F23D-E340-524B-A7F6-CDB30EC9CF7A}" dt="2024-01-23T17:55:42.324" v="84"/>
          <ac:spMkLst>
            <pc:docMk/>
            <pc:sldMk cId="1471374608" sldId="289"/>
            <ac:spMk id="8" creationId="{4A4BF419-5700-F800-8258-CB30CA159D67}"/>
          </ac:spMkLst>
        </pc:spChg>
        <pc:graphicFrameChg chg="modGraphic">
          <ac:chgData name="Joseph Stegemerten" userId="3faaf8d9-3a69-4c8b-b807-c4944e271286" providerId="ADAL" clId="{1568F23D-E340-524B-A7F6-CDB30EC9CF7A}" dt="2024-01-23T17:55:35.485" v="82" actId="12385"/>
          <ac:graphicFrameMkLst>
            <pc:docMk/>
            <pc:sldMk cId="1471374608" sldId="289"/>
            <ac:graphicFrameMk id="5" creationId="{DE8FF13B-42E2-AF5C-BBAD-A2FB6A44AA91}"/>
          </ac:graphicFrameMkLst>
        </pc:graphicFrameChg>
      </pc:sldChg>
      <pc:sldChg chg="addSp delSp modSp mod">
        <pc:chgData name="Joseph Stegemerten" userId="3faaf8d9-3a69-4c8b-b807-c4944e271286" providerId="ADAL" clId="{1568F23D-E340-524B-A7F6-CDB30EC9CF7A}" dt="2024-01-23T17:59:23.841" v="125" actId="207"/>
        <pc:sldMkLst>
          <pc:docMk/>
          <pc:sldMk cId="391325686" sldId="290"/>
        </pc:sldMkLst>
        <pc:spChg chg="mod">
          <ac:chgData name="Joseph Stegemerten" userId="3faaf8d9-3a69-4c8b-b807-c4944e271286" providerId="ADAL" clId="{1568F23D-E340-524B-A7F6-CDB30EC9CF7A}" dt="2024-01-23T17:59:23.841" v="125" actId="207"/>
          <ac:spMkLst>
            <pc:docMk/>
            <pc:sldMk cId="391325686" sldId="290"/>
            <ac:spMk id="2" creationId="{5C1DA0CE-1C62-FF09-2F6D-1920A916E58D}"/>
          </ac:spMkLst>
        </pc:spChg>
        <pc:spChg chg="mod">
          <ac:chgData name="Joseph Stegemerten" userId="3faaf8d9-3a69-4c8b-b807-c4944e271286" providerId="ADAL" clId="{1568F23D-E340-524B-A7F6-CDB30EC9CF7A}" dt="2024-01-23T17:59:01.422" v="119" actId="207"/>
          <ac:spMkLst>
            <pc:docMk/>
            <pc:sldMk cId="391325686" sldId="290"/>
            <ac:spMk id="3" creationId="{52527A81-4D84-4BC7-92A1-9F8AE1D3D3BC}"/>
          </ac:spMkLst>
        </pc:spChg>
        <pc:spChg chg="del">
          <ac:chgData name="Joseph Stegemerten" userId="3faaf8d9-3a69-4c8b-b807-c4944e271286" providerId="ADAL" clId="{1568F23D-E340-524B-A7F6-CDB30EC9CF7A}" dt="2024-01-23T17:56:33.124" v="86" actId="478"/>
          <ac:spMkLst>
            <pc:docMk/>
            <pc:sldMk cId="391325686" sldId="290"/>
            <ac:spMk id="4" creationId="{71441991-1322-FFF7-8702-295655D645C5}"/>
          </ac:spMkLst>
        </pc:spChg>
        <pc:spChg chg="add del mod">
          <ac:chgData name="Joseph Stegemerten" userId="3faaf8d9-3a69-4c8b-b807-c4944e271286" providerId="ADAL" clId="{1568F23D-E340-524B-A7F6-CDB30EC9CF7A}" dt="2024-01-23T17:56:34.541" v="87"/>
          <ac:spMkLst>
            <pc:docMk/>
            <pc:sldMk cId="391325686" sldId="290"/>
            <ac:spMk id="6" creationId="{48FCB08D-D59B-EFD8-71A6-4B5D3C9280EF}"/>
          </ac:spMkLst>
        </pc:spChg>
        <pc:spChg chg="add mod">
          <ac:chgData name="Joseph Stegemerten" userId="3faaf8d9-3a69-4c8b-b807-c4944e271286" providerId="ADAL" clId="{1568F23D-E340-524B-A7F6-CDB30EC9CF7A}" dt="2024-01-23T17:56:34.541" v="87"/>
          <ac:spMkLst>
            <pc:docMk/>
            <pc:sldMk cId="391325686" sldId="290"/>
            <ac:spMk id="7" creationId="{C53798BA-362E-A86A-333C-3484006339EB}"/>
          </ac:spMkLst>
        </pc:spChg>
        <pc:spChg chg="mod">
          <ac:chgData name="Joseph Stegemerten" userId="3faaf8d9-3a69-4c8b-b807-c4944e271286" providerId="ADAL" clId="{1568F23D-E340-524B-A7F6-CDB30EC9CF7A}" dt="2024-01-23T17:59:11.725" v="122" actId="207"/>
          <ac:spMkLst>
            <pc:docMk/>
            <pc:sldMk cId="391325686" sldId="290"/>
            <ac:spMk id="14" creationId="{5087704C-2513-C93B-4D5F-51DFEF765586}"/>
          </ac:spMkLst>
        </pc:spChg>
        <pc:spChg chg="mod">
          <ac:chgData name="Joseph Stegemerten" userId="3faaf8d9-3a69-4c8b-b807-c4944e271286" providerId="ADAL" clId="{1568F23D-E340-524B-A7F6-CDB30EC9CF7A}" dt="2024-01-23T17:59:18.301" v="124" actId="1076"/>
          <ac:spMkLst>
            <pc:docMk/>
            <pc:sldMk cId="391325686" sldId="290"/>
            <ac:spMk id="15" creationId="{9E26644C-ADDE-7716-607E-BE5DBA9C810A}"/>
          </ac:spMkLst>
        </pc:spChg>
        <pc:grpChg chg="mod">
          <ac:chgData name="Joseph Stegemerten" userId="3faaf8d9-3a69-4c8b-b807-c4944e271286" providerId="ADAL" clId="{1568F23D-E340-524B-A7F6-CDB30EC9CF7A}" dt="2024-01-23T17:59:15.432" v="123" actId="1076"/>
          <ac:grpSpMkLst>
            <pc:docMk/>
            <pc:sldMk cId="391325686" sldId="290"/>
            <ac:grpSpMk id="10" creationId="{8775B339-63E7-6248-0832-C34EFAA09798}"/>
          </ac:grpSpMkLst>
        </pc:grpChg>
      </pc:sldChg>
      <pc:sldChg chg="addSp delSp modSp mod">
        <pc:chgData name="Joseph Stegemerten" userId="3faaf8d9-3a69-4c8b-b807-c4944e271286" providerId="ADAL" clId="{1568F23D-E340-524B-A7F6-CDB30EC9CF7A}" dt="2024-01-23T18:00:37.163" v="144" actId="207"/>
        <pc:sldMkLst>
          <pc:docMk/>
          <pc:sldMk cId="4052736501" sldId="291"/>
        </pc:sldMkLst>
        <pc:spChg chg="mod">
          <ac:chgData name="Joseph Stegemerten" userId="3faaf8d9-3a69-4c8b-b807-c4944e271286" providerId="ADAL" clId="{1568F23D-E340-524B-A7F6-CDB30EC9CF7A}" dt="2024-01-23T17:59:29.912" v="127" actId="113"/>
          <ac:spMkLst>
            <pc:docMk/>
            <pc:sldMk cId="4052736501" sldId="291"/>
            <ac:spMk id="2" creationId="{330D37FB-7075-2C79-E4D7-C31113749E85}"/>
          </ac:spMkLst>
        </pc:spChg>
        <pc:spChg chg="mod">
          <ac:chgData name="Joseph Stegemerten" userId="3faaf8d9-3a69-4c8b-b807-c4944e271286" providerId="ADAL" clId="{1568F23D-E340-524B-A7F6-CDB30EC9CF7A}" dt="2024-01-23T17:59:32.997" v="128" actId="207"/>
          <ac:spMkLst>
            <pc:docMk/>
            <pc:sldMk cId="4052736501" sldId="291"/>
            <ac:spMk id="3" creationId="{7E87A8D9-FDA1-338A-BF91-916A1AFC2F99}"/>
          </ac:spMkLst>
        </pc:spChg>
        <pc:spChg chg="del">
          <ac:chgData name="Joseph Stegemerten" userId="3faaf8d9-3a69-4c8b-b807-c4944e271286" providerId="ADAL" clId="{1568F23D-E340-524B-A7F6-CDB30EC9CF7A}" dt="2024-01-23T17:57:03.391" v="91" actId="478"/>
          <ac:spMkLst>
            <pc:docMk/>
            <pc:sldMk cId="4052736501" sldId="291"/>
            <ac:spMk id="4" creationId="{23D59D70-0698-3989-9860-67BCE3A8393C}"/>
          </ac:spMkLst>
        </pc:spChg>
        <pc:spChg chg="mod">
          <ac:chgData name="Joseph Stegemerten" userId="3faaf8d9-3a69-4c8b-b807-c4944e271286" providerId="ADAL" clId="{1568F23D-E340-524B-A7F6-CDB30EC9CF7A}" dt="2024-01-23T17:57:40.887" v="102" actId="1076"/>
          <ac:spMkLst>
            <pc:docMk/>
            <pc:sldMk cId="4052736501" sldId="291"/>
            <ac:spMk id="5" creationId="{6B2E3BA2-84AE-D802-4F30-5D83423E04CC}"/>
          </ac:spMkLst>
        </pc:spChg>
        <pc:spChg chg="add del mod">
          <ac:chgData name="Joseph Stegemerten" userId="3faaf8d9-3a69-4c8b-b807-c4944e271286" providerId="ADAL" clId="{1568F23D-E340-524B-A7F6-CDB30EC9CF7A}" dt="2024-01-23T17:57:05.769" v="92"/>
          <ac:spMkLst>
            <pc:docMk/>
            <pc:sldMk cId="4052736501" sldId="291"/>
            <ac:spMk id="7" creationId="{396F49B5-F08B-D3B1-472C-605FA9EE1D6A}"/>
          </ac:spMkLst>
        </pc:spChg>
        <pc:spChg chg="add mod">
          <ac:chgData name="Joseph Stegemerten" userId="3faaf8d9-3a69-4c8b-b807-c4944e271286" providerId="ADAL" clId="{1568F23D-E340-524B-A7F6-CDB30EC9CF7A}" dt="2024-01-23T17:57:05.769" v="92"/>
          <ac:spMkLst>
            <pc:docMk/>
            <pc:sldMk cId="4052736501" sldId="291"/>
            <ac:spMk id="8" creationId="{D94DA654-4389-C4C4-CCC2-94959C42AF4E}"/>
          </ac:spMkLst>
        </pc:spChg>
        <pc:spChg chg="add mod">
          <ac:chgData name="Joseph Stegemerten" userId="3faaf8d9-3a69-4c8b-b807-c4944e271286" providerId="ADAL" clId="{1568F23D-E340-524B-A7F6-CDB30EC9CF7A}" dt="2024-01-23T17:59:59.810" v="137" actId="571"/>
          <ac:spMkLst>
            <pc:docMk/>
            <pc:sldMk cId="4052736501" sldId="291"/>
            <ac:spMk id="9" creationId="{29F18229-56D8-C23D-1FB0-2A62BE635E31}"/>
          </ac:spMkLst>
        </pc:spChg>
        <pc:spChg chg="add mod">
          <ac:chgData name="Joseph Stegemerten" userId="3faaf8d9-3a69-4c8b-b807-c4944e271286" providerId="ADAL" clId="{1568F23D-E340-524B-A7F6-CDB30EC9CF7A}" dt="2024-01-23T18:00:01.433" v="138" actId="20577"/>
          <ac:spMkLst>
            <pc:docMk/>
            <pc:sldMk cId="4052736501" sldId="291"/>
            <ac:spMk id="10" creationId="{FEC1C1C1-CEBB-2D63-AA4E-3615F729A30B}"/>
          </ac:spMkLst>
        </pc:spChg>
        <pc:spChg chg="mod">
          <ac:chgData name="Joseph Stegemerten" userId="3faaf8d9-3a69-4c8b-b807-c4944e271286" providerId="ADAL" clId="{1568F23D-E340-524B-A7F6-CDB30EC9CF7A}" dt="2024-01-23T17:59:59.810" v="137" actId="571"/>
          <ac:spMkLst>
            <pc:docMk/>
            <pc:sldMk cId="4052736501" sldId="291"/>
            <ac:spMk id="18" creationId="{AD550A82-38CA-C5FF-E08F-48CD5F864992}"/>
          </ac:spMkLst>
        </pc:spChg>
        <pc:spChg chg="del">
          <ac:chgData name="Joseph Stegemerten" userId="3faaf8d9-3a69-4c8b-b807-c4944e271286" providerId="ADAL" clId="{1568F23D-E340-524B-A7F6-CDB30EC9CF7A}" dt="2024-01-23T17:59:44.914" v="132" actId="478"/>
          <ac:spMkLst>
            <pc:docMk/>
            <pc:sldMk cId="4052736501" sldId="291"/>
            <ac:spMk id="19" creationId="{0EB4BBA9-FD2E-11B9-FB58-B261A12B8E9D}"/>
          </ac:spMkLst>
        </pc:spChg>
        <pc:spChg chg="del">
          <ac:chgData name="Joseph Stegemerten" userId="3faaf8d9-3a69-4c8b-b807-c4944e271286" providerId="ADAL" clId="{1568F23D-E340-524B-A7F6-CDB30EC9CF7A}" dt="2024-01-23T17:59:46.846" v="133" actId="478"/>
          <ac:spMkLst>
            <pc:docMk/>
            <pc:sldMk cId="4052736501" sldId="291"/>
            <ac:spMk id="20" creationId="{DC44588B-A0F5-6264-E36C-65E773666E18}"/>
          </ac:spMkLst>
        </pc:spChg>
        <pc:spChg chg="mod">
          <ac:chgData name="Joseph Stegemerten" userId="3faaf8d9-3a69-4c8b-b807-c4944e271286" providerId="ADAL" clId="{1568F23D-E340-524B-A7F6-CDB30EC9CF7A}" dt="2024-01-23T18:00:37.163" v="144" actId="207"/>
          <ac:spMkLst>
            <pc:docMk/>
            <pc:sldMk cId="4052736501" sldId="291"/>
            <ac:spMk id="22" creationId="{7ADB4CC3-B0A9-799E-BDD1-3AD674094252}"/>
          </ac:spMkLst>
        </pc:spChg>
        <pc:grpChg chg="mod">
          <ac:chgData name="Joseph Stegemerten" userId="3faaf8d9-3a69-4c8b-b807-c4944e271286" providerId="ADAL" clId="{1568F23D-E340-524B-A7F6-CDB30EC9CF7A}" dt="2024-01-23T18:00:06.896" v="139" actId="1076"/>
          <ac:grpSpMkLst>
            <pc:docMk/>
            <pc:sldMk cId="4052736501" sldId="291"/>
            <ac:grpSpMk id="14" creationId="{D3D61CDC-04AA-542E-2F72-CCCFF0532A9B}"/>
          </ac:grpSpMkLst>
        </pc:grpChg>
        <pc:picChg chg="mod">
          <ac:chgData name="Joseph Stegemerten" userId="3faaf8d9-3a69-4c8b-b807-c4944e271286" providerId="ADAL" clId="{1568F23D-E340-524B-A7F6-CDB30EC9CF7A}" dt="2024-01-23T17:59:59.810" v="137" actId="571"/>
          <ac:picMkLst>
            <pc:docMk/>
            <pc:sldMk cId="4052736501" sldId="291"/>
            <ac:picMk id="15" creationId="{F18A5369-660E-1208-A4AD-8581411F94EB}"/>
          </ac:picMkLst>
        </pc:picChg>
        <pc:picChg chg="mod">
          <ac:chgData name="Joseph Stegemerten" userId="3faaf8d9-3a69-4c8b-b807-c4944e271286" providerId="ADAL" clId="{1568F23D-E340-524B-A7F6-CDB30EC9CF7A}" dt="2024-01-23T17:59:59.810" v="137" actId="571"/>
          <ac:picMkLst>
            <pc:docMk/>
            <pc:sldMk cId="4052736501" sldId="291"/>
            <ac:picMk id="16" creationId="{90C34F49-D206-1EE5-F3BF-9D01503EECBD}"/>
          </ac:picMkLst>
        </pc:picChg>
        <pc:picChg chg="mod">
          <ac:chgData name="Joseph Stegemerten" userId="3faaf8d9-3a69-4c8b-b807-c4944e271286" providerId="ADAL" clId="{1568F23D-E340-524B-A7F6-CDB30EC9CF7A}" dt="2024-01-23T17:59:59.810" v="137" actId="571"/>
          <ac:picMkLst>
            <pc:docMk/>
            <pc:sldMk cId="4052736501" sldId="291"/>
            <ac:picMk id="17" creationId="{F4008F5E-4382-F514-D234-67D640389A05}"/>
          </ac:picMkLst>
        </pc:picChg>
      </pc:sldChg>
      <pc:sldChg chg="addSp delSp modSp mod">
        <pc:chgData name="Joseph Stegemerten" userId="3faaf8d9-3a69-4c8b-b807-c4944e271286" providerId="ADAL" clId="{1568F23D-E340-524B-A7F6-CDB30EC9CF7A}" dt="2024-01-23T18:01:13.297" v="149" actId="207"/>
        <pc:sldMkLst>
          <pc:docMk/>
          <pc:sldMk cId="860531693" sldId="292"/>
        </pc:sldMkLst>
        <pc:spChg chg="mod">
          <ac:chgData name="Joseph Stegemerten" userId="3faaf8d9-3a69-4c8b-b807-c4944e271286" providerId="ADAL" clId="{1568F23D-E340-524B-A7F6-CDB30EC9CF7A}" dt="2024-01-23T18:00:46.843" v="147" actId="207"/>
          <ac:spMkLst>
            <pc:docMk/>
            <pc:sldMk cId="860531693" sldId="292"/>
            <ac:spMk id="2" creationId="{330D37FB-7075-2C79-E4D7-C31113749E85}"/>
          </ac:spMkLst>
        </pc:spChg>
        <pc:spChg chg="mod">
          <ac:chgData name="Joseph Stegemerten" userId="3faaf8d9-3a69-4c8b-b807-c4944e271286" providerId="ADAL" clId="{1568F23D-E340-524B-A7F6-CDB30EC9CF7A}" dt="2024-01-23T18:00:43.322" v="145" actId="207"/>
          <ac:spMkLst>
            <pc:docMk/>
            <pc:sldMk cId="860531693" sldId="292"/>
            <ac:spMk id="3" creationId="{7E87A8D9-FDA1-338A-BF91-916A1AFC2F99}"/>
          </ac:spMkLst>
        </pc:spChg>
        <pc:spChg chg="del">
          <ac:chgData name="Joseph Stegemerten" userId="3faaf8d9-3a69-4c8b-b807-c4944e271286" providerId="ADAL" clId="{1568F23D-E340-524B-A7F6-CDB30EC9CF7A}" dt="2024-01-23T17:58:31.678" v="113" actId="478"/>
          <ac:spMkLst>
            <pc:docMk/>
            <pc:sldMk cId="860531693" sldId="292"/>
            <ac:spMk id="4" creationId="{23D59D70-0698-3989-9860-67BCE3A8393C}"/>
          </ac:spMkLst>
        </pc:spChg>
        <pc:spChg chg="mod">
          <ac:chgData name="Joseph Stegemerten" userId="3faaf8d9-3a69-4c8b-b807-c4944e271286" providerId="ADAL" clId="{1568F23D-E340-524B-A7F6-CDB30EC9CF7A}" dt="2024-01-23T17:58:29.966" v="112" actId="1076"/>
          <ac:spMkLst>
            <pc:docMk/>
            <pc:sldMk cId="860531693" sldId="292"/>
            <ac:spMk id="8" creationId="{7DC61DB9-2887-B597-20F7-AF9D28C54529}"/>
          </ac:spMkLst>
        </pc:spChg>
        <pc:spChg chg="add del mod">
          <ac:chgData name="Joseph Stegemerten" userId="3faaf8d9-3a69-4c8b-b807-c4944e271286" providerId="ADAL" clId="{1568F23D-E340-524B-A7F6-CDB30EC9CF7A}" dt="2024-01-23T17:58:33.108" v="114"/>
          <ac:spMkLst>
            <pc:docMk/>
            <pc:sldMk cId="860531693" sldId="292"/>
            <ac:spMk id="10" creationId="{5085A871-F6FF-BC8A-71C2-8B7B789248F1}"/>
          </ac:spMkLst>
        </pc:spChg>
        <pc:spChg chg="add mod">
          <ac:chgData name="Joseph Stegemerten" userId="3faaf8d9-3a69-4c8b-b807-c4944e271286" providerId="ADAL" clId="{1568F23D-E340-524B-A7F6-CDB30EC9CF7A}" dt="2024-01-23T17:58:33.108" v="114"/>
          <ac:spMkLst>
            <pc:docMk/>
            <pc:sldMk cId="860531693" sldId="292"/>
            <ac:spMk id="11" creationId="{34935880-3E0D-AF3D-8B95-8028F66884C2}"/>
          </ac:spMkLst>
        </pc:spChg>
        <pc:spChg chg="mod">
          <ac:chgData name="Joseph Stegemerten" userId="3faaf8d9-3a69-4c8b-b807-c4944e271286" providerId="ADAL" clId="{1568F23D-E340-524B-A7F6-CDB30EC9CF7A}" dt="2024-01-23T18:01:13.297" v="149" actId="207"/>
          <ac:spMkLst>
            <pc:docMk/>
            <pc:sldMk cId="860531693" sldId="292"/>
            <ac:spMk id="18" creationId="{AD550A82-38CA-C5FF-E08F-48CD5F864992}"/>
          </ac:spMkLst>
        </pc:spChg>
        <pc:spChg chg="mod">
          <ac:chgData name="Joseph Stegemerten" userId="3faaf8d9-3a69-4c8b-b807-c4944e271286" providerId="ADAL" clId="{1568F23D-E340-524B-A7F6-CDB30EC9CF7A}" dt="2024-01-23T18:01:13.297" v="149" actId="207"/>
          <ac:spMkLst>
            <pc:docMk/>
            <pc:sldMk cId="860531693" sldId="292"/>
            <ac:spMk id="19" creationId="{0EB4BBA9-FD2E-11B9-FB58-B261A12B8E9D}"/>
          </ac:spMkLst>
        </pc:spChg>
        <pc:spChg chg="mod">
          <ac:chgData name="Joseph Stegemerten" userId="3faaf8d9-3a69-4c8b-b807-c4944e271286" providerId="ADAL" clId="{1568F23D-E340-524B-A7F6-CDB30EC9CF7A}" dt="2024-01-23T18:01:13.297" v="149" actId="207"/>
          <ac:spMkLst>
            <pc:docMk/>
            <pc:sldMk cId="860531693" sldId="292"/>
            <ac:spMk id="20" creationId="{DC44588B-A0F5-6264-E36C-65E773666E18}"/>
          </ac:spMkLst>
        </pc:spChg>
        <pc:spChg chg="mod">
          <ac:chgData name="Joseph Stegemerten" userId="3faaf8d9-3a69-4c8b-b807-c4944e271286" providerId="ADAL" clId="{1568F23D-E340-524B-A7F6-CDB30EC9CF7A}" dt="2024-01-23T18:00:50.577" v="148" actId="113"/>
          <ac:spMkLst>
            <pc:docMk/>
            <pc:sldMk cId="860531693" sldId="292"/>
            <ac:spMk id="22" creationId="{7ADB4CC3-B0A9-799E-BDD1-3AD674094252}"/>
          </ac:spMkLst>
        </pc:spChg>
      </pc:sldChg>
      <pc:sldChg chg="addSp delSp modSp mod">
        <pc:chgData name="Joseph Stegemerten" userId="3faaf8d9-3a69-4c8b-b807-c4944e271286" providerId="ADAL" clId="{1568F23D-E340-524B-A7F6-CDB30EC9CF7A}" dt="2024-01-23T18:01:26.225" v="151" actId="1076"/>
        <pc:sldMkLst>
          <pc:docMk/>
          <pc:sldMk cId="3466112726" sldId="293"/>
        </pc:sldMkLst>
        <pc:spChg chg="mod">
          <ac:chgData name="Joseph Stegemerten" userId="3faaf8d9-3a69-4c8b-b807-c4944e271286" providerId="ADAL" clId="{1568F23D-E340-524B-A7F6-CDB30EC9CF7A}" dt="2024-01-23T18:01:22.438" v="150" actId="207"/>
          <ac:spMkLst>
            <pc:docMk/>
            <pc:sldMk cId="3466112726" sldId="293"/>
            <ac:spMk id="3" creationId="{B35D450F-0141-8045-325B-F86E0C01912E}"/>
          </ac:spMkLst>
        </pc:spChg>
        <pc:spChg chg="del">
          <ac:chgData name="Joseph Stegemerten" userId="3faaf8d9-3a69-4c8b-b807-c4944e271286" providerId="ADAL" clId="{1568F23D-E340-524B-A7F6-CDB30EC9CF7A}" dt="2024-01-23T17:58:43.761" v="117" actId="478"/>
          <ac:spMkLst>
            <pc:docMk/>
            <pc:sldMk cId="3466112726" sldId="293"/>
            <ac:spMk id="4" creationId="{FF4D8489-5688-7E31-99A2-AAECB4966A13}"/>
          </ac:spMkLst>
        </pc:spChg>
        <pc:spChg chg="mod">
          <ac:chgData name="Joseph Stegemerten" userId="3faaf8d9-3a69-4c8b-b807-c4944e271286" providerId="ADAL" clId="{1568F23D-E340-524B-A7F6-CDB30EC9CF7A}" dt="2024-01-23T17:58:42.508" v="116" actId="1076"/>
          <ac:spMkLst>
            <pc:docMk/>
            <pc:sldMk cId="3466112726" sldId="293"/>
            <ac:spMk id="6" creationId="{2282DD66-463D-B33B-C003-75A920F6844A}"/>
          </ac:spMkLst>
        </pc:spChg>
        <pc:spChg chg="add del mod">
          <ac:chgData name="Joseph Stegemerten" userId="3faaf8d9-3a69-4c8b-b807-c4944e271286" providerId="ADAL" clId="{1568F23D-E340-524B-A7F6-CDB30EC9CF7A}" dt="2024-01-23T17:58:45.252" v="118"/>
          <ac:spMkLst>
            <pc:docMk/>
            <pc:sldMk cId="3466112726" sldId="293"/>
            <ac:spMk id="8" creationId="{670CD0D0-4C90-5DC1-C658-C7EA3F29CAC2}"/>
          </ac:spMkLst>
        </pc:spChg>
        <pc:spChg chg="add mod">
          <ac:chgData name="Joseph Stegemerten" userId="3faaf8d9-3a69-4c8b-b807-c4944e271286" providerId="ADAL" clId="{1568F23D-E340-524B-A7F6-CDB30EC9CF7A}" dt="2024-01-23T17:58:45.252" v="118"/>
          <ac:spMkLst>
            <pc:docMk/>
            <pc:sldMk cId="3466112726" sldId="293"/>
            <ac:spMk id="9" creationId="{77C73B52-469C-A069-A46D-24EC5C837E0C}"/>
          </ac:spMkLst>
        </pc:spChg>
        <pc:picChg chg="mod">
          <ac:chgData name="Joseph Stegemerten" userId="3faaf8d9-3a69-4c8b-b807-c4944e271286" providerId="ADAL" clId="{1568F23D-E340-524B-A7F6-CDB30EC9CF7A}" dt="2024-01-23T18:01:26.225" v="151" actId="1076"/>
          <ac:picMkLst>
            <pc:docMk/>
            <pc:sldMk cId="3466112726" sldId="293"/>
            <ac:picMk id="5" creationId="{C01A39A3-C4A8-D147-81C1-2C4B06D6B642}"/>
          </ac:picMkLst>
        </pc:picChg>
      </pc:sldChg>
      <pc:sldChg chg="addSp delSp modSp mod">
        <pc:chgData name="Joseph Stegemerten" userId="3faaf8d9-3a69-4c8b-b807-c4944e271286" providerId="ADAL" clId="{1568F23D-E340-524B-A7F6-CDB30EC9CF7A}" dt="2024-01-23T18:01:50.766" v="158" actId="14100"/>
        <pc:sldMkLst>
          <pc:docMk/>
          <pc:sldMk cId="2821851774" sldId="294"/>
        </pc:sldMkLst>
        <pc:spChg chg="mod">
          <ac:chgData name="Joseph Stegemerten" userId="3faaf8d9-3a69-4c8b-b807-c4944e271286" providerId="ADAL" clId="{1568F23D-E340-524B-A7F6-CDB30EC9CF7A}" dt="2024-01-23T18:01:35.165" v="154" actId="1076"/>
          <ac:spMkLst>
            <pc:docMk/>
            <pc:sldMk cId="2821851774" sldId="294"/>
            <ac:spMk id="2" creationId="{D57FCDC2-1182-D49A-BF00-8D9AC02D68AB}"/>
          </ac:spMkLst>
        </pc:spChg>
        <pc:spChg chg="del">
          <ac:chgData name="Joseph Stegemerten" userId="3faaf8d9-3a69-4c8b-b807-c4944e271286" providerId="ADAL" clId="{1568F23D-E340-524B-A7F6-CDB30EC9CF7A}" dt="2024-01-23T18:01:31.116" v="152" actId="478"/>
          <ac:spMkLst>
            <pc:docMk/>
            <pc:sldMk cId="2821851774" sldId="294"/>
            <ac:spMk id="4" creationId="{F381BB54-5C57-AA41-E8B3-2F3E2EA0FABB}"/>
          </ac:spMkLst>
        </pc:spChg>
        <pc:spChg chg="add del mod">
          <ac:chgData name="Joseph Stegemerten" userId="3faaf8d9-3a69-4c8b-b807-c4944e271286" providerId="ADAL" clId="{1568F23D-E340-524B-A7F6-CDB30EC9CF7A}" dt="2024-01-23T18:01:32.550" v="153"/>
          <ac:spMkLst>
            <pc:docMk/>
            <pc:sldMk cId="2821851774" sldId="294"/>
            <ac:spMk id="7" creationId="{50FD087A-6C8D-BA2F-AE01-204783B58A26}"/>
          </ac:spMkLst>
        </pc:spChg>
        <pc:spChg chg="add mod">
          <ac:chgData name="Joseph Stegemerten" userId="3faaf8d9-3a69-4c8b-b807-c4944e271286" providerId="ADAL" clId="{1568F23D-E340-524B-A7F6-CDB30EC9CF7A}" dt="2024-01-23T18:01:32.550" v="153"/>
          <ac:spMkLst>
            <pc:docMk/>
            <pc:sldMk cId="2821851774" sldId="294"/>
            <ac:spMk id="8" creationId="{E50D69B7-DAAF-10C3-438F-AC118B40EB9F}"/>
          </ac:spMkLst>
        </pc:spChg>
        <pc:graphicFrameChg chg="mod modGraphic">
          <ac:chgData name="Joseph Stegemerten" userId="3faaf8d9-3a69-4c8b-b807-c4944e271286" providerId="ADAL" clId="{1568F23D-E340-524B-A7F6-CDB30EC9CF7A}" dt="2024-01-23T18:01:50.766" v="158" actId="14100"/>
          <ac:graphicFrameMkLst>
            <pc:docMk/>
            <pc:sldMk cId="2821851774" sldId="294"/>
            <ac:graphicFrameMk id="5" creationId="{D51F4204-22F3-7CBA-FC07-AEA65A37655A}"/>
          </ac:graphicFrameMkLst>
        </pc:graphicFrameChg>
      </pc:sldChg>
      <pc:sldChg chg="addSp delSp modSp mod">
        <pc:chgData name="Joseph Stegemerten" userId="3faaf8d9-3a69-4c8b-b807-c4944e271286" providerId="ADAL" clId="{1568F23D-E340-524B-A7F6-CDB30EC9CF7A}" dt="2024-01-23T18:02:27.923" v="162"/>
        <pc:sldMkLst>
          <pc:docMk/>
          <pc:sldMk cId="40622820" sldId="295"/>
        </pc:sldMkLst>
        <pc:spChg chg="del">
          <ac:chgData name="Joseph Stegemerten" userId="3faaf8d9-3a69-4c8b-b807-c4944e271286" providerId="ADAL" clId="{1568F23D-E340-524B-A7F6-CDB30EC9CF7A}" dt="2024-01-23T18:02:26.633" v="161" actId="478"/>
          <ac:spMkLst>
            <pc:docMk/>
            <pc:sldMk cId="40622820" sldId="295"/>
            <ac:spMk id="4" creationId="{BB4F926B-A8F4-ED1A-3511-22E1B7BC5342}"/>
          </ac:spMkLst>
        </pc:spChg>
        <pc:spChg chg="add del mod">
          <ac:chgData name="Joseph Stegemerten" userId="3faaf8d9-3a69-4c8b-b807-c4944e271286" providerId="ADAL" clId="{1568F23D-E340-524B-A7F6-CDB30EC9CF7A}" dt="2024-01-23T18:02:27.923" v="162"/>
          <ac:spMkLst>
            <pc:docMk/>
            <pc:sldMk cId="40622820" sldId="295"/>
            <ac:spMk id="6" creationId="{E39E8A75-820A-2AF5-6536-DC5FA9741183}"/>
          </ac:spMkLst>
        </pc:spChg>
        <pc:spChg chg="add mod">
          <ac:chgData name="Joseph Stegemerten" userId="3faaf8d9-3a69-4c8b-b807-c4944e271286" providerId="ADAL" clId="{1568F23D-E340-524B-A7F6-CDB30EC9CF7A}" dt="2024-01-23T18:02:27.923" v="162"/>
          <ac:spMkLst>
            <pc:docMk/>
            <pc:sldMk cId="40622820" sldId="295"/>
            <ac:spMk id="7" creationId="{5502A21E-D7D6-6BEB-A7BA-A08A660646EA}"/>
          </ac:spMkLst>
        </pc:spChg>
        <pc:graphicFrameChg chg="modGraphic">
          <ac:chgData name="Joseph Stegemerten" userId="3faaf8d9-3a69-4c8b-b807-c4944e271286" providerId="ADAL" clId="{1568F23D-E340-524B-A7F6-CDB30EC9CF7A}" dt="2024-01-23T18:02:19.466" v="160" actId="242"/>
          <ac:graphicFrameMkLst>
            <pc:docMk/>
            <pc:sldMk cId="40622820" sldId="295"/>
            <ac:graphicFrameMk id="5" creationId="{3F79D274-669D-5549-1229-5C60E38BE868}"/>
          </ac:graphicFrameMkLst>
        </pc:graphicFrameChg>
      </pc:sldChg>
      <pc:sldChg chg="addSp delSp modSp mod">
        <pc:chgData name="Joseph Stegemerten" userId="3faaf8d9-3a69-4c8b-b807-c4944e271286" providerId="ADAL" clId="{1568F23D-E340-524B-A7F6-CDB30EC9CF7A}" dt="2024-01-23T18:05:37.503" v="209" actId="122"/>
        <pc:sldMkLst>
          <pc:docMk/>
          <pc:sldMk cId="750352180" sldId="296"/>
        </pc:sldMkLst>
        <pc:spChg chg="mod">
          <ac:chgData name="Joseph Stegemerten" userId="3faaf8d9-3a69-4c8b-b807-c4944e271286" providerId="ADAL" clId="{1568F23D-E340-524B-A7F6-CDB30EC9CF7A}" dt="2024-01-23T18:05:37.503" v="209" actId="122"/>
          <ac:spMkLst>
            <pc:docMk/>
            <pc:sldMk cId="750352180" sldId="296"/>
            <ac:spMk id="2" creationId="{A66F857C-473C-9E24-CA6B-4B1B02DE58A2}"/>
          </ac:spMkLst>
        </pc:spChg>
        <pc:spChg chg="mod">
          <ac:chgData name="Joseph Stegemerten" userId="3faaf8d9-3a69-4c8b-b807-c4944e271286" providerId="ADAL" clId="{1568F23D-E340-524B-A7F6-CDB30EC9CF7A}" dt="2024-01-23T18:05:35.029" v="208" actId="207"/>
          <ac:spMkLst>
            <pc:docMk/>
            <pc:sldMk cId="750352180" sldId="296"/>
            <ac:spMk id="3" creationId="{D9297870-FBF5-FAF7-F717-7DD9E0641A86}"/>
          </ac:spMkLst>
        </pc:spChg>
        <pc:spChg chg="del">
          <ac:chgData name="Joseph Stegemerten" userId="3faaf8d9-3a69-4c8b-b807-c4944e271286" providerId="ADAL" clId="{1568F23D-E340-524B-A7F6-CDB30EC9CF7A}" dt="2024-01-23T18:02:38.962" v="163" actId="478"/>
          <ac:spMkLst>
            <pc:docMk/>
            <pc:sldMk cId="750352180" sldId="296"/>
            <ac:spMk id="4" creationId="{E5572CAA-564A-4F44-80FC-6C64530F4CB9}"/>
          </ac:spMkLst>
        </pc:spChg>
        <pc:spChg chg="add del mod">
          <ac:chgData name="Joseph Stegemerten" userId="3faaf8d9-3a69-4c8b-b807-c4944e271286" providerId="ADAL" clId="{1568F23D-E340-524B-A7F6-CDB30EC9CF7A}" dt="2024-01-23T18:02:40.236" v="164"/>
          <ac:spMkLst>
            <pc:docMk/>
            <pc:sldMk cId="750352180" sldId="296"/>
            <ac:spMk id="6" creationId="{64426556-802E-3C90-BC7F-C10B87522BDC}"/>
          </ac:spMkLst>
        </pc:spChg>
        <pc:spChg chg="add mod">
          <ac:chgData name="Joseph Stegemerten" userId="3faaf8d9-3a69-4c8b-b807-c4944e271286" providerId="ADAL" clId="{1568F23D-E340-524B-A7F6-CDB30EC9CF7A}" dt="2024-01-23T18:02:40.236" v="164"/>
          <ac:spMkLst>
            <pc:docMk/>
            <pc:sldMk cId="750352180" sldId="296"/>
            <ac:spMk id="7" creationId="{C410235F-520F-12AC-F6E8-9E0E8138040A}"/>
          </ac:spMkLst>
        </pc:spChg>
      </pc:sldChg>
      <pc:sldChg chg="addSp delSp modSp mod">
        <pc:chgData name="Joseph Stegemerten" userId="3faaf8d9-3a69-4c8b-b807-c4944e271286" providerId="ADAL" clId="{1568F23D-E340-524B-A7F6-CDB30EC9CF7A}" dt="2024-01-23T18:05:27.928" v="206" actId="207"/>
        <pc:sldMkLst>
          <pc:docMk/>
          <pc:sldMk cId="1415682331" sldId="297"/>
        </pc:sldMkLst>
        <pc:spChg chg="mod">
          <ac:chgData name="Joseph Stegemerten" userId="3faaf8d9-3a69-4c8b-b807-c4944e271286" providerId="ADAL" clId="{1568F23D-E340-524B-A7F6-CDB30EC9CF7A}" dt="2024-01-23T18:05:24.975" v="205" actId="122"/>
          <ac:spMkLst>
            <pc:docMk/>
            <pc:sldMk cId="1415682331" sldId="297"/>
            <ac:spMk id="2" creationId="{A66F857C-473C-9E24-CA6B-4B1B02DE58A2}"/>
          </ac:spMkLst>
        </pc:spChg>
        <pc:spChg chg="mod">
          <ac:chgData name="Joseph Stegemerten" userId="3faaf8d9-3a69-4c8b-b807-c4944e271286" providerId="ADAL" clId="{1568F23D-E340-524B-A7F6-CDB30EC9CF7A}" dt="2024-01-23T18:05:27.928" v="206" actId="207"/>
          <ac:spMkLst>
            <pc:docMk/>
            <pc:sldMk cId="1415682331" sldId="297"/>
            <ac:spMk id="3" creationId="{D9297870-FBF5-FAF7-F717-7DD9E0641A86}"/>
          </ac:spMkLst>
        </pc:spChg>
        <pc:spChg chg="del">
          <ac:chgData name="Joseph Stegemerten" userId="3faaf8d9-3a69-4c8b-b807-c4944e271286" providerId="ADAL" clId="{1568F23D-E340-524B-A7F6-CDB30EC9CF7A}" dt="2024-01-23T18:04:26.292" v="192" actId="478"/>
          <ac:spMkLst>
            <pc:docMk/>
            <pc:sldMk cId="1415682331" sldId="297"/>
            <ac:spMk id="4" creationId="{E5572CAA-564A-4F44-80FC-6C64530F4CB9}"/>
          </ac:spMkLst>
        </pc:spChg>
        <pc:spChg chg="add del mod">
          <ac:chgData name="Joseph Stegemerten" userId="3faaf8d9-3a69-4c8b-b807-c4944e271286" providerId="ADAL" clId="{1568F23D-E340-524B-A7F6-CDB30EC9CF7A}" dt="2024-01-23T18:04:27.604" v="193"/>
          <ac:spMkLst>
            <pc:docMk/>
            <pc:sldMk cId="1415682331" sldId="297"/>
            <ac:spMk id="6" creationId="{00B8820B-6220-91CF-87E7-82E404A66682}"/>
          </ac:spMkLst>
        </pc:spChg>
        <pc:spChg chg="add mod">
          <ac:chgData name="Joseph Stegemerten" userId="3faaf8d9-3a69-4c8b-b807-c4944e271286" providerId="ADAL" clId="{1568F23D-E340-524B-A7F6-CDB30EC9CF7A}" dt="2024-01-23T18:04:27.604" v="193"/>
          <ac:spMkLst>
            <pc:docMk/>
            <pc:sldMk cId="1415682331" sldId="297"/>
            <ac:spMk id="7" creationId="{CE5AEA08-01E3-CE6C-AE8E-FDAAB9D53F7C}"/>
          </ac:spMkLst>
        </pc:spChg>
      </pc:sldChg>
      <pc:sldChg chg="addSp delSp modSp mod">
        <pc:chgData name="Joseph Stegemerten" userId="3faaf8d9-3a69-4c8b-b807-c4944e271286" providerId="ADAL" clId="{1568F23D-E340-524B-A7F6-CDB30EC9CF7A}" dt="2024-01-23T18:05:12.798" v="203" actId="122"/>
        <pc:sldMkLst>
          <pc:docMk/>
          <pc:sldMk cId="3806365201" sldId="298"/>
        </pc:sldMkLst>
        <pc:spChg chg="mod">
          <ac:chgData name="Joseph Stegemerten" userId="3faaf8d9-3a69-4c8b-b807-c4944e271286" providerId="ADAL" clId="{1568F23D-E340-524B-A7F6-CDB30EC9CF7A}" dt="2024-01-23T18:05:12.798" v="203" actId="122"/>
          <ac:spMkLst>
            <pc:docMk/>
            <pc:sldMk cId="3806365201" sldId="298"/>
            <ac:spMk id="2" creationId="{A66F857C-473C-9E24-CA6B-4B1B02DE58A2}"/>
          </ac:spMkLst>
        </pc:spChg>
        <pc:spChg chg="mod">
          <ac:chgData name="Joseph Stegemerten" userId="3faaf8d9-3a69-4c8b-b807-c4944e271286" providerId="ADAL" clId="{1568F23D-E340-524B-A7F6-CDB30EC9CF7A}" dt="2024-01-23T18:05:07.223" v="202" actId="207"/>
          <ac:spMkLst>
            <pc:docMk/>
            <pc:sldMk cId="3806365201" sldId="298"/>
            <ac:spMk id="3" creationId="{D9297870-FBF5-FAF7-F717-7DD9E0641A86}"/>
          </ac:spMkLst>
        </pc:spChg>
        <pc:spChg chg="del">
          <ac:chgData name="Joseph Stegemerten" userId="3faaf8d9-3a69-4c8b-b807-c4944e271286" providerId="ADAL" clId="{1568F23D-E340-524B-A7F6-CDB30EC9CF7A}" dt="2024-01-23T18:04:54.821" v="199" actId="478"/>
          <ac:spMkLst>
            <pc:docMk/>
            <pc:sldMk cId="3806365201" sldId="298"/>
            <ac:spMk id="4" creationId="{E5572CAA-564A-4F44-80FC-6C64530F4CB9}"/>
          </ac:spMkLst>
        </pc:spChg>
        <pc:spChg chg="add del mod">
          <ac:chgData name="Joseph Stegemerten" userId="3faaf8d9-3a69-4c8b-b807-c4944e271286" providerId="ADAL" clId="{1568F23D-E340-524B-A7F6-CDB30EC9CF7A}" dt="2024-01-23T18:04:56.067" v="200"/>
          <ac:spMkLst>
            <pc:docMk/>
            <pc:sldMk cId="3806365201" sldId="298"/>
            <ac:spMk id="6" creationId="{01499085-3C3E-F313-1ACA-7BBEA30E1417}"/>
          </ac:spMkLst>
        </pc:spChg>
        <pc:spChg chg="add mod">
          <ac:chgData name="Joseph Stegemerten" userId="3faaf8d9-3a69-4c8b-b807-c4944e271286" providerId="ADAL" clId="{1568F23D-E340-524B-A7F6-CDB30EC9CF7A}" dt="2024-01-23T18:04:56.067" v="200"/>
          <ac:spMkLst>
            <pc:docMk/>
            <pc:sldMk cId="3806365201" sldId="298"/>
            <ac:spMk id="7" creationId="{A4D0AB04-C567-727C-E1F9-999C6F0EB10A}"/>
          </ac:spMkLst>
        </pc:spChg>
      </pc:sldChg>
      <pc:sldMasterChg chg="delSldLayout modSldLayout">
        <pc:chgData name="Joseph Stegemerten" userId="3faaf8d9-3a69-4c8b-b807-c4944e271286" providerId="ADAL" clId="{1568F23D-E340-524B-A7F6-CDB30EC9CF7A}" dt="2024-01-23T17:48:52.115" v="11" actId="2696"/>
        <pc:sldMasterMkLst>
          <pc:docMk/>
          <pc:sldMasterMk cId="1703269725" sldId="2147483648"/>
        </pc:sldMasterMkLst>
        <pc:sldLayoutChg chg="del">
          <pc:chgData name="Joseph Stegemerten" userId="3faaf8d9-3a69-4c8b-b807-c4944e271286" providerId="ADAL" clId="{1568F23D-E340-524B-A7F6-CDB30EC9CF7A}" dt="2024-01-23T17:48:51.089" v="9" actId="2696"/>
          <pc:sldLayoutMkLst>
            <pc:docMk/>
            <pc:sldMasterMk cId="1703269725" sldId="2147483648"/>
            <pc:sldLayoutMk cId="1956318335" sldId="2147483688"/>
          </pc:sldLayoutMkLst>
        </pc:sldLayoutChg>
        <pc:sldLayoutChg chg="addSp delSp modSp mod">
          <pc:chgData name="Joseph Stegemerten" userId="3faaf8d9-3a69-4c8b-b807-c4944e271286" providerId="ADAL" clId="{1568F23D-E340-524B-A7F6-CDB30EC9CF7A}" dt="2024-01-23T17:48:27.633" v="4"/>
          <pc:sldLayoutMkLst>
            <pc:docMk/>
            <pc:sldMasterMk cId="1703269725" sldId="2147483648"/>
            <pc:sldLayoutMk cId="101198533" sldId="2147483689"/>
          </pc:sldLayoutMkLst>
          <pc:spChg chg="del">
            <ac:chgData name="Joseph Stegemerten" userId="3faaf8d9-3a69-4c8b-b807-c4944e271286" providerId="ADAL" clId="{1568F23D-E340-524B-A7F6-CDB30EC9CF7A}" dt="2024-01-23T17:48:12.846" v="2" actId="478"/>
            <ac:spMkLst>
              <pc:docMk/>
              <pc:sldMasterMk cId="1703269725" sldId="2147483648"/>
              <pc:sldLayoutMk cId="101198533" sldId="2147483689"/>
              <ac:spMk id="3" creationId="{AB7310B4-6044-354A-07EF-BBD01E758F3B}"/>
            </ac:spMkLst>
          </pc:spChg>
          <pc:spChg chg="mod">
            <ac:chgData name="Joseph Stegemerten" userId="3faaf8d9-3a69-4c8b-b807-c4944e271286" providerId="ADAL" clId="{1568F23D-E340-524B-A7F6-CDB30EC9CF7A}" dt="2024-01-23T17:48:15.290" v="3" actId="14100"/>
            <ac:spMkLst>
              <pc:docMk/>
              <pc:sldMasterMk cId="1703269725" sldId="2147483648"/>
              <pc:sldLayoutMk cId="101198533" sldId="2147483689"/>
              <ac:spMk id="8" creationId="{07B042D5-94C7-8870-F8F9-A3A8811885E9}"/>
            </ac:spMkLst>
          </pc:spChg>
          <pc:spChg chg="mod">
            <ac:chgData name="Joseph Stegemerten" userId="3faaf8d9-3a69-4c8b-b807-c4944e271286" providerId="ADAL" clId="{1568F23D-E340-524B-A7F6-CDB30EC9CF7A}" dt="2024-01-23T17:48:08.899" v="0" actId="207"/>
            <ac:spMkLst>
              <pc:docMk/>
              <pc:sldMasterMk cId="1703269725" sldId="2147483648"/>
              <pc:sldLayoutMk cId="101198533" sldId="2147483689"/>
              <ac:spMk id="9" creationId="{C4D5E36B-CF0C-1CD8-EB96-3C913A0D0BF6}"/>
            </ac:spMkLst>
          </pc:spChg>
          <pc:spChg chg="del">
            <ac:chgData name="Joseph Stegemerten" userId="3faaf8d9-3a69-4c8b-b807-c4944e271286" providerId="ADAL" clId="{1568F23D-E340-524B-A7F6-CDB30EC9CF7A}" dt="2024-01-23T17:48:10.936" v="1" actId="478"/>
            <ac:spMkLst>
              <pc:docMk/>
              <pc:sldMasterMk cId="1703269725" sldId="2147483648"/>
              <pc:sldLayoutMk cId="101198533" sldId="2147483689"/>
              <ac:spMk id="31" creationId="{37CBAF49-D174-47C6-8B34-BFED5395D740}"/>
            </ac:spMkLst>
          </pc:spChg>
          <pc:picChg chg="add mod">
            <ac:chgData name="Joseph Stegemerten" userId="3faaf8d9-3a69-4c8b-b807-c4944e271286" providerId="ADAL" clId="{1568F23D-E340-524B-A7F6-CDB30EC9CF7A}" dt="2024-01-23T17:48:27.633" v="4"/>
            <ac:picMkLst>
              <pc:docMk/>
              <pc:sldMasterMk cId="1703269725" sldId="2147483648"/>
              <pc:sldLayoutMk cId="101198533" sldId="2147483689"/>
              <ac:picMk id="4" creationId="{08D7CACD-798C-4E60-1AB6-96325B8B936F}"/>
            </ac:picMkLst>
          </pc:picChg>
        </pc:sldLayoutChg>
        <pc:sldLayoutChg chg="del">
          <pc:chgData name="Joseph Stegemerten" userId="3faaf8d9-3a69-4c8b-b807-c4944e271286" providerId="ADAL" clId="{1568F23D-E340-524B-A7F6-CDB30EC9CF7A}" dt="2024-01-23T17:48:52.115" v="11" actId="2696"/>
          <pc:sldLayoutMkLst>
            <pc:docMk/>
            <pc:sldMasterMk cId="1703269725" sldId="2147483648"/>
            <pc:sldLayoutMk cId="1942661300" sldId="2147483690"/>
          </pc:sldLayoutMkLst>
        </pc:sldLayoutChg>
        <pc:sldLayoutChg chg="del">
          <pc:chgData name="Joseph Stegemerten" userId="3faaf8d9-3a69-4c8b-b807-c4944e271286" providerId="ADAL" clId="{1568F23D-E340-524B-A7F6-CDB30EC9CF7A}" dt="2024-01-23T17:48:51.640" v="10" actId="2696"/>
          <pc:sldLayoutMkLst>
            <pc:docMk/>
            <pc:sldMasterMk cId="1703269725" sldId="2147483648"/>
            <pc:sldLayoutMk cId="73964171" sldId="2147483691"/>
          </pc:sldLayoutMkLst>
        </pc:sldLayoutChg>
        <pc:sldLayoutChg chg="addSp delSp modSp mod">
          <pc:chgData name="Joseph Stegemerten" userId="3faaf8d9-3a69-4c8b-b807-c4944e271286" providerId="ADAL" clId="{1568F23D-E340-524B-A7F6-CDB30EC9CF7A}" dt="2024-01-23T17:48:46.108" v="7"/>
          <pc:sldLayoutMkLst>
            <pc:docMk/>
            <pc:sldMasterMk cId="1703269725" sldId="2147483648"/>
            <pc:sldLayoutMk cId="3390902479" sldId="2147483692"/>
          </pc:sldLayoutMkLst>
          <pc:spChg chg="del">
            <ac:chgData name="Joseph Stegemerten" userId="3faaf8d9-3a69-4c8b-b807-c4944e271286" providerId="ADAL" clId="{1568F23D-E340-524B-A7F6-CDB30EC9CF7A}" dt="2024-01-23T17:48:39.265" v="6" actId="478"/>
            <ac:spMkLst>
              <pc:docMk/>
              <pc:sldMasterMk cId="1703269725" sldId="2147483648"/>
              <pc:sldLayoutMk cId="3390902479" sldId="2147483692"/>
              <ac:spMk id="3" creationId="{61F71B07-ACC6-5F02-A701-4FED5EA0484F}"/>
            </ac:spMkLst>
          </pc:spChg>
          <pc:spChg chg="mod">
            <ac:chgData name="Joseph Stegemerten" userId="3faaf8d9-3a69-4c8b-b807-c4944e271286" providerId="ADAL" clId="{1568F23D-E340-524B-A7F6-CDB30EC9CF7A}" dt="2024-01-23T17:48:37.372" v="5" actId="207"/>
            <ac:spMkLst>
              <pc:docMk/>
              <pc:sldMasterMk cId="1703269725" sldId="2147483648"/>
              <pc:sldLayoutMk cId="3390902479" sldId="2147483692"/>
              <ac:spMk id="5" creationId="{CDEF9CB5-71C4-E43F-EF96-EEEC2B08FE2F}"/>
            </ac:spMkLst>
          </pc:spChg>
          <pc:picChg chg="add mod">
            <ac:chgData name="Joseph Stegemerten" userId="3faaf8d9-3a69-4c8b-b807-c4944e271286" providerId="ADAL" clId="{1568F23D-E340-524B-A7F6-CDB30EC9CF7A}" dt="2024-01-23T17:48:46.108" v="7"/>
            <ac:picMkLst>
              <pc:docMk/>
              <pc:sldMasterMk cId="1703269725" sldId="2147483648"/>
              <pc:sldLayoutMk cId="3390902479" sldId="2147483692"/>
              <ac:picMk id="2" creationId="{C28730F6-43FB-7397-D225-75F9694BD78D}"/>
            </ac:picMkLst>
          </pc:picChg>
        </pc:sldLayoutChg>
        <pc:sldLayoutChg chg="del">
          <pc:chgData name="Joseph Stegemerten" userId="3faaf8d9-3a69-4c8b-b807-c4944e271286" providerId="ADAL" clId="{1568F23D-E340-524B-A7F6-CDB30EC9CF7A}" dt="2024-01-23T17:48:50.429" v="8" actId="2696"/>
          <pc:sldLayoutMkLst>
            <pc:docMk/>
            <pc:sldMasterMk cId="1703269725" sldId="2147483648"/>
            <pc:sldLayoutMk cId="591326420" sldId="2147483693"/>
          </pc:sldLayoutMkLst>
        </pc:sldLayoutChg>
      </pc:sldMasterChg>
    </pc:docChg>
  </pc:docChgLst>
  <pc:docChgLst>
    <pc:chgData name="Adina Farinango" userId="33d2282c-26e6-499a-8585-f7494e0b621e" providerId="ADAL" clId="{ACBC8D00-F9ED-ED45-942F-76E937586B1E}"/>
    <pc:docChg chg="undo custSel addSld delSld modSld sldOrd">
      <pc:chgData name="Adina Farinango" userId="33d2282c-26e6-499a-8585-f7494e0b621e" providerId="ADAL" clId="{ACBC8D00-F9ED-ED45-942F-76E937586B1E}" dt="2023-12-15T17:09:23.872" v="606" actId="2696"/>
      <pc:docMkLst>
        <pc:docMk/>
      </pc:docMkLst>
      <pc:sldChg chg="addSp delSp modSp mod modNotesTx">
        <pc:chgData name="Adina Farinango" userId="33d2282c-26e6-499a-8585-f7494e0b621e" providerId="ADAL" clId="{ACBC8D00-F9ED-ED45-942F-76E937586B1E}" dt="2023-12-15T17:03:35.412" v="497"/>
        <pc:sldMkLst>
          <pc:docMk/>
          <pc:sldMk cId="366165314" sldId="256"/>
        </pc:sldMkLst>
        <pc:spChg chg="mod">
          <ac:chgData name="Adina Farinango" userId="33d2282c-26e6-499a-8585-f7494e0b621e" providerId="ADAL" clId="{ACBC8D00-F9ED-ED45-942F-76E937586B1E}" dt="2023-12-15T16:20:25.510" v="20" actId="20577"/>
          <ac:spMkLst>
            <pc:docMk/>
            <pc:sldMk cId="366165314" sldId="256"/>
            <ac:spMk id="2" creationId="{83838FC1-F6EA-0FF2-1186-8AA89C1773DE}"/>
          </ac:spMkLst>
        </pc:spChg>
        <pc:spChg chg="mod">
          <ac:chgData name="Adina Farinango" userId="33d2282c-26e6-499a-8585-f7494e0b621e" providerId="ADAL" clId="{ACBC8D00-F9ED-ED45-942F-76E937586B1E}" dt="2023-12-15T17:03:35.412" v="497"/>
          <ac:spMkLst>
            <pc:docMk/>
            <pc:sldMk cId="366165314" sldId="256"/>
            <ac:spMk id="3" creationId="{EEB83080-3F95-6FC4-E48C-C7B3F41CB324}"/>
          </ac:spMkLst>
        </pc:spChg>
        <pc:spChg chg="add mod">
          <ac:chgData name="Adina Farinango" userId="33d2282c-26e6-499a-8585-f7494e0b621e" providerId="ADAL" clId="{ACBC8D00-F9ED-ED45-942F-76E937586B1E}" dt="2023-12-15T17:03:35.412" v="497"/>
          <ac:spMkLst>
            <pc:docMk/>
            <pc:sldMk cId="366165314" sldId="256"/>
            <ac:spMk id="5" creationId="{E5D2E556-ADAD-6491-4B42-4984E6BA7E33}"/>
          </ac:spMkLst>
        </pc:spChg>
        <pc:picChg chg="del">
          <ac:chgData name="Adina Farinango" userId="33d2282c-26e6-499a-8585-f7494e0b621e" providerId="ADAL" clId="{ACBC8D00-F9ED-ED45-942F-76E937586B1E}" dt="2023-12-15T16:19:34.238" v="2" actId="478"/>
          <ac:picMkLst>
            <pc:docMk/>
            <pc:sldMk cId="366165314" sldId="256"/>
            <ac:picMk id="14" creationId="{E9C9A4EC-63F3-22C1-F3E1-A377BE5CFF03}"/>
          </ac:picMkLst>
        </pc:picChg>
      </pc:sldChg>
      <pc:sldChg chg="addSp delSp modSp mod">
        <pc:chgData name="Adina Farinango" userId="33d2282c-26e6-499a-8585-f7494e0b621e" providerId="ADAL" clId="{ACBC8D00-F9ED-ED45-942F-76E937586B1E}" dt="2023-12-15T17:03:35.412" v="497"/>
        <pc:sldMkLst>
          <pc:docMk/>
          <pc:sldMk cId="681283887" sldId="257"/>
        </pc:sldMkLst>
        <pc:spChg chg="add del mod">
          <ac:chgData name="Adina Farinango" userId="33d2282c-26e6-499a-8585-f7494e0b621e" providerId="ADAL" clId="{ACBC8D00-F9ED-ED45-942F-76E937586B1E}" dt="2023-12-15T16:22:56.718" v="57" actId="478"/>
          <ac:spMkLst>
            <pc:docMk/>
            <pc:sldMk cId="681283887" sldId="257"/>
            <ac:spMk id="3" creationId="{B0DB9176-BF09-474D-C96A-88EC024386ED}"/>
          </ac:spMkLst>
        </pc:spChg>
        <pc:spChg chg="add del mod">
          <ac:chgData name="Adina Farinango" userId="33d2282c-26e6-499a-8585-f7494e0b621e" providerId="ADAL" clId="{ACBC8D00-F9ED-ED45-942F-76E937586B1E}" dt="2023-12-15T16:23:09.525" v="61" actId="478"/>
          <ac:spMkLst>
            <pc:docMk/>
            <pc:sldMk cId="681283887" sldId="257"/>
            <ac:spMk id="4" creationId="{4E6F9799-2ADA-18FA-F82D-E7EEF0D8FA56}"/>
          </ac:spMkLst>
        </pc:spChg>
        <pc:spChg chg="add mod">
          <ac:chgData name="Adina Farinango" userId="33d2282c-26e6-499a-8585-f7494e0b621e" providerId="ADAL" clId="{ACBC8D00-F9ED-ED45-942F-76E937586B1E}" dt="2023-12-15T16:26:16.490" v="103" actId="1076"/>
          <ac:spMkLst>
            <pc:docMk/>
            <pc:sldMk cId="681283887" sldId="257"/>
            <ac:spMk id="5" creationId="{522F1036-2075-C969-8379-83765B4A8DF2}"/>
          </ac:spMkLst>
        </pc:spChg>
        <pc:spChg chg="add mod">
          <ac:chgData name="Adina Farinango" userId="33d2282c-26e6-499a-8585-f7494e0b621e" providerId="ADAL" clId="{ACBC8D00-F9ED-ED45-942F-76E937586B1E}" dt="2023-12-15T16:26:16.490" v="103" actId="1076"/>
          <ac:spMkLst>
            <pc:docMk/>
            <pc:sldMk cId="681283887" sldId="257"/>
            <ac:spMk id="7" creationId="{992EB8F2-10F7-F1B9-AFC6-9DE3296AA64B}"/>
          </ac:spMkLst>
        </pc:spChg>
        <pc:spChg chg="mod">
          <ac:chgData name="Adina Farinango" userId="33d2282c-26e6-499a-8585-f7494e0b621e" providerId="ADAL" clId="{ACBC8D00-F9ED-ED45-942F-76E937586B1E}" dt="2023-12-15T17:03:35.412" v="497"/>
          <ac:spMkLst>
            <pc:docMk/>
            <pc:sldMk cId="681283887" sldId="257"/>
            <ac:spMk id="9" creationId="{32F3E29A-A1FC-29EF-2051-6D944B011BCB}"/>
          </ac:spMkLst>
        </pc:spChg>
        <pc:spChg chg="add mod">
          <ac:chgData name="Adina Farinango" userId="33d2282c-26e6-499a-8585-f7494e0b621e" providerId="ADAL" clId="{ACBC8D00-F9ED-ED45-942F-76E937586B1E}" dt="2023-12-15T16:26:16.490" v="103" actId="1076"/>
          <ac:spMkLst>
            <pc:docMk/>
            <pc:sldMk cId="681283887" sldId="257"/>
            <ac:spMk id="10" creationId="{FE87ABB2-FDC3-2DA0-EA79-455DC681E491}"/>
          </ac:spMkLst>
        </pc:spChg>
        <pc:spChg chg="mod">
          <ac:chgData name="Adina Farinango" userId="33d2282c-26e6-499a-8585-f7494e0b621e" providerId="ADAL" clId="{ACBC8D00-F9ED-ED45-942F-76E937586B1E}" dt="2023-12-15T16:34:07.810" v="106" actId="1076"/>
          <ac:spMkLst>
            <pc:docMk/>
            <pc:sldMk cId="681283887" sldId="257"/>
            <ac:spMk id="11" creationId="{0C54AD8E-7FD5-6443-8F80-DAA20D1BAD92}"/>
          </ac:spMkLst>
        </pc:spChg>
        <pc:spChg chg="add mod">
          <ac:chgData name="Adina Farinango" userId="33d2282c-26e6-499a-8585-f7494e0b621e" providerId="ADAL" clId="{ACBC8D00-F9ED-ED45-942F-76E937586B1E}" dt="2023-12-15T16:26:16.490" v="103" actId="1076"/>
          <ac:spMkLst>
            <pc:docMk/>
            <pc:sldMk cId="681283887" sldId="257"/>
            <ac:spMk id="13" creationId="{23F8561E-3C49-3806-B54E-25E531C5C9CD}"/>
          </ac:spMkLst>
        </pc:spChg>
        <pc:spChg chg="add mod">
          <ac:chgData name="Adina Farinango" userId="33d2282c-26e6-499a-8585-f7494e0b621e" providerId="ADAL" clId="{ACBC8D00-F9ED-ED45-942F-76E937586B1E}" dt="2023-12-15T16:26:16.490" v="103" actId="1076"/>
          <ac:spMkLst>
            <pc:docMk/>
            <pc:sldMk cId="681283887" sldId="257"/>
            <ac:spMk id="14" creationId="{3AC1407C-B1AD-3149-DB48-E15FE486F80A}"/>
          </ac:spMkLst>
        </pc:spChg>
        <pc:spChg chg="add mod">
          <ac:chgData name="Adina Farinango" userId="33d2282c-26e6-499a-8585-f7494e0b621e" providerId="ADAL" clId="{ACBC8D00-F9ED-ED45-942F-76E937586B1E}" dt="2023-12-15T16:26:16.490" v="103" actId="1076"/>
          <ac:spMkLst>
            <pc:docMk/>
            <pc:sldMk cId="681283887" sldId="257"/>
            <ac:spMk id="16" creationId="{DD6AB408-21AB-7467-48BF-453FE9E75672}"/>
          </ac:spMkLst>
        </pc:spChg>
        <pc:spChg chg="add mod">
          <ac:chgData name="Adina Farinango" userId="33d2282c-26e6-499a-8585-f7494e0b621e" providerId="ADAL" clId="{ACBC8D00-F9ED-ED45-942F-76E937586B1E}" dt="2023-12-15T16:26:16.490" v="103" actId="1076"/>
          <ac:spMkLst>
            <pc:docMk/>
            <pc:sldMk cId="681283887" sldId="257"/>
            <ac:spMk id="18" creationId="{C8B19EEB-EBC8-8806-F3DF-83B4D23465A5}"/>
          </ac:spMkLst>
        </pc:spChg>
        <pc:spChg chg="add mod">
          <ac:chgData name="Adina Farinango" userId="33d2282c-26e6-499a-8585-f7494e0b621e" providerId="ADAL" clId="{ACBC8D00-F9ED-ED45-942F-76E937586B1E}" dt="2023-12-15T16:26:16.490" v="103" actId="1076"/>
          <ac:spMkLst>
            <pc:docMk/>
            <pc:sldMk cId="681283887" sldId="257"/>
            <ac:spMk id="19" creationId="{485E2C44-C254-181D-00BD-F2E43E834453}"/>
          </ac:spMkLst>
        </pc:spChg>
        <pc:graphicFrameChg chg="del">
          <ac:chgData name="Adina Farinango" userId="33d2282c-26e6-499a-8585-f7494e0b621e" providerId="ADAL" clId="{ACBC8D00-F9ED-ED45-942F-76E937586B1E}" dt="2023-12-15T16:22:43.630" v="53" actId="478"/>
          <ac:graphicFrameMkLst>
            <pc:docMk/>
            <pc:sldMk cId="681283887" sldId="257"/>
            <ac:graphicFrameMk id="15" creationId="{1D6130A9-7776-BCFF-6AD0-9B1254864F36}"/>
          </ac:graphicFrameMkLst>
        </pc:graphicFrameChg>
        <pc:cxnChg chg="add mod">
          <ac:chgData name="Adina Farinango" userId="33d2282c-26e6-499a-8585-f7494e0b621e" providerId="ADAL" clId="{ACBC8D00-F9ED-ED45-942F-76E937586B1E}" dt="2023-12-15T16:26:16.490" v="103" actId="1076"/>
          <ac:cxnSpMkLst>
            <pc:docMk/>
            <pc:sldMk cId="681283887" sldId="257"/>
            <ac:cxnSpMk id="6" creationId="{D830F5A2-6BF5-C48C-8FA4-A516D21DAFE9}"/>
          </ac:cxnSpMkLst>
        </pc:cxnChg>
        <pc:cxnChg chg="add mod">
          <ac:chgData name="Adina Farinango" userId="33d2282c-26e6-499a-8585-f7494e0b621e" providerId="ADAL" clId="{ACBC8D00-F9ED-ED45-942F-76E937586B1E}" dt="2023-12-15T16:26:16.490" v="103" actId="1076"/>
          <ac:cxnSpMkLst>
            <pc:docMk/>
            <pc:sldMk cId="681283887" sldId="257"/>
            <ac:cxnSpMk id="8" creationId="{A436BE18-E3E0-B0EE-E0AE-70C33D8908BD}"/>
          </ac:cxnSpMkLst>
        </pc:cxnChg>
        <pc:cxnChg chg="add mod">
          <ac:chgData name="Adina Farinango" userId="33d2282c-26e6-499a-8585-f7494e0b621e" providerId="ADAL" clId="{ACBC8D00-F9ED-ED45-942F-76E937586B1E}" dt="2023-12-15T16:26:16.490" v="103" actId="1076"/>
          <ac:cxnSpMkLst>
            <pc:docMk/>
            <pc:sldMk cId="681283887" sldId="257"/>
            <ac:cxnSpMk id="12" creationId="{7E58A241-0BC4-3218-5B39-C706D8DD958E}"/>
          </ac:cxnSpMkLst>
        </pc:cxnChg>
        <pc:cxnChg chg="add mod">
          <ac:chgData name="Adina Farinango" userId="33d2282c-26e6-499a-8585-f7494e0b621e" providerId="ADAL" clId="{ACBC8D00-F9ED-ED45-942F-76E937586B1E}" dt="2023-12-15T16:26:16.490" v="103" actId="1076"/>
          <ac:cxnSpMkLst>
            <pc:docMk/>
            <pc:sldMk cId="681283887" sldId="257"/>
            <ac:cxnSpMk id="17" creationId="{42BA1F94-231B-A7CB-DBFF-921FC5F44F56}"/>
          </ac:cxnSpMkLst>
        </pc:cxnChg>
      </pc:sldChg>
      <pc:sldChg chg="del">
        <pc:chgData name="Adina Farinango" userId="33d2282c-26e6-499a-8585-f7494e0b621e" providerId="ADAL" clId="{ACBC8D00-F9ED-ED45-942F-76E937586B1E}" dt="2023-12-15T16:47:35.888" v="195" actId="2696"/>
        <pc:sldMkLst>
          <pc:docMk/>
          <pc:sldMk cId="2776004926" sldId="258"/>
        </pc:sldMkLst>
      </pc:sldChg>
      <pc:sldChg chg="modSp del">
        <pc:chgData name="Adina Farinango" userId="33d2282c-26e6-499a-8585-f7494e0b621e" providerId="ADAL" clId="{ACBC8D00-F9ED-ED45-942F-76E937586B1E}" dt="2023-12-15T17:09:23.779" v="600" actId="2696"/>
        <pc:sldMkLst>
          <pc:docMk/>
          <pc:sldMk cId="3927355165" sldId="259"/>
        </pc:sldMkLst>
        <pc:spChg chg="mod">
          <ac:chgData name="Adina Farinango" userId="33d2282c-26e6-499a-8585-f7494e0b621e" providerId="ADAL" clId="{ACBC8D00-F9ED-ED45-942F-76E937586B1E}" dt="2023-12-15T17:03:35.412" v="497"/>
          <ac:spMkLst>
            <pc:docMk/>
            <pc:sldMk cId="3927355165" sldId="259"/>
            <ac:spMk id="3" creationId="{30367043-8233-0F0B-29B1-4B19C24CC6D0}"/>
          </ac:spMkLst>
        </pc:spChg>
        <pc:spChg chg="mod">
          <ac:chgData name="Adina Farinango" userId="33d2282c-26e6-499a-8585-f7494e0b621e" providerId="ADAL" clId="{ACBC8D00-F9ED-ED45-942F-76E937586B1E}" dt="2023-12-15T17:03:35.412" v="497"/>
          <ac:spMkLst>
            <pc:docMk/>
            <pc:sldMk cId="3927355165" sldId="259"/>
            <ac:spMk id="4" creationId="{12BDA435-DCB1-4C58-3FD9-9F49980D6065}"/>
          </ac:spMkLst>
        </pc:spChg>
      </pc:sldChg>
      <pc:sldChg chg="modSp del mod">
        <pc:chgData name="Adina Farinango" userId="33d2282c-26e6-499a-8585-f7494e0b621e" providerId="ADAL" clId="{ACBC8D00-F9ED-ED45-942F-76E937586B1E}" dt="2023-12-15T17:09:23.750" v="597" actId="2696"/>
        <pc:sldMkLst>
          <pc:docMk/>
          <pc:sldMk cId="1279625587" sldId="260"/>
        </pc:sldMkLst>
        <pc:spChg chg="mod">
          <ac:chgData name="Adina Farinango" userId="33d2282c-26e6-499a-8585-f7494e0b621e" providerId="ADAL" clId="{ACBC8D00-F9ED-ED45-942F-76E937586B1E}" dt="2023-12-15T17:03:35.412" v="497"/>
          <ac:spMkLst>
            <pc:docMk/>
            <pc:sldMk cId="1279625587" sldId="260"/>
            <ac:spMk id="2" creationId="{B316BC74-97F5-E217-7077-45B47C0C91D9}"/>
          </ac:spMkLst>
        </pc:spChg>
        <pc:spChg chg="mod">
          <ac:chgData name="Adina Farinango" userId="33d2282c-26e6-499a-8585-f7494e0b621e" providerId="ADAL" clId="{ACBC8D00-F9ED-ED45-942F-76E937586B1E}" dt="2023-12-15T17:03:35.412" v="497"/>
          <ac:spMkLst>
            <pc:docMk/>
            <pc:sldMk cId="1279625587" sldId="260"/>
            <ac:spMk id="3" creationId="{963B83B7-AEE3-1513-12BC-4765927A8204}"/>
          </ac:spMkLst>
        </pc:spChg>
        <pc:spChg chg="mod">
          <ac:chgData name="Adina Farinango" userId="33d2282c-26e6-499a-8585-f7494e0b621e" providerId="ADAL" clId="{ACBC8D00-F9ED-ED45-942F-76E937586B1E}" dt="2023-12-15T17:03:35.412" v="497"/>
          <ac:spMkLst>
            <pc:docMk/>
            <pc:sldMk cId="1279625587" sldId="260"/>
            <ac:spMk id="4" creationId="{EEAE63DD-83AB-85A8-E590-2BB53C6AF45B}"/>
          </ac:spMkLst>
        </pc:spChg>
      </pc:sldChg>
      <pc:sldChg chg="modSp del mod">
        <pc:chgData name="Adina Farinango" userId="33d2282c-26e6-499a-8585-f7494e0b621e" providerId="ADAL" clId="{ACBC8D00-F9ED-ED45-942F-76E937586B1E}" dt="2023-12-15T17:09:23.740" v="595" actId="2696"/>
        <pc:sldMkLst>
          <pc:docMk/>
          <pc:sldMk cId="429189496" sldId="261"/>
        </pc:sldMkLst>
        <pc:spChg chg="mod">
          <ac:chgData name="Adina Farinango" userId="33d2282c-26e6-499a-8585-f7494e0b621e" providerId="ADAL" clId="{ACBC8D00-F9ED-ED45-942F-76E937586B1E}" dt="2023-12-15T17:03:35.412" v="497"/>
          <ac:spMkLst>
            <pc:docMk/>
            <pc:sldMk cId="429189496" sldId="261"/>
            <ac:spMk id="3" creationId="{4DEB94E5-5340-48BC-3C51-40D6199CEEB2}"/>
          </ac:spMkLst>
        </pc:spChg>
        <pc:spChg chg="mod">
          <ac:chgData name="Adina Farinango" userId="33d2282c-26e6-499a-8585-f7494e0b621e" providerId="ADAL" clId="{ACBC8D00-F9ED-ED45-942F-76E937586B1E}" dt="2023-12-15T17:03:35.412" v="497"/>
          <ac:spMkLst>
            <pc:docMk/>
            <pc:sldMk cId="429189496" sldId="261"/>
            <ac:spMk id="4" creationId="{58B5B12F-8B2C-A49A-1304-BA3E9328EA14}"/>
          </ac:spMkLst>
        </pc:spChg>
      </pc:sldChg>
      <pc:sldChg chg="modSp del mod">
        <pc:chgData name="Adina Farinango" userId="33d2282c-26e6-499a-8585-f7494e0b621e" providerId="ADAL" clId="{ACBC8D00-F9ED-ED45-942F-76E937586B1E}" dt="2023-12-15T17:09:23.801" v="603" actId="2696"/>
        <pc:sldMkLst>
          <pc:docMk/>
          <pc:sldMk cId="1960513740" sldId="262"/>
        </pc:sldMkLst>
        <pc:spChg chg="mod">
          <ac:chgData name="Adina Farinango" userId="33d2282c-26e6-499a-8585-f7494e0b621e" providerId="ADAL" clId="{ACBC8D00-F9ED-ED45-942F-76E937586B1E}" dt="2023-12-15T17:03:35.412" v="497"/>
          <ac:spMkLst>
            <pc:docMk/>
            <pc:sldMk cId="1960513740" sldId="262"/>
            <ac:spMk id="3" creationId="{E9412C8F-7F08-82A6-B629-7C8216BB2721}"/>
          </ac:spMkLst>
        </pc:spChg>
        <pc:spChg chg="mod">
          <ac:chgData name="Adina Farinango" userId="33d2282c-26e6-499a-8585-f7494e0b621e" providerId="ADAL" clId="{ACBC8D00-F9ED-ED45-942F-76E937586B1E}" dt="2023-12-15T17:03:35.412" v="497"/>
          <ac:spMkLst>
            <pc:docMk/>
            <pc:sldMk cId="1960513740" sldId="262"/>
            <ac:spMk id="4" creationId="{21DC984D-22E3-7294-EBEE-E42E7D5CFB8C}"/>
          </ac:spMkLst>
        </pc:spChg>
      </pc:sldChg>
      <pc:sldChg chg="modSp del">
        <pc:chgData name="Adina Farinango" userId="33d2282c-26e6-499a-8585-f7494e0b621e" providerId="ADAL" clId="{ACBC8D00-F9ED-ED45-942F-76E937586B1E}" dt="2023-12-15T17:09:23.813" v="604" actId="2696"/>
        <pc:sldMkLst>
          <pc:docMk/>
          <pc:sldMk cId="2480846035" sldId="263"/>
        </pc:sldMkLst>
        <pc:spChg chg="mod">
          <ac:chgData name="Adina Farinango" userId="33d2282c-26e6-499a-8585-f7494e0b621e" providerId="ADAL" clId="{ACBC8D00-F9ED-ED45-942F-76E937586B1E}" dt="2023-12-15T17:03:35.412" v="497"/>
          <ac:spMkLst>
            <pc:docMk/>
            <pc:sldMk cId="2480846035" sldId="263"/>
            <ac:spMk id="4" creationId="{F80A1DB2-1823-50C2-E159-3FA5E5978B98}"/>
          </ac:spMkLst>
        </pc:spChg>
      </pc:sldChg>
      <pc:sldChg chg="modSp del">
        <pc:chgData name="Adina Farinango" userId="33d2282c-26e6-499a-8585-f7494e0b621e" providerId="ADAL" clId="{ACBC8D00-F9ED-ED45-942F-76E937586B1E}" dt="2023-12-15T17:09:23.781" v="601" actId="2696"/>
        <pc:sldMkLst>
          <pc:docMk/>
          <pc:sldMk cId="2751287882" sldId="264"/>
        </pc:sldMkLst>
        <pc:spChg chg="mod">
          <ac:chgData name="Adina Farinango" userId="33d2282c-26e6-499a-8585-f7494e0b621e" providerId="ADAL" clId="{ACBC8D00-F9ED-ED45-942F-76E937586B1E}" dt="2023-12-15T17:03:35.412" v="497"/>
          <ac:spMkLst>
            <pc:docMk/>
            <pc:sldMk cId="2751287882" sldId="264"/>
            <ac:spMk id="4" creationId="{F80A1DB2-1823-50C2-E159-3FA5E5978B98}"/>
          </ac:spMkLst>
        </pc:spChg>
      </pc:sldChg>
      <pc:sldChg chg="modSp del">
        <pc:chgData name="Adina Farinango" userId="33d2282c-26e6-499a-8585-f7494e0b621e" providerId="ADAL" clId="{ACBC8D00-F9ED-ED45-942F-76E937586B1E}" dt="2023-12-15T17:09:23.753" v="598" actId="2696"/>
        <pc:sldMkLst>
          <pc:docMk/>
          <pc:sldMk cId="3651635631" sldId="265"/>
        </pc:sldMkLst>
        <pc:spChg chg="mod">
          <ac:chgData name="Adina Farinango" userId="33d2282c-26e6-499a-8585-f7494e0b621e" providerId="ADAL" clId="{ACBC8D00-F9ED-ED45-942F-76E937586B1E}" dt="2023-12-15T17:03:35.412" v="497"/>
          <ac:spMkLst>
            <pc:docMk/>
            <pc:sldMk cId="3651635631" sldId="265"/>
            <ac:spMk id="4" creationId="{F80A1DB2-1823-50C2-E159-3FA5E5978B98}"/>
          </ac:spMkLst>
        </pc:spChg>
      </pc:sldChg>
      <pc:sldChg chg="modSp del">
        <pc:chgData name="Adina Farinango" userId="33d2282c-26e6-499a-8585-f7494e0b621e" providerId="ADAL" clId="{ACBC8D00-F9ED-ED45-942F-76E937586B1E}" dt="2023-12-15T17:09:23.783" v="602" actId="2696"/>
        <pc:sldMkLst>
          <pc:docMk/>
          <pc:sldMk cId="3134011476" sldId="266"/>
        </pc:sldMkLst>
        <pc:spChg chg="mod">
          <ac:chgData name="Adina Farinango" userId="33d2282c-26e6-499a-8585-f7494e0b621e" providerId="ADAL" clId="{ACBC8D00-F9ED-ED45-942F-76E937586B1E}" dt="2023-12-15T17:03:35.412" v="497"/>
          <ac:spMkLst>
            <pc:docMk/>
            <pc:sldMk cId="3134011476" sldId="266"/>
            <ac:spMk id="4" creationId="{F80A1DB2-1823-50C2-E159-3FA5E5978B98}"/>
          </ac:spMkLst>
        </pc:spChg>
      </pc:sldChg>
      <pc:sldChg chg="modSp del mod">
        <pc:chgData name="Adina Farinango" userId="33d2282c-26e6-499a-8585-f7494e0b621e" providerId="ADAL" clId="{ACBC8D00-F9ED-ED45-942F-76E937586B1E}" dt="2023-12-15T17:09:23.748" v="596" actId="2696"/>
        <pc:sldMkLst>
          <pc:docMk/>
          <pc:sldMk cId="2043324326" sldId="267"/>
        </pc:sldMkLst>
        <pc:spChg chg="mod">
          <ac:chgData name="Adina Farinango" userId="33d2282c-26e6-499a-8585-f7494e0b621e" providerId="ADAL" clId="{ACBC8D00-F9ED-ED45-942F-76E937586B1E}" dt="2023-12-15T17:03:35.412" v="497"/>
          <ac:spMkLst>
            <pc:docMk/>
            <pc:sldMk cId="2043324326" sldId="267"/>
            <ac:spMk id="3" creationId="{0FBC5DB8-5271-9F84-BBED-C0910CE1E1BE}"/>
          </ac:spMkLst>
        </pc:spChg>
        <pc:spChg chg="mod">
          <ac:chgData name="Adina Farinango" userId="33d2282c-26e6-499a-8585-f7494e0b621e" providerId="ADAL" clId="{ACBC8D00-F9ED-ED45-942F-76E937586B1E}" dt="2023-12-15T17:03:35.412" v="497"/>
          <ac:spMkLst>
            <pc:docMk/>
            <pc:sldMk cId="2043324326" sldId="267"/>
            <ac:spMk id="4" creationId="{76FCF6FC-EF8E-2F16-3093-93B82AD9563C}"/>
          </ac:spMkLst>
        </pc:spChg>
      </pc:sldChg>
      <pc:sldChg chg="modSp del">
        <pc:chgData name="Adina Farinango" userId="33d2282c-26e6-499a-8585-f7494e0b621e" providerId="ADAL" clId="{ACBC8D00-F9ED-ED45-942F-76E937586B1E}" dt="2023-12-15T17:09:23.836" v="605" actId="2696"/>
        <pc:sldMkLst>
          <pc:docMk/>
          <pc:sldMk cId="2659107323" sldId="268"/>
        </pc:sldMkLst>
        <pc:spChg chg="mod">
          <ac:chgData name="Adina Farinango" userId="33d2282c-26e6-499a-8585-f7494e0b621e" providerId="ADAL" clId="{ACBC8D00-F9ED-ED45-942F-76E937586B1E}" dt="2023-12-15T17:03:35.412" v="497"/>
          <ac:spMkLst>
            <pc:docMk/>
            <pc:sldMk cId="2659107323" sldId="268"/>
            <ac:spMk id="3" creationId="{30A04235-BB87-D060-F8EF-EE535FF73C7D}"/>
          </ac:spMkLst>
        </pc:spChg>
        <pc:spChg chg="mod">
          <ac:chgData name="Adina Farinango" userId="33d2282c-26e6-499a-8585-f7494e0b621e" providerId="ADAL" clId="{ACBC8D00-F9ED-ED45-942F-76E937586B1E}" dt="2023-12-15T17:03:35.412" v="497"/>
          <ac:spMkLst>
            <pc:docMk/>
            <pc:sldMk cId="2659107323" sldId="268"/>
            <ac:spMk id="4" creationId="{50FA0124-A5DB-27CD-516F-08EF6918FA73}"/>
          </ac:spMkLst>
        </pc:spChg>
      </pc:sldChg>
      <pc:sldChg chg="modSp del mod">
        <pc:chgData name="Adina Farinango" userId="33d2282c-26e6-499a-8585-f7494e0b621e" providerId="ADAL" clId="{ACBC8D00-F9ED-ED45-942F-76E937586B1E}" dt="2023-12-15T17:09:23.872" v="606" actId="2696"/>
        <pc:sldMkLst>
          <pc:docMk/>
          <pc:sldMk cId="2966123489" sldId="269"/>
        </pc:sldMkLst>
        <pc:spChg chg="mod">
          <ac:chgData name="Adina Farinango" userId="33d2282c-26e6-499a-8585-f7494e0b621e" providerId="ADAL" clId="{ACBC8D00-F9ED-ED45-942F-76E937586B1E}" dt="2023-12-15T17:03:35.412" v="497"/>
          <ac:spMkLst>
            <pc:docMk/>
            <pc:sldMk cId="2966123489" sldId="269"/>
            <ac:spMk id="3" creationId="{D74017D2-92AF-9E11-C11E-62F051C50DE6}"/>
          </ac:spMkLst>
        </pc:spChg>
        <pc:spChg chg="mod">
          <ac:chgData name="Adina Farinango" userId="33d2282c-26e6-499a-8585-f7494e0b621e" providerId="ADAL" clId="{ACBC8D00-F9ED-ED45-942F-76E937586B1E}" dt="2023-12-15T17:03:35.412" v="497"/>
          <ac:spMkLst>
            <pc:docMk/>
            <pc:sldMk cId="2966123489" sldId="269"/>
            <ac:spMk id="4" creationId="{6856AC8A-038D-DECC-455A-69D29E504134}"/>
          </ac:spMkLst>
        </pc:spChg>
      </pc:sldChg>
      <pc:sldChg chg="addSp modSp add mod ord">
        <pc:chgData name="Adina Farinango" userId="33d2282c-26e6-499a-8585-f7494e0b621e" providerId="ADAL" clId="{ACBC8D00-F9ED-ED45-942F-76E937586B1E}" dt="2023-12-15T17:03:35.412" v="497"/>
        <pc:sldMkLst>
          <pc:docMk/>
          <pc:sldMk cId="2802776367" sldId="270"/>
        </pc:sldMkLst>
        <pc:spChg chg="mod">
          <ac:chgData name="Adina Farinango" userId="33d2282c-26e6-499a-8585-f7494e0b621e" providerId="ADAL" clId="{ACBC8D00-F9ED-ED45-942F-76E937586B1E}" dt="2023-12-15T17:03:35.412" v="497"/>
          <ac:spMkLst>
            <pc:docMk/>
            <pc:sldMk cId="2802776367" sldId="270"/>
            <ac:spMk id="3" creationId="{C8D1F900-1E97-6DEE-6F9D-41D9D6830130}"/>
          </ac:spMkLst>
        </pc:spChg>
        <pc:spChg chg="mod">
          <ac:chgData name="Adina Farinango" userId="33d2282c-26e6-499a-8585-f7494e0b621e" providerId="ADAL" clId="{ACBC8D00-F9ED-ED45-942F-76E937586B1E}" dt="2023-12-15T17:03:35.412" v="497"/>
          <ac:spMkLst>
            <pc:docMk/>
            <pc:sldMk cId="2802776367" sldId="270"/>
            <ac:spMk id="4" creationId="{774E00EB-3D9A-8A40-5A78-3C7FAB2CA9EC}"/>
          </ac:spMkLst>
        </pc:spChg>
        <pc:spChg chg="add mod">
          <ac:chgData name="Adina Farinango" userId="33d2282c-26e6-499a-8585-f7494e0b621e" providerId="ADAL" clId="{ACBC8D00-F9ED-ED45-942F-76E937586B1E}" dt="2023-12-15T16:22:03.119" v="43" actId="113"/>
          <ac:spMkLst>
            <pc:docMk/>
            <pc:sldMk cId="2802776367" sldId="270"/>
            <ac:spMk id="5" creationId="{CF3B7EFF-D8A7-D9B1-CF21-EC047F82C0A6}"/>
          </ac:spMkLst>
        </pc:spChg>
        <pc:spChg chg="mod">
          <ac:chgData name="Adina Farinango" userId="33d2282c-26e6-499a-8585-f7494e0b621e" providerId="ADAL" clId="{ACBC8D00-F9ED-ED45-942F-76E937586B1E}" dt="2023-12-15T16:22:17.156" v="48" actId="1076"/>
          <ac:spMkLst>
            <pc:docMk/>
            <pc:sldMk cId="2802776367" sldId="270"/>
            <ac:spMk id="13" creationId="{90827366-F0A0-19B7-94E9-6D6C2E6B1F09}"/>
          </ac:spMkLst>
        </pc:spChg>
        <pc:spChg chg="mod">
          <ac:chgData name="Adina Farinango" userId="33d2282c-26e6-499a-8585-f7494e0b621e" providerId="ADAL" clId="{ACBC8D00-F9ED-ED45-942F-76E937586B1E}" dt="2023-12-15T16:22:08.331" v="44" actId="1076"/>
          <ac:spMkLst>
            <pc:docMk/>
            <pc:sldMk cId="2802776367" sldId="270"/>
            <ac:spMk id="18" creationId="{780E9DBD-644A-37DF-45DD-4DCF43400602}"/>
          </ac:spMkLst>
        </pc:spChg>
        <pc:spChg chg="mod">
          <ac:chgData name="Adina Farinango" userId="33d2282c-26e6-499a-8585-f7494e0b621e" providerId="ADAL" clId="{ACBC8D00-F9ED-ED45-942F-76E937586B1E}" dt="2023-12-15T16:22:10.448" v="45" actId="1076"/>
          <ac:spMkLst>
            <pc:docMk/>
            <pc:sldMk cId="2802776367" sldId="270"/>
            <ac:spMk id="19" creationId="{348413EB-42E8-2C9A-042D-02F8ABAD4EB4}"/>
          </ac:spMkLst>
        </pc:spChg>
        <pc:spChg chg="mod">
          <ac:chgData name="Adina Farinango" userId="33d2282c-26e6-499a-8585-f7494e0b621e" providerId="ADAL" clId="{ACBC8D00-F9ED-ED45-942F-76E937586B1E}" dt="2023-12-15T16:22:12.753" v="46" actId="1076"/>
          <ac:spMkLst>
            <pc:docMk/>
            <pc:sldMk cId="2802776367" sldId="270"/>
            <ac:spMk id="20" creationId="{31DFFE06-6FCB-E185-0FF3-2BC0642CD2DF}"/>
          </ac:spMkLst>
        </pc:spChg>
        <pc:spChg chg="mod">
          <ac:chgData name="Adina Farinango" userId="33d2282c-26e6-499a-8585-f7494e0b621e" providerId="ADAL" clId="{ACBC8D00-F9ED-ED45-942F-76E937586B1E}" dt="2023-12-15T16:22:15.137" v="47" actId="1076"/>
          <ac:spMkLst>
            <pc:docMk/>
            <pc:sldMk cId="2802776367" sldId="270"/>
            <ac:spMk id="21" creationId="{2CBD3AAB-7071-F565-198F-CFEEA7430E83}"/>
          </ac:spMkLst>
        </pc:spChg>
        <pc:graphicFrameChg chg="mod modGraphic">
          <ac:chgData name="Adina Farinango" userId="33d2282c-26e6-499a-8585-f7494e0b621e" providerId="ADAL" clId="{ACBC8D00-F9ED-ED45-942F-76E937586B1E}" dt="2023-12-15T16:21:56.452" v="41" actId="14100"/>
          <ac:graphicFrameMkLst>
            <pc:docMk/>
            <pc:sldMk cId="2802776367" sldId="270"/>
            <ac:graphicFrameMk id="12" creationId="{40254C7A-A5A0-7953-3B66-04DE91551632}"/>
          </ac:graphicFrameMkLst>
        </pc:graphicFrameChg>
      </pc:sldChg>
      <pc:sldChg chg="addSp delSp modSp add mod">
        <pc:chgData name="Adina Farinango" userId="33d2282c-26e6-499a-8585-f7494e0b621e" providerId="ADAL" clId="{ACBC8D00-F9ED-ED45-942F-76E937586B1E}" dt="2023-12-15T17:03:35.412" v="497"/>
        <pc:sldMkLst>
          <pc:docMk/>
          <pc:sldMk cId="981827524" sldId="271"/>
        </pc:sldMkLst>
        <pc:spChg chg="add del mod">
          <ac:chgData name="Adina Farinango" userId="33d2282c-26e6-499a-8585-f7494e0b621e" providerId="ADAL" clId="{ACBC8D00-F9ED-ED45-942F-76E937586B1E}" dt="2023-12-15T16:34:23.189" v="110"/>
          <ac:spMkLst>
            <pc:docMk/>
            <pc:sldMk cId="981827524" sldId="271"/>
            <ac:spMk id="2" creationId="{109E8B25-3BBB-0FC6-CF93-37821DDF5ADA}"/>
          </ac:spMkLst>
        </pc:spChg>
        <pc:spChg chg="add del mod">
          <ac:chgData name="Adina Farinango" userId="33d2282c-26e6-499a-8585-f7494e0b621e" providerId="ADAL" clId="{ACBC8D00-F9ED-ED45-942F-76E937586B1E}" dt="2023-12-15T16:34:23.189" v="110"/>
          <ac:spMkLst>
            <pc:docMk/>
            <pc:sldMk cId="981827524" sldId="271"/>
            <ac:spMk id="3" creationId="{93DB4546-8E2E-87D3-093D-DF3055F13B4B}"/>
          </ac:spMkLst>
        </pc:spChg>
        <pc:spChg chg="del">
          <ac:chgData name="Adina Farinango" userId="33d2282c-26e6-499a-8585-f7494e0b621e" providerId="ADAL" clId="{ACBC8D00-F9ED-ED45-942F-76E937586B1E}" dt="2023-12-15T16:34:14.492" v="108" actId="478"/>
          <ac:spMkLst>
            <pc:docMk/>
            <pc:sldMk cId="981827524" sldId="271"/>
            <ac:spMk id="5" creationId="{522F1036-2075-C969-8379-83765B4A8DF2}"/>
          </ac:spMkLst>
        </pc:spChg>
        <pc:spChg chg="del">
          <ac:chgData name="Adina Farinango" userId="33d2282c-26e6-499a-8585-f7494e0b621e" providerId="ADAL" clId="{ACBC8D00-F9ED-ED45-942F-76E937586B1E}" dt="2023-12-15T16:34:14.492" v="108" actId="478"/>
          <ac:spMkLst>
            <pc:docMk/>
            <pc:sldMk cId="981827524" sldId="271"/>
            <ac:spMk id="7" creationId="{992EB8F2-10F7-F1B9-AFC6-9DE3296AA64B}"/>
          </ac:spMkLst>
        </pc:spChg>
        <pc:spChg chg="mod">
          <ac:chgData name="Adina Farinango" userId="33d2282c-26e6-499a-8585-f7494e0b621e" providerId="ADAL" clId="{ACBC8D00-F9ED-ED45-942F-76E937586B1E}" dt="2023-12-15T17:03:35.412" v="497"/>
          <ac:spMkLst>
            <pc:docMk/>
            <pc:sldMk cId="981827524" sldId="271"/>
            <ac:spMk id="9" creationId="{32F3E29A-A1FC-29EF-2051-6D944B011BCB}"/>
          </ac:spMkLst>
        </pc:spChg>
        <pc:spChg chg="del">
          <ac:chgData name="Adina Farinango" userId="33d2282c-26e6-499a-8585-f7494e0b621e" providerId="ADAL" clId="{ACBC8D00-F9ED-ED45-942F-76E937586B1E}" dt="2023-12-15T16:34:14.492" v="108" actId="478"/>
          <ac:spMkLst>
            <pc:docMk/>
            <pc:sldMk cId="981827524" sldId="271"/>
            <ac:spMk id="10" creationId="{FE87ABB2-FDC3-2DA0-EA79-455DC681E491}"/>
          </ac:spMkLst>
        </pc:spChg>
        <pc:spChg chg="mod">
          <ac:chgData name="Adina Farinango" userId="33d2282c-26e6-499a-8585-f7494e0b621e" providerId="ADAL" clId="{ACBC8D00-F9ED-ED45-942F-76E937586B1E}" dt="2023-12-15T16:34:11.553" v="107" actId="1076"/>
          <ac:spMkLst>
            <pc:docMk/>
            <pc:sldMk cId="981827524" sldId="271"/>
            <ac:spMk id="11" creationId="{0C54AD8E-7FD5-6443-8F80-DAA20D1BAD92}"/>
          </ac:spMkLst>
        </pc:spChg>
        <pc:spChg chg="del">
          <ac:chgData name="Adina Farinango" userId="33d2282c-26e6-499a-8585-f7494e0b621e" providerId="ADAL" clId="{ACBC8D00-F9ED-ED45-942F-76E937586B1E}" dt="2023-12-15T16:34:14.492" v="108" actId="478"/>
          <ac:spMkLst>
            <pc:docMk/>
            <pc:sldMk cId="981827524" sldId="271"/>
            <ac:spMk id="13" creationId="{23F8561E-3C49-3806-B54E-25E531C5C9CD}"/>
          </ac:spMkLst>
        </pc:spChg>
        <pc:spChg chg="del">
          <ac:chgData name="Adina Farinango" userId="33d2282c-26e6-499a-8585-f7494e0b621e" providerId="ADAL" clId="{ACBC8D00-F9ED-ED45-942F-76E937586B1E}" dt="2023-12-15T16:34:14.492" v="108" actId="478"/>
          <ac:spMkLst>
            <pc:docMk/>
            <pc:sldMk cId="981827524" sldId="271"/>
            <ac:spMk id="14" creationId="{3AC1407C-B1AD-3149-DB48-E15FE486F80A}"/>
          </ac:spMkLst>
        </pc:spChg>
        <pc:spChg chg="add del mod">
          <ac:chgData name="Adina Farinango" userId="33d2282c-26e6-499a-8585-f7494e0b621e" providerId="ADAL" clId="{ACBC8D00-F9ED-ED45-942F-76E937586B1E}" dt="2023-12-15T16:34:23.189" v="110"/>
          <ac:spMkLst>
            <pc:docMk/>
            <pc:sldMk cId="981827524" sldId="271"/>
            <ac:spMk id="15" creationId="{0691D4F8-A339-9621-EFE2-A0E0AEF21E95}"/>
          </ac:spMkLst>
        </pc:spChg>
        <pc:spChg chg="del">
          <ac:chgData name="Adina Farinango" userId="33d2282c-26e6-499a-8585-f7494e0b621e" providerId="ADAL" clId="{ACBC8D00-F9ED-ED45-942F-76E937586B1E}" dt="2023-12-15T16:34:14.492" v="108" actId="478"/>
          <ac:spMkLst>
            <pc:docMk/>
            <pc:sldMk cId="981827524" sldId="271"/>
            <ac:spMk id="16" creationId="{DD6AB408-21AB-7467-48BF-453FE9E75672}"/>
          </ac:spMkLst>
        </pc:spChg>
        <pc:spChg chg="del">
          <ac:chgData name="Adina Farinango" userId="33d2282c-26e6-499a-8585-f7494e0b621e" providerId="ADAL" clId="{ACBC8D00-F9ED-ED45-942F-76E937586B1E}" dt="2023-12-15T16:34:14.492" v="108" actId="478"/>
          <ac:spMkLst>
            <pc:docMk/>
            <pc:sldMk cId="981827524" sldId="271"/>
            <ac:spMk id="18" creationId="{C8B19EEB-EBC8-8806-F3DF-83B4D23465A5}"/>
          </ac:spMkLst>
        </pc:spChg>
        <pc:spChg chg="del">
          <ac:chgData name="Adina Farinango" userId="33d2282c-26e6-499a-8585-f7494e0b621e" providerId="ADAL" clId="{ACBC8D00-F9ED-ED45-942F-76E937586B1E}" dt="2023-12-15T16:34:14.492" v="108" actId="478"/>
          <ac:spMkLst>
            <pc:docMk/>
            <pc:sldMk cId="981827524" sldId="271"/>
            <ac:spMk id="19" creationId="{485E2C44-C254-181D-00BD-F2E43E834453}"/>
          </ac:spMkLst>
        </pc:spChg>
        <pc:spChg chg="add del mod">
          <ac:chgData name="Adina Farinango" userId="33d2282c-26e6-499a-8585-f7494e0b621e" providerId="ADAL" clId="{ACBC8D00-F9ED-ED45-942F-76E937586B1E}" dt="2023-12-15T16:34:23.189" v="110"/>
          <ac:spMkLst>
            <pc:docMk/>
            <pc:sldMk cId="981827524" sldId="271"/>
            <ac:spMk id="21" creationId="{0AD8617F-81DE-6400-F591-302965D76A60}"/>
          </ac:spMkLst>
        </pc:spChg>
        <pc:spChg chg="add del mod">
          <ac:chgData name="Adina Farinango" userId="33d2282c-26e6-499a-8585-f7494e0b621e" providerId="ADAL" clId="{ACBC8D00-F9ED-ED45-942F-76E937586B1E}" dt="2023-12-15T16:34:23.189" v="110"/>
          <ac:spMkLst>
            <pc:docMk/>
            <pc:sldMk cId="981827524" sldId="271"/>
            <ac:spMk id="22" creationId="{80012159-D99B-D91D-3A19-7B375BCE5908}"/>
          </ac:spMkLst>
        </pc:spChg>
        <pc:spChg chg="add del mod">
          <ac:chgData name="Adina Farinango" userId="33d2282c-26e6-499a-8585-f7494e0b621e" providerId="ADAL" clId="{ACBC8D00-F9ED-ED45-942F-76E937586B1E}" dt="2023-12-15T16:34:23.189" v="110"/>
          <ac:spMkLst>
            <pc:docMk/>
            <pc:sldMk cId="981827524" sldId="271"/>
            <ac:spMk id="23" creationId="{71067474-72E2-CCF7-4632-710F4D49D495}"/>
          </ac:spMkLst>
        </pc:spChg>
        <pc:spChg chg="add del mod">
          <ac:chgData name="Adina Farinango" userId="33d2282c-26e6-499a-8585-f7494e0b621e" providerId="ADAL" clId="{ACBC8D00-F9ED-ED45-942F-76E937586B1E}" dt="2023-12-15T16:34:23.189" v="110"/>
          <ac:spMkLst>
            <pc:docMk/>
            <pc:sldMk cId="981827524" sldId="271"/>
            <ac:spMk id="24" creationId="{DDECCA0A-6231-31F9-5171-8876991E9D67}"/>
          </ac:spMkLst>
        </pc:spChg>
        <pc:spChg chg="add del mod">
          <ac:chgData name="Adina Farinango" userId="33d2282c-26e6-499a-8585-f7494e0b621e" providerId="ADAL" clId="{ACBC8D00-F9ED-ED45-942F-76E937586B1E}" dt="2023-12-15T16:34:23.189" v="110"/>
          <ac:spMkLst>
            <pc:docMk/>
            <pc:sldMk cId="981827524" sldId="271"/>
            <ac:spMk id="25" creationId="{A2DC792C-F498-9CBE-6D4D-43EE3EA766D9}"/>
          </ac:spMkLst>
        </pc:spChg>
        <pc:spChg chg="add del mod">
          <ac:chgData name="Adina Farinango" userId="33d2282c-26e6-499a-8585-f7494e0b621e" providerId="ADAL" clId="{ACBC8D00-F9ED-ED45-942F-76E937586B1E}" dt="2023-12-15T16:34:23.189" v="110"/>
          <ac:spMkLst>
            <pc:docMk/>
            <pc:sldMk cId="981827524" sldId="271"/>
            <ac:spMk id="26" creationId="{1C6C2E5C-90A6-10E1-09D0-F6090BE34180}"/>
          </ac:spMkLst>
        </pc:spChg>
        <pc:spChg chg="add del mod">
          <ac:chgData name="Adina Farinango" userId="33d2282c-26e6-499a-8585-f7494e0b621e" providerId="ADAL" clId="{ACBC8D00-F9ED-ED45-942F-76E937586B1E}" dt="2023-12-15T16:34:23.189" v="110"/>
          <ac:spMkLst>
            <pc:docMk/>
            <pc:sldMk cId="981827524" sldId="271"/>
            <ac:spMk id="27" creationId="{759C31A3-73E0-4701-D410-55A0BD46D369}"/>
          </ac:spMkLst>
        </pc:spChg>
        <pc:spChg chg="add del mod">
          <ac:chgData name="Adina Farinango" userId="33d2282c-26e6-499a-8585-f7494e0b621e" providerId="ADAL" clId="{ACBC8D00-F9ED-ED45-942F-76E937586B1E}" dt="2023-12-15T16:34:23.189" v="110"/>
          <ac:spMkLst>
            <pc:docMk/>
            <pc:sldMk cId="981827524" sldId="271"/>
            <ac:spMk id="28" creationId="{54527B6A-8187-7BF5-776D-06F834FC501D}"/>
          </ac:spMkLst>
        </pc:spChg>
        <pc:spChg chg="add del mod">
          <ac:chgData name="Adina Farinango" userId="33d2282c-26e6-499a-8585-f7494e0b621e" providerId="ADAL" clId="{ACBC8D00-F9ED-ED45-942F-76E937586B1E}" dt="2023-12-15T16:34:23.189" v="110"/>
          <ac:spMkLst>
            <pc:docMk/>
            <pc:sldMk cId="981827524" sldId="271"/>
            <ac:spMk id="29" creationId="{848D547A-1195-DF94-770B-6FE31A42434A}"/>
          </ac:spMkLst>
        </pc:spChg>
        <pc:spChg chg="add del mod">
          <ac:chgData name="Adina Farinango" userId="33d2282c-26e6-499a-8585-f7494e0b621e" providerId="ADAL" clId="{ACBC8D00-F9ED-ED45-942F-76E937586B1E}" dt="2023-12-15T16:34:23.189" v="110"/>
          <ac:spMkLst>
            <pc:docMk/>
            <pc:sldMk cId="981827524" sldId="271"/>
            <ac:spMk id="30" creationId="{647722F0-71DA-0A18-D328-EDB4D6EE6D58}"/>
          </ac:spMkLst>
        </pc:spChg>
        <pc:spChg chg="add del mod">
          <ac:chgData name="Adina Farinango" userId="33d2282c-26e6-499a-8585-f7494e0b621e" providerId="ADAL" clId="{ACBC8D00-F9ED-ED45-942F-76E937586B1E}" dt="2023-12-15T16:34:23.189" v="110"/>
          <ac:spMkLst>
            <pc:docMk/>
            <pc:sldMk cId="981827524" sldId="271"/>
            <ac:spMk id="31" creationId="{849EC05F-E3FC-D5E3-2C3F-FBF8108166AE}"/>
          </ac:spMkLst>
        </pc:spChg>
        <pc:spChg chg="add del mod">
          <ac:chgData name="Adina Farinango" userId="33d2282c-26e6-499a-8585-f7494e0b621e" providerId="ADAL" clId="{ACBC8D00-F9ED-ED45-942F-76E937586B1E}" dt="2023-12-15T16:34:23.189" v="110"/>
          <ac:spMkLst>
            <pc:docMk/>
            <pc:sldMk cId="981827524" sldId="271"/>
            <ac:spMk id="32" creationId="{3326E21D-601D-AA3E-1986-F864B6DADC7C}"/>
          </ac:spMkLst>
        </pc:spChg>
        <pc:spChg chg="add del mod">
          <ac:chgData name="Adina Farinango" userId="33d2282c-26e6-499a-8585-f7494e0b621e" providerId="ADAL" clId="{ACBC8D00-F9ED-ED45-942F-76E937586B1E}" dt="2023-12-15T16:34:23.189" v="110"/>
          <ac:spMkLst>
            <pc:docMk/>
            <pc:sldMk cId="981827524" sldId="271"/>
            <ac:spMk id="33" creationId="{2234952E-773C-D5CC-99DA-68592CC084DD}"/>
          </ac:spMkLst>
        </pc:spChg>
        <pc:spChg chg="add del mod">
          <ac:chgData name="Adina Farinango" userId="33d2282c-26e6-499a-8585-f7494e0b621e" providerId="ADAL" clId="{ACBC8D00-F9ED-ED45-942F-76E937586B1E}" dt="2023-12-15T16:34:23.189" v="110"/>
          <ac:spMkLst>
            <pc:docMk/>
            <pc:sldMk cId="981827524" sldId="271"/>
            <ac:spMk id="40" creationId="{65950CE6-55E3-0A06-4CEB-CB6B846EA710}"/>
          </ac:spMkLst>
        </pc:spChg>
        <pc:spChg chg="add del mod">
          <ac:chgData name="Adina Farinango" userId="33d2282c-26e6-499a-8585-f7494e0b621e" providerId="ADAL" clId="{ACBC8D00-F9ED-ED45-942F-76E937586B1E}" dt="2023-12-15T16:34:23.189" v="110"/>
          <ac:spMkLst>
            <pc:docMk/>
            <pc:sldMk cId="981827524" sldId="271"/>
            <ac:spMk id="41" creationId="{AFDB3B50-CA30-B4B1-9432-297C3A160730}"/>
          </ac:spMkLst>
        </pc:spChg>
        <pc:spChg chg="add del mod">
          <ac:chgData name="Adina Farinango" userId="33d2282c-26e6-499a-8585-f7494e0b621e" providerId="ADAL" clId="{ACBC8D00-F9ED-ED45-942F-76E937586B1E}" dt="2023-12-15T16:34:27.464" v="112"/>
          <ac:spMkLst>
            <pc:docMk/>
            <pc:sldMk cId="981827524" sldId="271"/>
            <ac:spMk id="44" creationId="{87D46311-C37C-2523-207F-4A9D1B2970E9}"/>
          </ac:spMkLst>
        </pc:spChg>
        <pc:spChg chg="add del mod">
          <ac:chgData name="Adina Farinango" userId="33d2282c-26e6-499a-8585-f7494e0b621e" providerId="ADAL" clId="{ACBC8D00-F9ED-ED45-942F-76E937586B1E}" dt="2023-12-15T16:34:27.464" v="112"/>
          <ac:spMkLst>
            <pc:docMk/>
            <pc:sldMk cId="981827524" sldId="271"/>
            <ac:spMk id="45" creationId="{5F7883CE-F437-0AD4-4A20-D96C12885C0F}"/>
          </ac:spMkLst>
        </pc:spChg>
        <pc:spChg chg="add del mod">
          <ac:chgData name="Adina Farinango" userId="33d2282c-26e6-499a-8585-f7494e0b621e" providerId="ADAL" clId="{ACBC8D00-F9ED-ED45-942F-76E937586B1E}" dt="2023-12-15T16:34:27.464" v="112"/>
          <ac:spMkLst>
            <pc:docMk/>
            <pc:sldMk cId="981827524" sldId="271"/>
            <ac:spMk id="47" creationId="{FABA3460-A70E-9A4B-5B5B-39DF26B751D5}"/>
          </ac:spMkLst>
        </pc:spChg>
        <pc:spChg chg="add del mod">
          <ac:chgData name="Adina Farinango" userId="33d2282c-26e6-499a-8585-f7494e0b621e" providerId="ADAL" clId="{ACBC8D00-F9ED-ED45-942F-76E937586B1E}" dt="2023-12-15T16:34:27.464" v="112"/>
          <ac:spMkLst>
            <pc:docMk/>
            <pc:sldMk cId="981827524" sldId="271"/>
            <ac:spMk id="49" creationId="{9F504AA3-1A8C-A6F7-0521-0184CAD417AE}"/>
          </ac:spMkLst>
        </pc:spChg>
        <pc:spChg chg="add del mod">
          <ac:chgData name="Adina Farinango" userId="33d2282c-26e6-499a-8585-f7494e0b621e" providerId="ADAL" clId="{ACBC8D00-F9ED-ED45-942F-76E937586B1E}" dt="2023-12-15T16:34:27.464" v="112"/>
          <ac:spMkLst>
            <pc:docMk/>
            <pc:sldMk cId="981827524" sldId="271"/>
            <ac:spMk id="50" creationId="{4F443A7B-6DCF-8A51-E005-34414A67DBBE}"/>
          </ac:spMkLst>
        </pc:spChg>
        <pc:spChg chg="add del mod">
          <ac:chgData name="Adina Farinango" userId="33d2282c-26e6-499a-8585-f7494e0b621e" providerId="ADAL" clId="{ACBC8D00-F9ED-ED45-942F-76E937586B1E}" dt="2023-12-15T16:34:27.464" v="112"/>
          <ac:spMkLst>
            <pc:docMk/>
            <pc:sldMk cId="981827524" sldId="271"/>
            <ac:spMk id="51" creationId="{DBF495C0-06ED-7FD8-9103-C253BA1D408A}"/>
          </ac:spMkLst>
        </pc:spChg>
        <pc:spChg chg="add del mod">
          <ac:chgData name="Adina Farinango" userId="33d2282c-26e6-499a-8585-f7494e0b621e" providerId="ADAL" clId="{ACBC8D00-F9ED-ED45-942F-76E937586B1E}" dt="2023-12-15T16:34:27.464" v="112"/>
          <ac:spMkLst>
            <pc:docMk/>
            <pc:sldMk cId="981827524" sldId="271"/>
            <ac:spMk id="52" creationId="{8F11B8A6-48CF-A80C-D0D3-097EBBB58378}"/>
          </ac:spMkLst>
        </pc:spChg>
        <pc:spChg chg="add del mod">
          <ac:chgData name="Adina Farinango" userId="33d2282c-26e6-499a-8585-f7494e0b621e" providerId="ADAL" clId="{ACBC8D00-F9ED-ED45-942F-76E937586B1E}" dt="2023-12-15T16:34:27.464" v="112"/>
          <ac:spMkLst>
            <pc:docMk/>
            <pc:sldMk cId="981827524" sldId="271"/>
            <ac:spMk id="53" creationId="{57F35E2B-8181-EB8D-C106-352151ABA704}"/>
          </ac:spMkLst>
        </pc:spChg>
        <pc:spChg chg="add del mod">
          <ac:chgData name="Adina Farinango" userId="33d2282c-26e6-499a-8585-f7494e0b621e" providerId="ADAL" clId="{ACBC8D00-F9ED-ED45-942F-76E937586B1E}" dt="2023-12-15T16:34:27.464" v="112"/>
          <ac:spMkLst>
            <pc:docMk/>
            <pc:sldMk cId="981827524" sldId="271"/>
            <ac:spMk id="54" creationId="{8E56D101-41B6-490C-AFC9-3EDFC3D10E97}"/>
          </ac:spMkLst>
        </pc:spChg>
        <pc:spChg chg="add del mod">
          <ac:chgData name="Adina Farinango" userId="33d2282c-26e6-499a-8585-f7494e0b621e" providerId="ADAL" clId="{ACBC8D00-F9ED-ED45-942F-76E937586B1E}" dt="2023-12-15T16:34:27.464" v="112"/>
          <ac:spMkLst>
            <pc:docMk/>
            <pc:sldMk cId="981827524" sldId="271"/>
            <ac:spMk id="55" creationId="{8FF12854-602A-B751-1A46-530636946F0E}"/>
          </ac:spMkLst>
        </pc:spChg>
        <pc:spChg chg="add del mod">
          <ac:chgData name="Adina Farinango" userId="33d2282c-26e6-499a-8585-f7494e0b621e" providerId="ADAL" clId="{ACBC8D00-F9ED-ED45-942F-76E937586B1E}" dt="2023-12-15T16:34:27.464" v="112"/>
          <ac:spMkLst>
            <pc:docMk/>
            <pc:sldMk cId="981827524" sldId="271"/>
            <ac:spMk id="56" creationId="{CA115F4A-A446-CDFC-3713-CB7DC48EC290}"/>
          </ac:spMkLst>
        </pc:spChg>
        <pc:spChg chg="add del mod">
          <ac:chgData name="Adina Farinango" userId="33d2282c-26e6-499a-8585-f7494e0b621e" providerId="ADAL" clId="{ACBC8D00-F9ED-ED45-942F-76E937586B1E}" dt="2023-12-15T16:34:27.464" v="112"/>
          <ac:spMkLst>
            <pc:docMk/>
            <pc:sldMk cId="981827524" sldId="271"/>
            <ac:spMk id="57" creationId="{F54E599D-218B-58CA-FE0E-591D80111AB9}"/>
          </ac:spMkLst>
        </pc:spChg>
        <pc:spChg chg="add del mod">
          <ac:chgData name="Adina Farinango" userId="33d2282c-26e6-499a-8585-f7494e0b621e" providerId="ADAL" clId="{ACBC8D00-F9ED-ED45-942F-76E937586B1E}" dt="2023-12-15T16:34:27.464" v="112"/>
          <ac:spMkLst>
            <pc:docMk/>
            <pc:sldMk cId="981827524" sldId="271"/>
            <ac:spMk id="58" creationId="{6110FA03-9107-D934-B4B3-507C78520E58}"/>
          </ac:spMkLst>
        </pc:spChg>
        <pc:spChg chg="add del mod">
          <ac:chgData name="Adina Farinango" userId="33d2282c-26e6-499a-8585-f7494e0b621e" providerId="ADAL" clId="{ACBC8D00-F9ED-ED45-942F-76E937586B1E}" dt="2023-12-15T16:34:27.464" v="112"/>
          <ac:spMkLst>
            <pc:docMk/>
            <pc:sldMk cId="981827524" sldId="271"/>
            <ac:spMk id="59" creationId="{B622FC1F-BEBB-15B8-A2DF-D7417C475163}"/>
          </ac:spMkLst>
        </pc:spChg>
        <pc:spChg chg="add del mod">
          <ac:chgData name="Adina Farinango" userId="33d2282c-26e6-499a-8585-f7494e0b621e" providerId="ADAL" clId="{ACBC8D00-F9ED-ED45-942F-76E937586B1E}" dt="2023-12-15T16:34:27.464" v="112"/>
          <ac:spMkLst>
            <pc:docMk/>
            <pc:sldMk cId="981827524" sldId="271"/>
            <ac:spMk id="60" creationId="{47E0BC13-DACC-DC5E-7A2A-A423A2F388B0}"/>
          </ac:spMkLst>
        </pc:spChg>
        <pc:spChg chg="add del mod">
          <ac:chgData name="Adina Farinango" userId="33d2282c-26e6-499a-8585-f7494e0b621e" providerId="ADAL" clId="{ACBC8D00-F9ED-ED45-942F-76E937586B1E}" dt="2023-12-15T16:34:27.464" v="112"/>
          <ac:spMkLst>
            <pc:docMk/>
            <pc:sldMk cId="981827524" sldId="271"/>
            <ac:spMk id="61" creationId="{5372804B-A6F0-0C8C-A0A6-AE7AAD5B0F07}"/>
          </ac:spMkLst>
        </pc:spChg>
        <pc:spChg chg="add del mod">
          <ac:chgData name="Adina Farinango" userId="33d2282c-26e6-499a-8585-f7494e0b621e" providerId="ADAL" clId="{ACBC8D00-F9ED-ED45-942F-76E937586B1E}" dt="2023-12-15T16:34:27.464" v="112"/>
          <ac:spMkLst>
            <pc:docMk/>
            <pc:sldMk cId="981827524" sldId="271"/>
            <ac:spMk id="68" creationId="{61A0A3B7-C3AE-277E-A8B7-C3B8F0837FD8}"/>
          </ac:spMkLst>
        </pc:spChg>
        <pc:spChg chg="add del mod">
          <ac:chgData name="Adina Farinango" userId="33d2282c-26e6-499a-8585-f7494e0b621e" providerId="ADAL" clId="{ACBC8D00-F9ED-ED45-942F-76E937586B1E}" dt="2023-12-15T16:34:27.464" v="112"/>
          <ac:spMkLst>
            <pc:docMk/>
            <pc:sldMk cId="981827524" sldId="271"/>
            <ac:spMk id="69" creationId="{FCF01A86-3B37-34AD-8DAD-9013603C57F0}"/>
          </ac:spMkLst>
        </pc:spChg>
        <pc:spChg chg="add del mod">
          <ac:chgData name="Adina Farinango" userId="33d2282c-26e6-499a-8585-f7494e0b621e" providerId="ADAL" clId="{ACBC8D00-F9ED-ED45-942F-76E937586B1E}" dt="2023-12-15T16:36:02.979" v="117" actId="478"/>
          <ac:spMkLst>
            <pc:docMk/>
            <pc:sldMk cId="981827524" sldId="271"/>
            <ac:spMk id="72" creationId="{25694415-4611-1F3C-9F4A-6F93693FA453}"/>
          </ac:spMkLst>
        </pc:spChg>
        <pc:spChg chg="add mod">
          <ac:chgData name="Adina Farinango" userId="33d2282c-26e6-499a-8585-f7494e0b621e" providerId="ADAL" clId="{ACBC8D00-F9ED-ED45-942F-76E937586B1E}" dt="2023-12-15T16:36:17.785" v="120" actId="1076"/>
          <ac:spMkLst>
            <pc:docMk/>
            <pc:sldMk cId="981827524" sldId="271"/>
            <ac:spMk id="73" creationId="{65C2B38F-D52B-D9AE-D99B-3B01C85043D7}"/>
          </ac:spMkLst>
        </pc:spChg>
        <pc:spChg chg="add mod">
          <ac:chgData name="Adina Farinango" userId="33d2282c-26e6-499a-8585-f7494e0b621e" providerId="ADAL" clId="{ACBC8D00-F9ED-ED45-942F-76E937586B1E}" dt="2023-12-15T16:36:10.823" v="118" actId="255"/>
          <ac:spMkLst>
            <pc:docMk/>
            <pc:sldMk cId="981827524" sldId="271"/>
            <ac:spMk id="75" creationId="{E47B1D11-2EBD-10CC-A900-6C7ABA278D80}"/>
          </ac:spMkLst>
        </pc:spChg>
        <pc:spChg chg="add mod">
          <ac:chgData name="Adina Farinango" userId="33d2282c-26e6-499a-8585-f7494e0b621e" providerId="ADAL" clId="{ACBC8D00-F9ED-ED45-942F-76E937586B1E}" dt="2023-12-15T16:46:00.259" v="177" actId="1076"/>
          <ac:spMkLst>
            <pc:docMk/>
            <pc:sldMk cId="981827524" sldId="271"/>
            <ac:spMk id="77" creationId="{266F3961-8894-D898-5142-938FAF31D111}"/>
          </ac:spMkLst>
        </pc:spChg>
        <pc:spChg chg="add mod">
          <ac:chgData name="Adina Farinango" userId="33d2282c-26e6-499a-8585-f7494e0b621e" providerId="ADAL" clId="{ACBC8D00-F9ED-ED45-942F-76E937586B1E}" dt="2023-12-15T16:36:10.823" v="118" actId="255"/>
          <ac:spMkLst>
            <pc:docMk/>
            <pc:sldMk cId="981827524" sldId="271"/>
            <ac:spMk id="78" creationId="{AEB2167F-6CA8-8541-CF9B-601DF4901FC6}"/>
          </ac:spMkLst>
        </pc:spChg>
        <pc:spChg chg="add mod">
          <ac:chgData name="Adina Farinango" userId="33d2282c-26e6-499a-8585-f7494e0b621e" providerId="ADAL" clId="{ACBC8D00-F9ED-ED45-942F-76E937586B1E}" dt="2023-12-15T16:36:10.823" v="118" actId="255"/>
          <ac:spMkLst>
            <pc:docMk/>
            <pc:sldMk cId="981827524" sldId="271"/>
            <ac:spMk id="79" creationId="{51362908-9159-81D8-1152-0D6DFCE59688}"/>
          </ac:spMkLst>
        </pc:spChg>
        <pc:spChg chg="add mod">
          <ac:chgData name="Adina Farinango" userId="33d2282c-26e6-499a-8585-f7494e0b621e" providerId="ADAL" clId="{ACBC8D00-F9ED-ED45-942F-76E937586B1E}" dt="2023-12-15T16:47:16.753" v="194" actId="1076"/>
          <ac:spMkLst>
            <pc:docMk/>
            <pc:sldMk cId="981827524" sldId="271"/>
            <ac:spMk id="80" creationId="{DAD270DF-0B4D-E070-9EE4-13D4E050AD9A}"/>
          </ac:spMkLst>
        </pc:spChg>
        <pc:spChg chg="add mod">
          <ac:chgData name="Adina Farinango" userId="33d2282c-26e6-499a-8585-f7494e0b621e" providerId="ADAL" clId="{ACBC8D00-F9ED-ED45-942F-76E937586B1E}" dt="2023-12-15T16:36:10.823" v="118" actId="255"/>
          <ac:spMkLst>
            <pc:docMk/>
            <pc:sldMk cId="981827524" sldId="271"/>
            <ac:spMk id="81" creationId="{68A85CD3-8E9C-A51B-82D1-7C631090D9FE}"/>
          </ac:spMkLst>
        </pc:spChg>
        <pc:spChg chg="add mod">
          <ac:chgData name="Adina Farinango" userId="33d2282c-26e6-499a-8585-f7494e0b621e" providerId="ADAL" clId="{ACBC8D00-F9ED-ED45-942F-76E937586B1E}" dt="2023-12-15T16:36:10.823" v="118" actId="255"/>
          <ac:spMkLst>
            <pc:docMk/>
            <pc:sldMk cId="981827524" sldId="271"/>
            <ac:spMk id="82" creationId="{968FCC5D-7299-8F1F-D2FA-C3C9955E50FC}"/>
          </ac:spMkLst>
        </pc:spChg>
        <pc:spChg chg="add mod">
          <ac:chgData name="Adina Farinango" userId="33d2282c-26e6-499a-8585-f7494e0b621e" providerId="ADAL" clId="{ACBC8D00-F9ED-ED45-942F-76E937586B1E}" dt="2023-12-15T16:46:47.210" v="186" actId="1076"/>
          <ac:spMkLst>
            <pc:docMk/>
            <pc:sldMk cId="981827524" sldId="271"/>
            <ac:spMk id="83" creationId="{06653C3F-9414-35D9-0A71-A970BF6F9877}"/>
          </ac:spMkLst>
        </pc:spChg>
        <pc:spChg chg="add mod">
          <ac:chgData name="Adina Farinango" userId="33d2282c-26e6-499a-8585-f7494e0b621e" providerId="ADAL" clId="{ACBC8D00-F9ED-ED45-942F-76E937586B1E}" dt="2023-12-15T16:46:31.670" v="183" actId="1076"/>
          <ac:spMkLst>
            <pc:docMk/>
            <pc:sldMk cId="981827524" sldId="271"/>
            <ac:spMk id="84" creationId="{67B93DD7-EBC7-4FE6-7950-68C918077D44}"/>
          </ac:spMkLst>
        </pc:spChg>
        <pc:spChg chg="add mod">
          <ac:chgData name="Adina Farinango" userId="33d2282c-26e6-499a-8585-f7494e0b621e" providerId="ADAL" clId="{ACBC8D00-F9ED-ED45-942F-76E937586B1E}" dt="2023-12-15T16:47:01.844" v="188" actId="1076"/>
          <ac:spMkLst>
            <pc:docMk/>
            <pc:sldMk cId="981827524" sldId="271"/>
            <ac:spMk id="85" creationId="{A0442D62-23B1-468F-2028-A0931ADE110D}"/>
          </ac:spMkLst>
        </pc:spChg>
        <pc:spChg chg="add mod">
          <ac:chgData name="Adina Farinango" userId="33d2282c-26e6-499a-8585-f7494e0b621e" providerId="ADAL" clId="{ACBC8D00-F9ED-ED45-942F-76E937586B1E}" dt="2023-12-15T16:45:54.511" v="174" actId="1076"/>
          <ac:spMkLst>
            <pc:docMk/>
            <pc:sldMk cId="981827524" sldId="271"/>
            <ac:spMk id="86" creationId="{AAC06711-EB14-006F-B8AC-F43D6034AD56}"/>
          </ac:spMkLst>
        </pc:spChg>
        <pc:spChg chg="add mod">
          <ac:chgData name="Adina Farinango" userId="33d2282c-26e6-499a-8585-f7494e0b621e" providerId="ADAL" clId="{ACBC8D00-F9ED-ED45-942F-76E937586B1E}" dt="2023-12-15T16:45:41.827" v="170" actId="14100"/>
          <ac:spMkLst>
            <pc:docMk/>
            <pc:sldMk cId="981827524" sldId="271"/>
            <ac:spMk id="87" creationId="{D1ED48C6-9391-672D-9C82-60543323508E}"/>
          </ac:spMkLst>
        </pc:spChg>
        <pc:spChg chg="add mod">
          <ac:chgData name="Adina Farinango" userId="33d2282c-26e6-499a-8585-f7494e0b621e" providerId="ADAL" clId="{ACBC8D00-F9ED-ED45-942F-76E937586B1E}" dt="2023-12-15T16:46:21.800" v="180" actId="1076"/>
          <ac:spMkLst>
            <pc:docMk/>
            <pc:sldMk cId="981827524" sldId="271"/>
            <ac:spMk id="88" creationId="{1A9CB7FA-5FA5-FA58-E305-461B61DF8585}"/>
          </ac:spMkLst>
        </pc:spChg>
        <pc:spChg chg="add mod">
          <ac:chgData name="Adina Farinango" userId="33d2282c-26e6-499a-8585-f7494e0b621e" providerId="ADAL" clId="{ACBC8D00-F9ED-ED45-942F-76E937586B1E}" dt="2023-12-15T16:45:26.238" v="166" actId="1076"/>
          <ac:spMkLst>
            <pc:docMk/>
            <pc:sldMk cId="981827524" sldId="271"/>
            <ac:spMk id="89" creationId="{2B2E31AF-C96C-CE6B-D3C1-C49171439F6E}"/>
          </ac:spMkLst>
        </pc:spChg>
        <pc:spChg chg="add mod">
          <ac:chgData name="Adina Farinango" userId="33d2282c-26e6-499a-8585-f7494e0b621e" providerId="ADAL" clId="{ACBC8D00-F9ED-ED45-942F-76E937586B1E}" dt="2023-12-15T16:36:10.823" v="118" actId="255"/>
          <ac:spMkLst>
            <pc:docMk/>
            <pc:sldMk cId="981827524" sldId="271"/>
            <ac:spMk id="96" creationId="{F49500A2-3769-8117-69DA-0B0D95952E74}"/>
          </ac:spMkLst>
        </pc:spChg>
        <pc:spChg chg="add mod">
          <ac:chgData name="Adina Farinango" userId="33d2282c-26e6-499a-8585-f7494e0b621e" providerId="ADAL" clId="{ACBC8D00-F9ED-ED45-942F-76E937586B1E}" dt="2023-12-15T16:46:53.323" v="187" actId="1076"/>
          <ac:spMkLst>
            <pc:docMk/>
            <pc:sldMk cId="981827524" sldId="271"/>
            <ac:spMk id="97" creationId="{31518344-8093-8B93-464E-02321D63DE04}"/>
          </ac:spMkLst>
        </pc:spChg>
        <pc:cxnChg chg="add del mod">
          <ac:chgData name="Adina Farinango" userId="33d2282c-26e6-499a-8585-f7494e0b621e" providerId="ADAL" clId="{ACBC8D00-F9ED-ED45-942F-76E937586B1E}" dt="2023-12-15T16:34:23.189" v="110"/>
          <ac:cxnSpMkLst>
            <pc:docMk/>
            <pc:sldMk cId="981827524" sldId="271"/>
            <ac:cxnSpMk id="4" creationId="{8D43061A-6CB8-97C3-BF89-7CFB66B42BAA}"/>
          </ac:cxnSpMkLst>
        </pc:cxnChg>
        <pc:cxnChg chg="del mod">
          <ac:chgData name="Adina Farinango" userId="33d2282c-26e6-499a-8585-f7494e0b621e" providerId="ADAL" clId="{ACBC8D00-F9ED-ED45-942F-76E937586B1E}" dt="2023-12-15T16:34:14.492" v="108" actId="478"/>
          <ac:cxnSpMkLst>
            <pc:docMk/>
            <pc:sldMk cId="981827524" sldId="271"/>
            <ac:cxnSpMk id="6" creationId="{D830F5A2-6BF5-C48C-8FA4-A516D21DAFE9}"/>
          </ac:cxnSpMkLst>
        </pc:cxnChg>
        <pc:cxnChg chg="del">
          <ac:chgData name="Adina Farinango" userId="33d2282c-26e6-499a-8585-f7494e0b621e" providerId="ADAL" clId="{ACBC8D00-F9ED-ED45-942F-76E937586B1E}" dt="2023-12-15T16:34:14.492" v="108" actId="478"/>
          <ac:cxnSpMkLst>
            <pc:docMk/>
            <pc:sldMk cId="981827524" sldId="271"/>
            <ac:cxnSpMk id="8" creationId="{A436BE18-E3E0-B0EE-E0AE-70C33D8908BD}"/>
          </ac:cxnSpMkLst>
        </pc:cxnChg>
        <pc:cxnChg chg="del">
          <ac:chgData name="Adina Farinango" userId="33d2282c-26e6-499a-8585-f7494e0b621e" providerId="ADAL" clId="{ACBC8D00-F9ED-ED45-942F-76E937586B1E}" dt="2023-12-15T16:34:14.492" v="108" actId="478"/>
          <ac:cxnSpMkLst>
            <pc:docMk/>
            <pc:sldMk cId="981827524" sldId="271"/>
            <ac:cxnSpMk id="12" creationId="{7E58A241-0BC4-3218-5B39-C706D8DD958E}"/>
          </ac:cxnSpMkLst>
        </pc:cxnChg>
        <pc:cxnChg chg="del mod">
          <ac:chgData name="Adina Farinango" userId="33d2282c-26e6-499a-8585-f7494e0b621e" providerId="ADAL" clId="{ACBC8D00-F9ED-ED45-942F-76E937586B1E}" dt="2023-12-15T16:34:14.492" v="108" actId="478"/>
          <ac:cxnSpMkLst>
            <pc:docMk/>
            <pc:sldMk cId="981827524" sldId="271"/>
            <ac:cxnSpMk id="17" creationId="{42BA1F94-231B-A7CB-DBFF-921FC5F44F56}"/>
          </ac:cxnSpMkLst>
        </pc:cxnChg>
        <pc:cxnChg chg="add del mod">
          <ac:chgData name="Adina Farinango" userId="33d2282c-26e6-499a-8585-f7494e0b621e" providerId="ADAL" clId="{ACBC8D00-F9ED-ED45-942F-76E937586B1E}" dt="2023-12-15T16:34:23.189" v="110"/>
          <ac:cxnSpMkLst>
            <pc:docMk/>
            <pc:sldMk cId="981827524" sldId="271"/>
            <ac:cxnSpMk id="20" creationId="{188FA3C9-260C-6BE1-A426-7ACA536A6327}"/>
          </ac:cxnSpMkLst>
        </pc:cxnChg>
        <pc:cxnChg chg="add del mod">
          <ac:chgData name="Adina Farinango" userId="33d2282c-26e6-499a-8585-f7494e0b621e" providerId="ADAL" clId="{ACBC8D00-F9ED-ED45-942F-76E937586B1E}" dt="2023-12-15T16:34:23.189" v="110"/>
          <ac:cxnSpMkLst>
            <pc:docMk/>
            <pc:sldMk cId="981827524" sldId="271"/>
            <ac:cxnSpMk id="34" creationId="{D9139546-4420-1499-1B3C-9550A15DCACB}"/>
          </ac:cxnSpMkLst>
        </pc:cxnChg>
        <pc:cxnChg chg="add del mod">
          <ac:chgData name="Adina Farinango" userId="33d2282c-26e6-499a-8585-f7494e0b621e" providerId="ADAL" clId="{ACBC8D00-F9ED-ED45-942F-76E937586B1E}" dt="2023-12-15T16:34:23.189" v="110"/>
          <ac:cxnSpMkLst>
            <pc:docMk/>
            <pc:sldMk cId="981827524" sldId="271"/>
            <ac:cxnSpMk id="35" creationId="{802B46CB-DDED-FE87-5A5E-D151AA699FC0}"/>
          </ac:cxnSpMkLst>
        </pc:cxnChg>
        <pc:cxnChg chg="add del mod">
          <ac:chgData name="Adina Farinango" userId="33d2282c-26e6-499a-8585-f7494e0b621e" providerId="ADAL" clId="{ACBC8D00-F9ED-ED45-942F-76E937586B1E}" dt="2023-12-15T16:34:23.189" v="110"/>
          <ac:cxnSpMkLst>
            <pc:docMk/>
            <pc:sldMk cId="981827524" sldId="271"/>
            <ac:cxnSpMk id="36" creationId="{3E7181B3-007F-96F7-C47A-61F448BE0C76}"/>
          </ac:cxnSpMkLst>
        </pc:cxnChg>
        <pc:cxnChg chg="add del mod">
          <ac:chgData name="Adina Farinango" userId="33d2282c-26e6-499a-8585-f7494e0b621e" providerId="ADAL" clId="{ACBC8D00-F9ED-ED45-942F-76E937586B1E}" dt="2023-12-15T16:34:23.189" v="110"/>
          <ac:cxnSpMkLst>
            <pc:docMk/>
            <pc:sldMk cId="981827524" sldId="271"/>
            <ac:cxnSpMk id="37" creationId="{02D6A7FA-059D-742C-ABD4-E70388F8BE68}"/>
          </ac:cxnSpMkLst>
        </pc:cxnChg>
        <pc:cxnChg chg="add del mod">
          <ac:chgData name="Adina Farinango" userId="33d2282c-26e6-499a-8585-f7494e0b621e" providerId="ADAL" clId="{ACBC8D00-F9ED-ED45-942F-76E937586B1E}" dt="2023-12-15T16:34:23.189" v="110"/>
          <ac:cxnSpMkLst>
            <pc:docMk/>
            <pc:sldMk cId="981827524" sldId="271"/>
            <ac:cxnSpMk id="38" creationId="{3680B444-0365-ECEB-7293-3D9FDB3A9930}"/>
          </ac:cxnSpMkLst>
        </pc:cxnChg>
        <pc:cxnChg chg="add del mod">
          <ac:chgData name="Adina Farinango" userId="33d2282c-26e6-499a-8585-f7494e0b621e" providerId="ADAL" clId="{ACBC8D00-F9ED-ED45-942F-76E937586B1E}" dt="2023-12-15T16:34:23.189" v="110"/>
          <ac:cxnSpMkLst>
            <pc:docMk/>
            <pc:sldMk cId="981827524" sldId="271"/>
            <ac:cxnSpMk id="39" creationId="{0E9DA16C-7E14-79D8-464D-DB08E09B6A54}"/>
          </ac:cxnSpMkLst>
        </pc:cxnChg>
        <pc:cxnChg chg="add del mod">
          <ac:chgData name="Adina Farinango" userId="33d2282c-26e6-499a-8585-f7494e0b621e" providerId="ADAL" clId="{ACBC8D00-F9ED-ED45-942F-76E937586B1E}" dt="2023-12-15T16:34:23.189" v="110"/>
          <ac:cxnSpMkLst>
            <pc:docMk/>
            <pc:sldMk cId="981827524" sldId="271"/>
            <ac:cxnSpMk id="42" creationId="{F45166F1-4695-794E-99D8-A48EB6FE89CA}"/>
          </ac:cxnSpMkLst>
        </pc:cxnChg>
        <pc:cxnChg chg="add del mod">
          <ac:chgData name="Adina Farinango" userId="33d2282c-26e6-499a-8585-f7494e0b621e" providerId="ADAL" clId="{ACBC8D00-F9ED-ED45-942F-76E937586B1E}" dt="2023-12-15T16:34:23.189" v="110"/>
          <ac:cxnSpMkLst>
            <pc:docMk/>
            <pc:sldMk cId="981827524" sldId="271"/>
            <ac:cxnSpMk id="43" creationId="{6B365027-5544-A05B-AD0F-38902E28659C}"/>
          </ac:cxnSpMkLst>
        </pc:cxnChg>
        <pc:cxnChg chg="add del mod">
          <ac:chgData name="Adina Farinango" userId="33d2282c-26e6-499a-8585-f7494e0b621e" providerId="ADAL" clId="{ACBC8D00-F9ED-ED45-942F-76E937586B1E}" dt="2023-12-15T16:34:27.464" v="112"/>
          <ac:cxnSpMkLst>
            <pc:docMk/>
            <pc:sldMk cId="981827524" sldId="271"/>
            <ac:cxnSpMk id="46" creationId="{230297D7-E2D9-6325-7FD5-B2B599578880}"/>
          </ac:cxnSpMkLst>
        </pc:cxnChg>
        <pc:cxnChg chg="add del mod">
          <ac:chgData name="Adina Farinango" userId="33d2282c-26e6-499a-8585-f7494e0b621e" providerId="ADAL" clId="{ACBC8D00-F9ED-ED45-942F-76E937586B1E}" dt="2023-12-15T16:34:27.464" v="112"/>
          <ac:cxnSpMkLst>
            <pc:docMk/>
            <pc:sldMk cId="981827524" sldId="271"/>
            <ac:cxnSpMk id="48" creationId="{9AC55882-F2C5-DAB8-B8A8-C4F0019E3CCB}"/>
          </ac:cxnSpMkLst>
        </pc:cxnChg>
        <pc:cxnChg chg="add del mod">
          <ac:chgData name="Adina Farinango" userId="33d2282c-26e6-499a-8585-f7494e0b621e" providerId="ADAL" clId="{ACBC8D00-F9ED-ED45-942F-76E937586B1E}" dt="2023-12-15T16:34:27.464" v="112"/>
          <ac:cxnSpMkLst>
            <pc:docMk/>
            <pc:sldMk cId="981827524" sldId="271"/>
            <ac:cxnSpMk id="62" creationId="{3A77574B-13B8-E895-ECDE-B3F45C8D3BD1}"/>
          </ac:cxnSpMkLst>
        </pc:cxnChg>
        <pc:cxnChg chg="add del mod">
          <ac:chgData name="Adina Farinango" userId="33d2282c-26e6-499a-8585-f7494e0b621e" providerId="ADAL" clId="{ACBC8D00-F9ED-ED45-942F-76E937586B1E}" dt="2023-12-15T16:34:27.464" v="112"/>
          <ac:cxnSpMkLst>
            <pc:docMk/>
            <pc:sldMk cId="981827524" sldId="271"/>
            <ac:cxnSpMk id="63" creationId="{3D4F6866-6D96-4E6C-AADA-8716C80EC52F}"/>
          </ac:cxnSpMkLst>
        </pc:cxnChg>
        <pc:cxnChg chg="add del mod">
          <ac:chgData name="Adina Farinango" userId="33d2282c-26e6-499a-8585-f7494e0b621e" providerId="ADAL" clId="{ACBC8D00-F9ED-ED45-942F-76E937586B1E}" dt="2023-12-15T16:34:27.464" v="112"/>
          <ac:cxnSpMkLst>
            <pc:docMk/>
            <pc:sldMk cId="981827524" sldId="271"/>
            <ac:cxnSpMk id="64" creationId="{A3025927-084E-DD93-9540-DF5B9D31A642}"/>
          </ac:cxnSpMkLst>
        </pc:cxnChg>
        <pc:cxnChg chg="add del mod">
          <ac:chgData name="Adina Farinango" userId="33d2282c-26e6-499a-8585-f7494e0b621e" providerId="ADAL" clId="{ACBC8D00-F9ED-ED45-942F-76E937586B1E}" dt="2023-12-15T16:34:27.464" v="112"/>
          <ac:cxnSpMkLst>
            <pc:docMk/>
            <pc:sldMk cId="981827524" sldId="271"/>
            <ac:cxnSpMk id="65" creationId="{4E47DFFB-FF6C-0296-F073-7BAB9B8EF2D2}"/>
          </ac:cxnSpMkLst>
        </pc:cxnChg>
        <pc:cxnChg chg="add del mod">
          <ac:chgData name="Adina Farinango" userId="33d2282c-26e6-499a-8585-f7494e0b621e" providerId="ADAL" clId="{ACBC8D00-F9ED-ED45-942F-76E937586B1E}" dt="2023-12-15T16:34:27.464" v="112"/>
          <ac:cxnSpMkLst>
            <pc:docMk/>
            <pc:sldMk cId="981827524" sldId="271"/>
            <ac:cxnSpMk id="66" creationId="{5C8E535B-F846-B7CC-061B-954DADCDAC0F}"/>
          </ac:cxnSpMkLst>
        </pc:cxnChg>
        <pc:cxnChg chg="add del mod">
          <ac:chgData name="Adina Farinango" userId="33d2282c-26e6-499a-8585-f7494e0b621e" providerId="ADAL" clId="{ACBC8D00-F9ED-ED45-942F-76E937586B1E}" dt="2023-12-15T16:34:27.464" v="112"/>
          <ac:cxnSpMkLst>
            <pc:docMk/>
            <pc:sldMk cId="981827524" sldId="271"/>
            <ac:cxnSpMk id="67" creationId="{B1CD94C8-49BD-BE99-AC47-F6AEEA8177A0}"/>
          </ac:cxnSpMkLst>
        </pc:cxnChg>
        <pc:cxnChg chg="add del mod">
          <ac:chgData name="Adina Farinango" userId="33d2282c-26e6-499a-8585-f7494e0b621e" providerId="ADAL" clId="{ACBC8D00-F9ED-ED45-942F-76E937586B1E}" dt="2023-12-15T16:34:27.464" v="112"/>
          <ac:cxnSpMkLst>
            <pc:docMk/>
            <pc:sldMk cId="981827524" sldId="271"/>
            <ac:cxnSpMk id="70" creationId="{D60C62C4-6AE1-057E-6EB5-19C99A17BE24}"/>
          </ac:cxnSpMkLst>
        </pc:cxnChg>
        <pc:cxnChg chg="add del mod">
          <ac:chgData name="Adina Farinango" userId="33d2282c-26e6-499a-8585-f7494e0b621e" providerId="ADAL" clId="{ACBC8D00-F9ED-ED45-942F-76E937586B1E}" dt="2023-12-15T16:34:27.464" v="112"/>
          <ac:cxnSpMkLst>
            <pc:docMk/>
            <pc:sldMk cId="981827524" sldId="271"/>
            <ac:cxnSpMk id="71" creationId="{6A5E3928-7ADC-1B43-C0FA-84CFDC305501}"/>
          </ac:cxnSpMkLst>
        </pc:cxnChg>
        <pc:cxnChg chg="add mod">
          <ac:chgData name="Adina Farinango" userId="33d2282c-26e6-499a-8585-f7494e0b621e" providerId="ADAL" clId="{ACBC8D00-F9ED-ED45-942F-76E937586B1E}" dt="2023-12-15T16:47:16.753" v="194" actId="1076"/>
          <ac:cxnSpMkLst>
            <pc:docMk/>
            <pc:sldMk cId="981827524" sldId="271"/>
            <ac:cxnSpMk id="74" creationId="{319D4F75-5BEE-8FD5-40F2-7FAB6F2A2AB4}"/>
          </ac:cxnSpMkLst>
        </pc:cxnChg>
        <pc:cxnChg chg="add mod">
          <ac:chgData name="Adina Farinango" userId="33d2282c-26e6-499a-8585-f7494e0b621e" providerId="ADAL" clId="{ACBC8D00-F9ED-ED45-942F-76E937586B1E}" dt="2023-12-15T16:36:17.785" v="120" actId="1076"/>
          <ac:cxnSpMkLst>
            <pc:docMk/>
            <pc:sldMk cId="981827524" sldId="271"/>
            <ac:cxnSpMk id="76" creationId="{E414EE60-C17E-1184-10C4-74382E5F3575}"/>
          </ac:cxnSpMkLst>
        </pc:cxnChg>
        <pc:cxnChg chg="add mod">
          <ac:chgData name="Adina Farinango" userId="33d2282c-26e6-499a-8585-f7494e0b621e" providerId="ADAL" clId="{ACBC8D00-F9ED-ED45-942F-76E937586B1E}" dt="2023-12-15T16:34:36.534" v="116" actId="14100"/>
          <ac:cxnSpMkLst>
            <pc:docMk/>
            <pc:sldMk cId="981827524" sldId="271"/>
            <ac:cxnSpMk id="90" creationId="{8534ADCA-494B-7C67-7427-4896535F6F73}"/>
          </ac:cxnSpMkLst>
        </pc:cxnChg>
        <pc:cxnChg chg="add mod">
          <ac:chgData name="Adina Farinango" userId="33d2282c-26e6-499a-8585-f7494e0b621e" providerId="ADAL" clId="{ACBC8D00-F9ED-ED45-942F-76E937586B1E}" dt="2023-12-15T16:47:16.753" v="194" actId="1076"/>
          <ac:cxnSpMkLst>
            <pc:docMk/>
            <pc:sldMk cId="981827524" sldId="271"/>
            <ac:cxnSpMk id="91" creationId="{027740CB-4BB9-B77C-B103-D906E67439D1}"/>
          </ac:cxnSpMkLst>
        </pc:cxnChg>
        <pc:cxnChg chg="add mod">
          <ac:chgData name="Adina Farinango" userId="33d2282c-26e6-499a-8585-f7494e0b621e" providerId="ADAL" clId="{ACBC8D00-F9ED-ED45-942F-76E937586B1E}" dt="2023-12-15T16:46:47.210" v="186" actId="1076"/>
          <ac:cxnSpMkLst>
            <pc:docMk/>
            <pc:sldMk cId="981827524" sldId="271"/>
            <ac:cxnSpMk id="92" creationId="{39515AC4-E723-EEED-6C58-6E8B8B01530D}"/>
          </ac:cxnSpMkLst>
        </pc:cxnChg>
        <pc:cxnChg chg="add mod">
          <ac:chgData name="Adina Farinango" userId="33d2282c-26e6-499a-8585-f7494e0b621e" providerId="ADAL" clId="{ACBC8D00-F9ED-ED45-942F-76E937586B1E}" dt="2023-12-15T16:46:10.015" v="179" actId="167"/>
          <ac:cxnSpMkLst>
            <pc:docMk/>
            <pc:sldMk cId="981827524" sldId="271"/>
            <ac:cxnSpMk id="93" creationId="{66C120B4-9FB2-1D42-C5CB-F374504210FE}"/>
          </ac:cxnSpMkLst>
        </pc:cxnChg>
        <pc:cxnChg chg="add mod">
          <ac:chgData name="Adina Farinango" userId="33d2282c-26e6-499a-8585-f7494e0b621e" providerId="ADAL" clId="{ACBC8D00-F9ED-ED45-942F-76E937586B1E}" dt="2023-12-15T16:46:10.015" v="179" actId="167"/>
          <ac:cxnSpMkLst>
            <pc:docMk/>
            <pc:sldMk cId="981827524" sldId="271"/>
            <ac:cxnSpMk id="94" creationId="{38A6DC9A-BE70-F0AA-C978-5640B39A7511}"/>
          </ac:cxnSpMkLst>
        </pc:cxnChg>
        <pc:cxnChg chg="add mod">
          <ac:chgData name="Adina Farinango" userId="33d2282c-26e6-499a-8585-f7494e0b621e" providerId="ADAL" clId="{ACBC8D00-F9ED-ED45-942F-76E937586B1E}" dt="2023-12-15T16:46:28.008" v="182" actId="1076"/>
          <ac:cxnSpMkLst>
            <pc:docMk/>
            <pc:sldMk cId="981827524" sldId="271"/>
            <ac:cxnSpMk id="95" creationId="{3CE55CB9-10F0-1509-594B-7179C993AFAD}"/>
          </ac:cxnSpMkLst>
        </pc:cxnChg>
        <pc:cxnChg chg="add del mod">
          <ac:chgData name="Adina Farinango" userId="33d2282c-26e6-499a-8585-f7494e0b621e" providerId="ADAL" clId="{ACBC8D00-F9ED-ED45-942F-76E937586B1E}" dt="2023-12-15T16:46:47.210" v="186" actId="1076"/>
          <ac:cxnSpMkLst>
            <pc:docMk/>
            <pc:sldMk cId="981827524" sldId="271"/>
            <ac:cxnSpMk id="98" creationId="{F44AB239-BBE5-B425-ABE4-817D5C9BCBBE}"/>
          </ac:cxnSpMkLst>
        </pc:cxnChg>
        <pc:cxnChg chg="add mod">
          <ac:chgData name="Adina Farinango" userId="33d2282c-26e6-499a-8585-f7494e0b621e" providerId="ADAL" clId="{ACBC8D00-F9ED-ED45-942F-76E937586B1E}" dt="2023-12-15T16:34:36.534" v="116" actId="14100"/>
          <ac:cxnSpMkLst>
            <pc:docMk/>
            <pc:sldMk cId="981827524" sldId="271"/>
            <ac:cxnSpMk id="99" creationId="{7345906A-214F-8684-3595-923AA2885DE8}"/>
          </ac:cxnSpMkLst>
        </pc:cxnChg>
        <pc:cxnChg chg="add del mod">
          <ac:chgData name="Adina Farinango" userId="33d2282c-26e6-499a-8585-f7494e0b621e" providerId="ADAL" clId="{ACBC8D00-F9ED-ED45-942F-76E937586B1E}" dt="2023-12-15T16:45:14.374" v="161"/>
          <ac:cxnSpMkLst>
            <pc:docMk/>
            <pc:sldMk cId="981827524" sldId="271"/>
            <ac:cxnSpMk id="116" creationId="{1C209213-DB91-1FA9-D2B6-634F1CC112AF}"/>
          </ac:cxnSpMkLst>
        </pc:cxnChg>
      </pc:sldChg>
      <pc:sldChg chg="addSp delSp modSp new mod">
        <pc:chgData name="Adina Farinango" userId="33d2282c-26e6-499a-8585-f7494e0b621e" providerId="ADAL" clId="{ACBC8D00-F9ED-ED45-942F-76E937586B1E}" dt="2023-12-15T17:03:35.412" v="497"/>
        <pc:sldMkLst>
          <pc:docMk/>
          <pc:sldMk cId="3627965172" sldId="272"/>
        </pc:sldMkLst>
        <pc:spChg chg="del mod">
          <ac:chgData name="Adina Farinango" userId="33d2282c-26e6-499a-8585-f7494e0b621e" providerId="ADAL" clId="{ACBC8D00-F9ED-ED45-942F-76E937586B1E}" dt="2023-12-15T16:48:15.389" v="205" actId="478"/>
          <ac:spMkLst>
            <pc:docMk/>
            <pc:sldMk cId="3627965172" sldId="272"/>
            <ac:spMk id="2" creationId="{98B6B4BC-81EF-6B45-C949-AD5774421F18}"/>
          </ac:spMkLst>
        </pc:spChg>
        <pc:spChg chg="mod">
          <ac:chgData name="Adina Farinango" userId="33d2282c-26e6-499a-8585-f7494e0b621e" providerId="ADAL" clId="{ACBC8D00-F9ED-ED45-942F-76E937586B1E}" dt="2023-12-15T17:03:35.412" v="497"/>
          <ac:spMkLst>
            <pc:docMk/>
            <pc:sldMk cId="3627965172" sldId="272"/>
            <ac:spMk id="3" creationId="{164B841E-B78B-B043-2D23-E915ED52B137}"/>
          </ac:spMkLst>
        </pc:spChg>
        <pc:spChg chg="mod">
          <ac:chgData name="Adina Farinango" userId="33d2282c-26e6-499a-8585-f7494e0b621e" providerId="ADAL" clId="{ACBC8D00-F9ED-ED45-942F-76E937586B1E}" dt="2023-12-15T17:03:35.412" v="497"/>
          <ac:spMkLst>
            <pc:docMk/>
            <pc:sldMk cId="3627965172" sldId="272"/>
            <ac:spMk id="4" creationId="{31ECA66B-56AF-E5DE-0616-5DE95C62ADAA}"/>
          </ac:spMkLst>
        </pc:spChg>
        <pc:spChg chg="add del mod">
          <ac:chgData name="Adina Farinango" userId="33d2282c-26e6-499a-8585-f7494e0b621e" providerId="ADAL" clId="{ACBC8D00-F9ED-ED45-942F-76E937586B1E}" dt="2023-12-15T16:48:17.065" v="206" actId="478"/>
          <ac:spMkLst>
            <pc:docMk/>
            <pc:sldMk cId="3627965172" sldId="272"/>
            <ac:spMk id="6" creationId="{484DBCA7-973B-A3AC-908A-CA5835DA1503}"/>
          </ac:spMkLst>
        </pc:spChg>
        <pc:graphicFrameChg chg="add mod modGraphic">
          <ac:chgData name="Adina Farinango" userId="33d2282c-26e6-499a-8585-f7494e0b621e" providerId="ADAL" clId="{ACBC8D00-F9ED-ED45-942F-76E937586B1E}" dt="2023-12-15T16:50:26.362" v="257" actId="20577"/>
          <ac:graphicFrameMkLst>
            <pc:docMk/>
            <pc:sldMk cId="3627965172" sldId="272"/>
            <ac:graphicFrameMk id="7" creationId="{3039A668-0FD8-5B0E-5077-DB3CB5A8566D}"/>
          </ac:graphicFrameMkLst>
        </pc:graphicFrameChg>
      </pc:sldChg>
      <pc:sldChg chg="addSp delSp modSp new mod">
        <pc:chgData name="Adina Farinango" userId="33d2282c-26e6-499a-8585-f7494e0b621e" providerId="ADAL" clId="{ACBC8D00-F9ED-ED45-942F-76E937586B1E}" dt="2023-12-15T17:03:35.412" v="497"/>
        <pc:sldMkLst>
          <pc:docMk/>
          <pc:sldMk cId="290086506" sldId="273"/>
        </pc:sldMkLst>
        <pc:spChg chg="del">
          <ac:chgData name="Adina Farinango" userId="33d2282c-26e6-499a-8585-f7494e0b621e" providerId="ADAL" clId="{ACBC8D00-F9ED-ED45-942F-76E937586B1E}" dt="2023-12-15T16:50:48.533" v="261" actId="478"/>
          <ac:spMkLst>
            <pc:docMk/>
            <pc:sldMk cId="290086506" sldId="273"/>
            <ac:spMk id="2" creationId="{8DF72C02-ED59-2822-035D-4B7AD8A8B13F}"/>
          </ac:spMkLst>
        </pc:spChg>
        <pc:spChg chg="mod">
          <ac:chgData name="Adina Farinango" userId="33d2282c-26e6-499a-8585-f7494e0b621e" providerId="ADAL" clId="{ACBC8D00-F9ED-ED45-942F-76E937586B1E}" dt="2023-12-15T17:03:35.412" v="497"/>
          <ac:spMkLst>
            <pc:docMk/>
            <pc:sldMk cId="290086506" sldId="273"/>
            <ac:spMk id="3" creationId="{5C1CDA0A-60B5-7E06-896F-B1F04DB86F42}"/>
          </ac:spMkLst>
        </pc:spChg>
        <pc:spChg chg="mod">
          <ac:chgData name="Adina Farinango" userId="33d2282c-26e6-499a-8585-f7494e0b621e" providerId="ADAL" clId="{ACBC8D00-F9ED-ED45-942F-76E937586B1E}" dt="2023-12-15T17:03:35.412" v="497"/>
          <ac:spMkLst>
            <pc:docMk/>
            <pc:sldMk cId="290086506" sldId="273"/>
            <ac:spMk id="4" creationId="{F305A05E-2B84-BD78-B7CC-DC6CEECA73D8}"/>
          </ac:spMkLst>
        </pc:spChg>
        <pc:spChg chg="add del mod">
          <ac:chgData name="Adina Farinango" userId="33d2282c-26e6-499a-8585-f7494e0b621e" providerId="ADAL" clId="{ACBC8D00-F9ED-ED45-942F-76E937586B1E}" dt="2023-12-15T16:50:50.202" v="263"/>
          <ac:spMkLst>
            <pc:docMk/>
            <pc:sldMk cId="290086506" sldId="273"/>
            <ac:spMk id="5" creationId="{1883D0DC-DE2D-D19D-D32A-DF9B6D34FC22}"/>
          </ac:spMkLst>
        </pc:spChg>
        <pc:spChg chg="add del mod">
          <ac:chgData name="Adina Farinango" userId="33d2282c-26e6-499a-8585-f7494e0b621e" providerId="ADAL" clId="{ACBC8D00-F9ED-ED45-942F-76E937586B1E}" dt="2023-12-15T16:50:50.202" v="263"/>
          <ac:spMkLst>
            <pc:docMk/>
            <pc:sldMk cId="290086506" sldId="273"/>
            <ac:spMk id="8" creationId="{264012C1-131A-D18C-F464-3F64BE023658}"/>
          </ac:spMkLst>
        </pc:spChg>
        <pc:spChg chg="add del mod">
          <ac:chgData name="Adina Farinango" userId="33d2282c-26e6-499a-8585-f7494e0b621e" providerId="ADAL" clId="{ACBC8D00-F9ED-ED45-942F-76E937586B1E}" dt="2023-12-15T16:50:50.202" v="263"/>
          <ac:spMkLst>
            <pc:docMk/>
            <pc:sldMk cId="290086506" sldId="273"/>
            <ac:spMk id="10" creationId="{29105037-4D42-B85F-A7B2-582FE8D3D381}"/>
          </ac:spMkLst>
        </pc:spChg>
        <pc:spChg chg="add del mod">
          <ac:chgData name="Adina Farinango" userId="33d2282c-26e6-499a-8585-f7494e0b621e" providerId="ADAL" clId="{ACBC8D00-F9ED-ED45-942F-76E937586B1E}" dt="2023-12-15T16:50:50.202" v="263"/>
          <ac:spMkLst>
            <pc:docMk/>
            <pc:sldMk cId="290086506" sldId="273"/>
            <ac:spMk id="11" creationId="{C838C19A-AFA4-7B16-CBA0-01F8BB7B3B6D}"/>
          </ac:spMkLst>
        </pc:spChg>
        <pc:spChg chg="add del mod">
          <ac:chgData name="Adina Farinango" userId="33d2282c-26e6-499a-8585-f7494e0b621e" providerId="ADAL" clId="{ACBC8D00-F9ED-ED45-942F-76E937586B1E}" dt="2023-12-15T16:50:50.202" v="263"/>
          <ac:spMkLst>
            <pc:docMk/>
            <pc:sldMk cId="290086506" sldId="273"/>
            <ac:spMk id="13" creationId="{A1089DA0-0C45-749C-985C-98FABF46FD53}"/>
          </ac:spMkLst>
        </pc:spChg>
        <pc:spChg chg="add del mod">
          <ac:chgData name="Adina Farinango" userId="33d2282c-26e6-499a-8585-f7494e0b621e" providerId="ADAL" clId="{ACBC8D00-F9ED-ED45-942F-76E937586B1E}" dt="2023-12-15T16:50:50.202" v="263"/>
          <ac:spMkLst>
            <pc:docMk/>
            <pc:sldMk cId="290086506" sldId="273"/>
            <ac:spMk id="14" creationId="{D92A39DC-C29D-DB35-91AF-6FE82398A55D}"/>
          </ac:spMkLst>
        </pc:spChg>
        <pc:spChg chg="add del mod">
          <ac:chgData name="Adina Farinango" userId="33d2282c-26e6-499a-8585-f7494e0b621e" providerId="ADAL" clId="{ACBC8D00-F9ED-ED45-942F-76E937586B1E}" dt="2023-12-15T16:50:50.202" v="263"/>
          <ac:spMkLst>
            <pc:docMk/>
            <pc:sldMk cId="290086506" sldId="273"/>
            <ac:spMk id="15" creationId="{BB9FC345-F7A1-C3BE-7273-FE452AC5885A}"/>
          </ac:spMkLst>
        </pc:spChg>
        <pc:spChg chg="add del mod">
          <ac:chgData name="Adina Farinango" userId="33d2282c-26e6-499a-8585-f7494e0b621e" providerId="ADAL" clId="{ACBC8D00-F9ED-ED45-942F-76E937586B1E}" dt="2023-12-15T16:50:50.202" v="263"/>
          <ac:spMkLst>
            <pc:docMk/>
            <pc:sldMk cId="290086506" sldId="273"/>
            <ac:spMk id="18" creationId="{360DC163-0BB9-ADE9-7929-4391F8FA2828}"/>
          </ac:spMkLst>
        </pc:spChg>
        <pc:spChg chg="add del mod">
          <ac:chgData name="Adina Farinango" userId="33d2282c-26e6-499a-8585-f7494e0b621e" providerId="ADAL" clId="{ACBC8D00-F9ED-ED45-942F-76E937586B1E}" dt="2023-12-15T16:50:50.202" v="263"/>
          <ac:spMkLst>
            <pc:docMk/>
            <pc:sldMk cId="290086506" sldId="273"/>
            <ac:spMk id="19" creationId="{4F130A5C-8066-AC16-120B-C5970AB12947}"/>
          </ac:spMkLst>
        </pc:spChg>
        <pc:spChg chg="add del mod">
          <ac:chgData name="Adina Farinango" userId="33d2282c-26e6-499a-8585-f7494e0b621e" providerId="ADAL" clId="{ACBC8D00-F9ED-ED45-942F-76E937586B1E}" dt="2023-12-15T16:50:50.202" v="263"/>
          <ac:spMkLst>
            <pc:docMk/>
            <pc:sldMk cId="290086506" sldId="273"/>
            <ac:spMk id="20" creationId="{4F1BECE1-A28F-E05F-1EF2-65B755274195}"/>
          </ac:spMkLst>
        </pc:spChg>
        <pc:spChg chg="add del mod">
          <ac:chgData name="Adina Farinango" userId="33d2282c-26e6-499a-8585-f7494e0b621e" providerId="ADAL" clId="{ACBC8D00-F9ED-ED45-942F-76E937586B1E}" dt="2023-12-15T16:50:50.202" v="263"/>
          <ac:spMkLst>
            <pc:docMk/>
            <pc:sldMk cId="290086506" sldId="273"/>
            <ac:spMk id="21" creationId="{54362508-B00D-AA64-F36C-A46CA1804202}"/>
          </ac:spMkLst>
        </pc:spChg>
        <pc:spChg chg="add mod">
          <ac:chgData name="Adina Farinango" userId="33d2282c-26e6-499a-8585-f7494e0b621e" providerId="ADAL" clId="{ACBC8D00-F9ED-ED45-942F-76E937586B1E}" dt="2023-12-15T16:52:32.082" v="287" actId="1038"/>
          <ac:spMkLst>
            <pc:docMk/>
            <pc:sldMk cId="290086506" sldId="273"/>
            <ac:spMk id="22" creationId="{89BBA8D3-45B7-D35E-BEF8-EE6154DEB6F6}"/>
          </ac:spMkLst>
        </pc:spChg>
        <pc:spChg chg="add mod">
          <ac:chgData name="Adina Farinango" userId="33d2282c-26e6-499a-8585-f7494e0b621e" providerId="ADAL" clId="{ACBC8D00-F9ED-ED45-942F-76E937586B1E}" dt="2023-12-15T16:52:32.082" v="287" actId="1038"/>
          <ac:spMkLst>
            <pc:docMk/>
            <pc:sldMk cId="290086506" sldId="273"/>
            <ac:spMk id="25" creationId="{A29AE2C9-9CBC-9E6F-7665-48919673111B}"/>
          </ac:spMkLst>
        </pc:spChg>
        <pc:spChg chg="add mod">
          <ac:chgData name="Adina Farinango" userId="33d2282c-26e6-499a-8585-f7494e0b621e" providerId="ADAL" clId="{ACBC8D00-F9ED-ED45-942F-76E937586B1E}" dt="2023-12-15T16:52:32.082" v="287" actId="1038"/>
          <ac:spMkLst>
            <pc:docMk/>
            <pc:sldMk cId="290086506" sldId="273"/>
            <ac:spMk id="27" creationId="{A94329D0-9B0C-6A1E-8A79-A6C61AD341EE}"/>
          </ac:spMkLst>
        </pc:spChg>
        <pc:spChg chg="add mod">
          <ac:chgData name="Adina Farinango" userId="33d2282c-26e6-499a-8585-f7494e0b621e" providerId="ADAL" clId="{ACBC8D00-F9ED-ED45-942F-76E937586B1E}" dt="2023-12-15T16:52:32.082" v="287" actId="1038"/>
          <ac:spMkLst>
            <pc:docMk/>
            <pc:sldMk cId="290086506" sldId="273"/>
            <ac:spMk id="28" creationId="{787D6CE7-C746-0F6A-64C9-AFD77E6BE117}"/>
          </ac:spMkLst>
        </pc:spChg>
        <pc:spChg chg="add mod">
          <ac:chgData name="Adina Farinango" userId="33d2282c-26e6-499a-8585-f7494e0b621e" providerId="ADAL" clId="{ACBC8D00-F9ED-ED45-942F-76E937586B1E}" dt="2023-12-15T16:52:32.082" v="287" actId="1038"/>
          <ac:spMkLst>
            <pc:docMk/>
            <pc:sldMk cId="290086506" sldId="273"/>
            <ac:spMk id="30" creationId="{FA0E228A-B542-E43A-1C1C-E1983420F038}"/>
          </ac:spMkLst>
        </pc:spChg>
        <pc:spChg chg="add mod">
          <ac:chgData name="Adina Farinango" userId="33d2282c-26e6-499a-8585-f7494e0b621e" providerId="ADAL" clId="{ACBC8D00-F9ED-ED45-942F-76E937586B1E}" dt="2023-12-15T16:52:32.082" v="287" actId="1038"/>
          <ac:spMkLst>
            <pc:docMk/>
            <pc:sldMk cId="290086506" sldId="273"/>
            <ac:spMk id="31" creationId="{E44B971C-D918-EF72-D5F8-87DB322BC3D9}"/>
          </ac:spMkLst>
        </pc:spChg>
        <pc:spChg chg="add mod">
          <ac:chgData name="Adina Farinango" userId="33d2282c-26e6-499a-8585-f7494e0b621e" providerId="ADAL" clId="{ACBC8D00-F9ED-ED45-942F-76E937586B1E}" dt="2023-12-15T16:52:32.082" v="287" actId="1038"/>
          <ac:spMkLst>
            <pc:docMk/>
            <pc:sldMk cId="290086506" sldId="273"/>
            <ac:spMk id="32" creationId="{CADD962F-2934-97A2-7C1A-9E0B84B96F0E}"/>
          </ac:spMkLst>
        </pc:spChg>
        <pc:spChg chg="add mod">
          <ac:chgData name="Adina Farinango" userId="33d2282c-26e6-499a-8585-f7494e0b621e" providerId="ADAL" clId="{ACBC8D00-F9ED-ED45-942F-76E937586B1E}" dt="2023-12-15T16:52:32.082" v="287" actId="1038"/>
          <ac:spMkLst>
            <pc:docMk/>
            <pc:sldMk cId="290086506" sldId="273"/>
            <ac:spMk id="35" creationId="{CE596AD7-33EF-D2FF-4E7D-3D88E196E97C}"/>
          </ac:spMkLst>
        </pc:spChg>
        <pc:spChg chg="add mod">
          <ac:chgData name="Adina Farinango" userId="33d2282c-26e6-499a-8585-f7494e0b621e" providerId="ADAL" clId="{ACBC8D00-F9ED-ED45-942F-76E937586B1E}" dt="2023-12-15T16:52:32.082" v="287" actId="1038"/>
          <ac:spMkLst>
            <pc:docMk/>
            <pc:sldMk cId="290086506" sldId="273"/>
            <ac:spMk id="36" creationId="{A973BA7D-6BB2-1DC8-B13A-E0779F1E24BE}"/>
          </ac:spMkLst>
        </pc:spChg>
        <pc:spChg chg="add mod">
          <ac:chgData name="Adina Farinango" userId="33d2282c-26e6-499a-8585-f7494e0b621e" providerId="ADAL" clId="{ACBC8D00-F9ED-ED45-942F-76E937586B1E}" dt="2023-12-15T16:52:32.082" v="287" actId="1038"/>
          <ac:spMkLst>
            <pc:docMk/>
            <pc:sldMk cId="290086506" sldId="273"/>
            <ac:spMk id="37" creationId="{51308CCE-5649-805C-9623-40A268D6E633}"/>
          </ac:spMkLst>
        </pc:spChg>
        <pc:spChg chg="add mod">
          <ac:chgData name="Adina Farinango" userId="33d2282c-26e6-499a-8585-f7494e0b621e" providerId="ADAL" clId="{ACBC8D00-F9ED-ED45-942F-76E937586B1E}" dt="2023-12-15T16:52:32.082" v="287" actId="1038"/>
          <ac:spMkLst>
            <pc:docMk/>
            <pc:sldMk cId="290086506" sldId="273"/>
            <ac:spMk id="38" creationId="{CF49A197-F161-9153-47BF-C6CCA0869BEE}"/>
          </ac:spMkLst>
        </pc:spChg>
        <pc:cxnChg chg="add del mod">
          <ac:chgData name="Adina Farinango" userId="33d2282c-26e6-499a-8585-f7494e0b621e" providerId="ADAL" clId="{ACBC8D00-F9ED-ED45-942F-76E937586B1E}" dt="2023-12-15T16:50:50.202" v="263"/>
          <ac:cxnSpMkLst>
            <pc:docMk/>
            <pc:sldMk cId="290086506" sldId="273"/>
            <ac:cxnSpMk id="6" creationId="{CD1D6429-04BF-E2E0-735E-E8CD07F1DF5F}"/>
          </ac:cxnSpMkLst>
        </pc:cxnChg>
        <pc:cxnChg chg="add del mod">
          <ac:chgData name="Adina Farinango" userId="33d2282c-26e6-499a-8585-f7494e0b621e" providerId="ADAL" clId="{ACBC8D00-F9ED-ED45-942F-76E937586B1E}" dt="2023-12-15T16:50:50.202" v="263"/>
          <ac:cxnSpMkLst>
            <pc:docMk/>
            <pc:sldMk cId="290086506" sldId="273"/>
            <ac:cxnSpMk id="7" creationId="{9593C5E3-9E17-F391-FA93-429C210E7CD7}"/>
          </ac:cxnSpMkLst>
        </pc:cxnChg>
        <pc:cxnChg chg="add del mod">
          <ac:chgData name="Adina Farinango" userId="33d2282c-26e6-499a-8585-f7494e0b621e" providerId="ADAL" clId="{ACBC8D00-F9ED-ED45-942F-76E937586B1E}" dt="2023-12-15T16:50:50.202" v="263"/>
          <ac:cxnSpMkLst>
            <pc:docMk/>
            <pc:sldMk cId="290086506" sldId="273"/>
            <ac:cxnSpMk id="9" creationId="{7B0EBCA4-FDCC-62AB-1332-74F6CB7671F3}"/>
          </ac:cxnSpMkLst>
        </pc:cxnChg>
        <pc:cxnChg chg="add del mod">
          <ac:chgData name="Adina Farinango" userId="33d2282c-26e6-499a-8585-f7494e0b621e" providerId="ADAL" clId="{ACBC8D00-F9ED-ED45-942F-76E937586B1E}" dt="2023-12-15T16:50:50.202" v="263"/>
          <ac:cxnSpMkLst>
            <pc:docMk/>
            <pc:sldMk cId="290086506" sldId="273"/>
            <ac:cxnSpMk id="12" creationId="{7774FCF7-73AE-D3E6-085A-68C5F04846A0}"/>
          </ac:cxnSpMkLst>
        </pc:cxnChg>
        <pc:cxnChg chg="add del mod">
          <ac:chgData name="Adina Farinango" userId="33d2282c-26e6-499a-8585-f7494e0b621e" providerId="ADAL" clId="{ACBC8D00-F9ED-ED45-942F-76E937586B1E}" dt="2023-12-15T16:50:50.202" v="263"/>
          <ac:cxnSpMkLst>
            <pc:docMk/>
            <pc:sldMk cId="290086506" sldId="273"/>
            <ac:cxnSpMk id="16" creationId="{EBD9BA3A-4D39-DE02-09D3-660A5FA8BC20}"/>
          </ac:cxnSpMkLst>
        </pc:cxnChg>
        <pc:cxnChg chg="add del mod">
          <ac:chgData name="Adina Farinango" userId="33d2282c-26e6-499a-8585-f7494e0b621e" providerId="ADAL" clId="{ACBC8D00-F9ED-ED45-942F-76E937586B1E}" dt="2023-12-15T16:50:50.202" v="263"/>
          <ac:cxnSpMkLst>
            <pc:docMk/>
            <pc:sldMk cId="290086506" sldId="273"/>
            <ac:cxnSpMk id="17" creationId="{780D1006-C766-6D26-865F-BF972A9C15A4}"/>
          </ac:cxnSpMkLst>
        </pc:cxnChg>
        <pc:cxnChg chg="add mod">
          <ac:chgData name="Adina Farinango" userId="33d2282c-26e6-499a-8585-f7494e0b621e" providerId="ADAL" clId="{ACBC8D00-F9ED-ED45-942F-76E937586B1E}" dt="2023-12-15T16:52:32.082" v="287" actId="1038"/>
          <ac:cxnSpMkLst>
            <pc:docMk/>
            <pc:sldMk cId="290086506" sldId="273"/>
            <ac:cxnSpMk id="23" creationId="{59D889EE-15F5-2CA0-7A83-BBF4357F8EE5}"/>
          </ac:cxnSpMkLst>
        </pc:cxnChg>
        <pc:cxnChg chg="add mod">
          <ac:chgData name="Adina Farinango" userId="33d2282c-26e6-499a-8585-f7494e0b621e" providerId="ADAL" clId="{ACBC8D00-F9ED-ED45-942F-76E937586B1E}" dt="2023-12-15T16:52:32.082" v="287" actId="1038"/>
          <ac:cxnSpMkLst>
            <pc:docMk/>
            <pc:sldMk cId="290086506" sldId="273"/>
            <ac:cxnSpMk id="24" creationId="{4802AE16-7666-4CCD-063C-7FC81AE86C39}"/>
          </ac:cxnSpMkLst>
        </pc:cxnChg>
        <pc:cxnChg chg="add mod">
          <ac:chgData name="Adina Farinango" userId="33d2282c-26e6-499a-8585-f7494e0b621e" providerId="ADAL" clId="{ACBC8D00-F9ED-ED45-942F-76E937586B1E}" dt="2023-12-15T16:52:32.082" v="287" actId="1038"/>
          <ac:cxnSpMkLst>
            <pc:docMk/>
            <pc:sldMk cId="290086506" sldId="273"/>
            <ac:cxnSpMk id="26" creationId="{7E430643-0AE4-EFFB-CA47-8117D81A3BEA}"/>
          </ac:cxnSpMkLst>
        </pc:cxnChg>
        <pc:cxnChg chg="add mod">
          <ac:chgData name="Adina Farinango" userId="33d2282c-26e6-499a-8585-f7494e0b621e" providerId="ADAL" clId="{ACBC8D00-F9ED-ED45-942F-76E937586B1E}" dt="2023-12-15T16:52:32.082" v="287" actId="1038"/>
          <ac:cxnSpMkLst>
            <pc:docMk/>
            <pc:sldMk cId="290086506" sldId="273"/>
            <ac:cxnSpMk id="29" creationId="{A3B7B254-38F3-2718-0619-0A9AEA3534AC}"/>
          </ac:cxnSpMkLst>
        </pc:cxnChg>
        <pc:cxnChg chg="add mod">
          <ac:chgData name="Adina Farinango" userId="33d2282c-26e6-499a-8585-f7494e0b621e" providerId="ADAL" clId="{ACBC8D00-F9ED-ED45-942F-76E937586B1E}" dt="2023-12-15T16:52:32.082" v="287" actId="1038"/>
          <ac:cxnSpMkLst>
            <pc:docMk/>
            <pc:sldMk cId="290086506" sldId="273"/>
            <ac:cxnSpMk id="33" creationId="{2BD25FCD-2BF5-B988-0653-20BEFA310ACE}"/>
          </ac:cxnSpMkLst>
        </pc:cxnChg>
        <pc:cxnChg chg="add mod">
          <ac:chgData name="Adina Farinango" userId="33d2282c-26e6-499a-8585-f7494e0b621e" providerId="ADAL" clId="{ACBC8D00-F9ED-ED45-942F-76E937586B1E}" dt="2023-12-15T16:52:32.082" v="287" actId="1038"/>
          <ac:cxnSpMkLst>
            <pc:docMk/>
            <pc:sldMk cId="290086506" sldId="273"/>
            <ac:cxnSpMk id="34" creationId="{7154B41F-A398-4F94-006A-A39AE159BF95}"/>
          </ac:cxnSpMkLst>
        </pc:cxnChg>
      </pc:sldChg>
      <pc:sldChg chg="addSp delSp modSp new mod">
        <pc:chgData name="Adina Farinango" userId="33d2282c-26e6-499a-8585-f7494e0b621e" providerId="ADAL" clId="{ACBC8D00-F9ED-ED45-942F-76E937586B1E}" dt="2023-12-15T17:03:35.412" v="497"/>
        <pc:sldMkLst>
          <pc:docMk/>
          <pc:sldMk cId="4025687153" sldId="274"/>
        </pc:sldMkLst>
        <pc:spChg chg="del mod">
          <ac:chgData name="Adina Farinango" userId="33d2282c-26e6-499a-8585-f7494e0b621e" providerId="ADAL" clId="{ACBC8D00-F9ED-ED45-942F-76E937586B1E}" dt="2023-12-15T16:53:56.471" v="293"/>
          <ac:spMkLst>
            <pc:docMk/>
            <pc:sldMk cId="4025687153" sldId="274"/>
            <ac:spMk id="2" creationId="{7D7A0D3C-FD91-EE37-98F4-0C8E86E7EE6A}"/>
          </ac:spMkLst>
        </pc:spChg>
        <pc:spChg chg="mod">
          <ac:chgData name="Adina Farinango" userId="33d2282c-26e6-499a-8585-f7494e0b621e" providerId="ADAL" clId="{ACBC8D00-F9ED-ED45-942F-76E937586B1E}" dt="2023-12-15T17:03:35.412" v="497"/>
          <ac:spMkLst>
            <pc:docMk/>
            <pc:sldMk cId="4025687153" sldId="274"/>
            <ac:spMk id="3" creationId="{9DB335EB-A46B-F183-43D9-0E944D857D43}"/>
          </ac:spMkLst>
        </pc:spChg>
        <pc:spChg chg="mod">
          <ac:chgData name="Adina Farinango" userId="33d2282c-26e6-499a-8585-f7494e0b621e" providerId="ADAL" clId="{ACBC8D00-F9ED-ED45-942F-76E937586B1E}" dt="2023-12-15T17:03:35.412" v="497"/>
          <ac:spMkLst>
            <pc:docMk/>
            <pc:sldMk cId="4025687153" sldId="274"/>
            <ac:spMk id="4" creationId="{DD930132-55E9-7F84-090C-0331177FC75D}"/>
          </ac:spMkLst>
        </pc:spChg>
        <pc:graphicFrameChg chg="add mod modGraphic">
          <ac:chgData name="Adina Farinango" userId="33d2282c-26e6-499a-8585-f7494e0b621e" providerId="ADAL" clId="{ACBC8D00-F9ED-ED45-942F-76E937586B1E}" dt="2023-12-15T16:54:15.073" v="298" actId="12385"/>
          <ac:graphicFrameMkLst>
            <pc:docMk/>
            <pc:sldMk cId="4025687153" sldId="274"/>
            <ac:graphicFrameMk id="5" creationId="{46BEAF14-6810-0483-67DC-9380F666580B}"/>
          </ac:graphicFrameMkLst>
        </pc:graphicFrameChg>
      </pc:sldChg>
      <pc:sldChg chg="addSp modSp add mod">
        <pc:chgData name="Adina Farinango" userId="33d2282c-26e6-499a-8585-f7494e0b621e" providerId="ADAL" clId="{ACBC8D00-F9ED-ED45-942F-76E937586B1E}" dt="2023-12-15T17:03:35.412" v="497"/>
        <pc:sldMkLst>
          <pc:docMk/>
          <pc:sldMk cId="609044772" sldId="275"/>
        </pc:sldMkLst>
        <pc:spChg chg="add mod">
          <ac:chgData name="Adina Farinango" userId="33d2282c-26e6-499a-8585-f7494e0b621e" providerId="ADAL" clId="{ACBC8D00-F9ED-ED45-942F-76E937586B1E}" dt="2023-12-15T16:56:17.643" v="319" actId="1076"/>
          <ac:spMkLst>
            <pc:docMk/>
            <pc:sldMk cId="609044772" sldId="275"/>
            <ac:spMk id="2" creationId="{D9743875-C835-6480-6139-3CD9AC34618B}"/>
          </ac:spMkLst>
        </pc:spChg>
        <pc:spChg chg="mod">
          <ac:chgData name="Adina Farinango" userId="33d2282c-26e6-499a-8585-f7494e0b621e" providerId="ADAL" clId="{ACBC8D00-F9ED-ED45-942F-76E937586B1E}" dt="2023-12-15T17:03:35.412" v="497"/>
          <ac:spMkLst>
            <pc:docMk/>
            <pc:sldMk cId="609044772" sldId="275"/>
            <ac:spMk id="3" creationId="{9DB335EB-A46B-F183-43D9-0E944D857D43}"/>
          </ac:spMkLst>
        </pc:spChg>
        <pc:spChg chg="mod">
          <ac:chgData name="Adina Farinango" userId="33d2282c-26e6-499a-8585-f7494e0b621e" providerId="ADAL" clId="{ACBC8D00-F9ED-ED45-942F-76E937586B1E}" dt="2023-12-15T17:03:35.412" v="497"/>
          <ac:spMkLst>
            <pc:docMk/>
            <pc:sldMk cId="609044772" sldId="275"/>
            <ac:spMk id="4" creationId="{DD930132-55E9-7F84-090C-0331177FC75D}"/>
          </ac:spMkLst>
        </pc:spChg>
        <pc:graphicFrameChg chg="mod modGraphic">
          <ac:chgData name="Adina Farinango" userId="33d2282c-26e6-499a-8585-f7494e0b621e" providerId="ADAL" clId="{ACBC8D00-F9ED-ED45-942F-76E937586B1E}" dt="2023-12-15T16:55:25.331" v="312" actId="207"/>
          <ac:graphicFrameMkLst>
            <pc:docMk/>
            <pc:sldMk cId="609044772" sldId="275"/>
            <ac:graphicFrameMk id="5" creationId="{46BEAF14-6810-0483-67DC-9380F666580B}"/>
          </ac:graphicFrameMkLst>
        </pc:graphicFrameChg>
      </pc:sldChg>
      <pc:sldChg chg="addSp delSp modSp new mod">
        <pc:chgData name="Adina Farinango" userId="33d2282c-26e6-499a-8585-f7494e0b621e" providerId="ADAL" clId="{ACBC8D00-F9ED-ED45-942F-76E937586B1E}" dt="2023-12-15T17:03:35.412" v="497"/>
        <pc:sldMkLst>
          <pc:docMk/>
          <pc:sldMk cId="3312647463" sldId="276"/>
        </pc:sldMkLst>
        <pc:spChg chg="del mod">
          <ac:chgData name="Adina Farinango" userId="33d2282c-26e6-499a-8585-f7494e0b621e" providerId="ADAL" clId="{ACBC8D00-F9ED-ED45-942F-76E937586B1E}" dt="2023-12-15T16:57:23.323" v="333" actId="478"/>
          <ac:spMkLst>
            <pc:docMk/>
            <pc:sldMk cId="3312647463" sldId="276"/>
            <ac:spMk id="2" creationId="{69AF88D3-7B9C-9D74-D3E9-69848E720084}"/>
          </ac:spMkLst>
        </pc:spChg>
        <pc:spChg chg="mod">
          <ac:chgData name="Adina Farinango" userId="33d2282c-26e6-499a-8585-f7494e0b621e" providerId="ADAL" clId="{ACBC8D00-F9ED-ED45-942F-76E937586B1E}" dt="2023-12-15T17:03:35.412" v="497"/>
          <ac:spMkLst>
            <pc:docMk/>
            <pc:sldMk cId="3312647463" sldId="276"/>
            <ac:spMk id="3" creationId="{57C75B25-3798-C146-0565-D454D4DAE0DE}"/>
          </ac:spMkLst>
        </pc:spChg>
        <pc:spChg chg="mod">
          <ac:chgData name="Adina Farinango" userId="33d2282c-26e6-499a-8585-f7494e0b621e" providerId="ADAL" clId="{ACBC8D00-F9ED-ED45-942F-76E937586B1E}" dt="2023-12-15T17:03:35.412" v="497"/>
          <ac:spMkLst>
            <pc:docMk/>
            <pc:sldMk cId="3312647463" sldId="276"/>
            <ac:spMk id="4" creationId="{68F10077-9A2A-328B-86EA-BB1B1FCB8DE9}"/>
          </ac:spMkLst>
        </pc:spChg>
        <pc:graphicFrameChg chg="add mod">
          <ac:chgData name="Adina Farinango" userId="33d2282c-26e6-499a-8585-f7494e0b621e" providerId="ADAL" clId="{ACBC8D00-F9ED-ED45-942F-76E937586B1E}" dt="2023-12-15T17:00:20.852" v="407" actId="14100"/>
          <ac:graphicFrameMkLst>
            <pc:docMk/>
            <pc:sldMk cId="3312647463" sldId="276"/>
            <ac:graphicFrameMk id="5" creationId="{FF3875A2-2DF4-42D7-55F8-BAFAC85A195E}"/>
          </ac:graphicFrameMkLst>
        </pc:graphicFrameChg>
        <pc:graphicFrameChg chg="add mod modGraphic">
          <ac:chgData name="Adina Farinango" userId="33d2282c-26e6-499a-8585-f7494e0b621e" providerId="ADAL" clId="{ACBC8D00-F9ED-ED45-942F-76E937586B1E}" dt="2023-12-15T17:00:16.151" v="405" actId="1076"/>
          <ac:graphicFrameMkLst>
            <pc:docMk/>
            <pc:sldMk cId="3312647463" sldId="276"/>
            <ac:graphicFrameMk id="6" creationId="{D41F9059-9DEF-550C-F673-509D69E998A9}"/>
          </ac:graphicFrameMkLst>
        </pc:graphicFrameChg>
        <pc:graphicFrameChg chg="add mod modGraphic">
          <ac:chgData name="Adina Farinango" userId="33d2282c-26e6-499a-8585-f7494e0b621e" providerId="ADAL" clId="{ACBC8D00-F9ED-ED45-942F-76E937586B1E}" dt="2023-12-15T17:00:16.151" v="405" actId="1076"/>
          <ac:graphicFrameMkLst>
            <pc:docMk/>
            <pc:sldMk cId="3312647463" sldId="276"/>
            <ac:graphicFrameMk id="7" creationId="{3681ECF9-527A-0A41-B0A1-B4C5848B3DDD}"/>
          </ac:graphicFrameMkLst>
        </pc:graphicFrameChg>
      </pc:sldChg>
      <pc:sldChg chg="addSp delSp modSp new mod">
        <pc:chgData name="Adina Farinango" userId="33d2282c-26e6-499a-8585-f7494e0b621e" providerId="ADAL" clId="{ACBC8D00-F9ED-ED45-942F-76E937586B1E}" dt="2023-12-15T17:05:36.602" v="509" actId="207"/>
        <pc:sldMkLst>
          <pc:docMk/>
          <pc:sldMk cId="1696747760" sldId="277"/>
        </pc:sldMkLst>
        <pc:spChg chg="del mod">
          <ac:chgData name="Adina Farinango" userId="33d2282c-26e6-499a-8585-f7494e0b621e" providerId="ADAL" clId="{ACBC8D00-F9ED-ED45-942F-76E937586B1E}" dt="2023-12-15T17:00:42.458" v="411" actId="478"/>
          <ac:spMkLst>
            <pc:docMk/>
            <pc:sldMk cId="1696747760" sldId="277"/>
            <ac:spMk id="2" creationId="{6A2FF654-5C44-465E-5D90-F33D639DEB09}"/>
          </ac:spMkLst>
        </pc:spChg>
        <pc:spChg chg="mod">
          <ac:chgData name="Adina Farinango" userId="33d2282c-26e6-499a-8585-f7494e0b621e" providerId="ADAL" clId="{ACBC8D00-F9ED-ED45-942F-76E937586B1E}" dt="2023-12-15T17:03:35.412" v="497"/>
          <ac:spMkLst>
            <pc:docMk/>
            <pc:sldMk cId="1696747760" sldId="277"/>
            <ac:spMk id="3" creationId="{740BC579-0A4E-4BA1-FADF-0A9B0845511C}"/>
          </ac:spMkLst>
        </pc:spChg>
        <pc:spChg chg="mod">
          <ac:chgData name="Adina Farinango" userId="33d2282c-26e6-499a-8585-f7494e0b621e" providerId="ADAL" clId="{ACBC8D00-F9ED-ED45-942F-76E937586B1E}" dt="2023-12-15T17:03:35.412" v="497"/>
          <ac:spMkLst>
            <pc:docMk/>
            <pc:sldMk cId="1696747760" sldId="277"/>
            <ac:spMk id="4" creationId="{0934B53E-AF85-0DDE-0A70-81D12B3C2B5B}"/>
          </ac:spMkLst>
        </pc:spChg>
        <pc:graphicFrameChg chg="add mod modGraphic">
          <ac:chgData name="Adina Farinango" userId="33d2282c-26e6-499a-8585-f7494e0b621e" providerId="ADAL" clId="{ACBC8D00-F9ED-ED45-942F-76E937586B1E}" dt="2023-12-15T17:05:36.602" v="509" actId="207"/>
          <ac:graphicFrameMkLst>
            <pc:docMk/>
            <pc:sldMk cId="1696747760" sldId="277"/>
            <ac:graphicFrameMk id="5" creationId="{AA877439-954A-FD49-640D-BB50C48494A2}"/>
          </ac:graphicFrameMkLst>
        </pc:graphicFrameChg>
      </pc:sldChg>
      <pc:sldChg chg="addSp delSp modSp new mod">
        <pc:chgData name="Adina Farinango" userId="33d2282c-26e6-499a-8585-f7494e0b621e" providerId="ADAL" clId="{ACBC8D00-F9ED-ED45-942F-76E937586B1E}" dt="2023-12-15T17:05:30.043" v="508" actId="242"/>
        <pc:sldMkLst>
          <pc:docMk/>
          <pc:sldMk cId="1998531860" sldId="278"/>
        </pc:sldMkLst>
        <pc:spChg chg="del mod">
          <ac:chgData name="Adina Farinango" userId="33d2282c-26e6-499a-8585-f7494e0b621e" providerId="ADAL" clId="{ACBC8D00-F9ED-ED45-942F-76E937586B1E}" dt="2023-12-15T17:02:00.361" v="432" actId="478"/>
          <ac:spMkLst>
            <pc:docMk/>
            <pc:sldMk cId="1998531860" sldId="278"/>
            <ac:spMk id="2" creationId="{2307E1BB-E5CB-33FA-F127-A5C8DE9B0525}"/>
          </ac:spMkLst>
        </pc:spChg>
        <pc:spChg chg="mod">
          <ac:chgData name="Adina Farinango" userId="33d2282c-26e6-499a-8585-f7494e0b621e" providerId="ADAL" clId="{ACBC8D00-F9ED-ED45-942F-76E937586B1E}" dt="2023-12-15T17:03:35.412" v="497"/>
          <ac:spMkLst>
            <pc:docMk/>
            <pc:sldMk cId="1998531860" sldId="278"/>
            <ac:spMk id="3" creationId="{522C71DD-A0C5-79D7-A9C6-D21734271839}"/>
          </ac:spMkLst>
        </pc:spChg>
        <pc:spChg chg="mod">
          <ac:chgData name="Adina Farinango" userId="33d2282c-26e6-499a-8585-f7494e0b621e" providerId="ADAL" clId="{ACBC8D00-F9ED-ED45-942F-76E937586B1E}" dt="2023-12-15T17:03:35.412" v="497"/>
          <ac:spMkLst>
            <pc:docMk/>
            <pc:sldMk cId="1998531860" sldId="278"/>
            <ac:spMk id="4" creationId="{5AE29041-6775-0FE6-FB33-B0F57A75EA93}"/>
          </ac:spMkLst>
        </pc:spChg>
        <pc:spChg chg="add mod">
          <ac:chgData name="Adina Farinango" userId="33d2282c-26e6-499a-8585-f7494e0b621e" providerId="ADAL" clId="{ACBC8D00-F9ED-ED45-942F-76E937586B1E}" dt="2023-12-15T17:04:06.039" v="502" actId="1076"/>
          <ac:spMkLst>
            <pc:docMk/>
            <pc:sldMk cId="1998531860" sldId="278"/>
            <ac:spMk id="6" creationId="{6ADD5CD1-B57B-F2AD-A32B-87671CC663C0}"/>
          </ac:spMkLst>
        </pc:spChg>
        <pc:spChg chg="add mod">
          <ac:chgData name="Adina Farinango" userId="33d2282c-26e6-499a-8585-f7494e0b621e" providerId="ADAL" clId="{ACBC8D00-F9ED-ED45-942F-76E937586B1E}" dt="2023-12-15T17:04:03.875" v="501" actId="1076"/>
          <ac:spMkLst>
            <pc:docMk/>
            <pc:sldMk cId="1998531860" sldId="278"/>
            <ac:spMk id="7" creationId="{2640228C-CA38-E458-3D66-16201E84A3F8}"/>
          </ac:spMkLst>
        </pc:spChg>
        <pc:graphicFrameChg chg="add mod modGraphic">
          <ac:chgData name="Adina Farinango" userId="33d2282c-26e6-499a-8585-f7494e0b621e" providerId="ADAL" clId="{ACBC8D00-F9ED-ED45-942F-76E937586B1E}" dt="2023-12-15T17:05:30.043" v="508" actId="242"/>
          <ac:graphicFrameMkLst>
            <pc:docMk/>
            <pc:sldMk cId="1998531860" sldId="278"/>
            <ac:graphicFrameMk id="5" creationId="{86E8853B-AB13-10D4-2CBE-73FDEF18DB87}"/>
          </ac:graphicFrameMkLst>
        </pc:graphicFrameChg>
        <pc:graphicFrameChg chg="add mod modGraphic">
          <ac:chgData name="Adina Farinango" userId="33d2282c-26e6-499a-8585-f7494e0b621e" providerId="ADAL" clId="{ACBC8D00-F9ED-ED45-942F-76E937586B1E}" dt="2023-12-15T17:05:23.637" v="507" actId="242"/>
          <ac:graphicFrameMkLst>
            <pc:docMk/>
            <pc:sldMk cId="1998531860" sldId="278"/>
            <ac:graphicFrameMk id="8" creationId="{9B26F6A9-A0BD-87A7-1F9F-C0465810E2BB}"/>
          </ac:graphicFrameMkLst>
        </pc:graphicFrameChg>
      </pc:sldChg>
      <pc:sldChg chg="addSp delSp modSp new mod">
        <pc:chgData name="Adina Farinango" userId="33d2282c-26e6-499a-8585-f7494e0b621e" providerId="ADAL" clId="{ACBC8D00-F9ED-ED45-942F-76E937586B1E}" dt="2023-12-15T17:09:11.265" v="593" actId="20577"/>
        <pc:sldMkLst>
          <pc:docMk/>
          <pc:sldMk cId="689329238" sldId="279"/>
        </pc:sldMkLst>
        <pc:spChg chg="del">
          <ac:chgData name="Adina Farinango" userId="33d2282c-26e6-499a-8585-f7494e0b621e" providerId="ADAL" clId="{ACBC8D00-F9ED-ED45-942F-76E937586B1E}" dt="2023-12-15T17:07:05.718" v="536" actId="3680"/>
          <ac:spMkLst>
            <pc:docMk/>
            <pc:sldMk cId="689329238" sldId="279"/>
            <ac:spMk id="2" creationId="{C98ADC02-D69F-37BA-200A-E36CCF278093}"/>
          </ac:spMkLst>
        </pc:spChg>
        <pc:spChg chg="mod">
          <ac:chgData name="Adina Farinango" userId="33d2282c-26e6-499a-8585-f7494e0b621e" providerId="ADAL" clId="{ACBC8D00-F9ED-ED45-942F-76E937586B1E}" dt="2023-12-15T17:07:17.079" v="541" actId="1076"/>
          <ac:spMkLst>
            <pc:docMk/>
            <pc:sldMk cId="689329238" sldId="279"/>
            <ac:spMk id="3" creationId="{3DD1D044-D63F-6B10-01A2-907191E11C2F}"/>
          </ac:spMkLst>
        </pc:spChg>
        <pc:spChg chg="mod">
          <ac:chgData name="Adina Farinango" userId="33d2282c-26e6-499a-8585-f7494e0b621e" providerId="ADAL" clId="{ACBC8D00-F9ED-ED45-942F-76E937586B1E}" dt="2023-12-15T17:09:11.265" v="593" actId="20577"/>
          <ac:spMkLst>
            <pc:docMk/>
            <pc:sldMk cId="689329238" sldId="279"/>
            <ac:spMk id="4" creationId="{5F2288FD-9341-90F0-FEFA-AC337A9C0553}"/>
          </ac:spMkLst>
        </pc:spChg>
        <pc:graphicFrameChg chg="add mod ord modGraphic">
          <ac:chgData name="Adina Farinango" userId="33d2282c-26e6-499a-8585-f7494e0b621e" providerId="ADAL" clId="{ACBC8D00-F9ED-ED45-942F-76E937586B1E}" dt="2023-12-15T17:09:04.781" v="582" actId="2710"/>
          <ac:graphicFrameMkLst>
            <pc:docMk/>
            <pc:sldMk cId="689329238" sldId="279"/>
            <ac:graphicFrameMk id="5" creationId="{6E0F463A-0163-9874-DA19-B47795EA9FE4}"/>
          </ac:graphicFrameMkLst>
        </pc:graphicFrameChg>
      </pc:sldChg>
      <pc:sldChg chg="new del">
        <pc:chgData name="Adina Farinango" userId="33d2282c-26e6-499a-8585-f7494e0b621e" providerId="ADAL" clId="{ACBC8D00-F9ED-ED45-942F-76E937586B1E}" dt="2023-12-15T17:09:23.737" v="594" actId="2696"/>
        <pc:sldMkLst>
          <pc:docMk/>
          <pc:sldMk cId="1447021912" sldId="280"/>
        </pc:sldMkLst>
      </pc:sldChg>
      <pc:sldChg chg="new del">
        <pc:chgData name="Adina Farinango" userId="33d2282c-26e6-499a-8585-f7494e0b621e" providerId="ADAL" clId="{ACBC8D00-F9ED-ED45-942F-76E937586B1E}" dt="2023-12-15T17:09:23.767" v="599" actId="2696"/>
        <pc:sldMkLst>
          <pc:docMk/>
          <pc:sldMk cId="1716969284" sldId="281"/>
        </pc:sldMkLst>
      </pc:sldChg>
      <pc:sldChg chg="addSp delSp modSp new mod ord">
        <pc:chgData name="Adina Farinango" userId="33d2282c-26e6-499a-8585-f7494e0b621e" providerId="ADAL" clId="{ACBC8D00-F9ED-ED45-942F-76E937586B1E}" dt="2023-12-15T17:06:42.970" v="535" actId="207"/>
        <pc:sldMkLst>
          <pc:docMk/>
          <pc:sldMk cId="4157125231" sldId="282"/>
        </pc:sldMkLst>
        <pc:spChg chg="del mod">
          <ac:chgData name="Adina Farinango" userId="33d2282c-26e6-499a-8585-f7494e0b621e" providerId="ADAL" clId="{ACBC8D00-F9ED-ED45-942F-76E937586B1E}" dt="2023-12-15T17:06:02.449" v="516" actId="478"/>
          <ac:spMkLst>
            <pc:docMk/>
            <pc:sldMk cId="4157125231" sldId="282"/>
            <ac:spMk id="2" creationId="{9CF3F932-4400-87AD-A4D8-928E4277886B}"/>
          </ac:spMkLst>
        </pc:spChg>
        <pc:spChg chg="mod">
          <ac:chgData name="Adina Farinango" userId="33d2282c-26e6-499a-8585-f7494e0b621e" providerId="ADAL" clId="{ACBC8D00-F9ED-ED45-942F-76E937586B1E}" dt="2023-12-15T17:05:55.316" v="514"/>
          <ac:spMkLst>
            <pc:docMk/>
            <pc:sldMk cId="4157125231" sldId="282"/>
            <ac:spMk id="3" creationId="{03156176-A740-0342-15BE-F57D33181100}"/>
          </ac:spMkLst>
        </pc:spChg>
        <pc:spChg chg="mod">
          <ac:chgData name="Adina Farinango" userId="33d2282c-26e6-499a-8585-f7494e0b621e" providerId="ADAL" clId="{ACBC8D00-F9ED-ED45-942F-76E937586B1E}" dt="2023-12-15T17:06:31.165" v="533" actId="20577"/>
          <ac:spMkLst>
            <pc:docMk/>
            <pc:sldMk cId="4157125231" sldId="282"/>
            <ac:spMk id="4" creationId="{051CF2C6-18CD-0A2A-D1B9-CB63CE22FEA6}"/>
          </ac:spMkLst>
        </pc:spChg>
        <pc:graphicFrameChg chg="add mod modGraphic">
          <ac:chgData name="Adina Farinango" userId="33d2282c-26e6-499a-8585-f7494e0b621e" providerId="ADAL" clId="{ACBC8D00-F9ED-ED45-942F-76E937586B1E}" dt="2023-12-15T17:06:42.970" v="535" actId="207"/>
          <ac:graphicFrameMkLst>
            <pc:docMk/>
            <pc:sldMk cId="4157125231" sldId="282"/>
            <ac:graphicFrameMk id="5" creationId="{8A248C2D-1E55-5282-D340-077E2E12A9E5}"/>
          </ac:graphicFrameMkLst>
        </pc:graphicFrameChg>
      </pc:sldChg>
    </pc:docChg>
  </pc:docChgLst>
  <pc:docChgLst>
    <pc:chgData name="Adina Farinango" userId="33d2282c-26e6-499a-8585-f7494e0b621e" providerId="ADAL" clId="{98B3AD3F-066F-CF40-94A6-FEDBF2581BFC}"/>
    <pc:docChg chg="undo custSel addSld delSld modSld">
      <pc:chgData name="Adina Farinango" userId="33d2282c-26e6-499a-8585-f7494e0b621e" providerId="ADAL" clId="{98B3AD3F-066F-CF40-94A6-FEDBF2581BFC}" dt="2024-01-05T17:03:29.992" v="542" actId="1076"/>
      <pc:docMkLst>
        <pc:docMk/>
      </pc:docMkLst>
      <pc:sldChg chg="addSp delSp modSp mod modCm">
        <pc:chgData name="Adina Farinango" userId="33d2282c-26e6-499a-8585-f7494e0b621e" providerId="ADAL" clId="{98B3AD3F-066F-CF40-94A6-FEDBF2581BFC}" dt="2024-01-05T17:03:29.992" v="542" actId="1076"/>
        <pc:sldMkLst>
          <pc:docMk/>
          <pc:sldMk cId="366165314" sldId="256"/>
        </pc:sldMkLst>
        <pc:spChg chg="mod">
          <ac:chgData name="Adina Farinango" userId="33d2282c-26e6-499a-8585-f7494e0b621e" providerId="ADAL" clId="{98B3AD3F-066F-CF40-94A6-FEDBF2581BFC}" dt="2023-12-21T16:53:54.621" v="2" actId="20577"/>
          <ac:spMkLst>
            <pc:docMk/>
            <pc:sldMk cId="366165314" sldId="256"/>
            <ac:spMk id="2" creationId="{83838FC1-F6EA-0FF2-1186-8AA89C1773DE}"/>
          </ac:spMkLst>
        </pc:spChg>
        <pc:spChg chg="mod">
          <ac:chgData name="Adina Farinango" userId="33d2282c-26e6-499a-8585-f7494e0b621e" providerId="ADAL" clId="{98B3AD3F-066F-CF40-94A6-FEDBF2581BFC}" dt="2023-12-21T16:53:57.843" v="6" actId="20577"/>
          <ac:spMkLst>
            <pc:docMk/>
            <pc:sldMk cId="366165314" sldId="256"/>
            <ac:spMk id="3" creationId="{EEB83080-3F95-6FC4-E48C-C7B3F41CB324}"/>
          </ac:spMkLst>
        </pc:spChg>
        <pc:spChg chg="del">
          <ac:chgData name="Adina Farinango" userId="33d2282c-26e6-499a-8585-f7494e0b621e" providerId="ADAL" clId="{98B3AD3F-066F-CF40-94A6-FEDBF2581BFC}" dt="2023-12-21T17:25:05.697" v="526"/>
          <ac:spMkLst>
            <pc:docMk/>
            <pc:sldMk cId="366165314" sldId="256"/>
            <ac:spMk id="5" creationId="{E5D2E556-ADAD-6491-4B42-4984E6BA7E33}"/>
          </ac:spMkLst>
        </pc:spChg>
        <pc:spChg chg="add del mod">
          <ac:chgData name="Adina Farinango" userId="33d2282c-26e6-499a-8585-f7494e0b621e" providerId="ADAL" clId="{98B3AD3F-066F-CF40-94A6-FEDBF2581BFC}" dt="2024-01-05T17:02:17.643" v="529" actId="478"/>
          <ac:spMkLst>
            <pc:docMk/>
            <pc:sldMk cId="366165314" sldId="256"/>
            <ac:spMk id="6" creationId="{98969C31-C828-14B7-4233-6299FC61B41C}"/>
          </ac:spMkLst>
        </pc:spChg>
        <pc:spChg chg="add mod">
          <ac:chgData name="Adina Farinango" userId="33d2282c-26e6-499a-8585-f7494e0b621e" providerId="ADAL" clId="{98B3AD3F-066F-CF40-94A6-FEDBF2581BFC}" dt="2024-01-05T17:02:27.767" v="531" actId="207"/>
          <ac:spMkLst>
            <pc:docMk/>
            <pc:sldMk cId="366165314" sldId="256"/>
            <ac:spMk id="7" creationId="{3C771C54-D2DC-E345-A169-4AD175434503}"/>
          </ac:spMkLst>
        </pc:spChg>
        <pc:spChg chg="add del mod">
          <ac:chgData name="Adina Farinango" userId="33d2282c-26e6-499a-8585-f7494e0b621e" providerId="ADAL" clId="{98B3AD3F-066F-CF40-94A6-FEDBF2581BFC}" dt="2024-01-05T17:03:22.363" v="538" actId="478"/>
          <ac:spMkLst>
            <pc:docMk/>
            <pc:sldMk cId="366165314" sldId="256"/>
            <ac:spMk id="8" creationId="{0A26007B-1DEB-AD06-D394-E31FA872F145}"/>
          </ac:spMkLst>
        </pc:spChg>
        <pc:spChg chg="mod">
          <ac:chgData name="Adina Farinango" userId="33d2282c-26e6-499a-8585-f7494e0b621e" providerId="ADAL" clId="{98B3AD3F-066F-CF40-94A6-FEDBF2581BFC}" dt="2024-01-05T17:02:18.280" v="530"/>
          <ac:spMkLst>
            <pc:docMk/>
            <pc:sldMk cId="366165314" sldId="256"/>
            <ac:spMk id="10" creationId="{6CB8CD95-B328-EE80-0F3F-088AF4228EB3}"/>
          </ac:spMkLst>
        </pc:spChg>
        <pc:spChg chg="mod">
          <ac:chgData name="Adina Farinango" userId="33d2282c-26e6-499a-8585-f7494e0b621e" providerId="ADAL" clId="{98B3AD3F-066F-CF40-94A6-FEDBF2581BFC}" dt="2024-01-05T17:02:18.280" v="530"/>
          <ac:spMkLst>
            <pc:docMk/>
            <pc:sldMk cId="366165314" sldId="256"/>
            <ac:spMk id="13" creationId="{86BB0616-7074-2158-239D-A19BE74C3E97}"/>
          </ac:spMkLst>
        </pc:spChg>
        <pc:spChg chg="mod">
          <ac:chgData name="Adina Farinango" userId="33d2282c-26e6-499a-8585-f7494e0b621e" providerId="ADAL" clId="{98B3AD3F-066F-CF40-94A6-FEDBF2581BFC}" dt="2024-01-05T17:02:18.280" v="530"/>
          <ac:spMkLst>
            <pc:docMk/>
            <pc:sldMk cId="366165314" sldId="256"/>
            <ac:spMk id="14" creationId="{1465B445-EF4A-3E48-17E7-E280D779C8DE}"/>
          </ac:spMkLst>
        </pc:spChg>
        <pc:spChg chg="mod">
          <ac:chgData name="Adina Farinango" userId="33d2282c-26e6-499a-8585-f7494e0b621e" providerId="ADAL" clId="{98B3AD3F-066F-CF40-94A6-FEDBF2581BFC}" dt="2024-01-05T17:02:18.280" v="530"/>
          <ac:spMkLst>
            <pc:docMk/>
            <pc:sldMk cId="366165314" sldId="256"/>
            <ac:spMk id="15" creationId="{3108DA7B-C022-EA75-0E6F-BB02C9D6370F}"/>
          </ac:spMkLst>
        </pc:spChg>
        <pc:grpChg chg="add del mod">
          <ac:chgData name="Adina Farinango" userId="33d2282c-26e6-499a-8585-f7494e0b621e" providerId="ADAL" clId="{98B3AD3F-066F-CF40-94A6-FEDBF2581BFC}" dt="2024-01-05T17:03:24.966" v="539" actId="478"/>
          <ac:grpSpMkLst>
            <pc:docMk/>
            <pc:sldMk cId="366165314" sldId="256"/>
            <ac:grpSpMk id="9" creationId="{A803AAA1-B4BD-BC8C-400C-CC2E358CCA7E}"/>
          </ac:grpSpMkLst>
        </pc:grpChg>
        <pc:grpChg chg="mod">
          <ac:chgData name="Adina Farinango" userId="33d2282c-26e6-499a-8585-f7494e0b621e" providerId="ADAL" clId="{98B3AD3F-066F-CF40-94A6-FEDBF2581BFC}" dt="2024-01-05T17:02:18.280" v="530"/>
          <ac:grpSpMkLst>
            <pc:docMk/>
            <pc:sldMk cId="366165314" sldId="256"/>
            <ac:grpSpMk id="11" creationId="{10CF9137-015D-3099-E1CD-B2CF67B8F59D}"/>
          </ac:grpSpMkLst>
        </pc:grpChg>
        <pc:grpChg chg="mod">
          <ac:chgData name="Adina Farinango" userId="33d2282c-26e6-499a-8585-f7494e0b621e" providerId="ADAL" clId="{98B3AD3F-066F-CF40-94A6-FEDBF2581BFC}" dt="2024-01-05T17:02:18.280" v="530"/>
          <ac:grpSpMkLst>
            <pc:docMk/>
            <pc:sldMk cId="366165314" sldId="256"/>
            <ac:grpSpMk id="12" creationId="{FBFEAF8D-6911-DCC5-A66A-2192FE1BC279}"/>
          </ac:grpSpMkLst>
        </pc:grpChg>
        <pc:picChg chg="add del mod">
          <ac:chgData name="Adina Farinango" userId="33d2282c-26e6-499a-8585-f7494e0b621e" providerId="ADAL" clId="{98B3AD3F-066F-CF40-94A6-FEDBF2581BFC}" dt="2024-01-05T17:02:16.727" v="527" actId="478"/>
          <ac:picMkLst>
            <pc:docMk/>
            <pc:sldMk cId="366165314" sldId="256"/>
            <ac:picMk id="4" creationId="{D279B649-642B-3A51-364F-7332CEBADD70}"/>
          </ac:picMkLst>
        </pc:picChg>
        <pc:picChg chg="add mod">
          <ac:chgData name="Adina Farinango" userId="33d2282c-26e6-499a-8585-f7494e0b621e" providerId="ADAL" clId="{98B3AD3F-066F-CF40-94A6-FEDBF2581BFC}" dt="2024-01-05T17:03:29.992" v="542" actId="1076"/>
          <ac:picMkLst>
            <pc:docMk/>
            <pc:sldMk cId="366165314" sldId="256"/>
            <ac:picMk id="16" creationId="{51834DCA-CD5E-9753-F4AA-594E9CE99F83}"/>
          </ac:picMkLst>
        </pc:picChg>
        <pc:extLst>
          <p:ext xmlns:p="http://schemas.openxmlformats.org/presentationml/2006/main" uri="{D6D511B9-2390-475A-947B-AFAB55BFBCF1}">
            <pc226:cmChg xmlns:pc226="http://schemas.microsoft.com/office/powerpoint/2022/06/main/command" chg="mod">
              <pc226:chgData name="Adina Farinango" userId="33d2282c-26e6-499a-8585-f7494e0b621e" providerId="ADAL" clId="{98B3AD3F-066F-CF40-94A6-FEDBF2581BFC}" dt="2024-01-05T17:03:13.844" v="537"/>
              <pc2:cmMkLst xmlns:pc2="http://schemas.microsoft.com/office/powerpoint/2019/9/main/command">
                <pc:docMk/>
                <pc:sldMk cId="366165314" sldId="256"/>
                <pc2:cmMk id="{F6CFC749-A474-48DC-9BB7-C724076697A6}"/>
              </pc2:cmMkLst>
            </pc226:cmChg>
          </p:ext>
        </pc:extLst>
      </pc:sldChg>
      <pc:sldChg chg="del">
        <pc:chgData name="Adina Farinango" userId="33d2282c-26e6-499a-8585-f7494e0b621e" providerId="ADAL" clId="{98B3AD3F-066F-CF40-94A6-FEDBF2581BFC}" dt="2023-12-21T16:55:54.242" v="44" actId="2696"/>
        <pc:sldMkLst>
          <pc:docMk/>
          <pc:sldMk cId="681283887" sldId="257"/>
        </pc:sldMkLst>
      </pc:sldChg>
      <pc:sldChg chg="addSp delSp modSp mod">
        <pc:chgData name="Adina Farinango" userId="33d2282c-26e6-499a-8585-f7494e0b621e" providerId="ADAL" clId="{98B3AD3F-066F-CF40-94A6-FEDBF2581BFC}" dt="2023-12-21T16:56:00.846" v="48" actId="20577"/>
        <pc:sldMkLst>
          <pc:docMk/>
          <pc:sldMk cId="2802776367" sldId="270"/>
        </pc:sldMkLst>
        <pc:spChg chg="mod">
          <ac:chgData name="Adina Farinango" userId="33d2282c-26e6-499a-8585-f7494e0b621e" providerId="ADAL" clId="{98B3AD3F-066F-CF40-94A6-FEDBF2581BFC}" dt="2023-12-21T16:54:03.778" v="7"/>
          <ac:spMkLst>
            <pc:docMk/>
            <pc:sldMk cId="2802776367" sldId="270"/>
            <ac:spMk id="3" creationId="{C8D1F900-1E97-6DEE-6F9D-41D9D6830130}"/>
          </ac:spMkLst>
        </pc:spChg>
        <pc:spChg chg="mod">
          <ac:chgData name="Adina Farinango" userId="33d2282c-26e6-499a-8585-f7494e0b621e" providerId="ADAL" clId="{98B3AD3F-066F-CF40-94A6-FEDBF2581BFC}" dt="2023-12-21T16:56:00.846" v="48" actId="20577"/>
          <ac:spMkLst>
            <pc:docMk/>
            <pc:sldMk cId="2802776367" sldId="270"/>
            <ac:spMk id="4" creationId="{774E00EB-3D9A-8A40-5A78-3C7FAB2CA9EC}"/>
          </ac:spMkLst>
        </pc:spChg>
        <pc:spChg chg="mod">
          <ac:chgData name="Adina Farinango" userId="33d2282c-26e6-499a-8585-f7494e0b621e" providerId="ADAL" clId="{98B3AD3F-066F-CF40-94A6-FEDBF2581BFC}" dt="2023-12-21T16:55:06.319" v="26" actId="1076"/>
          <ac:spMkLst>
            <pc:docMk/>
            <pc:sldMk cId="2802776367" sldId="270"/>
            <ac:spMk id="5" creationId="{CF3B7EFF-D8A7-D9B1-CF21-EC047F82C0A6}"/>
          </ac:spMkLst>
        </pc:spChg>
        <pc:spChg chg="add mod">
          <ac:chgData name="Adina Farinango" userId="33d2282c-26e6-499a-8585-f7494e0b621e" providerId="ADAL" clId="{98B3AD3F-066F-CF40-94A6-FEDBF2581BFC}" dt="2023-12-21T16:54:41.961" v="16" actId="1076"/>
          <ac:spMkLst>
            <pc:docMk/>
            <pc:sldMk cId="2802776367" sldId="270"/>
            <ac:spMk id="6" creationId="{2117D72E-3F88-08A9-2CCB-9524265D401F}"/>
          </ac:spMkLst>
        </pc:spChg>
        <pc:spChg chg="add mod">
          <ac:chgData name="Adina Farinango" userId="33d2282c-26e6-499a-8585-f7494e0b621e" providerId="ADAL" clId="{98B3AD3F-066F-CF40-94A6-FEDBF2581BFC}" dt="2023-12-21T16:55:15.497" v="28" actId="1076"/>
          <ac:spMkLst>
            <pc:docMk/>
            <pc:sldMk cId="2802776367" sldId="270"/>
            <ac:spMk id="8" creationId="{B1C6FBDD-FA4A-F0F1-B05A-0AB6A9DFFC2E}"/>
          </ac:spMkLst>
        </pc:spChg>
        <pc:spChg chg="add del mod">
          <ac:chgData name="Adina Farinango" userId="33d2282c-26e6-499a-8585-f7494e0b621e" providerId="ADAL" clId="{98B3AD3F-066F-CF40-94A6-FEDBF2581BFC}" dt="2023-12-21T16:55:17.881" v="30"/>
          <ac:spMkLst>
            <pc:docMk/>
            <pc:sldMk cId="2802776367" sldId="270"/>
            <ac:spMk id="9" creationId="{6B36DFFC-5A9F-5F65-1258-9C5B9E43458D}"/>
          </ac:spMkLst>
        </pc:spChg>
        <pc:spChg chg="add mod">
          <ac:chgData name="Adina Farinango" userId="33d2282c-26e6-499a-8585-f7494e0b621e" providerId="ADAL" clId="{98B3AD3F-066F-CF40-94A6-FEDBF2581BFC}" dt="2023-12-21T16:55:27.546" v="32" actId="1076"/>
          <ac:spMkLst>
            <pc:docMk/>
            <pc:sldMk cId="2802776367" sldId="270"/>
            <ac:spMk id="10" creationId="{EBCC877E-8D49-BE5C-57C3-C05A26911BFF}"/>
          </ac:spMkLst>
        </pc:spChg>
        <pc:spChg chg="add mod">
          <ac:chgData name="Adina Farinango" userId="33d2282c-26e6-499a-8585-f7494e0b621e" providerId="ADAL" clId="{98B3AD3F-066F-CF40-94A6-FEDBF2581BFC}" dt="2023-12-21T16:55:30.077" v="34" actId="1076"/>
          <ac:spMkLst>
            <pc:docMk/>
            <pc:sldMk cId="2802776367" sldId="270"/>
            <ac:spMk id="11" creationId="{A338D460-CB03-6813-92F4-1644E201C144}"/>
          </ac:spMkLst>
        </pc:spChg>
        <pc:spChg chg="del">
          <ac:chgData name="Adina Farinango" userId="33d2282c-26e6-499a-8585-f7494e0b621e" providerId="ADAL" clId="{98B3AD3F-066F-CF40-94A6-FEDBF2581BFC}" dt="2023-12-21T16:54:16.927" v="10" actId="478"/>
          <ac:spMkLst>
            <pc:docMk/>
            <pc:sldMk cId="2802776367" sldId="270"/>
            <ac:spMk id="13" creationId="{90827366-F0A0-19B7-94E9-6D6C2E6B1F09}"/>
          </ac:spMkLst>
        </pc:spChg>
        <pc:spChg chg="add mod">
          <ac:chgData name="Adina Farinango" userId="33d2282c-26e6-499a-8585-f7494e0b621e" providerId="ADAL" clId="{98B3AD3F-066F-CF40-94A6-FEDBF2581BFC}" dt="2023-12-21T16:55:32.009" v="35" actId="571"/>
          <ac:spMkLst>
            <pc:docMk/>
            <pc:sldMk cId="2802776367" sldId="270"/>
            <ac:spMk id="14" creationId="{E92B371A-60C2-9493-C09A-D55A940E70AA}"/>
          </ac:spMkLst>
        </pc:spChg>
        <pc:spChg chg="add mod">
          <ac:chgData name="Adina Farinango" userId="33d2282c-26e6-499a-8585-f7494e0b621e" providerId="ADAL" clId="{98B3AD3F-066F-CF40-94A6-FEDBF2581BFC}" dt="2023-12-21T16:55:33.437" v="36" actId="571"/>
          <ac:spMkLst>
            <pc:docMk/>
            <pc:sldMk cId="2802776367" sldId="270"/>
            <ac:spMk id="15" creationId="{4B2465E5-654D-37EE-73C0-95E5EB5F0373}"/>
          </ac:spMkLst>
        </pc:spChg>
        <pc:spChg chg="add mod">
          <ac:chgData name="Adina Farinango" userId="33d2282c-26e6-499a-8585-f7494e0b621e" providerId="ADAL" clId="{98B3AD3F-066F-CF40-94A6-FEDBF2581BFC}" dt="2023-12-21T16:55:36.436" v="37" actId="571"/>
          <ac:spMkLst>
            <pc:docMk/>
            <pc:sldMk cId="2802776367" sldId="270"/>
            <ac:spMk id="16" creationId="{72232F59-DB7C-86BD-16E0-C7F7416D9102}"/>
          </ac:spMkLst>
        </pc:spChg>
        <pc:spChg chg="add mod">
          <ac:chgData name="Adina Farinango" userId="33d2282c-26e6-499a-8585-f7494e0b621e" providerId="ADAL" clId="{98B3AD3F-066F-CF40-94A6-FEDBF2581BFC}" dt="2023-12-21T16:55:39.988" v="38" actId="571"/>
          <ac:spMkLst>
            <pc:docMk/>
            <pc:sldMk cId="2802776367" sldId="270"/>
            <ac:spMk id="17" creationId="{0E87075E-9C97-8DCE-8CC6-997AF4CC1E60}"/>
          </ac:spMkLst>
        </pc:spChg>
        <pc:spChg chg="del">
          <ac:chgData name="Adina Farinango" userId="33d2282c-26e6-499a-8585-f7494e0b621e" providerId="ADAL" clId="{98B3AD3F-066F-CF40-94A6-FEDBF2581BFC}" dt="2023-12-21T16:54:16.927" v="10" actId="478"/>
          <ac:spMkLst>
            <pc:docMk/>
            <pc:sldMk cId="2802776367" sldId="270"/>
            <ac:spMk id="18" creationId="{780E9DBD-644A-37DF-45DD-4DCF43400602}"/>
          </ac:spMkLst>
        </pc:spChg>
        <pc:spChg chg="del">
          <ac:chgData name="Adina Farinango" userId="33d2282c-26e6-499a-8585-f7494e0b621e" providerId="ADAL" clId="{98B3AD3F-066F-CF40-94A6-FEDBF2581BFC}" dt="2023-12-21T16:54:16.927" v="10" actId="478"/>
          <ac:spMkLst>
            <pc:docMk/>
            <pc:sldMk cId="2802776367" sldId="270"/>
            <ac:spMk id="19" creationId="{348413EB-42E8-2C9A-042D-02F8ABAD4EB4}"/>
          </ac:spMkLst>
        </pc:spChg>
        <pc:spChg chg="del">
          <ac:chgData name="Adina Farinango" userId="33d2282c-26e6-499a-8585-f7494e0b621e" providerId="ADAL" clId="{98B3AD3F-066F-CF40-94A6-FEDBF2581BFC}" dt="2023-12-21T16:54:16.927" v="10" actId="478"/>
          <ac:spMkLst>
            <pc:docMk/>
            <pc:sldMk cId="2802776367" sldId="270"/>
            <ac:spMk id="20" creationId="{31DFFE06-6FCB-E185-0FF3-2BC0642CD2DF}"/>
          </ac:spMkLst>
        </pc:spChg>
        <pc:spChg chg="del">
          <ac:chgData name="Adina Farinango" userId="33d2282c-26e6-499a-8585-f7494e0b621e" providerId="ADAL" clId="{98B3AD3F-066F-CF40-94A6-FEDBF2581BFC}" dt="2023-12-21T16:54:16.927" v="10" actId="478"/>
          <ac:spMkLst>
            <pc:docMk/>
            <pc:sldMk cId="2802776367" sldId="270"/>
            <ac:spMk id="21" creationId="{2CBD3AAB-7071-F565-198F-CFEEA7430E83}"/>
          </ac:spMkLst>
        </pc:spChg>
        <pc:graphicFrameChg chg="add mod modGraphic">
          <ac:chgData name="Adina Farinango" userId="33d2282c-26e6-499a-8585-f7494e0b621e" providerId="ADAL" clId="{98B3AD3F-066F-CF40-94A6-FEDBF2581BFC}" dt="2023-12-21T16:54:53.577" v="22" actId="404"/>
          <ac:graphicFrameMkLst>
            <pc:docMk/>
            <pc:sldMk cId="2802776367" sldId="270"/>
            <ac:graphicFrameMk id="2" creationId="{1914598A-F08C-7831-7A21-1ECA2CB3C87B}"/>
          </ac:graphicFrameMkLst>
        </pc:graphicFrameChg>
        <pc:graphicFrameChg chg="add mod modGraphic">
          <ac:chgData name="Adina Farinango" userId="33d2282c-26e6-499a-8585-f7494e0b621e" providerId="ADAL" clId="{98B3AD3F-066F-CF40-94A6-FEDBF2581BFC}" dt="2023-12-21T16:54:33.379" v="14" actId="1076"/>
          <ac:graphicFrameMkLst>
            <pc:docMk/>
            <pc:sldMk cId="2802776367" sldId="270"/>
            <ac:graphicFrameMk id="7" creationId="{AD9DF2E6-B602-7392-C6DC-F6CC6F672C16}"/>
          </ac:graphicFrameMkLst>
        </pc:graphicFrameChg>
        <pc:graphicFrameChg chg="del modGraphic">
          <ac:chgData name="Adina Farinango" userId="33d2282c-26e6-499a-8585-f7494e0b621e" providerId="ADAL" clId="{98B3AD3F-066F-CF40-94A6-FEDBF2581BFC}" dt="2023-12-21T16:54:12.035" v="9" actId="478"/>
          <ac:graphicFrameMkLst>
            <pc:docMk/>
            <pc:sldMk cId="2802776367" sldId="270"/>
            <ac:graphicFrameMk id="12" creationId="{40254C7A-A5A0-7953-3B66-04DE91551632}"/>
          </ac:graphicFrameMkLst>
        </pc:graphicFrameChg>
      </pc:sldChg>
      <pc:sldChg chg="del">
        <pc:chgData name="Adina Farinango" userId="33d2282c-26e6-499a-8585-f7494e0b621e" providerId="ADAL" clId="{98B3AD3F-066F-CF40-94A6-FEDBF2581BFC}" dt="2023-12-21T17:00:25.397" v="138" actId="2696"/>
        <pc:sldMkLst>
          <pc:docMk/>
          <pc:sldMk cId="981827524" sldId="271"/>
        </pc:sldMkLst>
      </pc:sldChg>
      <pc:sldChg chg="del">
        <pc:chgData name="Adina Farinango" userId="33d2282c-26e6-499a-8585-f7494e0b621e" providerId="ADAL" clId="{98B3AD3F-066F-CF40-94A6-FEDBF2581BFC}" dt="2023-12-21T17:00:25.416" v="147" actId="2696"/>
        <pc:sldMkLst>
          <pc:docMk/>
          <pc:sldMk cId="3627965172" sldId="272"/>
        </pc:sldMkLst>
      </pc:sldChg>
      <pc:sldChg chg="del">
        <pc:chgData name="Adina Farinango" userId="33d2282c-26e6-499a-8585-f7494e0b621e" providerId="ADAL" clId="{98B3AD3F-066F-CF40-94A6-FEDBF2581BFC}" dt="2023-12-21T17:00:25.407" v="145" actId="2696"/>
        <pc:sldMkLst>
          <pc:docMk/>
          <pc:sldMk cId="290086506" sldId="273"/>
        </pc:sldMkLst>
      </pc:sldChg>
      <pc:sldChg chg="del">
        <pc:chgData name="Adina Farinango" userId="33d2282c-26e6-499a-8585-f7494e0b621e" providerId="ADAL" clId="{98B3AD3F-066F-CF40-94A6-FEDBF2581BFC}" dt="2023-12-21T17:00:25.406" v="144" actId="2696"/>
        <pc:sldMkLst>
          <pc:docMk/>
          <pc:sldMk cId="4025687153" sldId="274"/>
        </pc:sldMkLst>
      </pc:sldChg>
      <pc:sldChg chg="del">
        <pc:chgData name="Adina Farinango" userId="33d2282c-26e6-499a-8585-f7494e0b621e" providerId="ADAL" clId="{98B3AD3F-066F-CF40-94A6-FEDBF2581BFC}" dt="2023-12-21T17:00:25.408" v="146" actId="2696"/>
        <pc:sldMkLst>
          <pc:docMk/>
          <pc:sldMk cId="609044772" sldId="275"/>
        </pc:sldMkLst>
      </pc:sldChg>
      <pc:sldChg chg="del">
        <pc:chgData name="Adina Farinango" userId="33d2282c-26e6-499a-8585-f7494e0b621e" providerId="ADAL" clId="{98B3AD3F-066F-CF40-94A6-FEDBF2581BFC}" dt="2023-12-21T17:00:25.405" v="143" actId="2696"/>
        <pc:sldMkLst>
          <pc:docMk/>
          <pc:sldMk cId="3312647463" sldId="276"/>
        </pc:sldMkLst>
      </pc:sldChg>
      <pc:sldChg chg="del">
        <pc:chgData name="Adina Farinango" userId="33d2282c-26e6-499a-8585-f7494e0b621e" providerId="ADAL" clId="{98B3AD3F-066F-CF40-94A6-FEDBF2581BFC}" dt="2023-12-21T17:00:25.401" v="141" actId="2696"/>
        <pc:sldMkLst>
          <pc:docMk/>
          <pc:sldMk cId="1696747760" sldId="277"/>
        </pc:sldMkLst>
      </pc:sldChg>
      <pc:sldChg chg="del">
        <pc:chgData name="Adina Farinango" userId="33d2282c-26e6-499a-8585-f7494e0b621e" providerId="ADAL" clId="{98B3AD3F-066F-CF40-94A6-FEDBF2581BFC}" dt="2023-12-21T17:00:25.398" v="139" actId="2696"/>
        <pc:sldMkLst>
          <pc:docMk/>
          <pc:sldMk cId="1998531860" sldId="278"/>
        </pc:sldMkLst>
      </pc:sldChg>
      <pc:sldChg chg="del">
        <pc:chgData name="Adina Farinango" userId="33d2282c-26e6-499a-8585-f7494e0b621e" providerId="ADAL" clId="{98B3AD3F-066F-CF40-94A6-FEDBF2581BFC}" dt="2023-12-21T17:00:25.402" v="142" actId="2696"/>
        <pc:sldMkLst>
          <pc:docMk/>
          <pc:sldMk cId="689329238" sldId="279"/>
        </pc:sldMkLst>
      </pc:sldChg>
      <pc:sldChg chg="del">
        <pc:chgData name="Adina Farinango" userId="33d2282c-26e6-499a-8585-f7494e0b621e" providerId="ADAL" clId="{98B3AD3F-066F-CF40-94A6-FEDBF2581BFC}" dt="2023-12-21T17:00:25.400" v="140" actId="2696"/>
        <pc:sldMkLst>
          <pc:docMk/>
          <pc:sldMk cId="4157125231" sldId="282"/>
        </pc:sldMkLst>
      </pc:sldChg>
      <pc:sldChg chg="addSp delSp modSp new mod">
        <pc:chgData name="Adina Farinango" userId="33d2282c-26e6-499a-8585-f7494e0b621e" providerId="ADAL" clId="{98B3AD3F-066F-CF40-94A6-FEDBF2581BFC}" dt="2023-12-21T16:57:14.751" v="73" actId="1076"/>
        <pc:sldMkLst>
          <pc:docMk/>
          <pc:sldMk cId="4172793637" sldId="283"/>
        </pc:sldMkLst>
        <pc:spChg chg="del mod">
          <ac:chgData name="Adina Farinango" userId="33d2282c-26e6-499a-8585-f7494e0b621e" providerId="ADAL" clId="{98B3AD3F-066F-CF40-94A6-FEDBF2581BFC}" dt="2023-12-21T16:56:14.340" v="51" actId="478"/>
          <ac:spMkLst>
            <pc:docMk/>
            <pc:sldMk cId="4172793637" sldId="283"/>
            <ac:spMk id="2" creationId="{30D0F86A-B2D2-D322-B373-B789B10297EF}"/>
          </ac:spMkLst>
        </pc:spChg>
        <pc:spChg chg="mod">
          <ac:chgData name="Adina Farinango" userId="33d2282c-26e6-499a-8585-f7494e0b621e" providerId="ADAL" clId="{98B3AD3F-066F-CF40-94A6-FEDBF2581BFC}" dt="2023-12-21T16:56:46.076" v="66" actId="404"/>
          <ac:spMkLst>
            <pc:docMk/>
            <pc:sldMk cId="4172793637" sldId="283"/>
            <ac:spMk id="3" creationId="{DD31E01A-824B-36AA-82E8-5148149534B5}"/>
          </ac:spMkLst>
        </pc:spChg>
        <pc:spChg chg="mod">
          <ac:chgData name="Adina Farinango" userId="33d2282c-26e6-499a-8585-f7494e0b621e" providerId="ADAL" clId="{98B3AD3F-066F-CF40-94A6-FEDBF2581BFC}" dt="2023-12-21T16:56:30.822" v="63" actId="20577"/>
          <ac:spMkLst>
            <pc:docMk/>
            <pc:sldMk cId="4172793637" sldId="283"/>
            <ac:spMk id="4" creationId="{6FAE1E5F-2055-E764-6D75-D878995643C5}"/>
          </ac:spMkLst>
        </pc:spChg>
        <pc:spChg chg="add mod">
          <ac:chgData name="Adina Farinango" userId="33d2282c-26e6-499a-8585-f7494e0b621e" providerId="ADAL" clId="{98B3AD3F-066F-CF40-94A6-FEDBF2581BFC}" dt="2023-12-21T16:57:12.011" v="72" actId="1076"/>
          <ac:spMkLst>
            <pc:docMk/>
            <pc:sldMk cId="4172793637" sldId="283"/>
            <ac:spMk id="6" creationId="{F27EA520-128E-E102-1D97-519D2B270E5A}"/>
          </ac:spMkLst>
        </pc:spChg>
        <pc:spChg chg="add mod">
          <ac:chgData name="Adina Farinango" userId="33d2282c-26e6-499a-8585-f7494e0b621e" providerId="ADAL" clId="{98B3AD3F-066F-CF40-94A6-FEDBF2581BFC}" dt="2023-12-21T16:57:09.535" v="71" actId="1076"/>
          <ac:spMkLst>
            <pc:docMk/>
            <pc:sldMk cId="4172793637" sldId="283"/>
            <ac:spMk id="7" creationId="{18C88720-9AE6-EF0D-F636-E9AB8185B905}"/>
          </ac:spMkLst>
        </pc:spChg>
        <pc:spChg chg="add mod">
          <ac:chgData name="Adina Farinango" userId="33d2282c-26e6-499a-8585-f7494e0b621e" providerId="ADAL" clId="{98B3AD3F-066F-CF40-94A6-FEDBF2581BFC}" dt="2023-12-21T16:57:14.751" v="73" actId="1076"/>
          <ac:spMkLst>
            <pc:docMk/>
            <pc:sldMk cId="4172793637" sldId="283"/>
            <ac:spMk id="8" creationId="{1A684636-3583-08A8-59B6-23886CE2A17E}"/>
          </ac:spMkLst>
        </pc:spChg>
        <pc:graphicFrameChg chg="add mod modGraphic">
          <ac:chgData name="Adina Farinango" userId="33d2282c-26e6-499a-8585-f7494e0b621e" providerId="ADAL" clId="{98B3AD3F-066F-CF40-94A6-FEDBF2581BFC}" dt="2023-12-21T16:57:07.112" v="70" actId="14734"/>
          <ac:graphicFrameMkLst>
            <pc:docMk/>
            <pc:sldMk cId="4172793637" sldId="283"/>
            <ac:graphicFrameMk id="5" creationId="{3471504A-C1F2-ED44-103C-90D9ABBC701F}"/>
          </ac:graphicFrameMkLst>
        </pc:graphicFrameChg>
      </pc:sldChg>
      <pc:sldChg chg="addSp delSp modSp new mod">
        <pc:chgData name="Adina Farinango" userId="33d2282c-26e6-499a-8585-f7494e0b621e" providerId="ADAL" clId="{98B3AD3F-066F-CF40-94A6-FEDBF2581BFC}" dt="2023-12-21T16:59:04.401" v="109" actId="14734"/>
        <pc:sldMkLst>
          <pc:docMk/>
          <pc:sldMk cId="1079435278" sldId="284"/>
        </pc:sldMkLst>
        <pc:spChg chg="del mod">
          <ac:chgData name="Adina Farinango" userId="33d2282c-26e6-499a-8585-f7494e0b621e" providerId="ADAL" clId="{98B3AD3F-066F-CF40-94A6-FEDBF2581BFC}" dt="2023-12-21T16:57:44.335" v="79" actId="478"/>
          <ac:spMkLst>
            <pc:docMk/>
            <pc:sldMk cId="1079435278" sldId="284"/>
            <ac:spMk id="2" creationId="{EBE9ED00-2F62-7E10-6DDE-E50774033B62}"/>
          </ac:spMkLst>
        </pc:spChg>
        <pc:spChg chg="mod">
          <ac:chgData name="Adina Farinango" userId="33d2282c-26e6-499a-8585-f7494e0b621e" providerId="ADAL" clId="{98B3AD3F-066F-CF40-94A6-FEDBF2581BFC}" dt="2023-12-21T16:57:34.843" v="77" actId="113"/>
          <ac:spMkLst>
            <pc:docMk/>
            <pc:sldMk cId="1079435278" sldId="284"/>
            <ac:spMk id="3" creationId="{089AAEC9-E963-CBD3-0F32-58C53CB5F8D9}"/>
          </ac:spMkLst>
        </pc:spChg>
        <pc:spChg chg="mod">
          <ac:chgData name="Adina Farinango" userId="33d2282c-26e6-499a-8585-f7494e0b621e" providerId="ADAL" clId="{98B3AD3F-066F-CF40-94A6-FEDBF2581BFC}" dt="2023-12-21T16:58:21.904" v="99" actId="20577"/>
          <ac:spMkLst>
            <pc:docMk/>
            <pc:sldMk cId="1079435278" sldId="284"/>
            <ac:spMk id="4" creationId="{71ED1349-673D-62BA-36D7-A2E5E3EACFD7}"/>
          </ac:spMkLst>
        </pc:spChg>
        <pc:spChg chg="add del mod">
          <ac:chgData name="Adina Farinango" userId="33d2282c-26e6-499a-8585-f7494e0b621e" providerId="ADAL" clId="{98B3AD3F-066F-CF40-94A6-FEDBF2581BFC}" dt="2023-12-21T16:57:46.022" v="80" actId="478"/>
          <ac:spMkLst>
            <pc:docMk/>
            <pc:sldMk cId="1079435278" sldId="284"/>
            <ac:spMk id="6" creationId="{19E06004-72CE-BB0E-71BF-2CFC6A6A7A6A}"/>
          </ac:spMkLst>
        </pc:spChg>
        <pc:graphicFrameChg chg="add mod modGraphic">
          <ac:chgData name="Adina Farinango" userId="33d2282c-26e6-499a-8585-f7494e0b621e" providerId="ADAL" clId="{98B3AD3F-066F-CF40-94A6-FEDBF2581BFC}" dt="2023-12-21T16:59:04.401" v="109" actId="14734"/>
          <ac:graphicFrameMkLst>
            <pc:docMk/>
            <pc:sldMk cId="1079435278" sldId="284"/>
            <ac:graphicFrameMk id="7" creationId="{09AAEC50-1CDB-6D5E-46E0-F547AA052934}"/>
          </ac:graphicFrameMkLst>
        </pc:graphicFrameChg>
      </pc:sldChg>
      <pc:sldChg chg="addSp delSp modSp new mod">
        <pc:chgData name="Adina Farinango" userId="33d2282c-26e6-499a-8585-f7494e0b621e" providerId="ADAL" clId="{98B3AD3F-066F-CF40-94A6-FEDBF2581BFC}" dt="2023-12-21T16:58:57.145" v="108" actId="1076"/>
        <pc:sldMkLst>
          <pc:docMk/>
          <pc:sldMk cId="4009649290" sldId="285"/>
        </pc:sldMkLst>
        <pc:spChg chg="del">
          <ac:chgData name="Adina Farinango" userId="33d2282c-26e6-499a-8585-f7494e0b621e" providerId="ADAL" clId="{98B3AD3F-066F-CF40-94A6-FEDBF2581BFC}" dt="2023-12-21T16:58:39.815" v="104" actId="478"/>
          <ac:spMkLst>
            <pc:docMk/>
            <pc:sldMk cId="4009649290" sldId="285"/>
            <ac:spMk id="2" creationId="{689D3E3D-0A67-77F8-0DEE-2BD0284C99A4}"/>
          </ac:spMkLst>
        </pc:spChg>
        <pc:spChg chg="mod">
          <ac:chgData name="Adina Farinango" userId="33d2282c-26e6-499a-8585-f7494e0b621e" providerId="ADAL" clId="{98B3AD3F-066F-CF40-94A6-FEDBF2581BFC}" dt="2023-12-21T16:58:35.343" v="103" actId="207"/>
          <ac:spMkLst>
            <pc:docMk/>
            <pc:sldMk cId="4009649290" sldId="285"/>
            <ac:spMk id="3" creationId="{2C871FE5-7524-070D-876F-866A5183FDAC}"/>
          </ac:spMkLst>
        </pc:spChg>
        <pc:graphicFrameChg chg="add mod modGraphic">
          <ac:chgData name="Adina Farinango" userId="33d2282c-26e6-499a-8585-f7494e0b621e" providerId="ADAL" clId="{98B3AD3F-066F-CF40-94A6-FEDBF2581BFC}" dt="2023-12-21T16:58:57.145" v="108" actId="1076"/>
          <ac:graphicFrameMkLst>
            <pc:docMk/>
            <pc:sldMk cId="4009649290" sldId="285"/>
            <ac:graphicFrameMk id="5" creationId="{42B787D2-080B-5CE3-1D1A-2E2ADED5F95F}"/>
          </ac:graphicFrameMkLst>
        </pc:graphicFrameChg>
      </pc:sldChg>
      <pc:sldChg chg="addSp delSp modSp new mod">
        <pc:chgData name="Adina Farinango" userId="33d2282c-26e6-499a-8585-f7494e0b621e" providerId="ADAL" clId="{98B3AD3F-066F-CF40-94A6-FEDBF2581BFC}" dt="2023-12-21T17:02:44.332" v="204" actId="207"/>
        <pc:sldMkLst>
          <pc:docMk/>
          <pc:sldMk cId="2711625027" sldId="286"/>
        </pc:sldMkLst>
        <pc:spChg chg="del">
          <ac:chgData name="Adina Farinango" userId="33d2282c-26e6-499a-8585-f7494e0b621e" providerId="ADAL" clId="{98B3AD3F-066F-CF40-94A6-FEDBF2581BFC}" dt="2023-12-21T16:59:41.656" v="113" actId="478"/>
          <ac:spMkLst>
            <pc:docMk/>
            <pc:sldMk cId="2711625027" sldId="286"/>
            <ac:spMk id="2" creationId="{473C6577-56AE-CACB-BF8B-429E6C2A17E8}"/>
          </ac:spMkLst>
        </pc:spChg>
        <pc:spChg chg="mod">
          <ac:chgData name="Adina Farinango" userId="33d2282c-26e6-499a-8585-f7494e0b621e" providerId="ADAL" clId="{98B3AD3F-066F-CF40-94A6-FEDBF2581BFC}" dt="2023-12-21T16:59:47.062" v="115"/>
          <ac:spMkLst>
            <pc:docMk/>
            <pc:sldMk cId="2711625027" sldId="286"/>
            <ac:spMk id="3" creationId="{2A7D8D50-5848-8BCE-6555-6A172D75BA23}"/>
          </ac:spMkLst>
        </pc:spChg>
        <pc:spChg chg="mod">
          <ac:chgData name="Adina Farinango" userId="33d2282c-26e6-499a-8585-f7494e0b621e" providerId="ADAL" clId="{98B3AD3F-066F-CF40-94A6-FEDBF2581BFC}" dt="2023-12-21T17:00:12.310" v="137" actId="20577"/>
          <ac:spMkLst>
            <pc:docMk/>
            <pc:sldMk cId="2711625027" sldId="286"/>
            <ac:spMk id="4" creationId="{8C5330C8-093F-D847-A1AB-37362DAF5E3E}"/>
          </ac:spMkLst>
        </pc:spChg>
        <pc:graphicFrameChg chg="add mod">
          <ac:chgData name="Adina Farinango" userId="33d2282c-26e6-499a-8585-f7494e0b621e" providerId="ADAL" clId="{98B3AD3F-066F-CF40-94A6-FEDBF2581BFC}" dt="2023-12-21T16:59:56.560" v="116"/>
          <ac:graphicFrameMkLst>
            <pc:docMk/>
            <pc:sldMk cId="2711625027" sldId="286"/>
            <ac:graphicFrameMk id="5" creationId="{4FEB8CB2-1E3C-81EC-1757-2AF4A9C8334C}"/>
          </ac:graphicFrameMkLst>
        </pc:graphicFrameChg>
        <pc:graphicFrameChg chg="add mod">
          <ac:chgData name="Adina Farinango" userId="33d2282c-26e6-499a-8585-f7494e0b621e" providerId="ADAL" clId="{98B3AD3F-066F-CF40-94A6-FEDBF2581BFC}" dt="2023-12-21T16:59:42.001" v="114"/>
          <ac:graphicFrameMkLst>
            <pc:docMk/>
            <pc:sldMk cId="2711625027" sldId="286"/>
            <ac:graphicFrameMk id="6" creationId="{FE9A43A3-BF21-B8D0-52D2-E0B9E6CC40FC}"/>
          </ac:graphicFrameMkLst>
        </pc:graphicFrameChg>
        <pc:graphicFrameChg chg="add mod modGraphic">
          <ac:chgData name="Adina Farinango" userId="33d2282c-26e6-499a-8585-f7494e0b621e" providerId="ADAL" clId="{98B3AD3F-066F-CF40-94A6-FEDBF2581BFC}" dt="2023-12-21T17:02:44.332" v="204" actId="207"/>
          <ac:graphicFrameMkLst>
            <pc:docMk/>
            <pc:sldMk cId="2711625027" sldId="286"/>
            <ac:graphicFrameMk id="7" creationId="{82F343D0-5916-E7C3-E353-EA27DD72E133}"/>
          </ac:graphicFrameMkLst>
        </pc:graphicFrameChg>
      </pc:sldChg>
      <pc:sldChg chg="new del">
        <pc:chgData name="Adina Farinango" userId="33d2282c-26e6-499a-8585-f7494e0b621e" providerId="ADAL" clId="{98B3AD3F-066F-CF40-94A6-FEDBF2581BFC}" dt="2023-12-21T16:55:50.613" v="43" actId="680"/>
        <pc:sldMkLst>
          <pc:docMk/>
          <pc:sldMk cId="3311205565" sldId="286"/>
        </pc:sldMkLst>
      </pc:sldChg>
      <pc:sldChg chg="addSp delSp modSp new mod">
        <pc:chgData name="Adina Farinango" userId="33d2282c-26e6-499a-8585-f7494e0b621e" providerId="ADAL" clId="{98B3AD3F-066F-CF40-94A6-FEDBF2581BFC}" dt="2023-12-21T17:02:39.086" v="203" actId="207"/>
        <pc:sldMkLst>
          <pc:docMk/>
          <pc:sldMk cId="3973296682" sldId="287"/>
        </pc:sldMkLst>
        <pc:spChg chg="del mod">
          <ac:chgData name="Adina Farinango" userId="33d2282c-26e6-499a-8585-f7494e0b621e" providerId="ADAL" clId="{98B3AD3F-066F-CF40-94A6-FEDBF2581BFC}" dt="2023-12-21T17:00:46.159" v="153" actId="478"/>
          <ac:spMkLst>
            <pc:docMk/>
            <pc:sldMk cId="3973296682" sldId="287"/>
            <ac:spMk id="2" creationId="{899107F1-F9B4-A6F0-62E4-86A611207E17}"/>
          </ac:spMkLst>
        </pc:spChg>
        <pc:spChg chg="mod">
          <ac:chgData name="Adina Farinango" userId="33d2282c-26e6-499a-8585-f7494e0b621e" providerId="ADAL" clId="{98B3AD3F-066F-CF40-94A6-FEDBF2581BFC}" dt="2023-12-21T17:00:38.632" v="151" actId="207"/>
          <ac:spMkLst>
            <pc:docMk/>
            <pc:sldMk cId="3973296682" sldId="287"/>
            <ac:spMk id="3" creationId="{3981C310-6BFE-D8C8-C9C5-89C0E0081077}"/>
          </ac:spMkLst>
        </pc:spChg>
        <pc:spChg chg="mod">
          <ac:chgData name="Adina Farinango" userId="33d2282c-26e6-499a-8585-f7494e0b621e" providerId="ADAL" clId="{98B3AD3F-066F-CF40-94A6-FEDBF2581BFC}" dt="2023-12-21T17:01:30.684" v="184" actId="20577"/>
          <ac:spMkLst>
            <pc:docMk/>
            <pc:sldMk cId="3973296682" sldId="287"/>
            <ac:spMk id="4" creationId="{8FB990DD-B18D-E272-5171-B46EA2375333}"/>
          </ac:spMkLst>
        </pc:spChg>
        <pc:graphicFrameChg chg="add del mod">
          <ac:chgData name="Adina Farinango" userId="33d2282c-26e6-499a-8585-f7494e0b621e" providerId="ADAL" clId="{98B3AD3F-066F-CF40-94A6-FEDBF2581BFC}" dt="2023-12-21T17:00:47.896" v="155"/>
          <ac:graphicFrameMkLst>
            <pc:docMk/>
            <pc:sldMk cId="3973296682" sldId="287"/>
            <ac:graphicFrameMk id="5" creationId="{07ADE34D-013E-8E50-56A5-1349DB566596}"/>
          </ac:graphicFrameMkLst>
        </pc:graphicFrameChg>
        <pc:graphicFrameChg chg="add mod modGraphic">
          <ac:chgData name="Adina Farinango" userId="33d2282c-26e6-499a-8585-f7494e0b621e" providerId="ADAL" clId="{98B3AD3F-066F-CF40-94A6-FEDBF2581BFC}" dt="2023-12-21T17:02:39.086" v="203" actId="207"/>
          <ac:graphicFrameMkLst>
            <pc:docMk/>
            <pc:sldMk cId="3973296682" sldId="287"/>
            <ac:graphicFrameMk id="6" creationId="{4B0EADA1-0D8D-6345-466D-52F99F2DF80F}"/>
          </ac:graphicFrameMkLst>
        </pc:graphicFrameChg>
      </pc:sldChg>
      <pc:sldChg chg="addSp delSp modSp new mod">
        <pc:chgData name="Adina Farinango" userId="33d2282c-26e6-499a-8585-f7494e0b621e" providerId="ADAL" clId="{98B3AD3F-066F-CF40-94A6-FEDBF2581BFC}" dt="2023-12-21T17:02:50.672" v="213" actId="20577"/>
        <pc:sldMkLst>
          <pc:docMk/>
          <pc:sldMk cId="3125474442" sldId="288"/>
        </pc:sldMkLst>
        <pc:spChg chg="del mod">
          <ac:chgData name="Adina Farinango" userId="33d2282c-26e6-499a-8585-f7494e0b621e" providerId="ADAL" clId="{98B3AD3F-066F-CF40-94A6-FEDBF2581BFC}" dt="2023-12-21T17:01:57.518" v="192" actId="478"/>
          <ac:spMkLst>
            <pc:docMk/>
            <pc:sldMk cId="3125474442" sldId="288"/>
            <ac:spMk id="2" creationId="{456E2CB1-75C1-86D0-D254-4F51553301CB}"/>
          </ac:spMkLst>
        </pc:spChg>
        <pc:spChg chg="mod">
          <ac:chgData name="Adina Farinango" userId="33d2282c-26e6-499a-8585-f7494e0b621e" providerId="ADAL" clId="{98B3AD3F-066F-CF40-94A6-FEDBF2581BFC}" dt="2023-12-21T17:01:53.431" v="190" actId="207"/>
          <ac:spMkLst>
            <pc:docMk/>
            <pc:sldMk cId="3125474442" sldId="288"/>
            <ac:spMk id="3" creationId="{3E8C1B5C-4C22-9201-7230-4FD8574A9798}"/>
          </ac:spMkLst>
        </pc:spChg>
        <pc:spChg chg="mod">
          <ac:chgData name="Adina Farinango" userId="33d2282c-26e6-499a-8585-f7494e0b621e" providerId="ADAL" clId="{98B3AD3F-066F-CF40-94A6-FEDBF2581BFC}" dt="2023-12-21T17:02:50.672" v="213" actId="20577"/>
          <ac:spMkLst>
            <pc:docMk/>
            <pc:sldMk cId="3125474442" sldId="288"/>
            <ac:spMk id="4" creationId="{77A3FEF4-60F9-11B5-C20D-EBF45C039FC2}"/>
          </ac:spMkLst>
        </pc:spChg>
        <pc:spChg chg="add del mod">
          <ac:chgData name="Adina Farinango" userId="33d2282c-26e6-499a-8585-f7494e0b621e" providerId="ADAL" clId="{98B3AD3F-066F-CF40-94A6-FEDBF2581BFC}" dt="2023-12-21T17:02:09.075" v="196" actId="478"/>
          <ac:spMkLst>
            <pc:docMk/>
            <pc:sldMk cId="3125474442" sldId="288"/>
            <ac:spMk id="5" creationId="{6D85E072-7E41-36A0-83AB-36E85CCB6D01}"/>
          </ac:spMkLst>
        </pc:spChg>
        <pc:graphicFrameChg chg="add mod modGraphic">
          <ac:chgData name="Adina Farinango" userId="33d2282c-26e6-499a-8585-f7494e0b621e" providerId="ADAL" clId="{98B3AD3F-066F-CF40-94A6-FEDBF2581BFC}" dt="2023-12-21T17:02:34.372" v="202" actId="404"/>
          <ac:graphicFrameMkLst>
            <pc:docMk/>
            <pc:sldMk cId="3125474442" sldId="288"/>
            <ac:graphicFrameMk id="6" creationId="{74DD81AD-5831-3A2C-6D24-4A1998FA5F5C}"/>
          </ac:graphicFrameMkLst>
        </pc:graphicFrameChg>
      </pc:sldChg>
      <pc:sldChg chg="addSp delSp modSp new mod">
        <pc:chgData name="Adina Farinango" userId="33d2282c-26e6-499a-8585-f7494e0b621e" providerId="ADAL" clId="{98B3AD3F-066F-CF40-94A6-FEDBF2581BFC}" dt="2023-12-21T17:04:07.458" v="233" actId="20577"/>
        <pc:sldMkLst>
          <pc:docMk/>
          <pc:sldMk cId="1471374608" sldId="289"/>
        </pc:sldMkLst>
        <pc:spChg chg="del">
          <ac:chgData name="Adina Farinango" userId="33d2282c-26e6-499a-8585-f7494e0b621e" providerId="ADAL" clId="{98B3AD3F-066F-CF40-94A6-FEDBF2581BFC}" dt="2023-12-21T17:03:20.703" v="219" actId="478"/>
          <ac:spMkLst>
            <pc:docMk/>
            <pc:sldMk cId="1471374608" sldId="289"/>
            <ac:spMk id="2" creationId="{B816E73A-CC76-48BE-A5E1-5187DA48214C}"/>
          </ac:spMkLst>
        </pc:spChg>
        <pc:spChg chg="mod">
          <ac:chgData name="Adina Farinango" userId="33d2282c-26e6-499a-8585-f7494e0b621e" providerId="ADAL" clId="{98B3AD3F-066F-CF40-94A6-FEDBF2581BFC}" dt="2023-12-21T17:03:09.684" v="218" actId="207"/>
          <ac:spMkLst>
            <pc:docMk/>
            <pc:sldMk cId="1471374608" sldId="289"/>
            <ac:spMk id="3" creationId="{F4D26237-EC24-18E8-BC04-05B2301FFF78}"/>
          </ac:spMkLst>
        </pc:spChg>
        <pc:spChg chg="mod">
          <ac:chgData name="Adina Farinango" userId="33d2282c-26e6-499a-8585-f7494e0b621e" providerId="ADAL" clId="{98B3AD3F-066F-CF40-94A6-FEDBF2581BFC}" dt="2023-12-21T17:04:07.458" v="233" actId="20577"/>
          <ac:spMkLst>
            <pc:docMk/>
            <pc:sldMk cId="1471374608" sldId="289"/>
            <ac:spMk id="4" creationId="{013AF45A-CBA6-3777-004D-31155A94A345}"/>
          </ac:spMkLst>
        </pc:spChg>
        <pc:graphicFrameChg chg="add mod modGraphic">
          <ac:chgData name="Adina Farinango" userId="33d2282c-26e6-499a-8585-f7494e0b621e" providerId="ADAL" clId="{98B3AD3F-066F-CF40-94A6-FEDBF2581BFC}" dt="2023-12-21T17:03:39.929" v="224" actId="207"/>
          <ac:graphicFrameMkLst>
            <pc:docMk/>
            <pc:sldMk cId="1471374608" sldId="289"/>
            <ac:graphicFrameMk id="5" creationId="{DE8FF13B-42E2-AF5C-BBAD-A2FB6A44AA91}"/>
          </ac:graphicFrameMkLst>
        </pc:graphicFrameChg>
      </pc:sldChg>
      <pc:sldChg chg="addSp delSp modSp new mod">
        <pc:chgData name="Adina Farinango" userId="33d2282c-26e6-499a-8585-f7494e0b621e" providerId="ADAL" clId="{98B3AD3F-066F-CF40-94A6-FEDBF2581BFC}" dt="2023-12-21T17:08:35.756" v="290" actId="1076"/>
        <pc:sldMkLst>
          <pc:docMk/>
          <pc:sldMk cId="391325686" sldId="290"/>
        </pc:sldMkLst>
        <pc:spChg chg="mod">
          <ac:chgData name="Adina Farinango" userId="33d2282c-26e6-499a-8585-f7494e0b621e" providerId="ADAL" clId="{98B3AD3F-066F-CF40-94A6-FEDBF2581BFC}" dt="2023-12-21T17:08:35.756" v="290" actId="1076"/>
          <ac:spMkLst>
            <pc:docMk/>
            <pc:sldMk cId="391325686" sldId="290"/>
            <ac:spMk id="2" creationId="{5C1DA0CE-1C62-FF09-2F6D-1920A916E58D}"/>
          </ac:spMkLst>
        </pc:spChg>
        <pc:spChg chg="mod">
          <ac:chgData name="Adina Farinango" userId="33d2282c-26e6-499a-8585-f7494e0b621e" providerId="ADAL" clId="{98B3AD3F-066F-CF40-94A6-FEDBF2581BFC}" dt="2023-12-21T17:04:13.590" v="235"/>
          <ac:spMkLst>
            <pc:docMk/>
            <pc:sldMk cId="391325686" sldId="290"/>
            <ac:spMk id="3" creationId="{52527A81-4D84-4BC7-92A1-9F8AE1D3D3BC}"/>
          </ac:spMkLst>
        </pc:spChg>
        <pc:spChg chg="mod">
          <ac:chgData name="Adina Farinango" userId="33d2282c-26e6-499a-8585-f7494e0b621e" providerId="ADAL" clId="{98B3AD3F-066F-CF40-94A6-FEDBF2581BFC}" dt="2023-12-21T17:07:12.366" v="286" actId="20577"/>
          <ac:spMkLst>
            <pc:docMk/>
            <pc:sldMk cId="391325686" sldId="290"/>
            <ac:spMk id="4" creationId="{71441991-1322-FFF7-8702-295655D645C5}"/>
          </ac:spMkLst>
        </pc:spChg>
        <pc:spChg chg="mod">
          <ac:chgData name="Adina Farinango" userId="33d2282c-26e6-499a-8585-f7494e0b621e" providerId="ADAL" clId="{98B3AD3F-066F-CF40-94A6-FEDBF2581BFC}" dt="2023-12-21T17:06:18.301" v="260"/>
          <ac:spMkLst>
            <pc:docMk/>
            <pc:sldMk cId="391325686" sldId="290"/>
            <ac:spMk id="9" creationId="{77668F4B-9800-71D3-A4D2-61B9ADDCBF4B}"/>
          </ac:spMkLst>
        </pc:spChg>
        <pc:spChg chg="mod">
          <ac:chgData name="Adina Farinango" userId="33d2282c-26e6-499a-8585-f7494e0b621e" providerId="ADAL" clId="{98B3AD3F-066F-CF40-94A6-FEDBF2581BFC}" dt="2023-12-21T17:07:00.110" v="275" actId="114"/>
          <ac:spMkLst>
            <pc:docMk/>
            <pc:sldMk cId="391325686" sldId="290"/>
            <ac:spMk id="14" creationId="{5087704C-2513-C93B-4D5F-51DFEF765586}"/>
          </ac:spMkLst>
        </pc:spChg>
        <pc:spChg chg="add mod">
          <ac:chgData name="Adina Farinango" userId="33d2282c-26e6-499a-8585-f7494e0b621e" providerId="ADAL" clId="{98B3AD3F-066F-CF40-94A6-FEDBF2581BFC}" dt="2023-12-21T17:07:21.451" v="288" actId="1076"/>
          <ac:spMkLst>
            <pc:docMk/>
            <pc:sldMk cId="391325686" sldId="290"/>
            <ac:spMk id="15" creationId="{9E26644C-ADDE-7716-607E-BE5DBA9C810A}"/>
          </ac:spMkLst>
        </pc:spChg>
        <pc:grpChg chg="add del mod">
          <ac:chgData name="Adina Farinango" userId="33d2282c-26e6-499a-8585-f7494e0b621e" providerId="ADAL" clId="{98B3AD3F-066F-CF40-94A6-FEDBF2581BFC}" dt="2023-12-21T17:06:19.721" v="261"/>
          <ac:grpSpMkLst>
            <pc:docMk/>
            <pc:sldMk cId="391325686" sldId="290"/>
            <ac:grpSpMk id="5" creationId="{87FA57BA-F9E5-A46E-4F24-0FA1DE8BBBDE}"/>
          </ac:grpSpMkLst>
        </pc:grpChg>
        <pc:grpChg chg="add mod">
          <ac:chgData name="Adina Farinango" userId="33d2282c-26e6-499a-8585-f7494e0b621e" providerId="ADAL" clId="{98B3AD3F-066F-CF40-94A6-FEDBF2581BFC}" dt="2023-12-21T17:08:33.329" v="289" actId="1076"/>
          <ac:grpSpMkLst>
            <pc:docMk/>
            <pc:sldMk cId="391325686" sldId="290"/>
            <ac:grpSpMk id="10" creationId="{8775B339-63E7-6248-0832-C34EFAA09798}"/>
          </ac:grpSpMkLst>
        </pc:grpChg>
        <pc:picChg chg="mod">
          <ac:chgData name="Adina Farinango" userId="33d2282c-26e6-499a-8585-f7494e0b621e" providerId="ADAL" clId="{98B3AD3F-066F-CF40-94A6-FEDBF2581BFC}" dt="2023-12-21T17:06:18.301" v="260"/>
          <ac:picMkLst>
            <pc:docMk/>
            <pc:sldMk cId="391325686" sldId="290"/>
            <ac:picMk id="6" creationId="{AB115EC6-8A38-E388-E43D-2DB16EF31E2B}"/>
          </ac:picMkLst>
        </pc:picChg>
        <pc:picChg chg="mod">
          <ac:chgData name="Adina Farinango" userId="33d2282c-26e6-499a-8585-f7494e0b621e" providerId="ADAL" clId="{98B3AD3F-066F-CF40-94A6-FEDBF2581BFC}" dt="2023-12-21T17:06:18.301" v="260"/>
          <ac:picMkLst>
            <pc:docMk/>
            <pc:sldMk cId="391325686" sldId="290"/>
            <ac:picMk id="7" creationId="{5197A5F7-BF79-FACD-A955-6279EC3416B8}"/>
          </ac:picMkLst>
        </pc:picChg>
        <pc:picChg chg="mod">
          <ac:chgData name="Adina Farinango" userId="33d2282c-26e6-499a-8585-f7494e0b621e" providerId="ADAL" clId="{98B3AD3F-066F-CF40-94A6-FEDBF2581BFC}" dt="2023-12-21T17:06:18.301" v="260"/>
          <ac:picMkLst>
            <pc:docMk/>
            <pc:sldMk cId="391325686" sldId="290"/>
            <ac:picMk id="8" creationId="{89B32A4A-8849-7BC5-6FFE-4464C9DB3522}"/>
          </ac:picMkLst>
        </pc:picChg>
        <pc:picChg chg="mod">
          <ac:chgData name="Adina Farinango" userId="33d2282c-26e6-499a-8585-f7494e0b621e" providerId="ADAL" clId="{98B3AD3F-066F-CF40-94A6-FEDBF2581BFC}" dt="2023-12-21T17:06:48.154" v="267" actId="1076"/>
          <ac:picMkLst>
            <pc:docMk/>
            <pc:sldMk cId="391325686" sldId="290"/>
            <ac:picMk id="11" creationId="{E2E72707-945C-DE4D-B4B9-61DCA70355C1}"/>
          </ac:picMkLst>
        </pc:picChg>
        <pc:picChg chg="mod">
          <ac:chgData name="Adina Farinango" userId="33d2282c-26e6-499a-8585-f7494e0b621e" providerId="ADAL" clId="{98B3AD3F-066F-CF40-94A6-FEDBF2581BFC}" dt="2023-12-21T17:06:48.154" v="267" actId="1076"/>
          <ac:picMkLst>
            <pc:docMk/>
            <pc:sldMk cId="391325686" sldId="290"/>
            <ac:picMk id="12" creationId="{D5B06F05-B3F1-E915-8404-20F30E8C4E93}"/>
          </ac:picMkLst>
        </pc:picChg>
        <pc:picChg chg="mod">
          <ac:chgData name="Adina Farinango" userId="33d2282c-26e6-499a-8585-f7494e0b621e" providerId="ADAL" clId="{98B3AD3F-066F-CF40-94A6-FEDBF2581BFC}" dt="2023-12-21T17:06:48.154" v="267" actId="1076"/>
          <ac:picMkLst>
            <pc:docMk/>
            <pc:sldMk cId="391325686" sldId="290"/>
            <ac:picMk id="13" creationId="{87E3CFE8-3F9B-7FBB-F5FF-A1E189897A22}"/>
          </ac:picMkLst>
        </pc:picChg>
      </pc:sldChg>
      <pc:sldChg chg="addSp delSp modSp new mod">
        <pc:chgData name="Adina Farinango" userId="33d2282c-26e6-499a-8585-f7494e0b621e" providerId="ADAL" clId="{98B3AD3F-066F-CF40-94A6-FEDBF2581BFC}" dt="2023-12-21T17:14:53.850" v="365" actId="1076"/>
        <pc:sldMkLst>
          <pc:docMk/>
          <pc:sldMk cId="4052736501" sldId="291"/>
        </pc:sldMkLst>
        <pc:spChg chg="mod">
          <ac:chgData name="Adina Farinango" userId="33d2282c-26e6-499a-8585-f7494e0b621e" providerId="ADAL" clId="{98B3AD3F-066F-CF40-94A6-FEDBF2581BFC}" dt="2023-12-21T17:12:14.567" v="322" actId="1076"/>
          <ac:spMkLst>
            <pc:docMk/>
            <pc:sldMk cId="4052736501" sldId="291"/>
            <ac:spMk id="2" creationId="{330D37FB-7075-2C79-E4D7-C31113749E85}"/>
          </ac:spMkLst>
        </pc:spChg>
        <pc:spChg chg="mod">
          <ac:chgData name="Adina Farinango" userId="33d2282c-26e6-499a-8585-f7494e0b621e" providerId="ADAL" clId="{98B3AD3F-066F-CF40-94A6-FEDBF2581BFC}" dt="2023-12-21T17:08:59.414" v="294"/>
          <ac:spMkLst>
            <pc:docMk/>
            <pc:sldMk cId="4052736501" sldId="291"/>
            <ac:spMk id="3" creationId="{7E87A8D9-FDA1-338A-BF91-916A1AFC2F99}"/>
          </ac:spMkLst>
        </pc:spChg>
        <pc:spChg chg="mod">
          <ac:chgData name="Adina Farinango" userId="33d2282c-26e6-499a-8585-f7494e0b621e" providerId="ADAL" clId="{98B3AD3F-066F-CF40-94A6-FEDBF2581BFC}" dt="2023-12-21T17:10:43.146" v="313" actId="20577"/>
          <ac:spMkLst>
            <pc:docMk/>
            <pc:sldMk cId="4052736501" sldId="291"/>
            <ac:spMk id="4" creationId="{23D59D70-0698-3989-9860-67BCE3A8393C}"/>
          </ac:spMkLst>
        </pc:spChg>
        <pc:spChg chg="add del mod">
          <ac:chgData name="Adina Farinango" userId="33d2282c-26e6-499a-8585-f7494e0b621e" providerId="ADAL" clId="{98B3AD3F-066F-CF40-94A6-FEDBF2581BFC}" dt="2023-12-21T17:14:02.423" v="352"/>
          <ac:spMkLst>
            <pc:docMk/>
            <pc:sldMk cId="4052736501" sldId="291"/>
            <ac:spMk id="5" creationId="{23086EF7-1D7D-AEDF-AF16-63733DC331D0}"/>
          </ac:spMkLst>
        </pc:spChg>
        <pc:spChg chg="mod">
          <ac:chgData name="Adina Farinango" userId="33d2282c-26e6-499a-8585-f7494e0b621e" providerId="ADAL" clId="{98B3AD3F-066F-CF40-94A6-FEDBF2581BFC}" dt="2023-12-21T17:11:04.975" v="316"/>
          <ac:spMkLst>
            <pc:docMk/>
            <pc:sldMk cId="4052736501" sldId="291"/>
            <ac:spMk id="10" creationId="{96E6D6F4-01C4-083D-EB78-41ED3AD2680F}"/>
          </ac:spMkLst>
        </pc:spChg>
        <pc:spChg chg="mod">
          <ac:chgData name="Adina Farinango" userId="33d2282c-26e6-499a-8585-f7494e0b621e" providerId="ADAL" clId="{98B3AD3F-066F-CF40-94A6-FEDBF2581BFC}" dt="2023-12-21T17:11:04.975" v="316"/>
          <ac:spMkLst>
            <pc:docMk/>
            <pc:sldMk cId="4052736501" sldId="291"/>
            <ac:spMk id="11" creationId="{2295E582-AEFA-0549-0F6C-D39C51C18716}"/>
          </ac:spMkLst>
        </pc:spChg>
        <pc:spChg chg="mod">
          <ac:chgData name="Adina Farinango" userId="33d2282c-26e6-499a-8585-f7494e0b621e" providerId="ADAL" clId="{98B3AD3F-066F-CF40-94A6-FEDBF2581BFC}" dt="2023-12-21T17:11:04.975" v="316"/>
          <ac:spMkLst>
            <pc:docMk/>
            <pc:sldMk cId="4052736501" sldId="291"/>
            <ac:spMk id="12" creationId="{899C13D2-73D1-78AE-E42E-E05483B7CCF1}"/>
          </ac:spMkLst>
        </pc:spChg>
        <pc:spChg chg="mod">
          <ac:chgData name="Adina Farinango" userId="33d2282c-26e6-499a-8585-f7494e0b621e" providerId="ADAL" clId="{98B3AD3F-066F-CF40-94A6-FEDBF2581BFC}" dt="2023-12-21T17:11:04.975" v="316"/>
          <ac:spMkLst>
            <pc:docMk/>
            <pc:sldMk cId="4052736501" sldId="291"/>
            <ac:spMk id="13" creationId="{2CAD0F90-AF5D-8948-C9D3-1530CAF529E7}"/>
          </ac:spMkLst>
        </pc:spChg>
        <pc:spChg chg="mod">
          <ac:chgData name="Adina Farinango" userId="33d2282c-26e6-499a-8585-f7494e0b621e" providerId="ADAL" clId="{98B3AD3F-066F-CF40-94A6-FEDBF2581BFC}" dt="2023-12-21T17:14:35.938" v="359" actId="1076"/>
          <ac:spMkLst>
            <pc:docMk/>
            <pc:sldMk cId="4052736501" sldId="291"/>
            <ac:spMk id="18" creationId="{AD550A82-38CA-C5FF-E08F-48CD5F864992}"/>
          </ac:spMkLst>
        </pc:spChg>
        <pc:spChg chg="mod">
          <ac:chgData name="Adina Farinango" userId="33d2282c-26e6-499a-8585-f7494e0b621e" providerId="ADAL" clId="{98B3AD3F-066F-CF40-94A6-FEDBF2581BFC}" dt="2023-12-21T17:14:44.981" v="361" actId="1076"/>
          <ac:spMkLst>
            <pc:docMk/>
            <pc:sldMk cId="4052736501" sldId="291"/>
            <ac:spMk id="19" creationId="{0EB4BBA9-FD2E-11B9-FB58-B261A12B8E9D}"/>
          </ac:spMkLst>
        </pc:spChg>
        <pc:spChg chg="mod">
          <ac:chgData name="Adina Farinango" userId="33d2282c-26e6-499a-8585-f7494e0b621e" providerId="ADAL" clId="{98B3AD3F-066F-CF40-94A6-FEDBF2581BFC}" dt="2023-12-21T17:14:42.537" v="360" actId="1076"/>
          <ac:spMkLst>
            <pc:docMk/>
            <pc:sldMk cId="4052736501" sldId="291"/>
            <ac:spMk id="20" creationId="{DC44588B-A0F5-6264-E36C-65E773666E18}"/>
          </ac:spMkLst>
        </pc:spChg>
        <pc:spChg chg="del mod">
          <ac:chgData name="Adina Farinango" userId="33d2282c-26e6-499a-8585-f7494e0b621e" providerId="ADAL" clId="{98B3AD3F-066F-CF40-94A6-FEDBF2581BFC}" dt="2023-12-21T17:13:41.698" v="343" actId="478"/>
          <ac:spMkLst>
            <pc:docMk/>
            <pc:sldMk cId="4052736501" sldId="291"/>
            <ac:spMk id="21" creationId="{08EDD9AF-079E-66E5-275F-4DDC0ED6C0AD}"/>
          </ac:spMkLst>
        </pc:spChg>
        <pc:spChg chg="add mod">
          <ac:chgData name="Adina Farinango" userId="33d2282c-26e6-499a-8585-f7494e0b621e" providerId="ADAL" clId="{98B3AD3F-066F-CF40-94A6-FEDBF2581BFC}" dt="2023-12-21T17:14:53.850" v="365" actId="1076"/>
          <ac:spMkLst>
            <pc:docMk/>
            <pc:sldMk cId="4052736501" sldId="291"/>
            <ac:spMk id="22" creationId="{7ADB4CC3-B0A9-799E-BDD1-3AD674094252}"/>
          </ac:spMkLst>
        </pc:spChg>
        <pc:grpChg chg="add del mod">
          <ac:chgData name="Adina Farinango" userId="33d2282c-26e6-499a-8585-f7494e0b621e" providerId="ADAL" clId="{98B3AD3F-066F-CF40-94A6-FEDBF2581BFC}" dt="2023-12-21T17:11:05.737" v="317"/>
          <ac:grpSpMkLst>
            <pc:docMk/>
            <pc:sldMk cId="4052736501" sldId="291"/>
            <ac:grpSpMk id="6" creationId="{144AB049-723E-4585-CC55-2994134EE6AB}"/>
          </ac:grpSpMkLst>
        </pc:grpChg>
        <pc:grpChg chg="add mod">
          <ac:chgData name="Adina Farinango" userId="33d2282c-26e6-499a-8585-f7494e0b621e" providerId="ADAL" clId="{98B3AD3F-066F-CF40-94A6-FEDBF2581BFC}" dt="2023-12-21T17:14:52.148" v="364" actId="1076"/>
          <ac:grpSpMkLst>
            <pc:docMk/>
            <pc:sldMk cId="4052736501" sldId="291"/>
            <ac:grpSpMk id="14" creationId="{D3D61CDC-04AA-542E-2F72-CCCFF0532A9B}"/>
          </ac:grpSpMkLst>
        </pc:grpChg>
        <pc:picChg chg="mod">
          <ac:chgData name="Adina Farinango" userId="33d2282c-26e6-499a-8585-f7494e0b621e" providerId="ADAL" clId="{98B3AD3F-066F-CF40-94A6-FEDBF2581BFC}" dt="2023-12-21T17:11:04.975" v="316"/>
          <ac:picMkLst>
            <pc:docMk/>
            <pc:sldMk cId="4052736501" sldId="291"/>
            <ac:picMk id="7" creationId="{9900AB40-D93B-EE96-46B8-80DEB75BE89D}"/>
          </ac:picMkLst>
        </pc:picChg>
        <pc:picChg chg="mod">
          <ac:chgData name="Adina Farinango" userId="33d2282c-26e6-499a-8585-f7494e0b621e" providerId="ADAL" clId="{98B3AD3F-066F-CF40-94A6-FEDBF2581BFC}" dt="2023-12-21T17:11:04.975" v="316"/>
          <ac:picMkLst>
            <pc:docMk/>
            <pc:sldMk cId="4052736501" sldId="291"/>
            <ac:picMk id="8" creationId="{9739DA46-9138-E5DF-1EBD-D6F6C696A323}"/>
          </ac:picMkLst>
        </pc:picChg>
        <pc:picChg chg="mod">
          <ac:chgData name="Adina Farinango" userId="33d2282c-26e6-499a-8585-f7494e0b621e" providerId="ADAL" clId="{98B3AD3F-066F-CF40-94A6-FEDBF2581BFC}" dt="2023-12-21T17:11:04.975" v="316"/>
          <ac:picMkLst>
            <pc:docMk/>
            <pc:sldMk cId="4052736501" sldId="291"/>
            <ac:picMk id="9" creationId="{B1F257D0-8C37-AA41-57BE-19D49E315DAA}"/>
          </ac:picMkLst>
        </pc:picChg>
        <pc:picChg chg="mod">
          <ac:chgData name="Adina Farinango" userId="33d2282c-26e6-499a-8585-f7494e0b621e" providerId="ADAL" clId="{98B3AD3F-066F-CF40-94A6-FEDBF2581BFC}" dt="2023-12-21T17:12:22.058" v="323" actId="1076"/>
          <ac:picMkLst>
            <pc:docMk/>
            <pc:sldMk cId="4052736501" sldId="291"/>
            <ac:picMk id="15" creationId="{F18A5369-660E-1208-A4AD-8581411F94EB}"/>
          </ac:picMkLst>
        </pc:picChg>
        <pc:picChg chg="mod">
          <ac:chgData name="Adina Farinango" userId="33d2282c-26e6-499a-8585-f7494e0b621e" providerId="ADAL" clId="{98B3AD3F-066F-CF40-94A6-FEDBF2581BFC}" dt="2023-12-21T17:12:33.203" v="327" actId="1076"/>
          <ac:picMkLst>
            <pc:docMk/>
            <pc:sldMk cId="4052736501" sldId="291"/>
            <ac:picMk id="16" creationId="{90C34F49-D206-1EE5-F3BF-9D01503EECBD}"/>
          </ac:picMkLst>
        </pc:picChg>
        <pc:picChg chg="mod">
          <ac:chgData name="Adina Farinango" userId="33d2282c-26e6-499a-8585-f7494e0b621e" providerId="ADAL" clId="{98B3AD3F-066F-CF40-94A6-FEDBF2581BFC}" dt="2023-12-21T17:12:43.933" v="329" actId="1076"/>
          <ac:picMkLst>
            <pc:docMk/>
            <pc:sldMk cId="4052736501" sldId="291"/>
            <ac:picMk id="17" creationId="{F4008F5E-4382-F514-D234-67D640389A05}"/>
          </ac:picMkLst>
        </pc:picChg>
      </pc:sldChg>
      <pc:sldChg chg="addSp delSp modSp add mod">
        <pc:chgData name="Adina Farinango" userId="33d2282c-26e6-499a-8585-f7494e0b621e" providerId="ADAL" clId="{98B3AD3F-066F-CF40-94A6-FEDBF2581BFC}" dt="2023-12-21T17:18:22.026" v="399" actId="20577"/>
        <pc:sldMkLst>
          <pc:docMk/>
          <pc:sldMk cId="860531693" sldId="292"/>
        </pc:sldMkLst>
        <pc:spChg chg="mod">
          <ac:chgData name="Adina Farinango" userId="33d2282c-26e6-499a-8585-f7494e0b621e" providerId="ADAL" clId="{98B3AD3F-066F-CF40-94A6-FEDBF2581BFC}" dt="2023-12-21T17:16:15.547" v="381" actId="12"/>
          <ac:spMkLst>
            <pc:docMk/>
            <pc:sldMk cId="860531693" sldId="292"/>
            <ac:spMk id="2" creationId="{330D37FB-7075-2C79-E4D7-C31113749E85}"/>
          </ac:spMkLst>
        </pc:spChg>
        <pc:spChg chg="mod">
          <ac:chgData name="Adina Farinango" userId="33d2282c-26e6-499a-8585-f7494e0b621e" providerId="ADAL" clId="{98B3AD3F-066F-CF40-94A6-FEDBF2581BFC}" dt="2023-12-21T17:15:30.924" v="367"/>
          <ac:spMkLst>
            <pc:docMk/>
            <pc:sldMk cId="860531693" sldId="292"/>
            <ac:spMk id="3" creationId="{7E87A8D9-FDA1-338A-BF91-916A1AFC2F99}"/>
          </ac:spMkLst>
        </pc:spChg>
        <pc:spChg chg="mod">
          <ac:chgData name="Adina Farinango" userId="33d2282c-26e6-499a-8585-f7494e0b621e" providerId="ADAL" clId="{98B3AD3F-066F-CF40-94A6-FEDBF2581BFC}" dt="2023-12-21T17:18:22.026" v="399" actId="20577"/>
          <ac:spMkLst>
            <pc:docMk/>
            <pc:sldMk cId="860531693" sldId="292"/>
            <ac:spMk id="22" creationId="{7ADB4CC3-B0A9-799E-BDD1-3AD674094252}"/>
          </ac:spMkLst>
        </pc:spChg>
        <pc:picChg chg="add mod">
          <ac:chgData name="Adina Farinango" userId="33d2282c-26e6-499a-8585-f7494e0b621e" providerId="ADAL" clId="{98B3AD3F-066F-CF40-94A6-FEDBF2581BFC}" dt="2023-12-21T17:16:42.950" v="389" actId="1076"/>
          <ac:picMkLst>
            <pc:docMk/>
            <pc:sldMk cId="860531693" sldId="292"/>
            <ac:picMk id="5" creationId="{75E52593-986F-2F74-68A6-6BE47DD3AE01}"/>
          </ac:picMkLst>
        </pc:picChg>
        <pc:picChg chg="add mod">
          <ac:chgData name="Adina Farinango" userId="33d2282c-26e6-499a-8585-f7494e0b621e" providerId="ADAL" clId="{98B3AD3F-066F-CF40-94A6-FEDBF2581BFC}" dt="2023-12-21T17:16:48.373" v="390" actId="1076"/>
          <ac:picMkLst>
            <pc:docMk/>
            <pc:sldMk cId="860531693" sldId="292"/>
            <ac:picMk id="6" creationId="{3929CF10-1AF6-AF44-7320-1F72794E955A}"/>
          </ac:picMkLst>
        </pc:picChg>
        <pc:picChg chg="add mod">
          <ac:chgData name="Adina Farinango" userId="33d2282c-26e6-499a-8585-f7494e0b621e" providerId="ADAL" clId="{98B3AD3F-066F-CF40-94A6-FEDBF2581BFC}" dt="2023-12-21T17:16:53.112" v="391" actId="1076"/>
          <ac:picMkLst>
            <pc:docMk/>
            <pc:sldMk cId="860531693" sldId="292"/>
            <ac:picMk id="7" creationId="{77397CB5-656E-717F-5549-0E50618FCAAA}"/>
          </ac:picMkLst>
        </pc:picChg>
        <pc:picChg chg="del">
          <ac:chgData name="Adina Farinango" userId="33d2282c-26e6-499a-8585-f7494e0b621e" providerId="ADAL" clId="{98B3AD3F-066F-CF40-94A6-FEDBF2581BFC}" dt="2023-12-21T17:16:26.273" v="382" actId="478"/>
          <ac:picMkLst>
            <pc:docMk/>
            <pc:sldMk cId="860531693" sldId="292"/>
            <ac:picMk id="15" creationId="{F18A5369-660E-1208-A4AD-8581411F94EB}"/>
          </ac:picMkLst>
        </pc:picChg>
        <pc:picChg chg="del">
          <ac:chgData name="Adina Farinango" userId="33d2282c-26e6-499a-8585-f7494e0b621e" providerId="ADAL" clId="{98B3AD3F-066F-CF40-94A6-FEDBF2581BFC}" dt="2023-12-21T17:16:26.273" v="382" actId="478"/>
          <ac:picMkLst>
            <pc:docMk/>
            <pc:sldMk cId="860531693" sldId="292"/>
            <ac:picMk id="16" creationId="{90C34F49-D206-1EE5-F3BF-9D01503EECBD}"/>
          </ac:picMkLst>
        </pc:picChg>
        <pc:picChg chg="del">
          <ac:chgData name="Adina Farinango" userId="33d2282c-26e6-499a-8585-f7494e0b621e" providerId="ADAL" clId="{98B3AD3F-066F-CF40-94A6-FEDBF2581BFC}" dt="2023-12-21T17:16:26.273" v="382" actId="478"/>
          <ac:picMkLst>
            <pc:docMk/>
            <pc:sldMk cId="860531693" sldId="292"/>
            <ac:picMk id="17" creationId="{F4008F5E-4382-F514-D234-67D640389A05}"/>
          </ac:picMkLst>
        </pc:picChg>
      </pc:sldChg>
      <pc:sldChg chg="addSp modSp new mod">
        <pc:chgData name="Adina Farinango" userId="33d2282c-26e6-499a-8585-f7494e0b621e" providerId="ADAL" clId="{98B3AD3F-066F-CF40-94A6-FEDBF2581BFC}" dt="2023-12-21T17:19:42.640" v="425" actId="1076"/>
        <pc:sldMkLst>
          <pc:docMk/>
          <pc:sldMk cId="3466112726" sldId="293"/>
        </pc:sldMkLst>
        <pc:spChg chg="mod">
          <ac:chgData name="Adina Farinango" userId="33d2282c-26e6-499a-8585-f7494e0b621e" providerId="ADAL" clId="{98B3AD3F-066F-CF40-94A6-FEDBF2581BFC}" dt="2023-12-21T17:19:29.863" v="413" actId="1076"/>
          <ac:spMkLst>
            <pc:docMk/>
            <pc:sldMk cId="3466112726" sldId="293"/>
            <ac:spMk id="2" creationId="{8CF136A1-55E8-D893-80B9-D69C52D02E34}"/>
          </ac:spMkLst>
        </pc:spChg>
        <pc:spChg chg="mod">
          <ac:chgData name="Adina Farinango" userId="33d2282c-26e6-499a-8585-f7494e0b621e" providerId="ADAL" clId="{98B3AD3F-066F-CF40-94A6-FEDBF2581BFC}" dt="2023-12-21T17:18:40.970" v="401"/>
          <ac:spMkLst>
            <pc:docMk/>
            <pc:sldMk cId="3466112726" sldId="293"/>
            <ac:spMk id="3" creationId="{B35D450F-0141-8045-325B-F86E0C01912E}"/>
          </ac:spMkLst>
        </pc:spChg>
        <pc:spChg chg="mod">
          <ac:chgData name="Adina Farinango" userId="33d2282c-26e6-499a-8585-f7494e0b621e" providerId="ADAL" clId="{98B3AD3F-066F-CF40-94A6-FEDBF2581BFC}" dt="2023-12-21T17:19:36.870" v="422" actId="20577"/>
          <ac:spMkLst>
            <pc:docMk/>
            <pc:sldMk cId="3466112726" sldId="293"/>
            <ac:spMk id="4" creationId="{FF4D8489-5688-7E31-99A2-AAECB4966A13}"/>
          </ac:spMkLst>
        </pc:spChg>
        <pc:picChg chg="add mod">
          <ac:chgData name="Adina Farinango" userId="33d2282c-26e6-499a-8585-f7494e0b621e" providerId="ADAL" clId="{98B3AD3F-066F-CF40-94A6-FEDBF2581BFC}" dt="2023-12-21T17:19:42.640" v="425" actId="1076"/>
          <ac:picMkLst>
            <pc:docMk/>
            <pc:sldMk cId="3466112726" sldId="293"/>
            <ac:picMk id="5" creationId="{C01A39A3-C4A8-D147-81C1-2C4B06D6B642}"/>
          </ac:picMkLst>
        </pc:picChg>
      </pc:sldChg>
      <pc:sldChg chg="addSp delSp modSp new mod">
        <pc:chgData name="Adina Farinango" userId="33d2282c-26e6-499a-8585-f7494e0b621e" providerId="ADAL" clId="{98B3AD3F-066F-CF40-94A6-FEDBF2581BFC}" dt="2023-12-21T17:20:36.474" v="460" actId="207"/>
        <pc:sldMkLst>
          <pc:docMk/>
          <pc:sldMk cId="2821851774" sldId="294"/>
        </pc:sldMkLst>
        <pc:spChg chg="del">
          <ac:chgData name="Adina Farinango" userId="33d2282c-26e6-499a-8585-f7494e0b621e" providerId="ADAL" clId="{98B3AD3F-066F-CF40-94A6-FEDBF2581BFC}" dt="2023-12-21T17:20:10.391" v="428" actId="478"/>
          <ac:spMkLst>
            <pc:docMk/>
            <pc:sldMk cId="2821851774" sldId="294"/>
            <ac:spMk id="2" creationId="{9CEC570C-16DF-BE0F-CD4B-85E13118D83C}"/>
          </ac:spMkLst>
        </pc:spChg>
        <pc:spChg chg="mod">
          <ac:chgData name="Adina Farinango" userId="33d2282c-26e6-499a-8585-f7494e0b621e" providerId="ADAL" clId="{98B3AD3F-066F-CF40-94A6-FEDBF2581BFC}" dt="2023-12-21T17:19:59.828" v="427"/>
          <ac:spMkLst>
            <pc:docMk/>
            <pc:sldMk cId="2821851774" sldId="294"/>
            <ac:spMk id="3" creationId="{4DEDC843-F3FC-CE7F-4D2D-3AB88F5F6292}"/>
          </ac:spMkLst>
        </pc:spChg>
        <pc:spChg chg="mod">
          <ac:chgData name="Adina Farinango" userId="33d2282c-26e6-499a-8585-f7494e0b621e" providerId="ADAL" clId="{98B3AD3F-066F-CF40-94A6-FEDBF2581BFC}" dt="2023-12-21T17:20:32.204" v="459" actId="20577"/>
          <ac:spMkLst>
            <pc:docMk/>
            <pc:sldMk cId="2821851774" sldId="294"/>
            <ac:spMk id="4" creationId="{F381BB54-5C57-AA41-E8B3-2F3E2EA0FABB}"/>
          </ac:spMkLst>
        </pc:spChg>
        <pc:graphicFrameChg chg="add mod modGraphic">
          <ac:chgData name="Adina Farinango" userId="33d2282c-26e6-499a-8585-f7494e0b621e" providerId="ADAL" clId="{98B3AD3F-066F-CF40-94A6-FEDBF2581BFC}" dt="2023-12-21T17:20:36.474" v="460" actId="207"/>
          <ac:graphicFrameMkLst>
            <pc:docMk/>
            <pc:sldMk cId="2821851774" sldId="294"/>
            <ac:graphicFrameMk id="5" creationId="{D51F4204-22F3-7CBA-FC07-AEA65A37655A}"/>
          </ac:graphicFrameMkLst>
        </pc:graphicFrameChg>
      </pc:sldChg>
      <pc:sldChg chg="addSp delSp modSp new mod">
        <pc:chgData name="Adina Farinango" userId="33d2282c-26e6-499a-8585-f7494e0b621e" providerId="ADAL" clId="{98B3AD3F-066F-CF40-94A6-FEDBF2581BFC}" dt="2023-12-21T17:21:08.115" v="476" actId="20577"/>
        <pc:sldMkLst>
          <pc:docMk/>
          <pc:sldMk cId="40622820" sldId="295"/>
        </pc:sldMkLst>
        <pc:spChg chg="del">
          <ac:chgData name="Adina Farinango" userId="33d2282c-26e6-499a-8585-f7494e0b621e" providerId="ADAL" clId="{98B3AD3F-066F-CF40-94A6-FEDBF2581BFC}" dt="2023-12-21T17:20:52.018" v="463" actId="478"/>
          <ac:spMkLst>
            <pc:docMk/>
            <pc:sldMk cId="40622820" sldId="295"/>
            <ac:spMk id="2" creationId="{43CF299B-72DD-F6C4-8F9D-EFFE22FA8E9E}"/>
          </ac:spMkLst>
        </pc:spChg>
        <pc:spChg chg="mod">
          <ac:chgData name="Adina Farinango" userId="33d2282c-26e6-499a-8585-f7494e0b621e" providerId="ADAL" clId="{98B3AD3F-066F-CF40-94A6-FEDBF2581BFC}" dt="2023-12-21T17:20:47.367" v="462"/>
          <ac:spMkLst>
            <pc:docMk/>
            <pc:sldMk cId="40622820" sldId="295"/>
            <ac:spMk id="3" creationId="{BDF5F9E5-0534-2CEC-68D4-ED4C1AAADDE7}"/>
          </ac:spMkLst>
        </pc:spChg>
        <pc:spChg chg="mod">
          <ac:chgData name="Adina Farinango" userId="33d2282c-26e6-499a-8585-f7494e0b621e" providerId="ADAL" clId="{98B3AD3F-066F-CF40-94A6-FEDBF2581BFC}" dt="2023-12-21T17:21:08.115" v="476" actId="20577"/>
          <ac:spMkLst>
            <pc:docMk/>
            <pc:sldMk cId="40622820" sldId="295"/>
            <ac:spMk id="4" creationId="{BB4F926B-A8F4-ED1A-3511-22E1B7BC5342}"/>
          </ac:spMkLst>
        </pc:spChg>
        <pc:graphicFrameChg chg="add mod modGraphic">
          <ac:chgData name="Adina Farinango" userId="33d2282c-26e6-499a-8585-f7494e0b621e" providerId="ADAL" clId="{98B3AD3F-066F-CF40-94A6-FEDBF2581BFC}" dt="2023-12-21T17:21:05.119" v="467" actId="207"/>
          <ac:graphicFrameMkLst>
            <pc:docMk/>
            <pc:sldMk cId="40622820" sldId="295"/>
            <ac:graphicFrameMk id="5" creationId="{3F79D274-669D-5549-1229-5C60E38BE868}"/>
          </ac:graphicFrameMkLst>
        </pc:graphicFrameChg>
      </pc:sldChg>
      <pc:sldChg chg="modSp new mod">
        <pc:chgData name="Adina Farinango" userId="33d2282c-26e6-499a-8585-f7494e0b621e" providerId="ADAL" clId="{98B3AD3F-066F-CF40-94A6-FEDBF2581BFC}" dt="2023-12-21T17:22:06.634" v="509" actId="20577"/>
        <pc:sldMkLst>
          <pc:docMk/>
          <pc:sldMk cId="750352180" sldId="296"/>
        </pc:sldMkLst>
        <pc:spChg chg="mod">
          <ac:chgData name="Adina Farinango" userId="33d2282c-26e6-499a-8585-f7494e0b621e" providerId="ADAL" clId="{98B3AD3F-066F-CF40-94A6-FEDBF2581BFC}" dt="2023-12-21T17:21:50.151" v="496" actId="12"/>
          <ac:spMkLst>
            <pc:docMk/>
            <pc:sldMk cId="750352180" sldId="296"/>
            <ac:spMk id="2" creationId="{A66F857C-473C-9E24-CA6B-4B1B02DE58A2}"/>
          </ac:spMkLst>
        </pc:spChg>
        <pc:spChg chg="mod">
          <ac:chgData name="Adina Farinango" userId="33d2282c-26e6-499a-8585-f7494e0b621e" providerId="ADAL" clId="{98B3AD3F-066F-CF40-94A6-FEDBF2581BFC}" dt="2023-12-21T17:21:18.068" v="478"/>
          <ac:spMkLst>
            <pc:docMk/>
            <pc:sldMk cId="750352180" sldId="296"/>
            <ac:spMk id="3" creationId="{D9297870-FBF5-FAF7-F717-7DD9E0641A86}"/>
          </ac:spMkLst>
        </pc:spChg>
        <pc:spChg chg="mod">
          <ac:chgData name="Adina Farinango" userId="33d2282c-26e6-499a-8585-f7494e0b621e" providerId="ADAL" clId="{98B3AD3F-066F-CF40-94A6-FEDBF2581BFC}" dt="2023-12-21T17:22:06.634" v="509" actId="20577"/>
          <ac:spMkLst>
            <pc:docMk/>
            <pc:sldMk cId="750352180" sldId="296"/>
            <ac:spMk id="4" creationId="{E5572CAA-564A-4F44-80FC-6C64530F4CB9}"/>
          </ac:spMkLst>
        </pc:spChg>
      </pc:sldChg>
      <pc:sldChg chg="modSp add mod">
        <pc:chgData name="Adina Farinango" userId="33d2282c-26e6-499a-8585-f7494e0b621e" providerId="ADAL" clId="{98B3AD3F-066F-CF40-94A6-FEDBF2581BFC}" dt="2023-12-21T17:22:48.923" v="518"/>
        <pc:sldMkLst>
          <pc:docMk/>
          <pc:sldMk cId="1415682331" sldId="297"/>
        </pc:sldMkLst>
        <pc:spChg chg="mod">
          <ac:chgData name="Adina Farinango" userId="33d2282c-26e6-499a-8585-f7494e0b621e" providerId="ADAL" clId="{98B3AD3F-066F-CF40-94A6-FEDBF2581BFC}" dt="2023-12-21T17:22:48.923" v="518"/>
          <ac:spMkLst>
            <pc:docMk/>
            <pc:sldMk cId="1415682331" sldId="297"/>
            <ac:spMk id="2" creationId="{A66F857C-473C-9E24-CA6B-4B1B02DE58A2}"/>
          </ac:spMkLst>
        </pc:spChg>
        <pc:spChg chg="mod">
          <ac:chgData name="Adina Farinango" userId="33d2282c-26e6-499a-8585-f7494e0b621e" providerId="ADAL" clId="{98B3AD3F-066F-CF40-94A6-FEDBF2581BFC}" dt="2023-12-21T17:22:16.681" v="511"/>
          <ac:spMkLst>
            <pc:docMk/>
            <pc:sldMk cId="1415682331" sldId="297"/>
            <ac:spMk id="3" creationId="{D9297870-FBF5-FAF7-F717-7DD9E0641A86}"/>
          </ac:spMkLst>
        </pc:spChg>
      </pc:sldChg>
      <pc:sldChg chg="modSp add mod">
        <pc:chgData name="Adina Farinango" userId="33d2282c-26e6-499a-8585-f7494e0b621e" providerId="ADAL" clId="{98B3AD3F-066F-CF40-94A6-FEDBF2581BFC}" dt="2023-12-21T17:23:19.749" v="525" actId="27636"/>
        <pc:sldMkLst>
          <pc:docMk/>
          <pc:sldMk cId="3806365201" sldId="298"/>
        </pc:sldMkLst>
        <pc:spChg chg="mod">
          <ac:chgData name="Adina Farinango" userId="33d2282c-26e6-499a-8585-f7494e0b621e" providerId="ADAL" clId="{98B3AD3F-066F-CF40-94A6-FEDBF2581BFC}" dt="2023-12-21T17:23:19.749" v="525" actId="27636"/>
          <ac:spMkLst>
            <pc:docMk/>
            <pc:sldMk cId="3806365201" sldId="298"/>
            <ac:spMk id="2" creationId="{A66F857C-473C-9E24-CA6B-4B1B02DE58A2}"/>
          </ac:spMkLst>
        </pc:spChg>
        <pc:spChg chg="mod">
          <ac:chgData name="Adina Farinango" userId="33d2282c-26e6-499a-8585-f7494e0b621e" providerId="ADAL" clId="{98B3AD3F-066F-CF40-94A6-FEDBF2581BFC}" dt="2023-12-21T17:22:55.617" v="520"/>
          <ac:spMkLst>
            <pc:docMk/>
            <pc:sldMk cId="3806365201" sldId="298"/>
            <ac:spMk id="3" creationId="{D9297870-FBF5-FAF7-F717-7DD9E0641A86}"/>
          </ac:spMkLst>
        </pc:spChg>
      </pc:sldChg>
    </pc:docChg>
  </pc:docChgLst>
  <pc:docChgLst>
    <pc:chgData name="Joseph Stegemerten" userId="3faaf8d9-3a69-4c8b-b807-c4944e271286" providerId="ADAL" clId="{3DD60AFB-0E98-4941-8EFC-503323FBE52C}"/>
    <pc:docChg chg="custSel modSld">
      <pc:chgData name="Joseph Stegemerten" userId="3faaf8d9-3a69-4c8b-b807-c4944e271286" providerId="ADAL" clId="{3DD60AFB-0E98-4941-8EFC-503323FBE52C}" dt="2023-12-13T15:56:42.314" v="37" actId="20577"/>
      <pc:docMkLst>
        <pc:docMk/>
      </pc:docMkLst>
      <pc:sldChg chg="addSp delSp modSp mod modNotesTx">
        <pc:chgData name="Joseph Stegemerten" userId="3faaf8d9-3a69-4c8b-b807-c4944e271286" providerId="ADAL" clId="{3DD60AFB-0E98-4941-8EFC-503323FBE52C}" dt="2023-12-13T15:56:42.314" v="37" actId="20577"/>
        <pc:sldMkLst>
          <pc:docMk/>
          <pc:sldMk cId="366165314" sldId="256"/>
        </pc:sldMkLst>
        <pc:spChg chg="add del mod">
          <ac:chgData name="Joseph Stegemerten" userId="3faaf8d9-3a69-4c8b-b807-c4944e271286" providerId="ADAL" clId="{3DD60AFB-0E98-4941-8EFC-503323FBE52C}" dt="2023-12-13T15:55:21.290" v="15"/>
          <ac:spMkLst>
            <pc:docMk/>
            <pc:sldMk cId="366165314" sldId="256"/>
            <ac:spMk id="8" creationId="{A4091BF3-BD46-E8B7-D26B-AF6978790C9D}"/>
          </ac:spMkLst>
        </pc:spChg>
        <pc:spChg chg="add del mod">
          <ac:chgData name="Joseph Stegemerten" userId="3faaf8d9-3a69-4c8b-b807-c4944e271286" providerId="ADAL" clId="{3DD60AFB-0E98-4941-8EFC-503323FBE52C}" dt="2023-12-13T15:55:31.341" v="21"/>
          <ac:spMkLst>
            <pc:docMk/>
            <pc:sldMk cId="366165314" sldId="256"/>
            <ac:spMk id="12" creationId="{8B444E26-3786-1634-6E2B-0B36BA993DEE}"/>
          </ac:spMkLst>
        </pc:spChg>
        <pc:picChg chg="del">
          <ac:chgData name="Joseph Stegemerten" userId="3faaf8d9-3a69-4c8b-b807-c4944e271286" providerId="ADAL" clId="{3DD60AFB-0E98-4941-8EFC-503323FBE52C}" dt="2023-12-13T15:55:06.877" v="14" actId="478"/>
          <ac:picMkLst>
            <pc:docMk/>
            <pc:sldMk cId="366165314" sldId="256"/>
            <ac:picMk id="5" creationId="{46A7E6AC-4E92-2468-7F26-0D44F56E9221}"/>
          </ac:picMkLst>
        </pc:picChg>
        <pc:picChg chg="add del mod modCrop">
          <ac:chgData name="Joseph Stegemerten" userId="3faaf8d9-3a69-4c8b-b807-c4944e271286" providerId="ADAL" clId="{3DD60AFB-0E98-4941-8EFC-503323FBE52C}" dt="2023-12-13T15:55:26.264" v="19" actId="478"/>
          <ac:picMkLst>
            <pc:docMk/>
            <pc:sldMk cId="366165314" sldId="256"/>
            <ac:picMk id="6" creationId="{B92CEE82-50F6-BA1C-596D-C7E3CFCF6313}"/>
          </ac:picMkLst>
        </pc:picChg>
        <pc:picChg chg="add del mod">
          <ac:chgData name="Joseph Stegemerten" userId="3faaf8d9-3a69-4c8b-b807-c4944e271286" providerId="ADAL" clId="{3DD60AFB-0E98-4941-8EFC-503323FBE52C}" dt="2023-12-13T15:55:26.967" v="20" actId="478"/>
          <ac:picMkLst>
            <pc:docMk/>
            <pc:sldMk cId="366165314" sldId="256"/>
            <ac:picMk id="10" creationId="{FFFB9DAC-DAF1-DD19-55EE-A8E391784BFF}"/>
          </ac:picMkLst>
        </pc:picChg>
        <pc:picChg chg="add mod modCrop">
          <ac:chgData name="Joseph Stegemerten" userId="3faaf8d9-3a69-4c8b-b807-c4944e271286" providerId="ADAL" clId="{3DD60AFB-0E98-4941-8EFC-503323FBE52C}" dt="2023-12-13T15:55:47.134" v="25" actId="732"/>
          <ac:picMkLst>
            <pc:docMk/>
            <pc:sldMk cId="366165314" sldId="256"/>
            <ac:picMk id="14" creationId="{E9C9A4EC-63F3-22C1-F3E1-A377BE5CFF03}"/>
          </ac:picMkLst>
        </pc:picChg>
      </pc:sldChg>
      <pc:sldChg chg="addSp delSp modSp mod">
        <pc:chgData name="Joseph Stegemerten" userId="3faaf8d9-3a69-4c8b-b807-c4944e271286" providerId="ADAL" clId="{3DD60AFB-0E98-4941-8EFC-503323FBE52C}" dt="2023-12-13T15:27:34.462" v="5"/>
        <pc:sldMkLst>
          <pc:docMk/>
          <pc:sldMk cId="681283887" sldId="257"/>
        </pc:sldMkLst>
        <pc:spChg chg="add del mod">
          <ac:chgData name="Joseph Stegemerten" userId="3faaf8d9-3a69-4c8b-b807-c4944e271286" providerId="ADAL" clId="{3DD60AFB-0E98-4941-8EFC-503323FBE52C}" dt="2023-12-13T15:27:34.462" v="5"/>
          <ac:spMkLst>
            <pc:docMk/>
            <pc:sldMk cId="681283887" sldId="257"/>
            <ac:spMk id="2" creationId="{C766D217-2431-F259-8A13-04345DFEEA72}"/>
          </ac:spMkLst>
        </pc:spChg>
        <pc:spChg chg="add del mod">
          <ac:chgData name="Joseph Stegemerten" userId="3faaf8d9-3a69-4c8b-b807-c4944e271286" providerId="ADAL" clId="{3DD60AFB-0E98-4941-8EFC-503323FBE52C}" dt="2023-12-13T15:27:33.912" v="3"/>
          <ac:spMkLst>
            <pc:docMk/>
            <pc:sldMk cId="681283887" sldId="257"/>
            <ac:spMk id="3" creationId="{90345466-83A6-99D2-C1CC-F5DA3DEFDB68}"/>
          </ac:spMkLst>
        </pc:spChg>
      </pc:sldChg>
    </pc:docChg>
  </pc:docChgLst>
  <pc:docChgLst>
    <pc:chgData name="Cassia Wells" userId="a6da94d1-ef31-4f9d-80a8-98c65890a03c" providerId="ADAL" clId="{87891F38-EC55-0348-96D5-4BA0D3F4D883}"/>
    <pc:docChg chg="modSld">
      <pc:chgData name="Cassia Wells" userId="a6da94d1-ef31-4f9d-80a8-98c65890a03c" providerId="ADAL" clId="{87891F38-EC55-0348-96D5-4BA0D3F4D883}" dt="2024-01-24T16:04:27.873" v="9" actId="114"/>
      <pc:docMkLst>
        <pc:docMk/>
      </pc:docMkLst>
      <pc:sldChg chg="modSp mod">
        <pc:chgData name="Cassia Wells" userId="a6da94d1-ef31-4f9d-80a8-98c65890a03c" providerId="ADAL" clId="{87891F38-EC55-0348-96D5-4BA0D3F4D883}" dt="2024-01-24T16:04:06.356" v="5" actId="114"/>
        <pc:sldMkLst>
          <pc:docMk/>
          <pc:sldMk cId="3973296682" sldId="287"/>
        </pc:sldMkLst>
        <pc:graphicFrameChg chg="modGraphic">
          <ac:chgData name="Cassia Wells" userId="a6da94d1-ef31-4f9d-80a8-98c65890a03c" providerId="ADAL" clId="{87891F38-EC55-0348-96D5-4BA0D3F4D883}" dt="2024-01-24T16:04:06.356" v="5" actId="114"/>
          <ac:graphicFrameMkLst>
            <pc:docMk/>
            <pc:sldMk cId="3973296682" sldId="287"/>
            <ac:graphicFrameMk id="6" creationId="{4B0EADA1-0D8D-6345-466D-52F99F2DF80F}"/>
          </ac:graphicFrameMkLst>
        </pc:graphicFrameChg>
      </pc:sldChg>
      <pc:sldChg chg="modSp mod">
        <pc:chgData name="Cassia Wells" userId="a6da94d1-ef31-4f9d-80a8-98c65890a03c" providerId="ADAL" clId="{87891F38-EC55-0348-96D5-4BA0D3F4D883}" dt="2024-01-24T16:04:27.873" v="9" actId="114"/>
        <pc:sldMkLst>
          <pc:docMk/>
          <pc:sldMk cId="1471374608" sldId="289"/>
        </pc:sldMkLst>
        <pc:graphicFrameChg chg="modGraphic">
          <ac:chgData name="Cassia Wells" userId="a6da94d1-ef31-4f9d-80a8-98c65890a03c" providerId="ADAL" clId="{87891F38-EC55-0348-96D5-4BA0D3F4D883}" dt="2024-01-24T16:04:27.873" v="9" actId="114"/>
          <ac:graphicFrameMkLst>
            <pc:docMk/>
            <pc:sldMk cId="1471374608" sldId="289"/>
            <ac:graphicFrameMk id="5" creationId="{DE8FF13B-42E2-AF5C-BBAD-A2FB6A44AA91}"/>
          </ac:graphicFrameMkLst>
        </pc:graphicFrameChg>
      </pc:sldChg>
    </pc:docChg>
  </pc:docChgLst>
  <pc:docChgLst>
    <pc:chgData name="Cassia Wells" userId="a6da94d1-ef31-4f9d-80a8-98c65890a03c" providerId="ADAL" clId="{AF841B62-573F-403F-8532-C5BA59335728}"/>
    <pc:docChg chg="undo redo custSel modSld">
      <pc:chgData name="Cassia Wells" userId="a6da94d1-ef31-4f9d-80a8-98c65890a03c" providerId="ADAL" clId="{AF841B62-573F-403F-8532-C5BA59335728}" dt="2024-01-15T16:50:03.055" v="1370" actId="20577"/>
      <pc:docMkLst>
        <pc:docMk/>
      </pc:docMkLst>
      <pc:sldChg chg="modSp mod addCm delCm modCm">
        <pc:chgData name="Cassia Wells" userId="a6da94d1-ef31-4f9d-80a8-98c65890a03c" providerId="ADAL" clId="{AF841B62-573F-403F-8532-C5BA59335728}" dt="2024-01-15T13:32:54.368" v="988" actId="20577"/>
        <pc:sldMkLst>
          <pc:docMk/>
          <pc:sldMk cId="366165314" sldId="256"/>
        </pc:sldMkLst>
        <pc:spChg chg="mod">
          <ac:chgData name="Cassia Wells" userId="a6da94d1-ef31-4f9d-80a8-98c65890a03c" providerId="ADAL" clId="{AF841B62-573F-403F-8532-C5BA59335728}" dt="2024-01-15T13:32:54.368" v="988" actId="20577"/>
          <ac:spMkLst>
            <pc:docMk/>
            <pc:sldMk cId="366165314" sldId="256"/>
            <ac:spMk id="2" creationId="{83838FC1-F6EA-0FF2-1186-8AA89C1773DE}"/>
          </ac:spMkLst>
        </pc:spChg>
        <pc:spChg chg="mod">
          <ac:chgData name="Cassia Wells" userId="a6da94d1-ef31-4f9d-80a8-98c65890a03c" providerId="ADAL" clId="{AF841B62-573F-403F-8532-C5BA59335728}" dt="2024-01-05T13:53:56.980" v="37" actId="403"/>
          <ac:spMkLst>
            <pc:docMk/>
            <pc:sldMk cId="366165314" sldId="256"/>
            <ac:spMk id="3" creationId="{EEB83080-3F95-6FC4-E48C-C7B3F41CB324}"/>
          </ac:spMkLst>
        </pc:spChg>
        <pc:extLst>
          <p:ext xmlns:p="http://schemas.openxmlformats.org/presentationml/2006/main" uri="{D6D511B9-2390-475A-947B-AFAB55BFBCF1}">
            <pc226:cmChg xmlns:pc226="http://schemas.microsoft.com/office/powerpoint/2022/06/main/command" chg="add del mod">
              <pc226:chgData name="Cassia Wells" userId="a6da94d1-ef31-4f9d-80a8-98c65890a03c" providerId="ADAL" clId="{AF841B62-573F-403F-8532-C5BA59335728}" dt="2024-01-10T13:48:00.506" v="968"/>
              <pc2:cmMkLst xmlns:pc2="http://schemas.microsoft.com/office/powerpoint/2019/9/main/command">
                <pc:docMk/>
                <pc:sldMk cId="366165314" sldId="256"/>
                <pc2:cmMk id="{F6CFC749-A474-48DC-9BB7-C724076697A6}"/>
              </pc2:cmMkLst>
            </pc226:cmChg>
          </p:ext>
        </pc:extLst>
      </pc:sldChg>
      <pc:sldChg chg="modSp mod">
        <pc:chgData name="Cassia Wells" userId="a6da94d1-ef31-4f9d-80a8-98c65890a03c" providerId="ADAL" clId="{AF841B62-573F-403F-8532-C5BA59335728}" dt="2024-01-15T13:33:20.561" v="992" actId="404"/>
        <pc:sldMkLst>
          <pc:docMk/>
          <pc:sldMk cId="2802776367" sldId="270"/>
        </pc:sldMkLst>
        <pc:spChg chg="mod">
          <ac:chgData name="Cassia Wells" userId="a6da94d1-ef31-4f9d-80a8-98c65890a03c" providerId="ADAL" clId="{AF841B62-573F-403F-8532-C5BA59335728}" dt="2024-01-05T13:57:48.742" v="104" actId="20577"/>
          <ac:spMkLst>
            <pc:docMk/>
            <pc:sldMk cId="2802776367" sldId="270"/>
            <ac:spMk id="3" creationId="{C8D1F900-1E97-6DEE-6F9D-41D9D6830130}"/>
          </ac:spMkLst>
        </pc:spChg>
        <pc:spChg chg="mod">
          <ac:chgData name="Cassia Wells" userId="a6da94d1-ef31-4f9d-80a8-98c65890a03c" providerId="ADAL" clId="{AF841B62-573F-403F-8532-C5BA59335728}" dt="2024-01-15T13:33:20.561" v="992" actId="404"/>
          <ac:spMkLst>
            <pc:docMk/>
            <pc:sldMk cId="2802776367" sldId="270"/>
            <ac:spMk id="5" creationId="{CF3B7EFF-D8A7-D9B1-CF21-EC047F82C0A6}"/>
          </ac:spMkLst>
        </pc:spChg>
        <pc:spChg chg="mod">
          <ac:chgData name="Cassia Wells" userId="a6da94d1-ef31-4f9d-80a8-98c65890a03c" providerId="ADAL" clId="{AF841B62-573F-403F-8532-C5BA59335728}" dt="2024-01-05T13:55:11.737" v="45" actId="1076"/>
          <ac:spMkLst>
            <pc:docMk/>
            <pc:sldMk cId="2802776367" sldId="270"/>
            <ac:spMk id="11" creationId="{A338D460-CB03-6813-92F4-1644E201C144}"/>
          </ac:spMkLst>
        </pc:spChg>
        <pc:spChg chg="mod">
          <ac:chgData name="Cassia Wells" userId="a6da94d1-ef31-4f9d-80a8-98c65890a03c" providerId="ADAL" clId="{AF841B62-573F-403F-8532-C5BA59335728}" dt="2024-01-05T13:55:14.204" v="46" actId="1076"/>
          <ac:spMkLst>
            <pc:docMk/>
            <pc:sldMk cId="2802776367" sldId="270"/>
            <ac:spMk id="14" creationId="{E92B371A-60C2-9493-C09A-D55A940E70AA}"/>
          </ac:spMkLst>
        </pc:spChg>
        <pc:spChg chg="mod">
          <ac:chgData name="Cassia Wells" userId="a6da94d1-ef31-4f9d-80a8-98c65890a03c" providerId="ADAL" clId="{AF841B62-573F-403F-8532-C5BA59335728}" dt="2024-01-05T13:56:09.942" v="88" actId="1076"/>
          <ac:spMkLst>
            <pc:docMk/>
            <pc:sldMk cId="2802776367" sldId="270"/>
            <ac:spMk id="15" creationId="{4B2465E5-654D-37EE-73C0-95E5EB5F0373}"/>
          </ac:spMkLst>
        </pc:spChg>
        <pc:spChg chg="mod">
          <ac:chgData name="Cassia Wells" userId="a6da94d1-ef31-4f9d-80a8-98c65890a03c" providerId="ADAL" clId="{AF841B62-573F-403F-8532-C5BA59335728}" dt="2024-01-05T13:56:04.836" v="87" actId="1076"/>
          <ac:spMkLst>
            <pc:docMk/>
            <pc:sldMk cId="2802776367" sldId="270"/>
            <ac:spMk id="16" creationId="{72232F59-DB7C-86BD-16E0-C7F7416D9102}"/>
          </ac:spMkLst>
        </pc:spChg>
        <pc:spChg chg="mod">
          <ac:chgData name="Cassia Wells" userId="a6da94d1-ef31-4f9d-80a8-98c65890a03c" providerId="ADAL" clId="{AF841B62-573F-403F-8532-C5BA59335728}" dt="2024-01-05T13:55:20.039" v="49" actId="1076"/>
          <ac:spMkLst>
            <pc:docMk/>
            <pc:sldMk cId="2802776367" sldId="270"/>
            <ac:spMk id="17" creationId="{0E87075E-9C97-8DCE-8CC6-997AF4CC1E60}"/>
          </ac:spMkLst>
        </pc:spChg>
        <pc:graphicFrameChg chg="mod modGraphic">
          <ac:chgData name="Cassia Wells" userId="a6da94d1-ef31-4f9d-80a8-98c65890a03c" providerId="ADAL" clId="{AF841B62-573F-403F-8532-C5BA59335728}" dt="2024-01-05T13:56:53.965" v="91" actId="948"/>
          <ac:graphicFrameMkLst>
            <pc:docMk/>
            <pc:sldMk cId="2802776367" sldId="270"/>
            <ac:graphicFrameMk id="2" creationId="{1914598A-F08C-7831-7A21-1ECA2CB3C87B}"/>
          </ac:graphicFrameMkLst>
        </pc:graphicFrameChg>
        <pc:graphicFrameChg chg="modGraphic">
          <ac:chgData name="Cassia Wells" userId="a6da94d1-ef31-4f9d-80a8-98c65890a03c" providerId="ADAL" clId="{AF841B62-573F-403F-8532-C5BA59335728}" dt="2024-01-05T13:56:44.402" v="90" actId="948"/>
          <ac:graphicFrameMkLst>
            <pc:docMk/>
            <pc:sldMk cId="2802776367" sldId="270"/>
            <ac:graphicFrameMk id="7" creationId="{AD9DF2E6-B602-7392-C6DC-F6CC6F672C16}"/>
          </ac:graphicFrameMkLst>
        </pc:graphicFrameChg>
      </pc:sldChg>
      <pc:sldChg chg="modSp mod">
        <pc:chgData name="Cassia Wells" userId="a6da94d1-ef31-4f9d-80a8-98c65890a03c" providerId="ADAL" clId="{AF841B62-573F-403F-8532-C5BA59335728}" dt="2024-01-15T14:02:50.285" v="1047" actId="20577"/>
        <pc:sldMkLst>
          <pc:docMk/>
          <pc:sldMk cId="4172793637" sldId="283"/>
        </pc:sldMkLst>
        <pc:spChg chg="mod">
          <ac:chgData name="Cassia Wells" userId="a6da94d1-ef31-4f9d-80a8-98c65890a03c" providerId="ADAL" clId="{AF841B62-573F-403F-8532-C5BA59335728}" dt="2024-01-15T13:45:01.039" v="995" actId="20577"/>
          <ac:spMkLst>
            <pc:docMk/>
            <pc:sldMk cId="4172793637" sldId="283"/>
            <ac:spMk id="3" creationId="{DD31E01A-824B-36AA-82E8-5148149534B5}"/>
          </ac:spMkLst>
        </pc:spChg>
        <pc:spChg chg="mod">
          <ac:chgData name="Cassia Wells" userId="a6da94d1-ef31-4f9d-80a8-98c65890a03c" providerId="ADAL" clId="{AF841B62-573F-403F-8532-C5BA59335728}" dt="2024-01-15T14:02:50.285" v="1047" actId="20577"/>
          <ac:spMkLst>
            <pc:docMk/>
            <pc:sldMk cId="4172793637" sldId="283"/>
            <ac:spMk id="4" creationId="{6FAE1E5F-2055-E764-6D75-D878995643C5}"/>
          </ac:spMkLst>
        </pc:spChg>
        <pc:spChg chg="mod">
          <ac:chgData name="Cassia Wells" userId="a6da94d1-ef31-4f9d-80a8-98c65890a03c" providerId="ADAL" clId="{AF841B62-573F-403F-8532-C5BA59335728}" dt="2024-01-05T13:59:27.703" v="135" actId="1076"/>
          <ac:spMkLst>
            <pc:docMk/>
            <pc:sldMk cId="4172793637" sldId="283"/>
            <ac:spMk id="6" creationId="{F27EA520-128E-E102-1D97-519D2B270E5A}"/>
          </ac:spMkLst>
        </pc:spChg>
        <pc:spChg chg="mod">
          <ac:chgData name="Cassia Wells" userId="a6da94d1-ef31-4f9d-80a8-98c65890a03c" providerId="ADAL" clId="{AF841B62-573F-403F-8532-C5BA59335728}" dt="2024-01-05T14:00:15.437" v="144" actId="1076"/>
          <ac:spMkLst>
            <pc:docMk/>
            <pc:sldMk cId="4172793637" sldId="283"/>
            <ac:spMk id="7" creationId="{18C88720-9AE6-EF0D-F636-E9AB8185B905}"/>
          </ac:spMkLst>
        </pc:spChg>
        <pc:spChg chg="mod">
          <ac:chgData name="Cassia Wells" userId="a6da94d1-ef31-4f9d-80a8-98c65890a03c" providerId="ADAL" clId="{AF841B62-573F-403F-8532-C5BA59335728}" dt="2024-01-05T14:00:22.483" v="145" actId="1076"/>
          <ac:spMkLst>
            <pc:docMk/>
            <pc:sldMk cId="4172793637" sldId="283"/>
            <ac:spMk id="8" creationId="{1A684636-3583-08A8-59B6-23886CE2A17E}"/>
          </ac:spMkLst>
        </pc:spChg>
        <pc:graphicFrameChg chg="mod modGraphic">
          <ac:chgData name="Cassia Wells" userId="a6da94d1-ef31-4f9d-80a8-98c65890a03c" providerId="ADAL" clId="{AF841B62-573F-403F-8532-C5BA59335728}" dt="2024-01-05T14:00:49.284" v="161" actId="20577"/>
          <ac:graphicFrameMkLst>
            <pc:docMk/>
            <pc:sldMk cId="4172793637" sldId="283"/>
            <ac:graphicFrameMk id="5" creationId="{3471504A-C1F2-ED44-103C-90D9ABBC701F}"/>
          </ac:graphicFrameMkLst>
        </pc:graphicFrameChg>
      </pc:sldChg>
      <pc:sldChg chg="modSp mod">
        <pc:chgData name="Cassia Wells" userId="a6da94d1-ef31-4f9d-80a8-98c65890a03c" providerId="ADAL" clId="{AF841B62-573F-403F-8532-C5BA59335728}" dt="2024-01-15T16:37:10.654" v="1147" actId="20577"/>
        <pc:sldMkLst>
          <pc:docMk/>
          <pc:sldMk cId="1079435278" sldId="284"/>
        </pc:sldMkLst>
        <pc:spChg chg="mod">
          <ac:chgData name="Cassia Wells" userId="a6da94d1-ef31-4f9d-80a8-98c65890a03c" providerId="ADAL" clId="{AF841B62-573F-403F-8532-C5BA59335728}" dt="2024-01-05T14:05:44.021" v="334" actId="1076"/>
          <ac:spMkLst>
            <pc:docMk/>
            <pc:sldMk cId="1079435278" sldId="284"/>
            <ac:spMk id="3" creationId="{089AAEC9-E963-CBD3-0F32-58C53CB5F8D9}"/>
          </ac:spMkLst>
        </pc:spChg>
        <pc:spChg chg="mod">
          <ac:chgData name="Cassia Wells" userId="a6da94d1-ef31-4f9d-80a8-98c65890a03c" providerId="ADAL" clId="{AF841B62-573F-403F-8532-C5BA59335728}" dt="2024-01-15T14:02:41.597" v="1045" actId="20577"/>
          <ac:spMkLst>
            <pc:docMk/>
            <pc:sldMk cId="1079435278" sldId="284"/>
            <ac:spMk id="4" creationId="{71ED1349-673D-62BA-36D7-A2E5E3EACFD7}"/>
          </ac:spMkLst>
        </pc:spChg>
        <pc:graphicFrameChg chg="mod modGraphic">
          <ac:chgData name="Cassia Wells" userId="a6da94d1-ef31-4f9d-80a8-98c65890a03c" providerId="ADAL" clId="{AF841B62-573F-403F-8532-C5BA59335728}" dt="2024-01-15T16:37:10.654" v="1147" actId="20577"/>
          <ac:graphicFrameMkLst>
            <pc:docMk/>
            <pc:sldMk cId="1079435278" sldId="284"/>
            <ac:graphicFrameMk id="7" creationId="{09AAEC50-1CDB-6D5E-46E0-F547AA052934}"/>
          </ac:graphicFrameMkLst>
        </pc:graphicFrameChg>
      </pc:sldChg>
      <pc:sldChg chg="addSp delSp modSp mod">
        <pc:chgData name="Cassia Wells" userId="a6da94d1-ef31-4f9d-80a8-98c65890a03c" providerId="ADAL" clId="{AF841B62-573F-403F-8532-C5BA59335728}" dt="2024-01-15T16:38:54.688" v="1162" actId="1076"/>
        <pc:sldMkLst>
          <pc:docMk/>
          <pc:sldMk cId="4009649290" sldId="285"/>
        </pc:sldMkLst>
        <pc:spChg chg="add mod">
          <ac:chgData name="Cassia Wells" userId="a6da94d1-ef31-4f9d-80a8-98c65890a03c" providerId="ADAL" clId="{AF841B62-573F-403F-8532-C5BA59335728}" dt="2024-01-15T16:38:54.688" v="1162" actId="1076"/>
          <ac:spMkLst>
            <pc:docMk/>
            <pc:sldMk cId="4009649290" sldId="285"/>
            <ac:spMk id="2" creationId="{C526170F-0C54-3AD5-0F72-9DFA22B5099B}"/>
          </ac:spMkLst>
        </pc:spChg>
        <pc:spChg chg="mod">
          <ac:chgData name="Cassia Wells" userId="a6da94d1-ef31-4f9d-80a8-98c65890a03c" providerId="ADAL" clId="{AF841B62-573F-403F-8532-C5BA59335728}" dt="2024-01-05T14:05:25.946" v="330" actId="14100"/>
          <ac:spMkLst>
            <pc:docMk/>
            <pc:sldMk cId="4009649290" sldId="285"/>
            <ac:spMk id="3" creationId="{2C871FE5-7524-070D-876F-866A5183FDAC}"/>
          </ac:spMkLst>
        </pc:spChg>
        <pc:spChg chg="del">
          <ac:chgData name="Cassia Wells" userId="a6da94d1-ef31-4f9d-80a8-98c65890a03c" providerId="ADAL" clId="{AF841B62-573F-403F-8532-C5BA59335728}" dt="2024-01-15T14:02:56.920" v="1048"/>
          <ac:spMkLst>
            <pc:docMk/>
            <pc:sldMk cId="4009649290" sldId="285"/>
            <ac:spMk id="4" creationId="{64E370A6-1FD4-641B-2117-B2D7EC0D82EB}"/>
          </ac:spMkLst>
        </pc:spChg>
        <pc:spChg chg="add mod">
          <ac:chgData name="Cassia Wells" userId="a6da94d1-ef31-4f9d-80a8-98c65890a03c" providerId="ADAL" clId="{AF841B62-573F-403F-8532-C5BA59335728}" dt="2024-01-15T14:02:56.920" v="1048"/>
          <ac:spMkLst>
            <pc:docMk/>
            <pc:sldMk cId="4009649290" sldId="285"/>
            <ac:spMk id="6" creationId="{4DAB3D01-4636-3AD9-F8C3-A590C452B13C}"/>
          </ac:spMkLst>
        </pc:spChg>
        <pc:graphicFrameChg chg="modGraphic">
          <ac:chgData name="Cassia Wells" userId="a6da94d1-ef31-4f9d-80a8-98c65890a03c" providerId="ADAL" clId="{AF841B62-573F-403F-8532-C5BA59335728}" dt="2024-01-15T16:38:26.515" v="1160" actId="14734"/>
          <ac:graphicFrameMkLst>
            <pc:docMk/>
            <pc:sldMk cId="4009649290" sldId="285"/>
            <ac:graphicFrameMk id="5" creationId="{42B787D2-080B-5CE3-1D1A-2E2ADED5F95F}"/>
          </ac:graphicFrameMkLst>
        </pc:graphicFrameChg>
      </pc:sldChg>
      <pc:sldChg chg="addSp modSp mod">
        <pc:chgData name="Cassia Wells" userId="a6da94d1-ef31-4f9d-80a8-98c65890a03c" providerId="ADAL" clId="{AF841B62-573F-403F-8532-C5BA59335728}" dt="2024-01-15T16:50:03.055" v="1370" actId="20577"/>
        <pc:sldMkLst>
          <pc:docMk/>
          <pc:sldMk cId="2711625027" sldId="286"/>
        </pc:sldMkLst>
        <pc:spChg chg="add mod">
          <ac:chgData name="Cassia Wells" userId="a6da94d1-ef31-4f9d-80a8-98c65890a03c" providerId="ADAL" clId="{AF841B62-573F-403F-8532-C5BA59335728}" dt="2024-01-15T16:38:59.786" v="1163"/>
          <ac:spMkLst>
            <pc:docMk/>
            <pc:sldMk cId="2711625027" sldId="286"/>
            <ac:spMk id="2" creationId="{A878231C-2562-C2AB-D71B-47E317A4F324}"/>
          </ac:spMkLst>
        </pc:spChg>
        <pc:spChg chg="mod">
          <ac:chgData name="Cassia Wells" userId="a6da94d1-ef31-4f9d-80a8-98c65890a03c" providerId="ADAL" clId="{AF841B62-573F-403F-8532-C5BA59335728}" dt="2024-01-15T16:50:03.055" v="1370" actId="20577"/>
          <ac:spMkLst>
            <pc:docMk/>
            <pc:sldMk cId="2711625027" sldId="286"/>
            <ac:spMk id="3" creationId="{2A7D8D50-5848-8BCE-6555-6A172D75BA23}"/>
          </ac:spMkLst>
        </pc:spChg>
        <pc:graphicFrameChg chg="modGraphic">
          <ac:chgData name="Cassia Wells" userId="a6da94d1-ef31-4f9d-80a8-98c65890a03c" providerId="ADAL" clId="{AF841B62-573F-403F-8532-C5BA59335728}" dt="2024-01-15T14:04:51.380" v="1051" actId="14100"/>
          <ac:graphicFrameMkLst>
            <pc:docMk/>
            <pc:sldMk cId="2711625027" sldId="286"/>
            <ac:graphicFrameMk id="7" creationId="{82F343D0-5916-E7C3-E353-EA27DD72E133}"/>
          </ac:graphicFrameMkLst>
        </pc:graphicFrameChg>
      </pc:sldChg>
      <pc:sldChg chg="modSp mod">
        <pc:chgData name="Cassia Wells" userId="a6da94d1-ef31-4f9d-80a8-98c65890a03c" providerId="ADAL" clId="{AF841B62-573F-403F-8532-C5BA59335728}" dt="2024-01-15T14:06:52.720" v="1053" actId="948"/>
        <pc:sldMkLst>
          <pc:docMk/>
          <pc:sldMk cId="3973296682" sldId="287"/>
        </pc:sldMkLst>
        <pc:spChg chg="mod">
          <ac:chgData name="Cassia Wells" userId="a6da94d1-ef31-4f9d-80a8-98c65890a03c" providerId="ADAL" clId="{AF841B62-573F-403F-8532-C5BA59335728}" dt="2024-01-05T14:08:08.332" v="454" actId="20577"/>
          <ac:spMkLst>
            <pc:docMk/>
            <pc:sldMk cId="3973296682" sldId="287"/>
            <ac:spMk id="3" creationId="{3981C310-6BFE-D8C8-C9C5-89C0E0081077}"/>
          </ac:spMkLst>
        </pc:spChg>
        <pc:graphicFrameChg chg="mod modGraphic">
          <ac:chgData name="Cassia Wells" userId="a6da94d1-ef31-4f9d-80a8-98c65890a03c" providerId="ADAL" clId="{AF841B62-573F-403F-8532-C5BA59335728}" dt="2024-01-15T14:06:52.720" v="1053" actId="948"/>
          <ac:graphicFrameMkLst>
            <pc:docMk/>
            <pc:sldMk cId="3973296682" sldId="287"/>
            <ac:graphicFrameMk id="6" creationId="{4B0EADA1-0D8D-6345-466D-52F99F2DF80F}"/>
          </ac:graphicFrameMkLst>
        </pc:graphicFrameChg>
      </pc:sldChg>
      <pc:sldChg chg="modSp mod">
        <pc:chgData name="Cassia Wells" userId="a6da94d1-ef31-4f9d-80a8-98c65890a03c" providerId="ADAL" clId="{AF841B62-573F-403F-8532-C5BA59335728}" dt="2024-01-15T14:08:07" v="1054" actId="948"/>
        <pc:sldMkLst>
          <pc:docMk/>
          <pc:sldMk cId="3125474442" sldId="288"/>
        </pc:sldMkLst>
        <pc:spChg chg="mod">
          <ac:chgData name="Cassia Wells" userId="a6da94d1-ef31-4f9d-80a8-98c65890a03c" providerId="ADAL" clId="{AF841B62-573F-403F-8532-C5BA59335728}" dt="2024-01-05T14:09:00.176" v="459" actId="113"/>
          <ac:spMkLst>
            <pc:docMk/>
            <pc:sldMk cId="3125474442" sldId="288"/>
            <ac:spMk id="3" creationId="{3E8C1B5C-4C22-9201-7230-4FD8574A9798}"/>
          </ac:spMkLst>
        </pc:spChg>
        <pc:graphicFrameChg chg="mod modGraphic">
          <ac:chgData name="Cassia Wells" userId="a6da94d1-ef31-4f9d-80a8-98c65890a03c" providerId="ADAL" clId="{AF841B62-573F-403F-8532-C5BA59335728}" dt="2024-01-15T14:08:07" v="1054" actId="948"/>
          <ac:graphicFrameMkLst>
            <pc:docMk/>
            <pc:sldMk cId="3125474442" sldId="288"/>
            <ac:graphicFrameMk id="6" creationId="{74DD81AD-5831-3A2C-6D24-4A1998FA5F5C}"/>
          </ac:graphicFrameMkLst>
        </pc:graphicFrameChg>
      </pc:sldChg>
      <pc:sldChg chg="addSp modSp mod">
        <pc:chgData name="Cassia Wells" userId="a6da94d1-ef31-4f9d-80a8-98c65890a03c" providerId="ADAL" clId="{AF841B62-573F-403F-8532-C5BA59335728}" dt="2024-01-15T14:10:51.960" v="1122" actId="20577"/>
        <pc:sldMkLst>
          <pc:docMk/>
          <pc:sldMk cId="1471374608" sldId="289"/>
        </pc:sldMkLst>
        <pc:spChg chg="add mod">
          <ac:chgData name="Cassia Wells" userId="a6da94d1-ef31-4f9d-80a8-98c65890a03c" providerId="ADAL" clId="{AF841B62-573F-403F-8532-C5BA59335728}" dt="2024-01-15T14:10:51.960" v="1122" actId="20577"/>
          <ac:spMkLst>
            <pc:docMk/>
            <pc:sldMk cId="1471374608" sldId="289"/>
            <ac:spMk id="2" creationId="{9961B325-308C-48BE-6BA3-AB1988A393EF}"/>
          </ac:spMkLst>
        </pc:spChg>
        <pc:spChg chg="mod">
          <ac:chgData name="Cassia Wells" userId="a6da94d1-ef31-4f9d-80a8-98c65890a03c" providerId="ADAL" clId="{AF841B62-573F-403F-8532-C5BA59335728}" dt="2024-01-05T14:09:25.038" v="465" actId="114"/>
          <ac:spMkLst>
            <pc:docMk/>
            <pc:sldMk cId="1471374608" sldId="289"/>
            <ac:spMk id="3" creationId="{F4D26237-EC24-18E8-BC04-05B2301FFF78}"/>
          </ac:spMkLst>
        </pc:spChg>
        <pc:graphicFrameChg chg="modGraphic">
          <ac:chgData name="Cassia Wells" userId="a6da94d1-ef31-4f9d-80a8-98c65890a03c" providerId="ADAL" clId="{AF841B62-573F-403F-8532-C5BA59335728}" dt="2024-01-05T14:09:37.244" v="466" actId="948"/>
          <ac:graphicFrameMkLst>
            <pc:docMk/>
            <pc:sldMk cId="1471374608" sldId="289"/>
            <ac:graphicFrameMk id="5" creationId="{DE8FF13B-42E2-AF5C-BBAD-A2FB6A44AA91}"/>
          </ac:graphicFrameMkLst>
        </pc:graphicFrameChg>
      </pc:sldChg>
      <pc:sldChg chg="modSp mod">
        <pc:chgData name="Cassia Wells" userId="a6da94d1-ef31-4f9d-80a8-98c65890a03c" providerId="ADAL" clId="{AF841B62-573F-403F-8532-C5BA59335728}" dt="2024-01-05T14:12:22.826" v="480" actId="20577"/>
        <pc:sldMkLst>
          <pc:docMk/>
          <pc:sldMk cId="391325686" sldId="290"/>
        </pc:sldMkLst>
        <pc:spChg chg="mod">
          <ac:chgData name="Cassia Wells" userId="a6da94d1-ef31-4f9d-80a8-98c65890a03c" providerId="ADAL" clId="{AF841B62-573F-403F-8532-C5BA59335728}" dt="2024-01-05T14:11:40.132" v="476" actId="1076"/>
          <ac:spMkLst>
            <pc:docMk/>
            <pc:sldMk cId="391325686" sldId="290"/>
            <ac:spMk id="2" creationId="{5C1DA0CE-1C62-FF09-2F6D-1920A916E58D}"/>
          </ac:spMkLst>
        </pc:spChg>
        <pc:spChg chg="mod">
          <ac:chgData name="Cassia Wells" userId="a6da94d1-ef31-4f9d-80a8-98c65890a03c" providerId="ADAL" clId="{AF841B62-573F-403F-8532-C5BA59335728}" dt="2024-01-05T14:12:22.826" v="480" actId="20577"/>
          <ac:spMkLst>
            <pc:docMk/>
            <pc:sldMk cId="391325686" sldId="290"/>
            <ac:spMk id="3" creationId="{52527A81-4D84-4BC7-92A1-9F8AE1D3D3BC}"/>
          </ac:spMkLst>
        </pc:spChg>
        <pc:spChg chg="mod">
          <ac:chgData name="Cassia Wells" userId="a6da94d1-ef31-4f9d-80a8-98c65890a03c" providerId="ADAL" clId="{AF841B62-573F-403F-8532-C5BA59335728}" dt="2024-01-05T14:12:04.435" v="479" actId="1076"/>
          <ac:spMkLst>
            <pc:docMk/>
            <pc:sldMk cId="391325686" sldId="290"/>
            <ac:spMk id="15" creationId="{9E26644C-ADDE-7716-607E-BE5DBA9C810A}"/>
          </ac:spMkLst>
        </pc:spChg>
        <pc:grpChg chg="mod">
          <ac:chgData name="Cassia Wells" userId="a6da94d1-ef31-4f9d-80a8-98c65890a03c" providerId="ADAL" clId="{AF841B62-573F-403F-8532-C5BA59335728}" dt="2024-01-05T14:12:00.979" v="478" actId="1076"/>
          <ac:grpSpMkLst>
            <pc:docMk/>
            <pc:sldMk cId="391325686" sldId="290"/>
            <ac:grpSpMk id="10" creationId="{8775B339-63E7-6248-0832-C34EFAA09798}"/>
          </ac:grpSpMkLst>
        </pc:grpChg>
      </pc:sldChg>
      <pc:sldChg chg="addSp modSp mod">
        <pc:chgData name="Cassia Wells" userId="a6da94d1-ef31-4f9d-80a8-98c65890a03c" providerId="ADAL" clId="{AF841B62-573F-403F-8532-C5BA59335728}" dt="2024-01-15T14:16:18.544" v="1126" actId="1076"/>
        <pc:sldMkLst>
          <pc:docMk/>
          <pc:sldMk cId="4052736501" sldId="291"/>
        </pc:sldMkLst>
        <pc:spChg chg="mod">
          <ac:chgData name="Cassia Wells" userId="a6da94d1-ef31-4f9d-80a8-98c65890a03c" providerId="ADAL" clId="{AF841B62-573F-403F-8532-C5BA59335728}" dt="2024-01-05T14:15:11.820" v="506" actId="20577"/>
          <ac:spMkLst>
            <pc:docMk/>
            <pc:sldMk cId="4052736501" sldId="291"/>
            <ac:spMk id="2" creationId="{330D37FB-7075-2C79-E4D7-C31113749E85}"/>
          </ac:spMkLst>
        </pc:spChg>
        <pc:spChg chg="mod">
          <ac:chgData name="Cassia Wells" userId="a6da94d1-ef31-4f9d-80a8-98c65890a03c" providerId="ADAL" clId="{AF841B62-573F-403F-8532-C5BA59335728}" dt="2024-01-05T14:12:31.432" v="482" actId="122"/>
          <ac:spMkLst>
            <pc:docMk/>
            <pc:sldMk cId="4052736501" sldId="291"/>
            <ac:spMk id="3" creationId="{7E87A8D9-FDA1-338A-BF91-916A1AFC2F99}"/>
          </ac:spMkLst>
        </pc:spChg>
        <pc:spChg chg="add mod">
          <ac:chgData name="Cassia Wells" userId="a6da94d1-ef31-4f9d-80a8-98c65890a03c" providerId="ADAL" clId="{AF841B62-573F-403F-8532-C5BA59335728}" dt="2024-01-05T14:16:46.865" v="522" actId="1076"/>
          <ac:spMkLst>
            <pc:docMk/>
            <pc:sldMk cId="4052736501" sldId="291"/>
            <ac:spMk id="5" creationId="{6B2E3BA2-84AE-D802-4F30-5D83423E04CC}"/>
          </ac:spMkLst>
        </pc:spChg>
        <pc:spChg chg="mod">
          <ac:chgData name="Cassia Wells" userId="a6da94d1-ef31-4f9d-80a8-98c65890a03c" providerId="ADAL" clId="{AF841B62-573F-403F-8532-C5BA59335728}" dt="2024-01-15T14:16:18.544" v="1126" actId="1076"/>
          <ac:spMkLst>
            <pc:docMk/>
            <pc:sldMk cId="4052736501" sldId="291"/>
            <ac:spMk id="22" creationId="{7ADB4CC3-B0A9-799E-BDD1-3AD674094252}"/>
          </ac:spMkLst>
        </pc:spChg>
        <pc:grpChg chg="mod">
          <ac:chgData name="Cassia Wells" userId="a6da94d1-ef31-4f9d-80a8-98c65890a03c" providerId="ADAL" clId="{AF841B62-573F-403F-8532-C5BA59335728}" dt="2024-01-05T14:13:36.824" v="489" actId="1076"/>
          <ac:grpSpMkLst>
            <pc:docMk/>
            <pc:sldMk cId="4052736501" sldId="291"/>
            <ac:grpSpMk id="14" creationId="{D3D61CDC-04AA-542E-2F72-CCCFF0532A9B}"/>
          </ac:grpSpMkLst>
        </pc:grpChg>
      </pc:sldChg>
      <pc:sldChg chg="addSp modSp mod">
        <pc:chgData name="Cassia Wells" userId="a6da94d1-ef31-4f9d-80a8-98c65890a03c" providerId="ADAL" clId="{AF841B62-573F-403F-8532-C5BA59335728}" dt="2024-01-15T14:17:18.489" v="1129" actId="20577"/>
        <pc:sldMkLst>
          <pc:docMk/>
          <pc:sldMk cId="860531693" sldId="292"/>
        </pc:sldMkLst>
        <pc:spChg chg="mod">
          <ac:chgData name="Cassia Wells" userId="a6da94d1-ef31-4f9d-80a8-98c65890a03c" providerId="ADAL" clId="{AF841B62-573F-403F-8532-C5BA59335728}" dt="2024-01-15T14:17:18.489" v="1129" actId="20577"/>
          <ac:spMkLst>
            <pc:docMk/>
            <pc:sldMk cId="860531693" sldId="292"/>
            <ac:spMk id="2" creationId="{330D37FB-7075-2C79-E4D7-C31113749E85}"/>
          </ac:spMkLst>
        </pc:spChg>
        <pc:spChg chg="mod">
          <ac:chgData name="Cassia Wells" userId="a6da94d1-ef31-4f9d-80a8-98c65890a03c" providerId="ADAL" clId="{AF841B62-573F-403F-8532-C5BA59335728}" dt="2024-01-05T14:14:36.470" v="497" actId="122"/>
          <ac:spMkLst>
            <pc:docMk/>
            <pc:sldMk cId="860531693" sldId="292"/>
            <ac:spMk id="3" creationId="{7E87A8D9-FDA1-338A-BF91-916A1AFC2F99}"/>
          </ac:spMkLst>
        </pc:spChg>
        <pc:spChg chg="add mod">
          <ac:chgData name="Cassia Wells" userId="a6da94d1-ef31-4f9d-80a8-98c65890a03c" providerId="ADAL" clId="{AF841B62-573F-403F-8532-C5BA59335728}" dt="2024-01-05T14:16:40.531" v="521" actId="1076"/>
          <ac:spMkLst>
            <pc:docMk/>
            <pc:sldMk cId="860531693" sldId="292"/>
            <ac:spMk id="8" creationId="{7DC61DB9-2887-B597-20F7-AF9D28C54529}"/>
          </ac:spMkLst>
        </pc:spChg>
        <pc:spChg chg="mod">
          <ac:chgData name="Cassia Wells" userId="a6da94d1-ef31-4f9d-80a8-98c65890a03c" providerId="ADAL" clId="{AF841B62-573F-403F-8532-C5BA59335728}" dt="2024-01-15T14:16:55.451" v="1127" actId="403"/>
          <ac:spMkLst>
            <pc:docMk/>
            <pc:sldMk cId="860531693" sldId="292"/>
            <ac:spMk id="22" creationId="{7ADB4CC3-B0A9-799E-BDD1-3AD674094252}"/>
          </ac:spMkLst>
        </pc:spChg>
      </pc:sldChg>
      <pc:sldChg chg="addSp modSp mod">
        <pc:chgData name="Cassia Wells" userId="a6da94d1-ef31-4f9d-80a8-98c65890a03c" providerId="ADAL" clId="{AF841B62-573F-403F-8532-C5BA59335728}" dt="2024-01-15T16:44:17.624" v="1248" actId="403"/>
        <pc:sldMkLst>
          <pc:docMk/>
          <pc:sldMk cId="3466112726" sldId="293"/>
        </pc:sldMkLst>
        <pc:spChg chg="mod">
          <ac:chgData name="Cassia Wells" userId="a6da94d1-ef31-4f9d-80a8-98c65890a03c" providerId="ADAL" clId="{AF841B62-573F-403F-8532-C5BA59335728}" dt="2024-01-05T14:16:20.009" v="519" actId="27636"/>
          <ac:spMkLst>
            <pc:docMk/>
            <pc:sldMk cId="3466112726" sldId="293"/>
            <ac:spMk id="2" creationId="{8CF136A1-55E8-D893-80B9-D69C52D02E34}"/>
          </ac:spMkLst>
        </pc:spChg>
        <pc:spChg chg="mod">
          <ac:chgData name="Cassia Wells" userId="a6da94d1-ef31-4f9d-80a8-98c65890a03c" providerId="ADAL" clId="{AF841B62-573F-403F-8532-C5BA59335728}" dt="2024-01-15T16:44:17.624" v="1248" actId="403"/>
          <ac:spMkLst>
            <pc:docMk/>
            <pc:sldMk cId="3466112726" sldId="293"/>
            <ac:spMk id="3" creationId="{B35D450F-0141-8045-325B-F86E0C01912E}"/>
          </ac:spMkLst>
        </pc:spChg>
        <pc:spChg chg="add mod">
          <ac:chgData name="Cassia Wells" userId="a6da94d1-ef31-4f9d-80a8-98c65890a03c" providerId="ADAL" clId="{AF841B62-573F-403F-8532-C5BA59335728}" dt="2024-01-05T14:17:06.081" v="525" actId="1076"/>
          <ac:spMkLst>
            <pc:docMk/>
            <pc:sldMk cId="3466112726" sldId="293"/>
            <ac:spMk id="6" creationId="{2282DD66-463D-B33B-C003-75A920F6844A}"/>
          </ac:spMkLst>
        </pc:spChg>
      </pc:sldChg>
      <pc:sldChg chg="addSp modSp mod">
        <pc:chgData name="Cassia Wells" userId="a6da94d1-ef31-4f9d-80a8-98c65890a03c" providerId="ADAL" clId="{AF841B62-573F-403F-8532-C5BA59335728}" dt="2024-01-15T16:49:04.777" v="1369" actId="403"/>
        <pc:sldMkLst>
          <pc:docMk/>
          <pc:sldMk cId="2821851774" sldId="294"/>
        </pc:sldMkLst>
        <pc:spChg chg="add mod">
          <ac:chgData name="Cassia Wells" userId="a6da94d1-ef31-4f9d-80a8-98c65890a03c" providerId="ADAL" clId="{AF841B62-573F-403F-8532-C5BA59335728}" dt="2024-01-15T14:22:50.318" v="1139"/>
          <ac:spMkLst>
            <pc:docMk/>
            <pc:sldMk cId="2821851774" sldId="294"/>
            <ac:spMk id="2" creationId="{D57FCDC2-1182-D49A-BF00-8D9AC02D68AB}"/>
          </ac:spMkLst>
        </pc:spChg>
        <pc:spChg chg="mod">
          <ac:chgData name="Cassia Wells" userId="a6da94d1-ef31-4f9d-80a8-98c65890a03c" providerId="ADAL" clId="{AF841B62-573F-403F-8532-C5BA59335728}" dt="2024-01-15T16:49:04.777" v="1369" actId="403"/>
          <ac:spMkLst>
            <pc:docMk/>
            <pc:sldMk cId="2821851774" sldId="294"/>
            <ac:spMk id="3" creationId="{4DEDC843-F3FC-CE7F-4D2D-3AB88F5F6292}"/>
          </ac:spMkLst>
        </pc:spChg>
        <pc:graphicFrameChg chg="mod modGraphic">
          <ac:chgData name="Cassia Wells" userId="a6da94d1-ef31-4f9d-80a8-98c65890a03c" providerId="ADAL" clId="{AF841B62-573F-403F-8532-C5BA59335728}" dt="2024-01-15T14:23:21.466" v="1143" actId="255"/>
          <ac:graphicFrameMkLst>
            <pc:docMk/>
            <pc:sldMk cId="2821851774" sldId="294"/>
            <ac:graphicFrameMk id="5" creationId="{D51F4204-22F3-7CBA-FC07-AEA65A37655A}"/>
          </ac:graphicFrameMkLst>
        </pc:graphicFrameChg>
      </pc:sldChg>
      <pc:sldChg chg="modSp mod">
        <pc:chgData name="Cassia Wells" userId="a6da94d1-ef31-4f9d-80a8-98c65890a03c" providerId="ADAL" clId="{AF841B62-573F-403F-8532-C5BA59335728}" dt="2024-01-15T16:45:56.853" v="1365" actId="20577"/>
        <pc:sldMkLst>
          <pc:docMk/>
          <pc:sldMk cId="40622820" sldId="295"/>
        </pc:sldMkLst>
        <pc:spChg chg="mod">
          <ac:chgData name="Cassia Wells" userId="a6da94d1-ef31-4f9d-80a8-98c65890a03c" providerId="ADAL" clId="{AF841B62-573F-403F-8532-C5BA59335728}" dt="2024-01-15T16:45:56.853" v="1365" actId="20577"/>
          <ac:spMkLst>
            <pc:docMk/>
            <pc:sldMk cId="40622820" sldId="295"/>
            <ac:spMk id="3" creationId="{BDF5F9E5-0534-2CEC-68D4-ED4C1AAADDE7}"/>
          </ac:spMkLst>
        </pc:spChg>
        <pc:graphicFrameChg chg="modGraphic">
          <ac:chgData name="Cassia Wells" userId="a6da94d1-ef31-4f9d-80a8-98c65890a03c" providerId="ADAL" clId="{AF841B62-573F-403F-8532-C5BA59335728}" dt="2024-01-15T14:23:33.681" v="1144" actId="404"/>
          <ac:graphicFrameMkLst>
            <pc:docMk/>
            <pc:sldMk cId="40622820" sldId="295"/>
            <ac:graphicFrameMk id="5" creationId="{3F79D274-669D-5549-1229-5C60E38BE868}"/>
          </ac:graphicFrameMkLst>
        </pc:graphicFrameChg>
      </pc:sldChg>
      <pc:sldChg chg="modSp mod">
        <pc:chgData name="Cassia Wells" userId="a6da94d1-ef31-4f9d-80a8-98c65890a03c" providerId="ADAL" clId="{AF841B62-573F-403F-8532-C5BA59335728}" dt="2024-01-05T14:27:14.642" v="928" actId="20577"/>
        <pc:sldMkLst>
          <pc:docMk/>
          <pc:sldMk cId="750352180" sldId="296"/>
        </pc:sldMkLst>
        <pc:spChg chg="mod">
          <ac:chgData name="Cassia Wells" userId="a6da94d1-ef31-4f9d-80a8-98c65890a03c" providerId="ADAL" clId="{AF841B62-573F-403F-8532-C5BA59335728}" dt="2024-01-05T14:24:37.747" v="748" actId="207"/>
          <ac:spMkLst>
            <pc:docMk/>
            <pc:sldMk cId="750352180" sldId="296"/>
            <ac:spMk id="2" creationId="{A66F857C-473C-9E24-CA6B-4B1B02DE58A2}"/>
          </ac:spMkLst>
        </pc:spChg>
        <pc:spChg chg="mod">
          <ac:chgData name="Cassia Wells" userId="a6da94d1-ef31-4f9d-80a8-98c65890a03c" providerId="ADAL" clId="{AF841B62-573F-403F-8532-C5BA59335728}" dt="2024-01-05T14:27:14.642" v="928" actId="20577"/>
          <ac:spMkLst>
            <pc:docMk/>
            <pc:sldMk cId="750352180" sldId="296"/>
            <ac:spMk id="3" creationId="{D9297870-FBF5-FAF7-F717-7DD9E0641A86}"/>
          </ac:spMkLst>
        </pc:spChg>
      </pc:sldChg>
      <pc:sldChg chg="modSp mod">
        <pc:chgData name="Cassia Wells" userId="a6da94d1-ef31-4f9d-80a8-98c65890a03c" providerId="ADAL" clId="{AF841B62-573F-403F-8532-C5BA59335728}" dt="2024-01-05T14:27:22.805" v="946" actId="20577"/>
        <pc:sldMkLst>
          <pc:docMk/>
          <pc:sldMk cId="1415682331" sldId="297"/>
        </pc:sldMkLst>
        <pc:spChg chg="mod">
          <ac:chgData name="Cassia Wells" userId="a6da94d1-ef31-4f9d-80a8-98c65890a03c" providerId="ADAL" clId="{AF841B62-573F-403F-8532-C5BA59335728}" dt="2024-01-05T14:24:51.585" v="750" actId="207"/>
          <ac:spMkLst>
            <pc:docMk/>
            <pc:sldMk cId="1415682331" sldId="297"/>
            <ac:spMk id="2" creationId="{A66F857C-473C-9E24-CA6B-4B1B02DE58A2}"/>
          </ac:spMkLst>
        </pc:spChg>
        <pc:spChg chg="mod">
          <ac:chgData name="Cassia Wells" userId="a6da94d1-ef31-4f9d-80a8-98c65890a03c" providerId="ADAL" clId="{AF841B62-573F-403F-8532-C5BA59335728}" dt="2024-01-05T14:27:22.805" v="946" actId="20577"/>
          <ac:spMkLst>
            <pc:docMk/>
            <pc:sldMk cId="1415682331" sldId="297"/>
            <ac:spMk id="3" creationId="{D9297870-FBF5-FAF7-F717-7DD9E0641A86}"/>
          </ac:spMkLst>
        </pc:spChg>
      </pc:sldChg>
      <pc:sldChg chg="modSp mod">
        <pc:chgData name="Cassia Wells" userId="a6da94d1-ef31-4f9d-80a8-98c65890a03c" providerId="ADAL" clId="{AF841B62-573F-403F-8532-C5BA59335728}" dt="2024-01-15T16:47:15.857" v="1368" actId="20577"/>
        <pc:sldMkLst>
          <pc:docMk/>
          <pc:sldMk cId="3806365201" sldId="298"/>
        </pc:sldMkLst>
        <pc:spChg chg="mod">
          <ac:chgData name="Cassia Wells" userId="a6da94d1-ef31-4f9d-80a8-98c65890a03c" providerId="ADAL" clId="{AF841B62-573F-403F-8532-C5BA59335728}" dt="2024-01-15T16:47:15.857" v="1368" actId="20577"/>
          <ac:spMkLst>
            <pc:docMk/>
            <pc:sldMk cId="3806365201" sldId="298"/>
            <ac:spMk id="2" creationId="{A66F857C-473C-9E24-CA6B-4B1B02DE58A2}"/>
          </ac:spMkLst>
        </pc:spChg>
        <pc:spChg chg="mod">
          <ac:chgData name="Cassia Wells" userId="a6da94d1-ef31-4f9d-80a8-98c65890a03c" providerId="ADAL" clId="{AF841B62-573F-403F-8532-C5BA59335728}" dt="2024-01-05T14:30:47.919" v="965" actId="1076"/>
          <ac:spMkLst>
            <pc:docMk/>
            <pc:sldMk cId="3806365201" sldId="298"/>
            <ac:spMk id="3" creationId="{D9297870-FBF5-FAF7-F717-7DD9E0641A8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8030A1-EAC8-5F42-B114-870F7F07C6F9}" type="doc">
      <dgm:prSet loTypeId="urn:microsoft.com/office/officeart/2005/8/layout/process2" loCatId="" qsTypeId="urn:microsoft.com/office/officeart/2005/8/quickstyle/simple1" qsCatId="simple" csTypeId="urn:microsoft.com/office/officeart/2005/8/colors/accent5_2" csCatId="accent5" phldr="1"/>
      <dgm:spPr/>
    </dgm:pt>
    <dgm:pt modelId="{7A3F12DF-494A-C945-AC88-EBB749DEDD6F}">
      <dgm:prSet phldrT="[Text]"/>
      <dgm:spPr/>
      <dgm:t>
        <a:bodyPr/>
        <a:lstStyle/>
        <a:p>
          <a:pPr>
            <a:buFont typeface="Arial" panose="020B0604020202020204" pitchFamily="34" charset="0"/>
            <a:buChar char="•"/>
          </a:pPr>
          <a:r>
            <a:rPr lang="en-US">
              <a:solidFill>
                <a:schemeClr val="bg1"/>
              </a:solidFill>
            </a:rPr>
            <a:t>Confirm HIV Negative Status</a:t>
          </a:r>
          <a:endParaRPr lang="en-US"/>
        </a:p>
      </dgm:t>
    </dgm:pt>
    <dgm:pt modelId="{9B5C9D7D-FECF-A245-8C0B-B29404384FC7}" type="parTrans" cxnId="{D2636105-0095-5646-A8BC-1D81CCB6F30B}">
      <dgm:prSet/>
      <dgm:spPr/>
      <dgm:t>
        <a:bodyPr/>
        <a:lstStyle/>
        <a:p>
          <a:endParaRPr lang="en-US"/>
        </a:p>
      </dgm:t>
    </dgm:pt>
    <dgm:pt modelId="{D7786E8D-9CC8-8741-AC05-0F064198B82F}" type="sibTrans" cxnId="{D2636105-0095-5646-A8BC-1D81CCB6F30B}">
      <dgm:prSet/>
      <dgm:spPr/>
      <dgm:t>
        <a:bodyPr/>
        <a:lstStyle/>
        <a:p>
          <a:endParaRPr lang="en-US"/>
        </a:p>
      </dgm:t>
    </dgm:pt>
    <dgm:pt modelId="{8416F1F6-0AC2-EE47-9E04-6E62CD5A08EC}">
      <dgm:prSet phldrT="[Text]"/>
      <dgm:spPr/>
      <dgm:t>
        <a:bodyPr/>
        <a:lstStyle/>
        <a:p>
          <a:r>
            <a:rPr lang="en-US">
              <a:solidFill>
                <a:schemeClr val="bg1"/>
              </a:solidFill>
            </a:rPr>
            <a:t>Screen for Substantial Risk for HIV </a:t>
          </a:r>
        </a:p>
      </dgm:t>
    </dgm:pt>
    <dgm:pt modelId="{79C173D2-8F01-6A4E-BA1C-905B85FBDBF3}" type="parTrans" cxnId="{E7693A75-1203-CE4E-977E-4372293C80BB}">
      <dgm:prSet/>
      <dgm:spPr/>
      <dgm:t>
        <a:bodyPr/>
        <a:lstStyle/>
        <a:p>
          <a:endParaRPr lang="en-US"/>
        </a:p>
      </dgm:t>
    </dgm:pt>
    <dgm:pt modelId="{745F69FA-0677-C54C-9839-549214A0D558}" type="sibTrans" cxnId="{E7693A75-1203-CE4E-977E-4372293C80BB}">
      <dgm:prSet/>
      <dgm:spPr/>
      <dgm:t>
        <a:bodyPr/>
        <a:lstStyle/>
        <a:p>
          <a:endParaRPr lang="en-US"/>
        </a:p>
      </dgm:t>
    </dgm:pt>
    <dgm:pt modelId="{D252422A-60A4-294C-9E8C-7E287BB29141}">
      <dgm:prSet phldrT="[Text]"/>
      <dgm:spPr/>
      <dgm:t>
        <a:bodyPr/>
        <a:lstStyle/>
        <a:p>
          <a:r>
            <a:rPr lang="en-US">
              <a:solidFill>
                <a:schemeClr val="bg1"/>
              </a:solidFill>
            </a:rPr>
            <a:t>Informed Choice </a:t>
          </a:r>
          <a:r>
            <a:rPr lang="en-US" err="1">
              <a:solidFill>
                <a:schemeClr val="bg1"/>
              </a:solidFill>
            </a:rPr>
            <a:t>PrEP</a:t>
          </a:r>
          <a:r>
            <a:rPr lang="en-US">
              <a:solidFill>
                <a:schemeClr val="bg1"/>
              </a:solidFill>
            </a:rPr>
            <a:t> Counseling</a:t>
          </a:r>
        </a:p>
      </dgm:t>
    </dgm:pt>
    <dgm:pt modelId="{1D6123C7-ABA4-A64B-9E4D-30F6B9AAA3EF}" type="parTrans" cxnId="{B62CE669-583E-5243-9FB2-31C0E6149F48}">
      <dgm:prSet/>
      <dgm:spPr/>
      <dgm:t>
        <a:bodyPr/>
        <a:lstStyle/>
        <a:p>
          <a:endParaRPr lang="en-US"/>
        </a:p>
      </dgm:t>
    </dgm:pt>
    <dgm:pt modelId="{D98D4AFA-396E-C546-A543-269E71958A49}" type="sibTrans" cxnId="{B62CE669-583E-5243-9FB2-31C0E6149F48}">
      <dgm:prSet/>
      <dgm:spPr/>
      <dgm:t>
        <a:bodyPr/>
        <a:lstStyle/>
        <a:p>
          <a:endParaRPr lang="en-US"/>
        </a:p>
      </dgm:t>
    </dgm:pt>
    <dgm:pt modelId="{19295345-C419-614D-8C74-C75F36FA1328}">
      <dgm:prSet phldrT="[Text]"/>
      <dgm:spPr/>
      <dgm:t>
        <a:bodyPr/>
        <a:lstStyle/>
        <a:p>
          <a:r>
            <a:rPr lang="en-US">
              <a:solidFill>
                <a:schemeClr val="bg1"/>
              </a:solidFill>
            </a:rPr>
            <a:t>Establish Eligibility for DVR</a:t>
          </a:r>
        </a:p>
      </dgm:t>
    </dgm:pt>
    <dgm:pt modelId="{835611FA-065F-CD43-95DC-BDF2EEC7C465}" type="parTrans" cxnId="{BA8EC2F1-8F11-3649-8212-616FF8569EEF}">
      <dgm:prSet/>
      <dgm:spPr/>
      <dgm:t>
        <a:bodyPr/>
        <a:lstStyle/>
        <a:p>
          <a:endParaRPr lang="en-US"/>
        </a:p>
      </dgm:t>
    </dgm:pt>
    <dgm:pt modelId="{034467C7-4546-4F42-BAF1-81AAC872D317}" type="sibTrans" cxnId="{BA8EC2F1-8F11-3649-8212-616FF8569EEF}">
      <dgm:prSet/>
      <dgm:spPr/>
      <dgm:t>
        <a:bodyPr/>
        <a:lstStyle/>
        <a:p>
          <a:endParaRPr lang="en-US"/>
        </a:p>
      </dgm:t>
    </dgm:pt>
    <dgm:pt modelId="{7B8D6A04-4F77-604C-B464-221D2DBCC647}">
      <dgm:prSet/>
      <dgm:spPr/>
      <dgm:t>
        <a:bodyPr/>
        <a:lstStyle/>
        <a:p>
          <a:r>
            <a:rPr lang="en-US">
              <a:solidFill>
                <a:schemeClr val="bg1"/>
              </a:solidFill>
            </a:rPr>
            <a:t>Initiate PrEP </a:t>
          </a:r>
        </a:p>
      </dgm:t>
    </dgm:pt>
    <dgm:pt modelId="{3750CE5A-E90B-3E46-BEAA-385BA472EAA1}" type="parTrans" cxnId="{1861D0C5-B49F-844F-8AD2-6C9FBB0A249C}">
      <dgm:prSet/>
      <dgm:spPr/>
      <dgm:t>
        <a:bodyPr/>
        <a:lstStyle/>
        <a:p>
          <a:endParaRPr lang="en-US"/>
        </a:p>
      </dgm:t>
    </dgm:pt>
    <dgm:pt modelId="{12E7B4F1-4C50-8E49-A2C1-8DC567F4E0EA}" type="sibTrans" cxnId="{1861D0C5-B49F-844F-8AD2-6C9FBB0A249C}">
      <dgm:prSet/>
      <dgm:spPr/>
      <dgm:t>
        <a:bodyPr/>
        <a:lstStyle/>
        <a:p>
          <a:endParaRPr lang="en-US"/>
        </a:p>
      </dgm:t>
    </dgm:pt>
    <dgm:pt modelId="{7B187D2F-4B41-7144-86AD-375A532A9216}" type="pres">
      <dgm:prSet presAssocID="{368030A1-EAC8-5F42-B114-870F7F07C6F9}" presName="linearFlow" presStyleCnt="0">
        <dgm:presLayoutVars>
          <dgm:resizeHandles val="exact"/>
        </dgm:presLayoutVars>
      </dgm:prSet>
      <dgm:spPr/>
    </dgm:pt>
    <dgm:pt modelId="{51F7572F-A4B8-2044-8210-40803D57CCDF}" type="pres">
      <dgm:prSet presAssocID="{7A3F12DF-494A-C945-AC88-EBB749DEDD6F}" presName="node" presStyleLbl="node1" presStyleIdx="0" presStyleCnt="5">
        <dgm:presLayoutVars>
          <dgm:bulletEnabled val="1"/>
        </dgm:presLayoutVars>
      </dgm:prSet>
      <dgm:spPr/>
    </dgm:pt>
    <dgm:pt modelId="{9120AC59-9CE7-EB40-AF48-475E199D30EA}" type="pres">
      <dgm:prSet presAssocID="{D7786E8D-9CC8-8741-AC05-0F064198B82F}" presName="sibTrans" presStyleLbl="sibTrans2D1" presStyleIdx="0" presStyleCnt="4"/>
      <dgm:spPr/>
    </dgm:pt>
    <dgm:pt modelId="{C94C0F7B-BA7E-4F41-B2A7-7C50A864D6A7}" type="pres">
      <dgm:prSet presAssocID="{D7786E8D-9CC8-8741-AC05-0F064198B82F}" presName="connectorText" presStyleLbl="sibTrans2D1" presStyleIdx="0" presStyleCnt="4"/>
      <dgm:spPr/>
    </dgm:pt>
    <dgm:pt modelId="{4B5D7584-1FAA-204A-AE1D-E67514F12772}" type="pres">
      <dgm:prSet presAssocID="{8416F1F6-0AC2-EE47-9E04-6E62CD5A08EC}" presName="node" presStyleLbl="node1" presStyleIdx="1" presStyleCnt="5" custLinFactNeighborY="-4986">
        <dgm:presLayoutVars>
          <dgm:bulletEnabled val="1"/>
        </dgm:presLayoutVars>
      </dgm:prSet>
      <dgm:spPr/>
    </dgm:pt>
    <dgm:pt modelId="{116BF283-F2B5-F64B-BBF6-375C73621B6F}" type="pres">
      <dgm:prSet presAssocID="{745F69FA-0677-C54C-9839-549214A0D558}" presName="sibTrans" presStyleLbl="sibTrans2D1" presStyleIdx="1" presStyleCnt="4"/>
      <dgm:spPr/>
    </dgm:pt>
    <dgm:pt modelId="{02262357-5DDD-C742-889D-8696A506ED79}" type="pres">
      <dgm:prSet presAssocID="{745F69FA-0677-C54C-9839-549214A0D558}" presName="connectorText" presStyleLbl="sibTrans2D1" presStyleIdx="1" presStyleCnt="4"/>
      <dgm:spPr/>
    </dgm:pt>
    <dgm:pt modelId="{C4DBB375-BEAF-D842-B73F-6348F2B6A468}" type="pres">
      <dgm:prSet presAssocID="{D252422A-60A4-294C-9E8C-7E287BB29141}" presName="node" presStyleLbl="node1" presStyleIdx="2" presStyleCnt="5">
        <dgm:presLayoutVars>
          <dgm:bulletEnabled val="1"/>
        </dgm:presLayoutVars>
      </dgm:prSet>
      <dgm:spPr/>
    </dgm:pt>
    <dgm:pt modelId="{735100E4-679A-BE4E-92EF-BCA060D3D2F8}" type="pres">
      <dgm:prSet presAssocID="{D98D4AFA-396E-C546-A543-269E71958A49}" presName="sibTrans" presStyleLbl="sibTrans2D1" presStyleIdx="2" presStyleCnt="4" custScaleX="73865"/>
      <dgm:spPr/>
    </dgm:pt>
    <dgm:pt modelId="{5C668486-DB45-B046-9955-FA524C1FC9B1}" type="pres">
      <dgm:prSet presAssocID="{D98D4AFA-396E-C546-A543-269E71958A49}" presName="connectorText" presStyleLbl="sibTrans2D1" presStyleIdx="2" presStyleCnt="4"/>
      <dgm:spPr/>
    </dgm:pt>
    <dgm:pt modelId="{12B07F3F-5E05-044E-89AC-CC69C9892AFB}" type="pres">
      <dgm:prSet presAssocID="{19295345-C419-614D-8C74-C75F36FA1328}" presName="node" presStyleLbl="node1" presStyleIdx="3" presStyleCnt="5">
        <dgm:presLayoutVars>
          <dgm:bulletEnabled val="1"/>
        </dgm:presLayoutVars>
      </dgm:prSet>
      <dgm:spPr/>
    </dgm:pt>
    <dgm:pt modelId="{27BBEE5F-3D3F-144D-B912-EE20316452BC}" type="pres">
      <dgm:prSet presAssocID="{034467C7-4546-4F42-BAF1-81AAC872D317}" presName="sibTrans" presStyleLbl="sibTrans2D1" presStyleIdx="3" presStyleCnt="4"/>
      <dgm:spPr/>
    </dgm:pt>
    <dgm:pt modelId="{69FE36D0-4F7D-2D44-9BA5-22A0858868E2}" type="pres">
      <dgm:prSet presAssocID="{034467C7-4546-4F42-BAF1-81AAC872D317}" presName="connectorText" presStyleLbl="sibTrans2D1" presStyleIdx="3" presStyleCnt="4"/>
      <dgm:spPr/>
    </dgm:pt>
    <dgm:pt modelId="{3BB40E5E-F614-4748-8A52-AEFE2A10FEE9}" type="pres">
      <dgm:prSet presAssocID="{7B8D6A04-4F77-604C-B464-221D2DBCC647}" presName="node" presStyleLbl="node1" presStyleIdx="4" presStyleCnt="5">
        <dgm:presLayoutVars>
          <dgm:bulletEnabled val="1"/>
        </dgm:presLayoutVars>
      </dgm:prSet>
      <dgm:spPr/>
    </dgm:pt>
  </dgm:ptLst>
  <dgm:cxnLst>
    <dgm:cxn modelId="{CADF0105-D7A4-8544-B04B-884FB6FCAD21}" type="presOf" srcId="{D7786E8D-9CC8-8741-AC05-0F064198B82F}" destId="{9120AC59-9CE7-EB40-AF48-475E199D30EA}" srcOrd="0" destOrd="0" presId="urn:microsoft.com/office/officeart/2005/8/layout/process2"/>
    <dgm:cxn modelId="{D2636105-0095-5646-A8BC-1D81CCB6F30B}" srcId="{368030A1-EAC8-5F42-B114-870F7F07C6F9}" destId="{7A3F12DF-494A-C945-AC88-EBB749DEDD6F}" srcOrd="0" destOrd="0" parTransId="{9B5C9D7D-FECF-A245-8C0B-B29404384FC7}" sibTransId="{D7786E8D-9CC8-8741-AC05-0F064198B82F}"/>
    <dgm:cxn modelId="{70CEAA20-01DA-8B4F-A957-1F05D41A70BF}" type="presOf" srcId="{7A3F12DF-494A-C945-AC88-EBB749DEDD6F}" destId="{51F7572F-A4B8-2044-8210-40803D57CCDF}" srcOrd="0" destOrd="0" presId="urn:microsoft.com/office/officeart/2005/8/layout/process2"/>
    <dgm:cxn modelId="{B0FB622D-738A-F645-B309-170743F30868}" type="presOf" srcId="{19295345-C419-614D-8C74-C75F36FA1328}" destId="{12B07F3F-5E05-044E-89AC-CC69C9892AFB}" srcOrd="0" destOrd="0" presId="urn:microsoft.com/office/officeart/2005/8/layout/process2"/>
    <dgm:cxn modelId="{891F082F-7301-BE44-A77F-DE82DC8804B1}" type="presOf" srcId="{D7786E8D-9CC8-8741-AC05-0F064198B82F}" destId="{C94C0F7B-BA7E-4F41-B2A7-7C50A864D6A7}" srcOrd="1" destOrd="0" presId="urn:microsoft.com/office/officeart/2005/8/layout/process2"/>
    <dgm:cxn modelId="{0123465B-C26F-2649-9C5D-D96C45F73AD8}" type="presOf" srcId="{7B8D6A04-4F77-604C-B464-221D2DBCC647}" destId="{3BB40E5E-F614-4748-8A52-AEFE2A10FEE9}" srcOrd="0" destOrd="0" presId="urn:microsoft.com/office/officeart/2005/8/layout/process2"/>
    <dgm:cxn modelId="{B62CE669-583E-5243-9FB2-31C0E6149F48}" srcId="{368030A1-EAC8-5F42-B114-870F7F07C6F9}" destId="{D252422A-60A4-294C-9E8C-7E287BB29141}" srcOrd="2" destOrd="0" parTransId="{1D6123C7-ABA4-A64B-9E4D-30F6B9AAA3EF}" sibTransId="{D98D4AFA-396E-C546-A543-269E71958A49}"/>
    <dgm:cxn modelId="{E7693A75-1203-CE4E-977E-4372293C80BB}" srcId="{368030A1-EAC8-5F42-B114-870F7F07C6F9}" destId="{8416F1F6-0AC2-EE47-9E04-6E62CD5A08EC}" srcOrd="1" destOrd="0" parTransId="{79C173D2-8F01-6A4E-BA1C-905B85FBDBF3}" sibTransId="{745F69FA-0677-C54C-9839-549214A0D558}"/>
    <dgm:cxn modelId="{C114AF75-2D56-D240-9FD5-B2057039447B}" type="presOf" srcId="{8416F1F6-0AC2-EE47-9E04-6E62CD5A08EC}" destId="{4B5D7584-1FAA-204A-AE1D-E67514F12772}" srcOrd="0" destOrd="0" presId="urn:microsoft.com/office/officeart/2005/8/layout/process2"/>
    <dgm:cxn modelId="{256C198F-CBCB-6D42-A14B-C77693664388}" type="presOf" srcId="{368030A1-EAC8-5F42-B114-870F7F07C6F9}" destId="{7B187D2F-4B41-7144-86AD-375A532A9216}" srcOrd="0" destOrd="0" presId="urn:microsoft.com/office/officeart/2005/8/layout/process2"/>
    <dgm:cxn modelId="{2F0143AC-FA67-7146-B90F-44300BB05C29}" type="presOf" srcId="{D98D4AFA-396E-C546-A543-269E71958A49}" destId="{735100E4-679A-BE4E-92EF-BCA060D3D2F8}" srcOrd="0" destOrd="0" presId="urn:microsoft.com/office/officeart/2005/8/layout/process2"/>
    <dgm:cxn modelId="{AD03DCAD-B7DA-1046-BBA8-E2F5D86933B4}" type="presOf" srcId="{034467C7-4546-4F42-BAF1-81AAC872D317}" destId="{69FE36D0-4F7D-2D44-9BA5-22A0858868E2}" srcOrd="1" destOrd="0" presId="urn:microsoft.com/office/officeart/2005/8/layout/process2"/>
    <dgm:cxn modelId="{23F141BC-F1EA-DD43-BB65-4CBDCD66E9C1}" type="presOf" srcId="{D252422A-60A4-294C-9E8C-7E287BB29141}" destId="{C4DBB375-BEAF-D842-B73F-6348F2B6A468}" srcOrd="0" destOrd="0" presId="urn:microsoft.com/office/officeart/2005/8/layout/process2"/>
    <dgm:cxn modelId="{1861D0C5-B49F-844F-8AD2-6C9FBB0A249C}" srcId="{368030A1-EAC8-5F42-B114-870F7F07C6F9}" destId="{7B8D6A04-4F77-604C-B464-221D2DBCC647}" srcOrd="4" destOrd="0" parTransId="{3750CE5A-E90B-3E46-BEAA-385BA472EAA1}" sibTransId="{12E7B4F1-4C50-8E49-A2C1-8DC567F4E0EA}"/>
    <dgm:cxn modelId="{D52E25D8-AFDA-8F4F-BA8F-45A646CC570A}" type="presOf" srcId="{745F69FA-0677-C54C-9839-549214A0D558}" destId="{02262357-5DDD-C742-889D-8696A506ED79}" srcOrd="1" destOrd="0" presId="urn:microsoft.com/office/officeart/2005/8/layout/process2"/>
    <dgm:cxn modelId="{D0D2DCD8-B816-A443-A79C-68076DD27DE1}" type="presOf" srcId="{745F69FA-0677-C54C-9839-549214A0D558}" destId="{116BF283-F2B5-F64B-BBF6-375C73621B6F}" srcOrd="0" destOrd="0" presId="urn:microsoft.com/office/officeart/2005/8/layout/process2"/>
    <dgm:cxn modelId="{37137EE8-BCF5-5E4E-B52F-3B7871E5F3DC}" type="presOf" srcId="{034467C7-4546-4F42-BAF1-81AAC872D317}" destId="{27BBEE5F-3D3F-144D-B912-EE20316452BC}" srcOrd="0" destOrd="0" presId="urn:microsoft.com/office/officeart/2005/8/layout/process2"/>
    <dgm:cxn modelId="{20467FEA-BD1D-F748-847B-89C3F2B69BAE}" type="presOf" srcId="{D98D4AFA-396E-C546-A543-269E71958A49}" destId="{5C668486-DB45-B046-9955-FA524C1FC9B1}" srcOrd="1" destOrd="0" presId="urn:microsoft.com/office/officeart/2005/8/layout/process2"/>
    <dgm:cxn modelId="{BA8EC2F1-8F11-3649-8212-616FF8569EEF}" srcId="{368030A1-EAC8-5F42-B114-870F7F07C6F9}" destId="{19295345-C419-614D-8C74-C75F36FA1328}" srcOrd="3" destOrd="0" parTransId="{835611FA-065F-CD43-95DC-BDF2EEC7C465}" sibTransId="{034467C7-4546-4F42-BAF1-81AAC872D317}"/>
    <dgm:cxn modelId="{4FE10861-3A52-0144-98EB-46A5850D80A4}" type="presParOf" srcId="{7B187D2F-4B41-7144-86AD-375A532A9216}" destId="{51F7572F-A4B8-2044-8210-40803D57CCDF}" srcOrd="0" destOrd="0" presId="urn:microsoft.com/office/officeart/2005/8/layout/process2"/>
    <dgm:cxn modelId="{34384231-4BE4-ED4D-B024-4219A4EBD4D5}" type="presParOf" srcId="{7B187D2F-4B41-7144-86AD-375A532A9216}" destId="{9120AC59-9CE7-EB40-AF48-475E199D30EA}" srcOrd="1" destOrd="0" presId="urn:microsoft.com/office/officeart/2005/8/layout/process2"/>
    <dgm:cxn modelId="{19DAC3B6-278E-B442-B4A5-BAC912147F6A}" type="presParOf" srcId="{9120AC59-9CE7-EB40-AF48-475E199D30EA}" destId="{C94C0F7B-BA7E-4F41-B2A7-7C50A864D6A7}" srcOrd="0" destOrd="0" presId="urn:microsoft.com/office/officeart/2005/8/layout/process2"/>
    <dgm:cxn modelId="{66AC2BEA-A7A7-3146-B6CC-973E9FA8B068}" type="presParOf" srcId="{7B187D2F-4B41-7144-86AD-375A532A9216}" destId="{4B5D7584-1FAA-204A-AE1D-E67514F12772}" srcOrd="2" destOrd="0" presId="urn:microsoft.com/office/officeart/2005/8/layout/process2"/>
    <dgm:cxn modelId="{CF5B64A0-4924-AF41-8791-7476468B831D}" type="presParOf" srcId="{7B187D2F-4B41-7144-86AD-375A532A9216}" destId="{116BF283-F2B5-F64B-BBF6-375C73621B6F}" srcOrd="3" destOrd="0" presId="urn:microsoft.com/office/officeart/2005/8/layout/process2"/>
    <dgm:cxn modelId="{38916F01-E8CA-5441-8825-33198294BB38}" type="presParOf" srcId="{116BF283-F2B5-F64B-BBF6-375C73621B6F}" destId="{02262357-5DDD-C742-889D-8696A506ED79}" srcOrd="0" destOrd="0" presId="urn:microsoft.com/office/officeart/2005/8/layout/process2"/>
    <dgm:cxn modelId="{D7272998-BE8D-FE45-AEF2-74F32F809E71}" type="presParOf" srcId="{7B187D2F-4B41-7144-86AD-375A532A9216}" destId="{C4DBB375-BEAF-D842-B73F-6348F2B6A468}" srcOrd="4" destOrd="0" presId="urn:microsoft.com/office/officeart/2005/8/layout/process2"/>
    <dgm:cxn modelId="{81FA422B-6539-DA43-9AEC-9EC347F4F396}" type="presParOf" srcId="{7B187D2F-4B41-7144-86AD-375A532A9216}" destId="{735100E4-679A-BE4E-92EF-BCA060D3D2F8}" srcOrd="5" destOrd="0" presId="urn:microsoft.com/office/officeart/2005/8/layout/process2"/>
    <dgm:cxn modelId="{D0F7E038-4227-CB47-B21F-7392F052874F}" type="presParOf" srcId="{735100E4-679A-BE4E-92EF-BCA060D3D2F8}" destId="{5C668486-DB45-B046-9955-FA524C1FC9B1}" srcOrd="0" destOrd="0" presId="urn:microsoft.com/office/officeart/2005/8/layout/process2"/>
    <dgm:cxn modelId="{31158A7A-F8A3-8548-B743-61322AD03BD4}" type="presParOf" srcId="{7B187D2F-4B41-7144-86AD-375A532A9216}" destId="{12B07F3F-5E05-044E-89AC-CC69C9892AFB}" srcOrd="6" destOrd="0" presId="urn:microsoft.com/office/officeart/2005/8/layout/process2"/>
    <dgm:cxn modelId="{57BC2D60-1DF3-C747-8FF2-15D4F7622316}" type="presParOf" srcId="{7B187D2F-4B41-7144-86AD-375A532A9216}" destId="{27BBEE5F-3D3F-144D-B912-EE20316452BC}" srcOrd="7" destOrd="0" presId="urn:microsoft.com/office/officeart/2005/8/layout/process2"/>
    <dgm:cxn modelId="{DE8389B1-BA4B-6B48-B935-0785A67B0E83}" type="presParOf" srcId="{27BBEE5F-3D3F-144D-B912-EE20316452BC}" destId="{69FE36D0-4F7D-2D44-9BA5-22A0858868E2}" srcOrd="0" destOrd="0" presId="urn:microsoft.com/office/officeart/2005/8/layout/process2"/>
    <dgm:cxn modelId="{B4936320-98AC-8B49-B4E7-2BDB0105B094}" type="presParOf" srcId="{7B187D2F-4B41-7144-86AD-375A532A9216}" destId="{3BB40E5E-F614-4748-8A52-AEFE2A10FEE9}"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7572F-A4B8-2044-8210-40803D57CCDF}">
      <dsp:nvSpPr>
        <dsp:cNvPr id="0" name=""/>
        <dsp:cNvSpPr/>
      </dsp:nvSpPr>
      <dsp:spPr>
        <a:xfrm>
          <a:off x="85464" y="845"/>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kern="1200">
              <a:solidFill>
                <a:schemeClr val="bg1"/>
              </a:solidFill>
            </a:rPr>
            <a:t>Confirm HIV Negative Status</a:t>
          </a:r>
          <a:endParaRPr lang="en-US" sz="1800" kern="1200"/>
        </a:p>
      </dsp:txBody>
      <dsp:txXfrm>
        <a:off x="114439" y="29820"/>
        <a:ext cx="1722732" cy="931317"/>
      </dsp:txXfrm>
    </dsp:sp>
    <dsp:sp modelId="{9120AC59-9CE7-EB40-AF48-475E199D30EA}">
      <dsp:nvSpPr>
        <dsp:cNvPr id="0" name=""/>
        <dsp:cNvSpPr/>
      </dsp:nvSpPr>
      <dsp:spPr>
        <a:xfrm rot="5400000">
          <a:off x="799566" y="1002513"/>
          <a:ext cx="352478"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1048859"/>
        <a:ext cx="267102" cy="246735"/>
      </dsp:txXfrm>
    </dsp:sp>
    <dsp:sp modelId="{4B5D7584-1FAA-204A-AE1D-E67514F12772}">
      <dsp:nvSpPr>
        <dsp:cNvPr id="0" name=""/>
        <dsp:cNvSpPr/>
      </dsp:nvSpPr>
      <dsp:spPr>
        <a:xfrm>
          <a:off x="85464" y="1460084"/>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solidFill>
            </a:rPr>
            <a:t>Screen for Substantial Risk for HIV </a:t>
          </a:r>
        </a:p>
      </dsp:txBody>
      <dsp:txXfrm>
        <a:off x="114439" y="1489059"/>
        <a:ext cx="1722732" cy="931317"/>
      </dsp:txXfrm>
    </dsp:sp>
    <dsp:sp modelId="{116BF283-F2B5-F64B-BBF6-375C73621B6F}">
      <dsp:nvSpPr>
        <dsp:cNvPr id="0" name=""/>
        <dsp:cNvSpPr/>
      </dsp:nvSpPr>
      <dsp:spPr>
        <a:xfrm rot="5400000">
          <a:off x="781069" y="2486415"/>
          <a:ext cx="389472"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4" y="2514264"/>
        <a:ext cx="267102" cy="272630"/>
      </dsp:txXfrm>
    </dsp:sp>
    <dsp:sp modelId="{C4DBB375-BEAF-D842-B73F-6348F2B6A468}">
      <dsp:nvSpPr>
        <dsp:cNvPr id="0" name=""/>
        <dsp:cNvSpPr/>
      </dsp:nvSpPr>
      <dsp:spPr>
        <a:xfrm>
          <a:off x="85464" y="2968649"/>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solidFill>
            </a:rPr>
            <a:t>Informed Choice </a:t>
          </a:r>
          <a:r>
            <a:rPr lang="en-US" sz="1800" kern="1200" err="1">
              <a:solidFill>
                <a:schemeClr val="bg1"/>
              </a:solidFill>
            </a:rPr>
            <a:t>PrEP</a:t>
          </a:r>
          <a:r>
            <a:rPr lang="en-US" sz="1800" kern="1200">
              <a:solidFill>
                <a:schemeClr val="bg1"/>
              </a:solidFill>
            </a:rPr>
            <a:t> Counseling</a:t>
          </a:r>
        </a:p>
      </dsp:txBody>
      <dsp:txXfrm>
        <a:off x="114439" y="2997624"/>
        <a:ext cx="1722732" cy="931317"/>
      </dsp:txXfrm>
    </dsp:sp>
    <dsp:sp modelId="{735100E4-679A-BE4E-92EF-BCA060D3D2F8}">
      <dsp:nvSpPr>
        <dsp:cNvPr id="0" name=""/>
        <dsp:cNvSpPr/>
      </dsp:nvSpPr>
      <dsp:spPr>
        <a:xfrm rot="5400000">
          <a:off x="838795" y="3982648"/>
          <a:ext cx="274021"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842255" y="4068222"/>
        <a:ext cx="267102" cy="191815"/>
      </dsp:txXfrm>
    </dsp:sp>
    <dsp:sp modelId="{12B07F3F-5E05-044E-89AC-CC69C9892AFB}">
      <dsp:nvSpPr>
        <dsp:cNvPr id="0" name=""/>
        <dsp:cNvSpPr/>
      </dsp:nvSpPr>
      <dsp:spPr>
        <a:xfrm>
          <a:off x="85464" y="4452550"/>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solidFill>
            </a:rPr>
            <a:t>Establish Eligibility for DVR</a:t>
          </a:r>
        </a:p>
      </dsp:txBody>
      <dsp:txXfrm>
        <a:off x="114439" y="4481525"/>
        <a:ext cx="1722732" cy="931317"/>
      </dsp:txXfrm>
    </dsp:sp>
    <dsp:sp modelId="{27BBEE5F-3D3F-144D-B912-EE20316452BC}">
      <dsp:nvSpPr>
        <dsp:cNvPr id="0" name=""/>
        <dsp:cNvSpPr/>
      </dsp:nvSpPr>
      <dsp:spPr>
        <a:xfrm rot="5400000">
          <a:off x="790318" y="5466550"/>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5503647"/>
        <a:ext cx="267102" cy="259683"/>
      </dsp:txXfrm>
    </dsp:sp>
    <dsp:sp modelId="{3BB40E5E-F614-4748-8A52-AEFE2A10FEE9}">
      <dsp:nvSpPr>
        <dsp:cNvPr id="0" name=""/>
        <dsp:cNvSpPr/>
      </dsp:nvSpPr>
      <dsp:spPr>
        <a:xfrm>
          <a:off x="85464" y="5936452"/>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solidFill>
            </a:rPr>
            <a:t>Initiate PrEP </a:t>
          </a:r>
        </a:p>
      </dsp:txBody>
      <dsp:txXfrm>
        <a:off x="114439" y="5965427"/>
        <a:ext cx="1722732" cy="9313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BB9176-97E1-49B6-9BDC-B0A0EEAD2D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D2C406B-F6C5-4251-A802-9E891D74E0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46F224-E5BC-4138-AC1F-9ED741B62FE7}" type="datetimeFigureOut">
              <a:rPr lang="en-US" smtClean="0"/>
              <a:t>1/24/2024</a:t>
            </a:fld>
            <a:endParaRPr lang="en-US"/>
          </a:p>
        </p:txBody>
      </p:sp>
      <p:sp>
        <p:nvSpPr>
          <p:cNvPr id="4" name="Footer Placeholder 3">
            <a:extLst>
              <a:ext uri="{FF2B5EF4-FFF2-40B4-BE49-F238E27FC236}">
                <a16:creationId xmlns:a16="http://schemas.microsoft.com/office/drawing/2014/main" id="{C4AEDE78-6DDB-4001-88BE-195EDCE3E81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1550831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3E46E-1E9C-4F9D-962C-46F67DFEBFEB}" type="datetimeFigureOut">
              <a:rPr lang="en-US" smtClean="0"/>
              <a:t>1/24/2024</a:t>
            </a:fld>
            <a:endParaRPr lang="en-US"/>
          </a:p>
        </p:txBody>
      </p:sp>
      <p:sp>
        <p:nvSpPr>
          <p:cNvPr id="4" name="Slide Image Placeholder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B9B02-B485-4FE7-9E94-023F293CB8CB}" type="slidenum">
              <a:rPr lang="en-US" smtClean="0"/>
              <a:t>‹#›</a:t>
            </a:fld>
            <a:endParaRPr lang="en-US"/>
          </a:p>
        </p:txBody>
      </p:sp>
    </p:spTree>
    <p:extLst>
      <p:ext uri="{BB962C8B-B14F-4D97-AF65-F5344CB8AC3E}">
        <p14:creationId xmlns:p14="http://schemas.microsoft.com/office/powerpoint/2010/main" val="1003206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AB9B02-B485-4FE7-9E94-023F293CB8CB}" type="slidenum">
              <a:rPr lang="en-US" smtClean="0"/>
              <a:t>1</a:t>
            </a:fld>
            <a:endParaRPr lang="en-US"/>
          </a:p>
        </p:txBody>
      </p:sp>
    </p:spTree>
    <p:extLst>
      <p:ext uri="{BB962C8B-B14F-4D97-AF65-F5344CB8AC3E}">
        <p14:creationId xmlns:p14="http://schemas.microsoft.com/office/powerpoint/2010/main" val="1305230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AB9B02-B485-4FE7-9E94-023F293CB8CB}" type="slidenum">
              <a:rPr lang="en-US" smtClean="0"/>
              <a:t>18</a:t>
            </a:fld>
            <a:endParaRPr lang="en-US"/>
          </a:p>
        </p:txBody>
      </p:sp>
    </p:spTree>
    <p:extLst>
      <p:ext uri="{BB962C8B-B14F-4D97-AF65-F5344CB8AC3E}">
        <p14:creationId xmlns:p14="http://schemas.microsoft.com/office/powerpoint/2010/main" val="4052686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cap.columbia.edu/"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B042D5-94C7-8870-F8F9-A3A8811885E9}"/>
              </a:ext>
            </a:extLst>
          </p:cNvPr>
          <p:cNvSpPr/>
          <p:nvPr userDrawn="1"/>
        </p:nvSpPr>
        <p:spPr>
          <a:xfrm>
            <a:off x="-1" y="4936928"/>
            <a:ext cx="7429500" cy="5807272"/>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428D348-9304-4C75-ADBB-89CA46A7E428}"/>
              </a:ext>
            </a:extLst>
          </p:cNvPr>
          <p:cNvSpPr/>
          <p:nvPr userDrawn="1"/>
        </p:nvSpPr>
        <p:spPr>
          <a:xfrm>
            <a:off x="0" y="0"/>
            <a:ext cx="7429500" cy="1671610"/>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4D5E36B-CF0C-1CD8-EB96-3C913A0D0BF6}"/>
              </a:ext>
            </a:extLst>
          </p:cNvPr>
          <p:cNvSpPr/>
          <p:nvPr userDrawn="1"/>
        </p:nvSpPr>
        <p:spPr>
          <a:xfrm>
            <a:off x="762474" y="6364257"/>
            <a:ext cx="3851911" cy="455116"/>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1">
            <a:extLst>
              <a:ext uri="{FF2B5EF4-FFF2-40B4-BE49-F238E27FC236}">
                <a16:creationId xmlns:a16="http://schemas.microsoft.com/office/drawing/2014/main" id="{495E195E-33D3-4F9D-8089-59D0FDB00794}"/>
              </a:ext>
            </a:extLst>
          </p:cNvPr>
          <p:cNvSpPr txBox="1">
            <a:spLocks/>
          </p:cNvSpPr>
          <p:nvPr userDrawn="1"/>
        </p:nvSpPr>
        <p:spPr>
          <a:xfrm>
            <a:off x="208026" y="1245326"/>
            <a:ext cx="3851910" cy="1671610"/>
          </a:xfrm>
          <a:prstGeom prst="rect">
            <a:avLst/>
          </a:prstGeom>
        </p:spPr>
        <p:txBody>
          <a:bodyPr anchor="t">
            <a:noAutofit/>
          </a:bodyPr>
          <a:lstStyle>
            <a:lvl1pPr algn="l" defTabSz="1432590" rtl="0" eaLnBrk="1" latinLnBrk="0" hangingPunct="1">
              <a:lnSpc>
                <a:spcPct val="90000"/>
              </a:lnSpc>
              <a:spcBef>
                <a:spcPct val="0"/>
              </a:spcBef>
              <a:buNone/>
              <a:defRPr sz="1600" b="1" i="0" kern="1200">
                <a:solidFill>
                  <a:srgbClr val="9BA5AB"/>
                </a:solidFill>
                <a:latin typeface="+mn-lt"/>
                <a:ea typeface="+mj-ea"/>
                <a:cs typeface="Arial" panose="020B0604020202020204" pitchFamily="34" charset="0"/>
              </a:defRPr>
            </a:lvl1pPr>
          </a:lstStyle>
          <a:p>
            <a:endParaRPr lang="en-US" sz="3600">
              <a:solidFill>
                <a:srgbClr val="7B8CAA"/>
              </a:solidFill>
              <a:latin typeface="Garamond" panose="02020404030301010803" pitchFamily="18" charset="0"/>
            </a:endParaRPr>
          </a:p>
        </p:txBody>
      </p:sp>
      <p:sp>
        <p:nvSpPr>
          <p:cNvPr id="11" name="Text Placeholder 10">
            <a:extLst>
              <a:ext uri="{FF2B5EF4-FFF2-40B4-BE49-F238E27FC236}">
                <a16:creationId xmlns:a16="http://schemas.microsoft.com/office/drawing/2014/main" id="{87982AC7-CB9D-455F-AEB9-448537FB5EFA}"/>
              </a:ext>
            </a:extLst>
          </p:cNvPr>
          <p:cNvSpPr>
            <a:spLocks noGrp="1"/>
          </p:cNvSpPr>
          <p:nvPr>
            <p:ph type="body" sz="quarter" idx="13"/>
          </p:nvPr>
        </p:nvSpPr>
        <p:spPr>
          <a:xfrm>
            <a:off x="762476" y="6928760"/>
            <a:ext cx="3851910" cy="1248904"/>
          </a:xfrm>
          <a:prstGeom prst="rect">
            <a:avLst/>
          </a:prstGeom>
        </p:spPr>
        <p:txBody>
          <a:bodyPr/>
          <a:lstStyle>
            <a:lvl1pPr>
              <a:buNone/>
              <a:defRPr/>
            </a:lvl1pPr>
            <a:lvl2pPr marL="0" indent="0" algn="l">
              <a:buNone/>
              <a:defRPr>
                <a:solidFill>
                  <a:schemeClr val="bg1"/>
                </a:solidFill>
              </a:defRPr>
            </a:lvl2pPr>
          </a:lstStyle>
          <a:p>
            <a:pPr lvl="1"/>
            <a:r>
              <a:rPr lang="en-US"/>
              <a:t>Click to edit Master text style</a:t>
            </a:r>
          </a:p>
        </p:txBody>
      </p:sp>
      <p:sp>
        <p:nvSpPr>
          <p:cNvPr id="40" name="Title 39">
            <a:extLst>
              <a:ext uri="{FF2B5EF4-FFF2-40B4-BE49-F238E27FC236}">
                <a16:creationId xmlns:a16="http://schemas.microsoft.com/office/drawing/2014/main" id="{4F1F8E95-3A37-469C-A360-0252332C1374}"/>
              </a:ext>
            </a:extLst>
          </p:cNvPr>
          <p:cNvSpPr>
            <a:spLocks noGrp="1"/>
          </p:cNvSpPr>
          <p:nvPr>
            <p:ph type="title"/>
          </p:nvPr>
        </p:nvSpPr>
        <p:spPr>
          <a:xfrm>
            <a:off x="762474" y="6364257"/>
            <a:ext cx="3851911" cy="455116"/>
          </a:xfrm>
          <a:prstGeom prst="rect">
            <a:avLst/>
          </a:prstGeom>
          <a:noFill/>
        </p:spPr>
        <p:txBody>
          <a:bodyPr anchor="ctr"/>
          <a:lstStyle>
            <a:lvl1pPr>
              <a:defRPr sz="2000">
                <a:solidFill>
                  <a:schemeClr val="bg1"/>
                </a:solidFill>
                <a:latin typeface="+mn-lt"/>
              </a:defRPr>
            </a:lvl1pPr>
          </a:lstStyle>
          <a:p>
            <a:r>
              <a:rPr lang="en-US"/>
              <a:t>Click to edit Master title style</a:t>
            </a:r>
          </a:p>
        </p:txBody>
      </p:sp>
      <p:pic>
        <p:nvPicPr>
          <p:cNvPr id="2" name="Picture 1" descr="Logo&#10;&#10;Description automatically generated">
            <a:hlinkClick r:id="rId2"/>
            <a:extLst>
              <a:ext uri="{FF2B5EF4-FFF2-40B4-BE49-F238E27FC236}">
                <a16:creationId xmlns:a16="http://schemas.microsoft.com/office/drawing/2014/main" id="{47C4B381-75CD-4201-9AC2-4256A81E26B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96580" y="324273"/>
            <a:ext cx="1305733" cy="763863"/>
          </a:xfrm>
          <a:prstGeom prst="rect">
            <a:avLst/>
          </a:prstGeom>
        </p:spPr>
      </p:pic>
      <p:sp>
        <p:nvSpPr>
          <p:cNvPr id="7" name="Picture Placeholder 35">
            <a:extLst>
              <a:ext uri="{FF2B5EF4-FFF2-40B4-BE49-F238E27FC236}">
                <a16:creationId xmlns:a16="http://schemas.microsoft.com/office/drawing/2014/main" id="{CC8F13AE-3790-1F90-FDA5-DCA7640E3C2F}"/>
              </a:ext>
            </a:extLst>
          </p:cNvPr>
          <p:cNvSpPr>
            <a:spLocks noGrp="1"/>
          </p:cNvSpPr>
          <p:nvPr>
            <p:ph type="pic" sz="quarter" idx="20"/>
          </p:nvPr>
        </p:nvSpPr>
        <p:spPr>
          <a:xfrm>
            <a:off x="0" y="1696193"/>
            <a:ext cx="7429500" cy="3216153"/>
          </a:xfrm>
          <a:prstGeom prst="rect">
            <a:avLst/>
          </a:prstGeom>
        </p:spPr>
        <p:txBody>
          <a:bodyPr/>
          <a:lstStyle>
            <a:lvl1pPr>
              <a:buNone/>
              <a:defRPr/>
            </a:lvl1pPr>
          </a:lstStyle>
          <a:p>
            <a:endParaRPr lang="en-US"/>
          </a:p>
        </p:txBody>
      </p:sp>
      <p:pic>
        <p:nvPicPr>
          <p:cNvPr id="4" name="Picture 3" descr="A black and white logo&#10;&#10;Description automatically generated">
            <a:extLst>
              <a:ext uri="{FF2B5EF4-FFF2-40B4-BE49-F238E27FC236}">
                <a16:creationId xmlns:a16="http://schemas.microsoft.com/office/drawing/2014/main" id="{08D7CACD-798C-4E60-1AB6-96325B8B936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56927" y="9965202"/>
            <a:ext cx="1918049" cy="408587"/>
          </a:xfrm>
          <a:prstGeom prst="rect">
            <a:avLst/>
          </a:prstGeom>
        </p:spPr>
      </p:pic>
    </p:spTree>
    <p:extLst>
      <p:ext uri="{BB962C8B-B14F-4D97-AF65-F5344CB8AC3E}">
        <p14:creationId xmlns:p14="http://schemas.microsoft.com/office/powerpoint/2010/main" val="1011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terior slide - 1 block">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8F8CA9C-5C7B-4DB0-8B5A-0A61DFA5E0A2}"/>
              </a:ext>
            </a:extLst>
          </p:cNvPr>
          <p:cNvSpPr/>
          <p:nvPr userDrawn="1"/>
        </p:nvSpPr>
        <p:spPr>
          <a:xfrm>
            <a:off x="3851910" y="10071909"/>
            <a:ext cx="3577589" cy="684003"/>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BDA51220-E3D6-44C0-878C-38A4C1795F43}"/>
              </a:ext>
            </a:extLst>
          </p:cNvPr>
          <p:cNvSpPr>
            <a:spLocks noGrp="1"/>
          </p:cNvSpPr>
          <p:nvPr>
            <p:ph idx="10"/>
          </p:nvPr>
        </p:nvSpPr>
        <p:spPr>
          <a:xfrm>
            <a:off x="560759" y="1747519"/>
            <a:ext cx="6309285" cy="7447995"/>
          </a:xfrm>
          <a:prstGeom prst="rect">
            <a:avLst/>
          </a:prstGeom>
        </p:spPr>
        <p:txBody>
          <a:bodyPr>
            <a:normAutofit/>
          </a:bodyPr>
          <a:lstStyle>
            <a:lvl1pPr marL="0" indent="0">
              <a:buClr>
                <a:schemeClr val="tx1"/>
              </a:buClr>
              <a:buSzPct val="80000"/>
              <a:buFont typeface="Arial" panose="020B0604020202020204" pitchFamily="34" charset="0"/>
              <a:buNone/>
              <a:defRPr sz="2000" b="0">
                <a:solidFill>
                  <a:srgbClr val="000000"/>
                </a:solidFill>
                <a:latin typeface="+mn-lt"/>
                <a:cs typeface="Arial" panose="020B0604020202020204" pitchFamily="34" charset="0"/>
              </a:defRPr>
            </a:lvl1pPr>
            <a:lvl2pPr>
              <a:buClr>
                <a:schemeClr val="tx1"/>
              </a:buClr>
              <a:buSzPct val="80000"/>
              <a:buFont typeface="Arial" panose="020B0604020202020204" pitchFamily="34" charset="0"/>
              <a:buChar char="•"/>
              <a:defRPr sz="1050">
                <a:solidFill>
                  <a:schemeClr val="tx1"/>
                </a:solidFill>
                <a:latin typeface="+mn-lt"/>
                <a:cs typeface="Arial" panose="020B0604020202020204" pitchFamily="34" charset="0"/>
              </a:defRPr>
            </a:lvl2pPr>
            <a:lvl3pPr>
              <a:buClr>
                <a:schemeClr val="tx1"/>
              </a:buClr>
              <a:buSzPct val="80000"/>
              <a:buFont typeface="Arial" panose="020B0604020202020204" pitchFamily="34" charset="0"/>
              <a:buChar char="•"/>
              <a:defRPr sz="1050">
                <a:solidFill>
                  <a:schemeClr val="tx1"/>
                </a:solidFill>
                <a:latin typeface="+mn-lt"/>
                <a:cs typeface="Arial" panose="020B0604020202020204" pitchFamily="34" charset="0"/>
              </a:defRPr>
            </a:lvl3pPr>
            <a:lvl4pPr>
              <a:buClr>
                <a:srgbClr val="6CADDF"/>
              </a:buClr>
              <a:buSzPct val="80000"/>
              <a:defRPr sz="2507">
                <a:solidFill>
                  <a:srgbClr val="093552"/>
                </a:solidFill>
                <a:latin typeface="Arial" panose="020B0604020202020204" pitchFamily="34" charset="0"/>
                <a:cs typeface="Arial" panose="020B0604020202020204" pitchFamily="34" charset="0"/>
              </a:defRPr>
            </a:lvl4pPr>
            <a:lvl5pPr>
              <a:buClr>
                <a:srgbClr val="6CADDF"/>
              </a:buClr>
              <a:buSzPct val="80000"/>
              <a:defRPr sz="2507">
                <a:solidFill>
                  <a:srgbClr val="093552"/>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22" name="Text Placeholder 23">
            <a:extLst>
              <a:ext uri="{FF2B5EF4-FFF2-40B4-BE49-F238E27FC236}">
                <a16:creationId xmlns:a16="http://schemas.microsoft.com/office/drawing/2014/main" id="{F49BEE7E-799E-442B-9544-657FC1FC2F2A}"/>
              </a:ext>
            </a:extLst>
          </p:cNvPr>
          <p:cNvSpPr>
            <a:spLocks noGrp="1"/>
          </p:cNvSpPr>
          <p:nvPr>
            <p:ph type="body" sz="quarter" idx="15"/>
          </p:nvPr>
        </p:nvSpPr>
        <p:spPr>
          <a:xfrm>
            <a:off x="560760" y="804316"/>
            <a:ext cx="6307980" cy="744370"/>
          </a:xfrm>
          <a:prstGeom prst="rect">
            <a:avLst/>
          </a:prstGeom>
        </p:spPr>
        <p:txBody>
          <a:bodyPr/>
          <a:lstStyle>
            <a:lvl1pPr marL="0" indent="0">
              <a:buNone/>
              <a:defRPr sz="3200" b="1">
                <a:solidFill>
                  <a:srgbClr val="022169"/>
                </a:solidFill>
              </a:defRPr>
            </a:lvl1pPr>
          </a:lstStyle>
          <a:p>
            <a:pPr lvl="0"/>
            <a:r>
              <a:rPr lang="en-US"/>
              <a:t>Click to edit Master text</a:t>
            </a:r>
          </a:p>
        </p:txBody>
      </p:sp>
      <p:sp>
        <p:nvSpPr>
          <p:cNvPr id="5" name="Rectangle 4">
            <a:extLst>
              <a:ext uri="{FF2B5EF4-FFF2-40B4-BE49-F238E27FC236}">
                <a16:creationId xmlns:a16="http://schemas.microsoft.com/office/drawing/2014/main" id="{CDEF9CB5-71C4-E43F-EF96-EEEC2B08FE2F}"/>
              </a:ext>
            </a:extLst>
          </p:cNvPr>
          <p:cNvSpPr/>
          <p:nvPr userDrawn="1"/>
        </p:nvSpPr>
        <p:spPr>
          <a:xfrm>
            <a:off x="0" y="9942491"/>
            <a:ext cx="3851911" cy="813422"/>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39">
            <a:extLst>
              <a:ext uri="{FF2B5EF4-FFF2-40B4-BE49-F238E27FC236}">
                <a16:creationId xmlns:a16="http://schemas.microsoft.com/office/drawing/2014/main" id="{05FD0ABC-8351-3A0B-F2E5-DAF79E856BF7}"/>
              </a:ext>
            </a:extLst>
          </p:cNvPr>
          <p:cNvSpPr>
            <a:spLocks noGrp="1"/>
          </p:cNvSpPr>
          <p:nvPr>
            <p:ph type="title"/>
          </p:nvPr>
        </p:nvSpPr>
        <p:spPr>
          <a:xfrm>
            <a:off x="274322" y="10175946"/>
            <a:ext cx="3285853" cy="455116"/>
          </a:xfrm>
          <a:prstGeom prst="rect">
            <a:avLst/>
          </a:prstGeom>
          <a:noFill/>
        </p:spPr>
        <p:txBody>
          <a:bodyPr anchor="ctr"/>
          <a:lstStyle>
            <a:lvl1pPr>
              <a:defRPr sz="2000">
                <a:solidFill>
                  <a:schemeClr val="bg1"/>
                </a:solidFill>
                <a:latin typeface="+mn-lt"/>
              </a:defRPr>
            </a:lvl1pPr>
          </a:lstStyle>
          <a:p>
            <a:r>
              <a:rPr lang="en-US"/>
              <a:t>Click to edit Master title style</a:t>
            </a:r>
          </a:p>
        </p:txBody>
      </p:sp>
      <p:pic>
        <p:nvPicPr>
          <p:cNvPr id="2" name="Picture 1" descr="A black and white logo&#10;&#10;Description automatically generated">
            <a:extLst>
              <a:ext uri="{FF2B5EF4-FFF2-40B4-BE49-F238E27FC236}">
                <a16:creationId xmlns:a16="http://schemas.microsoft.com/office/drawing/2014/main" id="{C28730F6-43FB-7397-D225-75F9694BD7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0691" y="10191144"/>
            <a:ext cx="1918049" cy="408587"/>
          </a:xfrm>
          <a:prstGeom prst="rect">
            <a:avLst/>
          </a:prstGeom>
        </p:spPr>
      </p:pic>
    </p:spTree>
    <p:extLst>
      <p:ext uri="{BB962C8B-B14F-4D97-AF65-F5344CB8AC3E}">
        <p14:creationId xmlns:p14="http://schemas.microsoft.com/office/powerpoint/2010/main" val="3390902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3269725"/>
      </p:ext>
    </p:extLst>
  </p:cSld>
  <p:clrMap bg1="lt1" tx1="dk1" bg2="lt2" tx2="dk2" accent1="accent1" accent2="accent2" accent3="accent3" accent4="accent4" accent5="accent5" accent6="accent6" hlink="hlink" folHlink="folHlink"/>
  <p:sldLayoutIdLst>
    <p:sldLayoutId id="2147483689" r:id="rId1"/>
    <p:sldLayoutId id="2147483692" r:id="rId2"/>
  </p:sldLayoutIdLst>
  <p:txStyles>
    <p:titleStyle>
      <a:lvl1pPr algn="l" defTabSz="1432590" rtl="0" eaLnBrk="1" latinLnBrk="0" hangingPunct="1">
        <a:lnSpc>
          <a:spcPct val="90000"/>
        </a:lnSpc>
        <a:spcBef>
          <a:spcPct val="0"/>
        </a:spcBef>
        <a:buNone/>
        <a:defRPr sz="6893" kern="1200">
          <a:solidFill>
            <a:schemeClr val="tx1"/>
          </a:solidFill>
          <a:latin typeface="+mj-lt"/>
          <a:ea typeface="+mj-ea"/>
          <a:cs typeface="+mj-cs"/>
        </a:defRPr>
      </a:lvl1pPr>
    </p:titleStyle>
    <p:bodyStyle>
      <a:lvl1pPr marL="358148" indent="-358148" algn="l" defTabSz="1432590" rtl="0" eaLnBrk="1" latinLnBrk="0" hangingPunct="1">
        <a:lnSpc>
          <a:spcPct val="90000"/>
        </a:lnSpc>
        <a:spcBef>
          <a:spcPts val="1567"/>
        </a:spcBef>
        <a:buFont typeface="Arial" panose="020B0604020202020204" pitchFamily="34" charset="0"/>
        <a:buChar char="•"/>
        <a:defRPr sz="4387" kern="1200">
          <a:solidFill>
            <a:schemeClr val="tx1"/>
          </a:solidFill>
          <a:latin typeface="+mn-lt"/>
          <a:ea typeface="+mn-ea"/>
          <a:cs typeface="+mn-cs"/>
        </a:defRPr>
      </a:lvl1pPr>
      <a:lvl2pPr marL="1074443" indent="-358148" algn="l" defTabSz="1432590" rtl="0" eaLnBrk="1" latinLnBrk="0" hangingPunct="1">
        <a:lnSpc>
          <a:spcPct val="90000"/>
        </a:lnSpc>
        <a:spcBef>
          <a:spcPts val="783"/>
        </a:spcBef>
        <a:buFont typeface="Arial" panose="020B0604020202020204" pitchFamily="34" charset="0"/>
        <a:buChar char="•"/>
        <a:defRPr sz="3760" kern="1200">
          <a:solidFill>
            <a:schemeClr val="tx1"/>
          </a:solidFill>
          <a:latin typeface="+mn-lt"/>
          <a:ea typeface="+mn-ea"/>
          <a:cs typeface="+mn-cs"/>
        </a:defRPr>
      </a:lvl2pPr>
      <a:lvl3pPr marL="1790738" indent="-358148" algn="l" defTabSz="1432590" rtl="0" eaLnBrk="1" latinLnBrk="0" hangingPunct="1">
        <a:lnSpc>
          <a:spcPct val="90000"/>
        </a:lnSpc>
        <a:spcBef>
          <a:spcPts val="783"/>
        </a:spcBef>
        <a:buFont typeface="Arial" panose="020B0604020202020204" pitchFamily="34" charset="0"/>
        <a:buChar char="•"/>
        <a:defRPr sz="3133" kern="1200">
          <a:solidFill>
            <a:schemeClr val="tx1"/>
          </a:solidFill>
          <a:latin typeface="+mn-lt"/>
          <a:ea typeface="+mn-ea"/>
          <a:cs typeface="+mn-cs"/>
        </a:defRPr>
      </a:lvl3pPr>
      <a:lvl4pPr marL="2507033"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4pPr>
      <a:lvl5pPr marL="322332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5pPr>
      <a:lvl6pPr marL="393962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6pPr>
      <a:lvl7pPr marL="465591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7pPr>
      <a:lvl8pPr marL="537221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8pPr>
      <a:lvl9pPr marL="6088510"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9pPr>
    </p:bodyStyle>
    <p:otherStyle>
      <a:defPPr>
        <a:defRPr lang="en-US"/>
      </a:defPPr>
      <a:lvl1pPr marL="0" algn="l" defTabSz="1432590" rtl="0" eaLnBrk="1" latinLnBrk="0" hangingPunct="1">
        <a:defRPr sz="2820" kern="1200">
          <a:solidFill>
            <a:schemeClr val="tx1"/>
          </a:solidFill>
          <a:latin typeface="+mn-lt"/>
          <a:ea typeface="+mn-ea"/>
          <a:cs typeface="+mn-cs"/>
        </a:defRPr>
      </a:lvl1pPr>
      <a:lvl2pPr marL="716295" algn="l" defTabSz="1432590" rtl="0" eaLnBrk="1" latinLnBrk="0" hangingPunct="1">
        <a:defRPr sz="2820" kern="1200">
          <a:solidFill>
            <a:schemeClr val="tx1"/>
          </a:solidFill>
          <a:latin typeface="+mn-lt"/>
          <a:ea typeface="+mn-ea"/>
          <a:cs typeface="+mn-cs"/>
        </a:defRPr>
      </a:lvl2pPr>
      <a:lvl3pPr marL="1432590" algn="l" defTabSz="1432590" rtl="0" eaLnBrk="1" latinLnBrk="0" hangingPunct="1">
        <a:defRPr sz="2820" kern="1200">
          <a:solidFill>
            <a:schemeClr val="tx1"/>
          </a:solidFill>
          <a:latin typeface="+mn-lt"/>
          <a:ea typeface="+mn-ea"/>
          <a:cs typeface="+mn-cs"/>
        </a:defRPr>
      </a:lvl3pPr>
      <a:lvl4pPr marL="2148886" algn="l" defTabSz="1432590" rtl="0" eaLnBrk="1" latinLnBrk="0" hangingPunct="1">
        <a:defRPr sz="2820" kern="1200">
          <a:solidFill>
            <a:schemeClr val="tx1"/>
          </a:solidFill>
          <a:latin typeface="+mn-lt"/>
          <a:ea typeface="+mn-ea"/>
          <a:cs typeface="+mn-cs"/>
        </a:defRPr>
      </a:lvl4pPr>
      <a:lvl5pPr marL="2865181" algn="l" defTabSz="1432590" rtl="0" eaLnBrk="1" latinLnBrk="0" hangingPunct="1">
        <a:defRPr sz="2820" kern="1200">
          <a:solidFill>
            <a:schemeClr val="tx1"/>
          </a:solidFill>
          <a:latin typeface="+mn-lt"/>
          <a:ea typeface="+mn-ea"/>
          <a:cs typeface="+mn-cs"/>
        </a:defRPr>
      </a:lvl5pPr>
      <a:lvl6pPr marL="3581476" algn="l" defTabSz="1432590" rtl="0" eaLnBrk="1" latinLnBrk="0" hangingPunct="1">
        <a:defRPr sz="2820" kern="1200">
          <a:solidFill>
            <a:schemeClr val="tx1"/>
          </a:solidFill>
          <a:latin typeface="+mn-lt"/>
          <a:ea typeface="+mn-ea"/>
          <a:cs typeface="+mn-cs"/>
        </a:defRPr>
      </a:lvl6pPr>
      <a:lvl7pPr marL="4297771" algn="l" defTabSz="1432590" rtl="0" eaLnBrk="1" latinLnBrk="0" hangingPunct="1">
        <a:defRPr sz="2820" kern="1200">
          <a:solidFill>
            <a:schemeClr val="tx1"/>
          </a:solidFill>
          <a:latin typeface="+mn-lt"/>
          <a:ea typeface="+mn-ea"/>
          <a:cs typeface="+mn-cs"/>
        </a:defRPr>
      </a:lvl7pPr>
      <a:lvl8pPr marL="5014067" algn="l" defTabSz="1432590" rtl="0" eaLnBrk="1" latinLnBrk="0" hangingPunct="1">
        <a:defRPr sz="2820" kern="1200">
          <a:solidFill>
            <a:schemeClr val="tx1"/>
          </a:solidFill>
          <a:latin typeface="+mn-lt"/>
          <a:ea typeface="+mn-ea"/>
          <a:cs typeface="+mn-cs"/>
        </a:defRPr>
      </a:lvl8pPr>
      <a:lvl9pPr marL="5730362" algn="l" defTabSz="1432590" rtl="0" eaLnBrk="1" latinLnBrk="0" hangingPunct="1">
        <a:defRPr sz="28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838FC1-F6EA-0FF2-1186-8AA89C1773DE}"/>
              </a:ext>
            </a:extLst>
          </p:cNvPr>
          <p:cNvSpPr>
            <a:spLocks noGrp="1"/>
          </p:cNvSpPr>
          <p:nvPr>
            <p:ph type="body" sz="quarter" idx="13"/>
          </p:nvPr>
        </p:nvSpPr>
        <p:spPr>
          <a:xfrm>
            <a:off x="762473" y="7018796"/>
            <a:ext cx="5224669" cy="1776159"/>
          </a:xfrm>
        </p:spPr>
        <p:txBody>
          <a:bodyPr/>
          <a:lstStyle/>
          <a:p>
            <a:pPr marL="0" indent="0">
              <a:lnSpc>
                <a:spcPct val="100000"/>
              </a:lnSpc>
              <a:spcBef>
                <a:spcPts val="0"/>
              </a:spcBef>
            </a:pPr>
            <a:r>
              <a:rPr lang="en-US" sz="3200" b="1">
                <a:solidFill>
                  <a:schemeClr val="bg1"/>
                </a:solidFill>
              </a:rPr>
              <a:t>Dapivirine Vaginal Ring (DVR)​</a:t>
            </a:r>
          </a:p>
          <a:p>
            <a:pPr>
              <a:lnSpc>
                <a:spcPct val="100000"/>
              </a:lnSpc>
              <a:spcBef>
                <a:spcPts val="0"/>
              </a:spcBef>
            </a:pPr>
            <a:r>
              <a:rPr lang="en-US" sz="3200" b="1">
                <a:solidFill>
                  <a:schemeClr val="bg1"/>
                </a:solidFill>
              </a:rPr>
              <a:t>Job Aid Collection</a:t>
            </a:r>
          </a:p>
        </p:txBody>
      </p:sp>
      <p:sp>
        <p:nvSpPr>
          <p:cNvPr id="3" name="Title 2">
            <a:extLst>
              <a:ext uri="{FF2B5EF4-FFF2-40B4-BE49-F238E27FC236}">
                <a16:creationId xmlns:a16="http://schemas.microsoft.com/office/drawing/2014/main" id="{EEB83080-3F95-6FC4-E48C-C7B3F41CB324}"/>
              </a:ext>
            </a:extLst>
          </p:cNvPr>
          <p:cNvSpPr>
            <a:spLocks noGrp="1"/>
          </p:cNvSpPr>
          <p:nvPr>
            <p:ph type="title"/>
          </p:nvPr>
        </p:nvSpPr>
        <p:spPr/>
        <p:txBody>
          <a:bodyPr/>
          <a:lstStyle/>
          <a:p>
            <a:r>
              <a:rPr lang="en-US" sz="2400" b="1"/>
              <a:t>Module 5</a:t>
            </a:r>
          </a:p>
        </p:txBody>
      </p:sp>
      <p:sp>
        <p:nvSpPr>
          <p:cNvPr id="7" name="Rectangle 6">
            <a:extLst>
              <a:ext uri="{FF2B5EF4-FFF2-40B4-BE49-F238E27FC236}">
                <a16:creationId xmlns:a16="http://schemas.microsoft.com/office/drawing/2014/main" id="{3C771C54-D2DC-E345-A169-4AD175434503}"/>
              </a:ext>
            </a:extLst>
          </p:cNvPr>
          <p:cNvSpPr/>
          <p:nvPr/>
        </p:nvSpPr>
        <p:spPr>
          <a:xfrm>
            <a:off x="0" y="1717963"/>
            <a:ext cx="7429500" cy="3186545"/>
          </a:xfrm>
          <a:prstGeom prst="rect">
            <a:avLst/>
          </a:prstGeom>
          <a:solidFill>
            <a:srgbClr val="975C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51834DCA-CD5E-9753-F4AA-594E9CE99F83}"/>
              </a:ext>
            </a:extLst>
          </p:cNvPr>
          <p:cNvPicPr>
            <a:picLocks noChangeAspect="1"/>
          </p:cNvPicPr>
          <p:nvPr/>
        </p:nvPicPr>
        <p:blipFill>
          <a:blip r:embed="rId3"/>
          <a:stretch>
            <a:fillRect/>
          </a:stretch>
        </p:blipFill>
        <p:spPr>
          <a:xfrm>
            <a:off x="2914054" y="2090600"/>
            <a:ext cx="1964671" cy="2431523"/>
          </a:xfrm>
          <a:prstGeom prst="rect">
            <a:avLst/>
          </a:prstGeom>
        </p:spPr>
      </p:pic>
    </p:spTree>
    <p:extLst>
      <p:ext uri="{BB962C8B-B14F-4D97-AF65-F5344CB8AC3E}">
        <p14:creationId xmlns:p14="http://schemas.microsoft.com/office/powerpoint/2010/main" val="366165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1DA0CE-1C62-FF09-2F6D-1920A916E58D}"/>
              </a:ext>
            </a:extLst>
          </p:cNvPr>
          <p:cNvSpPr>
            <a:spLocks noGrp="1"/>
          </p:cNvSpPr>
          <p:nvPr>
            <p:ph idx="10"/>
          </p:nvPr>
        </p:nvSpPr>
        <p:spPr>
          <a:xfrm>
            <a:off x="707424" y="1834290"/>
            <a:ext cx="6309285" cy="4300151"/>
          </a:xfrm>
        </p:spPr>
        <p:txBody>
          <a:bodyPr/>
          <a:lstStyle/>
          <a:p>
            <a:pPr>
              <a:lnSpc>
                <a:spcPct val="100000"/>
              </a:lnSpc>
              <a:spcBef>
                <a:spcPts val="600"/>
              </a:spcBef>
              <a:spcAft>
                <a:spcPts val="600"/>
              </a:spcAft>
            </a:pPr>
            <a:r>
              <a:rPr lang="en-US" b="1">
                <a:solidFill>
                  <a:schemeClr val="accent5"/>
                </a:solidFill>
              </a:rPr>
              <a:t>Before inserting the DVR, a client should:</a:t>
            </a:r>
          </a:p>
          <a:p>
            <a:pPr marL="342900" indent="-342900">
              <a:lnSpc>
                <a:spcPct val="100000"/>
              </a:lnSpc>
              <a:spcBef>
                <a:spcPts val="600"/>
              </a:spcBef>
              <a:spcAft>
                <a:spcPts val="600"/>
              </a:spcAft>
              <a:buFont typeface="Arial" panose="020B0604020202020204" pitchFamily="34" charset="0"/>
              <a:buChar char="•"/>
            </a:pPr>
            <a:r>
              <a:rPr lang="en-US"/>
              <a:t>Check the expiry date on the package label. If expired, the ring should not be used.</a:t>
            </a:r>
          </a:p>
          <a:p>
            <a:pPr marL="342900" indent="-342900">
              <a:lnSpc>
                <a:spcPct val="100000"/>
              </a:lnSpc>
              <a:spcBef>
                <a:spcPts val="600"/>
              </a:spcBef>
              <a:spcAft>
                <a:spcPts val="600"/>
              </a:spcAft>
              <a:buFont typeface="Arial" panose="020B0604020202020204" pitchFamily="34" charset="0"/>
              <a:buChar char="•"/>
            </a:pPr>
            <a:r>
              <a:rPr lang="en-US"/>
              <a:t>Wash her hands in clean water and dry them before removing the DVR from its package.</a:t>
            </a:r>
          </a:p>
          <a:p>
            <a:pPr marL="342900" indent="-342900">
              <a:lnSpc>
                <a:spcPct val="100000"/>
              </a:lnSpc>
              <a:spcBef>
                <a:spcPts val="600"/>
              </a:spcBef>
              <a:spcAft>
                <a:spcPts val="600"/>
              </a:spcAft>
              <a:buFont typeface="Arial" panose="020B0604020202020204" pitchFamily="34" charset="0"/>
              <a:buChar char="•"/>
            </a:pPr>
            <a:r>
              <a:rPr lang="en-US"/>
              <a:t>Tear the DVR package to open it. She should not use scissors to open the package. If the DVR is damaged or broken, it should not be inserted. </a:t>
            </a:r>
          </a:p>
          <a:p>
            <a:pPr marL="342900" indent="-342900">
              <a:lnSpc>
                <a:spcPct val="100000"/>
              </a:lnSpc>
              <a:spcBef>
                <a:spcPts val="600"/>
              </a:spcBef>
              <a:spcAft>
                <a:spcPts val="600"/>
              </a:spcAft>
              <a:buFont typeface="Arial" panose="020B0604020202020204" pitchFamily="34" charset="0"/>
              <a:buChar char="•"/>
            </a:pPr>
            <a:r>
              <a:rPr lang="en-US"/>
              <a:t>Choose a position that is comfortable for her to insert the DVR, for example raising one leg, squatting or lying down.</a:t>
            </a:r>
          </a:p>
        </p:txBody>
      </p:sp>
      <p:sp>
        <p:nvSpPr>
          <p:cNvPr id="3" name="Text Placeholder 2">
            <a:extLst>
              <a:ext uri="{FF2B5EF4-FFF2-40B4-BE49-F238E27FC236}">
                <a16:creationId xmlns:a16="http://schemas.microsoft.com/office/drawing/2014/main" id="{52527A81-4D84-4BC7-92A1-9F8AE1D3D3BC}"/>
              </a:ext>
            </a:extLst>
          </p:cNvPr>
          <p:cNvSpPr>
            <a:spLocks noGrp="1"/>
          </p:cNvSpPr>
          <p:nvPr>
            <p:ph type="body" sz="quarter" idx="15"/>
          </p:nvPr>
        </p:nvSpPr>
        <p:spPr>
          <a:xfrm>
            <a:off x="560760" y="804315"/>
            <a:ext cx="6307980" cy="994559"/>
          </a:xfrm>
        </p:spPr>
        <p:txBody>
          <a:bodyPr/>
          <a:lstStyle/>
          <a:p>
            <a:pPr algn="ctr"/>
            <a:r>
              <a:rPr lang="en-US">
                <a:solidFill>
                  <a:schemeClr val="accent5"/>
                </a:solidFill>
              </a:rPr>
              <a:t>Preparing to Insert the DVR</a:t>
            </a:r>
          </a:p>
        </p:txBody>
      </p:sp>
      <p:grpSp>
        <p:nvGrpSpPr>
          <p:cNvPr id="10" name="Group 9">
            <a:extLst>
              <a:ext uri="{FF2B5EF4-FFF2-40B4-BE49-F238E27FC236}">
                <a16:creationId xmlns:a16="http://schemas.microsoft.com/office/drawing/2014/main" id="{8775B339-63E7-6248-0832-C34EFAA09798}"/>
              </a:ext>
            </a:extLst>
          </p:cNvPr>
          <p:cNvGrpSpPr/>
          <p:nvPr/>
        </p:nvGrpSpPr>
        <p:grpSpPr>
          <a:xfrm>
            <a:off x="619887" y="6215996"/>
            <a:ext cx="6189725" cy="2435065"/>
            <a:chOff x="46640" y="1552611"/>
            <a:chExt cx="6290277" cy="2180643"/>
          </a:xfrm>
        </p:grpSpPr>
        <p:pic>
          <p:nvPicPr>
            <p:cNvPr id="11" name="Picture 10">
              <a:extLst>
                <a:ext uri="{FF2B5EF4-FFF2-40B4-BE49-F238E27FC236}">
                  <a16:creationId xmlns:a16="http://schemas.microsoft.com/office/drawing/2014/main" id="{E2E72707-945C-DE4D-B4B9-61DCA70355C1}"/>
                </a:ext>
              </a:extLst>
            </p:cNvPr>
            <p:cNvPicPr>
              <a:picLocks noChangeAspect="1"/>
            </p:cNvPicPr>
            <p:nvPr/>
          </p:nvPicPr>
          <p:blipFill rotWithShape="1">
            <a:blip r:embed="rId2"/>
            <a:srcRect l="3149" t="21144" r="69014" b="9458"/>
            <a:stretch/>
          </p:blipFill>
          <p:spPr>
            <a:xfrm>
              <a:off x="46640" y="2207044"/>
              <a:ext cx="1905941" cy="1526210"/>
            </a:xfrm>
            <a:prstGeom prst="rect">
              <a:avLst/>
            </a:prstGeom>
          </p:spPr>
        </p:pic>
        <p:pic>
          <p:nvPicPr>
            <p:cNvPr id="12" name="Picture 11">
              <a:extLst>
                <a:ext uri="{FF2B5EF4-FFF2-40B4-BE49-F238E27FC236}">
                  <a16:creationId xmlns:a16="http://schemas.microsoft.com/office/drawing/2014/main" id="{D5B06F05-B3F1-E915-8404-20F30E8C4E93}"/>
                </a:ext>
              </a:extLst>
            </p:cNvPr>
            <p:cNvPicPr>
              <a:picLocks noChangeAspect="1"/>
            </p:cNvPicPr>
            <p:nvPr/>
          </p:nvPicPr>
          <p:blipFill rotWithShape="1">
            <a:blip r:embed="rId2"/>
            <a:srcRect l="34196" t="21144" r="35069" b="9458"/>
            <a:stretch/>
          </p:blipFill>
          <p:spPr>
            <a:xfrm>
              <a:off x="2118122" y="2207044"/>
              <a:ext cx="2104373" cy="1526210"/>
            </a:xfrm>
            <a:prstGeom prst="rect">
              <a:avLst/>
            </a:prstGeom>
          </p:spPr>
        </p:pic>
        <p:pic>
          <p:nvPicPr>
            <p:cNvPr id="13" name="Picture 12">
              <a:extLst>
                <a:ext uri="{FF2B5EF4-FFF2-40B4-BE49-F238E27FC236}">
                  <a16:creationId xmlns:a16="http://schemas.microsoft.com/office/drawing/2014/main" id="{87E3CFE8-3F9B-7FBB-F5FF-A1E189897A22}"/>
                </a:ext>
              </a:extLst>
            </p:cNvPr>
            <p:cNvPicPr>
              <a:picLocks noChangeAspect="1"/>
            </p:cNvPicPr>
            <p:nvPr/>
          </p:nvPicPr>
          <p:blipFill rotWithShape="1">
            <a:blip r:embed="rId2"/>
            <a:srcRect l="68170" t="21144" r="3366" b="9458"/>
            <a:stretch/>
          </p:blipFill>
          <p:spPr>
            <a:xfrm>
              <a:off x="4388036" y="2134175"/>
              <a:ext cx="1948881" cy="1526210"/>
            </a:xfrm>
            <a:prstGeom prst="rect">
              <a:avLst/>
            </a:prstGeom>
          </p:spPr>
        </p:pic>
        <p:sp>
          <p:nvSpPr>
            <p:cNvPr id="14" name="Title 1">
              <a:extLst>
                <a:ext uri="{FF2B5EF4-FFF2-40B4-BE49-F238E27FC236}">
                  <a16:creationId xmlns:a16="http://schemas.microsoft.com/office/drawing/2014/main" id="{5087704C-2513-C93B-4D5F-51DFEF765586}"/>
                </a:ext>
              </a:extLst>
            </p:cNvPr>
            <p:cNvSpPr txBox="1">
              <a:spLocks/>
            </p:cNvSpPr>
            <p:nvPr/>
          </p:nvSpPr>
          <p:spPr>
            <a:xfrm>
              <a:off x="829423" y="1552611"/>
              <a:ext cx="4681772" cy="581564"/>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400" b="0" i="1" u="none" strike="noStrike" kern="1200" cap="none" spc="0" normalizeH="0" baseline="0" noProof="0">
                  <a:ln>
                    <a:noFill/>
                  </a:ln>
                  <a:solidFill>
                    <a:schemeClr val="accent5"/>
                  </a:solidFill>
                  <a:effectLst/>
                  <a:uLnTx/>
                  <a:uFillTx/>
                  <a:latin typeface="Century Gothic" panose="020B0502020202020204" pitchFamily="34" charset="0"/>
                  <a:ea typeface="+mj-ea"/>
                  <a:cs typeface="Arial"/>
                </a:rPr>
                <a:t>Position options</a:t>
              </a:r>
            </a:p>
          </p:txBody>
        </p:sp>
      </p:grpSp>
      <p:sp>
        <p:nvSpPr>
          <p:cNvPr id="15" name="TextBox 14">
            <a:extLst>
              <a:ext uri="{FF2B5EF4-FFF2-40B4-BE49-F238E27FC236}">
                <a16:creationId xmlns:a16="http://schemas.microsoft.com/office/drawing/2014/main" id="{9E26644C-ADDE-7716-607E-BE5DBA9C810A}"/>
              </a:ext>
            </a:extLst>
          </p:cNvPr>
          <p:cNvSpPr txBox="1"/>
          <p:nvPr/>
        </p:nvSpPr>
        <p:spPr>
          <a:xfrm>
            <a:off x="274322" y="9460168"/>
            <a:ext cx="3037489" cy="246221"/>
          </a:xfrm>
          <a:prstGeom prst="rect">
            <a:avLst/>
          </a:prstGeom>
          <a:noFill/>
        </p:spPr>
        <p:txBody>
          <a:bodyPr wrap="square" rtlCol="0">
            <a:spAutoFit/>
          </a:bodyPr>
          <a:lstStyle/>
          <a:p>
            <a:r>
              <a:rPr lang="en-US" sz="1000"/>
              <a:t>Source: European Medicines Agency</a:t>
            </a:r>
            <a:endParaRPr lang="en-ZA" sz="1000"/>
          </a:p>
        </p:txBody>
      </p:sp>
      <p:sp>
        <p:nvSpPr>
          <p:cNvPr id="7" name="Title 11">
            <a:extLst>
              <a:ext uri="{FF2B5EF4-FFF2-40B4-BE49-F238E27FC236}">
                <a16:creationId xmlns:a16="http://schemas.microsoft.com/office/drawing/2014/main" id="{C53798BA-362E-A86A-333C-3484006339EB}"/>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391325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0D37FB-7075-2C79-E4D7-C31113749E85}"/>
              </a:ext>
            </a:extLst>
          </p:cNvPr>
          <p:cNvSpPr>
            <a:spLocks noGrp="1"/>
          </p:cNvSpPr>
          <p:nvPr>
            <p:ph idx="10"/>
          </p:nvPr>
        </p:nvSpPr>
        <p:spPr>
          <a:xfrm>
            <a:off x="622727" y="1157067"/>
            <a:ext cx="6309285" cy="4194361"/>
          </a:xfrm>
        </p:spPr>
        <p:txBody>
          <a:bodyPr>
            <a:normAutofit/>
          </a:bodyPr>
          <a:lstStyle/>
          <a:p>
            <a:pPr>
              <a:lnSpc>
                <a:spcPct val="100000"/>
              </a:lnSpc>
              <a:spcBef>
                <a:spcPts val="600"/>
              </a:spcBef>
              <a:spcAft>
                <a:spcPts val="600"/>
              </a:spcAft>
            </a:pPr>
            <a:r>
              <a:rPr lang="en-US" b="1">
                <a:solidFill>
                  <a:schemeClr val="accent5"/>
                </a:solidFill>
              </a:rPr>
              <a:t>To insert the DVR, a client should:</a:t>
            </a:r>
          </a:p>
          <a:p>
            <a:pPr marL="342900" indent="-342900">
              <a:lnSpc>
                <a:spcPct val="100000"/>
              </a:lnSpc>
              <a:spcBef>
                <a:spcPts val="600"/>
              </a:spcBef>
              <a:spcAft>
                <a:spcPts val="600"/>
              </a:spcAft>
              <a:buFont typeface="Wingdings" pitchFamily="2" charset="2"/>
              <a:buChar char="ü"/>
            </a:pPr>
            <a:r>
              <a:rPr lang="en-US"/>
              <a:t>Hold the DVR between her thumb and index finger, twisting it into the shape of the number 8 by pressing the sides together (Figure 1)</a:t>
            </a:r>
          </a:p>
          <a:p>
            <a:pPr marL="342900" indent="-342900">
              <a:lnSpc>
                <a:spcPct val="100000"/>
              </a:lnSpc>
              <a:spcBef>
                <a:spcPts val="600"/>
              </a:spcBef>
              <a:spcAft>
                <a:spcPts val="600"/>
              </a:spcAft>
              <a:buFont typeface="Wingdings" pitchFamily="2" charset="2"/>
              <a:buChar char="ü"/>
            </a:pPr>
            <a:r>
              <a:rPr lang="en-US"/>
              <a:t>Use her other hand to hold open the folds of the skin around the vagina</a:t>
            </a:r>
          </a:p>
          <a:p>
            <a:pPr marL="342900" indent="-342900">
              <a:lnSpc>
                <a:spcPct val="100000"/>
              </a:lnSpc>
              <a:spcBef>
                <a:spcPts val="600"/>
              </a:spcBef>
              <a:spcAft>
                <a:spcPts val="600"/>
              </a:spcAft>
              <a:buFont typeface="Wingdings" pitchFamily="2" charset="2"/>
              <a:buChar char="ü"/>
            </a:pPr>
            <a:r>
              <a:rPr lang="en-US"/>
              <a:t>Place the tip of the ring in the vagina opening (Figure 2), then use her index finger to gently push the folded ring into the vagina as far as possible (Figure 3)</a:t>
            </a:r>
          </a:p>
          <a:p>
            <a:pPr marL="342900" indent="-342900">
              <a:lnSpc>
                <a:spcPct val="100000"/>
              </a:lnSpc>
              <a:spcBef>
                <a:spcPts val="600"/>
              </a:spcBef>
              <a:spcAft>
                <a:spcPts val="600"/>
              </a:spcAft>
              <a:buFont typeface="Wingdings" pitchFamily="2" charset="2"/>
              <a:buChar char="ü"/>
            </a:pPr>
            <a:r>
              <a:rPr lang="en-US"/>
              <a:t>Wash her hands in clean water and dry them after the ring is inserted</a:t>
            </a:r>
          </a:p>
          <a:p>
            <a:pPr marL="342900" indent="-342900">
              <a:lnSpc>
                <a:spcPct val="100000"/>
              </a:lnSpc>
              <a:spcBef>
                <a:spcPts val="600"/>
              </a:spcBef>
              <a:spcAft>
                <a:spcPts val="600"/>
              </a:spcAft>
              <a:buFont typeface="Wingdings" pitchFamily="2" charset="2"/>
              <a:buChar char="ü"/>
            </a:pPr>
            <a:endParaRPr lang="en-US"/>
          </a:p>
        </p:txBody>
      </p:sp>
      <p:sp>
        <p:nvSpPr>
          <p:cNvPr id="3" name="Text Placeholder 2">
            <a:extLst>
              <a:ext uri="{FF2B5EF4-FFF2-40B4-BE49-F238E27FC236}">
                <a16:creationId xmlns:a16="http://schemas.microsoft.com/office/drawing/2014/main" id="{7E87A8D9-FDA1-338A-BF91-916A1AFC2F99}"/>
              </a:ext>
            </a:extLst>
          </p:cNvPr>
          <p:cNvSpPr>
            <a:spLocks noGrp="1"/>
          </p:cNvSpPr>
          <p:nvPr>
            <p:ph type="body" sz="quarter" idx="15"/>
          </p:nvPr>
        </p:nvSpPr>
        <p:spPr>
          <a:xfrm>
            <a:off x="560760" y="388450"/>
            <a:ext cx="6307980" cy="744370"/>
          </a:xfrm>
        </p:spPr>
        <p:txBody>
          <a:bodyPr/>
          <a:lstStyle/>
          <a:p>
            <a:pPr algn="ctr"/>
            <a:r>
              <a:rPr lang="en-US">
                <a:solidFill>
                  <a:schemeClr val="accent5"/>
                </a:solidFill>
              </a:rPr>
              <a:t>Inserting the DVR</a:t>
            </a:r>
          </a:p>
        </p:txBody>
      </p:sp>
      <p:grpSp>
        <p:nvGrpSpPr>
          <p:cNvPr id="14" name="Group 13">
            <a:extLst>
              <a:ext uri="{FF2B5EF4-FFF2-40B4-BE49-F238E27FC236}">
                <a16:creationId xmlns:a16="http://schemas.microsoft.com/office/drawing/2014/main" id="{D3D61CDC-04AA-542E-2F72-CCCFF0532A9B}"/>
              </a:ext>
            </a:extLst>
          </p:cNvPr>
          <p:cNvGrpSpPr/>
          <p:nvPr/>
        </p:nvGrpSpPr>
        <p:grpSpPr>
          <a:xfrm>
            <a:off x="1034304" y="5399557"/>
            <a:ext cx="5051741" cy="1681935"/>
            <a:chOff x="-426900" y="1046889"/>
            <a:chExt cx="6370970" cy="2175101"/>
          </a:xfrm>
        </p:grpSpPr>
        <p:pic>
          <p:nvPicPr>
            <p:cNvPr id="15" name="Picture 14">
              <a:extLst>
                <a:ext uri="{FF2B5EF4-FFF2-40B4-BE49-F238E27FC236}">
                  <a16:creationId xmlns:a16="http://schemas.microsoft.com/office/drawing/2014/main" id="{F18A5369-660E-1208-A4AD-8581411F94EB}"/>
                </a:ext>
              </a:extLst>
            </p:cNvPr>
            <p:cNvPicPr>
              <a:picLocks noChangeAspect="1"/>
            </p:cNvPicPr>
            <p:nvPr/>
          </p:nvPicPr>
          <p:blipFill rotWithShape="1">
            <a:blip r:embed="rId2"/>
            <a:srcRect l="4246" t="22918" r="68356" b="7325"/>
            <a:stretch/>
          </p:blipFill>
          <p:spPr>
            <a:xfrm>
              <a:off x="-154903" y="1346431"/>
              <a:ext cx="1851660" cy="1863091"/>
            </a:xfrm>
            <a:prstGeom prst="rect">
              <a:avLst/>
            </a:prstGeom>
          </p:spPr>
        </p:pic>
        <p:pic>
          <p:nvPicPr>
            <p:cNvPr id="16" name="Picture 15">
              <a:extLst>
                <a:ext uri="{FF2B5EF4-FFF2-40B4-BE49-F238E27FC236}">
                  <a16:creationId xmlns:a16="http://schemas.microsoft.com/office/drawing/2014/main" id="{90C34F49-D206-1EE5-F3BF-9D01503EECBD}"/>
                </a:ext>
              </a:extLst>
            </p:cNvPr>
            <p:cNvPicPr>
              <a:picLocks noChangeAspect="1"/>
            </p:cNvPicPr>
            <p:nvPr/>
          </p:nvPicPr>
          <p:blipFill rotWithShape="1">
            <a:blip r:embed="rId2"/>
            <a:srcRect l="36301" t="24202" r="36301" b="6041"/>
            <a:stretch/>
          </p:blipFill>
          <p:spPr>
            <a:xfrm>
              <a:off x="1968754" y="1358899"/>
              <a:ext cx="1851660" cy="1863091"/>
            </a:xfrm>
            <a:prstGeom prst="rect">
              <a:avLst/>
            </a:prstGeom>
          </p:spPr>
        </p:pic>
        <p:pic>
          <p:nvPicPr>
            <p:cNvPr id="17" name="Picture 16">
              <a:extLst>
                <a:ext uri="{FF2B5EF4-FFF2-40B4-BE49-F238E27FC236}">
                  <a16:creationId xmlns:a16="http://schemas.microsoft.com/office/drawing/2014/main" id="{F4008F5E-4382-F514-D234-67D640389A05}"/>
                </a:ext>
              </a:extLst>
            </p:cNvPr>
            <p:cNvPicPr>
              <a:picLocks noChangeAspect="1"/>
            </p:cNvPicPr>
            <p:nvPr/>
          </p:nvPicPr>
          <p:blipFill rotWithShape="1">
            <a:blip r:embed="rId2"/>
            <a:srcRect l="67759" t="23774" r="4843" b="6469"/>
            <a:stretch/>
          </p:blipFill>
          <p:spPr>
            <a:xfrm>
              <a:off x="4092410" y="1341326"/>
              <a:ext cx="1851660" cy="1863091"/>
            </a:xfrm>
            <a:prstGeom prst="rect">
              <a:avLst/>
            </a:prstGeom>
          </p:spPr>
        </p:pic>
        <p:sp>
          <p:nvSpPr>
            <p:cNvPr id="18" name="Title 1">
              <a:extLst>
                <a:ext uri="{FF2B5EF4-FFF2-40B4-BE49-F238E27FC236}">
                  <a16:creationId xmlns:a16="http://schemas.microsoft.com/office/drawing/2014/main" id="{AD550A82-38CA-C5FF-E08F-48CD5F864992}"/>
                </a:ext>
              </a:extLst>
            </p:cNvPr>
            <p:cNvSpPr txBox="1">
              <a:spLocks/>
            </p:cNvSpPr>
            <p:nvPr/>
          </p:nvSpPr>
          <p:spPr>
            <a:xfrm>
              <a:off x="-426900" y="1046889"/>
              <a:ext cx="695703" cy="924780"/>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a:ln>
                    <a:noFill/>
                  </a:ln>
                  <a:solidFill>
                    <a:schemeClr val="accent5"/>
                  </a:solidFill>
                  <a:effectLst/>
                  <a:uLnTx/>
                  <a:uFillTx/>
                  <a:latin typeface="Century Gothic" panose="020B0502020202020204" pitchFamily="34" charset="0"/>
                  <a:ea typeface="+mj-ea"/>
                  <a:cs typeface="Arial"/>
                </a:rPr>
                <a:t>1</a:t>
              </a:r>
            </a:p>
          </p:txBody>
        </p:sp>
        <p:sp>
          <p:nvSpPr>
            <p:cNvPr id="9" name="Title 1">
              <a:extLst>
                <a:ext uri="{FF2B5EF4-FFF2-40B4-BE49-F238E27FC236}">
                  <a16:creationId xmlns:a16="http://schemas.microsoft.com/office/drawing/2014/main" id="{29F18229-56D8-C23D-1FB0-2A62BE635E31}"/>
                </a:ext>
              </a:extLst>
            </p:cNvPr>
            <p:cNvSpPr txBox="1">
              <a:spLocks/>
            </p:cNvSpPr>
            <p:nvPr/>
          </p:nvSpPr>
          <p:spPr>
            <a:xfrm>
              <a:off x="1620901" y="1075788"/>
              <a:ext cx="695703" cy="924780"/>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a:ln>
                    <a:noFill/>
                  </a:ln>
                  <a:solidFill>
                    <a:schemeClr val="accent5"/>
                  </a:solidFill>
                  <a:effectLst/>
                  <a:uLnTx/>
                  <a:uFillTx/>
                  <a:latin typeface="Century Gothic" panose="020B0502020202020204" pitchFamily="34" charset="0"/>
                  <a:ea typeface="+mj-ea"/>
                  <a:cs typeface="Arial"/>
                </a:rPr>
                <a:t>2</a:t>
              </a:r>
            </a:p>
          </p:txBody>
        </p:sp>
        <p:sp>
          <p:nvSpPr>
            <p:cNvPr id="10" name="Title 1">
              <a:extLst>
                <a:ext uri="{FF2B5EF4-FFF2-40B4-BE49-F238E27FC236}">
                  <a16:creationId xmlns:a16="http://schemas.microsoft.com/office/drawing/2014/main" id="{FEC1C1C1-CEBB-2D63-AA4E-3615F729A30B}"/>
                </a:ext>
              </a:extLst>
            </p:cNvPr>
            <p:cNvSpPr txBox="1">
              <a:spLocks/>
            </p:cNvSpPr>
            <p:nvPr/>
          </p:nvSpPr>
          <p:spPr>
            <a:xfrm>
              <a:off x="3744558" y="1075788"/>
              <a:ext cx="695703" cy="924780"/>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a:ln>
                    <a:noFill/>
                  </a:ln>
                  <a:solidFill>
                    <a:schemeClr val="accent5"/>
                  </a:solidFill>
                  <a:effectLst/>
                  <a:uLnTx/>
                  <a:uFillTx/>
                  <a:latin typeface="Century Gothic" panose="020B0502020202020204" pitchFamily="34" charset="0"/>
                  <a:ea typeface="+mj-ea"/>
                  <a:cs typeface="Arial"/>
                </a:rPr>
                <a:t>3</a:t>
              </a:r>
            </a:p>
          </p:txBody>
        </p:sp>
      </p:grpSp>
      <p:sp>
        <p:nvSpPr>
          <p:cNvPr id="22" name="TextBox 21">
            <a:extLst>
              <a:ext uri="{FF2B5EF4-FFF2-40B4-BE49-F238E27FC236}">
                <a16:creationId xmlns:a16="http://schemas.microsoft.com/office/drawing/2014/main" id="{7ADB4CC3-B0A9-799E-BDD1-3AD674094252}"/>
              </a:ext>
            </a:extLst>
          </p:cNvPr>
          <p:cNvSpPr txBox="1"/>
          <p:nvPr/>
        </p:nvSpPr>
        <p:spPr>
          <a:xfrm>
            <a:off x="551337" y="7453979"/>
            <a:ext cx="6491945" cy="1815882"/>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u="none" strike="noStrike" kern="0" cap="none" spc="0" normalizeH="0" baseline="0" noProof="0">
                <a:ln>
                  <a:noFill/>
                </a:ln>
                <a:solidFill>
                  <a:schemeClr val="accent5"/>
                </a:solidFill>
                <a:effectLst/>
                <a:uLnTx/>
                <a:uFillTx/>
              </a:rPr>
              <a:t>Note</a:t>
            </a:r>
            <a:r>
              <a:rPr kumimoji="0" lang="en-US" sz="1600" b="0" u="none" strike="noStrike" kern="0" cap="none" spc="0" normalizeH="0" baseline="0" noProof="0">
                <a:ln>
                  <a:noFill/>
                </a:ln>
                <a:solidFill>
                  <a:schemeClr val="accent5"/>
                </a:solidFill>
                <a:effectLst/>
                <a:uLnTx/>
                <a:uFillTx/>
              </a:rPr>
              <a:t>: If the ring feels uncomfortable, it may not be pushed far enough into the vagina. Use an index finger to gently push the ring as far as possible. If it still feels uncomfortable, she should try re-inserting the ring or contacting her healthcare provider.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chemeClr val="accent5">
                  <a:lumMod val="75000"/>
                </a:scheme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chemeClr val="accent5">
                    <a:lumMod val="75000"/>
                  </a:schemeClr>
                </a:solidFill>
                <a:effectLst/>
                <a:uLnTx/>
                <a:uFillTx/>
              </a:rPr>
              <a:t>Ring insertion should be painless. If a client has bleeding or pain, she should contact her healthcare provider</a:t>
            </a:r>
          </a:p>
        </p:txBody>
      </p:sp>
      <p:sp>
        <p:nvSpPr>
          <p:cNvPr id="5" name="TextBox 4">
            <a:extLst>
              <a:ext uri="{FF2B5EF4-FFF2-40B4-BE49-F238E27FC236}">
                <a16:creationId xmlns:a16="http://schemas.microsoft.com/office/drawing/2014/main" id="{6B2E3BA2-84AE-D802-4F30-5D83423E04CC}"/>
              </a:ext>
            </a:extLst>
          </p:cNvPr>
          <p:cNvSpPr txBox="1"/>
          <p:nvPr/>
        </p:nvSpPr>
        <p:spPr>
          <a:xfrm>
            <a:off x="274322" y="9587133"/>
            <a:ext cx="3037489" cy="246221"/>
          </a:xfrm>
          <a:prstGeom prst="rect">
            <a:avLst/>
          </a:prstGeom>
          <a:noFill/>
        </p:spPr>
        <p:txBody>
          <a:bodyPr wrap="square" rtlCol="0">
            <a:spAutoFit/>
          </a:bodyPr>
          <a:lstStyle/>
          <a:p>
            <a:r>
              <a:rPr lang="en-US" sz="1000"/>
              <a:t>Source: European Medicines Agency</a:t>
            </a:r>
            <a:endParaRPr lang="en-ZA" sz="1000"/>
          </a:p>
        </p:txBody>
      </p:sp>
      <p:sp>
        <p:nvSpPr>
          <p:cNvPr id="8" name="Title 11">
            <a:extLst>
              <a:ext uri="{FF2B5EF4-FFF2-40B4-BE49-F238E27FC236}">
                <a16:creationId xmlns:a16="http://schemas.microsoft.com/office/drawing/2014/main" id="{D94DA654-4389-C4C4-CCC2-94959C42AF4E}"/>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4052736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0D37FB-7075-2C79-E4D7-C31113749E85}"/>
              </a:ext>
            </a:extLst>
          </p:cNvPr>
          <p:cNvSpPr>
            <a:spLocks noGrp="1"/>
          </p:cNvSpPr>
          <p:nvPr>
            <p:ph idx="10"/>
          </p:nvPr>
        </p:nvSpPr>
        <p:spPr>
          <a:xfrm>
            <a:off x="622727" y="1698131"/>
            <a:ext cx="6309285" cy="3944621"/>
          </a:xfrm>
        </p:spPr>
        <p:txBody>
          <a:bodyPr>
            <a:normAutofit/>
          </a:bodyPr>
          <a:lstStyle/>
          <a:p>
            <a:pPr>
              <a:lnSpc>
                <a:spcPct val="100000"/>
              </a:lnSpc>
              <a:spcBef>
                <a:spcPts val="600"/>
              </a:spcBef>
              <a:spcAft>
                <a:spcPts val="600"/>
              </a:spcAft>
            </a:pPr>
            <a:r>
              <a:rPr lang="en-US" b="1">
                <a:solidFill>
                  <a:schemeClr val="accent5">
                    <a:lumMod val="75000"/>
                  </a:schemeClr>
                </a:solidFill>
              </a:rPr>
              <a:t>To remove the DVR, a client should:</a:t>
            </a:r>
          </a:p>
          <a:p>
            <a:pPr marL="342900" indent="-342900">
              <a:lnSpc>
                <a:spcPct val="100000"/>
              </a:lnSpc>
              <a:spcBef>
                <a:spcPts val="600"/>
              </a:spcBef>
              <a:spcAft>
                <a:spcPts val="600"/>
              </a:spcAft>
              <a:buFont typeface="Wingdings" pitchFamily="2" charset="2"/>
              <a:buChar char="ü"/>
            </a:pPr>
            <a:r>
              <a:rPr lang="en-US"/>
              <a:t>Remove the DVR one month from the day it was inserted</a:t>
            </a:r>
          </a:p>
          <a:p>
            <a:pPr marL="342900" indent="-342900">
              <a:lnSpc>
                <a:spcPct val="100000"/>
              </a:lnSpc>
              <a:spcBef>
                <a:spcPts val="600"/>
              </a:spcBef>
              <a:spcAft>
                <a:spcPts val="600"/>
              </a:spcAft>
              <a:buFont typeface="Wingdings" pitchFamily="2" charset="2"/>
              <a:buChar char="ü"/>
            </a:pPr>
            <a:r>
              <a:rPr lang="en-US"/>
              <a:t>Wash her hands in clean water and dry them</a:t>
            </a:r>
          </a:p>
          <a:p>
            <a:pPr marL="342900" indent="-342900">
              <a:lnSpc>
                <a:spcPct val="100000"/>
              </a:lnSpc>
              <a:spcBef>
                <a:spcPts val="600"/>
              </a:spcBef>
              <a:spcAft>
                <a:spcPts val="600"/>
              </a:spcAft>
              <a:buFont typeface="Wingdings" pitchFamily="2" charset="2"/>
              <a:buChar char="ü"/>
            </a:pPr>
            <a:r>
              <a:rPr lang="en-US"/>
              <a:t>Choose a comfortable position with her legs apart (Figure 1)</a:t>
            </a:r>
          </a:p>
          <a:p>
            <a:pPr marL="342900" indent="-342900">
              <a:lnSpc>
                <a:spcPct val="100000"/>
              </a:lnSpc>
              <a:spcBef>
                <a:spcPts val="600"/>
              </a:spcBef>
              <a:spcAft>
                <a:spcPts val="600"/>
              </a:spcAft>
              <a:buFont typeface="Wingdings" pitchFamily="2" charset="2"/>
              <a:buChar char="ü"/>
            </a:pPr>
            <a:r>
              <a:rPr lang="en-US"/>
              <a:t>Use her finger to hook the ring (Figure 2) and gently pull it out of her vagina (Figure 3)</a:t>
            </a:r>
          </a:p>
          <a:p>
            <a:pPr marL="342900" indent="-342900">
              <a:lnSpc>
                <a:spcPct val="100000"/>
              </a:lnSpc>
              <a:spcBef>
                <a:spcPts val="600"/>
              </a:spcBef>
              <a:spcAft>
                <a:spcPts val="600"/>
              </a:spcAft>
              <a:buFont typeface="Wingdings" pitchFamily="2" charset="2"/>
              <a:buChar char="ü"/>
            </a:pPr>
            <a:r>
              <a:rPr lang="en-US"/>
              <a:t>Immediately insert a new DVR, following the instructions for insertion</a:t>
            </a:r>
          </a:p>
        </p:txBody>
      </p:sp>
      <p:sp>
        <p:nvSpPr>
          <p:cNvPr id="3" name="Text Placeholder 2">
            <a:extLst>
              <a:ext uri="{FF2B5EF4-FFF2-40B4-BE49-F238E27FC236}">
                <a16:creationId xmlns:a16="http://schemas.microsoft.com/office/drawing/2014/main" id="{7E87A8D9-FDA1-338A-BF91-916A1AFC2F99}"/>
              </a:ext>
            </a:extLst>
          </p:cNvPr>
          <p:cNvSpPr>
            <a:spLocks noGrp="1"/>
          </p:cNvSpPr>
          <p:nvPr>
            <p:ph type="body" sz="quarter" idx="15"/>
          </p:nvPr>
        </p:nvSpPr>
        <p:spPr/>
        <p:txBody>
          <a:bodyPr/>
          <a:lstStyle/>
          <a:p>
            <a:pPr algn="ctr"/>
            <a:r>
              <a:rPr lang="en-US">
                <a:solidFill>
                  <a:schemeClr val="accent5">
                    <a:lumMod val="75000"/>
                  </a:schemeClr>
                </a:solidFill>
              </a:rPr>
              <a:t>Removing the DVR</a:t>
            </a:r>
          </a:p>
        </p:txBody>
      </p:sp>
      <p:grpSp>
        <p:nvGrpSpPr>
          <p:cNvPr id="14" name="Group 13">
            <a:extLst>
              <a:ext uri="{FF2B5EF4-FFF2-40B4-BE49-F238E27FC236}">
                <a16:creationId xmlns:a16="http://schemas.microsoft.com/office/drawing/2014/main" id="{D3D61CDC-04AA-542E-2F72-CCCFF0532A9B}"/>
              </a:ext>
            </a:extLst>
          </p:cNvPr>
          <p:cNvGrpSpPr/>
          <p:nvPr/>
        </p:nvGrpSpPr>
        <p:grpSpPr>
          <a:xfrm>
            <a:off x="1723394" y="5841888"/>
            <a:ext cx="3905337" cy="740458"/>
            <a:chOff x="383198" y="643140"/>
            <a:chExt cx="4925190" cy="957570"/>
          </a:xfrm>
        </p:grpSpPr>
        <p:sp>
          <p:nvSpPr>
            <p:cNvPr id="18" name="Title 1">
              <a:extLst>
                <a:ext uri="{FF2B5EF4-FFF2-40B4-BE49-F238E27FC236}">
                  <a16:creationId xmlns:a16="http://schemas.microsoft.com/office/drawing/2014/main" id="{AD550A82-38CA-C5FF-E08F-48CD5F864992}"/>
                </a:ext>
              </a:extLst>
            </p:cNvPr>
            <p:cNvSpPr txBox="1">
              <a:spLocks/>
            </p:cNvSpPr>
            <p:nvPr/>
          </p:nvSpPr>
          <p:spPr>
            <a:xfrm>
              <a:off x="383198" y="675931"/>
              <a:ext cx="695703" cy="924779"/>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a:ln>
                    <a:noFill/>
                  </a:ln>
                  <a:solidFill>
                    <a:schemeClr val="accent5">
                      <a:lumMod val="75000"/>
                    </a:schemeClr>
                  </a:solidFill>
                  <a:effectLst/>
                  <a:uLnTx/>
                  <a:uFillTx/>
                  <a:latin typeface="Century Gothic" panose="020B0502020202020204" pitchFamily="34" charset="0"/>
                  <a:ea typeface="+mj-ea"/>
                  <a:cs typeface="Arial"/>
                </a:rPr>
                <a:t>1</a:t>
              </a:r>
            </a:p>
          </p:txBody>
        </p:sp>
        <p:sp>
          <p:nvSpPr>
            <p:cNvPr id="19" name="Title 1">
              <a:extLst>
                <a:ext uri="{FF2B5EF4-FFF2-40B4-BE49-F238E27FC236}">
                  <a16:creationId xmlns:a16="http://schemas.microsoft.com/office/drawing/2014/main" id="{0EB4BBA9-FD2E-11B9-FB58-B261A12B8E9D}"/>
                </a:ext>
              </a:extLst>
            </p:cNvPr>
            <p:cNvSpPr txBox="1">
              <a:spLocks/>
            </p:cNvSpPr>
            <p:nvPr/>
          </p:nvSpPr>
          <p:spPr>
            <a:xfrm>
              <a:off x="2497941" y="643140"/>
              <a:ext cx="695703" cy="694654"/>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a:ln>
                    <a:noFill/>
                  </a:ln>
                  <a:solidFill>
                    <a:schemeClr val="accent5">
                      <a:lumMod val="75000"/>
                    </a:schemeClr>
                  </a:solidFill>
                  <a:effectLst/>
                  <a:uLnTx/>
                  <a:uFillTx/>
                  <a:latin typeface="Century Gothic" panose="020B0502020202020204" pitchFamily="34" charset="0"/>
                  <a:ea typeface="+mj-ea"/>
                  <a:cs typeface="Arial"/>
                </a:rPr>
                <a:t>2</a:t>
              </a:r>
            </a:p>
          </p:txBody>
        </p:sp>
        <p:sp>
          <p:nvSpPr>
            <p:cNvPr id="20" name="Title 1">
              <a:extLst>
                <a:ext uri="{FF2B5EF4-FFF2-40B4-BE49-F238E27FC236}">
                  <a16:creationId xmlns:a16="http://schemas.microsoft.com/office/drawing/2014/main" id="{DC44588B-A0F5-6264-E36C-65E773666E18}"/>
                </a:ext>
              </a:extLst>
            </p:cNvPr>
            <p:cNvSpPr txBox="1">
              <a:spLocks/>
            </p:cNvSpPr>
            <p:nvPr/>
          </p:nvSpPr>
          <p:spPr>
            <a:xfrm>
              <a:off x="4612685" y="657721"/>
              <a:ext cx="695703" cy="924779"/>
            </a:xfrm>
            <a:prstGeom prst="rect">
              <a:avLst/>
            </a:prstGeom>
          </p:spPr>
          <p:txBody>
            <a:bodyPr vert="horz" lIns="91440" tIns="45720" rIns="91440" bIns="45720" rtlCol="0" anchor="t">
              <a:noAutofit/>
            </a:bodyPr>
            <a:lstStyle>
              <a:lvl1pPr algn="l" defTabSz="457200" rtl="0" eaLnBrk="1" latinLnBrk="0" hangingPunct="1">
                <a:spcBef>
                  <a:spcPct val="0"/>
                </a:spcBef>
                <a:buNone/>
                <a:defRPr sz="2800" b="1" kern="1200">
                  <a:solidFill>
                    <a:srgbClr val="FFFFFF"/>
                  </a:solidFill>
                  <a:latin typeface="Century Gothic" panose="020B0502020202020204" pitchFamily="34" charset="0"/>
                  <a:ea typeface="+mj-ea"/>
                  <a:cs typeface="Arial"/>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a:ln>
                    <a:noFill/>
                  </a:ln>
                  <a:solidFill>
                    <a:schemeClr val="accent5">
                      <a:lumMod val="75000"/>
                    </a:schemeClr>
                  </a:solidFill>
                  <a:effectLst/>
                  <a:uLnTx/>
                  <a:uFillTx/>
                  <a:latin typeface="Century Gothic" panose="020B0502020202020204" pitchFamily="34" charset="0"/>
                  <a:ea typeface="+mj-ea"/>
                  <a:cs typeface="Arial"/>
                </a:rPr>
                <a:t>3</a:t>
              </a:r>
            </a:p>
          </p:txBody>
        </p:sp>
      </p:grpSp>
      <p:sp>
        <p:nvSpPr>
          <p:cNvPr id="22" name="TextBox 21">
            <a:extLst>
              <a:ext uri="{FF2B5EF4-FFF2-40B4-BE49-F238E27FC236}">
                <a16:creationId xmlns:a16="http://schemas.microsoft.com/office/drawing/2014/main" id="{7ADB4CC3-B0A9-799E-BDD1-3AD674094252}"/>
              </a:ext>
            </a:extLst>
          </p:cNvPr>
          <p:cNvSpPr txBox="1"/>
          <p:nvPr/>
        </p:nvSpPr>
        <p:spPr>
          <a:xfrm>
            <a:off x="531396" y="8118793"/>
            <a:ext cx="6491945" cy="584775"/>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chemeClr val="accent5"/>
                </a:solidFill>
                <a:effectLst/>
                <a:uLnTx/>
                <a:uFillTx/>
              </a:rPr>
              <a:t>Note: </a:t>
            </a:r>
            <a:r>
              <a:rPr kumimoji="0" lang="en-US" sz="1600" i="0" u="none" strike="noStrike" kern="0" cap="none" spc="0" normalizeH="0" baseline="0" noProof="0">
                <a:ln>
                  <a:noFill/>
                </a:ln>
                <a:solidFill>
                  <a:schemeClr val="accent5"/>
                </a:solidFill>
                <a:effectLst/>
                <a:uLnTx/>
                <a:uFillTx/>
              </a:rPr>
              <a:t>Ring removal should be painless. If a client has bleeding or pain, she should contact her  health care provider </a:t>
            </a:r>
          </a:p>
        </p:txBody>
      </p:sp>
      <p:pic>
        <p:nvPicPr>
          <p:cNvPr id="5" name="Picture 4">
            <a:extLst>
              <a:ext uri="{FF2B5EF4-FFF2-40B4-BE49-F238E27FC236}">
                <a16:creationId xmlns:a16="http://schemas.microsoft.com/office/drawing/2014/main" id="{75E52593-986F-2F74-68A6-6BE47DD3AE01}"/>
              </a:ext>
            </a:extLst>
          </p:cNvPr>
          <p:cNvPicPr>
            <a:picLocks noChangeAspect="1"/>
          </p:cNvPicPr>
          <p:nvPr/>
        </p:nvPicPr>
        <p:blipFill rotWithShape="1">
          <a:blip r:embed="rId2"/>
          <a:srcRect l="34196" t="21144" r="35069" b="9458"/>
          <a:stretch/>
        </p:blipFill>
        <p:spPr>
          <a:xfrm>
            <a:off x="1279676" y="6475067"/>
            <a:ext cx="1439080" cy="1215314"/>
          </a:xfrm>
          <a:prstGeom prst="rect">
            <a:avLst/>
          </a:prstGeom>
        </p:spPr>
      </p:pic>
      <p:pic>
        <p:nvPicPr>
          <p:cNvPr id="6" name="Picture 5">
            <a:extLst>
              <a:ext uri="{FF2B5EF4-FFF2-40B4-BE49-F238E27FC236}">
                <a16:creationId xmlns:a16="http://schemas.microsoft.com/office/drawing/2014/main" id="{3929CF10-1AF6-AF44-7320-1F72794E955A}"/>
              </a:ext>
            </a:extLst>
          </p:cNvPr>
          <p:cNvPicPr>
            <a:picLocks noChangeAspect="1"/>
          </p:cNvPicPr>
          <p:nvPr/>
        </p:nvPicPr>
        <p:blipFill>
          <a:blip r:embed="rId3"/>
          <a:stretch>
            <a:fillRect/>
          </a:stretch>
        </p:blipFill>
        <p:spPr>
          <a:xfrm>
            <a:off x="3065301" y="6475067"/>
            <a:ext cx="1298898" cy="1215314"/>
          </a:xfrm>
          <a:prstGeom prst="rect">
            <a:avLst/>
          </a:prstGeom>
        </p:spPr>
      </p:pic>
      <p:pic>
        <p:nvPicPr>
          <p:cNvPr id="7" name="Picture 6">
            <a:extLst>
              <a:ext uri="{FF2B5EF4-FFF2-40B4-BE49-F238E27FC236}">
                <a16:creationId xmlns:a16="http://schemas.microsoft.com/office/drawing/2014/main" id="{77397CB5-656E-717F-5549-0E50618FCAAA}"/>
              </a:ext>
            </a:extLst>
          </p:cNvPr>
          <p:cNvPicPr>
            <a:picLocks noChangeAspect="1"/>
          </p:cNvPicPr>
          <p:nvPr/>
        </p:nvPicPr>
        <p:blipFill>
          <a:blip r:embed="rId4"/>
          <a:stretch>
            <a:fillRect/>
          </a:stretch>
        </p:blipFill>
        <p:spPr>
          <a:xfrm>
            <a:off x="4710744" y="6475067"/>
            <a:ext cx="1354791" cy="1215032"/>
          </a:xfrm>
          <a:prstGeom prst="rect">
            <a:avLst/>
          </a:prstGeom>
        </p:spPr>
      </p:pic>
      <p:sp>
        <p:nvSpPr>
          <p:cNvPr id="8" name="TextBox 7">
            <a:extLst>
              <a:ext uri="{FF2B5EF4-FFF2-40B4-BE49-F238E27FC236}">
                <a16:creationId xmlns:a16="http://schemas.microsoft.com/office/drawing/2014/main" id="{7DC61DB9-2887-B597-20F7-AF9D28C54529}"/>
              </a:ext>
            </a:extLst>
          </p:cNvPr>
          <p:cNvSpPr txBox="1"/>
          <p:nvPr/>
        </p:nvSpPr>
        <p:spPr>
          <a:xfrm>
            <a:off x="274322" y="9497985"/>
            <a:ext cx="3037489" cy="246221"/>
          </a:xfrm>
          <a:prstGeom prst="rect">
            <a:avLst/>
          </a:prstGeom>
          <a:noFill/>
        </p:spPr>
        <p:txBody>
          <a:bodyPr wrap="square" rtlCol="0">
            <a:spAutoFit/>
          </a:bodyPr>
          <a:lstStyle/>
          <a:p>
            <a:r>
              <a:rPr lang="en-US" sz="1000"/>
              <a:t>Source: European Medicines Agency</a:t>
            </a:r>
            <a:endParaRPr lang="en-ZA" sz="1000"/>
          </a:p>
        </p:txBody>
      </p:sp>
      <p:sp>
        <p:nvSpPr>
          <p:cNvPr id="11" name="Title 11">
            <a:extLst>
              <a:ext uri="{FF2B5EF4-FFF2-40B4-BE49-F238E27FC236}">
                <a16:creationId xmlns:a16="http://schemas.microsoft.com/office/drawing/2014/main" id="{34935880-3E0D-AF3D-8B95-8028F66884C2}"/>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860531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136A1-55E8-D893-80B9-D69C52D02E34}"/>
              </a:ext>
            </a:extLst>
          </p:cNvPr>
          <p:cNvSpPr>
            <a:spLocks noGrp="1"/>
          </p:cNvSpPr>
          <p:nvPr>
            <p:ph idx="10"/>
          </p:nvPr>
        </p:nvSpPr>
        <p:spPr>
          <a:xfrm>
            <a:off x="559455" y="1829657"/>
            <a:ext cx="6309285" cy="2949152"/>
          </a:xfrm>
        </p:spPr>
        <p:txBody>
          <a:bodyPr>
            <a:normAutofit fontScale="92500" lnSpcReduction="20000"/>
          </a:bodyPr>
          <a:lstStyle/>
          <a:p>
            <a:pPr marL="342900" indent="-342900">
              <a:lnSpc>
                <a:spcPct val="110000"/>
              </a:lnSpc>
              <a:spcBef>
                <a:spcPts val="600"/>
              </a:spcBef>
              <a:spcAft>
                <a:spcPts val="600"/>
              </a:spcAft>
              <a:buFont typeface="Arial" panose="020B0604020202020204" pitchFamily="34" charset="0"/>
              <a:buChar char="•"/>
            </a:pPr>
            <a:r>
              <a:rPr lang="en-US" sz="2200"/>
              <a:t>The used DVR may be placed inside the empty pouch of the new ring. Alternatively, the used DVR may be wrapped in tissue or toilet paper. </a:t>
            </a:r>
          </a:p>
          <a:p>
            <a:pPr marL="342900" indent="-342900">
              <a:lnSpc>
                <a:spcPct val="110000"/>
              </a:lnSpc>
              <a:spcBef>
                <a:spcPts val="600"/>
              </a:spcBef>
              <a:spcAft>
                <a:spcPts val="600"/>
              </a:spcAft>
              <a:buFont typeface="Arial" panose="020B0604020202020204" pitchFamily="34" charset="0"/>
              <a:buChar char="•"/>
            </a:pPr>
            <a:r>
              <a:rPr lang="en-US" sz="2200"/>
              <a:t>A refuse bin, which is kept out of reach of children or pets, should be used for disposal. </a:t>
            </a:r>
          </a:p>
          <a:p>
            <a:pPr marL="342900" indent="-342900">
              <a:lnSpc>
                <a:spcPct val="110000"/>
              </a:lnSpc>
              <a:spcBef>
                <a:spcPts val="600"/>
              </a:spcBef>
              <a:spcAft>
                <a:spcPts val="600"/>
              </a:spcAft>
              <a:buFont typeface="Arial" panose="020B0604020202020204" pitchFamily="34" charset="0"/>
              <a:buChar char="•"/>
            </a:pPr>
            <a:r>
              <a:rPr lang="en-US" sz="2200"/>
              <a:t>The ring should not be disposed in the toilet. </a:t>
            </a:r>
          </a:p>
          <a:p>
            <a:pPr marL="342900" indent="-342900">
              <a:lnSpc>
                <a:spcPct val="110000"/>
              </a:lnSpc>
              <a:spcBef>
                <a:spcPts val="600"/>
              </a:spcBef>
              <a:spcAft>
                <a:spcPts val="600"/>
              </a:spcAft>
              <a:buFont typeface="Arial" panose="020B0604020202020204" pitchFamily="34" charset="0"/>
              <a:buChar char="•"/>
            </a:pPr>
            <a:r>
              <a:rPr lang="en-US" sz="2200"/>
              <a:t>The client should wash her hands in clean water and dry them after handling the ring</a:t>
            </a:r>
            <a:r>
              <a:rPr lang="en-US"/>
              <a:t>.</a:t>
            </a:r>
          </a:p>
        </p:txBody>
      </p:sp>
      <p:sp>
        <p:nvSpPr>
          <p:cNvPr id="3" name="Text Placeholder 2">
            <a:extLst>
              <a:ext uri="{FF2B5EF4-FFF2-40B4-BE49-F238E27FC236}">
                <a16:creationId xmlns:a16="http://schemas.microsoft.com/office/drawing/2014/main" id="{B35D450F-0141-8045-325B-F86E0C01912E}"/>
              </a:ext>
            </a:extLst>
          </p:cNvPr>
          <p:cNvSpPr>
            <a:spLocks noGrp="1"/>
          </p:cNvSpPr>
          <p:nvPr>
            <p:ph type="body" sz="quarter" idx="15"/>
          </p:nvPr>
        </p:nvSpPr>
        <p:spPr/>
        <p:txBody>
          <a:bodyPr/>
          <a:lstStyle/>
          <a:p>
            <a:pPr algn="ctr"/>
            <a:r>
              <a:rPr lang="en-US">
                <a:solidFill>
                  <a:schemeClr val="accent5">
                    <a:lumMod val="75000"/>
                  </a:schemeClr>
                </a:solidFill>
              </a:rPr>
              <a:t>Disposing of the DVR</a:t>
            </a:r>
          </a:p>
        </p:txBody>
      </p:sp>
      <p:pic>
        <p:nvPicPr>
          <p:cNvPr id="5" name="Picture 4">
            <a:extLst>
              <a:ext uri="{FF2B5EF4-FFF2-40B4-BE49-F238E27FC236}">
                <a16:creationId xmlns:a16="http://schemas.microsoft.com/office/drawing/2014/main" id="{C01A39A3-C4A8-D147-81C1-2C4B06D6B642}"/>
              </a:ext>
            </a:extLst>
          </p:cNvPr>
          <p:cNvPicPr>
            <a:picLocks noChangeAspect="1"/>
          </p:cNvPicPr>
          <p:nvPr/>
        </p:nvPicPr>
        <p:blipFill>
          <a:blip r:embed="rId2"/>
          <a:stretch>
            <a:fillRect/>
          </a:stretch>
        </p:blipFill>
        <p:spPr>
          <a:xfrm>
            <a:off x="1917248" y="5027773"/>
            <a:ext cx="3676839" cy="3568883"/>
          </a:xfrm>
          <a:prstGeom prst="rect">
            <a:avLst/>
          </a:prstGeom>
        </p:spPr>
      </p:pic>
      <p:sp>
        <p:nvSpPr>
          <p:cNvPr id="6" name="TextBox 5">
            <a:extLst>
              <a:ext uri="{FF2B5EF4-FFF2-40B4-BE49-F238E27FC236}">
                <a16:creationId xmlns:a16="http://schemas.microsoft.com/office/drawing/2014/main" id="{2282DD66-463D-B33B-C003-75A920F6844A}"/>
              </a:ext>
            </a:extLst>
          </p:cNvPr>
          <p:cNvSpPr txBox="1"/>
          <p:nvPr/>
        </p:nvSpPr>
        <p:spPr>
          <a:xfrm>
            <a:off x="163771" y="9510783"/>
            <a:ext cx="3037489" cy="246221"/>
          </a:xfrm>
          <a:prstGeom prst="rect">
            <a:avLst/>
          </a:prstGeom>
          <a:noFill/>
        </p:spPr>
        <p:txBody>
          <a:bodyPr wrap="square" rtlCol="0">
            <a:spAutoFit/>
          </a:bodyPr>
          <a:lstStyle/>
          <a:p>
            <a:r>
              <a:rPr lang="en-US" sz="1000"/>
              <a:t>Source: European Medicines Agency</a:t>
            </a:r>
            <a:endParaRPr lang="en-ZA" sz="1000"/>
          </a:p>
        </p:txBody>
      </p:sp>
      <p:sp>
        <p:nvSpPr>
          <p:cNvPr id="9" name="Title 11">
            <a:extLst>
              <a:ext uri="{FF2B5EF4-FFF2-40B4-BE49-F238E27FC236}">
                <a16:creationId xmlns:a16="http://schemas.microsoft.com/office/drawing/2014/main" id="{77C73B52-469C-A069-A46D-24EC5C837E0C}"/>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3466112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DEDC843-F3FC-CE7F-4D2D-3AB88F5F6292}"/>
              </a:ext>
            </a:extLst>
          </p:cNvPr>
          <p:cNvSpPr>
            <a:spLocks noGrp="1"/>
          </p:cNvSpPr>
          <p:nvPr>
            <p:ph type="body" sz="quarter" idx="15"/>
          </p:nvPr>
        </p:nvSpPr>
        <p:spPr/>
        <p:txBody>
          <a:bodyPr/>
          <a:lstStyle/>
          <a:p>
            <a:pPr algn="ctr"/>
            <a:r>
              <a:rPr lang="en-US"/>
              <a:t>DVR Follow-Up Visit Procedures</a:t>
            </a:r>
          </a:p>
        </p:txBody>
      </p:sp>
      <p:graphicFrame>
        <p:nvGraphicFramePr>
          <p:cNvPr id="5" name="Table 8">
            <a:extLst>
              <a:ext uri="{FF2B5EF4-FFF2-40B4-BE49-F238E27FC236}">
                <a16:creationId xmlns:a16="http://schemas.microsoft.com/office/drawing/2014/main" id="{D51F4204-22F3-7CBA-FC07-AEA65A37655A}"/>
              </a:ext>
            </a:extLst>
          </p:cNvPr>
          <p:cNvGraphicFramePr>
            <a:graphicFrameLocks noGrp="1"/>
          </p:cNvGraphicFramePr>
          <p:nvPr>
            <p:extLst>
              <p:ext uri="{D42A27DB-BD31-4B8C-83A1-F6EECF244321}">
                <p14:modId xmlns:p14="http://schemas.microsoft.com/office/powerpoint/2010/main" val="105484500"/>
              </p:ext>
            </p:extLst>
          </p:nvPr>
        </p:nvGraphicFramePr>
        <p:xfrm>
          <a:off x="560760" y="1746859"/>
          <a:ext cx="6307980" cy="6283234"/>
        </p:xfrm>
        <a:graphic>
          <a:graphicData uri="http://schemas.openxmlformats.org/drawingml/2006/table">
            <a:tbl>
              <a:tblPr firstRow="1" bandRow="1"/>
              <a:tblGrid>
                <a:gridCol w="3153990">
                  <a:extLst>
                    <a:ext uri="{9D8B030D-6E8A-4147-A177-3AD203B41FA5}">
                      <a16:colId xmlns:a16="http://schemas.microsoft.com/office/drawing/2014/main" val="2028361513"/>
                    </a:ext>
                  </a:extLst>
                </a:gridCol>
                <a:gridCol w="3153990">
                  <a:extLst>
                    <a:ext uri="{9D8B030D-6E8A-4147-A177-3AD203B41FA5}">
                      <a16:colId xmlns:a16="http://schemas.microsoft.com/office/drawing/2014/main" val="1309901514"/>
                    </a:ext>
                  </a:extLst>
                </a:gridCol>
              </a:tblGrid>
              <a:tr h="907441">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2200" b="1" i="0">
                          <a:solidFill>
                            <a:schemeClr val="bg1"/>
                          </a:solidFill>
                          <a:effectLst/>
                          <a:latin typeface="+mn-lt"/>
                        </a:rPr>
                        <a:t>Intervention</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2200" b="1" i="0">
                          <a:solidFill>
                            <a:schemeClr val="bg1"/>
                          </a:solidFill>
                          <a:effectLst/>
                          <a:latin typeface="+mn-lt"/>
                        </a:rPr>
                        <a:t>Schedule Following DVR Initiation</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4016934346"/>
                  </a:ext>
                </a:extLst>
              </a:tr>
              <a:tr h="71279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nSpc>
                          <a:spcPct val="100000"/>
                        </a:lnSpc>
                        <a:spcBef>
                          <a:spcPts val="0"/>
                        </a:spcBef>
                        <a:buFont typeface="Arial" panose="020B0604020202020204" pitchFamily="34" charset="0"/>
                        <a:buNone/>
                      </a:pPr>
                      <a:r>
                        <a:rPr lang="en-US" sz="1600" spc="-40" baseline="0">
                          <a:solidFill>
                            <a:srgbClr val="000000"/>
                          </a:solidFill>
                          <a:latin typeface="+mn-lt"/>
                        </a:rPr>
                        <a:t>Confirmation of HIV-negative status</a:t>
                      </a:r>
                      <a:endParaRPr lang="en-US" sz="1600" b="1" spc="-40" baseline="0">
                        <a:solidFill>
                          <a:srgbClr val="000000"/>
                        </a:solidFill>
                        <a:latin typeface="+mn-lt"/>
                        <a:cs typeface="Garamond"/>
                      </a:endParaRPr>
                    </a:p>
                  </a:txBody>
                  <a:tcPr marL="45720" marR="4572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buFont typeface="Arial" panose="020B0604020202020204" pitchFamily="34" charset="0"/>
                        <a:buChar char="•"/>
                      </a:pPr>
                      <a:r>
                        <a:rPr lang="en-US" sz="1600" spc="-40" baseline="0">
                          <a:solidFill>
                            <a:srgbClr val="000000"/>
                          </a:solidFill>
                          <a:latin typeface="+mn-lt"/>
                        </a:rPr>
                        <a:t>At one month follow-up </a:t>
                      </a:r>
                    </a:p>
                    <a:p>
                      <a:pPr marL="285750" indent="-285750">
                        <a:lnSpc>
                          <a:spcPct val="100000"/>
                        </a:lnSpc>
                        <a:spcBef>
                          <a:spcPts val="0"/>
                        </a:spcBef>
                        <a:buFont typeface="Arial" panose="020B0604020202020204" pitchFamily="34" charset="0"/>
                        <a:buChar char="•"/>
                      </a:pPr>
                      <a:r>
                        <a:rPr lang="en-US" sz="1600" spc="-40" baseline="0">
                          <a:solidFill>
                            <a:srgbClr val="000000"/>
                          </a:solidFill>
                          <a:latin typeface="+mn-lt"/>
                        </a:rPr>
                        <a:t>Every 3 months</a:t>
                      </a:r>
                      <a:endParaRPr lang="en-US" sz="1600" spc="-40" baseline="0">
                        <a:solidFill>
                          <a:srgbClr val="000000"/>
                        </a:solidFill>
                        <a:latin typeface="+mn-lt"/>
                        <a:cs typeface="Garamond"/>
                      </a:endParaRPr>
                    </a:p>
                  </a:txBody>
                  <a:tcPr marL="45720" marR="4572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48349322"/>
                  </a:ext>
                </a:extLst>
              </a:tr>
              <a:tr h="154539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kern="1200" spc="-40" baseline="0">
                          <a:solidFill>
                            <a:srgbClr val="000000"/>
                          </a:solidFill>
                          <a:latin typeface="+mn-lt"/>
                          <a:ea typeface="+mn-ea"/>
                          <a:cs typeface="+mn-cs"/>
                        </a:rPr>
                        <a:t>Assess for acute HIV infection, counsel on symptoms </a:t>
                      </a:r>
                      <a:r>
                        <a:rPr lang="en-US" sz="1600" spc="-40" baseline="0">
                          <a:solidFill>
                            <a:srgbClr val="000000"/>
                          </a:solidFill>
                          <a:latin typeface="+mn-lt"/>
                        </a:rPr>
                        <a:t>and advise them to come back as soon as possible for evaluation if acute HIV symptoms occur</a:t>
                      </a:r>
                      <a:endParaRPr lang="en-US" sz="1600" kern="1200" spc="-40" baseline="0">
                        <a:solidFill>
                          <a:srgbClr val="000000"/>
                        </a:solidFill>
                        <a:latin typeface="+mn-lt"/>
                        <a:ea typeface="+mn-ea"/>
                        <a:cs typeface="+mn-cs"/>
                      </a:endParaRP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spc="-40" baseline="0">
                          <a:solidFill>
                            <a:srgbClr val="000000"/>
                          </a:solidFill>
                          <a:latin typeface="+mn-lt"/>
                          <a:ea typeface="+mn-ea"/>
                          <a:cs typeface="+mn-cs"/>
                        </a:rPr>
                        <a:t>Every visit</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547454953"/>
                  </a:ext>
                </a:extLst>
              </a:tr>
              <a:tr h="682849">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nSpc>
                          <a:spcPct val="100000"/>
                        </a:lnSpc>
                        <a:spcBef>
                          <a:spcPts val="0"/>
                        </a:spcBef>
                        <a:buFont typeface="Arial" panose="020B0604020202020204" pitchFamily="34" charset="0"/>
                        <a:buNone/>
                      </a:pPr>
                      <a:r>
                        <a:rPr lang="en-US" sz="1600" spc="-40" baseline="0">
                          <a:solidFill>
                            <a:srgbClr val="000000"/>
                          </a:solidFill>
                          <a:latin typeface="+mn-lt"/>
                        </a:rPr>
                        <a:t>Review the client’s HIV risk, including specific risk behaviors</a:t>
                      </a:r>
                      <a:endParaRPr lang="en-US" sz="1600" b="0" spc="-40" baseline="0">
                        <a:solidFill>
                          <a:srgbClr val="000000"/>
                        </a:solidFill>
                        <a:latin typeface="+mn-lt"/>
                        <a:cs typeface="Garamond"/>
                      </a:endParaRPr>
                    </a:p>
                  </a:txBody>
                  <a:tcPr marL="45720" marR="4572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buFont typeface="Arial" panose="020B0604020202020204" pitchFamily="34" charset="0"/>
                        <a:buChar char="•"/>
                      </a:pPr>
                      <a:r>
                        <a:rPr lang="en-US" sz="1600" spc="-40" baseline="0">
                          <a:solidFill>
                            <a:srgbClr val="000000"/>
                          </a:solidFill>
                          <a:latin typeface="+mn-lt"/>
                        </a:rPr>
                        <a:t>Every visit</a:t>
                      </a:r>
                      <a:endParaRPr lang="en-US" sz="1600" spc="-40" baseline="0">
                        <a:solidFill>
                          <a:srgbClr val="000000"/>
                        </a:solidFill>
                        <a:latin typeface="+mn-lt"/>
                        <a:cs typeface="Garamond"/>
                      </a:endParaRPr>
                    </a:p>
                  </a:txBody>
                  <a:tcPr marL="45720" marR="4572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727410248"/>
                  </a:ext>
                </a:extLst>
              </a:tr>
              <a:tr h="395334">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nSpc>
                          <a:spcPct val="100000"/>
                        </a:lnSpc>
                        <a:spcBef>
                          <a:spcPts val="0"/>
                        </a:spcBef>
                        <a:buFont typeface="Arial" panose="020B0604020202020204" pitchFamily="34" charset="0"/>
                        <a:buNone/>
                      </a:pPr>
                      <a:r>
                        <a:rPr lang="en-US" sz="1600" spc="-40" baseline="0">
                          <a:solidFill>
                            <a:srgbClr val="000000"/>
                          </a:solidFill>
                          <a:latin typeface="+mn-lt"/>
                        </a:rPr>
                        <a:t>Address side effects</a:t>
                      </a:r>
                      <a:endParaRPr lang="en-US" sz="1600" b="1" spc="-40" baseline="0">
                        <a:solidFill>
                          <a:srgbClr val="000000"/>
                        </a:solidFill>
                        <a:latin typeface="+mn-lt"/>
                        <a:cs typeface="Garamond"/>
                      </a:endParaRPr>
                    </a:p>
                  </a:txBody>
                  <a:tcPr marL="45720" marR="4572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buFont typeface="Arial" panose="020B0604020202020204" pitchFamily="34" charset="0"/>
                        <a:buChar char="•"/>
                      </a:pPr>
                      <a:r>
                        <a:rPr lang="en-US" sz="1600" spc="-40" baseline="0">
                          <a:solidFill>
                            <a:srgbClr val="000000"/>
                          </a:solidFill>
                          <a:latin typeface="+mn-lt"/>
                        </a:rPr>
                        <a:t>Every visit</a:t>
                      </a:r>
                      <a:endParaRPr lang="en-US" sz="1600" spc="-40" baseline="0">
                        <a:solidFill>
                          <a:srgbClr val="000000"/>
                        </a:solidFill>
                        <a:latin typeface="+mn-lt"/>
                        <a:cs typeface="Garamond"/>
                      </a:endParaRPr>
                    </a:p>
                  </a:txBody>
                  <a:tcPr marL="45720" marR="4572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483980598"/>
                  </a:ext>
                </a:extLst>
              </a:tr>
              <a:tr h="682849">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nSpc>
                          <a:spcPct val="100000"/>
                        </a:lnSpc>
                        <a:spcBef>
                          <a:spcPts val="0"/>
                        </a:spcBef>
                        <a:buFont typeface="Arial" panose="020B0604020202020204" pitchFamily="34" charset="0"/>
                        <a:buNone/>
                      </a:pPr>
                      <a:r>
                        <a:rPr lang="en-US" sz="1600" spc="-40" baseline="0">
                          <a:solidFill>
                            <a:srgbClr val="000000"/>
                          </a:solidFill>
                          <a:latin typeface="+mn-lt"/>
                        </a:rPr>
                        <a:t>Evaluate ring adherence and provide brief counseling on effective ring use</a:t>
                      </a:r>
                      <a:endParaRPr lang="en-US" sz="1600" b="1" spc="-40" baseline="0">
                        <a:solidFill>
                          <a:srgbClr val="000000"/>
                        </a:solidFill>
                        <a:latin typeface="+mn-lt"/>
                        <a:cs typeface="Garamond"/>
                      </a:endParaRPr>
                    </a:p>
                  </a:txBody>
                  <a:tcPr marL="45720" marR="4572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spc="-40" baseline="0">
                          <a:solidFill>
                            <a:srgbClr val="000000"/>
                          </a:solidFill>
                          <a:latin typeface="+mn-lt"/>
                        </a:rPr>
                        <a:t>Every visit</a:t>
                      </a:r>
                      <a:endParaRPr lang="en-US" sz="1600" spc="-40" baseline="0">
                        <a:solidFill>
                          <a:srgbClr val="000000"/>
                        </a:solidFill>
                        <a:latin typeface="+mn-lt"/>
                        <a:cs typeface="Garamond"/>
                      </a:endParaRPr>
                    </a:p>
                  </a:txBody>
                  <a:tcPr marL="45720" marR="4572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219310803"/>
                  </a:ext>
                </a:extLst>
              </a:tr>
              <a:tr h="682849">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nSpc>
                          <a:spcPct val="100000"/>
                        </a:lnSpc>
                        <a:spcBef>
                          <a:spcPts val="0"/>
                        </a:spcBef>
                      </a:pPr>
                      <a:r>
                        <a:rPr lang="en-US" sz="1600" b="0" spc="-40" baseline="0">
                          <a:solidFill>
                            <a:srgbClr val="000000"/>
                          </a:solidFill>
                          <a:latin typeface="+mn-lt"/>
                          <a:cs typeface="Garamond"/>
                        </a:rPr>
                        <a:t>Assess for contraindications to continued DVR use</a:t>
                      </a:r>
                    </a:p>
                  </a:txBody>
                  <a:tcPr marL="45720" marR="4572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spc="-40" baseline="0">
                          <a:solidFill>
                            <a:srgbClr val="000000"/>
                          </a:solidFill>
                          <a:latin typeface="+mn-lt"/>
                        </a:rPr>
                        <a:t>Every visit</a:t>
                      </a:r>
                      <a:endParaRPr lang="en-US" sz="1600" spc="-40" baseline="0">
                        <a:solidFill>
                          <a:srgbClr val="000000"/>
                        </a:solidFill>
                        <a:latin typeface="+mn-lt"/>
                        <a:cs typeface="Garamond"/>
                      </a:endParaRPr>
                    </a:p>
                  </a:txBody>
                  <a:tcPr marL="45720" marR="4572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2049759482"/>
                  </a:ext>
                </a:extLst>
              </a:tr>
              <a:tr h="67371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fontAlgn="base">
                        <a:lnSpc>
                          <a:spcPct val="100000"/>
                        </a:lnSpc>
                        <a:spcBef>
                          <a:spcPts val="0"/>
                        </a:spcBef>
                      </a:pPr>
                      <a:r>
                        <a:rPr lang="en-US" sz="1600" b="0" i="0" kern="1200">
                          <a:solidFill>
                            <a:srgbClr val="000000"/>
                          </a:solidFill>
                          <a:effectLst/>
                          <a:latin typeface="+mn-lt"/>
                          <a:ea typeface="+mn-ea"/>
                          <a:cs typeface="+mn-cs"/>
                        </a:rPr>
                        <a:t>Provide STI screening, condoms and contraception.</a:t>
                      </a:r>
                    </a:p>
                  </a:txBody>
                  <a:tcPr marL="83697" marR="83697" marT="41848" marB="41848"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fontAlgn="base">
                        <a:lnSpc>
                          <a:spcPct val="100000"/>
                        </a:lnSpc>
                        <a:spcBef>
                          <a:spcPts val="0"/>
                        </a:spcBef>
                        <a:buFont typeface="Arial" panose="020B0604020202020204" pitchFamily="34" charset="0"/>
                        <a:buChar char="•"/>
                      </a:pPr>
                      <a:r>
                        <a:rPr lang="en-US" sz="1600" b="0" i="0" kern="1200">
                          <a:solidFill>
                            <a:srgbClr val="000000"/>
                          </a:solidFill>
                          <a:effectLst/>
                          <a:latin typeface="+mn-lt"/>
                          <a:ea typeface="+mn-ea"/>
                          <a:cs typeface="+mn-cs"/>
                        </a:rPr>
                        <a:t>Every visit, and as needed</a:t>
                      </a:r>
                    </a:p>
                  </a:txBody>
                  <a:tcPr marL="83697" marR="83697" marT="41848" marB="41848"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3051395606"/>
                  </a:ext>
                </a:extLst>
              </a:tr>
            </a:tbl>
          </a:graphicData>
        </a:graphic>
      </p:graphicFrame>
      <p:sp>
        <p:nvSpPr>
          <p:cNvPr id="2" name="TextBox 1">
            <a:extLst>
              <a:ext uri="{FF2B5EF4-FFF2-40B4-BE49-F238E27FC236}">
                <a16:creationId xmlns:a16="http://schemas.microsoft.com/office/drawing/2014/main" id="{D57FCDC2-1182-D49A-BF00-8D9AC02D68AB}"/>
              </a:ext>
            </a:extLst>
          </p:cNvPr>
          <p:cNvSpPr txBox="1"/>
          <p:nvPr/>
        </p:nvSpPr>
        <p:spPr>
          <a:xfrm>
            <a:off x="274322" y="9510783"/>
            <a:ext cx="2015290" cy="246221"/>
          </a:xfrm>
          <a:prstGeom prst="rect">
            <a:avLst/>
          </a:prstGeom>
          <a:noFill/>
        </p:spPr>
        <p:txBody>
          <a:bodyPr wrap="square" rtlCol="0">
            <a:spAutoFit/>
          </a:bodyPr>
          <a:lstStyle/>
          <a:p>
            <a:r>
              <a:rPr lang="en-US" sz="1000">
                <a:solidFill>
                  <a:schemeClr val="tx1">
                    <a:lumMod val="50000"/>
                  </a:schemeClr>
                </a:solidFill>
              </a:rPr>
              <a:t>STI = sexually transmitted infection</a:t>
            </a:r>
          </a:p>
        </p:txBody>
      </p:sp>
      <p:sp>
        <p:nvSpPr>
          <p:cNvPr id="8" name="Title 11">
            <a:extLst>
              <a:ext uri="{FF2B5EF4-FFF2-40B4-BE49-F238E27FC236}">
                <a16:creationId xmlns:a16="http://schemas.microsoft.com/office/drawing/2014/main" id="{E50D69B7-DAAF-10C3-438F-AC118B40EB9F}"/>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2821851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F5F9E5-0534-2CEC-68D4-ED4C1AAADDE7}"/>
              </a:ext>
            </a:extLst>
          </p:cNvPr>
          <p:cNvSpPr>
            <a:spLocks noGrp="1"/>
          </p:cNvSpPr>
          <p:nvPr>
            <p:ph type="body" sz="quarter" idx="15"/>
          </p:nvPr>
        </p:nvSpPr>
        <p:spPr>
          <a:xfrm>
            <a:off x="560760" y="804315"/>
            <a:ext cx="6307980" cy="892137"/>
          </a:xfrm>
        </p:spPr>
        <p:txBody>
          <a:bodyPr/>
          <a:lstStyle/>
          <a:p>
            <a:pPr algn="ctr"/>
            <a:r>
              <a:rPr lang="en-US"/>
              <a:t>Assess for Contraindications to Continued DVR Use</a:t>
            </a:r>
          </a:p>
        </p:txBody>
      </p:sp>
      <p:graphicFrame>
        <p:nvGraphicFramePr>
          <p:cNvPr id="5" name="Table 8">
            <a:extLst>
              <a:ext uri="{FF2B5EF4-FFF2-40B4-BE49-F238E27FC236}">
                <a16:creationId xmlns:a16="http://schemas.microsoft.com/office/drawing/2014/main" id="{3F79D274-669D-5549-1229-5C60E38BE868}"/>
              </a:ext>
            </a:extLst>
          </p:cNvPr>
          <p:cNvGraphicFramePr>
            <a:graphicFrameLocks noGrp="1"/>
          </p:cNvGraphicFramePr>
          <p:nvPr>
            <p:extLst>
              <p:ext uri="{D42A27DB-BD31-4B8C-83A1-F6EECF244321}">
                <p14:modId xmlns:p14="http://schemas.microsoft.com/office/powerpoint/2010/main" val="4265605426"/>
              </p:ext>
            </p:extLst>
          </p:nvPr>
        </p:nvGraphicFramePr>
        <p:xfrm>
          <a:off x="560760" y="2262113"/>
          <a:ext cx="6307980" cy="6532751"/>
        </p:xfrm>
        <a:graphic>
          <a:graphicData uri="http://schemas.openxmlformats.org/drawingml/2006/table">
            <a:tbl>
              <a:tblPr firstRow="1" bandRow="1"/>
              <a:tblGrid>
                <a:gridCol w="2326818">
                  <a:extLst>
                    <a:ext uri="{9D8B030D-6E8A-4147-A177-3AD203B41FA5}">
                      <a16:colId xmlns:a16="http://schemas.microsoft.com/office/drawing/2014/main" val="2028361513"/>
                    </a:ext>
                  </a:extLst>
                </a:gridCol>
                <a:gridCol w="3981162">
                  <a:extLst>
                    <a:ext uri="{9D8B030D-6E8A-4147-A177-3AD203B41FA5}">
                      <a16:colId xmlns:a16="http://schemas.microsoft.com/office/drawing/2014/main" val="1309901514"/>
                    </a:ext>
                  </a:extLst>
                </a:gridCol>
              </a:tblGrid>
              <a:tr h="824806">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2200" b="1" i="0">
                          <a:solidFill>
                            <a:schemeClr val="bg1"/>
                          </a:solidFill>
                          <a:effectLst/>
                          <a:latin typeface="+mn-lt"/>
                        </a:rPr>
                        <a:t>Condition or Practice</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rtl="0" fontAlgn="base"/>
                      <a:r>
                        <a:rPr lang="en-US" sz="2200" b="1" i="0">
                          <a:solidFill>
                            <a:schemeClr val="bg1"/>
                          </a:solidFill>
                          <a:effectLst/>
                          <a:latin typeface="+mn-lt"/>
                        </a:rPr>
                        <a:t>Rationale</a:t>
                      </a:r>
                    </a:p>
                  </a:txBody>
                  <a:tcPr marL="65912" marR="65912" marT="32956" marB="32956"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4016934346"/>
                  </a:ext>
                </a:extLst>
              </a:tr>
              <a:tr h="92681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a:solidFill>
                            <a:srgbClr val="000000"/>
                          </a:solidFill>
                        </a:rPr>
                        <a:t>Pregnant or breastfeeding (per national guidelines)</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Arial" panose="020B0604020202020204" pitchFamily="34" charset="0"/>
                        <a:buChar char="•"/>
                      </a:pPr>
                      <a:r>
                        <a:rPr lang="en-US" sz="1600">
                          <a:solidFill>
                            <a:srgbClr val="000000"/>
                          </a:solidFill>
                        </a:rPr>
                        <a:t>Pregnancy and/or breastfeeding may be a contraindication to using the DVR in some countries. </a:t>
                      </a:r>
                      <a:endParaRPr lang="en-ZA" sz="1600">
                        <a:solidFill>
                          <a:srgbClr val="000000"/>
                        </a:solidFill>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48349322"/>
                  </a:ext>
                </a:extLst>
              </a:tr>
              <a:tr h="92681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a:solidFill>
                            <a:srgbClr val="000000"/>
                          </a:solidFill>
                        </a:rPr>
                        <a:t>New microbicides administered vaginally</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Arial" panose="020B0604020202020204" pitchFamily="34" charset="0"/>
                        <a:buChar char="•"/>
                      </a:pPr>
                      <a:r>
                        <a:rPr lang="en-US" sz="1600">
                          <a:solidFill>
                            <a:srgbClr val="000000"/>
                          </a:solidFill>
                        </a:rPr>
                        <a:t>DVR use may need to be paused if a woman is being treated with a vaginal microbicide.</a:t>
                      </a:r>
                      <a:endParaRPr lang="en-ZA" sz="1600">
                        <a:solidFill>
                          <a:srgbClr val="000000"/>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547454953"/>
                  </a:ext>
                </a:extLst>
              </a:tr>
              <a:tr h="92681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a:solidFill>
                            <a:srgbClr val="000000"/>
                          </a:solidFill>
                        </a:rPr>
                        <a:t>New contraceptive product used in the vagina</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Arial" panose="020B0604020202020204" pitchFamily="34" charset="0"/>
                        <a:buChar char="•"/>
                      </a:pPr>
                      <a:r>
                        <a:rPr lang="en-US" sz="1600">
                          <a:solidFill>
                            <a:srgbClr val="000000"/>
                          </a:solidFill>
                        </a:rPr>
                        <a:t>If a woman is unwilling or unable to use other forms of contraception, the DVR should be stopped.</a:t>
                      </a:r>
                      <a:endParaRPr lang="en-ZA" sz="1600">
                        <a:solidFill>
                          <a:srgbClr val="000000"/>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727410248"/>
                  </a:ext>
                </a:extLst>
              </a:tr>
              <a:tr h="1194754">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a:solidFill>
                            <a:srgbClr val="000000"/>
                          </a:solidFill>
                        </a:rPr>
                        <a:t>Change in vaginal practices, such as cleaning or drying practices</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Arial" panose="020B0604020202020204" pitchFamily="34" charset="0"/>
                        <a:buChar char="•"/>
                      </a:pPr>
                      <a:r>
                        <a:rPr lang="en-US" sz="1600">
                          <a:solidFill>
                            <a:srgbClr val="000000"/>
                          </a:solidFill>
                        </a:rPr>
                        <a:t>If a woman is unwilling or unable to stop these practices, the DVR should be stopped.</a:t>
                      </a:r>
                      <a:endParaRPr lang="en-ZA" sz="1600">
                        <a:solidFill>
                          <a:srgbClr val="000000"/>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483980598"/>
                  </a:ext>
                </a:extLst>
              </a:tr>
              <a:tr h="173274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a:solidFill>
                            <a:srgbClr val="000000"/>
                          </a:solidFill>
                        </a:rPr>
                        <a:t>Pain or bleeding with insertion or removal of the ring</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buFont typeface="Arial" panose="020B0604020202020204" pitchFamily="34" charset="0"/>
                        <a:buChar char="•"/>
                      </a:pPr>
                      <a:r>
                        <a:rPr lang="en-US" sz="1600">
                          <a:solidFill>
                            <a:srgbClr val="000000"/>
                          </a:solidFill>
                        </a:rPr>
                        <a:t>The DVR should be stopped while these symptoms are evaluated.</a:t>
                      </a:r>
                    </a:p>
                    <a:p>
                      <a:pPr marL="285750" indent="-285750">
                        <a:buFont typeface="Arial" panose="020B0604020202020204" pitchFamily="34" charset="0"/>
                        <a:buChar char="•"/>
                      </a:pPr>
                      <a:r>
                        <a:rPr lang="en-US" sz="1600">
                          <a:solidFill>
                            <a:srgbClr val="000000"/>
                          </a:solidFill>
                        </a:rPr>
                        <a:t>A pelvic exam may be required to evaluate for pelvic inflammatory disease or lower genital tract infection.</a:t>
                      </a:r>
                      <a:endParaRPr lang="en-ZA" sz="1600">
                        <a:solidFill>
                          <a:srgbClr val="000000"/>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219310803"/>
                  </a:ext>
                </a:extLst>
              </a:tr>
            </a:tbl>
          </a:graphicData>
        </a:graphic>
      </p:graphicFrame>
      <p:sp>
        <p:nvSpPr>
          <p:cNvPr id="7" name="Title 11">
            <a:extLst>
              <a:ext uri="{FF2B5EF4-FFF2-40B4-BE49-F238E27FC236}">
                <a16:creationId xmlns:a16="http://schemas.microsoft.com/office/drawing/2014/main" id="{5502A21E-D7D6-6BEB-A7BA-A08A660646EA}"/>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40622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6F857C-473C-9E24-CA6B-4B1B02DE58A2}"/>
              </a:ext>
            </a:extLst>
          </p:cNvPr>
          <p:cNvSpPr>
            <a:spLocks noGrp="1"/>
          </p:cNvSpPr>
          <p:nvPr>
            <p:ph idx="10"/>
          </p:nvPr>
        </p:nvSpPr>
        <p:spPr>
          <a:xfrm>
            <a:off x="936046" y="1848051"/>
            <a:ext cx="5557407" cy="6714058"/>
          </a:xfrm>
          <a:solidFill>
            <a:schemeClr val="accent5">
              <a:lumMod val="20000"/>
              <a:lumOff val="80000"/>
            </a:schemeClr>
          </a:solidFill>
        </p:spPr>
        <p:txBody>
          <a:bodyPr anchor="ctr">
            <a:normAutofit/>
          </a:bodyPr>
          <a:lstStyle/>
          <a:p>
            <a:pPr algn="ctr">
              <a:lnSpc>
                <a:spcPct val="100000"/>
              </a:lnSpc>
              <a:spcBef>
                <a:spcPts val="600"/>
              </a:spcBef>
              <a:spcAft>
                <a:spcPts val="600"/>
              </a:spcAft>
            </a:pPr>
            <a:r>
              <a:rPr lang="en-US" b="1">
                <a:solidFill>
                  <a:schemeClr val="tx2"/>
                </a:solidFill>
              </a:rPr>
              <a:t>Questions to ask to help assess DVR adherence</a:t>
            </a:r>
          </a:p>
          <a:p>
            <a:pPr marL="342900" indent="-342900">
              <a:lnSpc>
                <a:spcPct val="100000"/>
              </a:lnSpc>
              <a:spcBef>
                <a:spcPts val="600"/>
              </a:spcBef>
              <a:spcAft>
                <a:spcPts val="600"/>
              </a:spcAft>
              <a:buFont typeface="Arial" panose="020B0604020202020204" pitchFamily="34" charset="0"/>
              <a:buChar char="•"/>
            </a:pPr>
            <a:r>
              <a:rPr lang="en-US" i="1">
                <a:solidFill>
                  <a:schemeClr val="tx2"/>
                </a:solidFill>
              </a:rPr>
              <a:t>How has it been for you to use the ring? </a:t>
            </a:r>
          </a:p>
          <a:p>
            <a:pPr marL="342900" indent="-342900">
              <a:lnSpc>
                <a:spcPct val="100000"/>
              </a:lnSpc>
              <a:spcBef>
                <a:spcPts val="600"/>
              </a:spcBef>
              <a:spcAft>
                <a:spcPts val="600"/>
              </a:spcAft>
              <a:buFont typeface="Arial" panose="020B0604020202020204" pitchFamily="34" charset="0"/>
              <a:buChar char="•"/>
            </a:pPr>
            <a:r>
              <a:rPr lang="en-US" i="1">
                <a:solidFill>
                  <a:schemeClr val="tx2"/>
                </a:solidFill>
              </a:rPr>
              <a:t>Have you had any problems with inserting or removing the ring?</a:t>
            </a:r>
          </a:p>
          <a:p>
            <a:pPr marL="342900" indent="-342900">
              <a:lnSpc>
                <a:spcPct val="100000"/>
              </a:lnSpc>
              <a:spcBef>
                <a:spcPts val="600"/>
              </a:spcBef>
              <a:spcAft>
                <a:spcPts val="600"/>
              </a:spcAft>
              <a:buFont typeface="Arial" panose="020B0604020202020204" pitchFamily="34" charset="0"/>
              <a:buChar char="•"/>
            </a:pPr>
            <a:r>
              <a:rPr lang="en-US" i="1">
                <a:solidFill>
                  <a:schemeClr val="tx2"/>
                </a:solidFill>
              </a:rPr>
              <a:t>Have you been able to keep the ring in continuously for the whole month?</a:t>
            </a:r>
          </a:p>
          <a:p>
            <a:pPr marL="342900" indent="-342900">
              <a:lnSpc>
                <a:spcPct val="100000"/>
              </a:lnSpc>
              <a:spcBef>
                <a:spcPts val="600"/>
              </a:spcBef>
              <a:spcAft>
                <a:spcPts val="600"/>
              </a:spcAft>
              <a:buFont typeface="Arial" panose="020B0604020202020204" pitchFamily="34" charset="0"/>
              <a:buChar char="•"/>
            </a:pPr>
            <a:r>
              <a:rPr lang="en-US" i="1">
                <a:solidFill>
                  <a:schemeClr val="tx2"/>
                </a:solidFill>
              </a:rPr>
              <a:t>Have you forgotten to change the ring after one month, or has there ever been a gap between removing a used ring and putting in a new one?</a:t>
            </a:r>
          </a:p>
          <a:p>
            <a:pPr marL="342900" indent="-342900">
              <a:lnSpc>
                <a:spcPct val="100000"/>
              </a:lnSpc>
              <a:spcBef>
                <a:spcPts val="600"/>
              </a:spcBef>
              <a:spcAft>
                <a:spcPts val="600"/>
              </a:spcAft>
              <a:buFont typeface="Arial" panose="020B0604020202020204" pitchFamily="34" charset="0"/>
              <a:buChar char="•"/>
            </a:pPr>
            <a:r>
              <a:rPr lang="en-US" i="1">
                <a:solidFill>
                  <a:schemeClr val="tx2"/>
                </a:solidFill>
              </a:rPr>
              <a:t>Have you had any side effects? </a:t>
            </a:r>
          </a:p>
          <a:p>
            <a:pPr marL="342900" indent="-342900">
              <a:lnSpc>
                <a:spcPct val="100000"/>
              </a:lnSpc>
              <a:spcBef>
                <a:spcPts val="600"/>
              </a:spcBef>
              <a:spcAft>
                <a:spcPts val="600"/>
              </a:spcAft>
              <a:buFont typeface="Arial" panose="020B0604020202020204" pitchFamily="34" charset="0"/>
              <a:buChar char="•"/>
            </a:pPr>
            <a:r>
              <a:rPr lang="en-US" i="1">
                <a:solidFill>
                  <a:schemeClr val="tx2"/>
                </a:solidFill>
              </a:rPr>
              <a:t>What else have you been doing to protect yourself from HIV (e.g., using condoms, discussing HIV status and/or testing with partners)?</a:t>
            </a:r>
          </a:p>
          <a:p>
            <a:pPr marL="342900" indent="-342900">
              <a:lnSpc>
                <a:spcPct val="100000"/>
              </a:lnSpc>
              <a:spcBef>
                <a:spcPts val="600"/>
              </a:spcBef>
              <a:spcAft>
                <a:spcPts val="600"/>
              </a:spcAft>
              <a:buFont typeface="Arial" panose="020B0604020202020204" pitchFamily="34" charset="0"/>
              <a:buChar char="•"/>
            </a:pPr>
            <a:r>
              <a:rPr lang="en-US" i="1">
                <a:solidFill>
                  <a:schemeClr val="tx2"/>
                </a:solidFill>
              </a:rPr>
              <a:t>Have you experienced any other challenges with using the ring?</a:t>
            </a:r>
            <a:endParaRPr lang="en-US"/>
          </a:p>
        </p:txBody>
      </p:sp>
      <p:sp>
        <p:nvSpPr>
          <p:cNvPr id="3" name="Text Placeholder 2">
            <a:extLst>
              <a:ext uri="{FF2B5EF4-FFF2-40B4-BE49-F238E27FC236}">
                <a16:creationId xmlns:a16="http://schemas.microsoft.com/office/drawing/2014/main" id="{D9297870-FBF5-FAF7-F717-7DD9E0641A86}"/>
              </a:ext>
            </a:extLst>
          </p:cNvPr>
          <p:cNvSpPr>
            <a:spLocks noGrp="1"/>
          </p:cNvSpPr>
          <p:nvPr>
            <p:ph type="body" sz="quarter" idx="15"/>
          </p:nvPr>
        </p:nvSpPr>
        <p:spPr>
          <a:xfrm>
            <a:off x="562065" y="587747"/>
            <a:ext cx="6307980" cy="928231"/>
          </a:xfrm>
        </p:spPr>
        <p:txBody>
          <a:bodyPr/>
          <a:lstStyle/>
          <a:p>
            <a:pPr algn="ctr">
              <a:lnSpc>
                <a:spcPct val="100000"/>
              </a:lnSpc>
              <a:spcBef>
                <a:spcPts val="0"/>
              </a:spcBef>
            </a:pPr>
            <a:r>
              <a:rPr lang="en-US" sz="2800"/>
              <a:t>Follow-up Visit Counseling:</a:t>
            </a:r>
          </a:p>
          <a:p>
            <a:pPr algn="ctr">
              <a:lnSpc>
                <a:spcPct val="100000"/>
              </a:lnSpc>
              <a:spcBef>
                <a:spcPts val="0"/>
              </a:spcBef>
            </a:pPr>
            <a:r>
              <a:rPr lang="en-US" sz="2800">
                <a:solidFill>
                  <a:schemeClr val="accent5"/>
                </a:solidFill>
              </a:rPr>
              <a:t>Assess Adherence to the DVR</a:t>
            </a:r>
          </a:p>
        </p:txBody>
      </p:sp>
      <p:sp>
        <p:nvSpPr>
          <p:cNvPr id="7" name="Title 11">
            <a:extLst>
              <a:ext uri="{FF2B5EF4-FFF2-40B4-BE49-F238E27FC236}">
                <a16:creationId xmlns:a16="http://schemas.microsoft.com/office/drawing/2014/main" id="{C410235F-520F-12AC-F6E8-9E0E8138040A}"/>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750352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6F857C-473C-9E24-CA6B-4B1B02DE58A2}"/>
              </a:ext>
            </a:extLst>
          </p:cNvPr>
          <p:cNvSpPr>
            <a:spLocks noGrp="1"/>
          </p:cNvSpPr>
          <p:nvPr>
            <p:ph idx="10"/>
          </p:nvPr>
        </p:nvSpPr>
        <p:spPr>
          <a:xfrm>
            <a:off x="778104" y="1744359"/>
            <a:ext cx="5873291" cy="7865153"/>
          </a:xfrm>
          <a:solidFill>
            <a:schemeClr val="accent5">
              <a:lumMod val="20000"/>
              <a:lumOff val="80000"/>
            </a:schemeClr>
          </a:solidFill>
        </p:spPr>
        <p:txBody>
          <a:bodyPr anchor="ctr">
            <a:normAutofit lnSpcReduction="10000"/>
          </a:bodyPr>
          <a:lstStyle/>
          <a:p>
            <a:pPr marL="0" marR="0" lvl="0" indent="0" algn="ctr" defTabSz="457200" rtl="0" eaLnBrk="1" fontAlgn="auto" latinLnBrk="0" hangingPunct="1">
              <a:lnSpc>
                <a:spcPct val="120000"/>
              </a:lnSpc>
              <a:spcBef>
                <a:spcPts val="600"/>
              </a:spcBef>
              <a:spcAft>
                <a:spcPts val="600"/>
              </a:spcAft>
              <a:buClrTx/>
              <a:buSzTx/>
              <a:buFont typeface="Arial"/>
              <a:buNone/>
              <a:tabLst/>
              <a:defRPr/>
            </a:pPr>
            <a:r>
              <a:rPr kumimoji="0" lang="en-US" sz="2000" b="1" i="0" u="none" strike="noStrike" kern="1200" cap="none" spc="0" normalizeH="0" baseline="0" noProof="0">
                <a:ln>
                  <a:noFill/>
                </a:ln>
                <a:solidFill>
                  <a:schemeClr val="tx2"/>
                </a:solidFill>
                <a:effectLst/>
                <a:uLnTx/>
                <a:uFillTx/>
                <a:latin typeface="Calibri" panose="020F0502020204030204"/>
                <a:ea typeface="+mn-ea"/>
                <a:cs typeface="Arial"/>
              </a:rPr>
              <a:t>Questions to help </a:t>
            </a:r>
            <a:r>
              <a:rPr kumimoji="0" lang="en-US" sz="2200" b="1" i="0" u="none" strike="noStrike" kern="1200" cap="none" spc="0" normalizeH="0" baseline="0" noProof="0">
                <a:ln>
                  <a:noFill/>
                </a:ln>
                <a:solidFill>
                  <a:schemeClr val="tx2"/>
                </a:solidFill>
                <a:effectLst/>
                <a:uLnTx/>
                <a:uFillTx/>
                <a:latin typeface="Calibri" panose="020F0502020204030204"/>
                <a:ea typeface="+mn-ea"/>
                <a:cs typeface="Arial"/>
              </a:rPr>
              <a:t>understand</a:t>
            </a:r>
            <a:r>
              <a:rPr kumimoji="0" lang="en-US" sz="2000" b="1" i="0" u="none" strike="noStrike" kern="1200" cap="none" spc="0" normalizeH="0" baseline="0" noProof="0">
                <a:ln>
                  <a:noFill/>
                </a:ln>
                <a:solidFill>
                  <a:schemeClr val="tx2"/>
                </a:solidFill>
                <a:effectLst/>
                <a:uLnTx/>
                <a:uFillTx/>
                <a:latin typeface="Calibri" panose="020F0502020204030204"/>
                <a:ea typeface="+mn-ea"/>
                <a:cs typeface="Arial"/>
              </a:rPr>
              <a:t> contextual factors</a:t>
            </a:r>
          </a:p>
          <a:p>
            <a:pPr marL="285750" marR="0" lvl="0" indent="-285750" algn="l" defTabSz="4572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Do you have any concerns about using the ring? </a:t>
            </a:r>
          </a:p>
          <a:p>
            <a:pPr marL="285750" marR="0" lvl="0" indent="-285750" algn="l" defTabSz="4572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Have you disclosed to your partner that you are using the ring? Has your partner been able to feel the ring during sex?</a:t>
            </a:r>
          </a:p>
          <a:p>
            <a:pPr marL="285750" marR="0" lvl="0" indent="-285750" algn="l" defTabSz="4572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Have you had any trouble with your partner related to the ring use (e.g., violence, verbal abuse, relationship problems)? </a:t>
            </a:r>
          </a:p>
          <a:p>
            <a:pPr marL="1028700" marR="0" lvl="1" indent="-285750" algn="l" defTabSz="4572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en-US" sz="2000" b="1" i="0" u="none" strike="noStrike" kern="1200" cap="none" spc="0" normalizeH="0" baseline="0" noProof="0">
                <a:ln>
                  <a:noFill/>
                </a:ln>
                <a:solidFill>
                  <a:schemeClr val="tx2"/>
                </a:solidFill>
                <a:effectLst/>
                <a:uLnTx/>
                <a:uFillTx/>
                <a:latin typeface="Calibri" panose="020F0502020204030204"/>
                <a:ea typeface="+mn-ea"/>
                <a:cs typeface="+mn-cs"/>
              </a:rPr>
              <a:t>Note: </a:t>
            </a:r>
            <a:r>
              <a:rPr kumimoji="0" lang="en-US" sz="2000" b="0" i="0" u="none" strike="noStrike" kern="1200" cap="none" spc="0" normalizeH="0" baseline="0" noProof="0">
                <a:ln>
                  <a:noFill/>
                </a:ln>
                <a:solidFill>
                  <a:schemeClr val="tx2"/>
                </a:solidFill>
                <a:effectLst/>
                <a:uLnTx/>
                <a:uFillTx/>
                <a:latin typeface="Calibri" panose="020F0502020204030204"/>
                <a:ea typeface="+mn-ea"/>
                <a:cs typeface="+mn-cs"/>
              </a:rPr>
              <a:t>If </a:t>
            </a:r>
            <a:r>
              <a:rPr lang="en-US" sz="2000">
                <a:solidFill>
                  <a:schemeClr val="tx2"/>
                </a:solidFill>
                <a:latin typeface="Calibri" panose="020F0502020204030204"/>
                <a:cs typeface="+mn-cs"/>
              </a:rPr>
              <a:t>intimate partner violence</a:t>
            </a:r>
            <a:r>
              <a:rPr kumimoji="0" lang="en-US" sz="2000" b="0" i="0" u="none" strike="noStrike" kern="1200" cap="none" spc="0" normalizeH="0" baseline="0" noProof="0">
                <a:ln>
                  <a:noFill/>
                </a:ln>
                <a:solidFill>
                  <a:schemeClr val="tx2"/>
                </a:solidFill>
                <a:effectLst/>
                <a:uLnTx/>
                <a:uFillTx/>
                <a:latin typeface="Calibri" panose="020F0502020204030204"/>
                <a:ea typeface="+mn-ea"/>
                <a:cs typeface="+mn-cs"/>
              </a:rPr>
              <a:t> is reported related to DVR use, provide services and discuss alternative prevention options</a:t>
            </a:r>
          </a:p>
          <a:p>
            <a:pPr marL="285750" marR="0" lvl="0" indent="-285750" algn="l" defTabSz="4572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Aside from your partner, does anyone else know you are using the ring? What was their reaction?</a:t>
            </a:r>
          </a:p>
          <a:p>
            <a:pPr marL="285750" marR="0" lvl="0" indent="-285750" algn="l" defTabSz="4572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In addition to using the ring, how do you plan to stay HIV negative? </a:t>
            </a:r>
          </a:p>
          <a:p>
            <a:pPr marL="285750" marR="0" lvl="0" indent="-285750" algn="l" defTabSz="4572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Do you ever engage in anal sex or injection drug use?	</a:t>
            </a:r>
          </a:p>
          <a:p>
            <a:pPr marL="1028700" marR="0" lvl="1" indent="-285750" algn="l" defTabSz="457200" rtl="0" eaLnBrk="1" fontAlgn="auto" latinLnBrk="0" hangingPunct="1">
              <a:lnSpc>
                <a:spcPct val="120000"/>
              </a:lnSpc>
              <a:spcBef>
                <a:spcPts val="0"/>
              </a:spcBef>
              <a:spcAft>
                <a:spcPts val="600"/>
              </a:spcAft>
              <a:buClrTx/>
              <a:buSzTx/>
              <a:buFont typeface="Arial" panose="020B0604020202020204" pitchFamily="34" charset="0"/>
              <a:buChar char="•"/>
              <a:tabLst/>
              <a:defRPr/>
            </a:pPr>
            <a:r>
              <a:rPr kumimoji="0" lang="en-US" sz="2000" b="1" i="0" u="none" strike="noStrike" kern="1200" cap="none" spc="0" normalizeH="0" baseline="0" noProof="0">
                <a:ln>
                  <a:noFill/>
                </a:ln>
                <a:solidFill>
                  <a:schemeClr val="tx2"/>
                </a:solidFill>
                <a:effectLst/>
                <a:uLnTx/>
                <a:uFillTx/>
                <a:latin typeface="Calibri" panose="020F0502020204030204"/>
                <a:ea typeface="+mn-ea"/>
                <a:cs typeface="+mn-cs"/>
              </a:rPr>
              <a:t>Note: </a:t>
            </a:r>
            <a:r>
              <a:rPr kumimoji="0" lang="en-US" sz="2000" b="0" i="0" u="none" strike="noStrike" kern="1200" cap="none" spc="0" normalizeH="0" baseline="0" noProof="0">
                <a:ln>
                  <a:noFill/>
                </a:ln>
                <a:solidFill>
                  <a:schemeClr val="tx2"/>
                </a:solidFill>
                <a:effectLst/>
                <a:uLnTx/>
                <a:uFillTx/>
                <a:latin typeface="Calibri" panose="020F0502020204030204"/>
                <a:ea typeface="+mn-ea"/>
                <a:cs typeface="+mn-cs"/>
              </a:rPr>
              <a:t>if a client reports HIV exposure through anal sex or injection drug use, discuss alternative </a:t>
            </a:r>
            <a:r>
              <a:rPr kumimoji="0" lang="en-US" sz="2000" b="0" i="0" u="none" strike="noStrike" kern="1200" cap="none" spc="0" normalizeH="0" baseline="0" noProof="0" err="1">
                <a:ln>
                  <a:noFill/>
                </a:ln>
                <a:solidFill>
                  <a:schemeClr val="tx2"/>
                </a:solidFill>
                <a:effectLst/>
                <a:uLnTx/>
                <a:uFillTx/>
                <a:latin typeface="Calibri" panose="020F0502020204030204"/>
                <a:ea typeface="+mn-ea"/>
                <a:cs typeface="+mn-cs"/>
              </a:rPr>
              <a:t>PrEP</a:t>
            </a:r>
            <a:r>
              <a:rPr kumimoji="0" lang="en-US" sz="2000" b="0" i="0" u="none" strike="noStrike" kern="1200" cap="none" spc="0" normalizeH="0" baseline="0" noProof="0">
                <a:ln>
                  <a:noFill/>
                </a:ln>
                <a:solidFill>
                  <a:schemeClr val="tx2"/>
                </a:solidFill>
                <a:effectLst/>
                <a:uLnTx/>
                <a:uFillTx/>
                <a:latin typeface="Calibri" panose="020F0502020204030204"/>
                <a:ea typeface="+mn-ea"/>
                <a:cs typeface="+mn-cs"/>
              </a:rPr>
              <a:t> options</a:t>
            </a:r>
          </a:p>
        </p:txBody>
      </p:sp>
      <p:sp>
        <p:nvSpPr>
          <p:cNvPr id="3" name="Text Placeholder 2">
            <a:extLst>
              <a:ext uri="{FF2B5EF4-FFF2-40B4-BE49-F238E27FC236}">
                <a16:creationId xmlns:a16="http://schemas.microsoft.com/office/drawing/2014/main" id="{D9297870-FBF5-FAF7-F717-7DD9E0641A86}"/>
              </a:ext>
            </a:extLst>
          </p:cNvPr>
          <p:cNvSpPr>
            <a:spLocks noGrp="1"/>
          </p:cNvSpPr>
          <p:nvPr>
            <p:ph type="body" sz="quarter" idx="15"/>
          </p:nvPr>
        </p:nvSpPr>
        <p:spPr>
          <a:xfrm>
            <a:off x="560760" y="455180"/>
            <a:ext cx="6307980" cy="1289179"/>
          </a:xfrm>
        </p:spPr>
        <p:txBody>
          <a:bodyPr/>
          <a:lstStyle/>
          <a:p>
            <a:pPr algn="ctr">
              <a:lnSpc>
                <a:spcPct val="100000"/>
              </a:lnSpc>
              <a:spcBef>
                <a:spcPts val="0"/>
              </a:spcBef>
            </a:pPr>
            <a:r>
              <a:rPr lang="en-US" sz="2800"/>
              <a:t>Follow-up Visit Counseling:</a:t>
            </a:r>
          </a:p>
          <a:p>
            <a:pPr algn="ctr">
              <a:lnSpc>
                <a:spcPct val="100000"/>
              </a:lnSpc>
              <a:spcBef>
                <a:spcPts val="0"/>
              </a:spcBef>
            </a:pPr>
            <a:r>
              <a:rPr lang="en-US" sz="2800">
                <a:solidFill>
                  <a:schemeClr val="accent5"/>
                </a:solidFill>
              </a:rPr>
              <a:t>Assess Barriers and Facilitators to DVR</a:t>
            </a:r>
          </a:p>
        </p:txBody>
      </p:sp>
      <p:sp>
        <p:nvSpPr>
          <p:cNvPr id="7" name="Title 11">
            <a:extLst>
              <a:ext uri="{FF2B5EF4-FFF2-40B4-BE49-F238E27FC236}">
                <a16:creationId xmlns:a16="http://schemas.microsoft.com/office/drawing/2014/main" id="{CE5AEA08-01E3-CE6C-AE8E-FDAAB9D53F7C}"/>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1415682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6F857C-473C-9E24-CA6B-4B1B02DE58A2}"/>
              </a:ext>
            </a:extLst>
          </p:cNvPr>
          <p:cNvSpPr>
            <a:spLocks noGrp="1"/>
          </p:cNvSpPr>
          <p:nvPr>
            <p:ph idx="10"/>
          </p:nvPr>
        </p:nvSpPr>
        <p:spPr>
          <a:xfrm>
            <a:off x="892252" y="2076650"/>
            <a:ext cx="5644996" cy="6590899"/>
          </a:xfrm>
          <a:solidFill>
            <a:schemeClr val="accent5">
              <a:lumMod val="20000"/>
              <a:lumOff val="80000"/>
            </a:schemeClr>
          </a:solidFill>
        </p:spPr>
        <p:txBody>
          <a:bodyPr anchor="ctr">
            <a:normAutofit/>
          </a:bodyPr>
          <a:lstStyle/>
          <a:p>
            <a:pPr marR="0" lvl="0" algn="ctr" defTabSz="457200" rtl="0" eaLnBrk="1" fontAlgn="auto" latinLnBrk="0" hangingPunct="1">
              <a:lnSpc>
                <a:spcPct val="100000"/>
              </a:lnSpc>
              <a:spcBef>
                <a:spcPts val="600"/>
              </a:spcBef>
              <a:spcAft>
                <a:spcPts val="600"/>
              </a:spcAft>
              <a:buClrTx/>
              <a:buSzTx/>
              <a:tabLst/>
              <a:defRPr/>
            </a:pPr>
            <a:r>
              <a:rPr lang="en-US" b="1">
                <a:solidFill>
                  <a:schemeClr val="tx2"/>
                </a:solidFill>
                <a:latin typeface="Calibri" panose="020F0502020204030204"/>
                <a:cs typeface="Arial"/>
              </a:rPr>
              <a:t>Suggestions to improve effective use of the DVR</a:t>
            </a:r>
            <a:endParaRPr kumimoji="0" lang="en-US" sz="2000" b="1" u="none" strike="noStrike" kern="1200" cap="none" spc="0" normalizeH="0" baseline="0" noProof="0">
              <a:ln>
                <a:noFill/>
              </a:ln>
              <a:solidFill>
                <a:schemeClr val="tx2"/>
              </a:solidFill>
              <a:effectLst/>
              <a:uLnTx/>
              <a:uFillTx/>
              <a:latin typeface="Calibri" panose="020F0502020204030204"/>
              <a:ea typeface="+mn-ea"/>
              <a:cs typeface="Arial"/>
            </a:endParaRPr>
          </a:p>
          <a:p>
            <a:pPr marL="285750" marR="0" lvl="0" indent="-285750" algn="l" defTabSz="4572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Always come to your appointments and obtain refills for the DVR on schedule.</a:t>
            </a:r>
          </a:p>
          <a:p>
            <a:pPr marL="285750" marR="0" lvl="0" indent="-285750" algn="l" defTabSz="4572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Set monthly reminders using the calendar on your phone or add the dates to a physical calendar.</a:t>
            </a:r>
          </a:p>
          <a:p>
            <a:pPr marL="285750" marR="0" lvl="0" indent="-285750" algn="l" defTabSz="4572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Always replace the old DVR with a new one immediately after you remove it.</a:t>
            </a:r>
          </a:p>
          <a:p>
            <a:pPr marL="285750" marR="0" lvl="0" indent="-285750" algn="l" defTabSz="4572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It may be helpful to pick one day of the month that is easy to remember, between the 1st and the 28th of the month, and plan to change the ring on that day every month.</a:t>
            </a:r>
          </a:p>
          <a:p>
            <a:pPr marL="285750" marR="0" lvl="0" indent="-285750" algn="l" defTabSz="4572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If you will be traveling when you are scheduled to replace the DVR, ensure you bring a supply with you.</a:t>
            </a:r>
          </a:p>
          <a:p>
            <a:pPr marL="285750" marR="0" lvl="0" indent="-285750" algn="l" defTabSz="4572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000" b="0" i="1" u="none" strike="noStrike" kern="1200" cap="none" spc="0" normalizeH="0" baseline="0" noProof="0">
                <a:ln>
                  <a:noFill/>
                </a:ln>
                <a:solidFill>
                  <a:schemeClr val="tx2"/>
                </a:solidFill>
                <a:effectLst/>
                <a:uLnTx/>
                <a:uFillTx/>
                <a:latin typeface="Calibri" panose="020F0502020204030204"/>
                <a:ea typeface="+mn-ea"/>
                <a:cs typeface="Arial"/>
              </a:rPr>
              <a:t>Remember to use other forms of protection, such as condoms, for the best HIV prevention. </a:t>
            </a:r>
          </a:p>
        </p:txBody>
      </p:sp>
      <p:sp>
        <p:nvSpPr>
          <p:cNvPr id="3" name="Text Placeholder 2">
            <a:extLst>
              <a:ext uri="{FF2B5EF4-FFF2-40B4-BE49-F238E27FC236}">
                <a16:creationId xmlns:a16="http://schemas.microsoft.com/office/drawing/2014/main" id="{D9297870-FBF5-FAF7-F717-7DD9E0641A86}"/>
              </a:ext>
            </a:extLst>
          </p:cNvPr>
          <p:cNvSpPr>
            <a:spLocks noGrp="1"/>
          </p:cNvSpPr>
          <p:nvPr>
            <p:ph type="body" sz="quarter" idx="15"/>
          </p:nvPr>
        </p:nvSpPr>
        <p:spPr>
          <a:xfrm>
            <a:off x="572924" y="551652"/>
            <a:ext cx="6307980" cy="1036516"/>
          </a:xfrm>
        </p:spPr>
        <p:txBody>
          <a:bodyPr/>
          <a:lstStyle/>
          <a:p>
            <a:pPr algn="ctr">
              <a:lnSpc>
                <a:spcPct val="100000"/>
              </a:lnSpc>
              <a:spcBef>
                <a:spcPts val="0"/>
              </a:spcBef>
            </a:pPr>
            <a:r>
              <a:rPr lang="en-US" sz="2800"/>
              <a:t>Follow-up Visit Counseling: </a:t>
            </a:r>
          </a:p>
          <a:p>
            <a:pPr algn="ctr">
              <a:lnSpc>
                <a:spcPct val="100000"/>
              </a:lnSpc>
              <a:spcBef>
                <a:spcPts val="0"/>
              </a:spcBef>
            </a:pPr>
            <a:r>
              <a:rPr lang="en-US" sz="2800">
                <a:solidFill>
                  <a:schemeClr val="accent5"/>
                </a:solidFill>
              </a:rPr>
              <a:t>Improve Effective Use</a:t>
            </a:r>
          </a:p>
        </p:txBody>
      </p:sp>
      <p:sp>
        <p:nvSpPr>
          <p:cNvPr id="7" name="Title 11">
            <a:extLst>
              <a:ext uri="{FF2B5EF4-FFF2-40B4-BE49-F238E27FC236}">
                <a16:creationId xmlns:a16="http://schemas.microsoft.com/office/drawing/2014/main" id="{A4D0AB04-C567-727C-E1F9-999C6F0EB10A}"/>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3806365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D1F900-1E97-6DEE-6F9D-41D9D6830130}"/>
              </a:ext>
            </a:extLst>
          </p:cNvPr>
          <p:cNvSpPr>
            <a:spLocks noGrp="1"/>
          </p:cNvSpPr>
          <p:nvPr>
            <p:ph type="body" sz="quarter" idx="15"/>
          </p:nvPr>
        </p:nvSpPr>
        <p:spPr>
          <a:xfrm>
            <a:off x="560760" y="937034"/>
            <a:ext cx="6307980" cy="744370"/>
          </a:xfrm>
        </p:spPr>
        <p:txBody>
          <a:bodyPr/>
          <a:lstStyle/>
          <a:p>
            <a:pPr algn="ctr"/>
            <a:r>
              <a:rPr lang="en-US"/>
              <a:t>Eligibility Criteria for the DVR</a:t>
            </a:r>
          </a:p>
        </p:txBody>
      </p:sp>
      <p:sp>
        <p:nvSpPr>
          <p:cNvPr id="5" name="TextBox 4">
            <a:extLst>
              <a:ext uri="{FF2B5EF4-FFF2-40B4-BE49-F238E27FC236}">
                <a16:creationId xmlns:a16="http://schemas.microsoft.com/office/drawing/2014/main" id="{CF3B7EFF-D8A7-D9B1-CF21-EC047F82C0A6}"/>
              </a:ext>
            </a:extLst>
          </p:cNvPr>
          <p:cNvSpPr txBox="1"/>
          <p:nvPr/>
        </p:nvSpPr>
        <p:spPr>
          <a:xfrm>
            <a:off x="274322" y="9296414"/>
            <a:ext cx="6307979" cy="276999"/>
          </a:xfrm>
          <a:prstGeom prst="rect">
            <a:avLst/>
          </a:prstGeom>
          <a:noFill/>
        </p:spPr>
        <p:txBody>
          <a:bodyPr wrap="square">
            <a:spAutoFit/>
          </a:bodyPr>
          <a:lstStyle/>
          <a:p>
            <a:r>
              <a:rPr lang="en-US" sz="1200" u="none" strike="noStrike">
                <a:solidFill>
                  <a:srgbClr val="000000"/>
                </a:solidFill>
                <a:effectLst/>
                <a:latin typeface="Calibri" panose="020F0502020204030204" pitchFamily="34" charset="0"/>
              </a:rPr>
              <a:t>*As per national guidelines</a:t>
            </a:r>
          </a:p>
        </p:txBody>
      </p:sp>
      <p:graphicFrame>
        <p:nvGraphicFramePr>
          <p:cNvPr id="2" name="Table 6">
            <a:extLst>
              <a:ext uri="{FF2B5EF4-FFF2-40B4-BE49-F238E27FC236}">
                <a16:creationId xmlns:a16="http://schemas.microsoft.com/office/drawing/2014/main" id="{1914598A-F08C-7831-7A21-1ECA2CB3C87B}"/>
              </a:ext>
            </a:extLst>
          </p:cNvPr>
          <p:cNvGraphicFramePr>
            <a:graphicFrameLocks noGrp="1"/>
          </p:cNvGraphicFramePr>
          <p:nvPr>
            <p:extLst>
              <p:ext uri="{D42A27DB-BD31-4B8C-83A1-F6EECF244321}">
                <p14:modId xmlns:p14="http://schemas.microsoft.com/office/powerpoint/2010/main" val="2591094882"/>
              </p:ext>
            </p:extLst>
          </p:nvPr>
        </p:nvGraphicFramePr>
        <p:xfrm>
          <a:off x="559455" y="4119746"/>
          <a:ext cx="6307979" cy="3901473"/>
        </p:xfrm>
        <a:graphic>
          <a:graphicData uri="http://schemas.openxmlformats.org/drawingml/2006/table">
            <a:tbl>
              <a:tblPr bandRow="1"/>
              <a:tblGrid>
                <a:gridCol w="792561">
                  <a:extLst>
                    <a:ext uri="{9D8B030D-6E8A-4147-A177-3AD203B41FA5}">
                      <a16:colId xmlns:a16="http://schemas.microsoft.com/office/drawing/2014/main" val="88375935"/>
                    </a:ext>
                  </a:extLst>
                </a:gridCol>
                <a:gridCol w="2578300">
                  <a:extLst>
                    <a:ext uri="{9D8B030D-6E8A-4147-A177-3AD203B41FA5}">
                      <a16:colId xmlns:a16="http://schemas.microsoft.com/office/drawing/2014/main" val="2550204581"/>
                    </a:ext>
                  </a:extLst>
                </a:gridCol>
                <a:gridCol w="2937118">
                  <a:extLst>
                    <a:ext uri="{9D8B030D-6E8A-4147-A177-3AD203B41FA5}">
                      <a16:colId xmlns:a16="http://schemas.microsoft.com/office/drawing/2014/main" val="4069596516"/>
                    </a:ext>
                  </a:extLst>
                </a:gridCol>
              </a:tblGrid>
              <a:tr h="52833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1800" b="0" i="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tc gridSpan="2">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spcBef>
                          <a:spcPts val="600"/>
                        </a:spcBef>
                        <a:spcAft>
                          <a:spcPts val="600"/>
                        </a:spcAft>
                      </a:pPr>
                      <a:r>
                        <a:rPr lang="en-US" sz="2000" b="0" i="0">
                          <a:solidFill>
                            <a:schemeClr val="bg1"/>
                          </a:solidFill>
                          <a:effectLst/>
                          <a:latin typeface="Calibri" panose="020F0502020204030204" pitchFamily="34" charset="0"/>
                        </a:rPr>
                        <a:t>HIV seronegative</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tc hMerge="1">
                  <a:txBody>
                    <a:bodyPr/>
                    <a:lstStyle/>
                    <a:p>
                      <a:pPr algn="l" rtl="0" fontAlgn="base"/>
                      <a:endParaRPr lang="en-US" sz="1800" b="0" i="0">
                        <a:solidFill>
                          <a:schemeClr val="bg1"/>
                        </a:solidFill>
                        <a:effectLst/>
                        <a:latin typeface="Calibri" panose="020F0502020204030204" pitchFamily="34" charset="0"/>
                      </a:endParaRPr>
                    </a:p>
                  </a:txBody>
                  <a:tcPr anchor="ctr">
                    <a:solidFill>
                      <a:schemeClr val="accent3"/>
                    </a:solidFill>
                  </a:tcPr>
                </a:tc>
                <a:extLst>
                  <a:ext uri="{0D108BD9-81ED-4DB2-BD59-A6C34878D82A}">
                    <a16:rowId xmlns:a16="http://schemas.microsoft.com/office/drawing/2014/main" val="1352558444"/>
                  </a:ext>
                </a:extLst>
              </a:tr>
              <a:tr h="52833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18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tc gridSpan="2">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spcBef>
                          <a:spcPts val="600"/>
                        </a:spcBef>
                        <a:spcAft>
                          <a:spcPts val="600"/>
                        </a:spcAft>
                      </a:pPr>
                      <a:r>
                        <a:rPr lang="en-US" sz="2000" b="0" i="0">
                          <a:solidFill>
                            <a:schemeClr val="bg1"/>
                          </a:solidFill>
                          <a:effectLst/>
                          <a:latin typeface="Calibri" panose="020F0502020204030204" pitchFamily="34" charset="0"/>
                        </a:rPr>
                        <a:t>No suspicion of acute HIV infection</a:t>
                      </a:r>
                      <a:endParaRPr lang="en-US" sz="2000" b="0" i="0">
                        <a:solidFill>
                          <a:schemeClr val="bg1"/>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tc hMerge="1">
                  <a:txBody>
                    <a:bodyPr/>
                    <a:lstStyle/>
                    <a:p>
                      <a:pPr algn="l" rtl="0" fontAlgn="base"/>
                      <a:endParaRPr lang="en-US" sz="1800" b="0" i="0">
                        <a:solidFill>
                          <a:schemeClr val="bg1"/>
                        </a:solidFill>
                        <a:effectLst/>
                      </a:endParaRPr>
                    </a:p>
                  </a:txBody>
                  <a:tcPr anchor="ctr">
                    <a:solidFill>
                      <a:schemeClr val="accent1"/>
                    </a:solidFill>
                  </a:tcPr>
                </a:tc>
                <a:extLst>
                  <a:ext uri="{0D108BD9-81ED-4DB2-BD59-A6C34878D82A}">
                    <a16:rowId xmlns:a16="http://schemas.microsoft.com/office/drawing/2014/main" val="1936848373"/>
                  </a:ext>
                </a:extLst>
              </a:tr>
              <a:tr h="52833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18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75CA5"/>
                    </a:solidFill>
                  </a:tcPr>
                </a:tc>
                <a:tc gridSpan="2">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spcBef>
                          <a:spcPts val="600"/>
                        </a:spcBef>
                        <a:spcAft>
                          <a:spcPts val="600"/>
                        </a:spcAft>
                      </a:pPr>
                      <a:r>
                        <a:rPr lang="en-US" sz="2000" b="0" i="0">
                          <a:solidFill>
                            <a:schemeClr val="bg1"/>
                          </a:solidFill>
                          <a:effectLst/>
                          <a:latin typeface="Calibri" panose="020F0502020204030204" pitchFamily="34" charset="0"/>
                        </a:rPr>
                        <a:t>At substantial risk for HIV infection or requesting PrEP</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75CA5"/>
                    </a:solidFill>
                  </a:tcPr>
                </a:tc>
                <a:tc hMerge="1">
                  <a:txBody>
                    <a:bodyPr/>
                    <a:lstStyle/>
                    <a:p>
                      <a:pPr algn="l" rtl="0" fontAlgn="base"/>
                      <a:endParaRPr lang="en-US" sz="1800" b="0" i="0">
                        <a:solidFill>
                          <a:schemeClr val="bg1"/>
                        </a:solidFill>
                        <a:effectLst/>
                        <a:latin typeface="Calibri" panose="020F0502020204030204" pitchFamily="34" charset="0"/>
                      </a:endParaRPr>
                    </a:p>
                  </a:txBody>
                  <a:tcPr anchor="ctr">
                    <a:solidFill>
                      <a:schemeClr val="accent5"/>
                    </a:solidFill>
                  </a:tcPr>
                </a:tc>
                <a:extLst>
                  <a:ext uri="{0D108BD9-81ED-4DB2-BD59-A6C34878D82A}">
                    <a16:rowId xmlns:a16="http://schemas.microsoft.com/office/drawing/2014/main" val="1089206737"/>
                  </a:ext>
                </a:extLst>
              </a:tr>
              <a:tr h="52833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18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DB913"/>
                    </a:solidFill>
                  </a:tcPr>
                </a:tc>
                <a:tc gridSpan="2">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spcBef>
                          <a:spcPts val="600"/>
                        </a:spcBef>
                        <a:spcAft>
                          <a:spcPts val="600"/>
                        </a:spcAft>
                      </a:pPr>
                      <a:r>
                        <a:rPr lang="en-US" sz="2000" b="0" i="0">
                          <a:solidFill>
                            <a:schemeClr val="bg1"/>
                          </a:solidFill>
                          <a:effectLst/>
                          <a:latin typeface="Calibri" panose="020F0502020204030204" pitchFamily="34" charset="0"/>
                        </a:rPr>
                        <a:t>Willingness to use PrEP as prescribed</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DB913"/>
                    </a:solidFill>
                  </a:tcPr>
                </a:tc>
                <a:tc hMerge="1">
                  <a:txBody>
                    <a:bodyPr/>
                    <a:lstStyle/>
                    <a:p>
                      <a:pPr algn="l" rtl="0" fontAlgn="base"/>
                      <a:endParaRPr lang="en-US" sz="1800" b="0" i="0">
                        <a:solidFill>
                          <a:schemeClr val="bg1"/>
                        </a:solidFill>
                        <a:effectLst/>
                        <a:latin typeface="Calibri" panose="020F0502020204030204" pitchFamily="34" charset="0"/>
                      </a:endParaRPr>
                    </a:p>
                  </a:txBody>
                  <a:tcPr anchor="ctr">
                    <a:solidFill>
                      <a:schemeClr val="accent2"/>
                    </a:solidFill>
                  </a:tcPr>
                </a:tc>
                <a:extLst>
                  <a:ext uri="{0D108BD9-81ED-4DB2-BD59-A6C34878D82A}">
                    <a16:rowId xmlns:a16="http://schemas.microsoft.com/office/drawing/2014/main" val="3490195665"/>
                  </a:ext>
                </a:extLst>
              </a:tr>
              <a:tr h="52833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18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AD47"/>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rtl="0" fontAlgn="base">
                        <a:spcBef>
                          <a:spcPts val="600"/>
                        </a:spcBef>
                        <a:spcAft>
                          <a:spcPts val="600"/>
                        </a:spcAft>
                        <a:buFont typeface="Arial" panose="020B0604020202020204" pitchFamily="34" charset="0"/>
                        <a:buNone/>
                      </a:pPr>
                      <a:r>
                        <a:rPr lang="en-US" sz="2000" b="0" i="0">
                          <a:solidFill>
                            <a:schemeClr val="bg1"/>
                          </a:solidFill>
                          <a:effectLst/>
                          <a:latin typeface="Calibri" panose="020F0502020204030204" pitchFamily="34" charset="0"/>
                        </a:rPr>
                        <a:t>No contraindications to receiving the DVR</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AD47"/>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342900" indent="-342900" algn="l" rtl="0" fontAlgn="base">
                        <a:spcBef>
                          <a:spcPts val="0"/>
                        </a:spcBef>
                        <a:spcAft>
                          <a:spcPts val="0"/>
                        </a:spcAft>
                        <a:buFont typeface="Arial" panose="020B0604020202020204" pitchFamily="34" charset="0"/>
                        <a:buChar char="•"/>
                      </a:pPr>
                      <a:r>
                        <a:rPr lang="en-US" sz="2000" b="0" i="0">
                          <a:solidFill>
                            <a:schemeClr val="bg1"/>
                          </a:solidFill>
                          <a:effectLst/>
                          <a:latin typeface="+mn-lt"/>
                        </a:rPr>
                        <a:t>Not pregnant or breastfeeding*</a:t>
                      </a:r>
                    </a:p>
                    <a:p>
                      <a:pPr marL="342900" indent="-342900" algn="l" rtl="0" fontAlgn="base">
                        <a:spcBef>
                          <a:spcPts val="0"/>
                        </a:spcBef>
                        <a:spcAft>
                          <a:spcPts val="0"/>
                        </a:spcAft>
                        <a:buFont typeface="Arial" panose="020B0604020202020204" pitchFamily="34" charset="0"/>
                        <a:buChar char="•"/>
                      </a:pPr>
                      <a:r>
                        <a:rPr lang="en-US" sz="2000" b="0" i="0">
                          <a:solidFill>
                            <a:schemeClr val="bg1"/>
                          </a:solidFill>
                          <a:effectLst/>
                          <a:latin typeface="+mn-lt"/>
                        </a:rPr>
                        <a:t>No history of allergy or hypersensitivity to silicone or dapivirine</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AD47"/>
                    </a:solidFill>
                  </a:tcPr>
                </a:tc>
                <a:extLst>
                  <a:ext uri="{0D108BD9-81ED-4DB2-BD59-A6C34878D82A}">
                    <a16:rowId xmlns:a16="http://schemas.microsoft.com/office/drawing/2014/main" val="3681385710"/>
                  </a:ext>
                </a:extLst>
              </a:tr>
            </a:tbl>
          </a:graphicData>
        </a:graphic>
      </p:graphicFrame>
      <p:sp>
        <p:nvSpPr>
          <p:cNvPr id="6" name="Cross 5">
            <a:extLst>
              <a:ext uri="{FF2B5EF4-FFF2-40B4-BE49-F238E27FC236}">
                <a16:creationId xmlns:a16="http://schemas.microsoft.com/office/drawing/2014/main" id="{2117D72E-3F88-08A9-2CCB-9524265D401F}"/>
              </a:ext>
            </a:extLst>
          </p:cNvPr>
          <p:cNvSpPr/>
          <p:nvPr/>
        </p:nvSpPr>
        <p:spPr>
          <a:xfrm>
            <a:off x="3428410" y="3330655"/>
            <a:ext cx="570066" cy="593482"/>
          </a:xfrm>
          <a:prstGeom prst="plus">
            <a:avLst>
              <a:gd name="adj" fmla="val 31476"/>
            </a:avLst>
          </a:prstGeom>
          <a:solidFill>
            <a:srgbClr val="02216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7" name="Table 6">
            <a:extLst>
              <a:ext uri="{FF2B5EF4-FFF2-40B4-BE49-F238E27FC236}">
                <a16:creationId xmlns:a16="http://schemas.microsoft.com/office/drawing/2014/main" id="{AD9DF2E6-B602-7392-C6DC-F6CC6F672C16}"/>
              </a:ext>
            </a:extLst>
          </p:cNvPr>
          <p:cNvGraphicFramePr>
            <a:graphicFrameLocks noGrp="1"/>
          </p:cNvGraphicFramePr>
          <p:nvPr>
            <p:extLst>
              <p:ext uri="{D42A27DB-BD31-4B8C-83A1-F6EECF244321}">
                <p14:modId xmlns:p14="http://schemas.microsoft.com/office/powerpoint/2010/main" val="1300935653"/>
              </p:ext>
            </p:extLst>
          </p:nvPr>
        </p:nvGraphicFramePr>
        <p:xfrm>
          <a:off x="559455" y="2151219"/>
          <a:ext cx="6307979" cy="983828"/>
        </p:xfrm>
        <a:graphic>
          <a:graphicData uri="http://schemas.openxmlformats.org/drawingml/2006/table">
            <a:tbl>
              <a:tblPr bandRow="1"/>
              <a:tblGrid>
                <a:gridCol w="783127">
                  <a:extLst>
                    <a:ext uri="{9D8B030D-6E8A-4147-A177-3AD203B41FA5}">
                      <a16:colId xmlns:a16="http://schemas.microsoft.com/office/drawing/2014/main" val="1914489806"/>
                    </a:ext>
                  </a:extLst>
                </a:gridCol>
                <a:gridCol w="5524852">
                  <a:extLst>
                    <a:ext uri="{9D8B030D-6E8A-4147-A177-3AD203B41FA5}">
                      <a16:colId xmlns:a16="http://schemas.microsoft.com/office/drawing/2014/main" val="873979848"/>
                    </a:ext>
                  </a:extLst>
                </a:gridCol>
              </a:tblGrid>
              <a:tr h="491914">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1800" b="0" i="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fontAlgn="base">
                        <a:spcBef>
                          <a:spcPts val="600"/>
                        </a:spcBef>
                        <a:spcAft>
                          <a:spcPts val="600"/>
                        </a:spcAft>
                        <a:buFont typeface="Courier New" panose="02070309020205020404" pitchFamily="49" charset="0"/>
                        <a:buNone/>
                      </a:pPr>
                      <a:r>
                        <a:rPr lang="en-US" sz="2000" b="0" i="0">
                          <a:solidFill>
                            <a:schemeClr val="bg1"/>
                          </a:solidFill>
                          <a:effectLst/>
                          <a:latin typeface="Calibri" panose="020F0502020204030204" pitchFamily="34" charset="0"/>
                        </a:rPr>
                        <a:t>Cisgender woman</a:t>
                      </a:r>
                      <a:endParaRPr lang="en-US" sz="1600" b="1" i="0">
                        <a:solidFill>
                          <a:schemeClr val="bg1"/>
                        </a:solidFill>
                        <a:effectLst/>
                        <a:latin typeface="Arial" panose="020B060402020202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1347148928"/>
                  </a:ext>
                </a:extLst>
              </a:tr>
              <a:tr h="491914">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18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gn="l" fontAlgn="base">
                        <a:spcBef>
                          <a:spcPts val="600"/>
                        </a:spcBef>
                        <a:spcAft>
                          <a:spcPts val="600"/>
                        </a:spcAft>
                        <a:buFont typeface="Courier New" panose="02070309020205020404" pitchFamily="49" charset="0"/>
                        <a:buNone/>
                      </a:pPr>
                      <a:r>
                        <a:rPr lang="en-US" sz="2000" b="0" i="0">
                          <a:solidFill>
                            <a:schemeClr val="bg1"/>
                          </a:solidFill>
                          <a:effectLst/>
                          <a:latin typeface="Calibri" panose="020F0502020204030204" pitchFamily="34" charset="0"/>
                        </a:rPr>
                        <a:t>Unwilling or unable to use other forms of PrEP</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extLst>
                  <a:ext uri="{0D108BD9-81ED-4DB2-BD59-A6C34878D82A}">
                    <a16:rowId xmlns:a16="http://schemas.microsoft.com/office/drawing/2014/main" val="2339364821"/>
                  </a:ext>
                </a:extLst>
              </a:tr>
            </a:tbl>
          </a:graphicData>
        </a:graphic>
      </p:graphicFrame>
      <p:sp>
        <p:nvSpPr>
          <p:cNvPr id="8" name="Rectangle 7">
            <a:extLst>
              <a:ext uri="{FF2B5EF4-FFF2-40B4-BE49-F238E27FC236}">
                <a16:creationId xmlns:a16="http://schemas.microsoft.com/office/drawing/2014/main" id="{B1C6FBDD-FA4A-F0F1-B05A-0AB6A9DFFC2E}"/>
              </a:ext>
            </a:extLst>
          </p:cNvPr>
          <p:cNvSpPr/>
          <p:nvPr/>
        </p:nvSpPr>
        <p:spPr>
          <a:xfrm>
            <a:off x="824668" y="2274820"/>
            <a:ext cx="257695" cy="257694"/>
          </a:xfrm>
          <a:prstGeom prst="rect">
            <a:avLst/>
          </a:prstGeom>
          <a:solidFill>
            <a:schemeClr val="bg1"/>
          </a:solidFill>
          <a:ln w="28575">
            <a:solidFill>
              <a:srgbClr val="02216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CC877E-8D49-BE5C-57C3-C05A26911BFF}"/>
              </a:ext>
            </a:extLst>
          </p:cNvPr>
          <p:cNvSpPr/>
          <p:nvPr/>
        </p:nvSpPr>
        <p:spPr>
          <a:xfrm>
            <a:off x="824668" y="2751874"/>
            <a:ext cx="257695" cy="257694"/>
          </a:xfrm>
          <a:prstGeom prst="rect">
            <a:avLst/>
          </a:prstGeom>
          <a:solidFill>
            <a:schemeClr val="bg1"/>
          </a:solidFill>
          <a:ln w="28575">
            <a:solidFill>
              <a:srgbClr val="02216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338D460-CB03-6813-92F4-1644E201C144}"/>
              </a:ext>
            </a:extLst>
          </p:cNvPr>
          <p:cNvSpPr/>
          <p:nvPr/>
        </p:nvSpPr>
        <p:spPr>
          <a:xfrm>
            <a:off x="824667" y="4244710"/>
            <a:ext cx="257695" cy="257694"/>
          </a:xfrm>
          <a:prstGeom prst="rect">
            <a:avLst/>
          </a:prstGeom>
          <a:solidFill>
            <a:schemeClr val="bg1"/>
          </a:solidFill>
          <a:ln w="28575">
            <a:solidFill>
              <a:srgbClr val="02216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92B371A-60C2-9493-C09A-D55A940E70AA}"/>
              </a:ext>
            </a:extLst>
          </p:cNvPr>
          <p:cNvSpPr/>
          <p:nvPr/>
        </p:nvSpPr>
        <p:spPr>
          <a:xfrm>
            <a:off x="818062" y="4775800"/>
            <a:ext cx="257695" cy="257694"/>
          </a:xfrm>
          <a:prstGeom prst="rect">
            <a:avLst/>
          </a:prstGeom>
          <a:solidFill>
            <a:schemeClr val="bg1"/>
          </a:solidFill>
          <a:ln w="28575">
            <a:solidFill>
              <a:srgbClr val="02216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B2465E5-654D-37EE-73C0-95E5EB5F0373}"/>
              </a:ext>
            </a:extLst>
          </p:cNvPr>
          <p:cNvSpPr/>
          <p:nvPr/>
        </p:nvSpPr>
        <p:spPr>
          <a:xfrm>
            <a:off x="818060" y="5433259"/>
            <a:ext cx="257695" cy="257694"/>
          </a:xfrm>
          <a:prstGeom prst="rect">
            <a:avLst/>
          </a:prstGeom>
          <a:solidFill>
            <a:schemeClr val="bg1"/>
          </a:solidFill>
          <a:ln w="28575">
            <a:solidFill>
              <a:srgbClr val="02216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2232F59-DB7C-86BD-16E0-C7F7416D9102}"/>
              </a:ext>
            </a:extLst>
          </p:cNvPr>
          <p:cNvSpPr/>
          <p:nvPr/>
        </p:nvSpPr>
        <p:spPr>
          <a:xfrm>
            <a:off x="834525" y="6033654"/>
            <a:ext cx="257695" cy="257694"/>
          </a:xfrm>
          <a:prstGeom prst="rect">
            <a:avLst/>
          </a:prstGeom>
          <a:solidFill>
            <a:schemeClr val="bg1"/>
          </a:solidFill>
          <a:ln w="28575">
            <a:solidFill>
              <a:srgbClr val="02216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E87075E-9C97-8DCE-8CC6-997AF4CC1E60}"/>
              </a:ext>
            </a:extLst>
          </p:cNvPr>
          <p:cNvSpPr/>
          <p:nvPr/>
        </p:nvSpPr>
        <p:spPr>
          <a:xfrm>
            <a:off x="818060" y="7139472"/>
            <a:ext cx="257695" cy="257694"/>
          </a:xfrm>
          <a:prstGeom prst="rect">
            <a:avLst/>
          </a:prstGeom>
          <a:solidFill>
            <a:schemeClr val="bg1"/>
          </a:solidFill>
          <a:ln w="28575">
            <a:solidFill>
              <a:srgbClr val="02216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7C3E76F8-B4ED-253A-A1CE-D560CC7092B4}"/>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280277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D31E01A-824B-36AA-82E8-5148149534B5}"/>
              </a:ext>
            </a:extLst>
          </p:cNvPr>
          <p:cNvSpPr>
            <a:spLocks noGrp="1"/>
          </p:cNvSpPr>
          <p:nvPr>
            <p:ph type="body" sz="quarter" idx="15"/>
          </p:nvPr>
        </p:nvSpPr>
        <p:spPr>
          <a:xfrm>
            <a:off x="190153" y="725206"/>
            <a:ext cx="7049193" cy="1184905"/>
          </a:xfrm>
        </p:spPr>
        <p:txBody>
          <a:bodyPr/>
          <a:lstStyle/>
          <a:p>
            <a:pPr algn="ctr"/>
            <a:r>
              <a:rPr lang="en-US" sz="2800"/>
              <a:t>Comparison of the DVR With Other Common HIV Prevention Methods for Women</a:t>
            </a:r>
          </a:p>
        </p:txBody>
      </p:sp>
      <p:graphicFrame>
        <p:nvGraphicFramePr>
          <p:cNvPr id="5" name="Table 6">
            <a:extLst>
              <a:ext uri="{FF2B5EF4-FFF2-40B4-BE49-F238E27FC236}">
                <a16:creationId xmlns:a16="http://schemas.microsoft.com/office/drawing/2014/main" id="{3471504A-C1F2-ED44-103C-90D9ABBC701F}"/>
              </a:ext>
            </a:extLst>
          </p:cNvPr>
          <p:cNvGraphicFramePr>
            <a:graphicFrameLocks noGrp="1"/>
          </p:cNvGraphicFramePr>
          <p:nvPr>
            <p:extLst>
              <p:ext uri="{D42A27DB-BD31-4B8C-83A1-F6EECF244321}">
                <p14:modId xmlns:p14="http://schemas.microsoft.com/office/powerpoint/2010/main" val="1875273057"/>
              </p:ext>
            </p:extLst>
          </p:nvPr>
        </p:nvGraphicFramePr>
        <p:xfrm>
          <a:off x="495419" y="2183144"/>
          <a:ext cx="6307980" cy="6960856"/>
        </p:xfrm>
        <a:graphic>
          <a:graphicData uri="http://schemas.openxmlformats.org/drawingml/2006/table">
            <a:tbl>
              <a:tblPr firstRow="1" bandRow="1"/>
              <a:tblGrid>
                <a:gridCol w="1669092">
                  <a:extLst>
                    <a:ext uri="{9D8B030D-6E8A-4147-A177-3AD203B41FA5}">
                      <a16:colId xmlns:a16="http://schemas.microsoft.com/office/drawing/2014/main" val="3448617481"/>
                    </a:ext>
                  </a:extLst>
                </a:gridCol>
                <a:gridCol w="1546296">
                  <a:extLst>
                    <a:ext uri="{9D8B030D-6E8A-4147-A177-3AD203B41FA5}">
                      <a16:colId xmlns:a16="http://schemas.microsoft.com/office/drawing/2014/main" val="1574629493"/>
                    </a:ext>
                  </a:extLst>
                </a:gridCol>
                <a:gridCol w="1546296">
                  <a:extLst>
                    <a:ext uri="{9D8B030D-6E8A-4147-A177-3AD203B41FA5}">
                      <a16:colId xmlns:a16="http://schemas.microsoft.com/office/drawing/2014/main" val="2100728193"/>
                    </a:ext>
                  </a:extLst>
                </a:gridCol>
                <a:gridCol w="1546296">
                  <a:extLst>
                    <a:ext uri="{9D8B030D-6E8A-4147-A177-3AD203B41FA5}">
                      <a16:colId xmlns:a16="http://schemas.microsoft.com/office/drawing/2014/main" val="4086384934"/>
                    </a:ext>
                  </a:extLst>
                </a:gridCol>
              </a:tblGrid>
              <a:tr h="1340747">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lvl="0">
                        <a:buNone/>
                      </a:pPr>
                      <a:endParaRPr lang="en-US" sz="140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a:r>
                        <a:rPr lang="en-US" sz="1600">
                          <a:solidFill>
                            <a:schemeClr val="bg1"/>
                          </a:solidFill>
                        </a:rPr>
                        <a:t>Condoms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a:r>
                        <a:rPr lang="en-US" sz="1600">
                          <a:solidFill>
                            <a:schemeClr val="bg1"/>
                          </a:solidFill>
                        </a:rPr>
                        <a:t>Oral Daily PrEP</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a:r>
                        <a:rPr lang="en-US" sz="1600">
                          <a:solidFill>
                            <a:schemeClr val="bg1"/>
                          </a:solidFill>
                        </a:rPr>
                        <a:t>DVR</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3435231836"/>
                  </a:ext>
                </a:extLst>
              </a:tr>
              <a:tr h="86710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lvl="0">
                        <a:buNone/>
                      </a:pPr>
                      <a:r>
                        <a:rPr lang="en-US" sz="1600" b="1">
                          <a:solidFill>
                            <a:srgbClr val="000000"/>
                          </a:solidFill>
                          <a:latin typeface="+mn-lt"/>
                        </a:rPr>
                        <a:t>Use</a:t>
                      </a:r>
                    </a:p>
                    <a:p>
                      <a:pPr lvl="0">
                        <a:buNone/>
                      </a:pPr>
                      <a:r>
                        <a:rPr lang="en-US" sz="1600" i="1">
                          <a:solidFill>
                            <a:srgbClr val="000000"/>
                          </a:solidFill>
                          <a:latin typeface="+mn-lt"/>
                        </a:rPr>
                        <a:t>How frequently must it be used? </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a:solidFill>
                            <a:srgbClr val="000000"/>
                          </a:solidFill>
                          <a:latin typeface="+mn-lt"/>
                        </a:rPr>
                        <a:t>Every time a women has sex</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a:solidFill>
                            <a:srgbClr val="000000"/>
                          </a:solidFill>
                          <a:latin typeface="+mn-lt"/>
                        </a:rPr>
                        <a:t>Daily</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a:solidFill>
                            <a:srgbClr val="000000"/>
                          </a:solidFill>
                          <a:latin typeface="+mn-lt"/>
                        </a:rPr>
                        <a:t>Replaced every month</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414849106"/>
                  </a:ext>
                </a:extLst>
              </a:tr>
              <a:tr h="138094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lvl="0">
                        <a:buNone/>
                      </a:pPr>
                      <a:r>
                        <a:rPr lang="en-US" sz="1600" b="1">
                          <a:solidFill>
                            <a:srgbClr val="000000"/>
                          </a:solidFill>
                          <a:latin typeface="+mn-lt"/>
                        </a:rPr>
                        <a:t>Adherence</a:t>
                      </a:r>
                    </a:p>
                    <a:p>
                      <a:pPr lvl="0">
                        <a:buNone/>
                      </a:pPr>
                      <a:r>
                        <a:rPr lang="en-US" sz="1600" i="1">
                          <a:solidFill>
                            <a:srgbClr val="000000"/>
                          </a:solidFill>
                          <a:latin typeface="+mn-lt"/>
                        </a:rPr>
                        <a:t>How easy is it to use as intended?</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kern="1200">
                          <a:solidFill>
                            <a:srgbClr val="000000"/>
                          </a:solidFill>
                          <a:latin typeface="+mn-lt"/>
                          <a:ea typeface="+mn-ea"/>
                          <a:cs typeface="+mn-cs"/>
                        </a:rPr>
                        <a:t>Need to remember or negotiate use during every sex act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kern="1200">
                          <a:solidFill>
                            <a:srgbClr val="000000"/>
                          </a:solidFill>
                          <a:latin typeface="+mn-lt"/>
                          <a:ea typeface="+mn-ea"/>
                          <a:cs typeface="+mn-cs"/>
                        </a:rPr>
                        <a:t> Need to remember to take daily pills</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kern="1200">
                          <a:solidFill>
                            <a:srgbClr val="000000"/>
                          </a:solidFill>
                          <a:latin typeface="+mn-lt"/>
                          <a:ea typeface="+mn-ea"/>
                          <a:cs typeface="+mn-cs"/>
                        </a:rPr>
                        <a:t>Need to remember to change every month</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190822497"/>
                  </a:ext>
                </a:extLst>
              </a:tr>
              <a:tr h="112402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lvl="0">
                        <a:buNone/>
                      </a:pPr>
                      <a:r>
                        <a:rPr lang="en-US" sz="1600" b="1">
                          <a:solidFill>
                            <a:srgbClr val="000000"/>
                          </a:solidFill>
                          <a:latin typeface="+mn-lt"/>
                        </a:rPr>
                        <a:t>Discretion</a:t>
                      </a:r>
                    </a:p>
                    <a:p>
                      <a:pPr lvl="0">
                        <a:buNone/>
                      </a:pPr>
                      <a:r>
                        <a:rPr lang="en-US" sz="1600" i="1">
                          <a:solidFill>
                            <a:srgbClr val="000000"/>
                          </a:solidFill>
                          <a:latin typeface="+mn-lt"/>
                        </a:rPr>
                        <a:t>Can it be used without a partner knowing?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kern="1200">
                          <a:solidFill>
                            <a:srgbClr val="000000"/>
                          </a:solidFill>
                          <a:latin typeface="+mn-lt"/>
                          <a:ea typeface="+mn-ea"/>
                          <a:cs typeface="+mn-cs"/>
                        </a:rPr>
                        <a:t>No</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kern="1200">
                          <a:solidFill>
                            <a:srgbClr val="000000"/>
                          </a:solidFill>
                          <a:latin typeface="+mn-lt"/>
                          <a:ea typeface="+mn-ea"/>
                          <a:cs typeface="+mn-cs"/>
                        </a:rPr>
                        <a:t>Yes</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kern="1200">
                          <a:solidFill>
                            <a:srgbClr val="000000"/>
                          </a:solidFill>
                          <a:latin typeface="+mn-lt"/>
                          <a:ea typeface="+mn-ea"/>
                          <a:cs typeface="+mn-cs"/>
                        </a:rPr>
                        <a:t>Maybe</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49320007"/>
                  </a:ext>
                </a:extLst>
              </a:tr>
              <a:tr h="112402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lvl="0">
                        <a:buNone/>
                      </a:pPr>
                      <a:r>
                        <a:rPr lang="en-US" sz="1600" b="1">
                          <a:solidFill>
                            <a:srgbClr val="000000"/>
                          </a:solidFill>
                          <a:latin typeface="+mn-lt"/>
                        </a:rPr>
                        <a:t>Efficacy</a:t>
                      </a:r>
                    </a:p>
                    <a:p>
                      <a:pPr lvl="0">
                        <a:buNone/>
                      </a:pPr>
                      <a:r>
                        <a:rPr lang="en-US" sz="1600" i="1">
                          <a:solidFill>
                            <a:srgbClr val="000000"/>
                          </a:solidFill>
                          <a:latin typeface="+mn-lt"/>
                        </a:rPr>
                        <a:t>How well does it work to prevent HIV?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kern="1200">
                          <a:solidFill>
                            <a:srgbClr val="000000"/>
                          </a:solidFill>
                          <a:latin typeface="+mn-lt"/>
                          <a:ea typeface="+mn-ea"/>
                          <a:cs typeface="+mn-cs"/>
                        </a:rPr>
                        <a:t>&gt;95% efficacy when used consistently and correctly</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kern="1200">
                          <a:solidFill>
                            <a:srgbClr val="000000"/>
                          </a:solidFill>
                          <a:latin typeface="+mn-lt"/>
                          <a:ea typeface="+mn-ea"/>
                          <a:cs typeface="+mn-cs"/>
                        </a:rPr>
                        <a:t>&gt;95% efficacy when used consistently</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kern="1200">
                          <a:solidFill>
                            <a:srgbClr val="000000"/>
                          </a:solidFill>
                          <a:latin typeface="+mn-lt"/>
                          <a:ea typeface="+mn-ea"/>
                          <a:cs typeface="+mn-cs"/>
                        </a:rPr>
                        <a:t>30%-50% efficacy</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3511017322"/>
                  </a:ext>
                </a:extLst>
              </a:tr>
              <a:tr h="1124022">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lvl="0">
                        <a:buNone/>
                      </a:pPr>
                      <a:r>
                        <a:rPr lang="en-US" sz="1600" b="1">
                          <a:solidFill>
                            <a:srgbClr val="000000"/>
                          </a:solidFill>
                          <a:latin typeface="+mn-lt"/>
                        </a:rPr>
                        <a:t>HIV exposure</a:t>
                      </a:r>
                    </a:p>
                    <a:p>
                      <a:pPr lvl="0">
                        <a:buNone/>
                      </a:pPr>
                      <a:r>
                        <a:rPr lang="en-US" sz="1600" i="1" kern="1200">
                          <a:solidFill>
                            <a:srgbClr val="000000"/>
                          </a:solidFill>
                          <a:latin typeface="+mn-lt"/>
                        </a:rPr>
                        <a:t>What kind of HIV exposure does it protect against?</a:t>
                      </a:r>
                      <a:endParaRPr lang="en-US" sz="1600" i="1" kern="1200">
                        <a:solidFill>
                          <a:srgbClr val="000000"/>
                        </a:solidFill>
                        <a:latin typeface="+mn-lt"/>
                        <a:ea typeface="+mn-ea"/>
                        <a:cs typeface="+mn-cs"/>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kern="1200">
                          <a:solidFill>
                            <a:srgbClr val="000000"/>
                          </a:solidFill>
                          <a:latin typeface="+mn-lt"/>
                          <a:ea typeface="+mn-ea"/>
                          <a:cs typeface="+mn-cs"/>
                        </a:rPr>
                        <a:t>Vaginal sex</a:t>
                      </a:r>
                    </a:p>
                    <a:p>
                      <a:pPr algn="ctr"/>
                      <a:r>
                        <a:rPr lang="en-US" sz="1400" kern="1200">
                          <a:solidFill>
                            <a:srgbClr val="000000"/>
                          </a:solidFill>
                          <a:latin typeface="+mn-lt"/>
                          <a:ea typeface="+mn-ea"/>
                          <a:cs typeface="+mn-cs"/>
                        </a:rPr>
                        <a:t>Anal sex</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kern="1200">
                          <a:solidFill>
                            <a:srgbClr val="000000"/>
                          </a:solidFill>
                          <a:latin typeface="+mn-lt"/>
                          <a:ea typeface="+mn-ea"/>
                          <a:cs typeface="+mn-cs"/>
                        </a:rPr>
                        <a:t>Vaginal sex</a:t>
                      </a:r>
                    </a:p>
                    <a:p>
                      <a:pPr algn="ctr"/>
                      <a:r>
                        <a:rPr lang="en-US" sz="1400" kern="1200">
                          <a:solidFill>
                            <a:srgbClr val="000000"/>
                          </a:solidFill>
                          <a:latin typeface="+mn-lt"/>
                          <a:ea typeface="+mn-ea"/>
                          <a:cs typeface="+mn-cs"/>
                        </a:rPr>
                        <a:t>Anal sex</a:t>
                      </a:r>
                    </a:p>
                    <a:p>
                      <a:pPr algn="ctr"/>
                      <a:r>
                        <a:rPr lang="en-US" sz="1400" kern="1200">
                          <a:solidFill>
                            <a:srgbClr val="000000"/>
                          </a:solidFill>
                          <a:latin typeface="+mn-lt"/>
                          <a:ea typeface="+mn-ea"/>
                          <a:cs typeface="+mn-cs"/>
                        </a:rPr>
                        <a:t>Injection drug use</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ctr"/>
                      <a:r>
                        <a:rPr lang="en-US" sz="1400" kern="1200">
                          <a:solidFill>
                            <a:srgbClr val="000000"/>
                          </a:solidFill>
                          <a:latin typeface="+mn-lt"/>
                          <a:ea typeface="+mn-ea"/>
                          <a:cs typeface="+mn-cs"/>
                        </a:rPr>
                        <a:t>Vaginal sex</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873373320"/>
                  </a:ext>
                </a:extLst>
              </a:tr>
            </a:tbl>
          </a:graphicData>
        </a:graphic>
      </p:graphicFrame>
      <p:sp>
        <p:nvSpPr>
          <p:cNvPr id="6" name="Graphic 3">
            <a:extLst>
              <a:ext uri="{FF2B5EF4-FFF2-40B4-BE49-F238E27FC236}">
                <a16:creationId xmlns:a16="http://schemas.microsoft.com/office/drawing/2014/main" id="{F27EA520-128E-E102-1D97-519D2B270E5A}"/>
              </a:ext>
            </a:extLst>
          </p:cNvPr>
          <p:cNvSpPr/>
          <p:nvPr/>
        </p:nvSpPr>
        <p:spPr>
          <a:xfrm>
            <a:off x="2665511" y="2729212"/>
            <a:ext cx="641956" cy="495694"/>
          </a:xfrm>
          <a:custGeom>
            <a:avLst/>
            <a:gdLst>
              <a:gd name="connsiteX0" fmla="*/ 3880601 w 5943601"/>
              <a:gd name="connsiteY0" fmla="*/ 539039 h 4589419"/>
              <a:gd name="connsiteX1" fmla="*/ 2868303 w 5943601"/>
              <a:gd name="connsiteY1" fmla="*/ 0 h 4589419"/>
              <a:gd name="connsiteX2" fmla="*/ 1876465 w 5943601"/>
              <a:gd name="connsiteY2" fmla="*/ 584987 h 4589419"/>
              <a:gd name="connsiteX3" fmla="*/ 1861863 w 5943601"/>
              <a:gd name="connsiteY3" fmla="*/ 588959 h 4589419"/>
              <a:gd name="connsiteX4" fmla="*/ 1860634 w 5943601"/>
              <a:gd name="connsiteY4" fmla="*/ 589297 h 4589419"/>
              <a:gd name="connsiteX5" fmla="*/ 1860572 w 5943601"/>
              <a:gd name="connsiteY5" fmla="*/ 589297 h 4589419"/>
              <a:gd name="connsiteX6" fmla="*/ 1860011 w 5943601"/>
              <a:gd name="connsiteY6" fmla="*/ 589428 h 4589419"/>
              <a:gd name="connsiteX7" fmla="*/ 1849119 w 5943601"/>
              <a:gd name="connsiteY7" fmla="*/ 592508 h 4589419"/>
              <a:gd name="connsiteX8" fmla="*/ 1848919 w 5943601"/>
              <a:gd name="connsiteY8" fmla="*/ 592577 h 4589419"/>
              <a:gd name="connsiteX9" fmla="*/ 0 w 5943601"/>
              <a:gd name="connsiteY9" fmla="*/ 2514874 h 4589419"/>
              <a:gd name="connsiteX10" fmla="*/ 2971802 w 5943601"/>
              <a:gd name="connsiteY10" fmla="*/ 4589420 h 4589419"/>
              <a:gd name="connsiteX11" fmla="*/ 5943602 w 5943601"/>
              <a:gd name="connsiteY11" fmla="*/ 2514874 h 4589419"/>
              <a:gd name="connsiteX12" fmla="*/ 3880715 w 5943601"/>
              <a:gd name="connsiteY12" fmla="*/ 539027 h 4589419"/>
              <a:gd name="connsiteX13" fmla="*/ 1939330 w 5943601"/>
              <a:gd name="connsiteY13" fmla="*/ 1430979 h 4589419"/>
              <a:gd name="connsiteX14" fmla="*/ 2052293 w 5943601"/>
              <a:gd name="connsiteY14" fmla="*/ 974448 h 4589419"/>
              <a:gd name="connsiteX15" fmla="*/ 2868338 w 5943601"/>
              <a:gd name="connsiteY15" fmla="*/ 314136 h 4589419"/>
              <a:gd name="connsiteX16" fmla="*/ 3619917 w 5943601"/>
              <a:gd name="connsiteY16" fmla="*/ 714364 h 4589419"/>
              <a:gd name="connsiteX17" fmla="*/ 3643223 w 5943601"/>
              <a:gd name="connsiteY17" fmla="*/ 746602 h 4589419"/>
              <a:gd name="connsiteX18" fmla="*/ 3770650 w 5943601"/>
              <a:gd name="connsiteY18" fmla="*/ 988083 h 4589419"/>
              <a:gd name="connsiteX19" fmla="*/ 3903901 w 5943601"/>
              <a:gd name="connsiteY19" fmla="*/ 1429522 h 4589419"/>
              <a:gd name="connsiteX20" fmla="*/ 4383561 w 5943601"/>
              <a:gd name="connsiteY20" fmla="*/ 2084289 h 4589419"/>
              <a:gd name="connsiteX21" fmla="*/ 4565773 w 5943601"/>
              <a:gd name="connsiteY21" fmla="*/ 1957222 h 4589419"/>
              <a:gd name="connsiteX22" fmla="*/ 4455982 w 5943601"/>
              <a:gd name="connsiteY22" fmla="*/ 1779120 h 4589419"/>
              <a:gd name="connsiteX23" fmla="*/ 4207042 w 5943601"/>
              <a:gd name="connsiteY23" fmla="*/ 1340202 h 4589419"/>
              <a:gd name="connsiteX24" fmla="*/ 5120413 w 5943601"/>
              <a:gd name="connsiteY24" fmla="*/ 2360615 h 4589419"/>
              <a:gd name="connsiteX25" fmla="*/ 2971802 w 5943601"/>
              <a:gd name="connsiteY25" fmla="*/ 3612143 h 4589419"/>
              <a:gd name="connsiteX26" fmla="*/ 823076 w 5943601"/>
              <a:gd name="connsiteY26" fmla="*/ 2360558 h 4589419"/>
              <a:gd name="connsiteX27" fmla="*/ 1621862 w 5943601"/>
              <a:gd name="connsiteY27" fmla="*/ 1390951 h 4589419"/>
              <a:gd name="connsiteX28" fmla="*/ 1133566 w 5943601"/>
              <a:gd name="connsiteY28" fmla="*/ 2268146 h 4589419"/>
              <a:gd name="connsiteX29" fmla="*/ 1160313 w 5943601"/>
              <a:gd name="connsiteY29" fmla="*/ 2488620 h 4589419"/>
              <a:gd name="connsiteX30" fmla="*/ 1257153 w 5943601"/>
              <a:gd name="connsiteY30" fmla="*/ 2522081 h 4589419"/>
              <a:gd name="connsiteX31" fmla="*/ 1380809 w 5943601"/>
              <a:gd name="connsiteY31" fmla="*/ 2462005 h 4589419"/>
              <a:gd name="connsiteX32" fmla="*/ 1939450 w 5943601"/>
              <a:gd name="connsiteY32" fmla="*/ 1430905 h 4589419"/>
              <a:gd name="connsiteX33" fmla="*/ 2971745 w 5943601"/>
              <a:gd name="connsiteY33" fmla="*/ 4315111 h 4589419"/>
              <a:gd name="connsiteX34" fmla="*/ 274265 w 5943601"/>
              <a:gd name="connsiteY34" fmla="*/ 2514886 h 4589419"/>
              <a:gd name="connsiteX35" fmla="*/ 1743877 w 5943601"/>
              <a:gd name="connsiteY35" fmla="*/ 912857 h 4589419"/>
              <a:gd name="connsiteX36" fmla="*/ 1708358 w 5943601"/>
              <a:gd name="connsiteY36" fmla="*/ 1056601 h 4589419"/>
              <a:gd name="connsiteX37" fmla="*/ 548670 w 5943601"/>
              <a:gd name="connsiteY37" fmla="*/ 2360592 h 4589419"/>
              <a:gd name="connsiteX38" fmla="*/ 2971716 w 5943601"/>
              <a:gd name="connsiteY38" fmla="*/ 3886497 h 4589419"/>
              <a:gd name="connsiteX39" fmla="*/ 5394790 w 5943601"/>
              <a:gd name="connsiteY39" fmla="*/ 2360592 h 4589419"/>
              <a:gd name="connsiteX40" fmla="*/ 4099228 w 5943601"/>
              <a:gd name="connsiteY40" fmla="*/ 1007966 h 4589419"/>
              <a:gd name="connsiteX41" fmla="*/ 4074271 w 5943601"/>
              <a:gd name="connsiteY41" fmla="*/ 907016 h 4589419"/>
              <a:gd name="connsiteX42" fmla="*/ 4070162 w 5943601"/>
              <a:gd name="connsiteY42" fmla="*/ 892952 h 4589419"/>
              <a:gd name="connsiteX43" fmla="*/ 4061189 w 5943601"/>
              <a:gd name="connsiteY43" fmla="*/ 869154 h 4589419"/>
              <a:gd name="connsiteX44" fmla="*/ 5669168 w 5943601"/>
              <a:gd name="connsiteY44" fmla="*/ 2514846 h 4589419"/>
              <a:gd name="connsiteX45" fmla="*/ 2971682 w 5943601"/>
              <a:gd name="connsiteY45" fmla="*/ 4315071 h 4589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943601" h="4589419">
                <a:moveTo>
                  <a:pt x="3880601" y="539039"/>
                </a:moveTo>
                <a:cubicBezTo>
                  <a:pt x="3683771" y="269382"/>
                  <a:pt x="3351158" y="0"/>
                  <a:pt x="2868303" y="0"/>
                </a:cubicBezTo>
                <a:cubicBezTo>
                  <a:pt x="2354353" y="0"/>
                  <a:pt x="2040828" y="300169"/>
                  <a:pt x="1876465" y="584987"/>
                </a:cubicBezTo>
                <a:lnTo>
                  <a:pt x="1861863" y="588959"/>
                </a:lnTo>
                <a:cubicBezTo>
                  <a:pt x="1861463" y="589096"/>
                  <a:pt x="1861040" y="589159"/>
                  <a:pt x="1860634" y="589297"/>
                </a:cubicBezTo>
                <a:lnTo>
                  <a:pt x="1860572" y="589297"/>
                </a:lnTo>
                <a:cubicBezTo>
                  <a:pt x="1860434" y="589228"/>
                  <a:pt x="1860234" y="589428"/>
                  <a:pt x="1860011" y="589428"/>
                </a:cubicBezTo>
                <a:lnTo>
                  <a:pt x="1849119" y="592508"/>
                </a:lnTo>
                <a:cubicBezTo>
                  <a:pt x="1849050" y="592508"/>
                  <a:pt x="1848981" y="592577"/>
                  <a:pt x="1848919" y="592577"/>
                </a:cubicBezTo>
                <a:cubicBezTo>
                  <a:pt x="725750" y="911143"/>
                  <a:pt x="0" y="1665682"/>
                  <a:pt x="0" y="2514874"/>
                </a:cubicBezTo>
                <a:cubicBezTo>
                  <a:pt x="0" y="3658789"/>
                  <a:pt x="1333140" y="4589420"/>
                  <a:pt x="2971802" y="4589420"/>
                </a:cubicBezTo>
                <a:cubicBezTo>
                  <a:pt x="4610464" y="4589420"/>
                  <a:pt x="5943602" y="3658789"/>
                  <a:pt x="5943602" y="2514874"/>
                </a:cubicBezTo>
                <a:cubicBezTo>
                  <a:pt x="5943602" y="1604018"/>
                  <a:pt x="5116299" y="813862"/>
                  <a:pt x="3880715" y="539027"/>
                </a:cubicBezTo>
                <a:close/>
                <a:moveTo>
                  <a:pt x="1939330" y="1430979"/>
                </a:moveTo>
                <a:lnTo>
                  <a:pt x="2052293" y="974448"/>
                </a:lnTo>
                <a:cubicBezTo>
                  <a:pt x="2058813" y="947501"/>
                  <a:pt x="2219571" y="314136"/>
                  <a:pt x="2868338" y="314136"/>
                </a:cubicBezTo>
                <a:cubicBezTo>
                  <a:pt x="3245928" y="314136"/>
                  <a:pt x="3483329" y="526797"/>
                  <a:pt x="3619917" y="714364"/>
                </a:cubicBezTo>
                <a:cubicBezTo>
                  <a:pt x="3626301" y="726085"/>
                  <a:pt x="3633690" y="737201"/>
                  <a:pt x="3643223" y="746602"/>
                </a:cubicBezTo>
                <a:cubicBezTo>
                  <a:pt x="3721535" y="861816"/>
                  <a:pt x="3761049" y="961806"/>
                  <a:pt x="3770650" y="988083"/>
                </a:cubicBezTo>
                <a:cubicBezTo>
                  <a:pt x="3843139" y="1291401"/>
                  <a:pt x="3881824" y="1389694"/>
                  <a:pt x="3903901" y="1429522"/>
                </a:cubicBezTo>
                <a:cubicBezTo>
                  <a:pt x="4069728" y="1836830"/>
                  <a:pt x="4231108" y="2057086"/>
                  <a:pt x="4383561" y="2084289"/>
                </a:cubicBezTo>
                <a:cubicBezTo>
                  <a:pt x="4469486" y="2099777"/>
                  <a:pt x="4550611" y="2042718"/>
                  <a:pt x="4565773" y="1957222"/>
                </a:cubicBezTo>
                <a:cubicBezTo>
                  <a:pt x="4579969" y="1877749"/>
                  <a:pt x="4531614" y="1801557"/>
                  <a:pt x="4455982" y="1779120"/>
                </a:cubicBezTo>
                <a:cubicBezTo>
                  <a:pt x="4402695" y="1737012"/>
                  <a:pt x="4292344" y="1541833"/>
                  <a:pt x="4207042" y="1340202"/>
                </a:cubicBezTo>
                <a:cubicBezTo>
                  <a:pt x="4775439" y="1575163"/>
                  <a:pt x="5120413" y="1954050"/>
                  <a:pt x="5120413" y="2360615"/>
                </a:cubicBezTo>
                <a:cubicBezTo>
                  <a:pt x="5120528" y="3050701"/>
                  <a:pt x="4156579" y="3612143"/>
                  <a:pt x="2971802" y="3612143"/>
                </a:cubicBezTo>
                <a:cubicBezTo>
                  <a:pt x="1787025" y="3612143"/>
                  <a:pt x="823076" y="3050690"/>
                  <a:pt x="823076" y="2360558"/>
                </a:cubicBezTo>
                <a:cubicBezTo>
                  <a:pt x="823076" y="1986580"/>
                  <a:pt x="1123451" y="1628524"/>
                  <a:pt x="1621862" y="1390951"/>
                </a:cubicBezTo>
                <a:cubicBezTo>
                  <a:pt x="1474609" y="1829040"/>
                  <a:pt x="1137138" y="2263632"/>
                  <a:pt x="1133566" y="2268146"/>
                </a:cubicBezTo>
                <a:cubicBezTo>
                  <a:pt x="1080080" y="2336389"/>
                  <a:pt x="1092064" y="2435133"/>
                  <a:pt x="1160313" y="2488620"/>
                </a:cubicBezTo>
                <a:cubicBezTo>
                  <a:pt x="1189042" y="2511188"/>
                  <a:pt x="1223200" y="2522081"/>
                  <a:pt x="1257153" y="2522081"/>
                </a:cubicBezTo>
                <a:cubicBezTo>
                  <a:pt x="1303719" y="2522081"/>
                  <a:pt x="1349799" y="2501433"/>
                  <a:pt x="1380809" y="2462005"/>
                </a:cubicBezTo>
                <a:cubicBezTo>
                  <a:pt x="1397193" y="2441111"/>
                  <a:pt x="1785214" y="1943077"/>
                  <a:pt x="1939450" y="1430905"/>
                </a:cubicBezTo>
                <a:close/>
                <a:moveTo>
                  <a:pt x="2971745" y="4315111"/>
                </a:moveTo>
                <a:cubicBezTo>
                  <a:pt x="1484359" y="4315111"/>
                  <a:pt x="274265" y="3507581"/>
                  <a:pt x="274265" y="2514886"/>
                </a:cubicBezTo>
                <a:cubicBezTo>
                  <a:pt x="274265" y="1835887"/>
                  <a:pt x="844982" y="1220724"/>
                  <a:pt x="1743877" y="912857"/>
                </a:cubicBezTo>
                <a:lnTo>
                  <a:pt x="1708358" y="1056601"/>
                </a:lnTo>
                <a:cubicBezTo>
                  <a:pt x="981410" y="1333733"/>
                  <a:pt x="548670" y="1817610"/>
                  <a:pt x="548670" y="2360592"/>
                </a:cubicBezTo>
                <a:cubicBezTo>
                  <a:pt x="548670" y="3216242"/>
                  <a:pt x="1613032" y="3886497"/>
                  <a:pt x="2971716" y="3886497"/>
                </a:cubicBezTo>
                <a:cubicBezTo>
                  <a:pt x="4330400" y="3886497"/>
                  <a:pt x="5394790" y="3216242"/>
                  <a:pt x="5394790" y="2360592"/>
                </a:cubicBezTo>
                <a:cubicBezTo>
                  <a:pt x="5394790" y="1787149"/>
                  <a:pt x="4898717" y="1270342"/>
                  <a:pt x="4099228" y="1007966"/>
                </a:cubicBezTo>
                <a:cubicBezTo>
                  <a:pt x="4090524" y="973876"/>
                  <a:pt x="4082021" y="939586"/>
                  <a:pt x="4074271" y="907016"/>
                </a:cubicBezTo>
                <a:lnTo>
                  <a:pt x="4070162" y="892952"/>
                </a:lnTo>
                <a:cubicBezTo>
                  <a:pt x="4067619" y="885408"/>
                  <a:pt x="4064070" y="877035"/>
                  <a:pt x="4061189" y="869154"/>
                </a:cubicBezTo>
                <a:cubicBezTo>
                  <a:pt x="5020795" y="1155219"/>
                  <a:pt x="5669168" y="1805843"/>
                  <a:pt x="5669168" y="2514846"/>
                </a:cubicBezTo>
                <a:cubicBezTo>
                  <a:pt x="5669168" y="3507541"/>
                  <a:pt x="4459068" y="4315071"/>
                  <a:pt x="2971682" y="4315071"/>
                </a:cubicBezTo>
                <a:close/>
              </a:path>
            </a:pathLst>
          </a:custGeom>
          <a:solidFill>
            <a:schemeClr val="bg1"/>
          </a:solidFill>
          <a:ln w="571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Graphic 7">
            <a:extLst>
              <a:ext uri="{FF2B5EF4-FFF2-40B4-BE49-F238E27FC236}">
                <a16:creationId xmlns:a16="http://schemas.microsoft.com/office/drawing/2014/main" id="{18C88720-9AE6-EF0D-F636-E9AB8185B905}"/>
              </a:ext>
            </a:extLst>
          </p:cNvPr>
          <p:cNvSpPr/>
          <p:nvPr/>
        </p:nvSpPr>
        <p:spPr>
          <a:xfrm>
            <a:off x="4302248" y="2729212"/>
            <a:ext cx="480002" cy="480002"/>
          </a:xfrm>
          <a:custGeom>
            <a:avLst/>
            <a:gdLst>
              <a:gd name="connsiteX0" fmla="*/ 5579626 w 6429346"/>
              <a:gd name="connsiteY0" fmla="*/ 849778 h 6429346"/>
              <a:gd name="connsiteX1" fmla="*/ 3546001 w 6429346"/>
              <a:gd name="connsiteY1" fmla="*/ 849778 h 6429346"/>
              <a:gd name="connsiteX2" fmla="*/ 2346822 w 6429346"/>
              <a:gd name="connsiteY2" fmla="*/ 2048956 h 6429346"/>
              <a:gd name="connsiteX3" fmla="*/ 2377654 w 6429346"/>
              <a:gd name="connsiteY3" fmla="*/ 2074542 h 6429346"/>
              <a:gd name="connsiteX4" fmla="*/ 4354810 w 6429346"/>
              <a:gd name="connsiteY4" fmla="*/ 4051761 h 6429346"/>
              <a:gd name="connsiteX5" fmla="*/ 4380396 w 6429346"/>
              <a:gd name="connsiteY5" fmla="*/ 4082587 h 6429346"/>
              <a:gd name="connsiteX6" fmla="*/ 5579569 w 6429346"/>
              <a:gd name="connsiteY6" fmla="*/ 2883409 h 6429346"/>
              <a:gd name="connsiteX7" fmla="*/ 5579569 w 6429346"/>
              <a:gd name="connsiteY7" fmla="*/ 849783 h 6429346"/>
              <a:gd name="connsiteX8" fmla="*/ 4082582 w 6429346"/>
              <a:gd name="connsiteY8" fmla="*/ 4380390 h 6429346"/>
              <a:gd name="connsiteX9" fmla="*/ 4051772 w 6429346"/>
              <a:gd name="connsiteY9" fmla="*/ 4354804 h 6429346"/>
              <a:gd name="connsiteX10" fmla="*/ 2074554 w 6429346"/>
              <a:gd name="connsiteY10" fmla="*/ 2377643 h 6429346"/>
              <a:gd name="connsiteX11" fmla="*/ 2048973 w 6429346"/>
              <a:gd name="connsiteY11" fmla="*/ 2346816 h 6429346"/>
              <a:gd name="connsiteX12" fmla="*/ 849795 w 6429346"/>
              <a:gd name="connsiteY12" fmla="*/ 3545995 h 6429346"/>
              <a:gd name="connsiteX13" fmla="*/ 849795 w 6429346"/>
              <a:gd name="connsiteY13" fmla="*/ 5579626 h 6429346"/>
              <a:gd name="connsiteX14" fmla="*/ 2883421 w 6429346"/>
              <a:gd name="connsiteY14" fmla="*/ 5579626 h 6429346"/>
              <a:gd name="connsiteX15" fmla="*/ 3242877 w 6429346"/>
              <a:gd name="connsiteY15" fmla="*/ 546711 h 6429346"/>
              <a:gd name="connsiteX16" fmla="*/ 5882635 w 6429346"/>
              <a:gd name="connsiteY16" fmla="*/ 546711 h 6429346"/>
              <a:gd name="connsiteX17" fmla="*/ 5882635 w 6429346"/>
              <a:gd name="connsiteY17" fmla="*/ 3186470 h 6429346"/>
              <a:gd name="connsiteX18" fmla="*/ 3186470 w 6429346"/>
              <a:gd name="connsiteY18" fmla="*/ 5882635 h 6429346"/>
              <a:gd name="connsiteX19" fmla="*/ 546711 w 6429346"/>
              <a:gd name="connsiteY19" fmla="*/ 5882635 h 6429346"/>
              <a:gd name="connsiteX20" fmla="*/ 546711 w 6429346"/>
              <a:gd name="connsiteY20" fmla="*/ 3242877 h 6429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9346" h="6429346">
                <a:moveTo>
                  <a:pt x="5579626" y="849778"/>
                </a:moveTo>
                <a:cubicBezTo>
                  <a:pt x="5018059" y="288233"/>
                  <a:pt x="4107613" y="288233"/>
                  <a:pt x="3546001" y="849778"/>
                </a:cubicBezTo>
                <a:lnTo>
                  <a:pt x="2346822" y="2048956"/>
                </a:lnTo>
                <a:cubicBezTo>
                  <a:pt x="2357669" y="2056391"/>
                  <a:pt x="2368008" y="2064895"/>
                  <a:pt x="2377654" y="2074542"/>
                </a:cubicBezTo>
                <a:lnTo>
                  <a:pt x="4354810" y="4051761"/>
                </a:lnTo>
                <a:cubicBezTo>
                  <a:pt x="4364457" y="4061402"/>
                  <a:pt x="4372984" y="4071718"/>
                  <a:pt x="4380396" y="4082587"/>
                </a:cubicBezTo>
                <a:lnTo>
                  <a:pt x="5579569" y="2883409"/>
                </a:lnTo>
                <a:cubicBezTo>
                  <a:pt x="6141125" y="2321842"/>
                  <a:pt x="6141125" y="1411397"/>
                  <a:pt x="5579569" y="849783"/>
                </a:cubicBezTo>
                <a:close/>
                <a:moveTo>
                  <a:pt x="4082582" y="4380390"/>
                </a:moveTo>
                <a:cubicBezTo>
                  <a:pt x="4071735" y="4372978"/>
                  <a:pt x="4061396" y="4364451"/>
                  <a:pt x="4051772" y="4354804"/>
                </a:cubicBezTo>
                <a:lnTo>
                  <a:pt x="2074554" y="2377643"/>
                </a:lnTo>
                <a:cubicBezTo>
                  <a:pt x="2064912" y="2368002"/>
                  <a:pt x="2056386" y="2357686"/>
                  <a:pt x="2048973" y="2346816"/>
                </a:cubicBezTo>
                <a:lnTo>
                  <a:pt x="849795" y="3545995"/>
                </a:lnTo>
                <a:cubicBezTo>
                  <a:pt x="288226" y="4107562"/>
                  <a:pt x="288226" y="5018007"/>
                  <a:pt x="849795" y="5579626"/>
                </a:cubicBezTo>
                <a:cubicBezTo>
                  <a:pt x="1411362" y="6141182"/>
                  <a:pt x="2321807" y="6141182"/>
                  <a:pt x="2883421" y="5579626"/>
                </a:cubicBezTo>
                <a:close/>
                <a:moveTo>
                  <a:pt x="3242877" y="546711"/>
                </a:moveTo>
                <a:cubicBezTo>
                  <a:pt x="3971825" y="-182237"/>
                  <a:pt x="5153687" y="-182237"/>
                  <a:pt x="5882635" y="546711"/>
                </a:cubicBezTo>
                <a:cubicBezTo>
                  <a:pt x="6611584" y="1275660"/>
                  <a:pt x="6611584" y="2457522"/>
                  <a:pt x="5882635" y="3186470"/>
                </a:cubicBezTo>
                <a:lnTo>
                  <a:pt x="3186470" y="5882635"/>
                </a:lnTo>
                <a:cubicBezTo>
                  <a:pt x="2457522" y="6611584"/>
                  <a:pt x="1275660" y="6611584"/>
                  <a:pt x="546711" y="5882635"/>
                </a:cubicBezTo>
                <a:cubicBezTo>
                  <a:pt x="-182237" y="5153687"/>
                  <a:pt x="-182237" y="3971825"/>
                  <a:pt x="546711" y="3242877"/>
                </a:cubicBezTo>
                <a:close/>
              </a:path>
            </a:pathLst>
          </a:custGeom>
          <a:solidFill>
            <a:schemeClr val="bg1"/>
          </a:solidFill>
          <a:ln w="571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8" name="Graphic 14">
            <a:extLst>
              <a:ext uri="{FF2B5EF4-FFF2-40B4-BE49-F238E27FC236}">
                <a16:creationId xmlns:a16="http://schemas.microsoft.com/office/drawing/2014/main" id="{1A684636-3583-08A8-59B6-23886CE2A17E}"/>
              </a:ext>
            </a:extLst>
          </p:cNvPr>
          <p:cNvSpPr/>
          <p:nvPr/>
        </p:nvSpPr>
        <p:spPr>
          <a:xfrm>
            <a:off x="5643093" y="2729212"/>
            <a:ext cx="659822" cy="379921"/>
          </a:xfrm>
          <a:custGeom>
            <a:avLst/>
            <a:gdLst>
              <a:gd name="connsiteX0" fmla="*/ 5559481 w 6839564"/>
              <a:gd name="connsiteY0" fmla="*/ 79745 h 2738097"/>
              <a:gd name="connsiteX1" fmla="*/ 5806369 w 6839564"/>
              <a:gd name="connsiteY1" fmla="*/ 2082281 h 2738097"/>
              <a:gd name="connsiteX2" fmla="*/ 1280083 w 6839564"/>
              <a:gd name="connsiteY2" fmla="*/ 2658353 h 2738097"/>
              <a:gd name="connsiteX3" fmla="*/ 1033200 w 6839564"/>
              <a:gd name="connsiteY3" fmla="*/ 655817 h 2738097"/>
              <a:gd name="connsiteX4" fmla="*/ 5559481 w 6839564"/>
              <a:gd name="connsiteY4" fmla="*/ 79745 h 2738097"/>
              <a:gd name="connsiteX5" fmla="*/ 5449758 w 6839564"/>
              <a:gd name="connsiteY5" fmla="*/ 792977 h 2738097"/>
              <a:gd name="connsiteX6" fmla="*/ 1307526 w 6839564"/>
              <a:gd name="connsiteY6" fmla="*/ 1314179 h 2738097"/>
              <a:gd name="connsiteX7" fmla="*/ 731454 w 6839564"/>
              <a:gd name="connsiteY7" fmla="*/ 1698222 h 2738097"/>
              <a:gd name="connsiteX8" fmla="*/ 1389822 w 6839564"/>
              <a:gd name="connsiteY8" fmla="*/ 1917666 h 2738097"/>
              <a:gd name="connsiteX9" fmla="*/ 5532054 w 6839564"/>
              <a:gd name="connsiteY9" fmla="*/ 1396464 h 2738097"/>
              <a:gd name="connsiteX10" fmla="*/ 6108121 w 6839564"/>
              <a:gd name="connsiteY10" fmla="*/ 1012422 h 2738097"/>
              <a:gd name="connsiteX11" fmla="*/ 5449758 w 6839564"/>
              <a:gd name="connsiteY11" fmla="*/ 792977 h 2738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39564" h="2738097">
                <a:moveTo>
                  <a:pt x="5559481" y="79745"/>
                </a:moveTo>
                <a:cubicBezTo>
                  <a:pt x="7150537" y="354065"/>
                  <a:pt x="7287697" y="1423913"/>
                  <a:pt x="5806369" y="2082281"/>
                </a:cubicBezTo>
                <a:cubicBezTo>
                  <a:pt x="4599355" y="2630921"/>
                  <a:pt x="2596819" y="2877809"/>
                  <a:pt x="1280083" y="2658353"/>
                </a:cubicBezTo>
                <a:cubicBezTo>
                  <a:pt x="-310973" y="2384033"/>
                  <a:pt x="-448133" y="1314185"/>
                  <a:pt x="1033200" y="655817"/>
                </a:cubicBezTo>
                <a:cubicBezTo>
                  <a:pt x="2240209" y="107177"/>
                  <a:pt x="4242745" y="-139711"/>
                  <a:pt x="5559481" y="79745"/>
                </a:cubicBezTo>
                <a:close/>
                <a:moveTo>
                  <a:pt x="5449758" y="792977"/>
                </a:moveTo>
                <a:cubicBezTo>
                  <a:pt x="4270183" y="600942"/>
                  <a:pt x="2404806" y="847852"/>
                  <a:pt x="1307526" y="1314179"/>
                </a:cubicBezTo>
                <a:cubicBezTo>
                  <a:pt x="950922" y="1478777"/>
                  <a:pt x="704022" y="1643375"/>
                  <a:pt x="731454" y="1698222"/>
                </a:cubicBezTo>
                <a:cubicBezTo>
                  <a:pt x="731454" y="1780506"/>
                  <a:pt x="978336" y="1862819"/>
                  <a:pt x="1389822" y="1917666"/>
                </a:cubicBezTo>
                <a:cubicBezTo>
                  <a:pt x="2569398" y="2137111"/>
                  <a:pt x="4434774" y="1890229"/>
                  <a:pt x="5532054" y="1396464"/>
                </a:cubicBezTo>
                <a:cubicBezTo>
                  <a:pt x="5888665" y="1231866"/>
                  <a:pt x="6135552" y="1094706"/>
                  <a:pt x="6108121" y="1012422"/>
                </a:cubicBezTo>
                <a:cubicBezTo>
                  <a:pt x="6108121" y="957546"/>
                  <a:pt x="5861232" y="875262"/>
                  <a:pt x="5449758" y="792977"/>
                </a:cubicBezTo>
                <a:close/>
              </a:path>
            </a:pathLst>
          </a:custGeom>
          <a:solidFill>
            <a:schemeClr val="bg1"/>
          </a:solidFill>
          <a:ln w="571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0" name="Title 11">
            <a:extLst>
              <a:ext uri="{FF2B5EF4-FFF2-40B4-BE49-F238E27FC236}">
                <a16:creationId xmlns:a16="http://schemas.microsoft.com/office/drawing/2014/main" id="{4894EA6D-65C3-8366-1121-20B653912356}"/>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4172793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9AAEC9-E963-CBD3-0F32-58C53CB5F8D9}"/>
              </a:ext>
            </a:extLst>
          </p:cNvPr>
          <p:cNvSpPr>
            <a:spLocks noGrp="1"/>
          </p:cNvSpPr>
          <p:nvPr>
            <p:ph type="body" sz="quarter" idx="15"/>
          </p:nvPr>
        </p:nvSpPr>
        <p:spPr>
          <a:xfrm>
            <a:off x="560760" y="365760"/>
            <a:ext cx="6307980" cy="1182925"/>
          </a:xfrm>
        </p:spPr>
        <p:txBody>
          <a:bodyPr/>
          <a:lstStyle/>
          <a:p>
            <a:pPr algn="ctr">
              <a:lnSpc>
                <a:spcPct val="100000"/>
              </a:lnSpc>
              <a:spcBef>
                <a:spcPts val="0"/>
              </a:spcBef>
            </a:pPr>
            <a:r>
              <a:rPr lang="en-US" sz="2800"/>
              <a:t>DVR Initiation Visit: </a:t>
            </a:r>
          </a:p>
          <a:p>
            <a:pPr algn="ctr">
              <a:lnSpc>
                <a:spcPct val="100000"/>
              </a:lnSpc>
              <a:spcBef>
                <a:spcPts val="0"/>
              </a:spcBef>
            </a:pPr>
            <a:r>
              <a:rPr lang="en-US" sz="2800">
                <a:solidFill>
                  <a:schemeClr val="accent3"/>
                </a:solidFill>
              </a:rPr>
              <a:t>Essential Procedures</a:t>
            </a:r>
          </a:p>
        </p:txBody>
      </p:sp>
      <p:graphicFrame>
        <p:nvGraphicFramePr>
          <p:cNvPr id="7" name="Table 6">
            <a:extLst>
              <a:ext uri="{FF2B5EF4-FFF2-40B4-BE49-F238E27FC236}">
                <a16:creationId xmlns:a16="http://schemas.microsoft.com/office/drawing/2014/main" id="{09AAEC50-1CDB-6D5E-46E0-F547AA052934}"/>
              </a:ext>
            </a:extLst>
          </p:cNvPr>
          <p:cNvGraphicFramePr>
            <a:graphicFrameLocks noGrp="1"/>
          </p:cNvGraphicFramePr>
          <p:nvPr>
            <p:extLst>
              <p:ext uri="{D42A27DB-BD31-4B8C-83A1-F6EECF244321}">
                <p14:modId xmlns:p14="http://schemas.microsoft.com/office/powerpoint/2010/main" val="1266121328"/>
              </p:ext>
            </p:extLst>
          </p:nvPr>
        </p:nvGraphicFramePr>
        <p:xfrm>
          <a:off x="370781" y="1584454"/>
          <a:ext cx="6687938" cy="7715731"/>
        </p:xfrm>
        <a:graphic>
          <a:graphicData uri="http://schemas.openxmlformats.org/drawingml/2006/table">
            <a:tbl>
              <a:tblPr firstRow="1" bandRow="1"/>
              <a:tblGrid>
                <a:gridCol w="2313898">
                  <a:extLst>
                    <a:ext uri="{9D8B030D-6E8A-4147-A177-3AD203B41FA5}">
                      <a16:colId xmlns:a16="http://schemas.microsoft.com/office/drawing/2014/main" val="3868099557"/>
                    </a:ext>
                  </a:extLst>
                </a:gridCol>
                <a:gridCol w="4374040">
                  <a:extLst>
                    <a:ext uri="{9D8B030D-6E8A-4147-A177-3AD203B41FA5}">
                      <a16:colId xmlns:a16="http://schemas.microsoft.com/office/drawing/2014/main" val="137486268"/>
                    </a:ext>
                  </a:extLst>
                </a:gridCol>
              </a:tblGrid>
              <a:tr h="496886">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a:r>
                        <a:rPr lang="en-US" sz="1800">
                          <a:solidFill>
                            <a:schemeClr val="bg1"/>
                          </a:solidFill>
                          <a:latin typeface="+mn-lt"/>
                        </a:rPr>
                        <a:t>Procedure</a:t>
                      </a:r>
                      <a:endParaRPr lang="en-US" sz="1800">
                        <a:solidFill>
                          <a:schemeClr val="bg1"/>
                        </a:solidFill>
                        <a:latin typeface="+mn-lt"/>
                        <a:cs typeface="Garamond"/>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a:r>
                        <a:rPr lang="en-US" sz="1800">
                          <a:solidFill>
                            <a:schemeClr val="bg1"/>
                          </a:solidFill>
                          <a:latin typeface="+mn-lt"/>
                        </a:rPr>
                        <a:t>Rationale</a:t>
                      </a:r>
                      <a:endParaRPr lang="en-US" sz="1800">
                        <a:solidFill>
                          <a:schemeClr val="bg1"/>
                        </a:solidFill>
                        <a:latin typeface="+mn-lt"/>
                        <a:cs typeface="Garamond"/>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2698026058"/>
                  </a:ext>
                </a:extLst>
              </a:tr>
              <a:tr h="52918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spcBef>
                          <a:spcPts val="0"/>
                        </a:spcBef>
                        <a:spcAft>
                          <a:spcPts val="0"/>
                        </a:spcAft>
                      </a:pPr>
                      <a:r>
                        <a:rPr lang="en-US" sz="1400" b="1">
                          <a:solidFill>
                            <a:schemeClr val="tx1">
                              <a:lumMod val="50000"/>
                            </a:schemeClr>
                          </a:solidFill>
                          <a:effectLst/>
                          <a:latin typeface="+mn-lt"/>
                        </a:rPr>
                        <a:t>HIV test using national </a:t>
                      </a:r>
                      <a:r>
                        <a:rPr lang="en-US" sz="1400" b="1" u="none" strike="noStrike">
                          <a:solidFill>
                            <a:schemeClr val="tx1">
                              <a:lumMod val="50000"/>
                            </a:schemeClr>
                          </a:solidFill>
                          <a:effectLst/>
                          <a:latin typeface="+mn-lt"/>
                        </a:rPr>
                        <a:t>algorithm or </a:t>
                      </a:r>
                      <a:r>
                        <a:rPr lang="en-US" sz="1400" b="1" i="0" u="none" strike="noStrike">
                          <a:solidFill>
                            <a:schemeClr val="tx1">
                              <a:lumMod val="50000"/>
                            </a:schemeClr>
                          </a:solidFill>
                          <a:effectLst/>
                          <a:latin typeface="+mn-lt"/>
                        </a:rPr>
                        <a:t>assisted</a:t>
                      </a:r>
                      <a:r>
                        <a:rPr lang="en-US" sz="1400" b="1" u="none" strike="noStrike">
                          <a:solidFill>
                            <a:schemeClr val="tx1">
                              <a:lumMod val="50000"/>
                            </a:schemeClr>
                          </a:solidFill>
                          <a:effectLst/>
                          <a:latin typeface="+mn-lt"/>
                        </a:rPr>
                        <a:t> </a:t>
                      </a:r>
                      <a:r>
                        <a:rPr lang="en-US" sz="1400" b="1">
                          <a:solidFill>
                            <a:schemeClr val="tx1">
                              <a:lumMod val="50000"/>
                            </a:schemeClr>
                          </a:solidFill>
                          <a:effectLst/>
                          <a:latin typeface="+mn-lt"/>
                        </a:rPr>
                        <a:t>HIVST</a:t>
                      </a:r>
                      <a:endParaRPr lang="en-US" sz="1400" b="1" i="0">
                        <a:solidFill>
                          <a:schemeClr val="tx1">
                            <a:lumMod val="50000"/>
                          </a:schemeClr>
                        </a:solidFill>
                        <a:effectLst/>
                        <a:latin typeface="+mn-lt"/>
                      </a:endParaRPr>
                    </a:p>
                  </a:txBody>
                  <a:tcPr marL="73152" marR="73152"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rPr>
                        <a:t>Assessment</a:t>
                      </a:r>
                      <a:r>
                        <a:rPr lang="en-US" sz="1400" spc="-50" baseline="0">
                          <a:solidFill>
                            <a:schemeClr val="tx1">
                              <a:lumMod val="50000"/>
                            </a:schemeClr>
                          </a:solidFill>
                          <a:latin typeface="+mn-lt"/>
                        </a:rPr>
                        <a:t> of HIV infection status</a:t>
                      </a:r>
                      <a:endParaRPr lang="en-US" sz="1400" spc="-50" baseline="0">
                        <a:solidFill>
                          <a:schemeClr val="tx1">
                            <a:lumMod val="50000"/>
                          </a:schemeClr>
                        </a:solidFill>
                        <a:latin typeface="+mn-lt"/>
                        <a:cs typeface="Garamond"/>
                      </a:endParaRPr>
                    </a:p>
                  </a:txBody>
                  <a:tcPr marL="73152" marR="73152"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591096970"/>
                  </a:ext>
                </a:extLst>
              </a:tr>
              <a:tr h="38501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strike="noStrike" spc="-50" baseline="0">
                          <a:solidFill>
                            <a:schemeClr val="tx1">
                              <a:lumMod val="50000"/>
                            </a:schemeClr>
                          </a:solidFill>
                          <a:latin typeface="+mn-lt"/>
                        </a:rPr>
                        <a:t>Acute HIV symptom checklist</a:t>
                      </a:r>
                      <a:endParaRPr lang="en-US" sz="1400" b="1" strike="noStrike" spc="-50">
                        <a:solidFill>
                          <a:schemeClr val="tx1">
                            <a:lumMod val="50000"/>
                          </a:schemeClr>
                        </a:solidFill>
                        <a:latin typeface="+mn-lt"/>
                        <a:cs typeface="Garamond"/>
                      </a:endParaRP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strike="noStrike" spc="-50" baseline="0">
                          <a:solidFill>
                            <a:schemeClr val="tx1">
                              <a:lumMod val="50000"/>
                            </a:schemeClr>
                          </a:solidFill>
                          <a:latin typeface="+mn-lt"/>
                        </a:rPr>
                        <a:t>Assess for acute HIV infection</a:t>
                      </a:r>
                      <a:endParaRPr lang="en-US" sz="1400" strike="noStrike" spc="-50">
                        <a:solidFill>
                          <a:schemeClr val="tx1">
                            <a:lumMod val="50000"/>
                          </a:schemeClr>
                        </a:solidFill>
                        <a:latin typeface="+mn-lt"/>
                        <a:cs typeface="Garamond"/>
                      </a:endParaRP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1961270887"/>
                  </a:ext>
                </a:extLst>
              </a:tr>
              <a:tr h="69542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strike="noStrike" spc="-50">
                          <a:solidFill>
                            <a:schemeClr val="tx1">
                              <a:lumMod val="50000"/>
                            </a:schemeClr>
                          </a:solidFill>
                          <a:latin typeface="+mn-lt"/>
                        </a:rPr>
                        <a:t>Ask about </a:t>
                      </a:r>
                      <a:r>
                        <a:rPr lang="en-US" sz="1400" b="1" strike="noStrike" spc="-50" baseline="0">
                          <a:solidFill>
                            <a:schemeClr val="tx1">
                              <a:lumMod val="50000"/>
                            </a:schemeClr>
                          </a:solidFill>
                          <a:latin typeface="+mn-lt"/>
                        </a:rPr>
                        <a:t>last potential HIV exposure</a:t>
                      </a:r>
                      <a:endParaRPr lang="en-US" sz="1400" b="1" strike="noStrike" spc="-50">
                        <a:solidFill>
                          <a:schemeClr val="tx1">
                            <a:lumMod val="50000"/>
                          </a:schemeClr>
                        </a:solidFill>
                        <a:latin typeface="+mn-lt"/>
                        <a:cs typeface="Garamond"/>
                      </a:endParaRP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strike="noStrike" spc="-50">
                          <a:solidFill>
                            <a:schemeClr val="tx1">
                              <a:lumMod val="50000"/>
                            </a:schemeClr>
                          </a:solidFill>
                          <a:latin typeface="+mn-lt"/>
                        </a:rPr>
                        <a:t>If</a:t>
                      </a:r>
                      <a:r>
                        <a:rPr lang="en-US" sz="1400" strike="noStrike" spc="-50" baseline="0">
                          <a:solidFill>
                            <a:schemeClr val="tx1">
                              <a:lumMod val="50000"/>
                            </a:schemeClr>
                          </a:solidFill>
                          <a:latin typeface="+mn-lt"/>
                        </a:rPr>
                        <a:t> last exposure &lt;72 hours prior, </a:t>
                      </a:r>
                      <a:r>
                        <a:rPr lang="en-US" sz="1400" strike="noStrike" spc="-50">
                          <a:solidFill>
                            <a:schemeClr val="tx1">
                              <a:lumMod val="50000"/>
                            </a:schemeClr>
                          </a:solidFill>
                          <a:latin typeface="+mn-lt"/>
                        </a:rPr>
                        <a:t>post-exposure prophylaxis </a:t>
                      </a:r>
                      <a:r>
                        <a:rPr lang="en-US" sz="1400" strike="noStrike" spc="-50" baseline="0">
                          <a:solidFill>
                            <a:schemeClr val="tx1">
                              <a:lumMod val="50000"/>
                            </a:schemeClr>
                          </a:solidFill>
                          <a:latin typeface="+mn-lt"/>
                        </a:rPr>
                        <a:t>(PEP) may be more appropriate before transitioning to PrEP</a:t>
                      </a:r>
                      <a:endParaRPr lang="en-US" sz="1400" strike="noStrike" spc="-50">
                        <a:solidFill>
                          <a:schemeClr val="tx1">
                            <a:lumMod val="50000"/>
                          </a:schemeClr>
                        </a:solidFill>
                        <a:latin typeface="+mn-lt"/>
                        <a:cs typeface="Garamond"/>
                      </a:endParaRP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623619469"/>
                  </a:ext>
                </a:extLst>
              </a:tr>
              <a:tr h="149958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1" spc="-50">
                          <a:solidFill>
                            <a:schemeClr val="tx1">
                              <a:lumMod val="50000"/>
                            </a:schemeClr>
                          </a:solidFill>
                          <a:latin typeface="+mn-lt"/>
                        </a:rPr>
                        <a:t>PrEP initiation</a:t>
                      </a:r>
                      <a:r>
                        <a:rPr lang="en-US" sz="1400" b="1" spc="-50" baseline="0">
                          <a:solidFill>
                            <a:schemeClr val="tx1">
                              <a:lumMod val="50000"/>
                            </a:schemeClr>
                          </a:solidFill>
                          <a:latin typeface="+mn-lt"/>
                        </a:rPr>
                        <a:t> counseling, including informed choice counseling on PrEP options</a:t>
                      </a:r>
                      <a:endParaRPr lang="en-US" sz="1400" b="1" spc="-50">
                        <a:solidFill>
                          <a:schemeClr val="tx1">
                            <a:lumMod val="50000"/>
                          </a:schemeClr>
                        </a:solidFill>
                        <a:latin typeface="+mn-lt"/>
                        <a:cs typeface="Garamond"/>
                      </a:endParaRP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rPr>
                        <a:t>Assess substantial risk for HIV</a:t>
                      </a:r>
                    </a:p>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rPr>
                        <a:t>Assess HIV prevention needs and educate about options</a:t>
                      </a:r>
                    </a:p>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rPr>
                        <a:t>Discuss desire for PrEP and willingness to take PrEP</a:t>
                      </a:r>
                    </a:p>
                    <a:p>
                      <a:pPr marL="285750" marR="0" lvl="0" indent="-285750" algn="l" defTabSz="457200" rtl="0" eaLnBrk="1" fontAlgn="auto" latinLnBrk="0" hangingPunct="1">
                        <a:lnSpc>
                          <a:spcPct val="100000"/>
                        </a:lnSpc>
                        <a:spcBef>
                          <a:spcPts val="0"/>
                        </a:spcBef>
                        <a:spcAft>
                          <a:spcPts val="0"/>
                        </a:spcAft>
                        <a:buClrTx/>
                        <a:buSzTx/>
                        <a:buFont typeface="Arial"/>
                        <a:buChar char="•"/>
                        <a:tabLst/>
                        <a:defRPr/>
                      </a:pPr>
                      <a:r>
                        <a:rPr lang="en-US" sz="1400" spc="-50">
                          <a:solidFill>
                            <a:schemeClr val="tx1">
                              <a:lumMod val="50000"/>
                            </a:schemeClr>
                          </a:solidFill>
                          <a:latin typeface="+mn-lt"/>
                        </a:rPr>
                        <a:t>Support informed decision to start the DVR, including understanding that it only offers partial HIV protection</a:t>
                      </a:r>
                    </a:p>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rPr>
                        <a:t>Plan for effective DVR use and sexual and reproductive health</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4083375468"/>
                  </a:ext>
                </a:extLst>
              </a:tr>
              <a:tr h="34219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1" spc="-50">
                          <a:solidFill>
                            <a:schemeClr val="tx1">
                              <a:lumMod val="50000"/>
                            </a:schemeClr>
                          </a:solidFill>
                          <a:latin typeface="+mn-lt"/>
                        </a:rPr>
                        <a:t>Ask about any known allergies</a:t>
                      </a:r>
                      <a:endParaRPr lang="en-US" sz="1400" b="1" spc="-50">
                        <a:solidFill>
                          <a:schemeClr val="tx1">
                            <a:lumMod val="50000"/>
                          </a:schemeClr>
                        </a:solidFill>
                        <a:latin typeface="+mn-lt"/>
                        <a:cs typeface="Garamond"/>
                      </a:endParaRP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rPr>
                        <a:t>Assess for any known allergies to DAP or silicone</a:t>
                      </a:r>
                      <a:endParaRPr lang="en-US" sz="1400" spc="-50">
                        <a:solidFill>
                          <a:schemeClr val="tx1">
                            <a:lumMod val="50000"/>
                          </a:schemeClr>
                        </a:solidFill>
                        <a:latin typeface="+mn-lt"/>
                        <a:cs typeface="Garamond"/>
                      </a:endParaRP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198303905"/>
                  </a:ext>
                </a:extLst>
              </a:tr>
              <a:tr h="1490659">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1" kern="1200" spc="-50">
                          <a:solidFill>
                            <a:schemeClr val="tx1">
                              <a:lumMod val="50000"/>
                            </a:schemeClr>
                          </a:solidFill>
                          <a:latin typeface="+mn-lt"/>
                          <a:ea typeface="+mn-ea"/>
                          <a:cs typeface="+mn-cs"/>
                        </a:rPr>
                        <a:t>Assess for use of other vaginal products or vaginal practices</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rPr>
                        <a:t>Woman being treated with </a:t>
                      </a:r>
                      <a:r>
                        <a:rPr lang="en-US" sz="1400">
                          <a:solidFill>
                            <a:schemeClr val="tx1">
                              <a:lumMod val="50000"/>
                            </a:schemeClr>
                          </a:solidFill>
                          <a:latin typeface="+mn-lt"/>
                        </a:rPr>
                        <a:t>vaginal antimicrobial products should complete their treatment before using the DVR.</a:t>
                      </a:r>
                      <a:endParaRPr lang="en-US" sz="1400" spc="-50">
                        <a:solidFill>
                          <a:schemeClr val="tx1">
                            <a:lumMod val="50000"/>
                          </a:schemeClr>
                        </a:solidFill>
                        <a:latin typeface="+mn-lt"/>
                      </a:endParaRPr>
                    </a:p>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rPr>
                        <a:t>Women using a ring, diaphragm or cervical cap for contraception, or who engage in vaginal cleaning or drying practices, should be willing to stop while using the DVR.</a:t>
                      </a:r>
                    </a:p>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rPr>
                        <a:t>Offer other contraception and prevention options as needed</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2014100132"/>
                  </a:ext>
                </a:extLst>
              </a:tr>
              <a:tr h="86287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400" b="1" spc="-50">
                          <a:solidFill>
                            <a:schemeClr val="tx1">
                              <a:lumMod val="50000"/>
                            </a:schemeClr>
                          </a:solidFill>
                          <a:latin typeface="+mn-lt"/>
                          <a:cs typeface="Garamond"/>
                        </a:rPr>
                        <a:t>Assess pregnancy</a:t>
                      </a:r>
                      <a:r>
                        <a:rPr lang="en-US" sz="1400" b="1" spc="-50" baseline="0">
                          <a:solidFill>
                            <a:schemeClr val="tx1">
                              <a:lumMod val="50000"/>
                            </a:schemeClr>
                          </a:solidFill>
                          <a:latin typeface="+mn-lt"/>
                          <a:cs typeface="Garamond"/>
                        </a:rPr>
                        <a:t> and breastfeeding status (per national guidelines)</a:t>
                      </a:r>
                      <a:endParaRPr lang="en-US" sz="1400" b="1" spc="-50">
                        <a:solidFill>
                          <a:schemeClr val="tx1">
                            <a:lumMod val="50000"/>
                          </a:schemeClr>
                        </a:solidFill>
                        <a:latin typeface="+mn-lt"/>
                        <a:cs typeface="Garamond"/>
                      </a:endParaRP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cs typeface="Garamond"/>
                        </a:rPr>
                        <a:t>Determine</a:t>
                      </a:r>
                      <a:r>
                        <a:rPr lang="en-US" sz="1400" spc="-50" baseline="0">
                          <a:solidFill>
                            <a:schemeClr val="tx1">
                              <a:lumMod val="50000"/>
                            </a:schemeClr>
                          </a:solidFill>
                          <a:latin typeface="+mn-lt"/>
                          <a:cs typeface="Garamond"/>
                        </a:rPr>
                        <a:t> if they are pregnant or breastfeeding</a:t>
                      </a:r>
                    </a:p>
                    <a:p>
                      <a:pPr marL="285750" indent="-285750">
                        <a:lnSpc>
                          <a:spcPct val="100000"/>
                        </a:lnSpc>
                        <a:spcBef>
                          <a:spcPts val="0"/>
                        </a:spcBef>
                        <a:spcAft>
                          <a:spcPts val="0"/>
                        </a:spcAft>
                        <a:buFont typeface="Arial"/>
                        <a:buChar char="•"/>
                      </a:pPr>
                      <a:r>
                        <a:rPr lang="en-US" sz="1400" spc="-50" baseline="0">
                          <a:solidFill>
                            <a:schemeClr val="tx1">
                              <a:lumMod val="50000"/>
                            </a:schemeClr>
                          </a:solidFill>
                          <a:latin typeface="+mn-lt"/>
                          <a:cs typeface="Garamond"/>
                        </a:rPr>
                        <a:t>This may make them ineligible for DVR per national guidelines</a:t>
                      </a:r>
                    </a:p>
                    <a:p>
                      <a:pPr marL="285750" indent="-285750">
                        <a:lnSpc>
                          <a:spcPct val="100000"/>
                        </a:lnSpc>
                        <a:spcBef>
                          <a:spcPts val="0"/>
                        </a:spcBef>
                        <a:spcAft>
                          <a:spcPts val="0"/>
                        </a:spcAft>
                        <a:buFont typeface="Arial"/>
                        <a:buChar char="•"/>
                      </a:pPr>
                      <a:r>
                        <a:rPr lang="en-US" sz="1400" spc="-50" baseline="0">
                          <a:solidFill>
                            <a:schemeClr val="tx1">
                              <a:lumMod val="50000"/>
                            </a:schemeClr>
                          </a:solidFill>
                          <a:latin typeface="+mn-lt"/>
                          <a:cs typeface="Garamond"/>
                        </a:rPr>
                        <a:t>Pregnancy testing or contraception may be required or recommended by national guidelines</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1831528606"/>
                  </a:ext>
                </a:extLst>
              </a:tr>
              <a:tr h="99377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indent="0">
                        <a:lnSpc>
                          <a:spcPct val="100000"/>
                        </a:lnSpc>
                        <a:buFont typeface="Wingdings" panose="05000000000000000000" pitchFamily="2" charset="2"/>
                        <a:buNone/>
                      </a:pPr>
                      <a:r>
                        <a:rPr lang="en-US" sz="1400" b="1" kern="1200" spc="-50">
                          <a:solidFill>
                            <a:schemeClr val="tx1">
                              <a:lumMod val="50000"/>
                            </a:schemeClr>
                          </a:solidFill>
                          <a:latin typeface="+mn-lt"/>
                          <a:ea typeface="+mn-ea"/>
                          <a:cs typeface="+mn-cs"/>
                        </a:rPr>
                        <a:t>Educate the client on effective DVR use, including self-insertion and removal procedures and schedule</a:t>
                      </a:r>
                    </a:p>
                  </a:txBody>
                  <a:tcPr marL="73152" marR="73152"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cs typeface="Garamond"/>
                        </a:rPr>
                        <a:t>Ensure the client is aware of how the DVR is used and is willing to use the DVR as instructed</a:t>
                      </a:r>
                    </a:p>
                    <a:p>
                      <a:pPr marL="285750" indent="-285750">
                        <a:lnSpc>
                          <a:spcPct val="100000"/>
                        </a:lnSpc>
                        <a:spcBef>
                          <a:spcPts val="0"/>
                        </a:spcBef>
                        <a:spcAft>
                          <a:spcPts val="0"/>
                        </a:spcAft>
                        <a:buFont typeface="Arial"/>
                        <a:buChar char="•"/>
                      </a:pPr>
                      <a:r>
                        <a:rPr lang="en-US" sz="1400" spc="-50">
                          <a:solidFill>
                            <a:schemeClr val="tx1">
                              <a:lumMod val="50000"/>
                            </a:schemeClr>
                          </a:solidFill>
                          <a:latin typeface="+mn-lt"/>
                          <a:cs typeface="Garamond"/>
                        </a:rPr>
                        <a:t>Offer to assist with the first insertion and answer all client questions about using the DVR</a:t>
                      </a:r>
                    </a:p>
                  </a:txBody>
                  <a:tcPr marL="73152" marR="73152"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4251883025"/>
                  </a:ext>
                </a:extLst>
              </a:tr>
            </a:tbl>
          </a:graphicData>
        </a:graphic>
      </p:graphicFrame>
      <p:sp>
        <p:nvSpPr>
          <p:cNvPr id="6" name="Title 11">
            <a:extLst>
              <a:ext uri="{FF2B5EF4-FFF2-40B4-BE49-F238E27FC236}">
                <a16:creationId xmlns:a16="http://schemas.microsoft.com/office/drawing/2014/main" id="{315985DF-44B5-2D27-C0A3-3705F45A1BDA}"/>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1079435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C871FE5-7524-070D-876F-866A5183FDAC}"/>
              </a:ext>
            </a:extLst>
          </p:cNvPr>
          <p:cNvSpPr>
            <a:spLocks noGrp="1"/>
          </p:cNvSpPr>
          <p:nvPr>
            <p:ph type="body" sz="quarter" idx="15"/>
          </p:nvPr>
        </p:nvSpPr>
        <p:spPr>
          <a:xfrm>
            <a:off x="560760" y="804315"/>
            <a:ext cx="6307980" cy="892137"/>
          </a:xfrm>
        </p:spPr>
        <p:txBody>
          <a:bodyPr/>
          <a:lstStyle/>
          <a:p>
            <a:pPr algn="ctr">
              <a:lnSpc>
                <a:spcPct val="100000"/>
              </a:lnSpc>
              <a:spcBef>
                <a:spcPts val="0"/>
              </a:spcBef>
            </a:pPr>
            <a:r>
              <a:rPr lang="en-US" sz="2800"/>
              <a:t>DVR Initiation Visit: </a:t>
            </a:r>
          </a:p>
          <a:p>
            <a:pPr algn="ctr">
              <a:lnSpc>
                <a:spcPct val="100000"/>
              </a:lnSpc>
              <a:spcBef>
                <a:spcPts val="0"/>
              </a:spcBef>
            </a:pPr>
            <a:r>
              <a:rPr lang="en-US" sz="2800">
                <a:solidFill>
                  <a:srgbClr val="00B5DE"/>
                </a:solidFill>
              </a:rPr>
              <a:t>Suggested Procedures</a:t>
            </a:r>
          </a:p>
        </p:txBody>
      </p:sp>
      <p:graphicFrame>
        <p:nvGraphicFramePr>
          <p:cNvPr id="5" name="Table 4">
            <a:extLst>
              <a:ext uri="{FF2B5EF4-FFF2-40B4-BE49-F238E27FC236}">
                <a16:creationId xmlns:a16="http://schemas.microsoft.com/office/drawing/2014/main" id="{42B787D2-080B-5CE3-1D1A-2E2ADED5F95F}"/>
              </a:ext>
            </a:extLst>
          </p:cNvPr>
          <p:cNvGraphicFramePr>
            <a:graphicFrameLocks noGrp="1"/>
          </p:cNvGraphicFramePr>
          <p:nvPr>
            <p:extLst>
              <p:ext uri="{D42A27DB-BD31-4B8C-83A1-F6EECF244321}">
                <p14:modId xmlns:p14="http://schemas.microsoft.com/office/powerpoint/2010/main" val="2691361984"/>
              </p:ext>
            </p:extLst>
          </p:nvPr>
        </p:nvGraphicFramePr>
        <p:xfrm>
          <a:off x="560760" y="2169314"/>
          <a:ext cx="6307980" cy="3616344"/>
        </p:xfrm>
        <a:graphic>
          <a:graphicData uri="http://schemas.openxmlformats.org/drawingml/2006/table">
            <a:tbl>
              <a:tblPr firstRow="1" bandRow="1">
                <a:tableStyleId>{5C22544A-7EE6-4342-B048-85BDC9FD1C3A}</a:tableStyleId>
              </a:tblPr>
              <a:tblGrid>
                <a:gridCol w="2086187">
                  <a:extLst>
                    <a:ext uri="{9D8B030D-6E8A-4147-A177-3AD203B41FA5}">
                      <a16:colId xmlns:a16="http://schemas.microsoft.com/office/drawing/2014/main" val="3868099557"/>
                    </a:ext>
                  </a:extLst>
                </a:gridCol>
                <a:gridCol w="4221793">
                  <a:extLst>
                    <a:ext uri="{9D8B030D-6E8A-4147-A177-3AD203B41FA5}">
                      <a16:colId xmlns:a16="http://schemas.microsoft.com/office/drawing/2014/main" val="137486268"/>
                    </a:ext>
                  </a:extLst>
                </a:gridCol>
              </a:tblGrid>
              <a:tr h="505128">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a:r>
                        <a:rPr lang="en-US" sz="1800">
                          <a:solidFill>
                            <a:schemeClr val="bg1"/>
                          </a:solidFill>
                        </a:rPr>
                        <a:t>Procedure</a:t>
                      </a:r>
                      <a:endParaRPr lang="en-US" sz="1800">
                        <a:solidFill>
                          <a:schemeClr val="bg1"/>
                        </a:solidFill>
                        <a:latin typeface="+mn-lt"/>
                        <a:cs typeface="Garamond"/>
                      </a:endParaRPr>
                    </a:p>
                  </a:txBody>
                  <a:tcPr anchor="ctr"/>
                </a:tc>
                <a:tc>
                  <a:txBody>
                    <a:bodyPr/>
                    <a:lstStyle>
                      <a:lvl1pPr marL="0" algn="l" defTabSz="1432590" rtl="0" eaLnBrk="1" latinLnBrk="0" hangingPunct="1">
                        <a:defRPr sz="2820" b="1" kern="1200">
                          <a:solidFill>
                            <a:schemeClr val="lt1"/>
                          </a:solidFill>
                          <a:latin typeface="Calibri" panose="020F0502020204030204"/>
                        </a:defRPr>
                      </a:lvl1pPr>
                      <a:lvl2pPr marL="716295" algn="l" defTabSz="1432590" rtl="0" eaLnBrk="1" latinLnBrk="0" hangingPunct="1">
                        <a:defRPr sz="2820" b="1" kern="1200">
                          <a:solidFill>
                            <a:schemeClr val="lt1"/>
                          </a:solidFill>
                          <a:latin typeface="Calibri" panose="020F0502020204030204"/>
                        </a:defRPr>
                      </a:lvl2pPr>
                      <a:lvl3pPr marL="1432590" algn="l" defTabSz="1432590" rtl="0" eaLnBrk="1" latinLnBrk="0" hangingPunct="1">
                        <a:defRPr sz="2820" b="1" kern="1200">
                          <a:solidFill>
                            <a:schemeClr val="lt1"/>
                          </a:solidFill>
                          <a:latin typeface="Calibri" panose="020F0502020204030204"/>
                        </a:defRPr>
                      </a:lvl3pPr>
                      <a:lvl4pPr marL="2148886" algn="l" defTabSz="1432590" rtl="0" eaLnBrk="1" latinLnBrk="0" hangingPunct="1">
                        <a:defRPr sz="2820" b="1" kern="1200">
                          <a:solidFill>
                            <a:schemeClr val="lt1"/>
                          </a:solidFill>
                          <a:latin typeface="Calibri" panose="020F0502020204030204"/>
                        </a:defRPr>
                      </a:lvl4pPr>
                      <a:lvl5pPr marL="2865181" algn="l" defTabSz="1432590" rtl="0" eaLnBrk="1" latinLnBrk="0" hangingPunct="1">
                        <a:defRPr sz="2820" b="1" kern="1200">
                          <a:solidFill>
                            <a:schemeClr val="lt1"/>
                          </a:solidFill>
                          <a:latin typeface="Calibri" panose="020F0502020204030204"/>
                        </a:defRPr>
                      </a:lvl5pPr>
                      <a:lvl6pPr marL="3581476" algn="l" defTabSz="1432590" rtl="0" eaLnBrk="1" latinLnBrk="0" hangingPunct="1">
                        <a:defRPr sz="2820" b="1" kern="1200">
                          <a:solidFill>
                            <a:schemeClr val="lt1"/>
                          </a:solidFill>
                          <a:latin typeface="Calibri" panose="020F0502020204030204"/>
                        </a:defRPr>
                      </a:lvl6pPr>
                      <a:lvl7pPr marL="4297771" algn="l" defTabSz="1432590" rtl="0" eaLnBrk="1" latinLnBrk="0" hangingPunct="1">
                        <a:defRPr sz="2820" b="1" kern="1200">
                          <a:solidFill>
                            <a:schemeClr val="lt1"/>
                          </a:solidFill>
                          <a:latin typeface="Calibri" panose="020F0502020204030204"/>
                        </a:defRPr>
                      </a:lvl7pPr>
                      <a:lvl8pPr marL="5014067" algn="l" defTabSz="1432590" rtl="0" eaLnBrk="1" latinLnBrk="0" hangingPunct="1">
                        <a:defRPr sz="2820" b="1" kern="1200">
                          <a:solidFill>
                            <a:schemeClr val="lt1"/>
                          </a:solidFill>
                          <a:latin typeface="Calibri" panose="020F0502020204030204"/>
                        </a:defRPr>
                      </a:lvl8pPr>
                      <a:lvl9pPr marL="5730362" algn="l" defTabSz="1432590" rtl="0" eaLnBrk="1" latinLnBrk="0" hangingPunct="1">
                        <a:defRPr sz="2820" b="1" kern="1200">
                          <a:solidFill>
                            <a:schemeClr val="lt1"/>
                          </a:solidFill>
                          <a:latin typeface="Calibri" panose="020F0502020204030204"/>
                        </a:defRPr>
                      </a:lvl9pPr>
                    </a:lstStyle>
                    <a:p>
                      <a:pPr algn="ctr"/>
                      <a:r>
                        <a:rPr lang="en-US" sz="1800">
                          <a:solidFill>
                            <a:schemeClr val="bg1"/>
                          </a:solidFill>
                        </a:rPr>
                        <a:t>Rationale</a:t>
                      </a:r>
                      <a:endParaRPr lang="en-US" sz="1800">
                        <a:solidFill>
                          <a:schemeClr val="bg1"/>
                        </a:solidFill>
                        <a:latin typeface="+mn-lt"/>
                        <a:cs typeface="Garamond"/>
                      </a:endParaRPr>
                    </a:p>
                  </a:txBody>
                  <a:tcPr anchor="ctr"/>
                </a:tc>
                <a:extLst>
                  <a:ext uri="{0D108BD9-81ED-4DB2-BD59-A6C34878D82A}">
                    <a16:rowId xmlns:a16="http://schemas.microsoft.com/office/drawing/2014/main" val="2698026058"/>
                  </a:ext>
                </a:extLst>
              </a:tr>
              <a:tr h="94604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600" b="1" spc="-50">
                          <a:solidFill>
                            <a:srgbClr val="000000"/>
                          </a:solidFill>
                        </a:rPr>
                        <a:t>STI screening (per national guidelines)</a:t>
                      </a:r>
                      <a:endParaRPr lang="en-US" sz="1600" b="1" spc="-50">
                        <a:solidFill>
                          <a:srgbClr val="000000"/>
                        </a:solidFill>
                        <a:latin typeface="+mn-lt"/>
                        <a:cs typeface="Garamond"/>
                      </a:endParaRPr>
                    </a:p>
                  </a:txBody>
                  <a:tcPr marL="73152" marR="73152" anchor="ct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nSpc>
                          <a:spcPct val="100000"/>
                        </a:lnSpc>
                        <a:spcBef>
                          <a:spcPts val="0"/>
                        </a:spcBef>
                        <a:spcAft>
                          <a:spcPts val="0"/>
                        </a:spcAft>
                        <a:buFont typeface="Arial"/>
                        <a:buChar char="•"/>
                      </a:pPr>
                      <a:r>
                        <a:rPr lang="en-US" sz="1600" spc="-50">
                          <a:solidFill>
                            <a:srgbClr val="000000"/>
                          </a:solidFill>
                        </a:rPr>
                        <a:t>Diagnose and treat STI</a:t>
                      </a:r>
                    </a:p>
                    <a:p>
                      <a:pPr marL="285750" indent="-285750">
                        <a:lnSpc>
                          <a:spcPct val="100000"/>
                        </a:lnSpc>
                        <a:spcBef>
                          <a:spcPts val="0"/>
                        </a:spcBef>
                        <a:spcAft>
                          <a:spcPts val="0"/>
                        </a:spcAft>
                        <a:buFont typeface="Arial"/>
                        <a:buChar char="•"/>
                      </a:pPr>
                      <a:r>
                        <a:rPr lang="en-US" sz="1600" spc="-50">
                          <a:solidFill>
                            <a:srgbClr val="000000"/>
                          </a:solidFill>
                        </a:rPr>
                        <a:t>Syndromic</a:t>
                      </a:r>
                      <a:r>
                        <a:rPr lang="en-US" sz="1600" spc="-50" baseline="0">
                          <a:solidFill>
                            <a:srgbClr val="000000"/>
                          </a:solidFill>
                        </a:rPr>
                        <a:t> or diagnostic STI testing, depending on local guidelines</a:t>
                      </a:r>
                      <a:endParaRPr lang="en-US" sz="1600" spc="-50">
                        <a:solidFill>
                          <a:srgbClr val="000000"/>
                        </a:solidFill>
                        <a:latin typeface="+mn-lt"/>
                        <a:cs typeface="Garamond"/>
                      </a:endParaRPr>
                    </a:p>
                  </a:txBody>
                  <a:tcPr marL="73152" marR="73152" marT="0" marB="0" anchor="ctr"/>
                </a:tc>
                <a:extLst>
                  <a:ext uri="{0D108BD9-81ED-4DB2-BD59-A6C34878D82A}">
                    <a16:rowId xmlns:a16="http://schemas.microsoft.com/office/drawing/2014/main" val="2591096970"/>
                  </a:ext>
                </a:extLst>
              </a:tr>
              <a:tr h="1260920">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600" b="1" spc="-50" baseline="0">
                          <a:solidFill>
                            <a:srgbClr val="000000"/>
                          </a:solidFill>
                        </a:rPr>
                        <a:t>Pelvic exam (per national guidelines)</a:t>
                      </a:r>
                      <a:endParaRPr lang="en-US" sz="1600" b="1" spc="-50" baseline="0">
                        <a:solidFill>
                          <a:srgbClr val="000000"/>
                        </a:solidFill>
                        <a:latin typeface="+mn-lt"/>
                      </a:endParaRPr>
                    </a:p>
                  </a:txBody>
                  <a:tcPr marL="73152" marR="73152" anchor="ct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a:lnSpc>
                          <a:spcPct val="100000"/>
                        </a:lnSpc>
                        <a:spcBef>
                          <a:spcPts val="0"/>
                        </a:spcBef>
                        <a:spcAft>
                          <a:spcPts val="0"/>
                        </a:spcAft>
                        <a:buFont typeface="Arial"/>
                        <a:buChar char="•"/>
                      </a:pPr>
                      <a:r>
                        <a:rPr lang="en-US" sz="1600" spc="-50">
                          <a:solidFill>
                            <a:srgbClr val="000000"/>
                          </a:solidFill>
                        </a:rPr>
                        <a:t>Evaluate for evidence of pelvic inflammatory disease or lower genital tract infections.</a:t>
                      </a:r>
                    </a:p>
                    <a:p>
                      <a:pPr marL="285750" indent="-285750" algn="l">
                        <a:lnSpc>
                          <a:spcPct val="100000"/>
                        </a:lnSpc>
                        <a:spcBef>
                          <a:spcPts val="0"/>
                        </a:spcBef>
                        <a:spcAft>
                          <a:spcPts val="0"/>
                        </a:spcAft>
                        <a:buFont typeface="Arial"/>
                        <a:buChar char="•"/>
                      </a:pPr>
                      <a:r>
                        <a:rPr lang="en-US" sz="1600" spc="-50">
                          <a:solidFill>
                            <a:srgbClr val="000000"/>
                          </a:solidFill>
                        </a:rPr>
                        <a:t>If evidence of infection, may delay use of the DVR until treated.</a:t>
                      </a:r>
                      <a:endParaRPr lang="en-US" sz="1600" spc="-50">
                        <a:solidFill>
                          <a:srgbClr val="000000"/>
                        </a:solidFill>
                        <a:latin typeface="+mn-lt"/>
                        <a:cs typeface="Garamond"/>
                      </a:endParaRPr>
                    </a:p>
                  </a:txBody>
                  <a:tcPr marL="73152" marR="73152" marT="0" marB="0" anchor="ctr"/>
                </a:tc>
                <a:extLst>
                  <a:ext uri="{0D108BD9-81ED-4DB2-BD59-A6C34878D82A}">
                    <a16:rowId xmlns:a16="http://schemas.microsoft.com/office/drawing/2014/main" val="1961270887"/>
                  </a:ext>
                </a:extLst>
              </a:tr>
              <a:tr h="90425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a:lnSpc>
                          <a:spcPct val="100000"/>
                        </a:lnSpc>
                        <a:spcBef>
                          <a:spcPts val="0"/>
                        </a:spcBef>
                        <a:spcAft>
                          <a:spcPts val="0"/>
                        </a:spcAft>
                      </a:pPr>
                      <a:r>
                        <a:rPr lang="en-US" sz="1600" b="1" spc="-50">
                          <a:solidFill>
                            <a:srgbClr val="000000"/>
                          </a:solidFill>
                        </a:rPr>
                        <a:t>Hepatitis B surface</a:t>
                      </a:r>
                      <a:r>
                        <a:rPr lang="en-US" sz="1600" b="1" spc="-50" baseline="0">
                          <a:solidFill>
                            <a:srgbClr val="000000"/>
                          </a:solidFill>
                        </a:rPr>
                        <a:t> antigen (HBsAg) test</a:t>
                      </a:r>
                      <a:endParaRPr lang="en-US" sz="1600" b="1" spc="-50" baseline="0">
                        <a:solidFill>
                          <a:srgbClr val="000000"/>
                        </a:solidFill>
                        <a:latin typeface="+mn-lt"/>
                      </a:endParaRPr>
                    </a:p>
                  </a:txBody>
                  <a:tcPr marL="73152" marR="73152" anchor="ct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285750" indent="-285750" algn="l">
                        <a:lnSpc>
                          <a:spcPct val="100000"/>
                        </a:lnSpc>
                        <a:spcBef>
                          <a:spcPts val="0"/>
                        </a:spcBef>
                        <a:spcAft>
                          <a:spcPts val="0"/>
                        </a:spcAft>
                        <a:buFont typeface="Arial"/>
                        <a:buChar char="•"/>
                      </a:pPr>
                      <a:r>
                        <a:rPr lang="en-US" sz="1600" spc="-50">
                          <a:solidFill>
                            <a:srgbClr val="000000"/>
                          </a:solidFill>
                        </a:rPr>
                        <a:t>Identify undiagnosed hepatitis B (HBV) infection</a:t>
                      </a:r>
                    </a:p>
                    <a:p>
                      <a:pPr marL="285750" indent="-285750" algn="l">
                        <a:lnSpc>
                          <a:spcPct val="100000"/>
                        </a:lnSpc>
                        <a:spcBef>
                          <a:spcPts val="0"/>
                        </a:spcBef>
                        <a:spcAft>
                          <a:spcPts val="0"/>
                        </a:spcAft>
                        <a:buFont typeface="Arial"/>
                        <a:buChar char="•"/>
                      </a:pPr>
                      <a:r>
                        <a:rPr lang="en-US" sz="1600" spc="-50">
                          <a:solidFill>
                            <a:srgbClr val="000000"/>
                          </a:solidFill>
                        </a:rPr>
                        <a:t>Identify</a:t>
                      </a:r>
                      <a:r>
                        <a:rPr lang="en-US" sz="1600" spc="-50" baseline="0">
                          <a:solidFill>
                            <a:srgbClr val="000000"/>
                          </a:solidFill>
                        </a:rPr>
                        <a:t> those eligible for HBV vaccination</a:t>
                      </a:r>
                      <a:endParaRPr lang="en-US" sz="1600" spc="-50">
                        <a:solidFill>
                          <a:srgbClr val="000000"/>
                        </a:solidFill>
                        <a:latin typeface="+mn-lt"/>
                        <a:cs typeface="Garamond"/>
                      </a:endParaRPr>
                    </a:p>
                  </a:txBody>
                  <a:tcPr marL="73152" marR="73152" marT="0" marB="0" anchor="ctr"/>
                </a:tc>
                <a:extLst>
                  <a:ext uri="{0D108BD9-81ED-4DB2-BD59-A6C34878D82A}">
                    <a16:rowId xmlns:a16="http://schemas.microsoft.com/office/drawing/2014/main" val="2623619469"/>
                  </a:ext>
                </a:extLst>
              </a:tr>
            </a:tbl>
          </a:graphicData>
        </a:graphic>
      </p:graphicFrame>
      <p:sp>
        <p:nvSpPr>
          <p:cNvPr id="2" name="TextBox 1">
            <a:extLst>
              <a:ext uri="{FF2B5EF4-FFF2-40B4-BE49-F238E27FC236}">
                <a16:creationId xmlns:a16="http://schemas.microsoft.com/office/drawing/2014/main" id="{C526170F-0C54-3AD5-0F72-9DFA22B5099B}"/>
              </a:ext>
            </a:extLst>
          </p:cNvPr>
          <p:cNvSpPr txBox="1"/>
          <p:nvPr/>
        </p:nvSpPr>
        <p:spPr>
          <a:xfrm>
            <a:off x="274322" y="9394405"/>
            <a:ext cx="2015290" cy="246221"/>
          </a:xfrm>
          <a:prstGeom prst="rect">
            <a:avLst/>
          </a:prstGeom>
          <a:noFill/>
        </p:spPr>
        <p:txBody>
          <a:bodyPr wrap="square" rtlCol="0">
            <a:spAutoFit/>
          </a:bodyPr>
          <a:lstStyle/>
          <a:p>
            <a:r>
              <a:rPr lang="en-US" sz="1000">
                <a:solidFill>
                  <a:schemeClr val="tx1">
                    <a:lumMod val="50000"/>
                  </a:schemeClr>
                </a:solidFill>
              </a:rPr>
              <a:t>STI = sexually transmitted infection</a:t>
            </a:r>
          </a:p>
        </p:txBody>
      </p:sp>
      <p:sp>
        <p:nvSpPr>
          <p:cNvPr id="8" name="Title 11">
            <a:extLst>
              <a:ext uri="{FF2B5EF4-FFF2-40B4-BE49-F238E27FC236}">
                <a16:creationId xmlns:a16="http://schemas.microsoft.com/office/drawing/2014/main" id="{5BC15223-3385-2104-936D-53FE6C955740}"/>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400964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7D8D50-5848-8BCE-6555-6A172D75BA23}"/>
              </a:ext>
            </a:extLst>
          </p:cNvPr>
          <p:cNvSpPr>
            <a:spLocks noGrp="1"/>
          </p:cNvSpPr>
          <p:nvPr>
            <p:ph type="body" sz="quarter" idx="15"/>
          </p:nvPr>
        </p:nvSpPr>
        <p:spPr>
          <a:xfrm>
            <a:off x="560760" y="621436"/>
            <a:ext cx="6307980" cy="744370"/>
          </a:xfrm>
        </p:spPr>
        <p:txBody>
          <a:bodyPr/>
          <a:lstStyle/>
          <a:p>
            <a:pPr algn="ctr"/>
            <a:r>
              <a:rPr lang="en-US"/>
              <a:t>Clinical Pathway for DVR Initiation </a:t>
            </a:r>
          </a:p>
        </p:txBody>
      </p:sp>
      <p:graphicFrame>
        <p:nvGraphicFramePr>
          <p:cNvPr id="5" name="Diagram 4">
            <a:extLst>
              <a:ext uri="{FF2B5EF4-FFF2-40B4-BE49-F238E27FC236}">
                <a16:creationId xmlns:a16="http://schemas.microsoft.com/office/drawing/2014/main" id="{4FEB8CB2-1E3C-81EC-1757-2AF4A9C8334C}"/>
              </a:ext>
            </a:extLst>
          </p:cNvPr>
          <p:cNvGraphicFramePr/>
          <p:nvPr>
            <p:extLst>
              <p:ext uri="{D42A27DB-BD31-4B8C-83A1-F6EECF244321}">
                <p14:modId xmlns:p14="http://schemas.microsoft.com/office/powerpoint/2010/main" val="4154991474"/>
              </p:ext>
            </p:extLst>
          </p:nvPr>
        </p:nvGraphicFramePr>
        <p:xfrm>
          <a:off x="1322123" y="1746269"/>
          <a:ext cx="1951612" cy="6926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13">
            <a:extLst>
              <a:ext uri="{FF2B5EF4-FFF2-40B4-BE49-F238E27FC236}">
                <a16:creationId xmlns:a16="http://schemas.microsoft.com/office/drawing/2014/main" id="{FE9A43A3-BF21-B8D0-52D2-E0B9E6CC40FC}"/>
              </a:ext>
            </a:extLst>
          </p:cNvPr>
          <p:cNvGraphicFramePr>
            <a:graphicFrameLocks noGrp="1"/>
          </p:cNvGraphicFramePr>
          <p:nvPr>
            <p:extLst>
              <p:ext uri="{D42A27DB-BD31-4B8C-83A1-F6EECF244321}">
                <p14:modId xmlns:p14="http://schemas.microsoft.com/office/powerpoint/2010/main" val="702275742"/>
              </p:ext>
            </p:extLst>
          </p:nvPr>
        </p:nvGraphicFramePr>
        <p:xfrm>
          <a:off x="705725" y="1533936"/>
          <a:ext cx="444817" cy="7464220"/>
        </p:xfrm>
        <a:graphic>
          <a:graphicData uri="http://schemas.openxmlformats.org/drawingml/2006/table">
            <a:tbl>
              <a:tblPr bandRow="1">
                <a:tableStyleId>{5C22544A-7EE6-4342-B048-85BDC9FD1C3A}</a:tableStyleId>
              </a:tblPr>
              <a:tblGrid>
                <a:gridCol w="444817">
                  <a:extLst>
                    <a:ext uri="{9D8B030D-6E8A-4147-A177-3AD203B41FA5}">
                      <a16:colId xmlns:a16="http://schemas.microsoft.com/office/drawing/2014/main" val="1947294656"/>
                    </a:ext>
                  </a:extLst>
                </a:gridCol>
              </a:tblGrid>
              <a:tr h="1492844">
                <a:tc>
                  <a:txBody>
                    <a:bodyPr/>
                    <a:lstStyle/>
                    <a:p>
                      <a:pPr algn="ctr">
                        <a:lnSpc>
                          <a:spcPct val="250000"/>
                        </a:lnSpc>
                      </a:pPr>
                      <a:r>
                        <a:rPr lang="en-US" sz="2800" b="1">
                          <a:solidFill>
                            <a:srgbClr val="022169"/>
                          </a:solidFill>
                        </a:rPr>
                        <a:t>1</a:t>
                      </a:r>
                    </a:p>
                  </a:txBody>
                  <a:tcPr>
                    <a:noFill/>
                  </a:tcPr>
                </a:tc>
                <a:extLst>
                  <a:ext uri="{0D108BD9-81ED-4DB2-BD59-A6C34878D82A}">
                    <a16:rowId xmlns:a16="http://schemas.microsoft.com/office/drawing/2014/main" val="4057111109"/>
                  </a:ext>
                </a:extLst>
              </a:tr>
              <a:tr h="1492844">
                <a:tc>
                  <a:txBody>
                    <a:bodyPr/>
                    <a:lstStyle/>
                    <a:p>
                      <a:pPr algn="ctr">
                        <a:lnSpc>
                          <a:spcPct val="250000"/>
                        </a:lnSpc>
                      </a:pPr>
                      <a:r>
                        <a:rPr lang="en-US" sz="2800" b="1">
                          <a:solidFill>
                            <a:srgbClr val="022169"/>
                          </a:solidFill>
                        </a:rPr>
                        <a:t>2</a:t>
                      </a:r>
                    </a:p>
                  </a:txBody>
                  <a:tcPr>
                    <a:noFill/>
                  </a:tcPr>
                </a:tc>
                <a:extLst>
                  <a:ext uri="{0D108BD9-81ED-4DB2-BD59-A6C34878D82A}">
                    <a16:rowId xmlns:a16="http://schemas.microsoft.com/office/drawing/2014/main" val="1463390618"/>
                  </a:ext>
                </a:extLst>
              </a:tr>
              <a:tr h="1492844">
                <a:tc>
                  <a:txBody>
                    <a:bodyPr/>
                    <a:lstStyle/>
                    <a:p>
                      <a:pPr algn="ctr">
                        <a:lnSpc>
                          <a:spcPct val="250000"/>
                        </a:lnSpc>
                      </a:pPr>
                      <a:r>
                        <a:rPr lang="en-US" sz="2800" b="1">
                          <a:solidFill>
                            <a:srgbClr val="022169"/>
                          </a:solidFill>
                        </a:rPr>
                        <a:t>3</a:t>
                      </a:r>
                    </a:p>
                  </a:txBody>
                  <a:tcPr>
                    <a:noFill/>
                  </a:tcPr>
                </a:tc>
                <a:extLst>
                  <a:ext uri="{0D108BD9-81ED-4DB2-BD59-A6C34878D82A}">
                    <a16:rowId xmlns:a16="http://schemas.microsoft.com/office/drawing/2014/main" val="1740650757"/>
                  </a:ext>
                </a:extLst>
              </a:tr>
              <a:tr h="1492844">
                <a:tc>
                  <a:txBody>
                    <a:bodyPr/>
                    <a:lstStyle/>
                    <a:p>
                      <a:pPr algn="ctr">
                        <a:lnSpc>
                          <a:spcPct val="250000"/>
                        </a:lnSpc>
                      </a:pPr>
                      <a:r>
                        <a:rPr lang="en-US" sz="2800" b="1">
                          <a:solidFill>
                            <a:srgbClr val="022169"/>
                          </a:solidFill>
                        </a:rPr>
                        <a:t>4</a:t>
                      </a:r>
                    </a:p>
                  </a:txBody>
                  <a:tcPr>
                    <a:noFill/>
                  </a:tcPr>
                </a:tc>
                <a:extLst>
                  <a:ext uri="{0D108BD9-81ED-4DB2-BD59-A6C34878D82A}">
                    <a16:rowId xmlns:a16="http://schemas.microsoft.com/office/drawing/2014/main" val="2421949626"/>
                  </a:ext>
                </a:extLst>
              </a:tr>
              <a:tr h="1492844">
                <a:tc>
                  <a:txBody>
                    <a:bodyPr/>
                    <a:lstStyle/>
                    <a:p>
                      <a:pPr algn="ctr">
                        <a:lnSpc>
                          <a:spcPct val="250000"/>
                        </a:lnSpc>
                      </a:pPr>
                      <a:r>
                        <a:rPr lang="en-US" sz="2800" b="1">
                          <a:solidFill>
                            <a:srgbClr val="022169"/>
                          </a:solidFill>
                        </a:rPr>
                        <a:t>5</a:t>
                      </a:r>
                    </a:p>
                  </a:txBody>
                  <a:tcPr>
                    <a:noFill/>
                  </a:tcPr>
                </a:tc>
                <a:extLst>
                  <a:ext uri="{0D108BD9-81ED-4DB2-BD59-A6C34878D82A}">
                    <a16:rowId xmlns:a16="http://schemas.microsoft.com/office/drawing/2014/main" val="3139596816"/>
                  </a:ext>
                </a:extLst>
              </a:tr>
            </a:tbl>
          </a:graphicData>
        </a:graphic>
      </p:graphicFrame>
      <p:graphicFrame>
        <p:nvGraphicFramePr>
          <p:cNvPr id="7" name="Table 14">
            <a:extLst>
              <a:ext uri="{FF2B5EF4-FFF2-40B4-BE49-F238E27FC236}">
                <a16:creationId xmlns:a16="http://schemas.microsoft.com/office/drawing/2014/main" id="{82F343D0-5916-E7C3-E353-EA27DD72E133}"/>
              </a:ext>
            </a:extLst>
          </p:cNvPr>
          <p:cNvGraphicFramePr>
            <a:graphicFrameLocks noGrp="1"/>
          </p:cNvGraphicFramePr>
          <p:nvPr>
            <p:extLst>
              <p:ext uri="{D42A27DB-BD31-4B8C-83A1-F6EECF244321}">
                <p14:modId xmlns:p14="http://schemas.microsoft.com/office/powerpoint/2010/main" val="2662624646"/>
              </p:ext>
            </p:extLst>
          </p:nvPr>
        </p:nvGraphicFramePr>
        <p:xfrm>
          <a:off x="3582887" y="1694004"/>
          <a:ext cx="3140888" cy="7491924"/>
        </p:xfrm>
        <a:graphic>
          <a:graphicData uri="http://schemas.openxmlformats.org/drawingml/2006/table">
            <a:tbl>
              <a:tblPr bandRow="1">
                <a:tableStyleId>{7DF18680-E054-41AD-8BC1-D1AEF772440D}</a:tableStyleId>
              </a:tblPr>
              <a:tblGrid>
                <a:gridCol w="3140888">
                  <a:extLst>
                    <a:ext uri="{9D8B030D-6E8A-4147-A177-3AD203B41FA5}">
                      <a16:colId xmlns:a16="http://schemas.microsoft.com/office/drawing/2014/main" val="4156833428"/>
                    </a:ext>
                  </a:extLst>
                </a:gridCol>
              </a:tblGrid>
              <a:tr h="1265983">
                <a:tc>
                  <a:txBody>
                    <a:bodyPr/>
                    <a:lstStyle/>
                    <a:p>
                      <a:pPr marL="285750" indent="-285750" algn="l" rtl="0" fontAlgn="base">
                        <a:buFont typeface="Wingdings" pitchFamily="2" charset="2"/>
                        <a:buChar char="ü"/>
                      </a:pPr>
                      <a:r>
                        <a:rPr lang="en-US" sz="1400" b="0" u="none" strike="noStrike">
                          <a:solidFill>
                            <a:srgbClr val="000000"/>
                          </a:solidFill>
                          <a:effectLst/>
                        </a:rPr>
                        <a:t>Perform rapid HIV test or assisted HIV self-test per national guidelines </a:t>
                      </a:r>
                    </a:p>
                    <a:p>
                      <a:pPr marL="285750" indent="-285750" algn="l" rtl="0" fontAlgn="base">
                        <a:buFont typeface="Wingdings" pitchFamily="2" charset="2"/>
                        <a:buChar char="ü"/>
                      </a:pPr>
                      <a:r>
                        <a:rPr lang="en-US" sz="1400" b="0" u="none" strike="noStrike">
                          <a:solidFill>
                            <a:srgbClr val="000000"/>
                          </a:solidFill>
                          <a:effectLst/>
                        </a:rPr>
                        <a:t>Link people found to be living with HIV to care and treatment</a:t>
                      </a:r>
                    </a:p>
                  </a:txBody>
                  <a:tcPr anchor="ctr"/>
                </a:tc>
                <a:extLst>
                  <a:ext uri="{0D108BD9-81ED-4DB2-BD59-A6C34878D82A}">
                    <a16:rowId xmlns:a16="http://schemas.microsoft.com/office/drawing/2014/main" val="281774918"/>
                  </a:ext>
                </a:extLst>
              </a:tr>
              <a:tr h="1371600">
                <a:tc>
                  <a:txBody>
                    <a:bodyPr/>
                    <a:lstStyle/>
                    <a:p>
                      <a:pPr marL="285750" indent="-285750">
                        <a:buFont typeface="Wingdings" pitchFamily="2" charset="2"/>
                        <a:buChar char="ü"/>
                      </a:pPr>
                      <a:r>
                        <a:rPr lang="en-US" sz="1400">
                          <a:solidFill>
                            <a:srgbClr val="000000"/>
                          </a:solidFill>
                        </a:rPr>
                        <a:t>Member of a population eligible for </a:t>
                      </a:r>
                      <a:r>
                        <a:rPr lang="en-US" sz="1400" err="1">
                          <a:solidFill>
                            <a:srgbClr val="000000"/>
                          </a:solidFill>
                        </a:rPr>
                        <a:t>PrEP</a:t>
                      </a:r>
                      <a:r>
                        <a:rPr lang="en-US" sz="1400">
                          <a:solidFill>
                            <a:srgbClr val="000000"/>
                          </a:solidFill>
                        </a:rPr>
                        <a:t> according to national guidelines​</a:t>
                      </a:r>
                    </a:p>
                  </a:txBody>
                  <a:tcPr anchor="ctr"/>
                </a:tc>
                <a:extLst>
                  <a:ext uri="{0D108BD9-81ED-4DB2-BD59-A6C34878D82A}">
                    <a16:rowId xmlns:a16="http://schemas.microsoft.com/office/drawing/2014/main" val="1677838184"/>
                  </a:ext>
                </a:extLst>
              </a:tr>
              <a:tr h="1467763">
                <a:tc>
                  <a:txBody>
                    <a:bodyPr/>
                    <a:lstStyle/>
                    <a:p>
                      <a:pPr marL="285750" indent="-285750">
                        <a:buFont typeface="Wingdings" pitchFamily="2" charset="2"/>
                        <a:buChar char="ü"/>
                      </a:pPr>
                      <a:r>
                        <a:rPr lang="en-US" sz="1400">
                          <a:solidFill>
                            <a:srgbClr val="000000"/>
                          </a:solidFill>
                        </a:rPr>
                        <a:t>Educate about available </a:t>
                      </a:r>
                      <a:r>
                        <a:rPr lang="en-US" sz="1400" err="1">
                          <a:solidFill>
                            <a:srgbClr val="000000"/>
                          </a:solidFill>
                        </a:rPr>
                        <a:t>PrEP</a:t>
                      </a:r>
                      <a:r>
                        <a:rPr lang="en-US" sz="1400">
                          <a:solidFill>
                            <a:srgbClr val="000000"/>
                          </a:solidFill>
                        </a:rPr>
                        <a:t> options</a:t>
                      </a:r>
                    </a:p>
                    <a:p>
                      <a:pPr marL="285750" indent="-285750">
                        <a:buFont typeface="Wingdings" pitchFamily="2" charset="2"/>
                        <a:buChar char="ü"/>
                      </a:pPr>
                      <a:r>
                        <a:rPr lang="en-US" sz="1400">
                          <a:solidFill>
                            <a:srgbClr val="000000"/>
                          </a:solidFill>
                        </a:rPr>
                        <a:t>Shared decision making to start the DVR as </a:t>
                      </a:r>
                      <a:r>
                        <a:rPr lang="en-US" sz="1400" err="1">
                          <a:solidFill>
                            <a:srgbClr val="000000"/>
                          </a:solidFill>
                        </a:rPr>
                        <a:t>PrEP</a:t>
                      </a:r>
                      <a:endParaRPr lang="en-US" sz="1400">
                        <a:solidFill>
                          <a:srgbClr val="000000"/>
                        </a:solidFill>
                      </a:endParaRPr>
                    </a:p>
                  </a:txBody>
                  <a:tcPr anchor="ctr"/>
                </a:tc>
                <a:extLst>
                  <a:ext uri="{0D108BD9-81ED-4DB2-BD59-A6C34878D82A}">
                    <a16:rowId xmlns:a16="http://schemas.microsoft.com/office/drawing/2014/main" val="3451731948"/>
                  </a:ext>
                </a:extLst>
              </a:tr>
              <a:tr h="1588258">
                <a:tc>
                  <a:txBody>
                    <a:bodyPr/>
                    <a:lstStyle/>
                    <a:p>
                      <a:pPr marL="285750" indent="-285750">
                        <a:buFont typeface="Wingdings" pitchFamily="2" charset="2"/>
                        <a:buChar char="ü"/>
                      </a:pPr>
                      <a:r>
                        <a:rPr lang="en-US" sz="1400">
                          <a:solidFill>
                            <a:srgbClr val="000000"/>
                          </a:solidFill>
                        </a:rPr>
                        <a:t>No evidence of acute HIV infection</a:t>
                      </a:r>
                    </a:p>
                    <a:p>
                      <a:pPr marL="285750" indent="-285750">
                        <a:buFont typeface="Wingdings" pitchFamily="2" charset="2"/>
                        <a:buChar char="ü"/>
                      </a:pPr>
                      <a:r>
                        <a:rPr lang="en-US" sz="1400">
                          <a:solidFill>
                            <a:srgbClr val="000000"/>
                          </a:solidFill>
                        </a:rPr>
                        <a:t>Willingness to use the DVR as prescribed</a:t>
                      </a:r>
                    </a:p>
                    <a:p>
                      <a:pPr marL="285750" indent="-285750">
                        <a:buFont typeface="Wingdings" pitchFamily="2" charset="2"/>
                        <a:buChar char="ü"/>
                      </a:pPr>
                      <a:r>
                        <a:rPr lang="en-US" sz="1400">
                          <a:solidFill>
                            <a:srgbClr val="000000"/>
                          </a:solidFill>
                        </a:rPr>
                        <a:t>No contraindications to receiving the DVR</a:t>
                      </a:r>
                    </a:p>
                  </a:txBody>
                  <a:tcPr anchor="ctr"/>
                </a:tc>
                <a:extLst>
                  <a:ext uri="{0D108BD9-81ED-4DB2-BD59-A6C34878D82A}">
                    <a16:rowId xmlns:a16="http://schemas.microsoft.com/office/drawing/2014/main" val="3701343742"/>
                  </a:ext>
                </a:extLst>
              </a:tr>
              <a:tr h="1610328">
                <a:tc>
                  <a:txBody>
                    <a:bodyPr/>
                    <a:lstStyle/>
                    <a:p>
                      <a:pPr marL="285750" indent="-285750">
                        <a:buFont typeface="Wingdings" pitchFamily="2" charset="2"/>
                        <a:buChar char="ü"/>
                      </a:pPr>
                      <a:r>
                        <a:rPr lang="en-US" sz="1400">
                          <a:solidFill>
                            <a:srgbClr val="000000"/>
                          </a:solidFill>
                        </a:rPr>
                        <a:t>Counsel on effective ring use, risk reduction, side effects and acute HIV symptoms</a:t>
                      </a:r>
                    </a:p>
                    <a:p>
                      <a:pPr marL="285750" indent="-285750">
                        <a:buFont typeface="Wingdings" pitchFamily="2" charset="2"/>
                        <a:buChar char="ü"/>
                      </a:pPr>
                      <a:r>
                        <a:rPr lang="en-US" sz="1400">
                          <a:solidFill>
                            <a:srgbClr val="000000"/>
                          </a:solidFill>
                        </a:rPr>
                        <a:t>STI screening and management </a:t>
                      </a:r>
                    </a:p>
                    <a:p>
                      <a:pPr marL="285750" indent="-285750">
                        <a:buFont typeface="Wingdings" pitchFamily="2" charset="2"/>
                        <a:buChar char="ü"/>
                      </a:pPr>
                      <a:r>
                        <a:rPr lang="en-US" sz="1400">
                          <a:solidFill>
                            <a:srgbClr val="000000"/>
                          </a:solidFill>
                        </a:rPr>
                        <a:t>Provide education on DVR self-insertion and removal</a:t>
                      </a:r>
                    </a:p>
                    <a:p>
                      <a:pPr marL="285750" indent="-285750">
                        <a:buFont typeface="Wingdings" pitchFamily="2" charset="2"/>
                        <a:buChar char="ü"/>
                      </a:pPr>
                      <a:r>
                        <a:rPr lang="en-US" sz="1400">
                          <a:solidFill>
                            <a:srgbClr val="000000"/>
                          </a:solidFill>
                        </a:rPr>
                        <a:t>Prescribe DVR packs and offer to assist with first insertion</a:t>
                      </a:r>
                    </a:p>
                  </a:txBody>
                  <a:tcPr anchor="ctr"/>
                </a:tc>
                <a:extLst>
                  <a:ext uri="{0D108BD9-81ED-4DB2-BD59-A6C34878D82A}">
                    <a16:rowId xmlns:a16="http://schemas.microsoft.com/office/drawing/2014/main" val="2573211589"/>
                  </a:ext>
                </a:extLst>
              </a:tr>
            </a:tbl>
          </a:graphicData>
        </a:graphic>
      </p:graphicFrame>
      <p:sp>
        <p:nvSpPr>
          <p:cNvPr id="2" name="TextBox 1">
            <a:extLst>
              <a:ext uri="{FF2B5EF4-FFF2-40B4-BE49-F238E27FC236}">
                <a16:creationId xmlns:a16="http://schemas.microsoft.com/office/drawing/2014/main" id="{A878231C-2562-C2AB-D71B-47E317A4F324}"/>
              </a:ext>
            </a:extLst>
          </p:cNvPr>
          <p:cNvSpPr txBox="1"/>
          <p:nvPr/>
        </p:nvSpPr>
        <p:spPr>
          <a:xfrm>
            <a:off x="269817" y="9463940"/>
            <a:ext cx="2015290" cy="246221"/>
          </a:xfrm>
          <a:prstGeom prst="rect">
            <a:avLst/>
          </a:prstGeom>
          <a:noFill/>
        </p:spPr>
        <p:txBody>
          <a:bodyPr wrap="square" rtlCol="0">
            <a:spAutoFit/>
          </a:bodyPr>
          <a:lstStyle/>
          <a:p>
            <a:r>
              <a:rPr lang="en-US" sz="1000">
                <a:solidFill>
                  <a:schemeClr val="tx1">
                    <a:lumMod val="50000"/>
                  </a:schemeClr>
                </a:solidFill>
              </a:rPr>
              <a:t>STI = sexually transmitted infection</a:t>
            </a:r>
          </a:p>
        </p:txBody>
      </p:sp>
      <p:sp>
        <p:nvSpPr>
          <p:cNvPr id="10" name="Title 11">
            <a:extLst>
              <a:ext uri="{FF2B5EF4-FFF2-40B4-BE49-F238E27FC236}">
                <a16:creationId xmlns:a16="http://schemas.microsoft.com/office/drawing/2014/main" id="{F2FBB33C-49E8-E17A-C8DF-F308E5CFBC34}"/>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2711625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81C310-6BFE-D8C8-C9C5-89C0E0081077}"/>
              </a:ext>
            </a:extLst>
          </p:cNvPr>
          <p:cNvSpPr>
            <a:spLocks noGrp="1"/>
          </p:cNvSpPr>
          <p:nvPr>
            <p:ph type="body" sz="quarter" idx="15"/>
          </p:nvPr>
        </p:nvSpPr>
        <p:spPr/>
        <p:txBody>
          <a:bodyPr/>
          <a:lstStyle/>
          <a:p>
            <a:pPr algn="ctr"/>
            <a:r>
              <a:rPr lang="en-US" sz="2800"/>
              <a:t>Key Initial Visit Counseling Messaging: </a:t>
            </a:r>
            <a:r>
              <a:rPr lang="en-US" sz="2800">
                <a:solidFill>
                  <a:srgbClr val="00B5DE"/>
                </a:solidFill>
              </a:rPr>
              <a:t>Introduction to the DVR</a:t>
            </a:r>
          </a:p>
        </p:txBody>
      </p:sp>
      <p:graphicFrame>
        <p:nvGraphicFramePr>
          <p:cNvPr id="6" name="Table 7">
            <a:extLst>
              <a:ext uri="{FF2B5EF4-FFF2-40B4-BE49-F238E27FC236}">
                <a16:creationId xmlns:a16="http://schemas.microsoft.com/office/drawing/2014/main" id="{4B0EADA1-0D8D-6345-466D-52F99F2DF80F}"/>
              </a:ext>
            </a:extLst>
          </p:cNvPr>
          <p:cNvGraphicFramePr>
            <a:graphicFrameLocks/>
          </p:cNvGraphicFramePr>
          <p:nvPr>
            <p:extLst>
              <p:ext uri="{D42A27DB-BD31-4B8C-83A1-F6EECF244321}">
                <p14:modId xmlns:p14="http://schemas.microsoft.com/office/powerpoint/2010/main" val="3156577951"/>
              </p:ext>
            </p:extLst>
          </p:nvPr>
        </p:nvGraphicFramePr>
        <p:xfrm>
          <a:off x="560760" y="2004380"/>
          <a:ext cx="6307980" cy="7264976"/>
        </p:xfrm>
        <a:graphic>
          <a:graphicData uri="http://schemas.openxmlformats.org/drawingml/2006/table">
            <a:tbl>
              <a:tblPr bandRow="1">
                <a:tableStyleId>{5C22544A-7EE6-4342-B048-85BDC9FD1C3A}</a:tableStyleId>
              </a:tblPr>
              <a:tblGrid>
                <a:gridCol w="6307980">
                  <a:extLst>
                    <a:ext uri="{9D8B030D-6E8A-4147-A177-3AD203B41FA5}">
                      <a16:colId xmlns:a16="http://schemas.microsoft.com/office/drawing/2014/main" val="2137187019"/>
                    </a:ext>
                  </a:extLst>
                </a:gridCol>
              </a:tblGrid>
              <a:tr h="1265021">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lnSpc>
                          <a:spcPct val="100000"/>
                        </a:lnSpc>
                        <a:spcBef>
                          <a:spcPts val="0"/>
                        </a:spcBef>
                        <a:spcAft>
                          <a:spcPts val="0"/>
                        </a:spcAft>
                      </a:pPr>
                      <a:r>
                        <a:rPr lang="en-US" sz="1600" b="1">
                          <a:solidFill>
                            <a:srgbClr val="000000"/>
                          </a:solidFill>
                          <a:effectLst/>
                        </a:rPr>
                        <a:t>The DVR is a flexible silicon ring that is inserted into your vagina.</a:t>
                      </a:r>
                    </a:p>
                    <a:p>
                      <a:pPr algn="l" rtl="0" fontAlgn="base">
                        <a:lnSpc>
                          <a:spcPct val="100000"/>
                        </a:lnSpc>
                        <a:spcBef>
                          <a:spcPts val="0"/>
                        </a:spcBef>
                        <a:spcAft>
                          <a:spcPts val="0"/>
                        </a:spcAft>
                      </a:pPr>
                      <a:r>
                        <a:rPr lang="en-US" sz="1600" b="0" i="1">
                          <a:solidFill>
                            <a:srgbClr val="000000"/>
                          </a:solidFill>
                          <a:effectLst/>
                        </a:rPr>
                        <a:t>The DVR will release medication in your vagina that partially protects you from HIV. This only protects you if you are having vaginal sex. It will not protect you from HIV if you are having anal sex or injecting drugs. </a:t>
                      </a:r>
                    </a:p>
                  </a:txBody>
                  <a:tcPr anchor="ctr"/>
                </a:tc>
                <a:extLst>
                  <a:ext uri="{0D108BD9-81ED-4DB2-BD59-A6C34878D82A}">
                    <a16:rowId xmlns:a16="http://schemas.microsoft.com/office/drawing/2014/main" val="123738849"/>
                  </a:ext>
                </a:extLst>
              </a:tr>
              <a:tr h="56415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lnSpc>
                          <a:spcPct val="100000"/>
                        </a:lnSpc>
                        <a:spcBef>
                          <a:spcPts val="0"/>
                        </a:spcBef>
                        <a:spcAft>
                          <a:spcPts val="0"/>
                        </a:spcAft>
                      </a:pPr>
                      <a:r>
                        <a:rPr lang="en-US" sz="1600" b="1" u="none" strike="noStrike">
                          <a:solidFill>
                            <a:srgbClr val="000000"/>
                          </a:solidFill>
                          <a:effectLst/>
                        </a:rPr>
                        <a:t>You will insert and remove the DVR yourself.</a:t>
                      </a:r>
                    </a:p>
                    <a:p>
                      <a:pPr algn="l" rtl="0" fontAlgn="base">
                        <a:lnSpc>
                          <a:spcPct val="100000"/>
                        </a:lnSpc>
                        <a:spcBef>
                          <a:spcPts val="0"/>
                        </a:spcBef>
                        <a:spcAft>
                          <a:spcPts val="0"/>
                        </a:spcAft>
                      </a:pPr>
                      <a:r>
                        <a:rPr lang="en-US" sz="1600" b="0" i="1" u="none" strike="noStrike">
                          <a:solidFill>
                            <a:srgbClr val="000000"/>
                          </a:solidFill>
                          <a:effectLst/>
                        </a:rPr>
                        <a:t>We will teach you how to put in and remove the DVR for yourself. </a:t>
                      </a:r>
                    </a:p>
                  </a:txBody>
                  <a:tcPr anchor="ctr"/>
                </a:tc>
                <a:extLst>
                  <a:ext uri="{0D108BD9-81ED-4DB2-BD59-A6C34878D82A}">
                    <a16:rowId xmlns:a16="http://schemas.microsoft.com/office/drawing/2014/main" val="1333426615"/>
                  </a:ext>
                </a:extLst>
              </a:tr>
              <a:tr h="103923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lnSpc>
                          <a:spcPct val="100000"/>
                        </a:lnSpc>
                        <a:spcBef>
                          <a:spcPts val="0"/>
                        </a:spcBef>
                        <a:spcAft>
                          <a:spcPts val="0"/>
                        </a:spcAft>
                      </a:pPr>
                      <a:r>
                        <a:rPr lang="en-US" sz="1600" b="1" u="none" strike="noStrike">
                          <a:solidFill>
                            <a:srgbClr val="000000"/>
                          </a:solidFill>
                          <a:effectLst/>
                        </a:rPr>
                        <a:t>The DVR is replaced once a month.</a:t>
                      </a:r>
                    </a:p>
                    <a:p>
                      <a:pPr algn="l" rtl="0" fontAlgn="base">
                        <a:lnSpc>
                          <a:spcPct val="100000"/>
                        </a:lnSpc>
                        <a:spcBef>
                          <a:spcPts val="0"/>
                        </a:spcBef>
                        <a:spcAft>
                          <a:spcPts val="0"/>
                        </a:spcAft>
                      </a:pPr>
                      <a:r>
                        <a:rPr lang="en-US" sz="1600" b="0" i="1" u="none" strike="noStrike">
                          <a:solidFill>
                            <a:srgbClr val="000000"/>
                          </a:solidFill>
                          <a:effectLst/>
                        </a:rPr>
                        <a:t>Keep the DVR in place for a month and then replace it with a new one. We will give you a supply of DVRs and you will need to remember to remove and replace it every month.</a:t>
                      </a:r>
                    </a:p>
                  </a:txBody>
                  <a:tcPr anchor="ctr"/>
                </a:tc>
                <a:extLst>
                  <a:ext uri="{0D108BD9-81ED-4DB2-BD59-A6C34878D82A}">
                    <a16:rowId xmlns:a16="http://schemas.microsoft.com/office/drawing/2014/main" val="1170619718"/>
                  </a:ext>
                </a:extLst>
              </a:tr>
              <a:tr h="127677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lnSpc>
                          <a:spcPct val="100000"/>
                        </a:lnSpc>
                        <a:spcBef>
                          <a:spcPts val="0"/>
                        </a:spcBef>
                        <a:spcAft>
                          <a:spcPts val="0"/>
                        </a:spcAft>
                      </a:pPr>
                      <a:r>
                        <a:rPr lang="en-US" sz="1600" b="1">
                          <a:solidFill>
                            <a:srgbClr val="000000"/>
                          </a:solidFill>
                          <a:effectLst/>
                        </a:rPr>
                        <a:t>You should keep the DVR in place continuously</a:t>
                      </a:r>
                    </a:p>
                    <a:p>
                      <a:pPr algn="l" rtl="0" fontAlgn="base">
                        <a:lnSpc>
                          <a:spcPct val="100000"/>
                        </a:lnSpc>
                        <a:spcBef>
                          <a:spcPts val="0"/>
                        </a:spcBef>
                        <a:spcAft>
                          <a:spcPts val="0"/>
                        </a:spcAft>
                      </a:pPr>
                      <a:r>
                        <a:rPr lang="en-US" sz="1600" b="0" i="1">
                          <a:solidFill>
                            <a:srgbClr val="000000"/>
                          </a:solidFill>
                          <a:effectLst/>
                        </a:rPr>
                        <a:t>The DVR works best if it is kept in place continuously for the entire month. This ensures you always have some protection against HIV. You should not remove and reinsert the same DVR throughout the month, as this increases your risk of infection.</a:t>
                      </a:r>
                    </a:p>
                  </a:txBody>
                  <a:tcPr anchor="ctr"/>
                </a:tc>
                <a:extLst>
                  <a:ext uri="{0D108BD9-81ED-4DB2-BD59-A6C34878D82A}">
                    <a16:rowId xmlns:a16="http://schemas.microsoft.com/office/drawing/2014/main" val="2791304181"/>
                  </a:ext>
                </a:extLst>
              </a:tr>
              <a:tr h="1976595">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nSpc>
                          <a:spcPct val="100000"/>
                        </a:lnSpc>
                        <a:spcBef>
                          <a:spcPts val="0"/>
                        </a:spcBef>
                        <a:spcAft>
                          <a:spcPts val="0"/>
                        </a:spcAft>
                      </a:pPr>
                      <a:r>
                        <a:rPr lang="en-US" sz="1600" b="1">
                          <a:solidFill>
                            <a:srgbClr val="000000"/>
                          </a:solidFill>
                        </a:rPr>
                        <a:t>The DVR can prevent HIV infections but does not offer complete protection.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b="0" i="1">
                          <a:solidFill>
                            <a:srgbClr val="000000"/>
                          </a:solidFill>
                        </a:rPr>
                        <a:t>The DVR as PrEP is less effective than other forms of PrEP for protection against HIV. Partial HIV protection starts 24 hours after the ring has been inserted and ends as soon as the ring has been removed. It is important that you continue to use other HIV prevention methods, such as condoms, with the ring and immediately after it is removed. </a:t>
                      </a:r>
                    </a:p>
                  </a:txBody>
                  <a:tcPr anchor="ctr"/>
                </a:tc>
                <a:extLst>
                  <a:ext uri="{0D108BD9-81ED-4DB2-BD59-A6C34878D82A}">
                    <a16:rowId xmlns:a16="http://schemas.microsoft.com/office/drawing/2014/main" val="739648374"/>
                  </a:ext>
                </a:extLst>
              </a:tr>
              <a:tr h="103923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nSpc>
                          <a:spcPct val="100000"/>
                        </a:lnSpc>
                        <a:spcBef>
                          <a:spcPts val="0"/>
                        </a:spcBef>
                        <a:spcAft>
                          <a:spcPts val="0"/>
                        </a:spcAft>
                      </a:pPr>
                      <a:r>
                        <a:rPr lang="en-US" sz="1600" b="1">
                          <a:solidFill>
                            <a:srgbClr val="000000"/>
                          </a:solidFill>
                        </a:rPr>
                        <a:t>The DVR does not prevent pregnancy or STIs other than HIV.</a:t>
                      </a:r>
                      <a:br>
                        <a:rPr lang="en-US" sz="1600" b="0">
                          <a:solidFill>
                            <a:srgbClr val="000000"/>
                          </a:solidFill>
                        </a:rPr>
                      </a:br>
                      <a:r>
                        <a:rPr lang="en-US" sz="1600" b="0" i="1">
                          <a:solidFill>
                            <a:srgbClr val="000000"/>
                          </a:solidFill>
                        </a:rPr>
                        <a:t>Using condoms with every act of sexual intercourse provides protection against many STI infections. Use effective contraception unless you want pregnancy.</a:t>
                      </a:r>
                    </a:p>
                  </a:txBody>
                  <a:tcPr anchor="ctr"/>
                </a:tc>
                <a:extLst>
                  <a:ext uri="{0D108BD9-81ED-4DB2-BD59-A6C34878D82A}">
                    <a16:rowId xmlns:a16="http://schemas.microsoft.com/office/drawing/2014/main" val="686049820"/>
                  </a:ext>
                </a:extLst>
              </a:tr>
            </a:tbl>
          </a:graphicData>
        </a:graphic>
      </p:graphicFrame>
      <p:sp>
        <p:nvSpPr>
          <p:cNvPr id="7" name="Title 11">
            <a:extLst>
              <a:ext uri="{FF2B5EF4-FFF2-40B4-BE49-F238E27FC236}">
                <a16:creationId xmlns:a16="http://schemas.microsoft.com/office/drawing/2014/main" id="{A93FA92A-FAB1-52EC-CE29-D0EB8E1E7FE4}"/>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3973296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E8C1B5C-4C22-9201-7230-4FD8574A9798}"/>
              </a:ext>
            </a:extLst>
          </p:cNvPr>
          <p:cNvSpPr>
            <a:spLocks noGrp="1"/>
          </p:cNvSpPr>
          <p:nvPr>
            <p:ph type="body" sz="quarter" idx="15"/>
          </p:nvPr>
        </p:nvSpPr>
        <p:spPr/>
        <p:txBody>
          <a:bodyPr/>
          <a:lstStyle/>
          <a:p>
            <a:pPr algn="ctr"/>
            <a:r>
              <a:rPr lang="en-US" sz="2800"/>
              <a:t>Key Initial Visit Counseling Messaging: </a:t>
            </a:r>
            <a:r>
              <a:rPr lang="en-US" sz="2800">
                <a:solidFill>
                  <a:schemeClr val="accent3"/>
                </a:solidFill>
              </a:rPr>
              <a:t>Safety, Side Effects and Follow-up</a:t>
            </a:r>
          </a:p>
        </p:txBody>
      </p:sp>
      <p:graphicFrame>
        <p:nvGraphicFramePr>
          <p:cNvPr id="6" name="Table 5">
            <a:extLst>
              <a:ext uri="{FF2B5EF4-FFF2-40B4-BE49-F238E27FC236}">
                <a16:creationId xmlns:a16="http://schemas.microsoft.com/office/drawing/2014/main" id="{74DD81AD-5831-3A2C-6D24-4A1998FA5F5C}"/>
              </a:ext>
            </a:extLst>
          </p:cNvPr>
          <p:cNvGraphicFramePr>
            <a:graphicFrameLocks noGrp="1"/>
          </p:cNvGraphicFramePr>
          <p:nvPr>
            <p:extLst>
              <p:ext uri="{D42A27DB-BD31-4B8C-83A1-F6EECF244321}">
                <p14:modId xmlns:p14="http://schemas.microsoft.com/office/powerpoint/2010/main" val="4175124833"/>
              </p:ext>
            </p:extLst>
          </p:nvPr>
        </p:nvGraphicFramePr>
        <p:xfrm>
          <a:off x="560760" y="2186930"/>
          <a:ext cx="6307980" cy="6811448"/>
        </p:xfrm>
        <a:graphic>
          <a:graphicData uri="http://schemas.openxmlformats.org/drawingml/2006/table">
            <a:tbl>
              <a:tblPr bandRow="1"/>
              <a:tblGrid>
                <a:gridCol w="6307980">
                  <a:extLst>
                    <a:ext uri="{9D8B030D-6E8A-4147-A177-3AD203B41FA5}">
                      <a16:colId xmlns:a16="http://schemas.microsoft.com/office/drawing/2014/main" val="4152633835"/>
                    </a:ext>
                  </a:extLst>
                </a:gridCol>
              </a:tblGrid>
              <a:tr h="94500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spcBef>
                          <a:spcPts val="0"/>
                        </a:spcBef>
                      </a:pPr>
                      <a:r>
                        <a:rPr lang="en-US" sz="1600" b="1">
                          <a:solidFill>
                            <a:srgbClr val="000000"/>
                          </a:solidFill>
                          <a:latin typeface="+mn-lt"/>
                        </a:rPr>
                        <a:t>The DVR is safe to use.</a:t>
                      </a:r>
                    </a:p>
                    <a:p>
                      <a:pPr>
                        <a:spcBef>
                          <a:spcPts val="0"/>
                        </a:spcBef>
                      </a:pPr>
                      <a:r>
                        <a:rPr lang="en-US" sz="1600" b="0" i="1">
                          <a:solidFill>
                            <a:srgbClr val="000000"/>
                          </a:solidFill>
                          <a:latin typeface="+mn-lt"/>
                        </a:rPr>
                        <a:t>Very little medication from the DVR gets into the rest of your body and side effects are rare. The DVR is painless, and most women cannot feel it once it is in place.</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471368759"/>
                  </a:ext>
                </a:extLst>
              </a:tr>
              <a:tr h="1163085">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spcBef>
                          <a:spcPts val="0"/>
                        </a:spcBef>
                      </a:pPr>
                      <a:r>
                        <a:rPr lang="en-US" sz="1600" b="1">
                          <a:solidFill>
                            <a:srgbClr val="000000"/>
                          </a:solidFill>
                          <a:latin typeface="+mn-lt"/>
                        </a:rPr>
                        <a:t>You may experience minor side effects in your genital area or pelvis.</a:t>
                      </a:r>
                    </a:p>
                    <a:p>
                      <a:pPr>
                        <a:spcBef>
                          <a:spcPts val="0"/>
                        </a:spcBef>
                      </a:pPr>
                      <a:r>
                        <a:rPr lang="en-US" sz="1600" b="0" i="1">
                          <a:solidFill>
                            <a:srgbClr val="000000"/>
                          </a:solidFill>
                          <a:latin typeface="+mn-lt"/>
                        </a:rPr>
                        <a:t>Some women have experienced urinary infections, discharge, itching and pain. These symptoms are usually mild and go away within the first month without removing the ring. </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2514441409"/>
                  </a:ext>
                </a:extLst>
              </a:tr>
              <a:tr h="1381163">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spcBef>
                          <a:spcPts val="0"/>
                        </a:spcBef>
                      </a:pPr>
                      <a:r>
                        <a:rPr lang="en-US" sz="1600" b="1">
                          <a:solidFill>
                            <a:srgbClr val="000000"/>
                          </a:solidFill>
                          <a:latin typeface="+mn-lt"/>
                        </a:rPr>
                        <a:t>The DVR cannot get lost in your body.</a:t>
                      </a:r>
                    </a:p>
                    <a:p>
                      <a:pPr>
                        <a:spcBef>
                          <a:spcPts val="0"/>
                        </a:spcBef>
                      </a:pPr>
                      <a:r>
                        <a:rPr lang="en-US" sz="1600" b="0" i="1">
                          <a:solidFill>
                            <a:srgbClr val="000000"/>
                          </a:solidFill>
                          <a:latin typeface="+mn-lt"/>
                        </a:rPr>
                        <a:t>The DVR cannot move up into other parts of your body and cannot get lost. However, it can sometimes get pushed high into the vagina such that it is difficult to reach. If you are struggling to reach it, you can ask a medical provider or someone else you trust to assist you with removal.</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3187818082"/>
                  </a:ext>
                </a:extLst>
              </a:tr>
              <a:tr h="1163085">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1" i="0" u="none" strike="noStrike" kern="1200" cap="none" spc="0" normalizeH="0" baseline="0" noProof="0">
                          <a:ln>
                            <a:noFill/>
                          </a:ln>
                          <a:solidFill>
                            <a:srgbClr val="000000"/>
                          </a:solidFill>
                          <a:effectLst/>
                          <a:uLnTx/>
                          <a:uFillTx/>
                          <a:latin typeface="+mn-lt"/>
                          <a:ea typeface="+mn-ea"/>
                          <a:cs typeface="Arial"/>
                        </a:rPr>
                        <a:t>You will need to be tested for HIV every 3 months</a:t>
                      </a:r>
                      <a:endParaRPr kumimoji="0" lang="en-US" sz="1600" b="0" i="0" u="none" strike="noStrike" kern="1200" cap="none" spc="0" normalizeH="0" baseline="0" noProof="0">
                        <a:ln>
                          <a:noFill/>
                        </a:ln>
                        <a:solidFill>
                          <a:srgbClr val="000000"/>
                        </a:solidFill>
                        <a:effectLst/>
                        <a:uLnTx/>
                        <a:uFillTx/>
                        <a:latin typeface="+mn-lt"/>
                        <a:ea typeface="+mn-ea"/>
                        <a:cs typeface="Arial"/>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1" u="none" strike="noStrike" kern="1200" cap="none" spc="0" normalizeH="0" baseline="0" noProof="0">
                          <a:ln>
                            <a:noFill/>
                          </a:ln>
                          <a:solidFill>
                            <a:srgbClr val="000000"/>
                          </a:solidFill>
                          <a:effectLst/>
                          <a:uLnTx/>
                          <a:uFillTx/>
                          <a:latin typeface="+mn-lt"/>
                          <a:ea typeface="+mn-ea"/>
                          <a:cs typeface="Arial"/>
                        </a:rPr>
                        <a:t>It is important that you attend visits and get tested for HIV every three months while you are using the DVR. You may return sooner if you have problems or questions about the DVR or if you would like to switch PrEP methods.</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1191013149"/>
                  </a:ext>
                </a:extLst>
              </a:tr>
              <a:tr h="94500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1" i="0" u="none" strike="noStrike" kern="1200" cap="none" spc="0" normalizeH="0" baseline="0" noProof="0">
                          <a:ln>
                            <a:noFill/>
                          </a:ln>
                          <a:solidFill>
                            <a:srgbClr val="000000"/>
                          </a:solidFill>
                          <a:effectLst/>
                          <a:uLnTx/>
                          <a:uFillTx/>
                          <a:latin typeface="+mn-lt"/>
                          <a:ea typeface="+mn-ea"/>
                          <a:cs typeface="Arial"/>
                        </a:rPr>
                        <a:t>You may stop using the DVR whenever you like</a:t>
                      </a:r>
                      <a:br>
                        <a:rPr kumimoji="0" lang="en-US" sz="1600" b="0" i="0" u="none" strike="noStrike" kern="1200" cap="none" spc="0" normalizeH="0" baseline="0" noProof="0">
                          <a:ln>
                            <a:noFill/>
                          </a:ln>
                          <a:solidFill>
                            <a:srgbClr val="000000"/>
                          </a:solidFill>
                          <a:effectLst/>
                          <a:uLnTx/>
                          <a:uFillTx/>
                          <a:latin typeface="+mn-lt"/>
                          <a:ea typeface="+mn-ea"/>
                          <a:cs typeface="Arial"/>
                        </a:rPr>
                      </a:br>
                      <a:r>
                        <a:rPr kumimoji="0" lang="en-US" sz="1600" b="0" i="1" u="none" strike="noStrike" kern="1200" cap="none" spc="0" normalizeH="0" baseline="0" noProof="0">
                          <a:ln>
                            <a:noFill/>
                          </a:ln>
                          <a:solidFill>
                            <a:srgbClr val="000000"/>
                          </a:solidFill>
                          <a:effectLst/>
                          <a:uLnTx/>
                          <a:uFillTx/>
                          <a:latin typeface="+mn-lt"/>
                          <a:ea typeface="+mn-ea"/>
                          <a:cs typeface="Arial"/>
                        </a:rPr>
                        <a:t>If you decide to stop using the DVR, we ask that you return to us for an HIV test and to discuss your HIV prevention needs going forward. HIV protection ends as soon as the DVR is removed.</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40000"/>
                      </a:srgbClr>
                    </a:solidFill>
                  </a:tcPr>
                </a:tc>
                <a:extLst>
                  <a:ext uri="{0D108BD9-81ED-4DB2-BD59-A6C34878D82A}">
                    <a16:rowId xmlns:a16="http://schemas.microsoft.com/office/drawing/2014/main" val="2130305679"/>
                  </a:ext>
                </a:extLst>
              </a:tr>
              <a:tr h="72692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1" i="0" u="none" strike="noStrike" kern="1200" cap="none" spc="0" normalizeH="0" baseline="0" noProof="0">
                          <a:ln>
                            <a:noFill/>
                          </a:ln>
                          <a:solidFill>
                            <a:srgbClr val="000000"/>
                          </a:solidFill>
                          <a:effectLst/>
                          <a:uLnTx/>
                          <a:uFillTx/>
                          <a:latin typeface="+mn-lt"/>
                          <a:ea typeface="+mn-ea"/>
                          <a:cs typeface="Arial"/>
                        </a:rPr>
                        <a:t>You may switch to another PrEP method at any point</a:t>
                      </a:r>
                      <a:br>
                        <a:rPr kumimoji="0" lang="en-US" sz="1600" b="0" i="0" u="none" strike="noStrike" kern="1200" cap="none" spc="0" normalizeH="0" baseline="0" noProof="0">
                          <a:ln>
                            <a:noFill/>
                          </a:ln>
                          <a:solidFill>
                            <a:srgbClr val="000000"/>
                          </a:solidFill>
                          <a:effectLst/>
                          <a:uLnTx/>
                          <a:uFillTx/>
                          <a:latin typeface="+mn-lt"/>
                          <a:ea typeface="+mn-ea"/>
                          <a:cs typeface="Arial"/>
                        </a:rPr>
                      </a:br>
                      <a:r>
                        <a:rPr kumimoji="0" lang="en-US" sz="1600" b="0" i="1" u="none" strike="noStrike" kern="1200" cap="none" spc="0" normalizeH="0" baseline="0" noProof="0">
                          <a:ln>
                            <a:noFill/>
                          </a:ln>
                          <a:solidFill>
                            <a:srgbClr val="000000"/>
                          </a:solidFill>
                          <a:effectLst/>
                          <a:uLnTx/>
                          <a:uFillTx/>
                          <a:latin typeface="+mn-lt"/>
                          <a:ea typeface="+mn-ea"/>
                          <a:cs typeface="Arial"/>
                        </a:rPr>
                        <a:t>If you would like to switch to another PrEP method, the new method can be started right away. </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tint val="20000"/>
                      </a:srgbClr>
                    </a:solidFill>
                  </a:tcPr>
                </a:tc>
                <a:extLst>
                  <a:ext uri="{0D108BD9-81ED-4DB2-BD59-A6C34878D82A}">
                    <a16:rowId xmlns:a16="http://schemas.microsoft.com/office/drawing/2014/main" val="2851209290"/>
                  </a:ext>
                </a:extLst>
              </a:tr>
            </a:tbl>
          </a:graphicData>
        </a:graphic>
      </p:graphicFrame>
      <p:sp>
        <p:nvSpPr>
          <p:cNvPr id="7" name="Title 11">
            <a:extLst>
              <a:ext uri="{FF2B5EF4-FFF2-40B4-BE49-F238E27FC236}">
                <a16:creationId xmlns:a16="http://schemas.microsoft.com/office/drawing/2014/main" id="{A51C1747-0FD9-9D4C-4752-958F52DBAFB4}"/>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3125474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4D26237-EC24-18E8-BC04-05B2301FFF78}"/>
              </a:ext>
            </a:extLst>
          </p:cNvPr>
          <p:cNvSpPr>
            <a:spLocks noGrp="1"/>
          </p:cNvSpPr>
          <p:nvPr>
            <p:ph type="body" sz="quarter" idx="15"/>
          </p:nvPr>
        </p:nvSpPr>
        <p:spPr/>
        <p:txBody>
          <a:bodyPr/>
          <a:lstStyle/>
          <a:p>
            <a:pPr algn="ctr"/>
            <a:r>
              <a:rPr lang="en-US" sz="2800"/>
              <a:t>Key Initial Visit Counseling Messaging: </a:t>
            </a:r>
            <a:r>
              <a:rPr lang="en-US" sz="2800">
                <a:solidFill>
                  <a:schemeClr val="accent5"/>
                </a:solidFill>
              </a:rPr>
              <a:t>Common Questions</a:t>
            </a:r>
          </a:p>
        </p:txBody>
      </p:sp>
      <p:graphicFrame>
        <p:nvGraphicFramePr>
          <p:cNvPr id="5" name="Table 4">
            <a:extLst>
              <a:ext uri="{FF2B5EF4-FFF2-40B4-BE49-F238E27FC236}">
                <a16:creationId xmlns:a16="http://schemas.microsoft.com/office/drawing/2014/main" id="{DE8FF13B-42E2-AF5C-BBAD-A2FB6A44AA91}"/>
              </a:ext>
            </a:extLst>
          </p:cNvPr>
          <p:cNvGraphicFramePr>
            <a:graphicFrameLocks noGrp="1"/>
          </p:cNvGraphicFramePr>
          <p:nvPr>
            <p:extLst>
              <p:ext uri="{D42A27DB-BD31-4B8C-83A1-F6EECF244321}">
                <p14:modId xmlns:p14="http://schemas.microsoft.com/office/powerpoint/2010/main" val="1700081237"/>
              </p:ext>
            </p:extLst>
          </p:nvPr>
        </p:nvGraphicFramePr>
        <p:xfrm>
          <a:off x="560760" y="2131374"/>
          <a:ext cx="6307980" cy="6294120"/>
        </p:xfrm>
        <a:graphic>
          <a:graphicData uri="http://schemas.openxmlformats.org/drawingml/2006/table">
            <a:tbl>
              <a:tblPr bandRow="1">
                <a:tableStyleId>{7DF18680-E054-41AD-8BC1-D1AEF772440D}</a:tableStyleId>
              </a:tblPr>
              <a:tblGrid>
                <a:gridCol w="6307980">
                  <a:extLst>
                    <a:ext uri="{9D8B030D-6E8A-4147-A177-3AD203B41FA5}">
                      <a16:colId xmlns:a16="http://schemas.microsoft.com/office/drawing/2014/main" val="4152633835"/>
                    </a:ext>
                  </a:extLst>
                </a:gridCol>
              </a:tblGrid>
              <a:tr h="1032959">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600"/>
                        </a:spcBef>
                        <a:spcAft>
                          <a:spcPts val="0"/>
                        </a:spcAft>
                        <a:buClrTx/>
                        <a:buSzTx/>
                        <a:buFont typeface="Arial"/>
                        <a:buNone/>
                        <a:tabLst/>
                        <a:defRPr/>
                      </a:pPr>
                      <a:r>
                        <a:rPr kumimoji="0" lang="en-US" sz="1600" b="1" u="none" strike="noStrike" kern="1200" cap="none" spc="0" normalizeH="0" baseline="0" noProof="0">
                          <a:ln>
                            <a:noFill/>
                          </a:ln>
                          <a:solidFill>
                            <a:srgbClr val="000000"/>
                          </a:solidFill>
                          <a:effectLst/>
                          <a:uLnTx/>
                          <a:uFillTx/>
                        </a:rPr>
                        <a:t>Leave the DVR in place during sex.</a:t>
                      </a:r>
                      <a:br>
                        <a:rPr kumimoji="0" lang="en-US" sz="1600" b="1" u="none" strike="noStrike" kern="1200" cap="none" spc="0" normalizeH="0" baseline="0" noProof="0">
                          <a:ln>
                            <a:noFill/>
                          </a:ln>
                          <a:solidFill>
                            <a:srgbClr val="000000"/>
                          </a:solidFill>
                          <a:effectLst/>
                          <a:uLnTx/>
                          <a:uFillTx/>
                        </a:rPr>
                      </a:br>
                      <a:r>
                        <a:rPr kumimoji="0" lang="en-US" sz="1600" b="0" i="1" u="none" strike="noStrike" kern="1200" cap="none" spc="0" normalizeH="0" baseline="0" noProof="0">
                          <a:ln>
                            <a:noFill/>
                          </a:ln>
                          <a:solidFill>
                            <a:srgbClr val="000000"/>
                          </a:solidFill>
                          <a:effectLst/>
                          <a:uLnTx/>
                          <a:uFillTx/>
                        </a:rPr>
                        <a:t>The ring does not interfere with sexual intercourse and will not get stuck on your partner’s penis. It can be safely used with either male or female condoms and water-based lubricant. Sometimes your male partner may feel the DVR during sex; if this happens it will not cause any harm, but the DVR may need to be pushed further up into the vagina.</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2471368759"/>
                  </a:ext>
                </a:extLst>
              </a:tr>
              <a:tr h="17560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600"/>
                        </a:spcBef>
                        <a:spcAft>
                          <a:spcPts val="0"/>
                        </a:spcAft>
                        <a:buClrTx/>
                        <a:buSzTx/>
                        <a:buFont typeface="Arial"/>
                        <a:buNone/>
                        <a:tabLst/>
                        <a:defRPr/>
                      </a:pPr>
                      <a:r>
                        <a:rPr kumimoji="0" lang="en-US" sz="1600" b="1" u="none" strike="noStrike" kern="1200" cap="none" spc="0" normalizeH="0" baseline="0" noProof="0">
                          <a:ln>
                            <a:noFill/>
                          </a:ln>
                          <a:solidFill>
                            <a:srgbClr val="000000"/>
                          </a:solidFill>
                          <a:effectLst/>
                          <a:uLnTx/>
                          <a:uFillTx/>
                        </a:rPr>
                        <a:t>The DVR can be used with some, but not all contraceptive methods.</a:t>
                      </a:r>
                      <a:br>
                        <a:rPr kumimoji="0" lang="en-US" sz="1600" b="0" u="none" strike="noStrike" kern="1200" cap="none" spc="0" normalizeH="0" baseline="0" noProof="0">
                          <a:ln>
                            <a:noFill/>
                          </a:ln>
                          <a:solidFill>
                            <a:srgbClr val="000000"/>
                          </a:solidFill>
                          <a:effectLst/>
                          <a:uLnTx/>
                          <a:uFillTx/>
                        </a:rPr>
                      </a:br>
                      <a:r>
                        <a:rPr kumimoji="0" lang="en-US" sz="1600" b="0" i="1" u="none" strike="noStrike" kern="1200" cap="none" spc="0" normalizeH="0" baseline="0" noProof="0">
                          <a:ln>
                            <a:noFill/>
                          </a:ln>
                          <a:solidFill>
                            <a:srgbClr val="000000"/>
                          </a:solidFill>
                          <a:effectLst/>
                          <a:uLnTx/>
                          <a:uFillTx/>
                        </a:rPr>
                        <a:t>The DVR can be used with many contraceptive methods such as condoms, the pill, injectables, IUD and implants. However, it cannot be used with contraceptive methods that are placed in the same part of the vagina, such as diaphragms, cervical caps or contraceptive vaginal rings.</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2514441409"/>
                  </a:ext>
                </a:extLst>
              </a:tr>
              <a:tr h="17560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600"/>
                        </a:spcBef>
                        <a:spcAft>
                          <a:spcPts val="0"/>
                        </a:spcAft>
                        <a:buClrTx/>
                        <a:buSzTx/>
                        <a:buFont typeface="Arial"/>
                        <a:buNone/>
                        <a:tabLst/>
                        <a:defRPr/>
                      </a:pPr>
                      <a:r>
                        <a:rPr kumimoji="0" lang="en-US" sz="1600" b="1" u="none" strike="noStrike" kern="1200" cap="none" spc="0" normalizeH="0" baseline="0" noProof="0">
                          <a:ln>
                            <a:noFill/>
                          </a:ln>
                          <a:solidFill>
                            <a:srgbClr val="000000"/>
                          </a:solidFill>
                          <a:effectLst/>
                          <a:uLnTx/>
                          <a:uFillTx/>
                        </a:rPr>
                        <a:t>You can leave the DVR in place during menstruation.</a:t>
                      </a:r>
                      <a:br>
                        <a:rPr kumimoji="0" lang="en-US" sz="1600" b="1" u="none" strike="noStrike" kern="1200" cap="none" spc="0" normalizeH="0" baseline="0" noProof="0">
                          <a:ln>
                            <a:noFill/>
                          </a:ln>
                          <a:solidFill>
                            <a:srgbClr val="000000"/>
                          </a:solidFill>
                          <a:effectLst/>
                          <a:uLnTx/>
                          <a:uFillTx/>
                        </a:rPr>
                      </a:br>
                      <a:r>
                        <a:rPr kumimoji="0" lang="en-US" sz="1600" b="0" i="1" u="none" strike="noStrike" kern="1200" cap="none" spc="0" normalizeH="0" baseline="0" noProof="0">
                          <a:ln>
                            <a:noFill/>
                          </a:ln>
                          <a:solidFill>
                            <a:srgbClr val="000000"/>
                          </a:solidFill>
                          <a:effectLst/>
                          <a:uLnTx/>
                          <a:uFillTx/>
                        </a:rPr>
                        <a:t>The ring does not cover the cervix or interrupt the flow of menstrual fluid. Pads and tampons can be safely used while wearing the DVR, however menstrual cups are not recommended. If tampons are used, it is important to ensure the DVR is left in place when tampons are removed. Contact with vaginal fluids, and blood during menses, may change the color of the ring, but this does not affect how well the DVR works.</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3206272369"/>
                  </a:ext>
                </a:extLst>
              </a:tr>
              <a:tr h="175606">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marL="0" marR="0" lvl="0" indent="0" algn="l" defTabSz="457200" rtl="0" eaLnBrk="1" fontAlgn="auto" latinLnBrk="0" hangingPunct="1">
                        <a:lnSpc>
                          <a:spcPct val="100000"/>
                        </a:lnSpc>
                        <a:spcBef>
                          <a:spcPts val="600"/>
                        </a:spcBef>
                        <a:spcAft>
                          <a:spcPts val="0"/>
                        </a:spcAft>
                        <a:buClrTx/>
                        <a:buSzTx/>
                        <a:buFont typeface="Arial"/>
                        <a:buNone/>
                        <a:tabLst/>
                        <a:defRPr/>
                      </a:pPr>
                      <a:r>
                        <a:rPr kumimoji="0" lang="en-US" sz="1600" b="1" u="none" strike="noStrike" kern="1200" cap="none" spc="0" normalizeH="0" baseline="0" noProof="0">
                          <a:ln>
                            <a:noFill/>
                          </a:ln>
                          <a:solidFill>
                            <a:srgbClr val="000000"/>
                          </a:solidFill>
                          <a:effectLst/>
                          <a:uLnTx/>
                          <a:uFillTx/>
                        </a:rPr>
                        <a:t>Do not use products to clean or dry out the inside of your vagina while using the DVR</a:t>
                      </a:r>
                    </a:p>
                    <a:p>
                      <a:pPr marL="0" marR="0" lvl="0" indent="0" algn="l" defTabSz="457200" rtl="0" eaLnBrk="1" fontAlgn="auto" latinLnBrk="0" hangingPunct="1">
                        <a:lnSpc>
                          <a:spcPct val="100000"/>
                        </a:lnSpc>
                        <a:spcBef>
                          <a:spcPts val="600"/>
                        </a:spcBef>
                        <a:spcAft>
                          <a:spcPts val="0"/>
                        </a:spcAft>
                        <a:buClrTx/>
                        <a:buSzTx/>
                        <a:buFont typeface="Arial"/>
                        <a:buNone/>
                        <a:tabLst/>
                        <a:defRPr/>
                      </a:pPr>
                      <a:r>
                        <a:rPr kumimoji="0" lang="en-US" sz="1600" b="0" i="1" u="none" strike="noStrike" kern="1200" cap="none" spc="0" normalizeH="0" baseline="0" noProof="0">
                          <a:ln>
                            <a:noFill/>
                          </a:ln>
                          <a:solidFill>
                            <a:srgbClr val="000000"/>
                          </a:solidFill>
                          <a:effectLst/>
                          <a:uLnTx/>
                          <a:uFillTx/>
                        </a:rPr>
                        <a:t>You should not use soap or other products to clean the inside of your vagina when using the DVR. The vagina cleans itself. You should also not use any products to dry out your vagina for sex when using the DVR. These practices may affect how well the ring works. </a:t>
                      </a:r>
                      <a:endParaRPr kumimoji="0" lang="en-US" sz="1600" b="0" i="1" u="none" strike="noStrike" kern="1200" cap="none" spc="0" normalizeH="0" baseline="0" noProof="0">
                        <a:ln>
                          <a:noFill/>
                        </a:ln>
                        <a:solidFill>
                          <a:srgbClr val="000000"/>
                        </a:solidFill>
                        <a:effectLst/>
                        <a:uLnTx/>
                        <a:uFillTx/>
                        <a:latin typeface="+mn-lt"/>
                        <a:ea typeface="+mn-ea"/>
                        <a:cs typeface="Arial"/>
                      </a:endParaRPr>
                    </a:p>
                  </a:txBody>
                  <a:tcPr anchor="ctr"/>
                </a:tc>
                <a:extLst>
                  <a:ext uri="{0D108BD9-81ED-4DB2-BD59-A6C34878D82A}">
                    <a16:rowId xmlns:a16="http://schemas.microsoft.com/office/drawing/2014/main" val="4158709089"/>
                  </a:ext>
                </a:extLst>
              </a:tr>
            </a:tbl>
          </a:graphicData>
        </a:graphic>
      </p:graphicFrame>
      <p:sp>
        <p:nvSpPr>
          <p:cNvPr id="2" name="TextBox 1">
            <a:extLst>
              <a:ext uri="{FF2B5EF4-FFF2-40B4-BE49-F238E27FC236}">
                <a16:creationId xmlns:a16="http://schemas.microsoft.com/office/drawing/2014/main" id="{9961B325-308C-48BE-6BA3-AB1988A393EF}"/>
              </a:ext>
            </a:extLst>
          </p:cNvPr>
          <p:cNvSpPr txBox="1"/>
          <p:nvPr/>
        </p:nvSpPr>
        <p:spPr>
          <a:xfrm>
            <a:off x="274322" y="9494157"/>
            <a:ext cx="2015290" cy="246221"/>
          </a:xfrm>
          <a:prstGeom prst="rect">
            <a:avLst/>
          </a:prstGeom>
          <a:noFill/>
        </p:spPr>
        <p:txBody>
          <a:bodyPr wrap="square" rtlCol="0">
            <a:spAutoFit/>
          </a:bodyPr>
          <a:lstStyle/>
          <a:p>
            <a:r>
              <a:rPr lang="en-US" sz="1000">
                <a:solidFill>
                  <a:schemeClr val="tx1">
                    <a:lumMod val="50000"/>
                  </a:schemeClr>
                </a:solidFill>
              </a:rPr>
              <a:t>IUD = intrauterine device </a:t>
            </a:r>
          </a:p>
        </p:txBody>
      </p:sp>
      <p:sp>
        <p:nvSpPr>
          <p:cNvPr id="8" name="Title 11">
            <a:extLst>
              <a:ext uri="{FF2B5EF4-FFF2-40B4-BE49-F238E27FC236}">
                <a16:creationId xmlns:a16="http://schemas.microsoft.com/office/drawing/2014/main" id="{4A4BF419-5700-F800-8258-CB30CA159D67}"/>
              </a:ext>
            </a:extLst>
          </p:cNvPr>
          <p:cNvSpPr>
            <a:spLocks noGrp="1"/>
          </p:cNvSpPr>
          <p:nvPr>
            <p:ph type="title"/>
          </p:nvPr>
        </p:nvSpPr>
        <p:spPr/>
        <p:txBody>
          <a:bodyPr/>
          <a:lstStyle/>
          <a:p>
            <a:r>
              <a:rPr lang="en-US"/>
              <a:t>Module 5: DVR</a:t>
            </a:r>
          </a:p>
        </p:txBody>
      </p:sp>
    </p:spTree>
    <p:extLst>
      <p:ext uri="{BB962C8B-B14F-4D97-AF65-F5344CB8AC3E}">
        <p14:creationId xmlns:p14="http://schemas.microsoft.com/office/powerpoint/2010/main" val="1471374608"/>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22069"/>
      </a:dk2>
      <a:lt2>
        <a:srgbClr val="DBDCDC"/>
      </a:lt2>
      <a:accent1>
        <a:srgbClr val="00B5DE"/>
      </a:accent1>
      <a:accent2>
        <a:srgbClr val="FDB913"/>
      </a:accent2>
      <a:accent3>
        <a:srgbClr val="00B8A5"/>
      </a:accent3>
      <a:accent4>
        <a:srgbClr val="F04E58"/>
      </a:accent4>
      <a:accent5>
        <a:srgbClr val="975CA5"/>
      </a:accent5>
      <a:accent6>
        <a:srgbClr val="70AD47"/>
      </a:accent6>
      <a:hlink>
        <a:srgbClr val="0071CE"/>
      </a:hlink>
      <a:folHlink>
        <a:srgbClr val="6CACE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60DA5DD-B108-46EC-80F6-CE605E83F279}" vid="{CEE6C073-7152-4C5B-9F74-B2648328AC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NGOOnlineDocument" ma:contentTypeID="0x01010033CF86A3E53F48B7ADBBC140A8AF8FA70058D8EF7C355DAD47AA179CB555CCB98A" ma:contentTypeVersion="22" ma:contentTypeDescription="NGO Document content type" ma:contentTypeScope="" ma:versionID="d16c9c7dae74aae139d174465aad0423">
  <xsd:schema xmlns:xsd="http://www.w3.org/2001/XMLSchema" xmlns:xs="http://www.w3.org/2001/XMLSchema" xmlns:p="http://schemas.microsoft.com/office/2006/metadata/properties" xmlns:ns2="c629780e-db83-45bc-a257-7c8c4fd6b9cb" xmlns:ns3="25aaf331-8f31-426f-9963-0cfea8c3f52d" xmlns:ns4="f07fa239-8a8b-43b1-a711-120682818fa8" targetNamespace="http://schemas.microsoft.com/office/2006/metadata/properties" ma:root="true" ma:fieldsID="024a8ddaa9bc8bd4c9784debcf3632c1" ns2:_="" ns3:_="" ns4:_="">
    <xsd:import namespace="c629780e-db83-45bc-a257-7c8c4fd6b9cb"/>
    <xsd:import namespace="25aaf331-8f31-426f-9963-0cfea8c3f52d"/>
    <xsd:import namespace="f07fa239-8a8b-43b1-a711-120682818fa8"/>
    <xsd:element name="properties">
      <xsd:complexType>
        <xsd:sequence>
          <xsd:element name="documentManagement">
            <xsd:complexType>
              <xsd:all>
                <xsd:element ref="ns2:FavoriteUsers" minOccurs="0"/>
                <xsd:element ref="ns2:KeyEntities" minOccurs="0"/>
                <xsd:element ref="ns2:i9f2da93fcc74e869d070fd34a0597c4" minOccurs="0"/>
                <xsd:element ref="ns2:TaxCatchAll" minOccurs="0"/>
                <xsd:element ref="ns2:TaxCatchAllLabel" minOccurs="0"/>
                <xsd:element ref="ns2:cc92bdb0fa944447acf309642a11bf0d" minOccurs="0"/>
                <xsd:element ref="ns3:MediaServiceMetadata" minOccurs="0"/>
                <xsd:element ref="ns3:MediaServiceFastMetadata" minOccurs="0"/>
                <xsd:element ref="ns4:SharedWithUsers" minOccurs="0"/>
                <xsd:element ref="ns4:SharedWithDetails" minOccurs="0"/>
                <xsd:element ref="ns3:MediaServiceDateTaken" minOccurs="0"/>
                <xsd:element ref="ns3:MediaServiceAutoTags" minOccurs="0"/>
                <xsd:element ref="ns3:MediaServiceLocation" minOccurs="0"/>
                <xsd:element ref="ns3:MediaServiceAutoKeyPoints" minOccurs="0"/>
                <xsd:element ref="ns3:MediaServiceKeyPoints" minOccurs="0"/>
                <xsd:element ref="ns3:MediaLengthInSeconds" minOccurs="0"/>
                <xsd:element ref="ns3:MediaServiceObjectDetectorVersions" minOccurs="0"/>
                <xsd:element ref="ns3:lcf76f155ced4ddcb4097134ff3c332f" minOccurs="0"/>
                <xsd:element ref="ns3:MediaServiceOCR"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29780e-db83-45bc-a257-7c8c4fd6b9cb" elementFormDefault="qualified">
    <xsd:import namespace="http://schemas.microsoft.com/office/2006/documentManagement/types"/>
    <xsd:import namespace="http://schemas.microsoft.com/office/infopath/2007/PartnerControls"/>
    <xsd:element name="FavoriteUsers" ma:index="8" nillable="true" ma:displayName="F" ma:description="Store all users who mark this document as favorite" ma:hidden="true" ma:internalName="FavoriteUsers">
      <xsd:simpleType>
        <xsd:restriction base="dms:Text"/>
      </xsd:simpleType>
    </xsd:element>
    <xsd:element name="KeyEntities" ma:index="9" nillable="true" ma:displayName="K" ma:description="Store all entities which this document as a key" ma:hidden="true" ma:internalName="KeyEntities">
      <xsd:simpleType>
        <xsd:restriction base="dms:Text"/>
      </xsd:simpleType>
    </xsd:element>
    <xsd:element name="i9f2da93fcc74e869d070fd34a0597c4" ma:index="10" nillable="true" ma:taxonomy="true" ma:internalName="i9f2da93fcc74e869d070fd34a0597c4" ma:taxonomyFieldName="NGOOnlineDocumentType" ma:displayName="Document types" ma:fieldId="{29f2da93-fcc7-4e86-9d07-0fd34a0597c4}" ma:taxonomyMulti="true" ma:sspId="e492bf4d-7d24-4a02-9dd7-4d67ddc3dcfb" ma:termSetId="ab881ecd-e3fb-4592-9594-ea70170c21a9"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a205db0c-b838-4c53-becf-285510dc543a}" ma:internalName="TaxCatchAll" ma:showField="CatchAllData"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a205db0c-b838-4c53-becf-285510dc543a}" ma:internalName="TaxCatchAllLabel" ma:readOnly="true" ma:showField="CatchAllDataLabel"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cc92bdb0fa944447acf309642a11bf0d" ma:index="14" nillable="true" ma:taxonomy="true" ma:internalName="cc92bdb0fa944447acf309642a11bf0d" ma:taxonomyFieldName="NGOOnlineKeywords" ma:displayName="Keywords" ma:fieldId="{cc92bdb0-fa94-4447-acf3-09642a11bf0d}" ma:taxonomyMulti="true" ma:sspId="e492bf4d-7d24-4a02-9dd7-4d67ddc3dcfb" ma:termSetId="7c9b2214-6d63-47c8-ad9c-de84cf58bf6c"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5aaf331-8f31-426f-9963-0cfea8c3f52d"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DateTaken" ma:index="20" nillable="true" ma:displayName="MediaServiceDateTaken" ma:hidden="true" ma:internalName="MediaServiceDateTaken" ma:readOnly="true">
      <xsd:simpleType>
        <xsd:restriction base="dms:Text"/>
      </xsd:simpleType>
    </xsd:element>
    <xsd:element name="MediaServiceAutoTags" ma:index="21" nillable="true" ma:displayName="Tags" ma:internalName="MediaServiceAutoTags"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LengthInSeconds" ma:index="25" nillable="true" ma:displayName="MediaLengthInSeconds" ma:hidden="true" ma:internalName="MediaLengthInSeconds" ma:readOnly="true">
      <xsd:simpleType>
        <xsd:restriction base="dms:Unknown"/>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e492bf4d-7d24-4a02-9dd7-4d67ddc3dcfb" ma:termSetId="09814cd3-568e-fe90-9814-8d621ff8fb84" ma:anchorId="fba54fb3-c3e1-fe81-a776-ca4b69148c4d" ma:open="true" ma:isKeyword="false">
      <xsd:complexType>
        <xsd:sequence>
          <xsd:element ref="pc:Terms" minOccurs="0" maxOccurs="1"/>
        </xsd:sequence>
      </xsd:complexType>
    </xsd:element>
    <xsd:element name="MediaServiceOCR" ma:index="29" nillable="true" ma:displayName="Extracted Text"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7fa239-8a8b-43b1-a711-120682818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9f2da93fcc74e869d070fd34a0597c4 xmlns="c629780e-db83-45bc-a257-7c8c4fd6b9cb">
      <Terms xmlns="http://schemas.microsoft.com/office/infopath/2007/PartnerControls"/>
    </i9f2da93fcc74e869d070fd34a0597c4>
    <FavoriteUsers xmlns="c629780e-db83-45bc-a257-7c8c4fd6b9cb" xsi:nil="true"/>
    <cc92bdb0fa944447acf309642a11bf0d xmlns="c629780e-db83-45bc-a257-7c8c4fd6b9cb">
      <Terms xmlns="http://schemas.microsoft.com/office/infopath/2007/PartnerControls"/>
    </cc92bdb0fa944447acf309642a11bf0d>
    <KeyEntities xmlns="c629780e-db83-45bc-a257-7c8c4fd6b9cb" xsi:nil="true"/>
    <TaxCatchAll xmlns="c629780e-db83-45bc-a257-7c8c4fd6b9cb" xsi:nil="true"/>
    <lcf76f155ced4ddcb4097134ff3c332f xmlns="25aaf331-8f31-426f-9963-0cfea8c3f52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8FB8951-28D2-4763-83EC-590F2030F290}">
  <ds:schemaRefs>
    <ds:schemaRef ds:uri="http://schemas.microsoft.com/sharepoint/v3/contenttype/forms"/>
  </ds:schemaRefs>
</ds:datastoreItem>
</file>

<file path=customXml/itemProps2.xml><?xml version="1.0" encoding="utf-8"?>
<ds:datastoreItem xmlns:ds="http://schemas.openxmlformats.org/officeDocument/2006/customXml" ds:itemID="{16CB3437-DFFC-43AD-8F8F-03A35FA7AB27}">
  <ds:schemaRefs>
    <ds:schemaRef ds:uri="25aaf331-8f31-426f-9963-0cfea8c3f52d"/>
    <ds:schemaRef ds:uri="c629780e-db83-45bc-a257-7c8c4fd6b9cb"/>
    <ds:schemaRef ds:uri="f07fa239-8a8b-43b1-a711-120682818f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4851240-EBF2-4923-A398-D92F27D59871}">
  <ds:schemaRefs>
    <ds:schemaRef ds:uri="25aaf331-8f31-426f-9963-0cfea8c3f52d"/>
    <ds:schemaRef ds:uri="c629780e-db83-45bc-a257-7c8c4fd6b9cb"/>
    <ds:schemaRef ds:uri="f07fa239-8a8b-43b1-a711-120682818f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Custom</PresentationFormat>
  <Slides>18</Slides>
  <Notes>2</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Module 5</vt:lpstr>
      <vt:lpstr>Module 5: DVR</vt:lpstr>
      <vt:lpstr>Module 5: DVR</vt:lpstr>
      <vt:lpstr>Module 5: DVR</vt:lpstr>
      <vt:lpstr>Module 5: DVR</vt:lpstr>
      <vt:lpstr>Module 5: DVR</vt:lpstr>
      <vt:lpstr>Module 5: DVR</vt:lpstr>
      <vt:lpstr>Module 5: DVR</vt:lpstr>
      <vt:lpstr>Module 5: DVR</vt:lpstr>
      <vt:lpstr>Module 5: DVR</vt:lpstr>
      <vt:lpstr>Module 5: DVR</vt:lpstr>
      <vt:lpstr>Module 5: DVR</vt:lpstr>
      <vt:lpstr>Module 5: DVR</vt:lpstr>
      <vt:lpstr>Module 5: DVR</vt:lpstr>
      <vt:lpstr>Module 5: DVR</vt:lpstr>
      <vt:lpstr>Module 5: DVR</vt:lpstr>
      <vt:lpstr>Module 5: DVR</vt:lpstr>
      <vt:lpstr>Module 5: DVR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Joseph Stegemerten</dc:creator>
  <cp:revision>1</cp:revision>
  <dcterms:created xsi:type="dcterms:W3CDTF">2020-10-19T22:00:16Z</dcterms:created>
  <dcterms:modified xsi:type="dcterms:W3CDTF">2024-01-24T16:04:40Z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0x01010033CF86A3E53F48B7ADBBC140A8AF8FA70058D8EF7C355DAD47AA179CB555CCB98A</vt:lpwstr>
  </property>
  <property fmtid="{D5CDD505-2E9C-101B-9397-08002B2CF9AE}" pid="3" name="NGOOnlineKeywords">
    <vt:lpwstr/>
  </property>
  <property fmtid="{D5CDD505-2E9C-101B-9397-08002B2CF9AE}" pid="4" name="NGOOnlineDocumentType">
    <vt:lpwstr/>
  </property>
  <property fmtid="{D5CDD505-2E9C-101B-9397-08002B2CF9AE}" pid="5" name="MediaServiceImageTags">
    <vt:lpwstr/>
  </property>
</Properties>
</file>