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70" r:id="rId6"/>
    <p:sldId id="283" r:id="rId7"/>
    <p:sldId id="284" r:id="rId8"/>
    <p:sldId id="285" r:id="rId9"/>
    <p:sldId id="286" r:id="rId10"/>
    <p:sldId id="293" r:id="rId11"/>
    <p:sldId id="287" r:id="rId12"/>
    <p:sldId id="294" r:id="rId13"/>
    <p:sldId id="295" r:id="rId14"/>
    <p:sldId id="288" r:id="rId15"/>
    <p:sldId id="289" r:id="rId16"/>
    <p:sldId id="290" r:id="rId17"/>
    <p:sldId id="291" r:id="rId18"/>
    <p:sldId id="292" r:id="rId19"/>
    <p:sldId id="297" r:id="rId20"/>
    <p:sldId id="298" r:id="rId21"/>
    <p:sldId id="299" r:id="rId22"/>
  </p:sldIdLst>
  <p:sldSz cx="7429500" cy="10744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9" userDrawn="1">
          <p15:clr>
            <a:srgbClr val="A4A3A4"/>
          </p15:clr>
        </p15:guide>
        <p15:guide id="2" pos="23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C4329B-9673-047B-6E1F-D396584D9F12}" name="Cassia Wells" initials="CW" userId="S::caw2208@ICAPatColumbia.onmicrosoft.com::a6da94d1-ef31-4f9d-80a8-98c65890a0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sta, Cristiane" initials="CC" lastIdx="19" clrIdx="0">
    <p:extLst>
      <p:ext uri="{19B8F6BF-5375-455C-9EA6-DF929625EA0E}">
        <p15:presenceInfo xmlns:p15="http://schemas.microsoft.com/office/powerpoint/2012/main" userId="S::co123@cumc.columbia.edu::500facc9-f91b-4ebd-b531-5ed183b461eb" providerId="AD"/>
      </p:ext>
    </p:extLst>
  </p:cmAuthor>
  <p:cmAuthor id="2" name="Anne Schoeneborn" initials="AS" lastIdx="5" clrIdx="1">
    <p:extLst>
      <p:ext uri="{19B8F6BF-5375-455C-9EA6-DF929625EA0E}">
        <p15:presenceInfo xmlns:p15="http://schemas.microsoft.com/office/powerpoint/2012/main" userId="S::aes2219@cumc.columbia.edu::cef815dc-2fd2-4f8e-9c33-b545d089ab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169"/>
    <a:srgbClr val="E7F5F0"/>
    <a:srgbClr val="000000"/>
    <a:srgbClr val="00B8A5"/>
    <a:srgbClr val="00B5DE"/>
    <a:srgbClr val="BFECF7"/>
    <a:srgbClr val="975CA5"/>
    <a:srgbClr val="02B5DF"/>
    <a:srgbClr val="FEB912"/>
    <a:srgbClr val="B0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E58ED-A5CD-AB4A-B63E-CE878C63A6FD}" v="30" dt="2024-01-24T16:02:21.534"/>
    <p1510:client id="{BCBAA7BA-D574-A34E-9DD5-07FC9A3536A9}" v="10" dt="2024-01-24T15:56:36.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459"/>
        <p:guide pos="23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ina Farinango" userId="S::af3395@icapatcolumbia.onmicrosoft.com::33d2282c-26e6-499a-8585-f7494e0b621e" providerId="AD" clId="Web-{7D0B0183-3E85-DC2D-A30F-C47008706E96}"/>
    <pc:docChg chg="modSld">
      <pc:chgData name="Adina Farinango" userId="S::af3395@icapatcolumbia.onmicrosoft.com::33d2282c-26e6-499a-8585-f7494e0b621e" providerId="AD" clId="Web-{7D0B0183-3E85-DC2D-A30F-C47008706E96}" dt="2024-01-05T17:04:36.723" v="1"/>
      <pc:docMkLst>
        <pc:docMk/>
      </pc:docMkLst>
      <pc:sldChg chg="delSp modSp">
        <pc:chgData name="Adina Farinango" userId="S::af3395@icapatcolumbia.onmicrosoft.com::33d2282c-26e6-499a-8585-f7494e0b621e" providerId="AD" clId="Web-{7D0B0183-3E85-DC2D-A30F-C47008706E96}" dt="2024-01-05T17:04:36.723" v="1"/>
        <pc:sldMkLst>
          <pc:docMk/>
          <pc:sldMk cId="366165314" sldId="256"/>
        </pc:sldMkLst>
        <pc:spChg chg="mod">
          <ac:chgData name="Adina Farinango" userId="S::af3395@icapatcolumbia.onmicrosoft.com::33d2282c-26e6-499a-8585-f7494e0b621e" providerId="AD" clId="Web-{7D0B0183-3E85-DC2D-A30F-C47008706E96}" dt="2024-01-05T17:04:36.723" v="1"/>
          <ac:spMkLst>
            <pc:docMk/>
            <pc:sldMk cId="366165314" sldId="256"/>
            <ac:spMk id="7" creationId="{370B0BAD-6DBD-8A92-2B40-4F105EE9142E}"/>
          </ac:spMkLst>
        </pc:spChg>
        <pc:spChg chg="del">
          <ac:chgData name="Adina Farinango" userId="S::af3395@icapatcolumbia.onmicrosoft.com::33d2282c-26e6-499a-8585-f7494e0b621e" providerId="AD" clId="Web-{7D0B0183-3E85-DC2D-A30F-C47008706E96}" dt="2024-01-05T17:04:31.129" v="0"/>
          <ac:spMkLst>
            <pc:docMk/>
            <pc:sldMk cId="366165314" sldId="256"/>
            <ac:spMk id="8" creationId="{72125C44-FA3D-EDFD-168F-236A75C7829F}"/>
          </ac:spMkLst>
        </pc:spChg>
      </pc:sldChg>
    </pc:docChg>
  </pc:docChgLst>
  <pc:docChgLst>
    <pc:chgData name="Adina Farinango" userId="33d2282c-26e6-499a-8585-f7494e0b621e" providerId="ADAL" clId="{3FD46C87-8165-A648-86A8-A8B16159AC96}"/>
    <pc:docChg chg="undo custSel addSld delSld modSld modMainMaster modNotesMaster">
      <pc:chgData name="Adina Farinango" userId="33d2282c-26e6-499a-8585-f7494e0b621e" providerId="ADAL" clId="{3FD46C87-8165-A648-86A8-A8B16159AC96}" dt="2024-01-05T16:59:46.041" v="852"/>
      <pc:docMkLst>
        <pc:docMk/>
      </pc:docMkLst>
      <pc:sldChg chg="addSp delSp modSp mod modCm modNotes">
        <pc:chgData name="Adina Farinango" userId="33d2282c-26e6-499a-8585-f7494e0b621e" providerId="ADAL" clId="{3FD46C87-8165-A648-86A8-A8B16159AC96}" dt="2024-01-05T16:53:39.673" v="829"/>
        <pc:sldMkLst>
          <pc:docMk/>
          <pc:sldMk cId="366165314" sldId="256"/>
        </pc:sldMkLst>
        <pc:spChg chg="mod">
          <ac:chgData name="Adina Farinango" userId="33d2282c-26e6-499a-8585-f7494e0b621e" providerId="ADAL" clId="{3FD46C87-8165-A648-86A8-A8B16159AC96}" dt="2024-01-05T16:53:39.673" v="829"/>
          <ac:spMkLst>
            <pc:docMk/>
            <pc:sldMk cId="366165314" sldId="256"/>
            <ac:spMk id="2" creationId="{83838FC1-F6EA-0FF2-1186-8AA89C1773DE}"/>
          </ac:spMkLst>
        </pc:spChg>
        <pc:spChg chg="mod">
          <ac:chgData name="Adina Farinango" userId="33d2282c-26e6-499a-8585-f7494e0b621e" providerId="ADAL" clId="{3FD46C87-8165-A648-86A8-A8B16159AC96}" dt="2023-12-20T17:08:30.614" v="2" actId="20577"/>
          <ac:spMkLst>
            <pc:docMk/>
            <pc:sldMk cId="366165314" sldId="256"/>
            <ac:spMk id="3" creationId="{EEB83080-3F95-6FC4-E48C-C7B3F41CB324}"/>
          </ac:spMkLst>
        </pc:spChg>
        <pc:spChg chg="del">
          <ac:chgData name="Adina Farinango" userId="33d2282c-26e6-499a-8585-f7494e0b621e" providerId="ADAL" clId="{3FD46C87-8165-A648-86A8-A8B16159AC96}" dt="2023-12-21T17:25:40.235" v="808"/>
          <ac:spMkLst>
            <pc:docMk/>
            <pc:sldMk cId="366165314" sldId="256"/>
            <ac:spMk id="5" creationId="{E5D2E556-ADAD-6491-4B42-4984E6BA7E33}"/>
          </ac:spMkLst>
        </pc:spChg>
        <pc:spChg chg="add del mod">
          <ac:chgData name="Adina Farinango" userId="33d2282c-26e6-499a-8585-f7494e0b621e" providerId="ADAL" clId="{3FD46C87-8165-A648-86A8-A8B16159AC96}" dt="2024-01-05T16:36:21.957" v="815" actId="478"/>
          <ac:spMkLst>
            <pc:docMk/>
            <pc:sldMk cId="366165314" sldId="256"/>
            <ac:spMk id="6" creationId="{F8F64BF9-4CF3-25AE-4EEB-BC2F3D7A4D35}"/>
          </ac:spMkLst>
        </pc:spChg>
        <pc:spChg chg="add mod">
          <ac:chgData name="Adina Farinango" userId="33d2282c-26e6-499a-8585-f7494e0b621e" providerId="ADAL" clId="{3FD46C87-8165-A648-86A8-A8B16159AC96}" dt="2024-01-05T16:53:39.673" v="829"/>
          <ac:spMkLst>
            <pc:docMk/>
            <pc:sldMk cId="366165314" sldId="256"/>
            <ac:spMk id="7" creationId="{370B0BAD-6DBD-8A92-2B40-4F105EE9142E}"/>
          </ac:spMkLst>
        </pc:spChg>
        <pc:spChg chg="add mod">
          <ac:chgData name="Adina Farinango" userId="33d2282c-26e6-499a-8585-f7494e0b621e" providerId="ADAL" clId="{3FD46C87-8165-A648-86A8-A8B16159AC96}" dt="2024-01-05T16:53:39.673" v="829"/>
          <ac:spMkLst>
            <pc:docMk/>
            <pc:sldMk cId="366165314" sldId="256"/>
            <ac:spMk id="8" creationId="{72125C44-FA3D-EDFD-168F-236A75C7829F}"/>
          </ac:spMkLst>
        </pc:spChg>
        <pc:spChg chg="mod">
          <ac:chgData name="Adina Farinango" userId="33d2282c-26e6-499a-8585-f7494e0b621e" providerId="ADAL" clId="{3FD46C87-8165-A648-86A8-A8B16159AC96}" dt="2024-01-05T16:36:03.472" v="812"/>
          <ac:spMkLst>
            <pc:docMk/>
            <pc:sldMk cId="366165314" sldId="256"/>
            <ac:spMk id="10" creationId="{9C460AF8-B978-6D17-914D-0A4EDE9ABA4D}"/>
          </ac:spMkLst>
        </pc:spChg>
        <pc:spChg chg="mod">
          <ac:chgData name="Adina Farinango" userId="33d2282c-26e6-499a-8585-f7494e0b621e" providerId="ADAL" clId="{3FD46C87-8165-A648-86A8-A8B16159AC96}" dt="2024-01-05T16:36:03.472" v="812"/>
          <ac:spMkLst>
            <pc:docMk/>
            <pc:sldMk cId="366165314" sldId="256"/>
            <ac:spMk id="13" creationId="{4BE442AA-4B7E-B9C7-9032-29A132A4E46B}"/>
          </ac:spMkLst>
        </pc:spChg>
        <pc:spChg chg="mod">
          <ac:chgData name="Adina Farinango" userId="33d2282c-26e6-499a-8585-f7494e0b621e" providerId="ADAL" clId="{3FD46C87-8165-A648-86A8-A8B16159AC96}" dt="2024-01-05T16:36:03.472" v="812"/>
          <ac:spMkLst>
            <pc:docMk/>
            <pc:sldMk cId="366165314" sldId="256"/>
            <ac:spMk id="14" creationId="{7787449D-A1F1-4824-5AAC-998908DCEA95}"/>
          </ac:spMkLst>
        </pc:spChg>
        <pc:spChg chg="mod">
          <ac:chgData name="Adina Farinango" userId="33d2282c-26e6-499a-8585-f7494e0b621e" providerId="ADAL" clId="{3FD46C87-8165-A648-86A8-A8B16159AC96}" dt="2024-01-05T16:36:03.472" v="812"/>
          <ac:spMkLst>
            <pc:docMk/>
            <pc:sldMk cId="366165314" sldId="256"/>
            <ac:spMk id="15" creationId="{70533531-3819-08DD-BE64-FD71751E5BEC}"/>
          </ac:spMkLst>
        </pc:spChg>
        <pc:grpChg chg="add del mod">
          <ac:chgData name="Adina Farinango" userId="33d2282c-26e6-499a-8585-f7494e0b621e" providerId="ADAL" clId="{3FD46C87-8165-A648-86A8-A8B16159AC96}" dt="2024-01-05T16:36:15.618" v="814" actId="478"/>
          <ac:grpSpMkLst>
            <pc:docMk/>
            <pc:sldMk cId="366165314" sldId="256"/>
            <ac:grpSpMk id="9" creationId="{3B71B547-19AB-BF6D-9965-AF2E2C8633B6}"/>
          </ac:grpSpMkLst>
        </pc:grpChg>
        <pc:grpChg chg="mod">
          <ac:chgData name="Adina Farinango" userId="33d2282c-26e6-499a-8585-f7494e0b621e" providerId="ADAL" clId="{3FD46C87-8165-A648-86A8-A8B16159AC96}" dt="2024-01-05T16:36:03.472" v="812"/>
          <ac:grpSpMkLst>
            <pc:docMk/>
            <pc:sldMk cId="366165314" sldId="256"/>
            <ac:grpSpMk id="11" creationId="{26106789-CB26-6514-10E2-BDE2CC9D7048}"/>
          </ac:grpSpMkLst>
        </pc:grpChg>
        <pc:grpChg chg="mod">
          <ac:chgData name="Adina Farinango" userId="33d2282c-26e6-499a-8585-f7494e0b621e" providerId="ADAL" clId="{3FD46C87-8165-A648-86A8-A8B16159AC96}" dt="2024-01-05T16:36:03.472" v="812"/>
          <ac:grpSpMkLst>
            <pc:docMk/>
            <pc:sldMk cId="366165314" sldId="256"/>
            <ac:grpSpMk id="12" creationId="{9385C2C7-8327-409F-F226-2CF15229D7C9}"/>
          </ac:grpSpMkLst>
        </pc:grpChg>
        <pc:picChg chg="add del mod modCrop">
          <ac:chgData name="Adina Farinango" userId="33d2282c-26e6-499a-8585-f7494e0b621e" providerId="ADAL" clId="{3FD46C87-8165-A648-86A8-A8B16159AC96}" dt="2024-01-05T16:36:03.009" v="810" actId="478"/>
          <ac:picMkLst>
            <pc:docMk/>
            <pc:sldMk cId="366165314" sldId="256"/>
            <ac:picMk id="4" creationId="{18F8BCB3-7876-0755-1F5A-E50B539F73A9}"/>
          </ac:picMkLst>
        </pc:picChg>
        <pc:picChg chg="add mod">
          <ac:chgData name="Adina Farinango" userId="33d2282c-26e6-499a-8585-f7494e0b621e" providerId="ADAL" clId="{3FD46C87-8165-A648-86A8-A8B16159AC96}" dt="2024-01-05T16:53:39.673" v="829"/>
          <ac:picMkLst>
            <pc:docMk/>
            <pc:sldMk cId="366165314" sldId="256"/>
            <ac:picMk id="16" creationId="{453A5AA7-79B8-6DB5-ED82-3AED6938FE35}"/>
          </ac:picMkLst>
        </pc:picChg>
        <pc:extLst>
          <p:ext xmlns:p="http://schemas.openxmlformats.org/presentationml/2006/main" uri="{D6D511B9-2390-475A-947B-AFAB55BFBCF1}">
            <pc226:cmChg xmlns:pc226="http://schemas.microsoft.com/office/powerpoint/2022/06/main/command" chg="mod">
              <pc226:chgData name="Adina Farinango" userId="33d2282c-26e6-499a-8585-f7494e0b621e" providerId="ADAL" clId="{3FD46C87-8165-A648-86A8-A8B16159AC96}" dt="2024-01-05T16:36:32.057" v="821"/>
              <pc2:cmMkLst xmlns:pc2="http://schemas.microsoft.com/office/powerpoint/2019/9/main/command">
                <pc:docMk/>
                <pc:sldMk cId="366165314" sldId="256"/>
                <pc2:cmMk id="{3F03D06C-CA4A-46D0-AD7F-83D9776FA72B}"/>
              </pc2:cmMkLst>
            </pc226:cmChg>
          </p:ext>
        </pc:extLst>
      </pc:sldChg>
      <pc:sldChg chg="del">
        <pc:chgData name="Adina Farinango" userId="33d2282c-26e6-499a-8585-f7494e0b621e" providerId="ADAL" clId="{3FD46C87-8165-A648-86A8-A8B16159AC96}" dt="2023-12-20T20:33:42.208" v="622" actId="2696"/>
        <pc:sldMkLst>
          <pc:docMk/>
          <pc:sldMk cId="681283887" sldId="257"/>
        </pc:sldMkLst>
      </pc:sldChg>
      <pc:sldChg chg="addSp delSp modSp mod">
        <pc:chgData name="Adina Farinango" userId="33d2282c-26e6-499a-8585-f7494e0b621e" providerId="ADAL" clId="{3FD46C87-8165-A648-86A8-A8B16159AC96}" dt="2024-01-05T16:53:39.673" v="829"/>
        <pc:sldMkLst>
          <pc:docMk/>
          <pc:sldMk cId="2802776367" sldId="270"/>
        </pc:sldMkLst>
        <pc:spChg chg="add mod">
          <ac:chgData name="Adina Farinango" userId="33d2282c-26e6-499a-8585-f7494e0b621e" providerId="ADAL" clId="{3FD46C87-8165-A648-86A8-A8B16159AC96}" dt="2024-01-05T16:53:39.673" v="829"/>
          <ac:spMkLst>
            <pc:docMk/>
            <pc:sldMk cId="2802776367" sldId="270"/>
            <ac:spMk id="2" creationId="{78439BDC-C148-9A1F-2B21-C6E1211A9728}"/>
          </ac:spMkLst>
        </pc:spChg>
        <pc:spChg chg="mod">
          <ac:chgData name="Adina Farinango" userId="33d2282c-26e6-499a-8585-f7494e0b621e" providerId="ADAL" clId="{3FD46C87-8165-A648-86A8-A8B16159AC96}" dt="2023-12-20T17:08:48.817" v="12"/>
          <ac:spMkLst>
            <pc:docMk/>
            <pc:sldMk cId="2802776367" sldId="270"/>
            <ac:spMk id="3" creationId="{C8D1F900-1E97-6DEE-6F9D-41D9D6830130}"/>
          </ac:spMkLst>
        </pc:spChg>
        <pc:spChg chg="mod">
          <ac:chgData name="Adina Farinango" userId="33d2282c-26e6-499a-8585-f7494e0b621e" providerId="ADAL" clId="{3FD46C87-8165-A648-86A8-A8B16159AC96}" dt="2023-12-20T17:11:59.317" v="65" actId="20577"/>
          <ac:spMkLst>
            <pc:docMk/>
            <pc:sldMk cId="2802776367" sldId="270"/>
            <ac:spMk id="4" creationId="{774E00EB-3D9A-8A40-5A78-3C7FAB2CA9EC}"/>
          </ac:spMkLst>
        </pc:spChg>
        <pc:spChg chg="mod">
          <ac:chgData name="Adina Farinango" userId="33d2282c-26e6-499a-8585-f7494e0b621e" providerId="ADAL" clId="{3FD46C87-8165-A648-86A8-A8B16159AC96}" dt="2024-01-05T16:53:39.673" v="829"/>
          <ac:spMkLst>
            <pc:docMk/>
            <pc:sldMk cId="2802776367" sldId="270"/>
            <ac:spMk id="5" creationId="{CF3B7EFF-D8A7-D9B1-CF21-EC047F82C0A6}"/>
          </ac:spMkLst>
        </pc:spChg>
        <pc:spChg chg="add del mod">
          <ac:chgData name="Adina Farinango" userId="33d2282c-26e6-499a-8585-f7494e0b621e" providerId="ADAL" clId="{3FD46C87-8165-A648-86A8-A8B16159AC96}" dt="2023-12-20T17:11:12.323" v="55"/>
          <ac:spMkLst>
            <pc:docMk/>
            <pc:sldMk cId="2802776367" sldId="270"/>
            <ac:spMk id="6" creationId="{AF56ACD9-0D65-7646-504F-C70B4D124619}"/>
          </ac:spMkLst>
        </pc:spChg>
        <pc:spChg chg="add mod">
          <ac:chgData name="Adina Farinango" userId="33d2282c-26e6-499a-8585-f7494e0b621e" providerId="ADAL" clId="{3FD46C87-8165-A648-86A8-A8B16159AC96}" dt="2024-01-05T16:53:39.673" v="829"/>
          <ac:spMkLst>
            <pc:docMk/>
            <pc:sldMk cId="2802776367" sldId="270"/>
            <ac:spMk id="7" creationId="{79C7A48D-D4EE-AFA3-40D6-A3AC3CFF1712}"/>
          </ac:spMkLst>
        </pc:spChg>
        <pc:spChg chg="add mod">
          <ac:chgData name="Adina Farinango" userId="33d2282c-26e6-499a-8585-f7494e0b621e" providerId="ADAL" clId="{3FD46C87-8165-A648-86A8-A8B16159AC96}" dt="2024-01-05T16:53:39.673" v="829"/>
          <ac:spMkLst>
            <pc:docMk/>
            <pc:sldMk cId="2802776367" sldId="270"/>
            <ac:spMk id="8" creationId="{0A9DAC0A-384B-8CB6-9DD7-30A05CBA9268}"/>
          </ac:spMkLst>
        </pc:spChg>
        <pc:spChg chg="add mod">
          <ac:chgData name="Adina Farinango" userId="33d2282c-26e6-499a-8585-f7494e0b621e" providerId="ADAL" clId="{3FD46C87-8165-A648-86A8-A8B16159AC96}" dt="2024-01-05T16:53:39.673" v="829"/>
          <ac:spMkLst>
            <pc:docMk/>
            <pc:sldMk cId="2802776367" sldId="270"/>
            <ac:spMk id="9" creationId="{308C2FD7-1A45-2019-FF2D-937AD4E95DF5}"/>
          </ac:spMkLst>
        </pc:spChg>
        <pc:spChg chg="add mod">
          <ac:chgData name="Adina Farinango" userId="33d2282c-26e6-499a-8585-f7494e0b621e" providerId="ADAL" clId="{3FD46C87-8165-A648-86A8-A8B16159AC96}" dt="2024-01-05T16:53:39.673" v="829"/>
          <ac:spMkLst>
            <pc:docMk/>
            <pc:sldMk cId="2802776367" sldId="270"/>
            <ac:spMk id="10" creationId="{9B7B86A0-CF1E-C253-E5AC-1D2FDFE354E7}"/>
          </ac:spMkLst>
        </pc:spChg>
        <pc:spChg chg="add mod">
          <ac:chgData name="Adina Farinango" userId="33d2282c-26e6-499a-8585-f7494e0b621e" providerId="ADAL" clId="{3FD46C87-8165-A648-86A8-A8B16159AC96}" dt="2024-01-05T16:53:39.673" v="829"/>
          <ac:spMkLst>
            <pc:docMk/>
            <pc:sldMk cId="2802776367" sldId="270"/>
            <ac:spMk id="11" creationId="{DFEB6E89-C283-F582-7D2D-22E43F4E53C0}"/>
          </ac:spMkLst>
        </pc:spChg>
        <pc:spChg chg="mod">
          <ac:chgData name="Adina Farinango" userId="33d2282c-26e6-499a-8585-f7494e0b621e" providerId="ADAL" clId="{3FD46C87-8165-A648-86A8-A8B16159AC96}" dt="2024-01-05T16:53:39.673" v="829"/>
          <ac:spMkLst>
            <pc:docMk/>
            <pc:sldMk cId="2802776367" sldId="270"/>
            <ac:spMk id="13" creationId="{90827366-F0A0-19B7-94E9-6D6C2E6B1F09}"/>
          </ac:spMkLst>
        </pc:spChg>
        <pc:spChg chg="del">
          <ac:chgData name="Adina Farinango" userId="33d2282c-26e6-499a-8585-f7494e0b621e" providerId="ADAL" clId="{3FD46C87-8165-A648-86A8-A8B16159AC96}" dt="2023-12-20T17:10:37.666" v="41" actId="478"/>
          <ac:spMkLst>
            <pc:docMk/>
            <pc:sldMk cId="2802776367" sldId="270"/>
            <ac:spMk id="18" creationId="{780E9DBD-644A-37DF-45DD-4DCF43400602}"/>
          </ac:spMkLst>
        </pc:spChg>
        <pc:spChg chg="del">
          <ac:chgData name="Adina Farinango" userId="33d2282c-26e6-499a-8585-f7494e0b621e" providerId="ADAL" clId="{3FD46C87-8165-A648-86A8-A8B16159AC96}" dt="2023-12-20T17:10:37.666" v="41" actId="478"/>
          <ac:spMkLst>
            <pc:docMk/>
            <pc:sldMk cId="2802776367" sldId="270"/>
            <ac:spMk id="19" creationId="{348413EB-42E8-2C9A-042D-02F8ABAD4EB4}"/>
          </ac:spMkLst>
        </pc:spChg>
        <pc:spChg chg="del">
          <ac:chgData name="Adina Farinango" userId="33d2282c-26e6-499a-8585-f7494e0b621e" providerId="ADAL" clId="{3FD46C87-8165-A648-86A8-A8B16159AC96}" dt="2023-12-20T17:10:37.666" v="41" actId="478"/>
          <ac:spMkLst>
            <pc:docMk/>
            <pc:sldMk cId="2802776367" sldId="270"/>
            <ac:spMk id="20" creationId="{31DFFE06-6FCB-E185-0FF3-2BC0642CD2DF}"/>
          </ac:spMkLst>
        </pc:spChg>
        <pc:spChg chg="del">
          <ac:chgData name="Adina Farinango" userId="33d2282c-26e6-499a-8585-f7494e0b621e" providerId="ADAL" clId="{3FD46C87-8165-A648-86A8-A8B16159AC96}" dt="2023-12-20T17:10:37.666" v="41" actId="478"/>
          <ac:spMkLst>
            <pc:docMk/>
            <pc:sldMk cId="2802776367" sldId="270"/>
            <ac:spMk id="21" creationId="{2CBD3AAB-7071-F565-198F-CFEEA7430E83}"/>
          </ac:spMkLst>
        </pc:spChg>
        <pc:graphicFrameChg chg="add del mod modGraphic">
          <ac:chgData name="Adina Farinango" userId="33d2282c-26e6-499a-8585-f7494e0b621e" providerId="ADAL" clId="{3FD46C87-8165-A648-86A8-A8B16159AC96}" dt="2024-01-05T16:53:39.673" v="829"/>
          <ac:graphicFrameMkLst>
            <pc:docMk/>
            <pc:sldMk cId="2802776367" sldId="270"/>
            <ac:graphicFrameMk id="12" creationId="{40254C7A-A5A0-7953-3B66-04DE91551632}"/>
          </ac:graphicFrameMkLst>
        </pc:graphicFrameChg>
      </pc:sldChg>
      <pc:sldChg chg="del">
        <pc:chgData name="Adina Farinango" userId="33d2282c-26e6-499a-8585-f7494e0b621e" providerId="ADAL" clId="{3FD46C87-8165-A648-86A8-A8B16159AC96}" dt="2023-12-20T20:33:42.239" v="630" actId="2696"/>
        <pc:sldMkLst>
          <pc:docMk/>
          <pc:sldMk cId="981827524" sldId="271"/>
        </pc:sldMkLst>
      </pc:sldChg>
      <pc:sldChg chg="del">
        <pc:chgData name="Adina Farinango" userId="33d2282c-26e6-499a-8585-f7494e0b621e" providerId="ADAL" clId="{3FD46C87-8165-A648-86A8-A8B16159AC96}" dt="2023-12-20T20:33:42.212" v="623" actId="2696"/>
        <pc:sldMkLst>
          <pc:docMk/>
          <pc:sldMk cId="3627965172" sldId="272"/>
        </pc:sldMkLst>
      </pc:sldChg>
      <pc:sldChg chg="del">
        <pc:chgData name="Adina Farinango" userId="33d2282c-26e6-499a-8585-f7494e0b621e" providerId="ADAL" clId="{3FD46C87-8165-A648-86A8-A8B16159AC96}" dt="2023-12-20T20:33:42.220" v="626" actId="2696"/>
        <pc:sldMkLst>
          <pc:docMk/>
          <pc:sldMk cId="290086506" sldId="273"/>
        </pc:sldMkLst>
      </pc:sldChg>
      <pc:sldChg chg="del">
        <pc:chgData name="Adina Farinango" userId="33d2282c-26e6-499a-8585-f7494e0b621e" providerId="ADAL" clId="{3FD46C87-8165-A648-86A8-A8B16159AC96}" dt="2023-12-20T20:33:42.223" v="629" actId="2696"/>
        <pc:sldMkLst>
          <pc:docMk/>
          <pc:sldMk cId="4025687153" sldId="274"/>
        </pc:sldMkLst>
      </pc:sldChg>
      <pc:sldChg chg="del">
        <pc:chgData name="Adina Farinango" userId="33d2282c-26e6-499a-8585-f7494e0b621e" providerId="ADAL" clId="{3FD46C87-8165-A648-86A8-A8B16159AC96}" dt="2023-12-20T20:33:42.222" v="628" actId="2696"/>
        <pc:sldMkLst>
          <pc:docMk/>
          <pc:sldMk cId="609044772" sldId="275"/>
        </pc:sldMkLst>
      </pc:sldChg>
      <pc:sldChg chg="del">
        <pc:chgData name="Adina Farinango" userId="33d2282c-26e6-499a-8585-f7494e0b621e" providerId="ADAL" clId="{3FD46C87-8165-A648-86A8-A8B16159AC96}" dt="2023-12-20T20:33:42.217" v="624" actId="2696"/>
        <pc:sldMkLst>
          <pc:docMk/>
          <pc:sldMk cId="3312647463" sldId="276"/>
        </pc:sldMkLst>
      </pc:sldChg>
      <pc:sldChg chg="del">
        <pc:chgData name="Adina Farinango" userId="33d2282c-26e6-499a-8585-f7494e0b621e" providerId="ADAL" clId="{3FD46C87-8165-A648-86A8-A8B16159AC96}" dt="2023-12-20T20:33:42.263" v="631" actId="2696"/>
        <pc:sldMkLst>
          <pc:docMk/>
          <pc:sldMk cId="1696747760" sldId="277"/>
        </pc:sldMkLst>
      </pc:sldChg>
      <pc:sldChg chg="del">
        <pc:chgData name="Adina Farinango" userId="33d2282c-26e6-499a-8585-f7494e0b621e" providerId="ADAL" clId="{3FD46C87-8165-A648-86A8-A8B16159AC96}" dt="2023-12-20T20:33:42.221" v="627" actId="2696"/>
        <pc:sldMkLst>
          <pc:docMk/>
          <pc:sldMk cId="1998531860" sldId="278"/>
        </pc:sldMkLst>
      </pc:sldChg>
      <pc:sldChg chg="del">
        <pc:chgData name="Adina Farinango" userId="33d2282c-26e6-499a-8585-f7494e0b621e" providerId="ADAL" clId="{3FD46C87-8165-A648-86A8-A8B16159AC96}" dt="2023-12-20T20:33:42.281" v="632" actId="2696"/>
        <pc:sldMkLst>
          <pc:docMk/>
          <pc:sldMk cId="689329238" sldId="279"/>
        </pc:sldMkLst>
      </pc:sldChg>
      <pc:sldChg chg="del">
        <pc:chgData name="Adina Farinango" userId="33d2282c-26e6-499a-8585-f7494e0b621e" providerId="ADAL" clId="{3FD46C87-8165-A648-86A8-A8B16159AC96}" dt="2023-12-20T20:33:42.218" v="625" actId="2696"/>
        <pc:sldMkLst>
          <pc:docMk/>
          <pc:sldMk cId="4157125231" sldId="282"/>
        </pc:sldMkLst>
      </pc:sldChg>
      <pc:sldChg chg="addSp delSp modSp new mod">
        <pc:chgData name="Adina Farinango" userId="33d2282c-26e6-499a-8585-f7494e0b621e" providerId="ADAL" clId="{3FD46C87-8165-A648-86A8-A8B16159AC96}" dt="2024-01-05T16:53:39.673" v="829"/>
        <pc:sldMkLst>
          <pc:docMk/>
          <pc:sldMk cId="2128710168" sldId="283"/>
        </pc:sldMkLst>
        <pc:spChg chg="del">
          <ac:chgData name="Adina Farinango" userId="33d2282c-26e6-499a-8585-f7494e0b621e" providerId="ADAL" clId="{3FD46C87-8165-A648-86A8-A8B16159AC96}" dt="2023-12-20T17:17:23.367" v="105" actId="478"/>
          <ac:spMkLst>
            <pc:docMk/>
            <pc:sldMk cId="2128710168" sldId="283"/>
            <ac:spMk id="2" creationId="{27D20F9C-71C4-33D0-CFE1-02B5A84D97B1}"/>
          </ac:spMkLst>
        </pc:spChg>
        <pc:spChg chg="mod">
          <ac:chgData name="Adina Farinango" userId="33d2282c-26e6-499a-8585-f7494e0b621e" providerId="ADAL" clId="{3FD46C87-8165-A648-86A8-A8B16159AC96}" dt="2023-12-20T17:17:11.066" v="104"/>
          <ac:spMkLst>
            <pc:docMk/>
            <pc:sldMk cId="2128710168" sldId="283"/>
            <ac:spMk id="3" creationId="{F70CB49F-A5E1-01E9-C26B-6E701F8D89D5}"/>
          </ac:spMkLst>
        </pc:spChg>
        <pc:spChg chg="mod">
          <ac:chgData name="Adina Farinango" userId="33d2282c-26e6-499a-8585-f7494e0b621e" providerId="ADAL" clId="{3FD46C87-8165-A648-86A8-A8B16159AC96}" dt="2023-12-20T17:15:28.143" v="97" actId="20577"/>
          <ac:spMkLst>
            <pc:docMk/>
            <pc:sldMk cId="2128710168" sldId="283"/>
            <ac:spMk id="4" creationId="{8331D0C8-EF36-B4A5-94D7-DF2C2CD0BE06}"/>
          </ac:spMkLst>
        </pc:spChg>
        <pc:spChg chg="add del mod">
          <ac:chgData name="Adina Farinango" userId="33d2282c-26e6-499a-8585-f7494e0b621e" providerId="ADAL" clId="{3FD46C87-8165-A648-86A8-A8B16159AC96}" dt="2023-12-20T17:17:25.878" v="107"/>
          <ac:spMkLst>
            <pc:docMk/>
            <pc:sldMk cId="2128710168" sldId="283"/>
            <ac:spMk id="5" creationId="{95A3BBDC-223D-7D70-2051-EDB50796FF41}"/>
          </ac:spMkLst>
        </pc:spChg>
        <pc:spChg chg="add del mod">
          <ac:chgData name="Adina Farinango" userId="33d2282c-26e6-499a-8585-f7494e0b621e" providerId="ADAL" clId="{3FD46C87-8165-A648-86A8-A8B16159AC96}" dt="2023-12-20T17:17:25.878" v="107"/>
          <ac:spMkLst>
            <pc:docMk/>
            <pc:sldMk cId="2128710168" sldId="283"/>
            <ac:spMk id="6" creationId="{0BFC7D0A-C640-10C0-BA05-DD1917DD0B7A}"/>
          </ac:spMkLst>
        </pc:spChg>
        <pc:spChg chg="add del mod">
          <ac:chgData name="Adina Farinango" userId="33d2282c-26e6-499a-8585-f7494e0b621e" providerId="ADAL" clId="{3FD46C87-8165-A648-86A8-A8B16159AC96}" dt="2023-12-20T17:17:25.878" v="107"/>
          <ac:spMkLst>
            <pc:docMk/>
            <pc:sldMk cId="2128710168" sldId="283"/>
            <ac:spMk id="7" creationId="{CC3D62D8-16A0-AF9F-2194-D2F1BD1F52F5}"/>
          </ac:spMkLst>
        </pc:spChg>
        <pc:spChg chg="add del mod">
          <ac:chgData name="Adina Farinango" userId="33d2282c-26e6-499a-8585-f7494e0b621e" providerId="ADAL" clId="{3FD46C87-8165-A648-86A8-A8B16159AC96}" dt="2023-12-20T17:17:25.878" v="107"/>
          <ac:spMkLst>
            <pc:docMk/>
            <pc:sldMk cId="2128710168" sldId="283"/>
            <ac:spMk id="8" creationId="{D0722952-D505-8D1F-3931-B0188977C895}"/>
          </ac:spMkLst>
        </pc:spChg>
        <pc:spChg chg="mod">
          <ac:chgData name="Adina Farinango" userId="33d2282c-26e6-499a-8585-f7494e0b621e" providerId="ADAL" clId="{3FD46C87-8165-A648-86A8-A8B16159AC96}" dt="2023-12-20T17:17:24.546" v="106"/>
          <ac:spMkLst>
            <pc:docMk/>
            <pc:sldMk cId="2128710168" sldId="283"/>
            <ac:spMk id="10" creationId="{CEFE3B72-2166-5925-29A3-E2391F413040}"/>
          </ac:spMkLst>
        </pc:spChg>
        <pc:spChg chg="mod">
          <ac:chgData name="Adina Farinango" userId="33d2282c-26e6-499a-8585-f7494e0b621e" providerId="ADAL" clId="{3FD46C87-8165-A648-86A8-A8B16159AC96}" dt="2023-12-20T17:17:24.546" v="106"/>
          <ac:spMkLst>
            <pc:docMk/>
            <pc:sldMk cId="2128710168" sldId="283"/>
            <ac:spMk id="11" creationId="{14477B58-5DC7-C1A4-C6C8-72D7BB05D88C}"/>
          </ac:spMkLst>
        </pc:spChg>
        <pc:spChg chg="mod">
          <ac:chgData name="Adina Farinango" userId="33d2282c-26e6-499a-8585-f7494e0b621e" providerId="ADAL" clId="{3FD46C87-8165-A648-86A8-A8B16159AC96}" dt="2023-12-20T17:17:24.546" v="106"/>
          <ac:spMkLst>
            <pc:docMk/>
            <pc:sldMk cId="2128710168" sldId="283"/>
            <ac:spMk id="12" creationId="{3D265A88-C55A-7D56-12A1-092D14DCF88E}"/>
          </ac:spMkLst>
        </pc:spChg>
        <pc:spChg chg="mod">
          <ac:chgData name="Adina Farinango" userId="33d2282c-26e6-499a-8585-f7494e0b621e" providerId="ADAL" clId="{3FD46C87-8165-A648-86A8-A8B16159AC96}" dt="2023-12-20T17:17:24.546" v="106"/>
          <ac:spMkLst>
            <pc:docMk/>
            <pc:sldMk cId="2128710168" sldId="283"/>
            <ac:spMk id="13" creationId="{57130116-2CA8-5C85-ECC0-962A3002B5D6}"/>
          </ac:spMkLst>
        </pc:spChg>
        <pc:spChg chg="mod">
          <ac:chgData name="Adina Farinango" userId="33d2282c-26e6-499a-8585-f7494e0b621e" providerId="ADAL" clId="{3FD46C87-8165-A648-86A8-A8B16159AC96}" dt="2023-12-20T17:17:24.546" v="106"/>
          <ac:spMkLst>
            <pc:docMk/>
            <pc:sldMk cId="2128710168" sldId="283"/>
            <ac:spMk id="14" creationId="{979A3279-3CA7-FE54-661D-794ADF3B6A23}"/>
          </ac:spMkLst>
        </pc:spChg>
        <pc:spChg chg="mod">
          <ac:chgData name="Adina Farinango" userId="33d2282c-26e6-499a-8585-f7494e0b621e" providerId="ADAL" clId="{3FD46C87-8165-A648-86A8-A8B16159AC96}" dt="2023-12-20T17:17:24.546" v="106"/>
          <ac:spMkLst>
            <pc:docMk/>
            <pc:sldMk cId="2128710168" sldId="283"/>
            <ac:spMk id="16" creationId="{9CCC7F2C-342D-F338-D8EA-664E2DE40683}"/>
          </ac:spMkLst>
        </pc:spChg>
        <pc:spChg chg="mod">
          <ac:chgData name="Adina Farinango" userId="33d2282c-26e6-499a-8585-f7494e0b621e" providerId="ADAL" clId="{3FD46C87-8165-A648-86A8-A8B16159AC96}" dt="2023-12-20T17:17:24.546" v="106"/>
          <ac:spMkLst>
            <pc:docMk/>
            <pc:sldMk cId="2128710168" sldId="283"/>
            <ac:spMk id="17" creationId="{DB702437-2ACE-0992-6CDD-4F4647DD90AE}"/>
          </ac:spMkLst>
        </pc:spChg>
        <pc:spChg chg="mod">
          <ac:chgData name="Adina Farinango" userId="33d2282c-26e6-499a-8585-f7494e0b621e" providerId="ADAL" clId="{3FD46C87-8165-A648-86A8-A8B16159AC96}" dt="2023-12-20T17:17:24.546" v="106"/>
          <ac:spMkLst>
            <pc:docMk/>
            <pc:sldMk cId="2128710168" sldId="283"/>
            <ac:spMk id="18" creationId="{245D8F9F-3799-A421-4D2A-813D949653F5}"/>
          </ac:spMkLst>
        </pc:spChg>
        <pc:spChg chg="mod">
          <ac:chgData name="Adina Farinango" userId="33d2282c-26e6-499a-8585-f7494e0b621e" providerId="ADAL" clId="{3FD46C87-8165-A648-86A8-A8B16159AC96}" dt="2023-12-20T17:17:24.546" v="106"/>
          <ac:spMkLst>
            <pc:docMk/>
            <pc:sldMk cId="2128710168" sldId="283"/>
            <ac:spMk id="19" creationId="{2A7C0C9F-677C-8796-F73E-2D264595EF44}"/>
          </ac:spMkLst>
        </pc:spChg>
        <pc:spChg chg="mod">
          <ac:chgData name="Adina Farinango" userId="33d2282c-26e6-499a-8585-f7494e0b621e" providerId="ADAL" clId="{3FD46C87-8165-A648-86A8-A8B16159AC96}" dt="2023-12-20T17:17:24.546" v="106"/>
          <ac:spMkLst>
            <pc:docMk/>
            <pc:sldMk cId="2128710168" sldId="283"/>
            <ac:spMk id="20" creationId="{5CFB542B-490E-9F94-D027-1A9DC9D82A0B}"/>
          </ac:spMkLst>
        </pc:spChg>
        <pc:spChg chg="mod">
          <ac:chgData name="Adina Farinango" userId="33d2282c-26e6-499a-8585-f7494e0b621e" providerId="ADAL" clId="{3FD46C87-8165-A648-86A8-A8B16159AC96}" dt="2023-12-20T17:17:24.546" v="106"/>
          <ac:spMkLst>
            <pc:docMk/>
            <pc:sldMk cId="2128710168" sldId="283"/>
            <ac:spMk id="21" creationId="{67D56518-EA0B-4D51-9FA3-1A7E8F7F0D3F}"/>
          </ac:spMkLst>
        </pc:spChg>
        <pc:spChg chg="mod">
          <ac:chgData name="Adina Farinango" userId="33d2282c-26e6-499a-8585-f7494e0b621e" providerId="ADAL" clId="{3FD46C87-8165-A648-86A8-A8B16159AC96}" dt="2023-12-20T17:17:24.546" v="106"/>
          <ac:spMkLst>
            <pc:docMk/>
            <pc:sldMk cId="2128710168" sldId="283"/>
            <ac:spMk id="23" creationId="{3B601039-E235-172D-3C49-C00F77BB3D7B}"/>
          </ac:spMkLst>
        </pc:spChg>
        <pc:spChg chg="mod">
          <ac:chgData name="Adina Farinango" userId="33d2282c-26e6-499a-8585-f7494e0b621e" providerId="ADAL" clId="{3FD46C87-8165-A648-86A8-A8B16159AC96}" dt="2023-12-20T17:17:24.546" v="106"/>
          <ac:spMkLst>
            <pc:docMk/>
            <pc:sldMk cId="2128710168" sldId="283"/>
            <ac:spMk id="24" creationId="{1EEDBDBD-F459-85AF-2EC9-3AF9B93C4914}"/>
          </ac:spMkLst>
        </pc:spChg>
        <pc:spChg chg="mod">
          <ac:chgData name="Adina Farinango" userId="33d2282c-26e6-499a-8585-f7494e0b621e" providerId="ADAL" clId="{3FD46C87-8165-A648-86A8-A8B16159AC96}" dt="2023-12-20T17:17:24.546" v="106"/>
          <ac:spMkLst>
            <pc:docMk/>
            <pc:sldMk cId="2128710168" sldId="283"/>
            <ac:spMk id="25" creationId="{69B8898D-3939-DDC7-A92C-240B6A74FCC6}"/>
          </ac:spMkLst>
        </pc:spChg>
        <pc:spChg chg="mod">
          <ac:chgData name="Adina Farinango" userId="33d2282c-26e6-499a-8585-f7494e0b621e" providerId="ADAL" clId="{3FD46C87-8165-A648-86A8-A8B16159AC96}" dt="2023-12-20T17:17:24.546" v="106"/>
          <ac:spMkLst>
            <pc:docMk/>
            <pc:sldMk cId="2128710168" sldId="283"/>
            <ac:spMk id="26" creationId="{F3F27046-3689-0C08-4780-4FC6DDE5C370}"/>
          </ac:spMkLst>
        </pc:spChg>
        <pc:spChg chg="mod">
          <ac:chgData name="Adina Farinango" userId="33d2282c-26e6-499a-8585-f7494e0b621e" providerId="ADAL" clId="{3FD46C87-8165-A648-86A8-A8B16159AC96}" dt="2023-12-20T17:17:24.546" v="106"/>
          <ac:spMkLst>
            <pc:docMk/>
            <pc:sldMk cId="2128710168" sldId="283"/>
            <ac:spMk id="27" creationId="{7AAA352E-E479-4BAD-7D1F-389358B748DF}"/>
          </ac:spMkLst>
        </pc:spChg>
        <pc:spChg chg="mod">
          <ac:chgData name="Adina Farinango" userId="33d2282c-26e6-499a-8585-f7494e0b621e" providerId="ADAL" clId="{3FD46C87-8165-A648-86A8-A8B16159AC96}" dt="2023-12-20T17:17:24.546" v="106"/>
          <ac:spMkLst>
            <pc:docMk/>
            <pc:sldMk cId="2128710168" sldId="283"/>
            <ac:spMk id="28" creationId="{5FAA9103-DDE9-D274-479D-F750282632BD}"/>
          </ac:spMkLst>
        </pc:spChg>
        <pc:spChg chg="add del mod">
          <ac:chgData name="Adina Farinango" userId="33d2282c-26e6-499a-8585-f7494e0b621e" providerId="ADAL" clId="{3FD46C87-8165-A648-86A8-A8B16159AC96}" dt="2023-12-20T17:17:25.878" v="107"/>
          <ac:spMkLst>
            <pc:docMk/>
            <pc:sldMk cId="2128710168" sldId="283"/>
            <ac:spMk id="29" creationId="{AE40589B-0C56-CA84-46C2-7D62036E8D51}"/>
          </ac:spMkLst>
        </pc:spChg>
        <pc:spChg chg="add del mod">
          <ac:chgData name="Adina Farinango" userId="33d2282c-26e6-499a-8585-f7494e0b621e" providerId="ADAL" clId="{3FD46C87-8165-A648-86A8-A8B16159AC96}" dt="2023-12-20T17:17:25.878" v="107"/>
          <ac:spMkLst>
            <pc:docMk/>
            <pc:sldMk cId="2128710168" sldId="283"/>
            <ac:spMk id="30" creationId="{73683029-CF5A-61EE-207A-AD0D5C24FCCC}"/>
          </ac:spMkLst>
        </pc:spChg>
        <pc:spChg chg="add del mod">
          <ac:chgData name="Adina Farinango" userId="33d2282c-26e6-499a-8585-f7494e0b621e" providerId="ADAL" clId="{3FD46C87-8165-A648-86A8-A8B16159AC96}" dt="2023-12-20T17:17:25.878" v="107"/>
          <ac:spMkLst>
            <pc:docMk/>
            <pc:sldMk cId="2128710168" sldId="283"/>
            <ac:spMk id="31" creationId="{1D20D295-5CDF-7561-D8F7-CFBFD2C24180}"/>
          </ac:spMkLst>
        </pc:spChg>
        <pc:spChg chg="add del mod">
          <ac:chgData name="Adina Farinango" userId="33d2282c-26e6-499a-8585-f7494e0b621e" providerId="ADAL" clId="{3FD46C87-8165-A648-86A8-A8B16159AC96}" dt="2023-12-20T17:17:25.878" v="107"/>
          <ac:spMkLst>
            <pc:docMk/>
            <pc:sldMk cId="2128710168" sldId="283"/>
            <ac:spMk id="32" creationId="{5AD9C8CA-8BC6-2C09-E0F8-5815B3EF5A84}"/>
          </ac:spMkLst>
        </pc:spChg>
        <pc:spChg chg="add del mod">
          <ac:chgData name="Adina Farinango" userId="33d2282c-26e6-499a-8585-f7494e0b621e" providerId="ADAL" clId="{3FD46C87-8165-A648-86A8-A8B16159AC96}" dt="2023-12-20T17:17:25.878" v="107"/>
          <ac:spMkLst>
            <pc:docMk/>
            <pc:sldMk cId="2128710168" sldId="283"/>
            <ac:spMk id="33" creationId="{145A2EBB-7CA2-34F9-5152-C33616D31E73}"/>
          </ac:spMkLst>
        </pc:spChg>
        <pc:spChg chg="mod">
          <ac:chgData name="Adina Farinango" userId="33d2282c-26e6-499a-8585-f7494e0b621e" providerId="ADAL" clId="{3FD46C87-8165-A648-86A8-A8B16159AC96}" dt="2023-12-20T17:17:24.546" v="106"/>
          <ac:spMkLst>
            <pc:docMk/>
            <pc:sldMk cId="2128710168" sldId="283"/>
            <ac:spMk id="35" creationId="{068298BE-E183-8556-02F6-D9C06CEEAF81}"/>
          </ac:spMkLst>
        </pc:spChg>
        <pc:spChg chg="mod">
          <ac:chgData name="Adina Farinango" userId="33d2282c-26e6-499a-8585-f7494e0b621e" providerId="ADAL" clId="{3FD46C87-8165-A648-86A8-A8B16159AC96}" dt="2023-12-20T17:17:24.546" v="106"/>
          <ac:spMkLst>
            <pc:docMk/>
            <pc:sldMk cId="2128710168" sldId="283"/>
            <ac:spMk id="36" creationId="{6EB5E61F-23E4-80B7-7B4C-543C8E24A39E}"/>
          </ac:spMkLst>
        </pc:spChg>
        <pc:spChg chg="mod">
          <ac:chgData name="Adina Farinango" userId="33d2282c-26e6-499a-8585-f7494e0b621e" providerId="ADAL" clId="{3FD46C87-8165-A648-86A8-A8B16159AC96}" dt="2023-12-20T17:17:24.546" v="106"/>
          <ac:spMkLst>
            <pc:docMk/>
            <pc:sldMk cId="2128710168" sldId="283"/>
            <ac:spMk id="37" creationId="{E894E912-A35C-9DA2-C1B8-80F089C3B92E}"/>
          </ac:spMkLst>
        </pc:spChg>
        <pc:spChg chg="mod">
          <ac:chgData name="Adina Farinango" userId="33d2282c-26e6-499a-8585-f7494e0b621e" providerId="ADAL" clId="{3FD46C87-8165-A648-86A8-A8B16159AC96}" dt="2023-12-20T17:17:24.546" v="106"/>
          <ac:spMkLst>
            <pc:docMk/>
            <pc:sldMk cId="2128710168" sldId="283"/>
            <ac:spMk id="38" creationId="{F6062368-A22F-7669-F938-DC3FD250F596}"/>
          </ac:spMkLst>
        </pc:spChg>
        <pc:spChg chg="mod">
          <ac:chgData name="Adina Farinango" userId="33d2282c-26e6-499a-8585-f7494e0b621e" providerId="ADAL" clId="{3FD46C87-8165-A648-86A8-A8B16159AC96}" dt="2023-12-20T17:17:24.546" v="106"/>
          <ac:spMkLst>
            <pc:docMk/>
            <pc:sldMk cId="2128710168" sldId="283"/>
            <ac:spMk id="39" creationId="{CFC37EEF-9358-1F39-544D-9839A37BFDB0}"/>
          </ac:spMkLst>
        </pc:spChg>
        <pc:spChg chg="mod">
          <ac:chgData name="Adina Farinango" userId="33d2282c-26e6-499a-8585-f7494e0b621e" providerId="ADAL" clId="{3FD46C87-8165-A648-86A8-A8B16159AC96}" dt="2023-12-20T17:17:24.546" v="106"/>
          <ac:spMkLst>
            <pc:docMk/>
            <pc:sldMk cId="2128710168" sldId="283"/>
            <ac:spMk id="40" creationId="{D371EC05-A3F6-8F06-F87C-8789EDFCC527}"/>
          </ac:spMkLst>
        </pc:spChg>
        <pc:spChg chg="add mod">
          <ac:chgData name="Adina Farinango" userId="33d2282c-26e6-499a-8585-f7494e0b621e" providerId="ADAL" clId="{3FD46C87-8165-A648-86A8-A8B16159AC96}" dt="2024-01-05T16:53:39.673" v="829"/>
          <ac:spMkLst>
            <pc:docMk/>
            <pc:sldMk cId="2128710168" sldId="283"/>
            <ac:spMk id="41" creationId="{34FE9359-F399-333A-5EA5-F7137CD87A86}"/>
          </ac:spMkLst>
        </pc:spChg>
        <pc:spChg chg="add mod">
          <ac:chgData name="Adina Farinango" userId="33d2282c-26e6-499a-8585-f7494e0b621e" providerId="ADAL" clId="{3FD46C87-8165-A648-86A8-A8B16159AC96}" dt="2024-01-05T16:53:39.673" v="829"/>
          <ac:spMkLst>
            <pc:docMk/>
            <pc:sldMk cId="2128710168" sldId="283"/>
            <ac:spMk id="42" creationId="{7C581EC2-BCF8-B0B5-E784-7E0F7585942A}"/>
          </ac:spMkLst>
        </pc:spChg>
        <pc:spChg chg="add mod">
          <ac:chgData name="Adina Farinango" userId="33d2282c-26e6-499a-8585-f7494e0b621e" providerId="ADAL" clId="{3FD46C87-8165-A648-86A8-A8B16159AC96}" dt="2024-01-05T16:53:39.673" v="829"/>
          <ac:spMkLst>
            <pc:docMk/>
            <pc:sldMk cId="2128710168" sldId="283"/>
            <ac:spMk id="43" creationId="{DA606D92-1D93-37EB-A236-B4006BDE8D74}"/>
          </ac:spMkLst>
        </pc:spChg>
        <pc:spChg chg="add mod">
          <ac:chgData name="Adina Farinango" userId="33d2282c-26e6-499a-8585-f7494e0b621e" providerId="ADAL" clId="{3FD46C87-8165-A648-86A8-A8B16159AC96}" dt="2024-01-05T16:53:39.673" v="829"/>
          <ac:spMkLst>
            <pc:docMk/>
            <pc:sldMk cId="2128710168" sldId="283"/>
            <ac:spMk id="44" creationId="{70F170E0-3B5E-4308-17FD-E41A9BD2F448}"/>
          </ac:spMkLst>
        </pc:spChg>
        <pc:spChg chg="mod">
          <ac:chgData name="Adina Farinango" userId="33d2282c-26e6-499a-8585-f7494e0b621e" providerId="ADAL" clId="{3FD46C87-8165-A648-86A8-A8B16159AC96}" dt="2024-01-05T16:53:39.673" v="829"/>
          <ac:spMkLst>
            <pc:docMk/>
            <pc:sldMk cId="2128710168" sldId="283"/>
            <ac:spMk id="46" creationId="{7CDE1675-C42E-AC64-BB02-ED97F6ADDCCC}"/>
          </ac:spMkLst>
        </pc:spChg>
        <pc:spChg chg="mod">
          <ac:chgData name="Adina Farinango" userId="33d2282c-26e6-499a-8585-f7494e0b621e" providerId="ADAL" clId="{3FD46C87-8165-A648-86A8-A8B16159AC96}" dt="2024-01-05T16:53:39.673" v="829"/>
          <ac:spMkLst>
            <pc:docMk/>
            <pc:sldMk cId="2128710168" sldId="283"/>
            <ac:spMk id="47" creationId="{F80BE07D-BF04-E5D3-776D-A006A0FD85F9}"/>
          </ac:spMkLst>
        </pc:spChg>
        <pc:spChg chg="mod">
          <ac:chgData name="Adina Farinango" userId="33d2282c-26e6-499a-8585-f7494e0b621e" providerId="ADAL" clId="{3FD46C87-8165-A648-86A8-A8B16159AC96}" dt="2024-01-05T16:53:39.673" v="829"/>
          <ac:spMkLst>
            <pc:docMk/>
            <pc:sldMk cId="2128710168" sldId="283"/>
            <ac:spMk id="48" creationId="{4161F5E5-9490-4DDA-0654-B649491A9921}"/>
          </ac:spMkLst>
        </pc:spChg>
        <pc:spChg chg="mod">
          <ac:chgData name="Adina Farinango" userId="33d2282c-26e6-499a-8585-f7494e0b621e" providerId="ADAL" clId="{3FD46C87-8165-A648-86A8-A8B16159AC96}" dt="2024-01-05T16:53:39.673" v="829"/>
          <ac:spMkLst>
            <pc:docMk/>
            <pc:sldMk cId="2128710168" sldId="283"/>
            <ac:spMk id="49" creationId="{05BAD49B-2332-B8FA-E874-6B72FDC07880}"/>
          </ac:spMkLst>
        </pc:spChg>
        <pc:spChg chg="mod">
          <ac:chgData name="Adina Farinango" userId="33d2282c-26e6-499a-8585-f7494e0b621e" providerId="ADAL" clId="{3FD46C87-8165-A648-86A8-A8B16159AC96}" dt="2024-01-05T16:53:39.673" v="829"/>
          <ac:spMkLst>
            <pc:docMk/>
            <pc:sldMk cId="2128710168" sldId="283"/>
            <ac:spMk id="50" creationId="{71A45711-8805-129A-F643-3F0D7F969592}"/>
          </ac:spMkLst>
        </pc:spChg>
        <pc:spChg chg="mod">
          <ac:chgData name="Adina Farinango" userId="33d2282c-26e6-499a-8585-f7494e0b621e" providerId="ADAL" clId="{3FD46C87-8165-A648-86A8-A8B16159AC96}" dt="2024-01-05T16:53:39.673" v="829"/>
          <ac:spMkLst>
            <pc:docMk/>
            <pc:sldMk cId="2128710168" sldId="283"/>
            <ac:spMk id="52" creationId="{786A343F-1757-713D-4192-2C3EABAFE7E9}"/>
          </ac:spMkLst>
        </pc:spChg>
        <pc:spChg chg="mod">
          <ac:chgData name="Adina Farinango" userId="33d2282c-26e6-499a-8585-f7494e0b621e" providerId="ADAL" clId="{3FD46C87-8165-A648-86A8-A8B16159AC96}" dt="2024-01-05T16:53:39.673" v="829"/>
          <ac:spMkLst>
            <pc:docMk/>
            <pc:sldMk cId="2128710168" sldId="283"/>
            <ac:spMk id="53" creationId="{E3C3A343-0266-5C77-3D28-57BDA88061AD}"/>
          </ac:spMkLst>
        </pc:spChg>
        <pc:spChg chg="mod">
          <ac:chgData name="Adina Farinango" userId="33d2282c-26e6-499a-8585-f7494e0b621e" providerId="ADAL" clId="{3FD46C87-8165-A648-86A8-A8B16159AC96}" dt="2024-01-05T16:53:39.673" v="829"/>
          <ac:spMkLst>
            <pc:docMk/>
            <pc:sldMk cId="2128710168" sldId="283"/>
            <ac:spMk id="54" creationId="{580664B9-B8DE-7808-28FA-7587093E0895}"/>
          </ac:spMkLst>
        </pc:spChg>
        <pc:spChg chg="mod">
          <ac:chgData name="Adina Farinango" userId="33d2282c-26e6-499a-8585-f7494e0b621e" providerId="ADAL" clId="{3FD46C87-8165-A648-86A8-A8B16159AC96}" dt="2024-01-05T16:53:39.673" v="829"/>
          <ac:spMkLst>
            <pc:docMk/>
            <pc:sldMk cId="2128710168" sldId="283"/>
            <ac:spMk id="55" creationId="{191CAD6B-D57A-4762-3805-50FD81C89D27}"/>
          </ac:spMkLst>
        </pc:spChg>
        <pc:spChg chg="mod">
          <ac:chgData name="Adina Farinango" userId="33d2282c-26e6-499a-8585-f7494e0b621e" providerId="ADAL" clId="{3FD46C87-8165-A648-86A8-A8B16159AC96}" dt="2024-01-05T16:53:39.673" v="829"/>
          <ac:spMkLst>
            <pc:docMk/>
            <pc:sldMk cId="2128710168" sldId="283"/>
            <ac:spMk id="56" creationId="{C942F55F-60EA-0C2B-6086-03AD1BB512ED}"/>
          </ac:spMkLst>
        </pc:spChg>
        <pc:spChg chg="mod">
          <ac:chgData name="Adina Farinango" userId="33d2282c-26e6-499a-8585-f7494e0b621e" providerId="ADAL" clId="{3FD46C87-8165-A648-86A8-A8B16159AC96}" dt="2024-01-05T16:53:39.673" v="829"/>
          <ac:spMkLst>
            <pc:docMk/>
            <pc:sldMk cId="2128710168" sldId="283"/>
            <ac:spMk id="57" creationId="{4CBF30BE-3FAC-9733-CF1D-7A1CCCBF9FBC}"/>
          </ac:spMkLst>
        </pc:spChg>
        <pc:spChg chg="mod">
          <ac:chgData name="Adina Farinango" userId="33d2282c-26e6-499a-8585-f7494e0b621e" providerId="ADAL" clId="{3FD46C87-8165-A648-86A8-A8B16159AC96}" dt="2024-01-05T16:53:39.673" v="829"/>
          <ac:spMkLst>
            <pc:docMk/>
            <pc:sldMk cId="2128710168" sldId="283"/>
            <ac:spMk id="59" creationId="{CCBF408F-7D09-8A4A-F1EC-8032F0ED13D6}"/>
          </ac:spMkLst>
        </pc:spChg>
        <pc:spChg chg="mod">
          <ac:chgData name="Adina Farinango" userId="33d2282c-26e6-499a-8585-f7494e0b621e" providerId="ADAL" clId="{3FD46C87-8165-A648-86A8-A8B16159AC96}" dt="2024-01-05T16:53:39.673" v="829"/>
          <ac:spMkLst>
            <pc:docMk/>
            <pc:sldMk cId="2128710168" sldId="283"/>
            <ac:spMk id="60" creationId="{8223F4E2-5CE0-6D14-1526-A2ACA109BA45}"/>
          </ac:spMkLst>
        </pc:spChg>
        <pc:spChg chg="mod">
          <ac:chgData name="Adina Farinango" userId="33d2282c-26e6-499a-8585-f7494e0b621e" providerId="ADAL" clId="{3FD46C87-8165-A648-86A8-A8B16159AC96}" dt="2024-01-05T16:53:39.673" v="829"/>
          <ac:spMkLst>
            <pc:docMk/>
            <pc:sldMk cId="2128710168" sldId="283"/>
            <ac:spMk id="61" creationId="{574BD912-8DFF-6B48-1855-3554C5E87781}"/>
          </ac:spMkLst>
        </pc:spChg>
        <pc:spChg chg="mod">
          <ac:chgData name="Adina Farinango" userId="33d2282c-26e6-499a-8585-f7494e0b621e" providerId="ADAL" clId="{3FD46C87-8165-A648-86A8-A8B16159AC96}" dt="2024-01-05T16:53:39.673" v="829"/>
          <ac:spMkLst>
            <pc:docMk/>
            <pc:sldMk cId="2128710168" sldId="283"/>
            <ac:spMk id="62" creationId="{751DDB38-8E7F-8EDE-21C7-8251E23DD4C6}"/>
          </ac:spMkLst>
        </pc:spChg>
        <pc:spChg chg="mod">
          <ac:chgData name="Adina Farinango" userId="33d2282c-26e6-499a-8585-f7494e0b621e" providerId="ADAL" clId="{3FD46C87-8165-A648-86A8-A8B16159AC96}" dt="2024-01-05T16:53:39.673" v="829"/>
          <ac:spMkLst>
            <pc:docMk/>
            <pc:sldMk cId="2128710168" sldId="283"/>
            <ac:spMk id="63" creationId="{03A61901-CAA7-E414-26B4-F220F5831178}"/>
          </ac:spMkLst>
        </pc:spChg>
        <pc:spChg chg="mod">
          <ac:chgData name="Adina Farinango" userId="33d2282c-26e6-499a-8585-f7494e0b621e" providerId="ADAL" clId="{3FD46C87-8165-A648-86A8-A8B16159AC96}" dt="2024-01-05T16:53:39.673" v="829"/>
          <ac:spMkLst>
            <pc:docMk/>
            <pc:sldMk cId="2128710168" sldId="283"/>
            <ac:spMk id="64" creationId="{9E77D118-4D51-C647-B54A-C07F2287CE69}"/>
          </ac:spMkLst>
        </pc:spChg>
        <pc:spChg chg="add mod">
          <ac:chgData name="Adina Farinango" userId="33d2282c-26e6-499a-8585-f7494e0b621e" providerId="ADAL" clId="{3FD46C87-8165-A648-86A8-A8B16159AC96}" dt="2024-01-05T16:53:39.673" v="829"/>
          <ac:spMkLst>
            <pc:docMk/>
            <pc:sldMk cId="2128710168" sldId="283"/>
            <ac:spMk id="65" creationId="{11E85069-ACEE-2B7F-7E97-6A1C8DFECCBC}"/>
          </ac:spMkLst>
        </pc:spChg>
        <pc:spChg chg="add mod">
          <ac:chgData name="Adina Farinango" userId="33d2282c-26e6-499a-8585-f7494e0b621e" providerId="ADAL" clId="{3FD46C87-8165-A648-86A8-A8B16159AC96}" dt="2024-01-05T16:53:39.673" v="829"/>
          <ac:spMkLst>
            <pc:docMk/>
            <pc:sldMk cId="2128710168" sldId="283"/>
            <ac:spMk id="66" creationId="{7B1C5C1A-6588-8FEE-BF1C-33C98527FEC1}"/>
          </ac:spMkLst>
        </pc:spChg>
        <pc:spChg chg="add mod">
          <ac:chgData name="Adina Farinango" userId="33d2282c-26e6-499a-8585-f7494e0b621e" providerId="ADAL" clId="{3FD46C87-8165-A648-86A8-A8B16159AC96}" dt="2024-01-05T16:53:39.673" v="829"/>
          <ac:spMkLst>
            <pc:docMk/>
            <pc:sldMk cId="2128710168" sldId="283"/>
            <ac:spMk id="67" creationId="{2A33DF1A-C873-5208-82DD-4D7DF0ADD89C}"/>
          </ac:spMkLst>
        </pc:spChg>
        <pc:spChg chg="add mod">
          <ac:chgData name="Adina Farinango" userId="33d2282c-26e6-499a-8585-f7494e0b621e" providerId="ADAL" clId="{3FD46C87-8165-A648-86A8-A8B16159AC96}" dt="2024-01-05T16:53:39.673" v="829"/>
          <ac:spMkLst>
            <pc:docMk/>
            <pc:sldMk cId="2128710168" sldId="283"/>
            <ac:spMk id="68" creationId="{D92C2352-612D-AAD4-E7D0-5C9E7267638B}"/>
          </ac:spMkLst>
        </pc:spChg>
        <pc:spChg chg="add mod">
          <ac:chgData name="Adina Farinango" userId="33d2282c-26e6-499a-8585-f7494e0b621e" providerId="ADAL" clId="{3FD46C87-8165-A648-86A8-A8B16159AC96}" dt="2024-01-05T16:53:39.673" v="829"/>
          <ac:spMkLst>
            <pc:docMk/>
            <pc:sldMk cId="2128710168" sldId="283"/>
            <ac:spMk id="69" creationId="{CF347B33-4B67-00B9-F27F-4C4F514CB93E}"/>
          </ac:spMkLst>
        </pc:spChg>
        <pc:spChg chg="mod">
          <ac:chgData name="Adina Farinango" userId="33d2282c-26e6-499a-8585-f7494e0b621e" providerId="ADAL" clId="{3FD46C87-8165-A648-86A8-A8B16159AC96}" dt="2024-01-05T16:53:39.673" v="829"/>
          <ac:spMkLst>
            <pc:docMk/>
            <pc:sldMk cId="2128710168" sldId="283"/>
            <ac:spMk id="71" creationId="{EFFBE8E5-3479-E8F4-7107-BFC351EB2C41}"/>
          </ac:spMkLst>
        </pc:spChg>
        <pc:spChg chg="mod">
          <ac:chgData name="Adina Farinango" userId="33d2282c-26e6-499a-8585-f7494e0b621e" providerId="ADAL" clId="{3FD46C87-8165-A648-86A8-A8B16159AC96}" dt="2024-01-05T16:53:39.673" v="829"/>
          <ac:spMkLst>
            <pc:docMk/>
            <pc:sldMk cId="2128710168" sldId="283"/>
            <ac:spMk id="72" creationId="{A05DE005-A5B3-A6E4-FE50-2363506C771B}"/>
          </ac:spMkLst>
        </pc:spChg>
        <pc:spChg chg="mod">
          <ac:chgData name="Adina Farinango" userId="33d2282c-26e6-499a-8585-f7494e0b621e" providerId="ADAL" clId="{3FD46C87-8165-A648-86A8-A8B16159AC96}" dt="2024-01-05T16:53:39.673" v="829"/>
          <ac:spMkLst>
            <pc:docMk/>
            <pc:sldMk cId="2128710168" sldId="283"/>
            <ac:spMk id="73" creationId="{AE7C0D90-434C-2DD4-02D4-0D9EB9C4590C}"/>
          </ac:spMkLst>
        </pc:spChg>
        <pc:spChg chg="mod">
          <ac:chgData name="Adina Farinango" userId="33d2282c-26e6-499a-8585-f7494e0b621e" providerId="ADAL" clId="{3FD46C87-8165-A648-86A8-A8B16159AC96}" dt="2024-01-05T16:53:39.673" v="829"/>
          <ac:spMkLst>
            <pc:docMk/>
            <pc:sldMk cId="2128710168" sldId="283"/>
            <ac:spMk id="74" creationId="{E3D69F3F-0323-91E4-B30B-B13AFB824AEA}"/>
          </ac:spMkLst>
        </pc:spChg>
        <pc:spChg chg="mod">
          <ac:chgData name="Adina Farinango" userId="33d2282c-26e6-499a-8585-f7494e0b621e" providerId="ADAL" clId="{3FD46C87-8165-A648-86A8-A8B16159AC96}" dt="2024-01-05T16:53:39.673" v="829"/>
          <ac:spMkLst>
            <pc:docMk/>
            <pc:sldMk cId="2128710168" sldId="283"/>
            <ac:spMk id="75" creationId="{BF0A9ADB-8959-77A2-7416-5F462ABF805B}"/>
          </ac:spMkLst>
        </pc:spChg>
        <pc:spChg chg="mod">
          <ac:chgData name="Adina Farinango" userId="33d2282c-26e6-499a-8585-f7494e0b621e" providerId="ADAL" clId="{3FD46C87-8165-A648-86A8-A8B16159AC96}" dt="2024-01-05T16:53:39.673" v="829"/>
          <ac:spMkLst>
            <pc:docMk/>
            <pc:sldMk cId="2128710168" sldId="283"/>
            <ac:spMk id="76" creationId="{D9DB3456-6E51-8960-1DCA-4A25761EE024}"/>
          </ac:spMkLst>
        </pc:spChg>
        <pc:spChg chg="mod">
          <ac:chgData name="Adina Farinango" userId="33d2282c-26e6-499a-8585-f7494e0b621e" providerId="ADAL" clId="{3FD46C87-8165-A648-86A8-A8B16159AC96}" dt="2024-01-05T16:53:39.673" v="829"/>
          <ac:spMkLst>
            <pc:docMk/>
            <pc:sldMk cId="2128710168" sldId="283"/>
            <ac:spMk id="78" creationId="{03E7F4AF-6BCA-10B6-3FDB-D613E4347509}"/>
          </ac:spMkLst>
        </pc:spChg>
        <pc:spChg chg="mod">
          <ac:chgData name="Adina Farinango" userId="33d2282c-26e6-499a-8585-f7494e0b621e" providerId="ADAL" clId="{3FD46C87-8165-A648-86A8-A8B16159AC96}" dt="2024-01-05T16:53:39.673" v="829"/>
          <ac:spMkLst>
            <pc:docMk/>
            <pc:sldMk cId="2128710168" sldId="283"/>
            <ac:spMk id="79" creationId="{28D6DB7E-9566-F530-62D3-112F251BB71F}"/>
          </ac:spMkLst>
        </pc:spChg>
        <pc:spChg chg="mod">
          <ac:chgData name="Adina Farinango" userId="33d2282c-26e6-499a-8585-f7494e0b621e" providerId="ADAL" clId="{3FD46C87-8165-A648-86A8-A8B16159AC96}" dt="2024-01-05T16:53:39.673" v="829"/>
          <ac:spMkLst>
            <pc:docMk/>
            <pc:sldMk cId="2128710168" sldId="283"/>
            <ac:spMk id="80" creationId="{AF9B3A10-1A7E-30D6-4F50-F0BDAB2650DD}"/>
          </ac:spMkLst>
        </pc:spChg>
        <pc:spChg chg="mod">
          <ac:chgData name="Adina Farinango" userId="33d2282c-26e6-499a-8585-f7494e0b621e" providerId="ADAL" clId="{3FD46C87-8165-A648-86A8-A8B16159AC96}" dt="2024-01-05T16:53:39.673" v="829"/>
          <ac:spMkLst>
            <pc:docMk/>
            <pc:sldMk cId="2128710168" sldId="283"/>
            <ac:spMk id="81" creationId="{AC9FBDA1-AF45-05A7-7F91-24D91FEF0D3C}"/>
          </ac:spMkLst>
        </pc:spChg>
        <pc:spChg chg="mod">
          <ac:chgData name="Adina Farinango" userId="33d2282c-26e6-499a-8585-f7494e0b621e" providerId="ADAL" clId="{3FD46C87-8165-A648-86A8-A8B16159AC96}" dt="2024-01-05T16:53:39.673" v="829"/>
          <ac:spMkLst>
            <pc:docMk/>
            <pc:sldMk cId="2128710168" sldId="283"/>
            <ac:spMk id="82" creationId="{B7717F6C-5BE5-1518-7042-F7F6F159DC78}"/>
          </ac:spMkLst>
        </pc:spChg>
        <pc:spChg chg="mod">
          <ac:chgData name="Adina Farinango" userId="33d2282c-26e6-499a-8585-f7494e0b621e" providerId="ADAL" clId="{3FD46C87-8165-A648-86A8-A8B16159AC96}" dt="2024-01-05T16:53:39.673" v="829"/>
          <ac:spMkLst>
            <pc:docMk/>
            <pc:sldMk cId="2128710168" sldId="283"/>
            <ac:spMk id="83" creationId="{07866595-0BFD-BF14-6C82-95EFE16FADB7}"/>
          </ac:spMkLst>
        </pc:spChg>
        <pc:spChg chg="add del mod">
          <ac:chgData name="Adina Farinango" userId="33d2282c-26e6-499a-8585-f7494e0b621e" providerId="ADAL" clId="{3FD46C87-8165-A648-86A8-A8B16159AC96}" dt="2023-12-20T17:17:58.433" v="114"/>
          <ac:spMkLst>
            <pc:docMk/>
            <pc:sldMk cId="2128710168" sldId="283"/>
            <ac:spMk id="84" creationId="{B23C1E1D-1634-DFAE-7B51-2527AE5C2D74}"/>
          </ac:spMkLst>
        </pc:spChg>
        <pc:spChg chg="add mod">
          <ac:chgData name="Adina Farinango" userId="33d2282c-26e6-499a-8585-f7494e0b621e" providerId="ADAL" clId="{3FD46C87-8165-A648-86A8-A8B16159AC96}" dt="2024-01-05T16:53:39.673" v="829"/>
          <ac:spMkLst>
            <pc:docMk/>
            <pc:sldMk cId="2128710168" sldId="283"/>
            <ac:spMk id="85" creationId="{F57CB5EA-D3E6-38B1-1AB3-6DEF5BFF4623}"/>
          </ac:spMkLst>
        </pc:spChg>
        <pc:grpChg chg="add del mod">
          <ac:chgData name="Adina Farinango" userId="33d2282c-26e6-499a-8585-f7494e0b621e" providerId="ADAL" clId="{3FD46C87-8165-A648-86A8-A8B16159AC96}" dt="2023-12-20T17:17:25.878" v="107"/>
          <ac:grpSpMkLst>
            <pc:docMk/>
            <pc:sldMk cId="2128710168" sldId="283"/>
            <ac:grpSpMk id="9" creationId="{893A7793-1205-D988-6244-34CCDA26236C}"/>
          </ac:grpSpMkLst>
        </pc:grpChg>
        <pc:grpChg chg="add del mod">
          <ac:chgData name="Adina Farinango" userId="33d2282c-26e6-499a-8585-f7494e0b621e" providerId="ADAL" clId="{3FD46C87-8165-A648-86A8-A8B16159AC96}" dt="2023-12-20T17:17:25.878" v="107"/>
          <ac:grpSpMkLst>
            <pc:docMk/>
            <pc:sldMk cId="2128710168" sldId="283"/>
            <ac:grpSpMk id="15" creationId="{E1145157-259D-933E-CBF4-40B51DC5D33A}"/>
          </ac:grpSpMkLst>
        </pc:grpChg>
        <pc:grpChg chg="add del mod">
          <ac:chgData name="Adina Farinango" userId="33d2282c-26e6-499a-8585-f7494e0b621e" providerId="ADAL" clId="{3FD46C87-8165-A648-86A8-A8B16159AC96}" dt="2023-12-20T17:17:25.878" v="107"/>
          <ac:grpSpMkLst>
            <pc:docMk/>
            <pc:sldMk cId="2128710168" sldId="283"/>
            <ac:grpSpMk id="22" creationId="{DE98E94C-8C1B-C240-4A61-A20EC8332E9B}"/>
          </ac:grpSpMkLst>
        </pc:grpChg>
        <pc:grpChg chg="add del mod">
          <ac:chgData name="Adina Farinango" userId="33d2282c-26e6-499a-8585-f7494e0b621e" providerId="ADAL" clId="{3FD46C87-8165-A648-86A8-A8B16159AC96}" dt="2023-12-20T17:17:25.878" v="107"/>
          <ac:grpSpMkLst>
            <pc:docMk/>
            <pc:sldMk cId="2128710168" sldId="283"/>
            <ac:grpSpMk id="34" creationId="{A14F7C2E-B88E-4ABF-5B08-EC31B207FA82}"/>
          </ac:grpSpMkLst>
        </pc:grpChg>
        <pc:grpChg chg="add mod">
          <ac:chgData name="Adina Farinango" userId="33d2282c-26e6-499a-8585-f7494e0b621e" providerId="ADAL" clId="{3FD46C87-8165-A648-86A8-A8B16159AC96}" dt="2024-01-05T16:53:39.673" v="829"/>
          <ac:grpSpMkLst>
            <pc:docMk/>
            <pc:sldMk cId="2128710168" sldId="283"/>
            <ac:grpSpMk id="45" creationId="{2467062D-1148-317E-6AD3-06F5AAF1EF82}"/>
          </ac:grpSpMkLst>
        </pc:grpChg>
        <pc:grpChg chg="add mod">
          <ac:chgData name="Adina Farinango" userId="33d2282c-26e6-499a-8585-f7494e0b621e" providerId="ADAL" clId="{3FD46C87-8165-A648-86A8-A8B16159AC96}" dt="2024-01-05T16:53:39.673" v="829"/>
          <ac:grpSpMkLst>
            <pc:docMk/>
            <pc:sldMk cId="2128710168" sldId="283"/>
            <ac:grpSpMk id="51" creationId="{B020E610-A526-03A2-AFDC-7F156511FA36}"/>
          </ac:grpSpMkLst>
        </pc:grpChg>
        <pc:grpChg chg="add mod">
          <ac:chgData name="Adina Farinango" userId="33d2282c-26e6-499a-8585-f7494e0b621e" providerId="ADAL" clId="{3FD46C87-8165-A648-86A8-A8B16159AC96}" dt="2024-01-05T16:53:39.673" v="829"/>
          <ac:grpSpMkLst>
            <pc:docMk/>
            <pc:sldMk cId="2128710168" sldId="283"/>
            <ac:grpSpMk id="58" creationId="{ECEBBBE2-175B-784D-FFEE-66D344166732}"/>
          </ac:grpSpMkLst>
        </pc:grpChg>
        <pc:grpChg chg="add mod">
          <ac:chgData name="Adina Farinango" userId="33d2282c-26e6-499a-8585-f7494e0b621e" providerId="ADAL" clId="{3FD46C87-8165-A648-86A8-A8B16159AC96}" dt="2024-01-05T16:53:39.673" v="829"/>
          <ac:grpSpMkLst>
            <pc:docMk/>
            <pc:sldMk cId="2128710168" sldId="283"/>
            <ac:grpSpMk id="70" creationId="{7B23EE3F-9778-BD54-EBD4-F6CB93A6429B}"/>
          </ac:grpSpMkLst>
        </pc:grpChg>
        <pc:grpChg chg="add mod">
          <ac:chgData name="Adina Farinango" userId="33d2282c-26e6-499a-8585-f7494e0b621e" providerId="ADAL" clId="{3FD46C87-8165-A648-86A8-A8B16159AC96}" dt="2024-01-05T16:53:39.673" v="829"/>
          <ac:grpSpMkLst>
            <pc:docMk/>
            <pc:sldMk cId="2128710168" sldId="283"/>
            <ac:grpSpMk id="77" creationId="{BE771450-F2E4-17E1-2514-DE80536EA1FE}"/>
          </ac:grpSpMkLst>
        </pc:grpChg>
      </pc:sldChg>
      <pc:sldChg chg="addSp delSp modSp new mod">
        <pc:chgData name="Adina Farinango" userId="33d2282c-26e6-499a-8585-f7494e0b621e" providerId="ADAL" clId="{3FD46C87-8165-A648-86A8-A8B16159AC96}" dt="2024-01-05T16:53:39.673" v="829"/>
        <pc:sldMkLst>
          <pc:docMk/>
          <pc:sldMk cId="2972199667" sldId="284"/>
        </pc:sldMkLst>
        <pc:spChg chg="del">
          <ac:chgData name="Adina Farinango" userId="33d2282c-26e6-499a-8585-f7494e0b621e" providerId="ADAL" clId="{3FD46C87-8165-A648-86A8-A8B16159AC96}" dt="2023-12-20T17:20:37.524" v="134" actId="478"/>
          <ac:spMkLst>
            <pc:docMk/>
            <pc:sldMk cId="2972199667" sldId="284"/>
            <ac:spMk id="2" creationId="{2F027DDA-E703-7FCB-A532-0E96C84D2707}"/>
          </ac:spMkLst>
        </pc:spChg>
        <pc:spChg chg="mod">
          <ac:chgData name="Adina Farinango" userId="33d2282c-26e6-499a-8585-f7494e0b621e" providerId="ADAL" clId="{3FD46C87-8165-A648-86A8-A8B16159AC96}" dt="2023-12-20T17:19:57.887" v="133"/>
          <ac:spMkLst>
            <pc:docMk/>
            <pc:sldMk cId="2972199667" sldId="284"/>
            <ac:spMk id="3" creationId="{DDEBFCA3-C5C9-7835-4C1B-FED3ACDE4102}"/>
          </ac:spMkLst>
        </pc:spChg>
        <pc:spChg chg="mod">
          <ac:chgData name="Adina Farinango" userId="33d2282c-26e6-499a-8585-f7494e0b621e" providerId="ADAL" clId="{3FD46C87-8165-A648-86A8-A8B16159AC96}" dt="2023-12-20T17:24:29.812" v="195" actId="20577"/>
          <ac:spMkLst>
            <pc:docMk/>
            <pc:sldMk cId="2972199667" sldId="284"/>
            <ac:spMk id="4" creationId="{333361E0-0BCB-FA71-E7FA-62B59380C488}"/>
          </ac:spMkLst>
        </pc:spChg>
        <pc:spChg chg="add del mod">
          <ac:chgData name="Adina Farinango" userId="33d2282c-26e6-499a-8585-f7494e0b621e" providerId="ADAL" clId="{3FD46C87-8165-A648-86A8-A8B16159AC96}" dt="2023-12-20T17:20:40.571" v="136"/>
          <ac:spMkLst>
            <pc:docMk/>
            <pc:sldMk cId="2972199667" sldId="284"/>
            <ac:spMk id="5" creationId="{7104C480-A602-1E29-A3DC-02C75600376C}"/>
          </ac:spMkLst>
        </pc:spChg>
        <pc:spChg chg="add del mod">
          <ac:chgData name="Adina Farinango" userId="33d2282c-26e6-499a-8585-f7494e0b621e" providerId="ADAL" clId="{3FD46C87-8165-A648-86A8-A8B16159AC96}" dt="2023-12-20T17:20:40.571" v="136"/>
          <ac:spMkLst>
            <pc:docMk/>
            <pc:sldMk cId="2972199667" sldId="284"/>
            <ac:spMk id="6" creationId="{E1FCA980-04F5-F398-CBFE-D79DCD3DD671}"/>
          </ac:spMkLst>
        </pc:spChg>
        <pc:spChg chg="mod">
          <ac:chgData name="Adina Farinango" userId="33d2282c-26e6-499a-8585-f7494e0b621e" providerId="ADAL" clId="{3FD46C87-8165-A648-86A8-A8B16159AC96}" dt="2023-12-20T17:20:37.861" v="135"/>
          <ac:spMkLst>
            <pc:docMk/>
            <pc:sldMk cId="2972199667" sldId="284"/>
            <ac:spMk id="8" creationId="{F3E9E952-2A0E-8B8F-B73E-710959F56E2A}"/>
          </ac:spMkLst>
        </pc:spChg>
        <pc:spChg chg="mod">
          <ac:chgData name="Adina Farinango" userId="33d2282c-26e6-499a-8585-f7494e0b621e" providerId="ADAL" clId="{3FD46C87-8165-A648-86A8-A8B16159AC96}" dt="2023-12-20T17:20:37.861" v="135"/>
          <ac:spMkLst>
            <pc:docMk/>
            <pc:sldMk cId="2972199667" sldId="284"/>
            <ac:spMk id="9" creationId="{57A16FCC-B353-196D-D0B7-A40D6B723ED7}"/>
          </ac:spMkLst>
        </pc:spChg>
        <pc:spChg chg="add del mod">
          <ac:chgData name="Adina Farinango" userId="33d2282c-26e6-499a-8585-f7494e0b621e" providerId="ADAL" clId="{3FD46C87-8165-A648-86A8-A8B16159AC96}" dt="2023-12-20T17:20:40.571" v="136"/>
          <ac:spMkLst>
            <pc:docMk/>
            <pc:sldMk cId="2972199667" sldId="284"/>
            <ac:spMk id="10" creationId="{C42189A7-10F8-A8AF-F8E6-909736F97E4B}"/>
          </ac:spMkLst>
        </pc:spChg>
        <pc:spChg chg="add del mod">
          <ac:chgData name="Adina Farinango" userId="33d2282c-26e6-499a-8585-f7494e0b621e" providerId="ADAL" clId="{3FD46C87-8165-A648-86A8-A8B16159AC96}" dt="2023-12-20T17:20:40.571" v="136"/>
          <ac:spMkLst>
            <pc:docMk/>
            <pc:sldMk cId="2972199667" sldId="284"/>
            <ac:spMk id="11" creationId="{33F90966-ED5C-C735-757D-680C04FC0094}"/>
          </ac:spMkLst>
        </pc:spChg>
        <pc:spChg chg="add del mod">
          <ac:chgData name="Adina Farinango" userId="33d2282c-26e6-499a-8585-f7494e0b621e" providerId="ADAL" clId="{3FD46C87-8165-A648-86A8-A8B16159AC96}" dt="2023-12-20T17:20:40.571" v="136"/>
          <ac:spMkLst>
            <pc:docMk/>
            <pc:sldMk cId="2972199667" sldId="284"/>
            <ac:spMk id="12" creationId="{395F5085-34B5-7972-33CF-4A4EAC7BD75B}"/>
          </ac:spMkLst>
        </pc:spChg>
        <pc:spChg chg="add del mod">
          <ac:chgData name="Adina Farinango" userId="33d2282c-26e6-499a-8585-f7494e0b621e" providerId="ADAL" clId="{3FD46C87-8165-A648-86A8-A8B16159AC96}" dt="2023-12-20T17:20:40.571" v="136"/>
          <ac:spMkLst>
            <pc:docMk/>
            <pc:sldMk cId="2972199667" sldId="284"/>
            <ac:spMk id="13" creationId="{4A21AE3C-90CE-D59E-A08F-A5FAA1EB7E36}"/>
          </ac:spMkLst>
        </pc:spChg>
        <pc:spChg chg="add del mod">
          <ac:chgData name="Adina Farinango" userId="33d2282c-26e6-499a-8585-f7494e0b621e" providerId="ADAL" clId="{3FD46C87-8165-A648-86A8-A8B16159AC96}" dt="2023-12-20T17:20:40.571" v="136"/>
          <ac:spMkLst>
            <pc:docMk/>
            <pc:sldMk cId="2972199667" sldId="284"/>
            <ac:spMk id="14" creationId="{4FAE1A35-3447-082B-33AD-ED8A257ED996}"/>
          </ac:spMkLst>
        </pc:spChg>
        <pc:spChg chg="add del mod">
          <ac:chgData name="Adina Farinango" userId="33d2282c-26e6-499a-8585-f7494e0b621e" providerId="ADAL" clId="{3FD46C87-8165-A648-86A8-A8B16159AC96}" dt="2023-12-20T17:20:40.571" v="136"/>
          <ac:spMkLst>
            <pc:docMk/>
            <pc:sldMk cId="2972199667" sldId="284"/>
            <ac:spMk id="15" creationId="{DCCA9041-F528-38F6-7EDB-0EDAF6E41FE9}"/>
          </ac:spMkLst>
        </pc:spChg>
        <pc:spChg chg="add del mod">
          <ac:chgData name="Adina Farinango" userId="33d2282c-26e6-499a-8585-f7494e0b621e" providerId="ADAL" clId="{3FD46C87-8165-A648-86A8-A8B16159AC96}" dt="2023-12-20T17:20:40.571" v="136"/>
          <ac:spMkLst>
            <pc:docMk/>
            <pc:sldMk cId="2972199667" sldId="284"/>
            <ac:spMk id="16" creationId="{EC3CB1E7-83C7-AEE0-3C0D-57624D52397B}"/>
          </ac:spMkLst>
        </pc:spChg>
        <pc:spChg chg="add del mod">
          <ac:chgData name="Adina Farinango" userId="33d2282c-26e6-499a-8585-f7494e0b621e" providerId="ADAL" clId="{3FD46C87-8165-A648-86A8-A8B16159AC96}" dt="2023-12-20T17:20:40.571" v="136"/>
          <ac:spMkLst>
            <pc:docMk/>
            <pc:sldMk cId="2972199667" sldId="284"/>
            <ac:spMk id="17" creationId="{34FCF0C9-9363-DB56-CFDA-AE560B882488}"/>
          </ac:spMkLst>
        </pc:spChg>
        <pc:spChg chg="add del mod">
          <ac:chgData name="Adina Farinango" userId="33d2282c-26e6-499a-8585-f7494e0b621e" providerId="ADAL" clId="{3FD46C87-8165-A648-86A8-A8B16159AC96}" dt="2023-12-20T17:20:40.571" v="136"/>
          <ac:spMkLst>
            <pc:docMk/>
            <pc:sldMk cId="2972199667" sldId="284"/>
            <ac:spMk id="18" creationId="{E3E712B7-EC98-46D9-E99A-996AAA506DFE}"/>
          </ac:spMkLst>
        </pc:spChg>
        <pc:spChg chg="add del mod">
          <ac:chgData name="Adina Farinango" userId="33d2282c-26e6-499a-8585-f7494e0b621e" providerId="ADAL" clId="{3FD46C87-8165-A648-86A8-A8B16159AC96}" dt="2023-12-20T17:20:40.571" v="136"/>
          <ac:spMkLst>
            <pc:docMk/>
            <pc:sldMk cId="2972199667" sldId="284"/>
            <ac:spMk id="19" creationId="{03C03ED1-071B-56F0-600D-F9941EC68D66}"/>
          </ac:spMkLst>
        </pc:spChg>
        <pc:spChg chg="add del mod">
          <ac:chgData name="Adina Farinango" userId="33d2282c-26e6-499a-8585-f7494e0b621e" providerId="ADAL" clId="{3FD46C87-8165-A648-86A8-A8B16159AC96}" dt="2023-12-20T17:20:40.571" v="136"/>
          <ac:spMkLst>
            <pc:docMk/>
            <pc:sldMk cId="2972199667" sldId="284"/>
            <ac:spMk id="20" creationId="{FA0B873A-2DD2-42D9-8269-9AFE8B04A4BA}"/>
          </ac:spMkLst>
        </pc:spChg>
        <pc:spChg chg="add del mod">
          <ac:chgData name="Adina Farinango" userId="33d2282c-26e6-499a-8585-f7494e0b621e" providerId="ADAL" clId="{3FD46C87-8165-A648-86A8-A8B16159AC96}" dt="2023-12-20T17:20:40.571" v="136"/>
          <ac:spMkLst>
            <pc:docMk/>
            <pc:sldMk cId="2972199667" sldId="284"/>
            <ac:spMk id="21" creationId="{1F72C8BE-FD08-3C01-D50E-3374A643F150}"/>
          </ac:spMkLst>
        </pc:spChg>
        <pc:spChg chg="add del mod">
          <ac:chgData name="Adina Farinango" userId="33d2282c-26e6-499a-8585-f7494e0b621e" providerId="ADAL" clId="{3FD46C87-8165-A648-86A8-A8B16159AC96}" dt="2023-12-20T17:20:40.571" v="136"/>
          <ac:spMkLst>
            <pc:docMk/>
            <pc:sldMk cId="2972199667" sldId="284"/>
            <ac:spMk id="22" creationId="{A165BC7E-C355-71BF-278B-5D0992E1137C}"/>
          </ac:spMkLst>
        </pc:spChg>
        <pc:spChg chg="add del mod">
          <ac:chgData name="Adina Farinango" userId="33d2282c-26e6-499a-8585-f7494e0b621e" providerId="ADAL" clId="{3FD46C87-8165-A648-86A8-A8B16159AC96}" dt="2023-12-20T17:20:40.571" v="136"/>
          <ac:spMkLst>
            <pc:docMk/>
            <pc:sldMk cId="2972199667" sldId="284"/>
            <ac:spMk id="23" creationId="{798DE535-6766-7963-59A3-7D33F03B820A}"/>
          </ac:spMkLst>
        </pc:spChg>
        <pc:spChg chg="add del mod">
          <ac:chgData name="Adina Farinango" userId="33d2282c-26e6-499a-8585-f7494e0b621e" providerId="ADAL" clId="{3FD46C87-8165-A648-86A8-A8B16159AC96}" dt="2023-12-20T17:20:40.571" v="136"/>
          <ac:spMkLst>
            <pc:docMk/>
            <pc:sldMk cId="2972199667" sldId="284"/>
            <ac:spMk id="24" creationId="{04C28B10-ABFB-7CD3-7883-A24E4355AC28}"/>
          </ac:spMkLst>
        </pc:spChg>
        <pc:spChg chg="add del mod">
          <ac:chgData name="Adina Farinango" userId="33d2282c-26e6-499a-8585-f7494e0b621e" providerId="ADAL" clId="{3FD46C87-8165-A648-86A8-A8B16159AC96}" dt="2023-12-20T17:20:40.571" v="136"/>
          <ac:spMkLst>
            <pc:docMk/>
            <pc:sldMk cId="2972199667" sldId="284"/>
            <ac:spMk id="25" creationId="{80D3F7C0-DDAE-70C3-1198-D92C58EB1D2F}"/>
          </ac:spMkLst>
        </pc:spChg>
        <pc:spChg chg="add del mod">
          <ac:chgData name="Adina Farinango" userId="33d2282c-26e6-499a-8585-f7494e0b621e" providerId="ADAL" clId="{3FD46C87-8165-A648-86A8-A8B16159AC96}" dt="2023-12-20T17:20:40.571" v="136"/>
          <ac:spMkLst>
            <pc:docMk/>
            <pc:sldMk cId="2972199667" sldId="284"/>
            <ac:spMk id="26" creationId="{CB5C87DE-3632-4FC9-96B3-4BE48C6BBB14}"/>
          </ac:spMkLst>
        </pc:spChg>
        <pc:spChg chg="add del mod">
          <ac:chgData name="Adina Farinango" userId="33d2282c-26e6-499a-8585-f7494e0b621e" providerId="ADAL" clId="{3FD46C87-8165-A648-86A8-A8B16159AC96}" dt="2023-12-20T17:20:40.571" v="136"/>
          <ac:spMkLst>
            <pc:docMk/>
            <pc:sldMk cId="2972199667" sldId="284"/>
            <ac:spMk id="27" creationId="{5A5C1871-8477-367F-B10C-6A453A45116D}"/>
          </ac:spMkLst>
        </pc:spChg>
        <pc:spChg chg="add del mod">
          <ac:chgData name="Adina Farinango" userId="33d2282c-26e6-499a-8585-f7494e0b621e" providerId="ADAL" clId="{3FD46C87-8165-A648-86A8-A8B16159AC96}" dt="2023-12-20T17:20:40.571" v="136"/>
          <ac:spMkLst>
            <pc:docMk/>
            <pc:sldMk cId="2972199667" sldId="284"/>
            <ac:spMk id="28" creationId="{A9BCD84E-03BA-FCA3-CA95-06B9EA43B47D}"/>
          </ac:spMkLst>
        </pc:spChg>
        <pc:spChg chg="add del mod">
          <ac:chgData name="Adina Farinango" userId="33d2282c-26e6-499a-8585-f7494e0b621e" providerId="ADAL" clId="{3FD46C87-8165-A648-86A8-A8B16159AC96}" dt="2023-12-20T17:20:40.571" v="136"/>
          <ac:spMkLst>
            <pc:docMk/>
            <pc:sldMk cId="2972199667" sldId="284"/>
            <ac:spMk id="29" creationId="{7E6290BC-9E82-62E9-8325-E4C4CFC182DA}"/>
          </ac:spMkLst>
        </pc:spChg>
        <pc:spChg chg="add mod">
          <ac:chgData name="Adina Farinango" userId="33d2282c-26e6-499a-8585-f7494e0b621e" providerId="ADAL" clId="{3FD46C87-8165-A648-86A8-A8B16159AC96}" dt="2024-01-05T16:53:39.673" v="829"/>
          <ac:spMkLst>
            <pc:docMk/>
            <pc:sldMk cId="2972199667" sldId="284"/>
            <ac:spMk id="30" creationId="{9AF4E7F5-C6F3-B7C1-5B50-FCB9618F1E1E}"/>
          </ac:spMkLst>
        </pc:spChg>
        <pc:spChg chg="add mod">
          <ac:chgData name="Adina Farinango" userId="33d2282c-26e6-499a-8585-f7494e0b621e" providerId="ADAL" clId="{3FD46C87-8165-A648-86A8-A8B16159AC96}" dt="2024-01-05T16:53:39.673" v="829"/>
          <ac:spMkLst>
            <pc:docMk/>
            <pc:sldMk cId="2972199667" sldId="284"/>
            <ac:spMk id="31" creationId="{06D51048-804F-EB1A-5ED5-BCD896A3A516}"/>
          </ac:spMkLst>
        </pc:spChg>
        <pc:spChg chg="mod">
          <ac:chgData name="Adina Farinango" userId="33d2282c-26e6-499a-8585-f7494e0b621e" providerId="ADAL" clId="{3FD46C87-8165-A648-86A8-A8B16159AC96}" dt="2024-01-05T16:53:39.673" v="829"/>
          <ac:spMkLst>
            <pc:docMk/>
            <pc:sldMk cId="2972199667" sldId="284"/>
            <ac:spMk id="33" creationId="{2CEBC341-C7A2-E34D-B0B9-3BF6D0D7A5F1}"/>
          </ac:spMkLst>
        </pc:spChg>
        <pc:spChg chg="mod">
          <ac:chgData name="Adina Farinango" userId="33d2282c-26e6-499a-8585-f7494e0b621e" providerId="ADAL" clId="{3FD46C87-8165-A648-86A8-A8B16159AC96}" dt="2024-01-05T16:53:39.673" v="829"/>
          <ac:spMkLst>
            <pc:docMk/>
            <pc:sldMk cId="2972199667" sldId="284"/>
            <ac:spMk id="34" creationId="{E692A1EC-642B-FCF9-588D-96327E3F99D4}"/>
          </ac:spMkLst>
        </pc:spChg>
        <pc:spChg chg="add mod">
          <ac:chgData name="Adina Farinango" userId="33d2282c-26e6-499a-8585-f7494e0b621e" providerId="ADAL" clId="{3FD46C87-8165-A648-86A8-A8B16159AC96}" dt="2024-01-05T16:53:39.673" v="829"/>
          <ac:spMkLst>
            <pc:docMk/>
            <pc:sldMk cId="2972199667" sldId="284"/>
            <ac:spMk id="35" creationId="{6B27FA57-FBA3-874C-ACF3-2482F4084C9F}"/>
          </ac:spMkLst>
        </pc:spChg>
        <pc:spChg chg="add mod">
          <ac:chgData name="Adina Farinango" userId="33d2282c-26e6-499a-8585-f7494e0b621e" providerId="ADAL" clId="{3FD46C87-8165-A648-86A8-A8B16159AC96}" dt="2024-01-05T16:53:39.673" v="829"/>
          <ac:spMkLst>
            <pc:docMk/>
            <pc:sldMk cId="2972199667" sldId="284"/>
            <ac:spMk id="36" creationId="{293B063A-2A49-B967-CA4C-25F048A1792B}"/>
          </ac:spMkLst>
        </pc:spChg>
        <pc:spChg chg="add mod">
          <ac:chgData name="Adina Farinango" userId="33d2282c-26e6-499a-8585-f7494e0b621e" providerId="ADAL" clId="{3FD46C87-8165-A648-86A8-A8B16159AC96}" dt="2024-01-05T16:53:39.673" v="829"/>
          <ac:spMkLst>
            <pc:docMk/>
            <pc:sldMk cId="2972199667" sldId="284"/>
            <ac:spMk id="37" creationId="{18B87D67-A2FE-2A0A-BE39-360E80F4FEBA}"/>
          </ac:spMkLst>
        </pc:spChg>
        <pc:spChg chg="add mod">
          <ac:chgData name="Adina Farinango" userId="33d2282c-26e6-499a-8585-f7494e0b621e" providerId="ADAL" clId="{3FD46C87-8165-A648-86A8-A8B16159AC96}" dt="2024-01-05T16:53:39.673" v="829"/>
          <ac:spMkLst>
            <pc:docMk/>
            <pc:sldMk cId="2972199667" sldId="284"/>
            <ac:spMk id="38" creationId="{B483E3D6-07FE-E1A2-ECEA-8071651F1763}"/>
          </ac:spMkLst>
        </pc:spChg>
        <pc:spChg chg="add mod">
          <ac:chgData name="Adina Farinango" userId="33d2282c-26e6-499a-8585-f7494e0b621e" providerId="ADAL" clId="{3FD46C87-8165-A648-86A8-A8B16159AC96}" dt="2024-01-05T16:53:39.673" v="829"/>
          <ac:spMkLst>
            <pc:docMk/>
            <pc:sldMk cId="2972199667" sldId="284"/>
            <ac:spMk id="39" creationId="{964DA4C4-C6F5-122D-202E-1642215BC764}"/>
          </ac:spMkLst>
        </pc:spChg>
        <pc:spChg chg="add mod">
          <ac:chgData name="Adina Farinango" userId="33d2282c-26e6-499a-8585-f7494e0b621e" providerId="ADAL" clId="{3FD46C87-8165-A648-86A8-A8B16159AC96}" dt="2024-01-05T16:53:39.673" v="829"/>
          <ac:spMkLst>
            <pc:docMk/>
            <pc:sldMk cId="2972199667" sldId="284"/>
            <ac:spMk id="40" creationId="{44A685B4-CC6A-E211-68FA-328E83A135F1}"/>
          </ac:spMkLst>
        </pc:spChg>
        <pc:spChg chg="add mod">
          <ac:chgData name="Adina Farinango" userId="33d2282c-26e6-499a-8585-f7494e0b621e" providerId="ADAL" clId="{3FD46C87-8165-A648-86A8-A8B16159AC96}" dt="2024-01-05T16:53:39.673" v="829"/>
          <ac:spMkLst>
            <pc:docMk/>
            <pc:sldMk cId="2972199667" sldId="284"/>
            <ac:spMk id="41" creationId="{51DF1A93-9369-93F6-26DA-AD109010CC03}"/>
          </ac:spMkLst>
        </pc:spChg>
        <pc:spChg chg="add mod">
          <ac:chgData name="Adina Farinango" userId="33d2282c-26e6-499a-8585-f7494e0b621e" providerId="ADAL" clId="{3FD46C87-8165-A648-86A8-A8B16159AC96}" dt="2024-01-05T16:53:39.673" v="829"/>
          <ac:spMkLst>
            <pc:docMk/>
            <pc:sldMk cId="2972199667" sldId="284"/>
            <ac:spMk id="42" creationId="{437A30B2-3B15-1F1B-C3A5-DB38565C6D39}"/>
          </ac:spMkLst>
        </pc:spChg>
        <pc:spChg chg="add mod">
          <ac:chgData name="Adina Farinango" userId="33d2282c-26e6-499a-8585-f7494e0b621e" providerId="ADAL" clId="{3FD46C87-8165-A648-86A8-A8B16159AC96}" dt="2024-01-05T16:53:39.673" v="829"/>
          <ac:spMkLst>
            <pc:docMk/>
            <pc:sldMk cId="2972199667" sldId="284"/>
            <ac:spMk id="43" creationId="{F8C90D66-9E08-E001-B750-BEF7E43DB23F}"/>
          </ac:spMkLst>
        </pc:spChg>
        <pc:spChg chg="add mod">
          <ac:chgData name="Adina Farinango" userId="33d2282c-26e6-499a-8585-f7494e0b621e" providerId="ADAL" clId="{3FD46C87-8165-A648-86A8-A8B16159AC96}" dt="2024-01-05T16:53:39.673" v="829"/>
          <ac:spMkLst>
            <pc:docMk/>
            <pc:sldMk cId="2972199667" sldId="284"/>
            <ac:spMk id="44" creationId="{8CBA4336-41FC-576F-B4D9-408668BCCF86}"/>
          </ac:spMkLst>
        </pc:spChg>
        <pc:spChg chg="add mod">
          <ac:chgData name="Adina Farinango" userId="33d2282c-26e6-499a-8585-f7494e0b621e" providerId="ADAL" clId="{3FD46C87-8165-A648-86A8-A8B16159AC96}" dt="2024-01-05T16:53:39.673" v="829"/>
          <ac:spMkLst>
            <pc:docMk/>
            <pc:sldMk cId="2972199667" sldId="284"/>
            <ac:spMk id="45" creationId="{72D9CB89-51CF-B862-178C-87D95CB07285}"/>
          </ac:spMkLst>
        </pc:spChg>
        <pc:spChg chg="add mod">
          <ac:chgData name="Adina Farinango" userId="33d2282c-26e6-499a-8585-f7494e0b621e" providerId="ADAL" clId="{3FD46C87-8165-A648-86A8-A8B16159AC96}" dt="2024-01-05T16:53:39.673" v="829"/>
          <ac:spMkLst>
            <pc:docMk/>
            <pc:sldMk cId="2972199667" sldId="284"/>
            <ac:spMk id="46" creationId="{E500306B-0637-36F7-BF6C-FBEB24411297}"/>
          </ac:spMkLst>
        </pc:spChg>
        <pc:spChg chg="add mod">
          <ac:chgData name="Adina Farinango" userId="33d2282c-26e6-499a-8585-f7494e0b621e" providerId="ADAL" clId="{3FD46C87-8165-A648-86A8-A8B16159AC96}" dt="2024-01-05T16:53:39.673" v="829"/>
          <ac:spMkLst>
            <pc:docMk/>
            <pc:sldMk cId="2972199667" sldId="284"/>
            <ac:spMk id="47" creationId="{9EA34DAF-7BFE-323C-66A3-65C889F285DF}"/>
          </ac:spMkLst>
        </pc:spChg>
        <pc:spChg chg="add mod">
          <ac:chgData name="Adina Farinango" userId="33d2282c-26e6-499a-8585-f7494e0b621e" providerId="ADAL" clId="{3FD46C87-8165-A648-86A8-A8B16159AC96}" dt="2024-01-05T16:53:39.673" v="829"/>
          <ac:spMkLst>
            <pc:docMk/>
            <pc:sldMk cId="2972199667" sldId="284"/>
            <ac:spMk id="48" creationId="{4179FD91-E5B4-D5DA-1F33-ED46368C92D3}"/>
          </ac:spMkLst>
        </pc:spChg>
        <pc:spChg chg="add mod">
          <ac:chgData name="Adina Farinango" userId="33d2282c-26e6-499a-8585-f7494e0b621e" providerId="ADAL" clId="{3FD46C87-8165-A648-86A8-A8B16159AC96}" dt="2024-01-05T16:53:39.673" v="829"/>
          <ac:spMkLst>
            <pc:docMk/>
            <pc:sldMk cId="2972199667" sldId="284"/>
            <ac:spMk id="49" creationId="{B6BB20BE-45A1-7D66-3FE8-1206098B6B92}"/>
          </ac:spMkLst>
        </pc:spChg>
        <pc:spChg chg="add mod">
          <ac:chgData name="Adina Farinango" userId="33d2282c-26e6-499a-8585-f7494e0b621e" providerId="ADAL" clId="{3FD46C87-8165-A648-86A8-A8B16159AC96}" dt="2024-01-05T16:53:39.673" v="829"/>
          <ac:spMkLst>
            <pc:docMk/>
            <pc:sldMk cId="2972199667" sldId="284"/>
            <ac:spMk id="50" creationId="{A1907E18-F099-FE69-2035-3482CC53C2BE}"/>
          </ac:spMkLst>
        </pc:spChg>
        <pc:spChg chg="add mod">
          <ac:chgData name="Adina Farinango" userId="33d2282c-26e6-499a-8585-f7494e0b621e" providerId="ADAL" clId="{3FD46C87-8165-A648-86A8-A8B16159AC96}" dt="2024-01-05T16:53:39.673" v="829"/>
          <ac:spMkLst>
            <pc:docMk/>
            <pc:sldMk cId="2972199667" sldId="284"/>
            <ac:spMk id="51" creationId="{1F801EFE-807B-32C6-70EE-63458206DAF9}"/>
          </ac:spMkLst>
        </pc:spChg>
        <pc:spChg chg="add mod">
          <ac:chgData name="Adina Farinango" userId="33d2282c-26e6-499a-8585-f7494e0b621e" providerId="ADAL" clId="{3FD46C87-8165-A648-86A8-A8B16159AC96}" dt="2024-01-05T16:53:39.673" v="829"/>
          <ac:spMkLst>
            <pc:docMk/>
            <pc:sldMk cId="2972199667" sldId="284"/>
            <ac:spMk id="52" creationId="{DCEB85C3-7A02-D32F-1EEC-C84254FE1CF3}"/>
          </ac:spMkLst>
        </pc:spChg>
        <pc:spChg chg="add mod">
          <ac:chgData name="Adina Farinango" userId="33d2282c-26e6-499a-8585-f7494e0b621e" providerId="ADAL" clId="{3FD46C87-8165-A648-86A8-A8B16159AC96}" dt="2024-01-05T16:53:39.673" v="829"/>
          <ac:spMkLst>
            <pc:docMk/>
            <pc:sldMk cId="2972199667" sldId="284"/>
            <ac:spMk id="53" creationId="{31D0506A-B430-4C5A-17E8-3E1B8CFF351E}"/>
          </ac:spMkLst>
        </pc:spChg>
        <pc:spChg chg="add mod">
          <ac:chgData name="Adina Farinango" userId="33d2282c-26e6-499a-8585-f7494e0b621e" providerId="ADAL" clId="{3FD46C87-8165-A648-86A8-A8B16159AC96}" dt="2024-01-05T16:53:39.673" v="829"/>
          <ac:spMkLst>
            <pc:docMk/>
            <pc:sldMk cId="2972199667" sldId="284"/>
            <ac:spMk id="54" creationId="{51FEE520-145E-312F-E948-EA8272FD0408}"/>
          </ac:spMkLst>
        </pc:spChg>
        <pc:grpChg chg="add del mod">
          <ac:chgData name="Adina Farinango" userId="33d2282c-26e6-499a-8585-f7494e0b621e" providerId="ADAL" clId="{3FD46C87-8165-A648-86A8-A8B16159AC96}" dt="2023-12-20T17:20:40.571" v="136"/>
          <ac:grpSpMkLst>
            <pc:docMk/>
            <pc:sldMk cId="2972199667" sldId="284"/>
            <ac:grpSpMk id="7" creationId="{580495D8-B995-59A8-6FB9-4CCEC2878280}"/>
          </ac:grpSpMkLst>
        </pc:grpChg>
        <pc:grpChg chg="add mod">
          <ac:chgData name="Adina Farinango" userId="33d2282c-26e6-499a-8585-f7494e0b621e" providerId="ADAL" clId="{3FD46C87-8165-A648-86A8-A8B16159AC96}" dt="2024-01-05T16:53:39.673" v="829"/>
          <ac:grpSpMkLst>
            <pc:docMk/>
            <pc:sldMk cId="2972199667" sldId="284"/>
            <ac:grpSpMk id="32" creationId="{B875E226-DA17-4AC7-1EE0-0294CFC55EA7}"/>
          </ac:grpSpMkLst>
        </pc:grpChg>
      </pc:sldChg>
      <pc:sldChg chg="addSp delSp modSp new mod modCm">
        <pc:chgData name="Adina Farinango" userId="33d2282c-26e6-499a-8585-f7494e0b621e" providerId="ADAL" clId="{3FD46C87-8165-A648-86A8-A8B16159AC96}" dt="2024-01-05T16:59:46.041" v="852"/>
        <pc:sldMkLst>
          <pc:docMk/>
          <pc:sldMk cId="207545777" sldId="285"/>
        </pc:sldMkLst>
        <pc:spChg chg="del">
          <ac:chgData name="Adina Farinango" userId="33d2282c-26e6-499a-8585-f7494e0b621e" providerId="ADAL" clId="{3FD46C87-8165-A648-86A8-A8B16159AC96}" dt="2023-12-20T17:25:27.099" v="199" actId="478"/>
          <ac:spMkLst>
            <pc:docMk/>
            <pc:sldMk cId="207545777" sldId="285"/>
            <ac:spMk id="2" creationId="{C96AA42D-6ADA-A272-2B23-AF043C2B677F}"/>
          </ac:spMkLst>
        </pc:spChg>
        <pc:spChg chg="mod">
          <ac:chgData name="Adina Farinango" userId="33d2282c-26e6-499a-8585-f7494e0b621e" providerId="ADAL" clId="{3FD46C87-8165-A648-86A8-A8B16159AC96}" dt="2024-01-05T16:59:36.623" v="850" actId="1076"/>
          <ac:spMkLst>
            <pc:docMk/>
            <pc:sldMk cId="207545777" sldId="285"/>
            <ac:spMk id="3" creationId="{C6B63A16-641C-19BA-ED9D-C5BD11F19A33}"/>
          </ac:spMkLst>
        </pc:spChg>
        <pc:spChg chg="mod">
          <ac:chgData name="Adina Farinango" userId="33d2282c-26e6-499a-8585-f7494e0b621e" providerId="ADAL" clId="{3FD46C87-8165-A648-86A8-A8B16159AC96}" dt="2023-12-20T17:45:56.562" v="298" actId="20577"/>
          <ac:spMkLst>
            <pc:docMk/>
            <pc:sldMk cId="207545777" sldId="285"/>
            <ac:spMk id="4" creationId="{BEC844BE-06FE-C94B-00EE-C6BE002791F8}"/>
          </ac:spMkLst>
        </pc:spChg>
        <pc:spChg chg="add del mod">
          <ac:chgData name="Adina Farinango" userId="33d2282c-26e6-499a-8585-f7494e0b621e" providerId="ADAL" clId="{3FD46C87-8165-A648-86A8-A8B16159AC96}" dt="2024-01-05T16:59:01.603" v="836" actId="478"/>
          <ac:spMkLst>
            <pc:docMk/>
            <pc:sldMk cId="207545777" sldId="285"/>
            <ac:spMk id="5" creationId="{47F72068-D943-D7B2-9B27-B9EA3AB216BF}"/>
          </ac:spMkLst>
        </pc:spChg>
        <pc:spChg chg="add del mod">
          <ac:chgData name="Adina Farinango" userId="33d2282c-26e6-499a-8585-f7494e0b621e" providerId="ADAL" clId="{3FD46C87-8165-A648-86A8-A8B16159AC96}" dt="2024-01-05T16:59:01.603" v="836" actId="478"/>
          <ac:spMkLst>
            <pc:docMk/>
            <pc:sldMk cId="207545777" sldId="285"/>
            <ac:spMk id="6" creationId="{4899C4CC-40D9-4DD8-28CB-D127FD23BE2F}"/>
          </ac:spMkLst>
        </pc:spChg>
        <pc:spChg chg="mod">
          <ac:chgData name="Adina Farinango" userId="33d2282c-26e6-499a-8585-f7494e0b621e" providerId="ADAL" clId="{3FD46C87-8165-A648-86A8-A8B16159AC96}" dt="2024-01-05T16:53:39.673" v="829"/>
          <ac:spMkLst>
            <pc:docMk/>
            <pc:sldMk cId="207545777" sldId="285"/>
            <ac:spMk id="8" creationId="{C2F6B027-70FD-96B6-7A1A-42BEFF110E59}"/>
          </ac:spMkLst>
        </pc:spChg>
        <pc:spChg chg="mod">
          <ac:chgData name="Adina Farinango" userId="33d2282c-26e6-499a-8585-f7494e0b621e" providerId="ADAL" clId="{3FD46C87-8165-A648-86A8-A8B16159AC96}" dt="2024-01-05T16:53:39.673" v="829"/>
          <ac:spMkLst>
            <pc:docMk/>
            <pc:sldMk cId="207545777" sldId="285"/>
            <ac:spMk id="9" creationId="{1D24B612-E8F8-3A72-B7FD-0D1CEA6DB58A}"/>
          </ac:spMkLst>
        </pc:spChg>
        <pc:spChg chg="add del mod">
          <ac:chgData name="Adina Farinango" userId="33d2282c-26e6-499a-8585-f7494e0b621e" providerId="ADAL" clId="{3FD46C87-8165-A648-86A8-A8B16159AC96}" dt="2023-12-20T17:28:37.766" v="203"/>
          <ac:spMkLst>
            <pc:docMk/>
            <pc:sldMk cId="207545777" sldId="285"/>
            <ac:spMk id="10" creationId="{80AC46ED-78E8-7E8C-A383-C0C5D9D25046}"/>
          </ac:spMkLst>
        </pc:spChg>
        <pc:spChg chg="add del mod">
          <ac:chgData name="Adina Farinango" userId="33d2282c-26e6-499a-8585-f7494e0b621e" providerId="ADAL" clId="{3FD46C87-8165-A648-86A8-A8B16159AC96}" dt="2023-12-20T17:28:37.766" v="203"/>
          <ac:spMkLst>
            <pc:docMk/>
            <pc:sldMk cId="207545777" sldId="285"/>
            <ac:spMk id="11" creationId="{A391BC50-A18B-C613-B6B0-32BE43EF6C0D}"/>
          </ac:spMkLst>
        </pc:spChg>
        <pc:spChg chg="add del mod">
          <ac:chgData name="Adina Farinango" userId="33d2282c-26e6-499a-8585-f7494e0b621e" providerId="ADAL" clId="{3FD46C87-8165-A648-86A8-A8B16159AC96}" dt="2023-12-20T17:28:37.766" v="203"/>
          <ac:spMkLst>
            <pc:docMk/>
            <pc:sldMk cId="207545777" sldId="285"/>
            <ac:spMk id="12" creationId="{F0ECF430-9318-157A-0148-F6EE021E1C38}"/>
          </ac:spMkLst>
        </pc:spChg>
        <pc:spChg chg="add del mod">
          <ac:chgData name="Adina Farinango" userId="33d2282c-26e6-499a-8585-f7494e0b621e" providerId="ADAL" clId="{3FD46C87-8165-A648-86A8-A8B16159AC96}" dt="2023-12-20T17:28:37.766" v="203"/>
          <ac:spMkLst>
            <pc:docMk/>
            <pc:sldMk cId="207545777" sldId="285"/>
            <ac:spMk id="13" creationId="{F6DAD962-8369-3F93-BA76-EAA318685015}"/>
          </ac:spMkLst>
        </pc:spChg>
        <pc:spChg chg="add del mod">
          <ac:chgData name="Adina Farinango" userId="33d2282c-26e6-499a-8585-f7494e0b621e" providerId="ADAL" clId="{3FD46C87-8165-A648-86A8-A8B16159AC96}" dt="2023-12-20T17:28:37.766" v="203"/>
          <ac:spMkLst>
            <pc:docMk/>
            <pc:sldMk cId="207545777" sldId="285"/>
            <ac:spMk id="14" creationId="{04E9B756-E3C8-0047-3971-FC5F8C36A1C5}"/>
          </ac:spMkLst>
        </pc:spChg>
        <pc:spChg chg="add del mod">
          <ac:chgData name="Adina Farinango" userId="33d2282c-26e6-499a-8585-f7494e0b621e" providerId="ADAL" clId="{3FD46C87-8165-A648-86A8-A8B16159AC96}" dt="2023-12-20T17:28:37.766" v="203"/>
          <ac:spMkLst>
            <pc:docMk/>
            <pc:sldMk cId="207545777" sldId="285"/>
            <ac:spMk id="15" creationId="{3DC4DDB2-73AA-31D4-7882-8B7EEAB5CFBF}"/>
          </ac:spMkLst>
        </pc:spChg>
        <pc:spChg chg="add del mod">
          <ac:chgData name="Adina Farinango" userId="33d2282c-26e6-499a-8585-f7494e0b621e" providerId="ADAL" clId="{3FD46C87-8165-A648-86A8-A8B16159AC96}" dt="2023-12-20T17:28:37.766" v="203"/>
          <ac:spMkLst>
            <pc:docMk/>
            <pc:sldMk cId="207545777" sldId="285"/>
            <ac:spMk id="16" creationId="{5ADB0AC5-3EF3-B523-C371-DE4964CF26BB}"/>
          </ac:spMkLst>
        </pc:spChg>
        <pc:spChg chg="add del mod">
          <ac:chgData name="Adina Farinango" userId="33d2282c-26e6-499a-8585-f7494e0b621e" providerId="ADAL" clId="{3FD46C87-8165-A648-86A8-A8B16159AC96}" dt="2023-12-20T17:28:37.766" v="203"/>
          <ac:spMkLst>
            <pc:docMk/>
            <pc:sldMk cId="207545777" sldId="285"/>
            <ac:spMk id="17" creationId="{35464823-3D62-BE5D-E8BE-19810FE9C48F}"/>
          </ac:spMkLst>
        </pc:spChg>
        <pc:spChg chg="add del mod">
          <ac:chgData name="Adina Farinango" userId="33d2282c-26e6-499a-8585-f7494e0b621e" providerId="ADAL" clId="{3FD46C87-8165-A648-86A8-A8B16159AC96}" dt="2023-12-20T17:28:37.766" v="203"/>
          <ac:spMkLst>
            <pc:docMk/>
            <pc:sldMk cId="207545777" sldId="285"/>
            <ac:spMk id="18" creationId="{B1FF14B1-DB4D-C2BC-A169-E61B219DDC51}"/>
          </ac:spMkLst>
        </pc:spChg>
        <pc:spChg chg="add del mod">
          <ac:chgData name="Adina Farinango" userId="33d2282c-26e6-499a-8585-f7494e0b621e" providerId="ADAL" clId="{3FD46C87-8165-A648-86A8-A8B16159AC96}" dt="2023-12-20T17:28:37.766" v="203"/>
          <ac:spMkLst>
            <pc:docMk/>
            <pc:sldMk cId="207545777" sldId="285"/>
            <ac:spMk id="19" creationId="{C0A27BAF-5292-3C1A-018B-5B6AA987A743}"/>
          </ac:spMkLst>
        </pc:spChg>
        <pc:spChg chg="add del mod">
          <ac:chgData name="Adina Farinango" userId="33d2282c-26e6-499a-8585-f7494e0b621e" providerId="ADAL" clId="{3FD46C87-8165-A648-86A8-A8B16159AC96}" dt="2023-12-20T17:28:37.766" v="203"/>
          <ac:spMkLst>
            <pc:docMk/>
            <pc:sldMk cId="207545777" sldId="285"/>
            <ac:spMk id="20" creationId="{E195D769-A401-FC44-89D1-49F6B31D4F8D}"/>
          </ac:spMkLst>
        </pc:spChg>
        <pc:spChg chg="add del mod">
          <ac:chgData name="Adina Farinango" userId="33d2282c-26e6-499a-8585-f7494e0b621e" providerId="ADAL" clId="{3FD46C87-8165-A648-86A8-A8B16159AC96}" dt="2023-12-20T17:28:37.766" v="203"/>
          <ac:spMkLst>
            <pc:docMk/>
            <pc:sldMk cId="207545777" sldId="285"/>
            <ac:spMk id="21" creationId="{C88F08BA-34F6-4DC7-D871-F8BA99633AC9}"/>
          </ac:spMkLst>
        </pc:spChg>
        <pc:spChg chg="add del mod">
          <ac:chgData name="Adina Farinango" userId="33d2282c-26e6-499a-8585-f7494e0b621e" providerId="ADAL" clId="{3FD46C87-8165-A648-86A8-A8B16159AC96}" dt="2023-12-20T17:28:37.766" v="203"/>
          <ac:spMkLst>
            <pc:docMk/>
            <pc:sldMk cId="207545777" sldId="285"/>
            <ac:spMk id="22" creationId="{59E0774E-9BDE-7F21-B3E3-2F9AF31C3812}"/>
          </ac:spMkLst>
        </pc:spChg>
        <pc:spChg chg="add del mod">
          <ac:chgData name="Adina Farinango" userId="33d2282c-26e6-499a-8585-f7494e0b621e" providerId="ADAL" clId="{3FD46C87-8165-A648-86A8-A8B16159AC96}" dt="2023-12-20T17:28:37.766" v="203"/>
          <ac:spMkLst>
            <pc:docMk/>
            <pc:sldMk cId="207545777" sldId="285"/>
            <ac:spMk id="23" creationId="{1884F4B5-AB23-4F79-3004-F2ED4C03ABFA}"/>
          </ac:spMkLst>
        </pc:spChg>
        <pc:spChg chg="add del mod">
          <ac:chgData name="Adina Farinango" userId="33d2282c-26e6-499a-8585-f7494e0b621e" providerId="ADAL" clId="{3FD46C87-8165-A648-86A8-A8B16159AC96}" dt="2023-12-20T17:28:37.766" v="203"/>
          <ac:spMkLst>
            <pc:docMk/>
            <pc:sldMk cId="207545777" sldId="285"/>
            <ac:spMk id="24" creationId="{C6443D78-DEB6-2689-EE03-0C8E129FBDCE}"/>
          </ac:spMkLst>
        </pc:spChg>
        <pc:spChg chg="add del mod">
          <ac:chgData name="Adina Farinango" userId="33d2282c-26e6-499a-8585-f7494e0b621e" providerId="ADAL" clId="{3FD46C87-8165-A648-86A8-A8B16159AC96}" dt="2023-12-20T17:28:37.766" v="203"/>
          <ac:spMkLst>
            <pc:docMk/>
            <pc:sldMk cId="207545777" sldId="285"/>
            <ac:spMk id="25" creationId="{DEBB9372-21A4-6CBE-FF1E-C4F89DA7DFAC}"/>
          </ac:spMkLst>
        </pc:spChg>
        <pc:spChg chg="add del mod">
          <ac:chgData name="Adina Farinango" userId="33d2282c-26e6-499a-8585-f7494e0b621e" providerId="ADAL" clId="{3FD46C87-8165-A648-86A8-A8B16159AC96}" dt="2023-12-20T17:28:37.766" v="203"/>
          <ac:spMkLst>
            <pc:docMk/>
            <pc:sldMk cId="207545777" sldId="285"/>
            <ac:spMk id="26" creationId="{7803D574-EA92-1EBC-997E-92DFC5A68890}"/>
          </ac:spMkLst>
        </pc:spChg>
        <pc:spChg chg="add del mod">
          <ac:chgData name="Adina Farinango" userId="33d2282c-26e6-499a-8585-f7494e0b621e" providerId="ADAL" clId="{3FD46C87-8165-A648-86A8-A8B16159AC96}" dt="2023-12-20T17:28:37.766" v="203"/>
          <ac:spMkLst>
            <pc:docMk/>
            <pc:sldMk cId="207545777" sldId="285"/>
            <ac:spMk id="27" creationId="{12AC5452-8275-2EDD-3BCE-A5F50659C07F}"/>
          </ac:spMkLst>
        </pc:spChg>
        <pc:spChg chg="add del mod">
          <ac:chgData name="Adina Farinango" userId="33d2282c-26e6-499a-8585-f7494e0b621e" providerId="ADAL" clId="{3FD46C87-8165-A648-86A8-A8B16159AC96}" dt="2023-12-20T17:28:37.766" v="203"/>
          <ac:spMkLst>
            <pc:docMk/>
            <pc:sldMk cId="207545777" sldId="285"/>
            <ac:spMk id="28" creationId="{C9EFEF83-879A-1ABA-BE3C-C159CB133638}"/>
          </ac:spMkLst>
        </pc:spChg>
        <pc:spChg chg="add del mod">
          <ac:chgData name="Adina Farinango" userId="33d2282c-26e6-499a-8585-f7494e0b621e" providerId="ADAL" clId="{3FD46C87-8165-A648-86A8-A8B16159AC96}" dt="2023-12-20T17:28:37.766" v="203"/>
          <ac:spMkLst>
            <pc:docMk/>
            <pc:sldMk cId="207545777" sldId="285"/>
            <ac:spMk id="29" creationId="{F059A8DF-076B-DF06-01E7-0EA996A44FAF}"/>
          </ac:spMkLst>
        </pc:spChg>
        <pc:spChg chg="add del mod">
          <ac:chgData name="Adina Farinango" userId="33d2282c-26e6-499a-8585-f7494e0b621e" providerId="ADAL" clId="{3FD46C87-8165-A648-86A8-A8B16159AC96}" dt="2023-12-20T17:28:37.766" v="203"/>
          <ac:spMkLst>
            <pc:docMk/>
            <pc:sldMk cId="207545777" sldId="285"/>
            <ac:spMk id="30" creationId="{01252B05-DB11-F557-DC5D-94D575CC6DB5}"/>
          </ac:spMkLst>
        </pc:spChg>
        <pc:spChg chg="add del mod">
          <ac:chgData name="Adina Farinango" userId="33d2282c-26e6-499a-8585-f7494e0b621e" providerId="ADAL" clId="{3FD46C87-8165-A648-86A8-A8B16159AC96}" dt="2023-12-20T17:28:37.766" v="203"/>
          <ac:spMkLst>
            <pc:docMk/>
            <pc:sldMk cId="207545777" sldId="285"/>
            <ac:spMk id="31" creationId="{F540F37D-FD21-215A-5DB3-257322290750}"/>
          </ac:spMkLst>
        </pc:spChg>
        <pc:spChg chg="add del mod">
          <ac:chgData name="Adina Farinango" userId="33d2282c-26e6-499a-8585-f7494e0b621e" providerId="ADAL" clId="{3FD46C87-8165-A648-86A8-A8B16159AC96}" dt="2023-12-20T17:28:37.766" v="203"/>
          <ac:spMkLst>
            <pc:docMk/>
            <pc:sldMk cId="207545777" sldId="285"/>
            <ac:spMk id="32" creationId="{1ADED5C9-D14C-3DC2-CE88-6CE62C3780D1}"/>
          </ac:spMkLst>
        </pc:spChg>
        <pc:spChg chg="add del mod">
          <ac:chgData name="Adina Farinango" userId="33d2282c-26e6-499a-8585-f7494e0b621e" providerId="ADAL" clId="{3FD46C87-8165-A648-86A8-A8B16159AC96}" dt="2023-12-20T17:28:37.766" v="203"/>
          <ac:spMkLst>
            <pc:docMk/>
            <pc:sldMk cId="207545777" sldId="285"/>
            <ac:spMk id="33" creationId="{37AC2DF8-0709-C350-A737-A260E94B9BE0}"/>
          </ac:spMkLst>
        </pc:spChg>
        <pc:spChg chg="add del mod">
          <ac:chgData name="Adina Farinango" userId="33d2282c-26e6-499a-8585-f7494e0b621e" providerId="ADAL" clId="{3FD46C87-8165-A648-86A8-A8B16159AC96}" dt="2023-12-20T17:28:37.766" v="203"/>
          <ac:spMkLst>
            <pc:docMk/>
            <pc:sldMk cId="207545777" sldId="285"/>
            <ac:spMk id="34" creationId="{E800AF4A-E7E0-E320-425D-4B194148D32F}"/>
          </ac:spMkLst>
        </pc:spChg>
        <pc:spChg chg="add del mod">
          <ac:chgData name="Adina Farinango" userId="33d2282c-26e6-499a-8585-f7494e0b621e" providerId="ADAL" clId="{3FD46C87-8165-A648-86A8-A8B16159AC96}" dt="2023-12-20T17:28:37.766" v="203"/>
          <ac:spMkLst>
            <pc:docMk/>
            <pc:sldMk cId="207545777" sldId="285"/>
            <ac:spMk id="35" creationId="{B0F811A8-7C17-6B57-1F7B-13103917E868}"/>
          </ac:spMkLst>
        </pc:spChg>
        <pc:spChg chg="add del mod">
          <ac:chgData name="Adina Farinango" userId="33d2282c-26e6-499a-8585-f7494e0b621e" providerId="ADAL" clId="{3FD46C87-8165-A648-86A8-A8B16159AC96}" dt="2023-12-20T17:28:37.766" v="203"/>
          <ac:spMkLst>
            <pc:docMk/>
            <pc:sldMk cId="207545777" sldId="285"/>
            <ac:spMk id="36" creationId="{2525BB05-1C4A-6269-5CBD-33448A5D64BD}"/>
          </ac:spMkLst>
        </pc:spChg>
        <pc:spChg chg="add del mod">
          <ac:chgData name="Adina Farinango" userId="33d2282c-26e6-499a-8585-f7494e0b621e" providerId="ADAL" clId="{3FD46C87-8165-A648-86A8-A8B16159AC96}" dt="2023-12-20T17:28:37.766" v="203"/>
          <ac:spMkLst>
            <pc:docMk/>
            <pc:sldMk cId="207545777" sldId="285"/>
            <ac:spMk id="37" creationId="{E8D31FDE-0DEF-5C47-F00F-F92971F02D9C}"/>
          </ac:spMkLst>
        </pc:spChg>
        <pc:spChg chg="add del mod">
          <ac:chgData name="Adina Farinango" userId="33d2282c-26e6-499a-8585-f7494e0b621e" providerId="ADAL" clId="{3FD46C87-8165-A648-86A8-A8B16159AC96}" dt="2023-12-20T17:28:37.766" v="203"/>
          <ac:spMkLst>
            <pc:docMk/>
            <pc:sldMk cId="207545777" sldId="285"/>
            <ac:spMk id="38" creationId="{82A51ECE-6170-15D0-0C1E-34D2999B1F65}"/>
          </ac:spMkLst>
        </pc:spChg>
        <pc:spChg chg="add del mod">
          <ac:chgData name="Adina Farinango" userId="33d2282c-26e6-499a-8585-f7494e0b621e" providerId="ADAL" clId="{3FD46C87-8165-A648-86A8-A8B16159AC96}" dt="2024-01-05T16:59:01.603" v="836" actId="478"/>
          <ac:spMkLst>
            <pc:docMk/>
            <pc:sldMk cId="207545777" sldId="285"/>
            <ac:spMk id="39" creationId="{BC3B68EE-C8E9-1768-340E-DA310868B4C3}"/>
          </ac:spMkLst>
        </pc:spChg>
        <pc:spChg chg="add del mod">
          <ac:chgData name="Adina Farinango" userId="33d2282c-26e6-499a-8585-f7494e0b621e" providerId="ADAL" clId="{3FD46C87-8165-A648-86A8-A8B16159AC96}" dt="2024-01-05T16:59:01.603" v="836" actId="478"/>
          <ac:spMkLst>
            <pc:docMk/>
            <pc:sldMk cId="207545777" sldId="285"/>
            <ac:spMk id="40" creationId="{6D43FB99-4ECB-8219-B208-DAC895935C0B}"/>
          </ac:spMkLst>
        </pc:spChg>
        <pc:spChg chg="add del mod">
          <ac:chgData name="Adina Farinango" userId="33d2282c-26e6-499a-8585-f7494e0b621e" providerId="ADAL" clId="{3FD46C87-8165-A648-86A8-A8B16159AC96}" dt="2024-01-05T16:59:01.603" v="836" actId="478"/>
          <ac:spMkLst>
            <pc:docMk/>
            <pc:sldMk cId="207545777" sldId="285"/>
            <ac:spMk id="41" creationId="{7AC9C8FD-324C-A595-47E4-55A4700CD2D8}"/>
          </ac:spMkLst>
        </pc:spChg>
        <pc:spChg chg="add del mod">
          <ac:chgData name="Adina Farinango" userId="33d2282c-26e6-499a-8585-f7494e0b621e" providerId="ADAL" clId="{3FD46C87-8165-A648-86A8-A8B16159AC96}" dt="2024-01-05T16:59:01.603" v="836" actId="478"/>
          <ac:spMkLst>
            <pc:docMk/>
            <pc:sldMk cId="207545777" sldId="285"/>
            <ac:spMk id="42" creationId="{8C314F69-1BAF-1CF5-68D0-131A3F4ED7F6}"/>
          </ac:spMkLst>
        </pc:spChg>
        <pc:spChg chg="add del mod">
          <ac:chgData name="Adina Farinango" userId="33d2282c-26e6-499a-8585-f7494e0b621e" providerId="ADAL" clId="{3FD46C87-8165-A648-86A8-A8B16159AC96}" dt="2024-01-05T16:59:01.603" v="836" actId="478"/>
          <ac:spMkLst>
            <pc:docMk/>
            <pc:sldMk cId="207545777" sldId="285"/>
            <ac:spMk id="43" creationId="{2F75DB50-13AF-430C-19A6-FF665D715034}"/>
          </ac:spMkLst>
        </pc:spChg>
        <pc:spChg chg="add del mod">
          <ac:chgData name="Adina Farinango" userId="33d2282c-26e6-499a-8585-f7494e0b621e" providerId="ADAL" clId="{3FD46C87-8165-A648-86A8-A8B16159AC96}" dt="2024-01-05T16:59:01.603" v="836" actId="478"/>
          <ac:spMkLst>
            <pc:docMk/>
            <pc:sldMk cId="207545777" sldId="285"/>
            <ac:spMk id="44" creationId="{450BAAEA-5597-1D0A-BF5C-A663711CD1E0}"/>
          </ac:spMkLst>
        </pc:spChg>
        <pc:spChg chg="add del mod">
          <ac:chgData name="Adina Farinango" userId="33d2282c-26e6-499a-8585-f7494e0b621e" providerId="ADAL" clId="{3FD46C87-8165-A648-86A8-A8B16159AC96}" dt="2024-01-05T16:59:01.603" v="836" actId="478"/>
          <ac:spMkLst>
            <pc:docMk/>
            <pc:sldMk cId="207545777" sldId="285"/>
            <ac:spMk id="45" creationId="{D91D9888-0B20-D6E7-9B60-289C76AE82C6}"/>
          </ac:spMkLst>
        </pc:spChg>
        <pc:spChg chg="add del mod">
          <ac:chgData name="Adina Farinango" userId="33d2282c-26e6-499a-8585-f7494e0b621e" providerId="ADAL" clId="{3FD46C87-8165-A648-86A8-A8B16159AC96}" dt="2024-01-05T16:59:01.603" v="836" actId="478"/>
          <ac:spMkLst>
            <pc:docMk/>
            <pc:sldMk cId="207545777" sldId="285"/>
            <ac:spMk id="46" creationId="{30DA5275-7C31-EE4A-4115-27AA7C5E0946}"/>
          </ac:spMkLst>
        </pc:spChg>
        <pc:spChg chg="add del mod">
          <ac:chgData name="Adina Farinango" userId="33d2282c-26e6-499a-8585-f7494e0b621e" providerId="ADAL" clId="{3FD46C87-8165-A648-86A8-A8B16159AC96}" dt="2024-01-05T16:59:01.603" v="836" actId="478"/>
          <ac:spMkLst>
            <pc:docMk/>
            <pc:sldMk cId="207545777" sldId="285"/>
            <ac:spMk id="47" creationId="{E45DE696-D7F8-DBAF-AB00-08B10FB542A6}"/>
          </ac:spMkLst>
        </pc:spChg>
        <pc:spChg chg="add del mod">
          <ac:chgData name="Adina Farinango" userId="33d2282c-26e6-499a-8585-f7494e0b621e" providerId="ADAL" clId="{3FD46C87-8165-A648-86A8-A8B16159AC96}" dt="2024-01-05T16:59:01.603" v="836" actId="478"/>
          <ac:spMkLst>
            <pc:docMk/>
            <pc:sldMk cId="207545777" sldId="285"/>
            <ac:spMk id="48" creationId="{B00A2D66-7D0A-EB23-5E4B-F61CFB64E8FA}"/>
          </ac:spMkLst>
        </pc:spChg>
        <pc:spChg chg="add del mod">
          <ac:chgData name="Adina Farinango" userId="33d2282c-26e6-499a-8585-f7494e0b621e" providerId="ADAL" clId="{3FD46C87-8165-A648-86A8-A8B16159AC96}" dt="2024-01-05T16:59:01.603" v="836" actId="478"/>
          <ac:spMkLst>
            <pc:docMk/>
            <pc:sldMk cId="207545777" sldId="285"/>
            <ac:spMk id="49" creationId="{3D0A7FF4-0C7F-B407-6C1D-A77038FC5DF6}"/>
          </ac:spMkLst>
        </pc:spChg>
        <pc:spChg chg="add del mod">
          <ac:chgData name="Adina Farinango" userId="33d2282c-26e6-499a-8585-f7494e0b621e" providerId="ADAL" clId="{3FD46C87-8165-A648-86A8-A8B16159AC96}" dt="2024-01-05T16:59:01.603" v="836" actId="478"/>
          <ac:spMkLst>
            <pc:docMk/>
            <pc:sldMk cId="207545777" sldId="285"/>
            <ac:spMk id="50" creationId="{0FE0B8B5-A282-2813-B331-2455B4310FD3}"/>
          </ac:spMkLst>
        </pc:spChg>
        <pc:spChg chg="add del mod">
          <ac:chgData name="Adina Farinango" userId="33d2282c-26e6-499a-8585-f7494e0b621e" providerId="ADAL" clId="{3FD46C87-8165-A648-86A8-A8B16159AC96}" dt="2024-01-05T16:59:01.603" v="836" actId="478"/>
          <ac:spMkLst>
            <pc:docMk/>
            <pc:sldMk cId="207545777" sldId="285"/>
            <ac:spMk id="51" creationId="{2662D41C-B632-28BE-2110-E57184DBDA75}"/>
          </ac:spMkLst>
        </pc:spChg>
        <pc:spChg chg="add del mod">
          <ac:chgData name="Adina Farinango" userId="33d2282c-26e6-499a-8585-f7494e0b621e" providerId="ADAL" clId="{3FD46C87-8165-A648-86A8-A8B16159AC96}" dt="2024-01-05T16:59:01.603" v="836" actId="478"/>
          <ac:spMkLst>
            <pc:docMk/>
            <pc:sldMk cId="207545777" sldId="285"/>
            <ac:spMk id="52" creationId="{F11442C4-6F74-0AD7-447B-0DCBBD7D5428}"/>
          </ac:spMkLst>
        </pc:spChg>
        <pc:spChg chg="add del mod">
          <ac:chgData name="Adina Farinango" userId="33d2282c-26e6-499a-8585-f7494e0b621e" providerId="ADAL" clId="{3FD46C87-8165-A648-86A8-A8B16159AC96}" dt="2024-01-05T16:59:01.603" v="836" actId="478"/>
          <ac:spMkLst>
            <pc:docMk/>
            <pc:sldMk cId="207545777" sldId="285"/>
            <ac:spMk id="53" creationId="{31A43C90-CAB3-89B5-DCA4-20F694074026}"/>
          </ac:spMkLst>
        </pc:spChg>
        <pc:spChg chg="add del mod">
          <ac:chgData name="Adina Farinango" userId="33d2282c-26e6-499a-8585-f7494e0b621e" providerId="ADAL" clId="{3FD46C87-8165-A648-86A8-A8B16159AC96}" dt="2024-01-05T16:59:01.603" v="836" actId="478"/>
          <ac:spMkLst>
            <pc:docMk/>
            <pc:sldMk cId="207545777" sldId="285"/>
            <ac:spMk id="54" creationId="{824E818C-69EE-59E1-16B5-1E60FF036748}"/>
          </ac:spMkLst>
        </pc:spChg>
        <pc:spChg chg="add del mod">
          <ac:chgData name="Adina Farinango" userId="33d2282c-26e6-499a-8585-f7494e0b621e" providerId="ADAL" clId="{3FD46C87-8165-A648-86A8-A8B16159AC96}" dt="2024-01-05T16:59:01.603" v="836" actId="478"/>
          <ac:spMkLst>
            <pc:docMk/>
            <pc:sldMk cId="207545777" sldId="285"/>
            <ac:spMk id="55" creationId="{A45938AF-4581-CFD3-DF4E-F4D4FCF05279}"/>
          </ac:spMkLst>
        </pc:spChg>
        <pc:spChg chg="add del mod">
          <ac:chgData name="Adina Farinango" userId="33d2282c-26e6-499a-8585-f7494e0b621e" providerId="ADAL" clId="{3FD46C87-8165-A648-86A8-A8B16159AC96}" dt="2024-01-05T16:59:01.603" v="836" actId="478"/>
          <ac:spMkLst>
            <pc:docMk/>
            <pc:sldMk cId="207545777" sldId="285"/>
            <ac:spMk id="56" creationId="{A2562A10-8248-9D33-9974-4ABACD27F1EC}"/>
          </ac:spMkLst>
        </pc:spChg>
        <pc:spChg chg="add del mod">
          <ac:chgData name="Adina Farinango" userId="33d2282c-26e6-499a-8585-f7494e0b621e" providerId="ADAL" clId="{3FD46C87-8165-A648-86A8-A8B16159AC96}" dt="2024-01-05T16:59:01.603" v="836" actId="478"/>
          <ac:spMkLst>
            <pc:docMk/>
            <pc:sldMk cId="207545777" sldId="285"/>
            <ac:spMk id="57" creationId="{C689AC64-937E-5DBD-ED31-902FE9A2D93D}"/>
          </ac:spMkLst>
        </pc:spChg>
        <pc:spChg chg="add del mod">
          <ac:chgData name="Adina Farinango" userId="33d2282c-26e6-499a-8585-f7494e0b621e" providerId="ADAL" clId="{3FD46C87-8165-A648-86A8-A8B16159AC96}" dt="2024-01-05T16:59:01.603" v="836" actId="478"/>
          <ac:spMkLst>
            <pc:docMk/>
            <pc:sldMk cId="207545777" sldId="285"/>
            <ac:spMk id="58" creationId="{9EBFBA99-2088-C5B9-0F44-B2459CA2C521}"/>
          </ac:spMkLst>
        </pc:spChg>
        <pc:spChg chg="add del mod">
          <ac:chgData name="Adina Farinango" userId="33d2282c-26e6-499a-8585-f7494e0b621e" providerId="ADAL" clId="{3FD46C87-8165-A648-86A8-A8B16159AC96}" dt="2024-01-05T16:59:01.603" v="836" actId="478"/>
          <ac:spMkLst>
            <pc:docMk/>
            <pc:sldMk cId="207545777" sldId="285"/>
            <ac:spMk id="59" creationId="{8330888A-13EF-7208-AC1F-4E768111D313}"/>
          </ac:spMkLst>
        </pc:spChg>
        <pc:spChg chg="add del mod">
          <ac:chgData name="Adina Farinango" userId="33d2282c-26e6-499a-8585-f7494e0b621e" providerId="ADAL" clId="{3FD46C87-8165-A648-86A8-A8B16159AC96}" dt="2024-01-05T16:59:01.603" v="836" actId="478"/>
          <ac:spMkLst>
            <pc:docMk/>
            <pc:sldMk cId="207545777" sldId="285"/>
            <ac:spMk id="60" creationId="{269E2CD9-6916-9F45-568A-E3A55738D6CA}"/>
          </ac:spMkLst>
        </pc:spChg>
        <pc:spChg chg="add del mod">
          <ac:chgData name="Adina Farinango" userId="33d2282c-26e6-499a-8585-f7494e0b621e" providerId="ADAL" clId="{3FD46C87-8165-A648-86A8-A8B16159AC96}" dt="2024-01-05T16:59:01.603" v="836" actId="478"/>
          <ac:spMkLst>
            <pc:docMk/>
            <pc:sldMk cId="207545777" sldId="285"/>
            <ac:spMk id="61" creationId="{AF1D7DAC-E9D8-9249-38DF-61D22A5C16A0}"/>
          </ac:spMkLst>
        </pc:spChg>
        <pc:spChg chg="add del mod">
          <ac:chgData name="Adina Farinango" userId="33d2282c-26e6-499a-8585-f7494e0b621e" providerId="ADAL" clId="{3FD46C87-8165-A648-86A8-A8B16159AC96}" dt="2024-01-05T16:59:01.603" v="836" actId="478"/>
          <ac:spMkLst>
            <pc:docMk/>
            <pc:sldMk cId="207545777" sldId="285"/>
            <ac:spMk id="62" creationId="{C42AA07C-5A3E-6EAC-155C-04073B9B7FB8}"/>
          </ac:spMkLst>
        </pc:spChg>
        <pc:spChg chg="add del mod">
          <ac:chgData name="Adina Farinango" userId="33d2282c-26e6-499a-8585-f7494e0b621e" providerId="ADAL" clId="{3FD46C87-8165-A648-86A8-A8B16159AC96}" dt="2024-01-05T16:59:01.603" v="836" actId="478"/>
          <ac:spMkLst>
            <pc:docMk/>
            <pc:sldMk cId="207545777" sldId="285"/>
            <ac:spMk id="63" creationId="{EE44B7DD-2040-D813-C50C-99B7C976954A}"/>
          </ac:spMkLst>
        </pc:spChg>
        <pc:spChg chg="add del mod">
          <ac:chgData name="Adina Farinango" userId="33d2282c-26e6-499a-8585-f7494e0b621e" providerId="ADAL" clId="{3FD46C87-8165-A648-86A8-A8B16159AC96}" dt="2024-01-05T16:59:01.603" v="836" actId="478"/>
          <ac:spMkLst>
            <pc:docMk/>
            <pc:sldMk cId="207545777" sldId="285"/>
            <ac:spMk id="64" creationId="{A795846B-1561-F26A-2962-ABA85ECA8038}"/>
          </ac:spMkLst>
        </pc:spChg>
        <pc:spChg chg="add del mod">
          <ac:chgData name="Adina Farinango" userId="33d2282c-26e6-499a-8585-f7494e0b621e" providerId="ADAL" clId="{3FD46C87-8165-A648-86A8-A8B16159AC96}" dt="2024-01-05T16:59:01.603" v="836" actId="478"/>
          <ac:spMkLst>
            <pc:docMk/>
            <pc:sldMk cId="207545777" sldId="285"/>
            <ac:spMk id="65" creationId="{17EE246D-F264-10B4-00DB-76AF92B3380D}"/>
          </ac:spMkLst>
        </pc:spChg>
        <pc:spChg chg="add del mod">
          <ac:chgData name="Adina Farinango" userId="33d2282c-26e6-499a-8585-f7494e0b621e" providerId="ADAL" clId="{3FD46C87-8165-A648-86A8-A8B16159AC96}" dt="2024-01-05T16:59:01.603" v="836" actId="478"/>
          <ac:spMkLst>
            <pc:docMk/>
            <pc:sldMk cId="207545777" sldId="285"/>
            <ac:spMk id="66" creationId="{A4688017-D76D-7F9C-4B74-38D2955C4027}"/>
          </ac:spMkLst>
        </pc:spChg>
        <pc:spChg chg="add del mod">
          <ac:chgData name="Adina Farinango" userId="33d2282c-26e6-499a-8585-f7494e0b621e" providerId="ADAL" clId="{3FD46C87-8165-A648-86A8-A8B16159AC96}" dt="2024-01-05T16:59:01.603" v="836" actId="478"/>
          <ac:spMkLst>
            <pc:docMk/>
            <pc:sldMk cId="207545777" sldId="285"/>
            <ac:spMk id="67" creationId="{8900FDBE-5AA0-A13A-44C5-98BA9049739F}"/>
          </ac:spMkLst>
        </pc:spChg>
        <pc:grpChg chg="add del mod">
          <ac:chgData name="Adina Farinango" userId="33d2282c-26e6-499a-8585-f7494e0b621e" providerId="ADAL" clId="{3FD46C87-8165-A648-86A8-A8B16159AC96}" dt="2024-01-05T16:59:01.603" v="836" actId="478"/>
          <ac:grpSpMkLst>
            <pc:docMk/>
            <pc:sldMk cId="207545777" sldId="285"/>
            <ac:grpSpMk id="7" creationId="{92910A7E-C433-16E7-B140-4ACB16F5628A}"/>
          </ac:grpSpMkLst>
        </pc:grpChg>
        <pc:picChg chg="add mod modCrop">
          <ac:chgData name="Adina Farinango" userId="33d2282c-26e6-499a-8585-f7494e0b621e" providerId="ADAL" clId="{3FD46C87-8165-A648-86A8-A8B16159AC96}" dt="2024-01-05T16:59:42.434" v="851" actId="1076"/>
          <ac:picMkLst>
            <pc:docMk/>
            <pc:sldMk cId="207545777" sldId="285"/>
            <ac:picMk id="10" creationId="{B6A9048F-0AF2-AF1B-A7CD-6649A77DBB2B}"/>
          </ac:picMkLst>
        </pc:picChg>
        <pc:extLst>
          <p:ext xmlns:p="http://schemas.openxmlformats.org/presentationml/2006/main" uri="{D6D511B9-2390-475A-947B-AFAB55BFBCF1}">
            <pc226:cmChg xmlns:pc226="http://schemas.microsoft.com/office/powerpoint/2022/06/main/command" chg="mod">
              <pc226:chgData name="Adina Farinango" userId="33d2282c-26e6-499a-8585-f7494e0b621e" providerId="ADAL" clId="{3FD46C87-8165-A648-86A8-A8B16159AC96}" dt="2024-01-05T16:59:46.041" v="852"/>
              <pc2:cmMkLst xmlns:pc2="http://schemas.microsoft.com/office/powerpoint/2019/9/main/command">
                <pc:docMk/>
                <pc:sldMk cId="207545777" sldId="285"/>
                <pc2:cmMk id="{68A6EB92-6BF2-4407-81F7-DFE978531126}"/>
              </pc2:cmMkLst>
            </pc226:cmChg>
          </p:ext>
        </pc:extLst>
      </pc:sldChg>
      <pc:sldChg chg="addSp delSp modSp new mod">
        <pc:chgData name="Adina Farinango" userId="33d2282c-26e6-499a-8585-f7494e0b621e" providerId="ADAL" clId="{3FD46C87-8165-A648-86A8-A8B16159AC96}" dt="2024-01-05T16:53:39.673" v="829"/>
        <pc:sldMkLst>
          <pc:docMk/>
          <pc:sldMk cId="3422241496" sldId="286"/>
        </pc:sldMkLst>
        <pc:spChg chg="del mod">
          <ac:chgData name="Adina Farinango" userId="33d2282c-26e6-499a-8585-f7494e0b621e" providerId="ADAL" clId="{3FD46C87-8165-A648-86A8-A8B16159AC96}" dt="2023-12-20T17:51:43.680" v="323" actId="478"/>
          <ac:spMkLst>
            <pc:docMk/>
            <pc:sldMk cId="3422241496" sldId="286"/>
            <ac:spMk id="2" creationId="{4E28D7B6-8388-B58C-079B-BAFA5B719DC2}"/>
          </ac:spMkLst>
        </pc:spChg>
        <pc:spChg chg="mod">
          <ac:chgData name="Adina Farinango" userId="33d2282c-26e6-499a-8585-f7494e0b621e" providerId="ADAL" clId="{3FD46C87-8165-A648-86A8-A8B16159AC96}" dt="2024-01-05T16:53:39.673" v="829"/>
          <ac:spMkLst>
            <pc:docMk/>
            <pc:sldMk cId="3422241496" sldId="286"/>
            <ac:spMk id="3" creationId="{B2DCB7D2-C67B-ED75-802F-AC1F7992E15B}"/>
          </ac:spMkLst>
        </pc:spChg>
        <pc:spChg chg="mod">
          <ac:chgData name="Adina Farinango" userId="33d2282c-26e6-499a-8585-f7494e0b621e" providerId="ADAL" clId="{3FD46C87-8165-A648-86A8-A8B16159AC96}" dt="2023-12-20T17:51:10.755" v="317" actId="113"/>
          <ac:spMkLst>
            <pc:docMk/>
            <pc:sldMk cId="3422241496" sldId="286"/>
            <ac:spMk id="4" creationId="{22FA5F2A-5944-185F-5DB5-23D349CBA5C0}"/>
          </ac:spMkLst>
        </pc:spChg>
        <pc:graphicFrameChg chg="add del mod">
          <ac:chgData name="Adina Farinango" userId="33d2282c-26e6-499a-8585-f7494e0b621e" providerId="ADAL" clId="{3FD46C87-8165-A648-86A8-A8B16159AC96}" dt="2023-12-20T17:51:52.047" v="325"/>
          <ac:graphicFrameMkLst>
            <pc:docMk/>
            <pc:sldMk cId="3422241496" sldId="286"/>
            <ac:graphicFrameMk id="5" creationId="{057E61E8-FDBF-887F-097F-7225BD124AA9}"/>
          </ac:graphicFrameMkLst>
        </pc:graphicFrameChg>
        <pc:graphicFrameChg chg="add mod modGraphic">
          <ac:chgData name="Adina Farinango" userId="33d2282c-26e6-499a-8585-f7494e0b621e" providerId="ADAL" clId="{3FD46C87-8165-A648-86A8-A8B16159AC96}" dt="2024-01-05T16:53:39.673" v="829"/>
          <ac:graphicFrameMkLst>
            <pc:docMk/>
            <pc:sldMk cId="3422241496" sldId="286"/>
            <ac:graphicFrameMk id="6" creationId="{394D6584-698D-A38C-655E-DB2AC3DDFEC1}"/>
          </ac:graphicFrameMkLst>
        </pc:graphicFrameChg>
      </pc:sldChg>
      <pc:sldChg chg="addSp delSp modSp new mod">
        <pc:chgData name="Adina Farinango" userId="33d2282c-26e6-499a-8585-f7494e0b621e" providerId="ADAL" clId="{3FD46C87-8165-A648-86A8-A8B16159AC96}" dt="2024-01-05T16:53:39.673" v="829"/>
        <pc:sldMkLst>
          <pc:docMk/>
          <pc:sldMk cId="3278870117" sldId="287"/>
        </pc:sldMkLst>
        <pc:spChg chg="del mod">
          <ac:chgData name="Adina Farinango" userId="33d2282c-26e6-499a-8585-f7494e0b621e" providerId="ADAL" clId="{3FD46C87-8165-A648-86A8-A8B16159AC96}" dt="2023-12-20T17:58:13.655" v="363" actId="478"/>
          <ac:spMkLst>
            <pc:docMk/>
            <pc:sldMk cId="3278870117" sldId="287"/>
            <ac:spMk id="2" creationId="{A2D337B9-6433-481C-8ABB-52C1B799E772}"/>
          </ac:spMkLst>
        </pc:spChg>
        <pc:spChg chg="mod">
          <ac:chgData name="Adina Farinango" userId="33d2282c-26e6-499a-8585-f7494e0b621e" providerId="ADAL" clId="{3FD46C87-8165-A648-86A8-A8B16159AC96}" dt="2023-12-20T17:58:04.708" v="360" actId="207"/>
          <ac:spMkLst>
            <pc:docMk/>
            <pc:sldMk cId="3278870117" sldId="287"/>
            <ac:spMk id="3" creationId="{0E113632-711F-200E-18BB-CDA846CE704D}"/>
          </ac:spMkLst>
        </pc:spChg>
        <pc:spChg chg="mod">
          <ac:chgData name="Adina Farinango" userId="33d2282c-26e6-499a-8585-f7494e0b621e" providerId="ADAL" clId="{3FD46C87-8165-A648-86A8-A8B16159AC96}" dt="2023-12-20T17:58:42.162" v="380" actId="20577"/>
          <ac:spMkLst>
            <pc:docMk/>
            <pc:sldMk cId="3278870117" sldId="287"/>
            <ac:spMk id="4" creationId="{104EC79F-8ECD-0CE0-1933-DE6CC3AD690D}"/>
          </ac:spMkLst>
        </pc:spChg>
        <pc:graphicFrameChg chg="add mod modGraphic">
          <ac:chgData name="Adina Farinango" userId="33d2282c-26e6-499a-8585-f7494e0b621e" providerId="ADAL" clId="{3FD46C87-8165-A648-86A8-A8B16159AC96}" dt="2024-01-05T16:53:39.673" v="829"/>
          <ac:graphicFrameMkLst>
            <pc:docMk/>
            <pc:sldMk cId="3278870117" sldId="287"/>
            <ac:graphicFrameMk id="5" creationId="{804926AA-F580-9C26-55C4-A8CCE1320765}"/>
          </ac:graphicFrameMkLst>
        </pc:graphicFrameChg>
      </pc:sldChg>
      <pc:sldChg chg="addSp delSp modSp new mod">
        <pc:chgData name="Adina Farinango" userId="33d2282c-26e6-499a-8585-f7494e0b621e" providerId="ADAL" clId="{3FD46C87-8165-A648-86A8-A8B16159AC96}" dt="2024-01-05T16:53:39.673" v="829"/>
        <pc:sldMkLst>
          <pc:docMk/>
          <pc:sldMk cId="4158427742" sldId="288"/>
        </pc:sldMkLst>
        <pc:spChg chg="del">
          <ac:chgData name="Adina Farinango" userId="33d2282c-26e6-499a-8585-f7494e0b621e" providerId="ADAL" clId="{3FD46C87-8165-A648-86A8-A8B16159AC96}" dt="2023-12-20T18:05:26.647" v="397" actId="478"/>
          <ac:spMkLst>
            <pc:docMk/>
            <pc:sldMk cId="4158427742" sldId="288"/>
            <ac:spMk id="2" creationId="{E57C31D9-5E98-0FC8-1865-59B098DFE9A5}"/>
          </ac:spMkLst>
        </pc:spChg>
        <pc:spChg chg="mod">
          <ac:chgData name="Adina Farinango" userId="33d2282c-26e6-499a-8585-f7494e0b621e" providerId="ADAL" clId="{3FD46C87-8165-A648-86A8-A8B16159AC96}" dt="2024-01-05T16:53:39.673" v="829"/>
          <ac:spMkLst>
            <pc:docMk/>
            <pc:sldMk cId="4158427742" sldId="288"/>
            <ac:spMk id="3" creationId="{6BF11C71-2225-00DA-B8A4-F19A6358E3EE}"/>
          </ac:spMkLst>
        </pc:spChg>
        <pc:spChg chg="mod">
          <ac:chgData name="Adina Farinango" userId="33d2282c-26e6-499a-8585-f7494e0b621e" providerId="ADAL" clId="{3FD46C87-8165-A648-86A8-A8B16159AC96}" dt="2023-12-20T18:50:56.402" v="477" actId="20577"/>
          <ac:spMkLst>
            <pc:docMk/>
            <pc:sldMk cId="4158427742" sldId="288"/>
            <ac:spMk id="4" creationId="{8E50F3E2-93A8-29F0-1CF6-811A9D7644A3}"/>
          </ac:spMkLst>
        </pc:spChg>
        <pc:spChg chg="add del mod">
          <ac:chgData name="Adina Farinango" userId="33d2282c-26e6-499a-8585-f7494e0b621e" providerId="ADAL" clId="{3FD46C87-8165-A648-86A8-A8B16159AC96}" dt="2023-12-20T18:05:28.186" v="399"/>
          <ac:spMkLst>
            <pc:docMk/>
            <pc:sldMk cId="4158427742" sldId="288"/>
            <ac:spMk id="8" creationId="{586F6172-9803-98BE-E6D6-F88CF08B5E21}"/>
          </ac:spMkLst>
        </pc:spChg>
        <pc:spChg chg="add del mod">
          <ac:chgData name="Adina Farinango" userId="33d2282c-26e6-499a-8585-f7494e0b621e" providerId="ADAL" clId="{3FD46C87-8165-A648-86A8-A8B16159AC96}" dt="2023-12-20T18:05:28.186" v="399"/>
          <ac:spMkLst>
            <pc:docMk/>
            <pc:sldMk cId="4158427742" sldId="288"/>
            <ac:spMk id="9" creationId="{412BF92C-92F1-1559-2001-3D18B8C57355}"/>
          </ac:spMkLst>
        </pc:spChg>
        <pc:spChg chg="add del mod">
          <ac:chgData name="Adina Farinango" userId="33d2282c-26e6-499a-8585-f7494e0b621e" providerId="ADAL" clId="{3FD46C87-8165-A648-86A8-A8B16159AC96}" dt="2023-12-20T18:05:28.186" v="399"/>
          <ac:spMkLst>
            <pc:docMk/>
            <pc:sldMk cId="4158427742" sldId="288"/>
            <ac:spMk id="10" creationId="{3A60D001-B2BB-B23A-0834-FE1A3D2561F2}"/>
          </ac:spMkLst>
        </pc:spChg>
        <pc:spChg chg="add mod">
          <ac:chgData name="Adina Farinango" userId="33d2282c-26e6-499a-8585-f7494e0b621e" providerId="ADAL" clId="{3FD46C87-8165-A648-86A8-A8B16159AC96}" dt="2024-01-05T16:53:39.673" v="829"/>
          <ac:spMkLst>
            <pc:docMk/>
            <pc:sldMk cId="4158427742" sldId="288"/>
            <ac:spMk id="14" creationId="{E35C4C98-90CE-E5EC-B2A0-C6849C735138}"/>
          </ac:spMkLst>
        </pc:spChg>
        <pc:spChg chg="add mod">
          <ac:chgData name="Adina Farinango" userId="33d2282c-26e6-499a-8585-f7494e0b621e" providerId="ADAL" clId="{3FD46C87-8165-A648-86A8-A8B16159AC96}" dt="2024-01-05T16:53:39.673" v="829"/>
          <ac:spMkLst>
            <pc:docMk/>
            <pc:sldMk cId="4158427742" sldId="288"/>
            <ac:spMk id="15" creationId="{84EB2C6A-17D0-F71F-97A2-331B90C77983}"/>
          </ac:spMkLst>
        </pc:spChg>
        <pc:spChg chg="add mod">
          <ac:chgData name="Adina Farinango" userId="33d2282c-26e6-499a-8585-f7494e0b621e" providerId="ADAL" clId="{3FD46C87-8165-A648-86A8-A8B16159AC96}" dt="2024-01-05T16:53:39.673" v="829"/>
          <ac:spMkLst>
            <pc:docMk/>
            <pc:sldMk cId="4158427742" sldId="288"/>
            <ac:spMk id="16" creationId="{910DECB3-40E2-0359-3F7A-87505BBF63B8}"/>
          </ac:spMkLst>
        </pc:spChg>
        <pc:spChg chg="add del mod">
          <ac:chgData name="Adina Farinango" userId="33d2282c-26e6-499a-8585-f7494e0b621e" providerId="ADAL" clId="{3FD46C87-8165-A648-86A8-A8B16159AC96}" dt="2023-12-20T18:44:04.024" v="409"/>
          <ac:spMkLst>
            <pc:docMk/>
            <pc:sldMk cId="4158427742" sldId="288"/>
            <ac:spMk id="17" creationId="{C9FAA232-C098-58A7-01AF-978D838936A0}"/>
          </ac:spMkLst>
        </pc:spChg>
        <pc:spChg chg="add del mod">
          <ac:chgData name="Adina Farinango" userId="33d2282c-26e6-499a-8585-f7494e0b621e" providerId="ADAL" clId="{3FD46C87-8165-A648-86A8-A8B16159AC96}" dt="2023-12-20T18:44:04.024" v="409"/>
          <ac:spMkLst>
            <pc:docMk/>
            <pc:sldMk cId="4158427742" sldId="288"/>
            <ac:spMk id="18" creationId="{F5FDBA18-0061-656E-81A5-4D6F5113F61C}"/>
          </ac:spMkLst>
        </pc:spChg>
        <pc:spChg chg="add del mod">
          <ac:chgData name="Adina Farinango" userId="33d2282c-26e6-499a-8585-f7494e0b621e" providerId="ADAL" clId="{3FD46C87-8165-A648-86A8-A8B16159AC96}" dt="2023-12-20T18:44:04.024" v="409"/>
          <ac:spMkLst>
            <pc:docMk/>
            <pc:sldMk cId="4158427742" sldId="288"/>
            <ac:spMk id="19" creationId="{9640AF33-4175-6368-F0D7-4F18C9EF8233}"/>
          </ac:spMkLst>
        </pc:spChg>
        <pc:spChg chg="add del mod">
          <ac:chgData name="Adina Farinango" userId="33d2282c-26e6-499a-8585-f7494e0b621e" providerId="ADAL" clId="{3FD46C87-8165-A648-86A8-A8B16159AC96}" dt="2023-12-20T18:44:04.024" v="409"/>
          <ac:spMkLst>
            <pc:docMk/>
            <pc:sldMk cId="4158427742" sldId="288"/>
            <ac:spMk id="20" creationId="{70F60DDC-119F-C3CF-F56C-707EE60EC5B1}"/>
          </ac:spMkLst>
        </pc:spChg>
        <pc:spChg chg="add mod">
          <ac:chgData name="Adina Farinango" userId="33d2282c-26e6-499a-8585-f7494e0b621e" providerId="ADAL" clId="{3FD46C87-8165-A648-86A8-A8B16159AC96}" dt="2024-01-05T16:53:39.673" v="829"/>
          <ac:spMkLst>
            <pc:docMk/>
            <pc:sldMk cId="4158427742" sldId="288"/>
            <ac:spMk id="21" creationId="{04D767DC-727E-198F-2173-C8F0CC4811F5}"/>
          </ac:spMkLst>
        </pc:spChg>
        <pc:spChg chg="add del mod">
          <ac:chgData name="Adina Farinango" userId="33d2282c-26e6-499a-8585-f7494e0b621e" providerId="ADAL" clId="{3FD46C87-8165-A648-86A8-A8B16159AC96}" dt="2023-12-20T18:45:40.417" v="446" actId="478"/>
          <ac:spMkLst>
            <pc:docMk/>
            <pc:sldMk cId="4158427742" sldId="288"/>
            <ac:spMk id="22" creationId="{71569F73-501E-0E98-8A4B-49FFA72E440D}"/>
          </ac:spMkLst>
        </pc:spChg>
        <pc:spChg chg="add del mod">
          <ac:chgData name="Adina Farinango" userId="33d2282c-26e6-499a-8585-f7494e0b621e" providerId="ADAL" clId="{3FD46C87-8165-A648-86A8-A8B16159AC96}" dt="2023-12-20T18:45:40.417" v="446" actId="478"/>
          <ac:spMkLst>
            <pc:docMk/>
            <pc:sldMk cId="4158427742" sldId="288"/>
            <ac:spMk id="23" creationId="{CB2498C0-C77E-50E3-727C-FDEB56AF1B28}"/>
          </ac:spMkLst>
        </pc:spChg>
        <pc:spChg chg="add del mod">
          <ac:chgData name="Adina Farinango" userId="33d2282c-26e6-499a-8585-f7494e0b621e" providerId="ADAL" clId="{3FD46C87-8165-A648-86A8-A8B16159AC96}" dt="2023-12-20T18:45:52.506" v="451" actId="478"/>
          <ac:spMkLst>
            <pc:docMk/>
            <pc:sldMk cId="4158427742" sldId="288"/>
            <ac:spMk id="24" creationId="{BC29E43F-3AB1-5F0C-E9E4-3772A0D6D5BA}"/>
          </ac:spMkLst>
        </pc:spChg>
        <pc:spChg chg="add del mod">
          <ac:chgData name="Adina Farinango" userId="33d2282c-26e6-499a-8585-f7494e0b621e" providerId="ADAL" clId="{3FD46C87-8165-A648-86A8-A8B16159AC96}" dt="2023-12-20T18:45:03.631" v="431"/>
          <ac:spMkLst>
            <pc:docMk/>
            <pc:sldMk cId="4158427742" sldId="288"/>
            <ac:spMk id="25" creationId="{36D68BAE-52E1-69DF-9BEB-94FD2F69F414}"/>
          </ac:spMkLst>
        </pc:spChg>
        <pc:spChg chg="add del mod">
          <ac:chgData name="Adina Farinango" userId="33d2282c-26e6-499a-8585-f7494e0b621e" providerId="ADAL" clId="{3FD46C87-8165-A648-86A8-A8B16159AC96}" dt="2023-12-20T18:45:03.631" v="431"/>
          <ac:spMkLst>
            <pc:docMk/>
            <pc:sldMk cId="4158427742" sldId="288"/>
            <ac:spMk id="26" creationId="{E40E534C-5CEE-4E35-5808-D0850F5C2CBB}"/>
          </ac:spMkLst>
        </pc:spChg>
        <pc:spChg chg="add del mod">
          <ac:chgData name="Adina Farinango" userId="33d2282c-26e6-499a-8585-f7494e0b621e" providerId="ADAL" clId="{3FD46C87-8165-A648-86A8-A8B16159AC96}" dt="2023-12-20T18:45:03.631" v="431"/>
          <ac:spMkLst>
            <pc:docMk/>
            <pc:sldMk cId="4158427742" sldId="288"/>
            <ac:spMk id="27" creationId="{E2C5D87D-E543-3122-5F43-F5B1F7533CD4}"/>
          </ac:spMkLst>
        </pc:spChg>
        <pc:spChg chg="add del mod">
          <ac:chgData name="Adina Farinango" userId="33d2282c-26e6-499a-8585-f7494e0b621e" providerId="ADAL" clId="{3FD46C87-8165-A648-86A8-A8B16159AC96}" dt="2023-12-20T18:45:03.631" v="431"/>
          <ac:spMkLst>
            <pc:docMk/>
            <pc:sldMk cId="4158427742" sldId="288"/>
            <ac:spMk id="28" creationId="{22FE12B1-C216-6AEE-ADE9-78E7547EBC9C}"/>
          </ac:spMkLst>
        </pc:spChg>
        <pc:spChg chg="add del mod">
          <ac:chgData name="Adina Farinango" userId="33d2282c-26e6-499a-8585-f7494e0b621e" providerId="ADAL" clId="{3FD46C87-8165-A648-86A8-A8B16159AC96}" dt="2023-12-20T18:45:10.776" v="433"/>
          <ac:spMkLst>
            <pc:docMk/>
            <pc:sldMk cId="4158427742" sldId="288"/>
            <ac:spMk id="29" creationId="{F3F580BA-32E0-FFE6-080F-AC6B518843B9}"/>
          </ac:spMkLst>
        </pc:spChg>
        <pc:spChg chg="add del mod">
          <ac:chgData name="Adina Farinango" userId="33d2282c-26e6-499a-8585-f7494e0b621e" providerId="ADAL" clId="{3FD46C87-8165-A648-86A8-A8B16159AC96}" dt="2023-12-20T18:45:10.776" v="433"/>
          <ac:spMkLst>
            <pc:docMk/>
            <pc:sldMk cId="4158427742" sldId="288"/>
            <ac:spMk id="30" creationId="{93A106DA-90DA-AA11-50E6-2572EC69E0CA}"/>
          </ac:spMkLst>
        </pc:spChg>
        <pc:spChg chg="add del mod">
          <ac:chgData name="Adina Farinango" userId="33d2282c-26e6-499a-8585-f7494e0b621e" providerId="ADAL" clId="{3FD46C87-8165-A648-86A8-A8B16159AC96}" dt="2023-12-20T18:45:10.776" v="433"/>
          <ac:spMkLst>
            <pc:docMk/>
            <pc:sldMk cId="4158427742" sldId="288"/>
            <ac:spMk id="31" creationId="{FB661A5F-ACD4-0CF6-9450-D736856EEA97}"/>
          </ac:spMkLst>
        </pc:spChg>
        <pc:spChg chg="add del mod">
          <ac:chgData name="Adina Farinango" userId="33d2282c-26e6-499a-8585-f7494e0b621e" providerId="ADAL" clId="{3FD46C87-8165-A648-86A8-A8B16159AC96}" dt="2023-12-20T18:45:10.776" v="433"/>
          <ac:spMkLst>
            <pc:docMk/>
            <pc:sldMk cId="4158427742" sldId="288"/>
            <ac:spMk id="32" creationId="{4F802275-69C4-8C88-95B6-681E4255D416}"/>
          </ac:spMkLst>
        </pc:spChg>
        <pc:spChg chg="add mod">
          <ac:chgData name="Adina Farinango" userId="33d2282c-26e6-499a-8585-f7494e0b621e" providerId="ADAL" clId="{3FD46C87-8165-A648-86A8-A8B16159AC96}" dt="2024-01-05T16:53:39.673" v="829"/>
          <ac:spMkLst>
            <pc:docMk/>
            <pc:sldMk cId="4158427742" sldId="288"/>
            <ac:spMk id="33" creationId="{C1C1C005-C31B-25C0-F9B8-B96F819D3B34}"/>
          </ac:spMkLst>
        </pc:spChg>
        <pc:spChg chg="add del mod">
          <ac:chgData name="Adina Farinango" userId="33d2282c-26e6-499a-8585-f7494e0b621e" providerId="ADAL" clId="{3FD46C87-8165-A648-86A8-A8B16159AC96}" dt="2023-12-20T18:45:21.078" v="438" actId="478"/>
          <ac:spMkLst>
            <pc:docMk/>
            <pc:sldMk cId="4158427742" sldId="288"/>
            <ac:spMk id="34" creationId="{76708DFD-A0DB-14C4-CA27-9DC48E5C6FCE}"/>
          </ac:spMkLst>
        </pc:spChg>
        <pc:spChg chg="add del mod">
          <ac:chgData name="Adina Farinango" userId="33d2282c-26e6-499a-8585-f7494e0b621e" providerId="ADAL" clId="{3FD46C87-8165-A648-86A8-A8B16159AC96}" dt="2023-12-20T18:45:21.078" v="438" actId="478"/>
          <ac:spMkLst>
            <pc:docMk/>
            <pc:sldMk cId="4158427742" sldId="288"/>
            <ac:spMk id="35" creationId="{B1CF1548-CAF4-A588-2FFE-23C2E27CA677}"/>
          </ac:spMkLst>
        </pc:spChg>
        <pc:spChg chg="add del mod">
          <ac:chgData name="Adina Farinango" userId="33d2282c-26e6-499a-8585-f7494e0b621e" providerId="ADAL" clId="{3FD46C87-8165-A648-86A8-A8B16159AC96}" dt="2023-12-20T18:45:21.078" v="438" actId="478"/>
          <ac:spMkLst>
            <pc:docMk/>
            <pc:sldMk cId="4158427742" sldId="288"/>
            <ac:spMk id="36" creationId="{63D2FBFF-2AC8-CD23-5745-EF5A82FE27B5}"/>
          </ac:spMkLst>
        </pc:spChg>
        <pc:spChg chg="add mod">
          <ac:chgData name="Adina Farinango" userId="33d2282c-26e6-499a-8585-f7494e0b621e" providerId="ADAL" clId="{3FD46C87-8165-A648-86A8-A8B16159AC96}" dt="2024-01-05T16:53:39.673" v="829"/>
          <ac:spMkLst>
            <pc:docMk/>
            <pc:sldMk cId="4158427742" sldId="288"/>
            <ac:spMk id="37" creationId="{AC986E96-2157-B267-8E93-49908F9924FB}"/>
          </ac:spMkLst>
        </pc:spChg>
        <pc:spChg chg="add del mod">
          <ac:chgData name="Adina Farinango" userId="33d2282c-26e6-499a-8585-f7494e0b621e" providerId="ADAL" clId="{3FD46C87-8165-A648-86A8-A8B16159AC96}" dt="2023-12-20T18:46:02.654" v="453" actId="478"/>
          <ac:spMkLst>
            <pc:docMk/>
            <pc:sldMk cId="4158427742" sldId="288"/>
            <ac:spMk id="38" creationId="{060BC6C8-C1EA-EAA5-04CF-82D1347BDC29}"/>
          </ac:spMkLst>
        </pc:spChg>
        <pc:spChg chg="add del mod">
          <ac:chgData name="Adina Farinango" userId="33d2282c-26e6-499a-8585-f7494e0b621e" providerId="ADAL" clId="{3FD46C87-8165-A648-86A8-A8B16159AC96}" dt="2023-12-20T18:46:02.654" v="453" actId="478"/>
          <ac:spMkLst>
            <pc:docMk/>
            <pc:sldMk cId="4158427742" sldId="288"/>
            <ac:spMk id="39" creationId="{197E5F88-F0A0-0D8F-7DC5-62BEA8BF68FB}"/>
          </ac:spMkLst>
        </pc:spChg>
        <pc:spChg chg="add del mod">
          <ac:chgData name="Adina Farinango" userId="33d2282c-26e6-499a-8585-f7494e0b621e" providerId="ADAL" clId="{3FD46C87-8165-A648-86A8-A8B16159AC96}" dt="2023-12-20T18:46:02.654" v="453" actId="478"/>
          <ac:spMkLst>
            <pc:docMk/>
            <pc:sldMk cId="4158427742" sldId="288"/>
            <ac:spMk id="40" creationId="{D3A42389-E061-AB99-794F-D4371824A5A3}"/>
          </ac:spMkLst>
        </pc:spChg>
        <pc:spChg chg="add del mod">
          <ac:chgData name="Adina Farinango" userId="33d2282c-26e6-499a-8585-f7494e0b621e" providerId="ADAL" clId="{3FD46C87-8165-A648-86A8-A8B16159AC96}" dt="2023-12-20T18:51:17.279" v="479"/>
          <ac:spMkLst>
            <pc:docMk/>
            <pc:sldMk cId="4158427742" sldId="288"/>
            <ac:spMk id="41" creationId="{E173D994-99BC-5453-F10A-9AAC08AAFAF1}"/>
          </ac:spMkLst>
        </pc:spChg>
        <pc:spChg chg="add del mod">
          <ac:chgData name="Adina Farinango" userId="33d2282c-26e6-499a-8585-f7494e0b621e" providerId="ADAL" clId="{3FD46C87-8165-A648-86A8-A8B16159AC96}" dt="2023-12-20T18:51:17.279" v="479"/>
          <ac:spMkLst>
            <pc:docMk/>
            <pc:sldMk cId="4158427742" sldId="288"/>
            <ac:spMk id="42" creationId="{25FD35CB-CC5E-D5A6-A5EB-7039E3C306B5}"/>
          </ac:spMkLst>
        </pc:spChg>
        <pc:spChg chg="add del mod">
          <ac:chgData name="Adina Farinango" userId="33d2282c-26e6-499a-8585-f7494e0b621e" providerId="ADAL" clId="{3FD46C87-8165-A648-86A8-A8B16159AC96}" dt="2023-12-20T18:51:17.279" v="479"/>
          <ac:spMkLst>
            <pc:docMk/>
            <pc:sldMk cId="4158427742" sldId="288"/>
            <ac:spMk id="43" creationId="{9E8BA5DA-A7FD-631C-74AB-93E373DD8C16}"/>
          </ac:spMkLst>
        </pc:spChg>
        <pc:spChg chg="mod">
          <ac:chgData name="Adina Farinango" userId="33d2282c-26e6-499a-8585-f7494e0b621e" providerId="ADAL" clId="{3FD46C87-8165-A648-86A8-A8B16159AC96}" dt="2023-12-20T18:51:15.815" v="478"/>
          <ac:spMkLst>
            <pc:docMk/>
            <pc:sldMk cId="4158427742" sldId="288"/>
            <ac:spMk id="45" creationId="{9A4049B4-8ED2-97B0-4164-0112FAB7559C}"/>
          </ac:spMkLst>
        </pc:spChg>
        <pc:spChg chg="mod">
          <ac:chgData name="Adina Farinango" userId="33d2282c-26e6-499a-8585-f7494e0b621e" providerId="ADAL" clId="{3FD46C87-8165-A648-86A8-A8B16159AC96}" dt="2023-12-20T18:51:15.815" v="478"/>
          <ac:spMkLst>
            <pc:docMk/>
            <pc:sldMk cId="4158427742" sldId="288"/>
            <ac:spMk id="46" creationId="{1FA2FC6F-B04D-DAE9-0950-52E54DA1C221}"/>
          </ac:spMkLst>
        </pc:spChg>
        <pc:spChg chg="mod">
          <ac:chgData name="Adina Farinango" userId="33d2282c-26e6-499a-8585-f7494e0b621e" providerId="ADAL" clId="{3FD46C87-8165-A648-86A8-A8B16159AC96}" dt="2023-12-20T18:51:15.815" v="478"/>
          <ac:spMkLst>
            <pc:docMk/>
            <pc:sldMk cId="4158427742" sldId="288"/>
            <ac:spMk id="47" creationId="{4C8741CF-77FB-09CF-BAF5-1EC88D43B790}"/>
          </ac:spMkLst>
        </pc:spChg>
        <pc:spChg chg="mod">
          <ac:chgData name="Adina Farinango" userId="33d2282c-26e6-499a-8585-f7494e0b621e" providerId="ADAL" clId="{3FD46C87-8165-A648-86A8-A8B16159AC96}" dt="2023-12-20T18:51:15.815" v="478"/>
          <ac:spMkLst>
            <pc:docMk/>
            <pc:sldMk cId="4158427742" sldId="288"/>
            <ac:spMk id="48" creationId="{039EF9EC-5A11-81E3-6912-D70D8BD7AD54}"/>
          </ac:spMkLst>
        </pc:spChg>
        <pc:spChg chg="mod">
          <ac:chgData name="Adina Farinango" userId="33d2282c-26e6-499a-8585-f7494e0b621e" providerId="ADAL" clId="{3FD46C87-8165-A648-86A8-A8B16159AC96}" dt="2023-12-20T18:51:15.815" v="478"/>
          <ac:spMkLst>
            <pc:docMk/>
            <pc:sldMk cId="4158427742" sldId="288"/>
            <ac:spMk id="49" creationId="{BDC37AA9-A623-BB7A-F23D-27ECAB1DE4D4}"/>
          </ac:spMkLst>
        </pc:spChg>
        <pc:spChg chg="mod">
          <ac:chgData name="Adina Farinango" userId="33d2282c-26e6-499a-8585-f7494e0b621e" providerId="ADAL" clId="{3FD46C87-8165-A648-86A8-A8B16159AC96}" dt="2023-12-20T18:51:15.815" v="478"/>
          <ac:spMkLst>
            <pc:docMk/>
            <pc:sldMk cId="4158427742" sldId="288"/>
            <ac:spMk id="50" creationId="{811B7FF4-7179-12AC-FAD9-6CB3FE180C0A}"/>
          </ac:spMkLst>
        </pc:spChg>
        <pc:spChg chg="mod">
          <ac:chgData name="Adina Farinango" userId="33d2282c-26e6-499a-8585-f7494e0b621e" providerId="ADAL" clId="{3FD46C87-8165-A648-86A8-A8B16159AC96}" dt="2023-12-20T18:51:15.815" v="478"/>
          <ac:spMkLst>
            <pc:docMk/>
            <pc:sldMk cId="4158427742" sldId="288"/>
            <ac:spMk id="51" creationId="{8B1EA3B1-BA48-A75E-F81D-DDBD759F37CB}"/>
          </ac:spMkLst>
        </pc:spChg>
        <pc:spChg chg="mod">
          <ac:chgData name="Adina Farinango" userId="33d2282c-26e6-499a-8585-f7494e0b621e" providerId="ADAL" clId="{3FD46C87-8165-A648-86A8-A8B16159AC96}" dt="2023-12-20T18:51:15.815" v="478"/>
          <ac:spMkLst>
            <pc:docMk/>
            <pc:sldMk cId="4158427742" sldId="288"/>
            <ac:spMk id="52" creationId="{471EBDC1-AFD0-2C3F-6512-DB4E75A7A3B2}"/>
          </ac:spMkLst>
        </pc:spChg>
        <pc:spChg chg="mod">
          <ac:chgData name="Adina Farinango" userId="33d2282c-26e6-499a-8585-f7494e0b621e" providerId="ADAL" clId="{3FD46C87-8165-A648-86A8-A8B16159AC96}" dt="2023-12-20T18:51:15.815" v="478"/>
          <ac:spMkLst>
            <pc:docMk/>
            <pc:sldMk cId="4158427742" sldId="288"/>
            <ac:spMk id="53" creationId="{810AFB7C-9BA9-25F1-1F5B-BFB7F1A8DBDB}"/>
          </ac:spMkLst>
        </pc:spChg>
        <pc:spChg chg="mod">
          <ac:chgData name="Adina Farinango" userId="33d2282c-26e6-499a-8585-f7494e0b621e" providerId="ADAL" clId="{3FD46C87-8165-A648-86A8-A8B16159AC96}" dt="2023-12-20T18:51:15.815" v="478"/>
          <ac:spMkLst>
            <pc:docMk/>
            <pc:sldMk cId="4158427742" sldId="288"/>
            <ac:spMk id="54" creationId="{6283545D-A201-D74D-E56A-ECF74C6DFACB}"/>
          </ac:spMkLst>
        </pc:spChg>
        <pc:spChg chg="mod">
          <ac:chgData name="Adina Farinango" userId="33d2282c-26e6-499a-8585-f7494e0b621e" providerId="ADAL" clId="{3FD46C87-8165-A648-86A8-A8B16159AC96}" dt="2023-12-20T18:51:15.815" v="478"/>
          <ac:spMkLst>
            <pc:docMk/>
            <pc:sldMk cId="4158427742" sldId="288"/>
            <ac:spMk id="55" creationId="{048637FE-DC71-557D-0FA9-41182DE28DDF}"/>
          </ac:spMkLst>
        </pc:spChg>
        <pc:spChg chg="mod">
          <ac:chgData name="Adina Farinango" userId="33d2282c-26e6-499a-8585-f7494e0b621e" providerId="ADAL" clId="{3FD46C87-8165-A648-86A8-A8B16159AC96}" dt="2023-12-20T18:51:15.815" v="478"/>
          <ac:spMkLst>
            <pc:docMk/>
            <pc:sldMk cId="4158427742" sldId="288"/>
            <ac:spMk id="56" creationId="{AED4A57F-47F0-366E-805D-30A19C7675F1}"/>
          </ac:spMkLst>
        </pc:spChg>
        <pc:spChg chg="mod">
          <ac:chgData name="Adina Farinango" userId="33d2282c-26e6-499a-8585-f7494e0b621e" providerId="ADAL" clId="{3FD46C87-8165-A648-86A8-A8B16159AC96}" dt="2023-12-20T18:51:15.815" v="478"/>
          <ac:spMkLst>
            <pc:docMk/>
            <pc:sldMk cId="4158427742" sldId="288"/>
            <ac:spMk id="57" creationId="{2DAC41B3-3912-0086-35F9-04948085028D}"/>
          </ac:spMkLst>
        </pc:spChg>
        <pc:spChg chg="add del mod">
          <ac:chgData name="Adina Farinango" userId="33d2282c-26e6-499a-8585-f7494e0b621e" providerId="ADAL" clId="{3FD46C87-8165-A648-86A8-A8B16159AC96}" dt="2023-12-20T18:51:17.279" v="479"/>
          <ac:spMkLst>
            <pc:docMk/>
            <pc:sldMk cId="4158427742" sldId="288"/>
            <ac:spMk id="58" creationId="{E8620062-081E-F4F5-EE5A-6BB850EDC869}"/>
          </ac:spMkLst>
        </pc:spChg>
        <pc:spChg chg="mod">
          <ac:chgData name="Adina Farinango" userId="33d2282c-26e6-499a-8585-f7494e0b621e" providerId="ADAL" clId="{3FD46C87-8165-A648-86A8-A8B16159AC96}" dt="2023-12-20T18:51:15.815" v="478"/>
          <ac:spMkLst>
            <pc:docMk/>
            <pc:sldMk cId="4158427742" sldId="288"/>
            <ac:spMk id="60" creationId="{CD96C950-D9FC-6778-CF14-CBE1003C88C5}"/>
          </ac:spMkLst>
        </pc:spChg>
        <pc:spChg chg="mod">
          <ac:chgData name="Adina Farinango" userId="33d2282c-26e6-499a-8585-f7494e0b621e" providerId="ADAL" clId="{3FD46C87-8165-A648-86A8-A8B16159AC96}" dt="2023-12-20T18:51:15.815" v="478"/>
          <ac:spMkLst>
            <pc:docMk/>
            <pc:sldMk cId="4158427742" sldId="288"/>
            <ac:spMk id="61" creationId="{426761A0-CABC-B434-E9E5-306D545707BE}"/>
          </ac:spMkLst>
        </pc:spChg>
        <pc:spChg chg="mod">
          <ac:chgData name="Adina Farinango" userId="33d2282c-26e6-499a-8585-f7494e0b621e" providerId="ADAL" clId="{3FD46C87-8165-A648-86A8-A8B16159AC96}" dt="2023-12-20T18:51:15.815" v="478"/>
          <ac:spMkLst>
            <pc:docMk/>
            <pc:sldMk cId="4158427742" sldId="288"/>
            <ac:spMk id="62" creationId="{04A7FBAD-ACAB-43D4-EF4E-E850E2735BC2}"/>
          </ac:spMkLst>
        </pc:spChg>
        <pc:spChg chg="add mod">
          <ac:chgData name="Adina Farinango" userId="33d2282c-26e6-499a-8585-f7494e0b621e" providerId="ADAL" clId="{3FD46C87-8165-A648-86A8-A8B16159AC96}" dt="2024-01-05T16:53:39.673" v="829"/>
          <ac:spMkLst>
            <pc:docMk/>
            <pc:sldMk cId="4158427742" sldId="288"/>
            <ac:spMk id="63" creationId="{0AE0EBFE-7BEC-9556-B446-1A32FBA7BE6F}"/>
          </ac:spMkLst>
        </pc:spChg>
        <pc:spChg chg="add mod">
          <ac:chgData name="Adina Farinango" userId="33d2282c-26e6-499a-8585-f7494e0b621e" providerId="ADAL" clId="{3FD46C87-8165-A648-86A8-A8B16159AC96}" dt="2024-01-05T16:53:39.673" v="829"/>
          <ac:spMkLst>
            <pc:docMk/>
            <pc:sldMk cId="4158427742" sldId="288"/>
            <ac:spMk id="64" creationId="{6B0869A1-46E6-CA8E-12FD-DB94DCA8589A}"/>
          </ac:spMkLst>
        </pc:spChg>
        <pc:spChg chg="add mod">
          <ac:chgData name="Adina Farinango" userId="33d2282c-26e6-499a-8585-f7494e0b621e" providerId="ADAL" clId="{3FD46C87-8165-A648-86A8-A8B16159AC96}" dt="2024-01-05T16:53:39.673" v="829"/>
          <ac:spMkLst>
            <pc:docMk/>
            <pc:sldMk cId="4158427742" sldId="288"/>
            <ac:spMk id="65" creationId="{8F7EB8EC-D1F1-6752-FE59-7B673DEB1BEF}"/>
          </ac:spMkLst>
        </pc:spChg>
        <pc:spChg chg="mod">
          <ac:chgData name="Adina Farinango" userId="33d2282c-26e6-499a-8585-f7494e0b621e" providerId="ADAL" clId="{3FD46C87-8165-A648-86A8-A8B16159AC96}" dt="2024-01-05T16:53:39.673" v="829"/>
          <ac:spMkLst>
            <pc:docMk/>
            <pc:sldMk cId="4158427742" sldId="288"/>
            <ac:spMk id="67" creationId="{7E259D99-C62B-05BE-505D-E3B4C2E42323}"/>
          </ac:spMkLst>
        </pc:spChg>
        <pc:spChg chg="mod">
          <ac:chgData name="Adina Farinango" userId="33d2282c-26e6-499a-8585-f7494e0b621e" providerId="ADAL" clId="{3FD46C87-8165-A648-86A8-A8B16159AC96}" dt="2024-01-05T16:53:39.673" v="829"/>
          <ac:spMkLst>
            <pc:docMk/>
            <pc:sldMk cId="4158427742" sldId="288"/>
            <ac:spMk id="68" creationId="{1EA8437E-AD56-B5DC-0522-FD1D7B6CB189}"/>
          </ac:spMkLst>
        </pc:spChg>
        <pc:spChg chg="mod">
          <ac:chgData name="Adina Farinango" userId="33d2282c-26e6-499a-8585-f7494e0b621e" providerId="ADAL" clId="{3FD46C87-8165-A648-86A8-A8B16159AC96}" dt="2024-01-05T16:53:39.673" v="829"/>
          <ac:spMkLst>
            <pc:docMk/>
            <pc:sldMk cId="4158427742" sldId="288"/>
            <ac:spMk id="69" creationId="{06699D6D-5E4E-F5F7-D29D-F8684BF65C6D}"/>
          </ac:spMkLst>
        </pc:spChg>
        <pc:spChg chg="mod">
          <ac:chgData name="Adina Farinango" userId="33d2282c-26e6-499a-8585-f7494e0b621e" providerId="ADAL" clId="{3FD46C87-8165-A648-86A8-A8B16159AC96}" dt="2024-01-05T16:53:39.673" v="829"/>
          <ac:spMkLst>
            <pc:docMk/>
            <pc:sldMk cId="4158427742" sldId="288"/>
            <ac:spMk id="70" creationId="{CC91D6E8-EBD1-EE0F-BF96-4D866D1BAABB}"/>
          </ac:spMkLst>
        </pc:spChg>
        <pc:spChg chg="mod">
          <ac:chgData name="Adina Farinango" userId="33d2282c-26e6-499a-8585-f7494e0b621e" providerId="ADAL" clId="{3FD46C87-8165-A648-86A8-A8B16159AC96}" dt="2024-01-05T16:53:39.673" v="829"/>
          <ac:spMkLst>
            <pc:docMk/>
            <pc:sldMk cId="4158427742" sldId="288"/>
            <ac:spMk id="71" creationId="{3B938AED-3D8E-5D8A-F565-C590218F4005}"/>
          </ac:spMkLst>
        </pc:spChg>
        <pc:spChg chg="mod">
          <ac:chgData name="Adina Farinango" userId="33d2282c-26e6-499a-8585-f7494e0b621e" providerId="ADAL" clId="{3FD46C87-8165-A648-86A8-A8B16159AC96}" dt="2024-01-05T16:53:39.673" v="829"/>
          <ac:spMkLst>
            <pc:docMk/>
            <pc:sldMk cId="4158427742" sldId="288"/>
            <ac:spMk id="72" creationId="{19FF265F-2043-AA1B-A448-A0D23C085EF2}"/>
          </ac:spMkLst>
        </pc:spChg>
        <pc:spChg chg="mod">
          <ac:chgData name="Adina Farinango" userId="33d2282c-26e6-499a-8585-f7494e0b621e" providerId="ADAL" clId="{3FD46C87-8165-A648-86A8-A8B16159AC96}" dt="2024-01-05T16:53:39.673" v="829"/>
          <ac:spMkLst>
            <pc:docMk/>
            <pc:sldMk cId="4158427742" sldId="288"/>
            <ac:spMk id="73" creationId="{F22B9B98-37A8-C457-ACC5-CCDC5B29A465}"/>
          </ac:spMkLst>
        </pc:spChg>
        <pc:spChg chg="mod">
          <ac:chgData name="Adina Farinango" userId="33d2282c-26e6-499a-8585-f7494e0b621e" providerId="ADAL" clId="{3FD46C87-8165-A648-86A8-A8B16159AC96}" dt="2024-01-05T16:53:39.673" v="829"/>
          <ac:spMkLst>
            <pc:docMk/>
            <pc:sldMk cId="4158427742" sldId="288"/>
            <ac:spMk id="74" creationId="{2964C91F-1D88-0059-EE41-0DA9FA07F695}"/>
          </ac:spMkLst>
        </pc:spChg>
        <pc:spChg chg="mod">
          <ac:chgData name="Adina Farinango" userId="33d2282c-26e6-499a-8585-f7494e0b621e" providerId="ADAL" clId="{3FD46C87-8165-A648-86A8-A8B16159AC96}" dt="2024-01-05T16:53:39.673" v="829"/>
          <ac:spMkLst>
            <pc:docMk/>
            <pc:sldMk cId="4158427742" sldId="288"/>
            <ac:spMk id="75" creationId="{74733EF7-733C-5F6E-D40B-4405538AD931}"/>
          </ac:spMkLst>
        </pc:spChg>
        <pc:spChg chg="mod">
          <ac:chgData name="Adina Farinango" userId="33d2282c-26e6-499a-8585-f7494e0b621e" providerId="ADAL" clId="{3FD46C87-8165-A648-86A8-A8B16159AC96}" dt="2024-01-05T16:53:39.673" v="829"/>
          <ac:spMkLst>
            <pc:docMk/>
            <pc:sldMk cId="4158427742" sldId="288"/>
            <ac:spMk id="76" creationId="{C9BE3AF3-2B39-20E7-7CE9-590B594383E7}"/>
          </ac:spMkLst>
        </pc:spChg>
        <pc:spChg chg="mod">
          <ac:chgData name="Adina Farinango" userId="33d2282c-26e6-499a-8585-f7494e0b621e" providerId="ADAL" clId="{3FD46C87-8165-A648-86A8-A8B16159AC96}" dt="2024-01-05T16:53:39.673" v="829"/>
          <ac:spMkLst>
            <pc:docMk/>
            <pc:sldMk cId="4158427742" sldId="288"/>
            <ac:spMk id="77" creationId="{8BA691A2-BBC5-E603-1002-D13981E191EF}"/>
          </ac:spMkLst>
        </pc:spChg>
        <pc:spChg chg="mod">
          <ac:chgData name="Adina Farinango" userId="33d2282c-26e6-499a-8585-f7494e0b621e" providerId="ADAL" clId="{3FD46C87-8165-A648-86A8-A8B16159AC96}" dt="2024-01-05T16:53:39.673" v="829"/>
          <ac:spMkLst>
            <pc:docMk/>
            <pc:sldMk cId="4158427742" sldId="288"/>
            <ac:spMk id="78" creationId="{847FE835-9AD2-A145-3757-B9D5AE1D3402}"/>
          </ac:spMkLst>
        </pc:spChg>
        <pc:spChg chg="mod">
          <ac:chgData name="Adina Farinango" userId="33d2282c-26e6-499a-8585-f7494e0b621e" providerId="ADAL" clId="{3FD46C87-8165-A648-86A8-A8B16159AC96}" dt="2024-01-05T16:53:39.673" v="829"/>
          <ac:spMkLst>
            <pc:docMk/>
            <pc:sldMk cId="4158427742" sldId="288"/>
            <ac:spMk id="79" creationId="{A6281FFE-831E-E8C6-75C1-39877EDDF56D}"/>
          </ac:spMkLst>
        </pc:spChg>
        <pc:spChg chg="add mod">
          <ac:chgData name="Adina Farinango" userId="33d2282c-26e6-499a-8585-f7494e0b621e" providerId="ADAL" clId="{3FD46C87-8165-A648-86A8-A8B16159AC96}" dt="2024-01-05T16:53:39.673" v="829"/>
          <ac:spMkLst>
            <pc:docMk/>
            <pc:sldMk cId="4158427742" sldId="288"/>
            <ac:spMk id="80" creationId="{CD4B5F3F-1E2F-77B1-DD8C-8B0C2D247E6A}"/>
          </ac:spMkLst>
        </pc:spChg>
        <pc:spChg chg="mod">
          <ac:chgData name="Adina Farinango" userId="33d2282c-26e6-499a-8585-f7494e0b621e" providerId="ADAL" clId="{3FD46C87-8165-A648-86A8-A8B16159AC96}" dt="2024-01-05T16:53:39.673" v="829"/>
          <ac:spMkLst>
            <pc:docMk/>
            <pc:sldMk cId="4158427742" sldId="288"/>
            <ac:spMk id="82" creationId="{9DBE3641-12EE-3519-8F33-95A69EC0EDD7}"/>
          </ac:spMkLst>
        </pc:spChg>
        <pc:spChg chg="mod">
          <ac:chgData name="Adina Farinango" userId="33d2282c-26e6-499a-8585-f7494e0b621e" providerId="ADAL" clId="{3FD46C87-8165-A648-86A8-A8B16159AC96}" dt="2024-01-05T16:53:39.673" v="829"/>
          <ac:spMkLst>
            <pc:docMk/>
            <pc:sldMk cId="4158427742" sldId="288"/>
            <ac:spMk id="83" creationId="{58AB1C31-6BD7-AD5D-6106-CC04B182DB73}"/>
          </ac:spMkLst>
        </pc:spChg>
        <pc:spChg chg="mod">
          <ac:chgData name="Adina Farinango" userId="33d2282c-26e6-499a-8585-f7494e0b621e" providerId="ADAL" clId="{3FD46C87-8165-A648-86A8-A8B16159AC96}" dt="2024-01-05T16:53:39.673" v="829"/>
          <ac:spMkLst>
            <pc:docMk/>
            <pc:sldMk cId="4158427742" sldId="288"/>
            <ac:spMk id="84" creationId="{96FD777F-9452-CE8E-3EEA-AD6F81BF5965}"/>
          </ac:spMkLst>
        </pc:spChg>
        <pc:spChg chg="add mod">
          <ac:chgData name="Adina Farinango" userId="33d2282c-26e6-499a-8585-f7494e0b621e" providerId="ADAL" clId="{3FD46C87-8165-A648-86A8-A8B16159AC96}" dt="2024-01-05T16:53:39.673" v="829"/>
          <ac:spMkLst>
            <pc:docMk/>
            <pc:sldMk cId="4158427742" sldId="288"/>
            <ac:spMk id="85" creationId="{1D05AC47-DB18-6F16-4424-506B8BFBEE9F}"/>
          </ac:spMkLst>
        </pc:spChg>
        <pc:grpChg chg="add del mod">
          <ac:chgData name="Adina Farinango" userId="33d2282c-26e6-499a-8585-f7494e0b621e" providerId="ADAL" clId="{3FD46C87-8165-A648-86A8-A8B16159AC96}" dt="2023-12-20T18:51:17.279" v="479"/>
          <ac:grpSpMkLst>
            <pc:docMk/>
            <pc:sldMk cId="4158427742" sldId="288"/>
            <ac:grpSpMk id="44" creationId="{ACB09E4B-CD0C-3EF2-6CF4-CCE91C71783B}"/>
          </ac:grpSpMkLst>
        </pc:grpChg>
        <pc:grpChg chg="add del mod">
          <ac:chgData name="Adina Farinango" userId="33d2282c-26e6-499a-8585-f7494e0b621e" providerId="ADAL" clId="{3FD46C87-8165-A648-86A8-A8B16159AC96}" dt="2023-12-20T18:51:17.279" v="479"/>
          <ac:grpSpMkLst>
            <pc:docMk/>
            <pc:sldMk cId="4158427742" sldId="288"/>
            <ac:grpSpMk id="59" creationId="{8D98FC31-8186-F4C6-6390-F4277A68D796}"/>
          </ac:grpSpMkLst>
        </pc:grpChg>
        <pc:grpChg chg="add mod">
          <ac:chgData name="Adina Farinango" userId="33d2282c-26e6-499a-8585-f7494e0b621e" providerId="ADAL" clId="{3FD46C87-8165-A648-86A8-A8B16159AC96}" dt="2024-01-05T16:53:39.673" v="829"/>
          <ac:grpSpMkLst>
            <pc:docMk/>
            <pc:sldMk cId="4158427742" sldId="288"/>
            <ac:grpSpMk id="66" creationId="{A68F6EE7-A4E1-8B8F-63E4-9B6C87A2B195}"/>
          </ac:grpSpMkLst>
        </pc:grpChg>
        <pc:grpChg chg="add mod">
          <ac:chgData name="Adina Farinango" userId="33d2282c-26e6-499a-8585-f7494e0b621e" providerId="ADAL" clId="{3FD46C87-8165-A648-86A8-A8B16159AC96}" dt="2024-01-05T16:53:39.673" v="829"/>
          <ac:grpSpMkLst>
            <pc:docMk/>
            <pc:sldMk cId="4158427742" sldId="288"/>
            <ac:grpSpMk id="81" creationId="{5349E7EA-4AB3-894F-D204-984B978C4E92}"/>
          </ac:grpSpMkLst>
        </pc:grpChg>
        <pc:picChg chg="add del mod">
          <ac:chgData name="Adina Farinango" userId="33d2282c-26e6-499a-8585-f7494e0b621e" providerId="ADAL" clId="{3FD46C87-8165-A648-86A8-A8B16159AC96}" dt="2023-12-20T18:05:28.186" v="399"/>
          <ac:picMkLst>
            <pc:docMk/>
            <pc:sldMk cId="4158427742" sldId="288"/>
            <ac:picMk id="5" creationId="{3473E2B6-F14C-4DA7-75F9-8E9059328A07}"/>
          </ac:picMkLst>
        </pc:picChg>
        <pc:picChg chg="add del mod">
          <ac:chgData name="Adina Farinango" userId="33d2282c-26e6-499a-8585-f7494e0b621e" providerId="ADAL" clId="{3FD46C87-8165-A648-86A8-A8B16159AC96}" dt="2023-12-20T18:05:28.186" v="399"/>
          <ac:picMkLst>
            <pc:docMk/>
            <pc:sldMk cId="4158427742" sldId="288"/>
            <ac:picMk id="6" creationId="{7DFDC98B-DD73-3711-1F4C-C8E35A3D39E4}"/>
          </ac:picMkLst>
        </pc:picChg>
        <pc:picChg chg="add del mod">
          <ac:chgData name="Adina Farinango" userId="33d2282c-26e6-499a-8585-f7494e0b621e" providerId="ADAL" clId="{3FD46C87-8165-A648-86A8-A8B16159AC96}" dt="2023-12-20T18:05:28.186" v="399"/>
          <ac:picMkLst>
            <pc:docMk/>
            <pc:sldMk cId="4158427742" sldId="288"/>
            <ac:picMk id="7" creationId="{7643384D-2A84-9C01-1D54-3EED4710D3F4}"/>
          </ac:picMkLst>
        </pc:picChg>
        <pc:picChg chg="add mod">
          <ac:chgData name="Adina Farinango" userId="33d2282c-26e6-499a-8585-f7494e0b621e" providerId="ADAL" clId="{3FD46C87-8165-A648-86A8-A8B16159AC96}" dt="2024-01-05T16:53:39.673" v="829"/>
          <ac:picMkLst>
            <pc:docMk/>
            <pc:sldMk cId="4158427742" sldId="288"/>
            <ac:picMk id="11" creationId="{E2D1EE05-E413-12A6-BA36-C95BCC6A6F32}"/>
          </ac:picMkLst>
        </pc:picChg>
        <pc:picChg chg="add mod">
          <ac:chgData name="Adina Farinango" userId="33d2282c-26e6-499a-8585-f7494e0b621e" providerId="ADAL" clId="{3FD46C87-8165-A648-86A8-A8B16159AC96}" dt="2024-01-05T16:53:39.673" v="829"/>
          <ac:picMkLst>
            <pc:docMk/>
            <pc:sldMk cId="4158427742" sldId="288"/>
            <ac:picMk id="12" creationId="{17FA99DE-ADC2-231A-6462-7109042A0BEA}"/>
          </ac:picMkLst>
        </pc:picChg>
        <pc:picChg chg="add mod">
          <ac:chgData name="Adina Farinango" userId="33d2282c-26e6-499a-8585-f7494e0b621e" providerId="ADAL" clId="{3FD46C87-8165-A648-86A8-A8B16159AC96}" dt="2024-01-05T16:53:39.673" v="829"/>
          <ac:picMkLst>
            <pc:docMk/>
            <pc:sldMk cId="4158427742" sldId="288"/>
            <ac:picMk id="13" creationId="{9B6B5B8B-14BF-58EE-364C-03AADF58CBC9}"/>
          </ac:picMkLst>
        </pc:picChg>
      </pc:sldChg>
      <pc:sldChg chg="addSp delSp modSp new mod">
        <pc:chgData name="Adina Farinango" userId="33d2282c-26e6-499a-8585-f7494e0b621e" providerId="ADAL" clId="{3FD46C87-8165-A648-86A8-A8B16159AC96}" dt="2024-01-05T16:53:39.673" v="829"/>
        <pc:sldMkLst>
          <pc:docMk/>
          <pc:sldMk cId="2325980411" sldId="289"/>
        </pc:sldMkLst>
        <pc:spChg chg="del mod">
          <ac:chgData name="Adina Farinango" userId="33d2282c-26e6-499a-8585-f7494e0b621e" providerId="ADAL" clId="{3FD46C87-8165-A648-86A8-A8B16159AC96}" dt="2023-12-20T20:26:10.416" v="494" actId="478"/>
          <ac:spMkLst>
            <pc:docMk/>
            <pc:sldMk cId="2325980411" sldId="289"/>
            <ac:spMk id="2" creationId="{57D2BB5C-3FC3-AD77-15A8-A4F004105AD9}"/>
          </ac:spMkLst>
        </pc:spChg>
        <pc:spChg chg="mod">
          <ac:chgData name="Adina Farinango" userId="33d2282c-26e6-499a-8585-f7494e0b621e" providerId="ADAL" clId="{3FD46C87-8165-A648-86A8-A8B16159AC96}" dt="2024-01-05T16:53:39.673" v="829"/>
          <ac:spMkLst>
            <pc:docMk/>
            <pc:sldMk cId="2325980411" sldId="289"/>
            <ac:spMk id="3" creationId="{26F865E8-D644-EF50-392C-EA0D88E8A46E}"/>
          </ac:spMkLst>
        </pc:spChg>
        <pc:spChg chg="mod">
          <ac:chgData name="Adina Farinango" userId="33d2282c-26e6-499a-8585-f7494e0b621e" providerId="ADAL" clId="{3FD46C87-8165-A648-86A8-A8B16159AC96}" dt="2023-12-20T20:29:37.333" v="533" actId="20577"/>
          <ac:spMkLst>
            <pc:docMk/>
            <pc:sldMk cId="2325980411" sldId="289"/>
            <ac:spMk id="4" creationId="{269F87FB-FB79-C3CF-6F45-E187D162D225}"/>
          </ac:spMkLst>
        </pc:spChg>
        <pc:spChg chg="add mod">
          <ac:chgData name="Adina Farinango" userId="33d2282c-26e6-499a-8585-f7494e0b621e" providerId="ADAL" clId="{3FD46C87-8165-A648-86A8-A8B16159AC96}" dt="2024-01-05T16:53:39.673" v="829"/>
          <ac:spMkLst>
            <pc:docMk/>
            <pc:sldMk cId="2325980411" sldId="289"/>
            <ac:spMk id="11" creationId="{F24E9B32-9662-390E-4E6B-78FD0DF9982C}"/>
          </ac:spMkLst>
        </pc:spChg>
        <pc:spChg chg="add mod">
          <ac:chgData name="Adina Farinango" userId="33d2282c-26e6-499a-8585-f7494e0b621e" providerId="ADAL" clId="{3FD46C87-8165-A648-86A8-A8B16159AC96}" dt="2024-01-05T16:53:39.673" v="829"/>
          <ac:spMkLst>
            <pc:docMk/>
            <pc:sldMk cId="2325980411" sldId="289"/>
            <ac:spMk id="12" creationId="{0BB49EE8-0FD8-076D-13E6-017C5D6439D3}"/>
          </ac:spMkLst>
        </pc:spChg>
        <pc:spChg chg="add mod">
          <ac:chgData name="Adina Farinango" userId="33d2282c-26e6-499a-8585-f7494e0b621e" providerId="ADAL" clId="{3FD46C87-8165-A648-86A8-A8B16159AC96}" dt="2024-01-05T16:53:39.673" v="829"/>
          <ac:spMkLst>
            <pc:docMk/>
            <pc:sldMk cId="2325980411" sldId="289"/>
            <ac:spMk id="13" creationId="{EFE421FF-AA49-0189-7B51-EB99A6822FC9}"/>
          </ac:spMkLst>
        </pc:spChg>
        <pc:spChg chg="add mod">
          <ac:chgData name="Adina Farinango" userId="33d2282c-26e6-499a-8585-f7494e0b621e" providerId="ADAL" clId="{3FD46C87-8165-A648-86A8-A8B16159AC96}" dt="2024-01-05T16:53:39.673" v="829"/>
          <ac:spMkLst>
            <pc:docMk/>
            <pc:sldMk cId="2325980411" sldId="289"/>
            <ac:spMk id="14" creationId="{58DA7B28-4224-AF71-483F-8AA588BBFC48}"/>
          </ac:spMkLst>
        </pc:spChg>
        <pc:spChg chg="add mod">
          <ac:chgData name="Adina Farinango" userId="33d2282c-26e6-499a-8585-f7494e0b621e" providerId="ADAL" clId="{3FD46C87-8165-A648-86A8-A8B16159AC96}" dt="2024-01-05T16:53:39.673" v="829"/>
          <ac:spMkLst>
            <pc:docMk/>
            <pc:sldMk cId="2325980411" sldId="289"/>
            <ac:spMk id="15" creationId="{5D1F2056-F9AD-7138-CCBC-AAD20C25530B}"/>
          </ac:spMkLst>
        </pc:spChg>
        <pc:spChg chg="add mod">
          <ac:chgData name="Adina Farinango" userId="33d2282c-26e6-499a-8585-f7494e0b621e" providerId="ADAL" clId="{3FD46C87-8165-A648-86A8-A8B16159AC96}" dt="2024-01-05T16:53:39.673" v="829"/>
          <ac:spMkLst>
            <pc:docMk/>
            <pc:sldMk cId="2325980411" sldId="289"/>
            <ac:spMk id="16" creationId="{08C502B9-B84F-B6C7-E68D-7B48E0F7E460}"/>
          </ac:spMkLst>
        </pc:spChg>
        <pc:spChg chg="add mod">
          <ac:chgData name="Adina Farinango" userId="33d2282c-26e6-499a-8585-f7494e0b621e" providerId="ADAL" clId="{3FD46C87-8165-A648-86A8-A8B16159AC96}" dt="2024-01-05T16:53:39.673" v="829"/>
          <ac:spMkLst>
            <pc:docMk/>
            <pc:sldMk cId="2325980411" sldId="289"/>
            <ac:spMk id="17" creationId="{85967058-426C-2A36-CB7F-B782B625E49F}"/>
          </ac:spMkLst>
        </pc:spChg>
        <pc:spChg chg="add mod">
          <ac:chgData name="Adina Farinango" userId="33d2282c-26e6-499a-8585-f7494e0b621e" providerId="ADAL" clId="{3FD46C87-8165-A648-86A8-A8B16159AC96}" dt="2024-01-05T16:53:39.673" v="829"/>
          <ac:spMkLst>
            <pc:docMk/>
            <pc:sldMk cId="2325980411" sldId="289"/>
            <ac:spMk id="18" creationId="{8A87C5C9-0ACA-0588-6929-39AE85541C5B}"/>
          </ac:spMkLst>
        </pc:spChg>
        <pc:spChg chg="add del mod">
          <ac:chgData name="Adina Farinango" userId="33d2282c-26e6-499a-8585-f7494e0b621e" providerId="ADAL" clId="{3FD46C87-8165-A648-86A8-A8B16159AC96}" dt="2023-12-20T20:29:12.909" v="520"/>
          <ac:spMkLst>
            <pc:docMk/>
            <pc:sldMk cId="2325980411" sldId="289"/>
            <ac:spMk id="19" creationId="{D27F2593-A018-8414-55C3-2EC5507526EF}"/>
          </ac:spMkLst>
        </pc:spChg>
        <pc:spChg chg="add mod">
          <ac:chgData name="Adina Farinango" userId="33d2282c-26e6-499a-8585-f7494e0b621e" providerId="ADAL" clId="{3FD46C87-8165-A648-86A8-A8B16159AC96}" dt="2024-01-05T16:53:39.673" v="829"/>
          <ac:spMkLst>
            <pc:docMk/>
            <pc:sldMk cId="2325980411" sldId="289"/>
            <ac:spMk id="20" creationId="{4DCC5807-44B6-ABAD-8D6E-9DBAC734B28F}"/>
          </ac:spMkLst>
        </pc:spChg>
        <pc:spChg chg="add mod">
          <ac:chgData name="Adina Farinango" userId="33d2282c-26e6-499a-8585-f7494e0b621e" providerId="ADAL" clId="{3FD46C87-8165-A648-86A8-A8B16159AC96}" dt="2024-01-05T16:53:39.673" v="829"/>
          <ac:spMkLst>
            <pc:docMk/>
            <pc:sldMk cId="2325980411" sldId="289"/>
            <ac:spMk id="21" creationId="{7AC464B4-FC95-96E6-BF2F-2D160F4AE9F8}"/>
          </ac:spMkLst>
        </pc:spChg>
        <pc:spChg chg="add mod">
          <ac:chgData name="Adina Farinango" userId="33d2282c-26e6-499a-8585-f7494e0b621e" providerId="ADAL" clId="{3FD46C87-8165-A648-86A8-A8B16159AC96}" dt="2024-01-05T16:53:39.673" v="829"/>
          <ac:spMkLst>
            <pc:docMk/>
            <pc:sldMk cId="2325980411" sldId="289"/>
            <ac:spMk id="22" creationId="{66AF8FB0-3719-CD06-BF08-81CBF8401F10}"/>
          </ac:spMkLst>
        </pc:spChg>
        <pc:picChg chg="add mod">
          <ac:chgData name="Adina Farinango" userId="33d2282c-26e6-499a-8585-f7494e0b621e" providerId="ADAL" clId="{3FD46C87-8165-A648-86A8-A8B16159AC96}" dt="2024-01-05T16:53:39.673" v="829"/>
          <ac:picMkLst>
            <pc:docMk/>
            <pc:sldMk cId="2325980411" sldId="289"/>
            <ac:picMk id="5" creationId="{35A7D7DD-2E83-DA3D-D1F9-4BF41A6E50E0}"/>
          </ac:picMkLst>
        </pc:picChg>
        <pc:picChg chg="add mod">
          <ac:chgData name="Adina Farinango" userId="33d2282c-26e6-499a-8585-f7494e0b621e" providerId="ADAL" clId="{3FD46C87-8165-A648-86A8-A8B16159AC96}" dt="2024-01-05T16:53:39.673" v="829"/>
          <ac:picMkLst>
            <pc:docMk/>
            <pc:sldMk cId="2325980411" sldId="289"/>
            <ac:picMk id="6" creationId="{7392955A-44AF-2A74-FAAB-1F26B9139EB5}"/>
          </ac:picMkLst>
        </pc:picChg>
        <pc:picChg chg="add mod">
          <ac:chgData name="Adina Farinango" userId="33d2282c-26e6-499a-8585-f7494e0b621e" providerId="ADAL" clId="{3FD46C87-8165-A648-86A8-A8B16159AC96}" dt="2024-01-05T16:53:39.673" v="829"/>
          <ac:picMkLst>
            <pc:docMk/>
            <pc:sldMk cId="2325980411" sldId="289"/>
            <ac:picMk id="7" creationId="{8D6B478C-6695-EADB-306F-D94011F8C66F}"/>
          </ac:picMkLst>
        </pc:picChg>
        <pc:picChg chg="add mod">
          <ac:chgData name="Adina Farinango" userId="33d2282c-26e6-499a-8585-f7494e0b621e" providerId="ADAL" clId="{3FD46C87-8165-A648-86A8-A8B16159AC96}" dt="2024-01-05T16:53:39.673" v="829"/>
          <ac:picMkLst>
            <pc:docMk/>
            <pc:sldMk cId="2325980411" sldId="289"/>
            <ac:picMk id="8" creationId="{976A9FC6-C473-68AE-78AD-41E016B19A96}"/>
          </ac:picMkLst>
        </pc:picChg>
        <pc:picChg chg="add mod">
          <ac:chgData name="Adina Farinango" userId="33d2282c-26e6-499a-8585-f7494e0b621e" providerId="ADAL" clId="{3FD46C87-8165-A648-86A8-A8B16159AC96}" dt="2024-01-05T16:53:39.673" v="829"/>
          <ac:picMkLst>
            <pc:docMk/>
            <pc:sldMk cId="2325980411" sldId="289"/>
            <ac:picMk id="9" creationId="{2D15D882-3A05-BCF5-124E-B8ADE659D78E}"/>
          </ac:picMkLst>
        </pc:picChg>
        <pc:picChg chg="add mod">
          <ac:chgData name="Adina Farinango" userId="33d2282c-26e6-499a-8585-f7494e0b621e" providerId="ADAL" clId="{3FD46C87-8165-A648-86A8-A8B16159AC96}" dt="2024-01-05T16:53:39.673" v="829"/>
          <ac:picMkLst>
            <pc:docMk/>
            <pc:sldMk cId="2325980411" sldId="289"/>
            <ac:picMk id="10" creationId="{0062D775-0ABC-40C1-1229-4988309036E3}"/>
          </ac:picMkLst>
        </pc:picChg>
      </pc:sldChg>
      <pc:sldChg chg="addSp delSp modSp new mod">
        <pc:chgData name="Adina Farinango" userId="33d2282c-26e6-499a-8585-f7494e0b621e" providerId="ADAL" clId="{3FD46C87-8165-A648-86A8-A8B16159AC96}" dt="2024-01-05T16:53:39.673" v="829"/>
        <pc:sldMkLst>
          <pc:docMk/>
          <pc:sldMk cId="3126381981" sldId="290"/>
        </pc:sldMkLst>
        <pc:spChg chg="del">
          <ac:chgData name="Adina Farinango" userId="33d2282c-26e6-499a-8585-f7494e0b621e" providerId="ADAL" clId="{3FD46C87-8165-A648-86A8-A8B16159AC96}" dt="2023-12-20T20:30:01.348" v="536" actId="478"/>
          <ac:spMkLst>
            <pc:docMk/>
            <pc:sldMk cId="3126381981" sldId="290"/>
            <ac:spMk id="2" creationId="{A4FCD3F7-D8A5-4A92-068B-30612EE37D9D}"/>
          </ac:spMkLst>
        </pc:spChg>
        <pc:spChg chg="mod">
          <ac:chgData name="Adina Farinango" userId="33d2282c-26e6-499a-8585-f7494e0b621e" providerId="ADAL" clId="{3FD46C87-8165-A648-86A8-A8B16159AC96}" dt="2024-01-05T16:53:39.673" v="829"/>
          <ac:spMkLst>
            <pc:docMk/>
            <pc:sldMk cId="3126381981" sldId="290"/>
            <ac:spMk id="3" creationId="{D486E9FC-6586-6C7B-F15C-625BBE2DE951}"/>
          </ac:spMkLst>
        </pc:spChg>
        <pc:spChg chg="mod">
          <ac:chgData name="Adina Farinango" userId="33d2282c-26e6-499a-8585-f7494e0b621e" providerId="ADAL" clId="{3FD46C87-8165-A648-86A8-A8B16159AC96}" dt="2023-12-20T20:30:13.549" v="548" actId="20577"/>
          <ac:spMkLst>
            <pc:docMk/>
            <pc:sldMk cId="3126381981" sldId="290"/>
            <ac:spMk id="4" creationId="{339237C2-899E-8C4D-39FB-07F141B1C842}"/>
          </ac:spMkLst>
        </pc:spChg>
        <pc:graphicFrameChg chg="add mod modGraphic">
          <ac:chgData name="Adina Farinango" userId="33d2282c-26e6-499a-8585-f7494e0b621e" providerId="ADAL" clId="{3FD46C87-8165-A648-86A8-A8B16159AC96}" dt="2024-01-05T16:53:39.673" v="829"/>
          <ac:graphicFrameMkLst>
            <pc:docMk/>
            <pc:sldMk cId="3126381981" sldId="290"/>
            <ac:graphicFrameMk id="5" creationId="{61C8B535-96D2-7FD5-B5DB-63A44BA59120}"/>
          </ac:graphicFrameMkLst>
        </pc:graphicFrameChg>
      </pc:sldChg>
      <pc:sldChg chg="addSp delSp modSp new mod">
        <pc:chgData name="Adina Farinango" userId="33d2282c-26e6-499a-8585-f7494e0b621e" providerId="ADAL" clId="{3FD46C87-8165-A648-86A8-A8B16159AC96}" dt="2024-01-05T16:53:39.673" v="829"/>
        <pc:sldMkLst>
          <pc:docMk/>
          <pc:sldMk cId="459671286" sldId="291"/>
        </pc:sldMkLst>
        <pc:spChg chg="del">
          <ac:chgData name="Adina Farinango" userId="33d2282c-26e6-499a-8585-f7494e0b621e" providerId="ADAL" clId="{3FD46C87-8165-A648-86A8-A8B16159AC96}" dt="2023-12-20T20:30:54.498" v="565" actId="478"/>
          <ac:spMkLst>
            <pc:docMk/>
            <pc:sldMk cId="459671286" sldId="291"/>
            <ac:spMk id="2" creationId="{6F73045F-2D4A-26A6-F9D6-E393D701BB46}"/>
          </ac:spMkLst>
        </pc:spChg>
        <pc:spChg chg="mod">
          <ac:chgData name="Adina Farinango" userId="33d2282c-26e6-499a-8585-f7494e0b621e" providerId="ADAL" clId="{3FD46C87-8165-A648-86A8-A8B16159AC96}" dt="2024-01-05T16:53:39.673" v="829"/>
          <ac:spMkLst>
            <pc:docMk/>
            <pc:sldMk cId="459671286" sldId="291"/>
            <ac:spMk id="3" creationId="{55856DB6-7CC2-BABD-2AED-F53D5582EB04}"/>
          </ac:spMkLst>
        </pc:spChg>
        <pc:spChg chg="mod">
          <ac:chgData name="Adina Farinango" userId="33d2282c-26e6-499a-8585-f7494e0b621e" providerId="ADAL" clId="{3FD46C87-8165-A648-86A8-A8B16159AC96}" dt="2023-12-20T20:30:39.558" v="562" actId="20577"/>
          <ac:spMkLst>
            <pc:docMk/>
            <pc:sldMk cId="459671286" sldId="291"/>
            <ac:spMk id="4" creationId="{F648A884-A49D-9EE0-4E55-BBCF526B94A8}"/>
          </ac:spMkLst>
        </pc:spChg>
        <pc:spChg chg="add del mod">
          <ac:chgData name="Adina Farinango" userId="33d2282c-26e6-499a-8585-f7494e0b621e" providerId="ADAL" clId="{3FD46C87-8165-A648-86A8-A8B16159AC96}" dt="2023-12-20T20:31:14.366" v="573" actId="478"/>
          <ac:spMkLst>
            <pc:docMk/>
            <pc:sldMk cId="459671286" sldId="291"/>
            <ac:spMk id="6" creationId="{B2D54BFA-ABD3-A894-20D7-0588940CAEC0}"/>
          </ac:spMkLst>
        </pc:spChg>
        <pc:spChg chg="add del mod">
          <ac:chgData name="Adina Farinango" userId="33d2282c-26e6-499a-8585-f7494e0b621e" providerId="ADAL" clId="{3FD46C87-8165-A648-86A8-A8B16159AC96}" dt="2023-12-20T20:31:13.192" v="572"/>
          <ac:spMkLst>
            <pc:docMk/>
            <pc:sldMk cId="459671286" sldId="291"/>
            <ac:spMk id="7" creationId="{812FD7CC-C9E8-018B-3252-DF70FB17DBEE}"/>
          </ac:spMkLst>
        </pc:spChg>
        <pc:spChg chg="add mod">
          <ac:chgData name="Adina Farinango" userId="33d2282c-26e6-499a-8585-f7494e0b621e" providerId="ADAL" clId="{3FD46C87-8165-A648-86A8-A8B16159AC96}" dt="2024-01-05T16:53:39.673" v="829"/>
          <ac:spMkLst>
            <pc:docMk/>
            <pc:sldMk cId="459671286" sldId="291"/>
            <ac:spMk id="8" creationId="{16B12967-FBEC-DE70-6C6A-774546BEEAC8}"/>
          </ac:spMkLst>
        </pc:spChg>
        <pc:spChg chg="add mod">
          <ac:chgData name="Adina Farinango" userId="33d2282c-26e6-499a-8585-f7494e0b621e" providerId="ADAL" clId="{3FD46C87-8165-A648-86A8-A8B16159AC96}" dt="2024-01-05T16:53:39.673" v="829"/>
          <ac:spMkLst>
            <pc:docMk/>
            <pc:sldMk cId="459671286" sldId="291"/>
            <ac:spMk id="9" creationId="{030919E4-A3C1-371F-7363-F4B7AEEF6EE0}"/>
          </ac:spMkLst>
        </pc:spChg>
        <pc:spChg chg="add del mod">
          <ac:chgData name="Adina Farinango" userId="33d2282c-26e6-499a-8585-f7494e0b621e" providerId="ADAL" clId="{3FD46C87-8165-A648-86A8-A8B16159AC96}" dt="2023-12-20T20:32:30.634" v="602"/>
          <ac:spMkLst>
            <pc:docMk/>
            <pc:sldMk cId="459671286" sldId="291"/>
            <ac:spMk id="10" creationId="{74686158-97BE-7ACE-5FF8-DB096DAE0BCA}"/>
          </ac:spMkLst>
        </pc:spChg>
        <pc:graphicFrameChg chg="add mod modGraphic">
          <ac:chgData name="Adina Farinango" userId="33d2282c-26e6-499a-8585-f7494e0b621e" providerId="ADAL" clId="{3FD46C87-8165-A648-86A8-A8B16159AC96}" dt="2024-01-05T16:53:39.673" v="829"/>
          <ac:graphicFrameMkLst>
            <pc:docMk/>
            <pc:sldMk cId="459671286" sldId="291"/>
            <ac:graphicFrameMk id="5" creationId="{3A75D852-666E-4337-91A4-0C000DB3B94A}"/>
          </ac:graphicFrameMkLst>
        </pc:graphicFrameChg>
        <pc:graphicFrameChg chg="add mod modGraphic">
          <ac:chgData name="Adina Farinango" userId="33d2282c-26e6-499a-8585-f7494e0b621e" providerId="ADAL" clId="{3FD46C87-8165-A648-86A8-A8B16159AC96}" dt="2024-01-05T16:53:39.673" v="829"/>
          <ac:graphicFrameMkLst>
            <pc:docMk/>
            <pc:sldMk cId="459671286" sldId="291"/>
            <ac:graphicFrameMk id="11" creationId="{7C0B7363-48B1-2583-D969-C919D2D1435A}"/>
          </ac:graphicFrameMkLst>
        </pc:graphicFrameChg>
      </pc:sldChg>
      <pc:sldChg chg="addSp delSp modSp new mod">
        <pc:chgData name="Adina Farinango" userId="33d2282c-26e6-499a-8585-f7494e0b621e" providerId="ADAL" clId="{3FD46C87-8165-A648-86A8-A8B16159AC96}" dt="2024-01-05T16:53:39.673" v="829"/>
        <pc:sldMkLst>
          <pc:docMk/>
          <pc:sldMk cId="2845144028" sldId="292"/>
        </pc:sldMkLst>
        <pc:spChg chg="del">
          <ac:chgData name="Adina Farinango" userId="33d2282c-26e6-499a-8585-f7494e0b621e" providerId="ADAL" clId="{3FD46C87-8165-A648-86A8-A8B16159AC96}" dt="2023-12-20T20:33:09.256" v="617" actId="478"/>
          <ac:spMkLst>
            <pc:docMk/>
            <pc:sldMk cId="2845144028" sldId="292"/>
            <ac:spMk id="2" creationId="{FB3D4C45-41D6-72AF-6C06-3AA55AB77A5C}"/>
          </ac:spMkLst>
        </pc:spChg>
        <pc:spChg chg="mod">
          <ac:chgData name="Adina Farinango" userId="33d2282c-26e6-499a-8585-f7494e0b621e" providerId="ADAL" clId="{3FD46C87-8165-A648-86A8-A8B16159AC96}" dt="2024-01-05T16:53:39.673" v="829"/>
          <ac:spMkLst>
            <pc:docMk/>
            <pc:sldMk cId="2845144028" sldId="292"/>
            <ac:spMk id="3" creationId="{EE143913-F3A1-29EA-7E04-9E0B9F2DBE68}"/>
          </ac:spMkLst>
        </pc:spChg>
        <pc:spChg chg="mod">
          <ac:chgData name="Adina Farinango" userId="33d2282c-26e6-499a-8585-f7494e0b621e" providerId="ADAL" clId="{3FD46C87-8165-A648-86A8-A8B16159AC96}" dt="2023-12-20T20:32:48.344" v="613" actId="20577"/>
          <ac:spMkLst>
            <pc:docMk/>
            <pc:sldMk cId="2845144028" sldId="292"/>
            <ac:spMk id="4" creationId="{5F733509-DDB7-9844-57FB-89698401EBDB}"/>
          </ac:spMkLst>
        </pc:spChg>
        <pc:graphicFrameChg chg="add mod modGraphic">
          <ac:chgData name="Adina Farinango" userId="33d2282c-26e6-499a-8585-f7494e0b621e" providerId="ADAL" clId="{3FD46C87-8165-A648-86A8-A8B16159AC96}" dt="2024-01-05T16:53:39.673" v="829"/>
          <ac:graphicFrameMkLst>
            <pc:docMk/>
            <pc:sldMk cId="2845144028" sldId="292"/>
            <ac:graphicFrameMk id="5" creationId="{7CA8EC9A-7E11-CEC6-4089-8DCCE0E2A436}"/>
          </ac:graphicFrameMkLst>
        </pc:graphicFrameChg>
      </pc:sldChg>
      <pc:sldChg chg="modSp add mod">
        <pc:chgData name="Adina Farinango" userId="33d2282c-26e6-499a-8585-f7494e0b621e" providerId="ADAL" clId="{3FD46C87-8165-A648-86A8-A8B16159AC96}" dt="2024-01-05T16:53:39.673" v="829"/>
        <pc:sldMkLst>
          <pc:docMk/>
          <pc:sldMk cId="297972371" sldId="293"/>
        </pc:sldMkLst>
        <pc:spChg chg="mod">
          <ac:chgData name="Adina Farinango" userId="33d2282c-26e6-499a-8585-f7494e0b621e" providerId="ADAL" clId="{3FD46C87-8165-A648-86A8-A8B16159AC96}" dt="2023-12-20T17:53:09.262" v="342"/>
          <ac:spMkLst>
            <pc:docMk/>
            <pc:sldMk cId="297972371" sldId="293"/>
            <ac:spMk id="3" creationId="{57C75B25-3798-C146-0565-D454D4DAE0DE}"/>
          </ac:spMkLst>
        </pc:spChg>
        <pc:graphicFrameChg chg="mod">
          <ac:chgData name="Adina Farinango" userId="33d2282c-26e6-499a-8585-f7494e0b621e" providerId="ADAL" clId="{3FD46C87-8165-A648-86A8-A8B16159AC96}" dt="2024-01-05T16:53:39.673" v="829"/>
          <ac:graphicFrameMkLst>
            <pc:docMk/>
            <pc:sldMk cId="297972371" sldId="293"/>
            <ac:graphicFrameMk id="5" creationId="{FF3875A2-2DF4-42D7-55F8-BAFAC85A195E}"/>
          </ac:graphicFrameMkLst>
        </pc:graphicFrameChg>
        <pc:graphicFrameChg chg="mod">
          <ac:chgData name="Adina Farinango" userId="33d2282c-26e6-499a-8585-f7494e0b621e" providerId="ADAL" clId="{3FD46C87-8165-A648-86A8-A8B16159AC96}" dt="2024-01-05T16:53:39.673" v="829"/>
          <ac:graphicFrameMkLst>
            <pc:docMk/>
            <pc:sldMk cId="297972371" sldId="293"/>
            <ac:graphicFrameMk id="6" creationId="{D41F9059-9DEF-550C-F673-509D69E998A9}"/>
          </ac:graphicFrameMkLst>
        </pc:graphicFrameChg>
        <pc:graphicFrameChg chg="mod modGraphic">
          <ac:chgData name="Adina Farinango" userId="33d2282c-26e6-499a-8585-f7494e0b621e" providerId="ADAL" clId="{3FD46C87-8165-A648-86A8-A8B16159AC96}" dt="2024-01-05T16:53:39.673" v="829"/>
          <ac:graphicFrameMkLst>
            <pc:docMk/>
            <pc:sldMk cId="297972371" sldId="293"/>
            <ac:graphicFrameMk id="7" creationId="{3681ECF9-527A-0A41-B0A1-B4C5848B3DDD}"/>
          </ac:graphicFrameMkLst>
        </pc:graphicFrameChg>
      </pc:sldChg>
      <pc:sldChg chg="modSp add mod">
        <pc:chgData name="Adina Farinango" userId="33d2282c-26e6-499a-8585-f7494e0b621e" providerId="ADAL" clId="{3FD46C87-8165-A648-86A8-A8B16159AC96}" dt="2024-01-05T16:53:39.673" v="829"/>
        <pc:sldMkLst>
          <pc:docMk/>
          <pc:sldMk cId="3569201802" sldId="294"/>
        </pc:sldMkLst>
        <pc:spChg chg="mod">
          <ac:chgData name="Adina Farinango" userId="33d2282c-26e6-499a-8585-f7494e0b621e" providerId="ADAL" clId="{3FD46C87-8165-A648-86A8-A8B16159AC96}" dt="2023-12-20T17:59:19.304" v="388" actId="404"/>
          <ac:spMkLst>
            <pc:docMk/>
            <pc:sldMk cId="3569201802" sldId="294"/>
            <ac:spMk id="3" creationId="{0E113632-711F-200E-18BB-CDA846CE704D}"/>
          </ac:spMkLst>
        </pc:spChg>
        <pc:graphicFrameChg chg="mod modGraphic">
          <ac:chgData name="Adina Farinango" userId="33d2282c-26e6-499a-8585-f7494e0b621e" providerId="ADAL" clId="{3FD46C87-8165-A648-86A8-A8B16159AC96}" dt="2024-01-05T16:53:39.673" v="829"/>
          <ac:graphicFrameMkLst>
            <pc:docMk/>
            <pc:sldMk cId="3569201802" sldId="294"/>
            <ac:graphicFrameMk id="5" creationId="{804926AA-F580-9C26-55C4-A8CCE1320765}"/>
          </ac:graphicFrameMkLst>
        </pc:graphicFrameChg>
      </pc:sldChg>
      <pc:sldChg chg="modSp add mod">
        <pc:chgData name="Adina Farinango" userId="33d2282c-26e6-499a-8585-f7494e0b621e" providerId="ADAL" clId="{3FD46C87-8165-A648-86A8-A8B16159AC96}" dt="2024-01-05T16:53:39.673" v="829"/>
        <pc:sldMkLst>
          <pc:docMk/>
          <pc:sldMk cId="541113500" sldId="295"/>
        </pc:sldMkLst>
        <pc:spChg chg="mod">
          <ac:chgData name="Adina Farinango" userId="33d2282c-26e6-499a-8585-f7494e0b621e" providerId="ADAL" clId="{3FD46C87-8165-A648-86A8-A8B16159AC96}" dt="2023-12-20T17:59:45.926" v="392"/>
          <ac:spMkLst>
            <pc:docMk/>
            <pc:sldMk cId="541113500" sldId="295"/>
            <ac:spMk id="3" creationId="{0E113632-711F-200E-18BB-CDA846CE704D}"/>
          </ac:spMkLst>
        </pc:spChg>
        <pc:graphicFrameChg chg="mod modGraphic">
          <ac:chgData name="Adina Farinango" userId="33d2282c-26e6-499a-8585-f7494e0b621e" providerId="ADAL" clId="{3FD46C87-8165-A648-86A8-A8B16159AC96}" dt="2024-01-05T16:53:39.673" v="829"/>
          <ac:graphicFrameMkLst>
            <pc:docMk/>
            <pc:sldMk cId="541113500" sldId="295"/>
            <ac:graphicFrameMk id="5" creationId="{804926AA-F580-9C26-55C4-A8CCE1320765}"/>
          </ac:graphicFrameMkLst>
        </pc:graphicFrameChg>
      </pc:sldChg>
      <pc:sldChg chg="addSp delSp modSp new del mod">
        <pc:chgData name="Adina Farinango" userId="33d2282c-26e6-499a-8585-f7494e0b621e" providerId="ADAL" clId="{3FD46C87-8165-A648-86A8-A8B16159AC96}" dt="2023-12-20T21:02:02.599" v="657" actId="2696"/>
        <pc:sldMkLst>
          <pc:docMk/>
          <pc:sldMk cId="670114903" sldId="296"/>
        </pc:sldMkLst>
        <pc:spChg chg="del">
          <ac:chgData name="Adina Farinango" userId="33d2282c-26e6-499a-8585-f7494e0b621e" providerId="ADAL" clId="{3FD46C87-8165-A648-86A8-A8B16159AC96}" dt="2023-12-20T21:00:36.084" v="636" actId="478"/>
          <ac:spMkLst>
            <pc:docMk/>
            <pc:sldMk cId="670114903" sldId="296"/>
            <ac:spMk id="2" creationId="{916951CC-02A4-CD68-98D6-A6916D052845}"/>
          </ac:spMkLst>
        </pc:spChg>
        <pc:spChg chg="mod">
          <ac:chgData name="Adina Farinango" userId="33d2282c-26e6-499a-8585-f7494e0b621e" providerId="ADAL" clId="{3FD46C87-8165-A648-86A8-A8B16159AC96}" dt="2023-12-20T21:00:21.982" v="635" actId="1076"/>
          <ac:spMkLst>
            <pc:docMk/>
            <pc:sldMk cId="670114903" sldId="296"/>
            <ac:spMk id="3" creationId="{E9842EF3-814F-7E90-08E1-2AF3FD3E152E}"/>
          </ac:spMkLst>
        </pc:spChg>
        <pc:spChg chg="add mod">
          <ac:chgData name="Adina Farinango" userId="33d2282c-26e6-499a-8585-f7494e0b621e" providerId="ADAL" clId="{3FD46C87-8165-A648-86A8-A8B16159AC96}" dt="2023-12-20T21:01:00.036" v="644" actId="14100"/>
          <ac:spMkLst>
            <pc:docMk/>
            <pc:sldMk cId="670114903" sldId="296"/>
            <ac:spMk id="5" creationId="{4B57AE2A-8952-A7B6-2577-3F90C9864EB9}"/>
          </ac:spMkLst>
        </pc:spChg>
        <pc:spChg chg="add mod">
          <ac:chgData name="Adina Farinango" userId="33d2282c-26e6-499a-8585-f7494e0b621e" providerId="ADAL" clId="{3FD46C87-8165-A648-86A8-A8B16159AC96}" dt="2023-12-20T21:01:27.988" v="653" actId="14100"/>
          <ac:spMkLst>
            <pc:docMk/>
            <pc:sldMk cId="670114903" sldId="296"/>
            <ac:spMk id="6" creationId="{8F297A13-3E3F-9F67-BF4C-5E8DB8D1EB4F}"/>
          </ac:spMkLst>
        </pc:spChg>
        <pc:spChg chg="mod">
          <ac:chgData name="Adina Farinango" userId="33d2282c-26e6-499a-8585-f7494e0b621e" providerId="ADAL" clId="{3FD46C87-8165-A648-86A8-A8B16159AC96}" dt="2023-12-20T21:01:24.002" v="652" actId="1076"/>
          <ac:spMkLst>
            <pc:docMk/>
            <pc:sldMk cId="670114903" sldId="296"/>
            <ac:spMk id="8" creationId="{2D8705B7-BA51-D374-C448-80F180E4CE6D}"/>
          </ac:spMkLst>
        </pc:spChg>
        <pc:spChg chg="mod">
          <ac:chgData name="Adina Farinango" userId="33d2282c-26e6-499a-8585-f7494e0b621e" providerId="ADAL" clId="{3FD46C87-8165-A648-86A8-A8B16159AC96}" dt="2023-12-20T21:00:44.070" v="640" actId="404"/>
          <ac:spMkLst>
            <pc:docMk/>
            <pc:sldMk cId="670114903" sldId="296"/>
            <ac:spMk id="9" creationId="{6F9371D2-33C6-11CA-F6E1-5D78C24BF8D2}"/>
          </ac:spMkLst>
        </pc:spChg>
        <pc:spChg chg="add mod">
          <ac:chgData name="Adina Farinango" userId="33d2282c-26e6-499a-8585-f7494e0b621e" providerId="ADAL" clId="{3FD46C87-8165-A648-86A8-A8B16159AC96}" dt="2023-12-20T21:01:00.036" v="644" actId="14100"/>
          <ac:spMkLst>
            <pc:docMk/>
            <pc:sldMk cId="670114903" sldId="296"/>
            <ac:spMk id="10" creationId="{33880797-16F5-5B91-5F9A-039EC0B6C952}"/>
          </ac:spMkLst>
        </pc:spChg>
        <pc:spChg chg="add mod">
          <ac:chgData name="Adina Farinango" userId="33d2282c-26e6-499a-8585-f7494e0b621e" providerId="ADAL" clId="{3FD46C87-8165-A648-86A8-A8B16159AC96}" dt="2023-12-20T21:01:00.036" v="644" actId="14100"/>
          <ac:spMkLst>
            <pc:docMk/>
            <pc:sldMk cId="670114903" sldId="296"/>
            <ac:spMk id="11" creationId="{2804370D-9A8F-09F2-CD7D-B6362AC95178}"/>
          </ac:spMkLst>
        </pc:spChg>
        <pc:spChg chg="add mod">
          <ac:chgData name="Adina Farinango" userId="33d2282c-26e6-499a-8585-f7494e0b621e" providerId="ADAL" clId="{3FD46C87-8165-A648-86A8-A8B16159AC96}" dt="2023-12-20T21:01:00.036" v="644" actId="14100"/>
          <ac:spMkLst>
            <pc:docMk/>
            <pc:sldMk cId="670114903" sldId="296"/>
            <ac:spMk id="12" creationId="{E1D0CD39-D18A-5C65-A433-1436D57A2FCF}"/>
          </ac:spMkLst>
        </pc:spChg>
        <pc:spChg chg="add mod">
          <ac:chgData name="Adina Farinango" userId="33d2282c-26e6-499a-8585-f7494e0b621e" providerId="ADAL" clId="{3FD46C87-8165-A648-86A8-A8B16159AC96}" dt="2023-12-20T21:01:00.036" v="644" actId="14100"/>
          <ac:spMkLst>
            <pc:docMk/>
            <pc:sldMk cId="670114903" sldId="296"/>
            <ac:spMk id="13" creationId="{673142A8-C54B-7DE9-6D98-75736AB45B59}"/>
          </ac:spMkLst>
        </pc:spChg>
        <pc:spChg chg="add mod">
          <ac:chgData name="Adina Farinango" userId="33d2282c-26e6-499a-8585-f7494e0b621e" providerId="ADAL" clId="{3FD46C87-8165-A648-86A8-A8B16159AC96}" dt="2023-12-20T21:01:00.036" v="644" actId="14100"/>
          <ac:spMkLst>
            <pc:docMk/>
            <pc:sldMk cId="670114903" sldId="296"/>
            <ac:spMk id="14" creationId="{7739AD9F-6FFA-6EF0-DE46-49C5DDDFE956}"/>
          </ac:spMkLst>
        </pc:spChg>
        <pc:spChg chg="add mod">
          <ac:chgData name="Adina Farinango" userId="33d2282c-26e6-499a-8585-f7494e0b621e" providerId="ADAL" clId="{3FD46C87-8165-A648-86A8-A8B16159AC96}" dt="2023-12-20T21:01:00.036" v="644" actId="14100"/>
          <ac:spMkLst>
            <pc:docMk/>
            <pc:sldMk cId="670114903" sldId="296"/>
            <ac:spMk id="15" creationId="{954177E2-AD5F-9337-FE97-523802676F81}"/>
          </ac:spMkLst>
        </pc:spChg>
        <pc:spChg chg="add mod">
          <ac:chgData name="Adina Farinango" userId="33d2282c-26e6-499a-8585-f7494e0b621e" providerId="ADAL" clId="{3FD46C87-8165-A648-86A8-A8B16159AC96}" dt="2023-12-20T21:01:00.036" v="644" actId="14100"/>
          <ac:spMkLst>
            <pc:docMk/>
            <pc:sldMk cId="670114903" sldId="296"/>
            <ac:spMk id="16" creationId="{CFCEB349-C4E3-3AD2-EDA4-84AA4B72C977}"/>
          </ac:spMkLst>
        </pc:spChg>
        <pc:spChg chg="add mod">
          <ac:chgData name="Adina Farinango" userId="33d2282c-26e6-499a-8585-f7494e0b621e" providerId="ADAL" clId="{3FD46C87-8165-A648-86A8-A8B16159AC96}" dt="2023-12-20T21:01:00.036" v="644" actId="14100"/>
          <ac:spMkLst>
            <pc:docMk/>
            <pc:sldMk cId="670114903" sldId="296"/>
            <ac:spMk id="17" creationId="{36196BE1-BE82-76C5-15B0-FCF564FE4AC5}"/>
          </ac:spMkLst>
        </pc:spChg>
        <pc:spChg chg="add mod">
          <ac:chgData name="Adina Farinango" userId="33d2282c-26e6-499a-8585-f7494e0b621e" providerId="ADAL" clId="{3FD46C87-8165-A648-86A8-A8B16159AC96}" dt="2023-12-20T21:01:00.036" v="644" actId="14100"/>
          <ac:spMkLst>
            <pc:docMk/>
            <pc:sldMk cId="670114903" sldId="296"/>
            <ac:spMk id="18" creationId="{61C228E2-618D-62F9-C817-A48CE75B3A4A}"/>
          </ac:spMkLst>
        </pc:spChg>
        <pc:spChg chg="add mod">
          <ac:chgData name="Adina Farinango" userId="33d2282c-26e6-499a-8585-f7494e0b621e" providerId="ADAL" clId="{3FD46C87-8165-A648-86A8-A8B16159AC96}" dt="2023-12-20T21:01:00.036" v="644" actId="14100"/>
          <ac:spMkLst>
            <pc:docMk/>
            <pc:sldMk cId="670114903" sldId="296"/>
            <ac:spMk id="19" creationId="{BC27E654-04C7-697E-D3A8-D730C023396C}"/>
          </ac:spMkLst>
        </pc:spChg>
        <pc:spChg chg="add mod">
          <ac:chgData name="Adina Farinango" userId="33d2282c-26e6-499a-8585-f7494e0b621e" providerId="ADAL" clId="{3FD46C87-8165-A648-86A8-A8B16159AC96}" dt="2023-12-20T21:01:00.036" v="644" actId="14100"/>
          <ac:spMkLst>
            <pc:docMk/>
            <pc:sldMk cId="670114903" sldId="296"/>
            <ac:spMk id="20" creationId="{23DB92BD-CC75-0A84-24AD-3AE850036190}"/>
          </ac:spMkLst>
        </pc:spChg>
        <pc:spChg chg="add mod">
          <ac:chgData name="Adina Farinango" userId="33d2282c-26e6-499a-8585-f7494e0b621e" providerId="ADAL" clId="{3FD46C87-8165-A648-86A8-A8B16159AC96}" dt="2023-12-20T21:01:00.036" v="644" actId="14100"/>
          <ac:spMkLst>
            <pc:docMk/>
            <pc:sldMk cId="670114903" sldId="296"/>
            <ac:spMk id="21" creationId="{8E1E3198-0EF9-22C1-74CF-BA8588D7A119}"/>
          </ac:spMkLst>
        </pc:spChg>
        <pc:spChg chg="add mod">
          <ac:chgData name="Adina Farinango" userId="33d2282c-26e6-499a-8585-f7494e0b621e" providerId="ADAL" clId="{3FD46C87-8165-A648-86A8-A8B16159AC96}" dt="2023-12-20T21:01:00.036" v="644" actId="14100"/>
          <ac:spMkLst>
            <pc:docMk/>
            <pc:sldMk cId="670114903" sldId="296"/>
            <ac:spMk id="22" creationId="{42D15047-05FD-4814-C399-BBC9631660F4}"/>
          </ac:spMkLst>
        </pc:spChg>
        <pc:spChg chg="add mod">
          <ac:chgData name="Adina Farinango" userId="33d2282c-26e6-499a-8585-f7494e0b621e" providerId="ADAL" clId="{3FD46C87-8165-A648-86A8-A8B16159AC96}" dt="2023-12-20T21:01:00.036" v="644" actId="14100"/>
          <ac:spMkLst>
            <pc:docMk/>
            <pc:sldMk cId="670114903" sldId="296"/>
            <ac:spMk id="23" creationId="{03007633-2B93-15DD-D779-DEC55467B5F9}"/>
          </ac:spMkLst>
        </pc:spChg>
        <pc:spChg chg="add mod">
          <ac:chgData name="Adina Farinango" userId="33d2282c-26e6-499a-8585-f7494e0b621e" providerId="ADAL" clId="{3FD46C87-8165-A648-86A8-A8B16159AC96}" dt="2023-12-20T21:01:00.036" v="644" actId="14100"/>
          <ac:spMkLst>
            <pc:docMk/>
            <pc:sldMk cId="670114903" sldId="296"/>
            <ac:spMk id="24" creationId="{1E29C86D-45DE-8213-70AD-0F9E1D96D683}"/>
          </ac:spMkLst>
        </pc:spChg>
        <pc:spChg chg="add mod">
          <ac:chgData name="Adina Farinango" userId="33d2282c-26e6-499a-8585-f7494e0b621e" providerId="ADAL" clId="{3FD46C87-8165-A648-86A8-A8B16159AC96}" dt="2023-12-20T21:01:00.036" v="644" actId="14100"/>
          <ac:spMkLst>
            <pc:docMk/>
            <pc:sldMk cId="670114903" sldId="296"/>
            <ac:spMk id="25" creationId="{9B7B8BE4-88DB-B726-65F1-B250953E8F7A}"/>
          </ac:spMkLst>
        </pc:spChg>
        <pc:spChg chg="add mod">
          <ac:chgData name="Adina Farinango" userId="33d2282c-26e6-499a-8585-f7494e0b621e" providerId="ADAL" clId="{3FD46C87-8165-A648-86A8-A8B16159AC96}" dt="2023-12-20T21:01:00.036" v="644" actId="14100"/>
          <ac:spMkLst>
            <pc:docMk/>
            <pc:sldMk cId="670114903" sldId="296"/>
            <ac:spMk id="26" creationId="{F4AB4766-AB24-055B-70CD-BB969742EB76}"/>
          </ac:spMkLst>
        </pc:spChg>
        <pc:spChg chg="add mod">
          <ac:chgData name="Adina Farinango" userId="33d2282c-26e6-499a-8585-f7494e0b621e" providerId="ADAL" clId="{3FD46C87-8165-A648-86A8-A8B16159AC96}" dt="2023-12-20T21:01:00.036" v="644" actId="14100"/>
          <ac:spMkLst>
            <pc:docMk/>
            <pc:sldMk cId="670114903" sldId="296"/>
            <ac:spMk id="27" creationId="{B538D6AF-48DA-4B1A-EDF3-F90E990CFB9E}"/>
          </ac:spMkLst>
        </pc:spChg>
        <pc:spChg chg="add mod">
          <ac:chgData name="Adina Farinango" userId="33d2282c-26e6-499a-8585-f7494e0b621e" providerId="ADAL" clId="{3FD46C87-8165-A648-86A8-A8B16159AC96}" dt="2023-12-20T21:01:00.036" v="644" actId="14100"/>
          <ac:spMkLst>
            <pc:docMk/>
            <pc:sldMk cId="670114903" sldId="296"/>
            <ac:spMk id="28" creationId="{570D0DDD-3CE7-1A5D-8FB7-9EFD562D5E0B}"/>
          </ac:spMkLst>
        </pc:spChg>
        <pc:spChg chg="add mod">
          <ac:chgData name="Adina Farinango" userId="33d2282c-26e6-499a-8585-f7494e0b621e" providerId="ADAL" clId="{3FD46C87-8165-A648-86A8-A8B16159AC96}" dt="2023-12-20T21:01:00.036" v="644" actId="14100"/>
          <ac:spMkLst>
            <pc:docMk/>
            <pc:sldMk cId="670114903" sldId="296"/>
            <ac:spMk id="29" creationId="{8D44CE4B-D43A-7CB1-FE7A-7816FEF3D58A}"/>
          </ac:spMkLst>
        </pc:spChg>
        <pc:spChg chg="add mod">
          <ac:chgData name="Adina Farinango" userId="33d2282c-26e6-499a-8585-f7494e0b621e" providerId="ADAL" clId="{3FD46C87-8165-A648-86A8-A8B16159AC96}" dt="2023-12-20T21:01:00.036" v="644" actId="14100"/>
          <ac:spMkLst>
            <pc:docMk/>
            <pc:sldMk cId="670114903" sldId="296"/>
            <ac:spMk id="30" creationId="{2BF27C41-22C1-4F46-FF4C-0C326113476D}"/>
          </ac:spMkLst>
        </pc:spChg>
        <pc:spChg chg="add mod">
          <ac:chgData name="Adina Farinango" userId="33d2282c-26e6-499a-8585-f7494e0b621e" providerId="ADAL" clId="{3FD46C87-8165-A648-86A8-A8B16159AC96}" dt="2023-12-20T21:01:00.036" v="644" actId="14100"/>
          <ac:spMkLst>
            <pc:docMk/>
            <pc:sldMk cId="670114903" sldId="296"/>
            <ac:spMk id="32" creationId="{BDFAFE69-1E31-2223-6185-F0DBCEB4B9AB}"/>
          </ac:spMkLst>
        </pc:spChg>
        <pc:spChg chg="add mod">
          <ac:chgData name="Adina Farinango" userId="33d2282c-26e6-499a-8585-f7494e0b621e" providerId="ADAL" clId="{3FD46C87-8165-A648-86A8-A8B16159AC96}" dt="2023-12-20T21:01:00.036" v="644" actId="14100"/>
          <ac:spMkLst>
            <pc:docMk/>
            <pc:sldMk cId="670114903" sldId="296"/>
            <ac:spMk id="33" creationId="{19714B77-E30E-0386-113A-047823F29C5D}"/>
          </ac:spMkLst>
        </pc:spChg>
        <pc:grpChg chg="add mod">
          <ac:chgData name="Adina Farinango" userId="33d2282c-26e6-499a-8585-f7494e0b621e" providerId="ADAL" clId="{3FD46C87-8165-A648-86A8-A8B16159AC96}" dt="2023-12-20T21:01:00.036" v="644" actId="14100"/>
          <ac:grpSpMkLst>
            <pc:docMk/>
            <pc:sldMk cId="670114903" sldId="296"/>
            <ac:grpSpMk id="7" creationId="{1DEBF435-CAC0-726E-0099-CB8BEE27382F}"/>
          </ac:grpSpMkLst>
        </pc:grpChg>
        <pc:cxnChg chg="add mod">
          <ac:chgData name="Adina Farinango" userId="33d2282c-26e6-499a-8585-f7494e0b621e" providerId="ADAL" clId="{3FD46C87-8165-A648-86A8-A8B16159AC96}" dt="2023-12-20T21:01:00.036" v="644" actId="14100"/>
          <ac:cxnSpMkLst>
            <pc:docMk/>
            <pc:sldMk cId="670114903" sldId="296"/>
            <ac:cxnSpMk id="31" creationId="{49B4ED32-28F4-BE8F-DEFB-6838B8658E2E}"/>
          </ac:cxnSpMkLst>
        </pc:cxnChg>
      </pc:sldChg>
      <pc:sldChg chg="addSp delSp modSp add mod">
        <pc:chgData name="Adina Farinango" userId="33d2282c-26e6-499a-8585-f7494e0b621e" providerId="ADAL" clId="{3FD46C87-8165-A648-86A8-A8B16159AC96}" dt="2024-01-05T16:53:39.673" v="829"/>
        <pc:sldMkLst>
          <pc:docMk/>
          <pc:sldMk cId="537529396" sldId="297"/>
        </pc:sldMkLst>
        <pc:spChg chg="add del mod">
          <ac:chgData name="Adina Farinango" userId="33d2282c-26e6-499a-8585-f7494e0b621e" providerId="ADAL" clId="{3FD46C87-8165-A648-86A8-A8B16159AC96}" dt="2023-12-20T21:02:40.877" v="662"/>
          <ac:spMkLst>
            <pc:docMk/>
            <pc:sldMk cId="537529396" sldId="297"/>
            <ac:spMk id="2" creationId="{AD6EBE56-CE36-D1F0-480C-A49F2C7A47F7}"/>
          </ac:spMkLst>
        </pc:spChg>
        <pc:spChg chg="mod">
          <ac:chgData name="Adina Farinango" userId="33d2282c-26e6-499a-8585-f7494e0b621e" providerId="ADAL" clId="{3FD46C87-8165-A648-86A8-A8B16159AC96}" dt="2024-01-05T16:53:39.673" v="829"/>
          <ac:spMkLst>
            <pc:docMk/>
            <pc:sldMk cId="537529396" sldId="297"/>
            <ac:spMk id="3" creationId="{C6B63A16-641C-19BA-ED9D-C5BD11F19A33}"/>
          </ac:spMkLst>
        </pc:spChg>
        <pc:spChg chg="mod">
          <ac:chgData name="Adina Farinango" userId="33d2282c-26e6-499a-8585-f7494e0b621e" providerId="ADAL" clId="{3FD46C87-8165-A648-86A8-A8B16159AC96}" dt="2024-01-05T16:53:39.673" v="829"/>
          <ac:spMkLst>
            <pc:docMk/>
            <pc:sldMk cId="537529396" sldId="297"/>
            <ac:spMk id="5" creationId="{47F72068-D943-D7B2-9B27-B9EA3AB216BF}"/>
          </ac:spMkLst>
        </pc:spChg>
        <pc:spChg chg="mod">
          <ac:chgData name="Adina Farinango" userId="33d2282c-26e6-499a-8585-f7494e0b621e" providerId="ADAL" clId="{3FD46C87-8165-A648-86A8-A8B16159AC96}" dt="2024-01-05T16:53:39.673" v="829"/>
          <ac:spMkLst>
            <pc:docMk/>
            <pc:sldMk cId="537529396" sldId="297"/>
            <ac:spMk id="6" creationId="{4899C4CC-40D9-4DD8-28CB-D127FD23BE2F}"/>
          </ac:spMkLst>
        </pc:spChg>
        <pc:spChg chg="mod">
          <ac:chgData name="Adina Farinango" userId="33d2282c-26e6-499a-8585-f7494e0b621e" providerId="ADAL" clId="{3FD46C87-8165-A648-86A8-A8B16159AC96}" dt="2024-01-05T16:53:39.673" v="829"/>
          <ac:spMkLst>
            <pc:docMk/>
            <pc:sldMk cId="537529396" sldId="297"/>
            <ac:spMk id="8" creationId="{C2F6B027-70FD-96B6-7A1A-42BEFF110E59}"/>
          </ac:spMkLst>
        </pc:spChg>
        <pc:spChg chg="mod">
          <ac:chgData name="Adina Farinango" userId="33d2282c-26e6-499a-8585-f7494e0b621e" providerId="ADAL" clId="{3FD46C87-8165-A648-86A8-A8B16159AC96}" dt="2024-01-05T16:53:39.673" v="829"/>
          <ac:spMkLst>
            <pc:docMk/>
            <pc:sldMk cId="537529396" sldId="297"/>
            <ac:spMk id="9" creationId="{1D24B612-E8F8-3A72-B7FD-0D1CEA6DB58A}"/>
          </ac:spMkLst>
        </pc:spChg>
        <pc:spChg chg="add mod">
          <ac:chgData name="Adina Farinango" userId="33d2282c-26e6-499a-8585-f7494e0b621e" providerId="ADAL" clId="{3FD46C87-8165-A648-86A8-A8B16159AC96}" dt="2024-01-05T16:53:39.673" v="829"/>
          <ac:spMkLst>
            <pc:docMk/>
            <pc:sldMk cId="537529396" sldId="297"/>
            <ac:spMk id="11" creationId="{04F0959E-4E5F-1414-B146-5CDA1FB50416}"/>
          </ac:spMkLst>
        </pc:spChg>
        <pc:spChg chg="add del mod">
          <ac:chgData name="Adina Farinango" userId="33d2282c-26e6-499a-8585-f7494e0b621e" providerId="ADAL" clId="{3FD46C87-8165-A648-86A8-A8B16159AC96}" dt="2023-12-20T21:05:30.341" v="672"/>
          <ac:spMkLst>
            <pc:docMk/>
            <pc:sldMk cId="537529396" sldId="297"/>
            <ac:spMk id="14" creationId="{EA5B168F-62E2-B105-18E7-C62357589BAC}"/>
          </ac:spMkLst>
        </pc:spChg>
        <pc:spChg chg="add del mod">
          <ac:chgData name="Adina Farinango" userId="33d2282c-26e6-499a-8585-f7494e0b621e" providerId="ADAL" clId="{3FD46C87-8165-A648-86A8-A8B16159AC96}" dt="2023-12-20T21:05:30.341" v="672"/>
          <ac:spMkLst>
            <pc:docMk/>
            <pc:sldMk cId="537529396" sldId="297"/>
            <ac:spMk id="15" creationId="{8FBF1A45-F9A8-889B-D619-42E477FEFD8A}"/>
          </ac:spMkLst>
        </pc:spChg>
        <pc:spChg chg="add del mod">
          <ac:chgData name="Adina Farinango" userId="33d2282c-26e6-499a-8585-f7494e0b621e" providerId="ADAL" clId="{3FD46C87-8165-A648-86A8-A8B16159AC96}" dt="2023-12-20T21:05:30.341" v="672"/>
          <ac:spMkLst>
            <pc:docMk/>
            <pc:sldMk cId="537529396" sldId="297"/>
            <ac:spMk id="16" creationId="{907AADBD-AA90-8641-11DF-1DEC08C23C32}"/>
          </ac:spMkLst>
        </pc:spChg>
        <pc:spChg chg="add del mod">
          <ac:chgData name="Adina Farinango" userId="33d2282c-26e6-499a-8585-f7494e0b621e" providerId="ADAL" clId="{3FD46C87-8165-A648-86A8-A8B16159AC96}" dt="2023-12-20T21:05:30.341" v="672"/>
          <ac:spMkLst>
            <pc:docMk/>
            <pc:sldMk cId="537529396" sldId="297"/>
            <ac:spMk id="17" creationId="{F9C8DB39-9570-0D0B-F018-7D2B0A85C6D6}"/>
          </ac:spMkLst>
        </pc:spChg>
        <pc:spChg chg="add del mod">
          <ac:chgData name="Adina Farinango" userId="33d2282c-26e6-499a-8585-f7494e0b621e" providerId="ADAL" clId="{3FD46C87-8165-A648-86A8-A8B16159AC96}" dt="2023-12-20T21:05:30.341" v="672"/>
          <ac:spMkLst>
            <pc:docMk/>
            <pc:sldMk cId="537529396" sldId="297"/>
            <ac:spMk id="18" creationId="{2643BCFF-3B26-ABFB-4FE1-ACC33D05DD27}"/>
          </ac:spMkLst>
        </pc:spChg>
        <pc:spChg chg="add del mod">
          <ac:chgData name="Adina Farinango" userId="33d2282c-26e6-499a-8585-f7494e0b621e" providerId="ADAL" clId="{3FD46C87-8165-A648-86A8-A8B16159AC96}" dt="2023-12-20T21:05:30.341" v="672"/>
          <ac:spMkLst>
            <pc:docMk/>
            <pc:sldMk cId="537529396" sldId="297"/>
            <ac:spMk id="19" creationId="{011B778C-CD6A-3497-F25C-E473E20572B0}"/>
          </ac:spMkLst>
        </pc:spChg>
        <pc:spChg chg="add del mod">
          <ac:chgData name="Adina Farinango" userId="33d2282c-26e6-499a-8585-f7494e0b621e" providerId="ADAL" clId="{3FD46C87-8165-A648-86A8-A8B16159AC96}" dt="2023-12-20T21:05:30.341" v="672"/>
          <ac:spMkLst>
            <pc:docMk/>
            <pc:sldMk cId="537529396" sldId="297"/>
            <ac:spMk id="20" creationId="{EDA974C5-0503-5366-CA0A-C55462E365E3}"/>
          </ac:spMkLst>
        </pc:spChg>
        <pc:spChg chg="add del mod">
          <ac:chgData name="Adina Farinango" userId="33d2282c-26e6-499a-8585-f7494e0b621e" providerId="ADAL" clId="{3FD46C87-8165-A648-86A8-A8B16159AC96}" dt="2023-12-20T21:05:30.341" v="672"/>
          <ac:spMkLst>
            <pc:docMk/>
            <pc:sldMk cId="537529396" sldId="297"/>
            <ac:spMk id="21" creationId="{6598686A-7E58-8D2A-47FE-FC2E9F098052}"/>
          </ac:spMkLst>
        </pc:spChg>
        <pc:spChg chg="add del mod">
          <ac:chgData name="Adina Farinango" userId="33d2282c-26e6-499a-8585-f7494e0b621e" providerId="ADAL" clId="{3FD46C87-8165-A648-86A8-A8B16159AC96}" dt="2023-12-20T21:05:30.341" v="672"/>
          <ac:spMkLst>
            <pc:docMk/>
            <pc:sldMk cId="537529396" sldId="297"/>
            <ac:spMk id="22" creationId="{F3BF14A5-703A-0D53-4D14-D8D966F1C46D}"/>
          </ac:spMkLst>
        </pc:spChg>
        <pc:spChg chg="add del mod">
          <ac:chgData name="Adina Farinango" userId="33d2282c-26e6-499a-8585-f7494e0b621e" providerId="ADAL" clId="{3FD46C87-8165-A648-86A8-A8B16159AC96}" dt="2023-12-20T21:05:30.341" v="672"/>
          <ac:spMkLst>
            <pc:docMk/>
            <pc:sldMk cId="537529396" sldId="297"/>
            <ac:spMk id="23" creationId="{C8917B0B-2FBE-E922-1360-187B9E07332A}"/>
          </ac:spMkLst>
        </pc:spChg>
        <pc:spChg chg="add del mod">
          <ac:chgData name="Adina Farinango" userId="33d2282c-26e6-499a-8585-f7494e0b621e" providerId="ADAL" clId="{3FD46C87-8165-A648-86A8-A8B16159AC96}" dt="2023-12-20T21:05:30.341" v="672"/>
          <ac:spMkLst>
            <pc:docMk/>
            <pc:sldMk cId="537529396" sldId="297"/>
            <ac:spMk id="24" creationId="{A10B0C5C-7482-B6B5-6C90-4834EDF7AA92}"/>
          </ac:spMkLst>
        </pc:spChg>
        <pc:spChg chg="add del mod">
          <ac:chgData name="Adina Farinango" userId="33d2282c-26e6-499a-8585-f7494e0b621e" providerId="ADAL" clId="{3FD46C87-8165-A648-86A8-A8B16159AC96}" dt="2023-12-20T21:05:30.341" v="672"/>
          <ac:spMkLst>
            <pc:docMk/>
            <pc:sldMk cId="537529396" sldId="297"/>
            <ac:spMk id="25" creationId="{FF8D5BC5-1825-D2B5-A478-F6CBD9B9798B}"/>
          </ac:spMkLst>
        </pc:spChg>
        <pc:spChg chg="add del mod">
          <ac:chgData name="Adina Farinango" userId="33d2282c-26e6-499a-8585-f7494e0b621e" providerId="ADAL" clId="{3FD46C87-8165-A648-86A8-A8B16159AC96}" dt="2023-12-20T21:05:30.341" v="672"/>
          <ac:spMkLst>
            <pc:docMk/>
            <pc:sldMk cId="537529396" sldId="297"/>
            <ac:spMk id="26" creationId="{68713B55-BCD9-64F1-3EB9-00DEBF1E02BE}"/>
          </ac:spMkLst>
        </pc:spChg>
        <pc:spChg chg="add del mod">
          <ac:chgData name="Adina Farinango" userId="33d2282c-26e6-499a-8585-f7494e0b621e" providerId="ADAL" clId="{3FD46C87-8165-A648-86A8-A8B16159AC96}" dt="2023-12-20T21:05:30.341" v="672"/>
          <ac:spMkLst>
            <pc:docMk/>
            <pc:sldMk cId="537529396" sldId="297"/>
            <ac:spMk id="27" creationId="{77091698-18B6-4675-EDAD-F7F17C26C8FF}"/>
          </ac:spMkLst>
        </pc:spChg>
        <pc:spChg chg="add del mod">
          <ac:chgData name="Adina Farinango" userId="33d2282c-26e6-499a-8585-f7494e0b621e" providerId="ADAL" clId="{3FD46C87-8165-A648-86A8-A8B16159AC96}" dt="2023-12-20T21:05:30.341" v="672"/>
          <ac:spMkLst>
            <pc:docMk/>
            <pc:sldMk cId="537529396" sldId="297"/>
            <ac:spMk id="28" creationId="{33E07879-B1BC-751F-8FAC-F4213F70BD83}"/>
          </ac:spMkLst>
        </pc:spChg>
        <pc:spChg chg="add del mod">
          <ac:chgData name="Adina Farinango" userId="33d2282c-26e6-499a-8585-f7494e0b621e" providerId="ADAL" clId="{3FD46C87-8165-A648-86A8-A8B16159AC96}" dt="2023-12-20T21:05:30.341" v="672"/>
          <ac:spMkLst>
            <pc:docMk/>
            <pc:sldMk cId="537529396" sldId="297"/>
            <ac:spMk id="29" creationId="{B9D4C7CA-A185-3198-66E9-A38E23372D93}"/>
          </ac:spMkLst>
        </pc:spChg>
        <pc:spChg chg="add del mod">
          <ac:chgData name="Adina Farinango" userId="33d2282c-26e6-499a-8585-f7494e0b621e" providerId="ADAL" clId="{3FD46C87-8165-A648-86A8-A8B16159AC96}" dt="2023-12-20T21:05:30.341" v="672"/>
          <ac:spMkLst>
            <pc:docMk/>
            <pc:sldMk cId="537529396" sldId="297"/>
            <ac:spMk id="30" creationId="{172E56F2-CDBB-D189-96A6-4A27729710C9}"/>
          </ac:spMkLst>
        </pc:spChg>
        <pc:spChg chg="add del mod">
          <ac:chgData name="Adina Farinango" userId="33d2282c-26e6-499a-8585-f7494e0b621e" providerId="ADAL" clId="{3FD46C87-8165-A648-86A8-A8B16159AC96}" dt="2023-12-20T21:05:30.341" v="672"/>
          <ac:spMkLst>
            <pc:docMk/>
            <pc:sldMk cId="537529396" sldId="297"/>
            <ac:spMk id="31" creationId="{A7180C3C-E32F-F309-6349-2FAA125A7094}"/>
          </ac:spMkLst>
        </pc:spChg>
        <pc:spChg chg="add del mod">
          <ac:chgData name="Adina Farinango" userId="33d2282c-26e6-499a-8585-f7494e0b621e" providerId="ADAL" clId="{3FD46C87-8165-A648-86A8-A8B16159AC96}" dt="2023-12-20T21:05:30.341" v="672"/>
          <ac:spMkLst>
            <pc:docMk/>
            <pc:sldMk cId="537529396" sldId="297"/>
            <ac:spMk id="32" creationId="{4336CCD7-259D-4BEC-0560-89C95DA443D0}"/>
          </ac:spMkLst>
        </pc:spChg>
        <pc:spChg chg="add del mod">
          <ac:chgData name="Adina Farinango" userId="33d2282c-26e6-499a-8585-f7494e0b621e" providerId="ADAL" clId="{3FD46C87-8165-A648-86A8-A8B16159AC96}" dt="2023-12-20T21:05:30.341" v="672"/>
          <ac:spMkLst>
            <pc:docMk/>
            <pc:sldMk cId="537529396" sldId="297"/>
            <ac:spMk id="33" creationId="{9C8345C6-9295-A1EE-BF1F-35018D10FC8D}"/>
          </ac:spMkLst>
        </pc:spChg>
        <pc:spChg chg="add del mod">
          <ac:chgData name="Adina Farinango" userId="33d2282c-26e6-499a-8585-f7494e0b621e" providerId="ADAL" clId="{3FD46C87-8165-A648-86A8-A8B16159AC96}" dt="2023-12-20T21:05:30.341" v="672"/>
          <ac:spMkLst>
            <pc:docMk/>
            <pc:sldMk cId="537529396" sldId="297"/>
            <ac:spMk id="34" creationId="{0C91E0F6-C443-B859-F02B-4BB11E2403AF}"/>
          </ac:spMkLst>
        </pc:spChg>
        <pc:spChg chg="add del mod">
          <ac:chgData name="Adina Farinango" userId="33d2282c-26e6-499a-8585-f7494e0b621e" providerId="ADAL" clId="{3FD46C87-8165-A648-86A8-A8B16159AC96}" dt="2023-12-20T21:05:30.341" v="672"/>
          <ac:spMkLst>
            <pc:docMk/>
            <pc:sldMk cId="537529396" sldId="297"/>
            <ac:spMk id="36" creationId="{99CD90BB-8686-ACD3-0D2F-4FC8BECF235D}"/>
          </ac:spMkLst>
        </pc:spChg>
        <pc:spChg chg="add del mod">
          <ac:chgData name="Adina Farinango" userId="33d2282c-26e6-499a-8585-f7494e0b621e" providerId="ADAL" clId="{3FD46C87-8165-A648-86A8-A8B16159AC96}" dt="2023-12-20T21:05:30.341" v="672"/>
          <ac:spMkLst>
            <pc:docMk/>
            <pc:sldMk cId="537529396" sldId="297"/>
            <ac:spMk id="37" creationId="{D8E44D2F-2E91-28C8-67AC-6080779B517D}"/>
          </ac:spMkLst>
        </pc:spChg>
        <pc:spChg chg="add mod">
          <ac:chgData name="Adina Farinango" userId="33d2282c-26e6-499a-8585-f7494e0b621e" providerId="ADAL" clId="{3FD46C87-8165-A648-86A8-A8B16159AC96}" dt="2024-01-05T16:53:39.673" v="829"/>
          <ac:spMkLst>
            <pc:docMk/>
            <pc:sldMk cId="537529396" sldId="297"/>
            <ac:spMk id="38" creationId="{E382A74B-6314-288B-6F61-CA5ABBC31C88}"/>
          </ac:spMkLst>
        </pc:spChg>
        <pc:spChg chg="del mod">
          <ac:chgData name="Adina Farinango" userId="33d2282c-26e6-499a-8585-f7494e0b621e" providerId="ADAL" clId="{3FD46C87-8165-A648-86A8-A8B16159AC96}" dt="2023-12-20T21:06:04.578" v="687" actId="478"/>
          <ac:spMkLst>
            <pc:docMk/>
            <pc:sldMk cId="537529396" sldId="297"/>
            <ac:spMk id="39" creationId="{BC3B68EE-C8E9-1768-340E-DA310868B4C3}"/>
          </ac:spMkLst>
        </pc:spChg>
        <pc:spChg chg="del">
          <ac:chgData name="Adina Farinango" userId="33d2282c-26e6-499a-8585-f7494e0b621e" providerId="ADAL" clId="{3FD46C87-8165-A648-86A8-A8B16159AC96}" dt="2023-12-20T21:04:26.342" v="668" actId="478"/>
          <ac:spMkLst>
            <pc:docMk/>
            <pc:sldMk cId="537529396" sldId="297"/>
            <ac:spMk id="40" creationId="{6D43FB99-4ECB-8219-B208-DAC895935C0B}"/>
          </ac:spMkLst>
        </pc:spChg>
        <pc:spChg chg="del mod">
          <ac:chgData name="Adina Farinango" userId="33d2282c-26e6-499a-8585-f7494e0b621e" providerId="ADAL" clId="{3FD46C87-8165-A648-86A8-A8B16159AC96}" dt="2023-12-20T21:02:17.839" v="659" actId="478"/>
          <ac:spMkLst>
            <pc:docMk/>
            <pc:sldMk cId="537529396" sldId="297"/>
            <ac:spMk id="41" creationId="{7AC9C8FD-324C-A595-47E4-55A4700CD2D8}"/>
          </ac:spMkLst>
        </pc:spChg>
        <pc:spChg chg="del">
          <ac:chgData name="Adina Farinango" userId="33d2282c-26e6-499a-8585-f7494e0b621e" providerId="ADAL" clId="{3FD46C87-8165-A648-86A8-A8B16159AC96}" dt="2023-12-20T21:04:22.831" v="667" actId="478"/>
          <ac:spMkLst>
            <pc:docMk/>
            <pc:sldMk cId="537529396" sldId="297"/>
            <ac:spMk id="42" creationId="{8C314F69-1BAF-1CF5-68D0-131A3F4ED7F6}"/>
          </ac:spMkLst>
        </pc:spChg>
        <pc:spChg chg="mod">
          <ac:chgData name="Adina Farinango" userId="33d2282c-26e6-499a-8585-f7494e0b621e" providerId="ADAL" clId="{3FD46C87-8165-A648-86A8-A8B16159AC96}" dt="2024-01-05T16:53:39.673" v="829"/>
          <ac:spMkLst>
            <pc:docMk/>
            <pc:sldMk cId="537529396" sldId="297"/>
            <ac:spMk id="43" creationId="{2F75DB50-13AF-430C-19A6-FF665D715034}"/>
          </ac:spMkLst>
        </pc:spChg>
        <pc:spChg chg="mod">
          <ac:chgData name="Adina Farinango" userId="33d2282c-26e6-499a-8585-f7494e0b621e" providerId="ADAL" clId="{3FD46C87-8165-A648-86A8-A8B16159AC96}" dt="2024-01-05T16:53:39.673" v="829"/>
          <ac:spMkLst>
            <pc:docMk/>
            <pc:sldMk cId="537529396" sldId="297"/>
            <ac:spMk id="44" creationId="{450BAAEA-5597-1D0A-BF5C-A663711CD1E0}"/>
          </ac:spMkLst>
        </pc:spChg>
        <pc:spChg chg="del">
          <ac:chgData name="Adina Farinango" userId="33d2282c-26e6-499a-8585-f7494e0b621e" providerId="ADAL" clId="{3FD46C87-8165-A648-86A8-A8B16159AC96}" dt="2023-12-20T21:04:27.261" v="669" actId="478"/>
          <ac:spMkLst>
            <pc:docMk/>
            <pc:sldMk cId="537529396" sldId="297"/>
            <ac:spMk id="45" creationId="{D91D9888-0B20-D6E7-9B60-289C76AE82C6}"/>
          </ac:spMkLst>
        </pc:spChg>
        <pc:spChg chg="del">
          <ac:chgData name="Adina Farinango" userId="33d2282c-26e6-499a-8585-f7494e0b621e" providerId="ADAL" clId="{3FD46C87-8165-A648-86A8-A8B16159AC96}" dt="2023-12-20T21:06:07.098" v="688" actId="478"/>
          <ac:spMkLst>
            <pc:docMk/>
            <pc:sldMk cId="537529396" sldId="297"/>
            <ac:spMk id="46" creationId="{30DA5275-7C31-EE4A-4115-27AA7C5E0946}"/>
          </ac:spMkLst>
        </pc:spChg>
        <pc:spChg chg="del">
          <ac:chgData name="Adina Farinango" userId="33d2282c-26e6-499a-8585-f7494e0b621e" providerId="ADAL" clId="{3FD46C87-8165-A648-86A8-A8B16159AC96}" dt="2023-12-20T21:06:07.098" v="688" actId="478"/>
          <ac:spMkLst>
            <pc:docMk/>
            <pc:sldMk cId="537529396" sldId="297"/>
            <ac:spMk id="47" creationId="{E45DE696-D7F8-DBAF-AB00-08B10FB542A6}"/>
          </ac:spMkLst>
        </pc:spChg>
        <pc:spChg chg="del">
          <ac:chgData name="Adina Farinango" userId="33d2282c-26e6-499a-8585-f7494e0b621e" providerId="ADAL" clId="{3FD46C87-8165-A648-86A8-A8B16159AC96}" dt="2023-12-20T21:04:26.342" v="668" actId="478"/>
          <ac:spMkLst>
            <pc:docMk/>
            <pc:sldMk cId="537529396" sldId="297"/>
            <ac:spMk id="48" creationId="{B00A2D66-7D0A-EB23-5E4B-F61CFB64E8FA}"/>
          </ac:spMkLst>
        </pc:spChg>
        <pc:spChg chg="del">
          <ac:chgData name="Adina Farinango" userId="33d2282c-26e6-499a-8585-f7494e0b621e" providerId="ADAL" clId="{3FD46C87-8165-A648-86A8-A8B16159AC96}" dt="2023-12-20T21:04:21.621" v="666" actId="478"/>
          <ac:spMkLst>
            <pc:docMk/>
            <pc:sldMk cId="537529396" sldId="297"/>
            <ac:spMk id="49" creationId="{3D0A7FF4-0C7F-B407-6C1D-A77038FC5DF6}"/>
          </ac:spMkLst>
        </pc:spChg>
        <pc:spChg chg="del">
          <ac:chgData name="Adina Farinango" userId="33d2282c-26e6-499a-8585-f7494e0b621e" providerId="ADAL" clId="{3FD46C87-8165-A648-86A8-A8B16159AC96}" dt="2023-12-20T21:04:26.342" v="668" actId="478"/>
          <ac:spMkLst>
            <pc:docMk/>
            <pc:sldMk cId="537529396" sldId="297"/>
            <ac:spMk id="50" creationId="{0FE0B8B5-A282-2813-B331-2455B4310FD3}"/>
          </ac:spMkLst>
        </pc:spChg>
        <pc:spChg chg="del">
          <ac:chgData name="Adina Farinango" userId="33d2282c-26e6-499a-8585-f7494e0b621e" providerId="ADAL" clId="{3FD46C87-8165-A648-86A8-A8B16159AC96}" dt="2023-12-20T21:04:21.621" v="666" actId="478"/>
          <ac:spMkLst>
            <pc:docMk/>
            <pc:sldMk cId="537529396" sldId="297"/>
            <ac:spMk id="51" creationId="{2662D41C-B632-28BE-2110-E57184DBDA75}"/>
          </ac:spMkLst>
        </pc:spChg>
        <pc:spChg chg="del">
          <ac:chgData name="Adina Farinango" userId="33d2282c-26e6-499a-8585-f7494e0b621e" providerId="ADAL" clId="{3FD46C87-8165-A648-86A8-A8B16159AC96}" dt="2023-12-20T21:04:26.342" v="668" actId="478"/>
          <ac:spMkLst>
            <pc:docMk/>
            <pc:sldMk cId="537529396" sldId="297"/>
            <ac:spMk id="52" creationId="{F11442C4-6F74-0AD7-447B-0DCBBD7D5428}"/>
          </ac:spMkLst>
        </pc:spChg>
        <pc:spChg chg="del">
          <ac:chgData name="Adina Farinango" userId="33d2282c-26e6-499a-8585-f7494e0b621e" providerId="ADAL" clId="{3FD46C87-8165-A648-86A8-A8B16159AC96}" dt="2023-12-20T21:04:21.621" v="666" actId="478"/>
          <ac:spMkLst>
            <pc:docMk/>
            <pc:sldMk cId="537529396" sldId="297"/>
            <ac:spMk id="53" creationId="{31A43C90-CAB3-89B5-DCA4-20F694074026}"/>
          </ac:spMkLst>
        </pc:spChg>
        <pc:spChg chg="del">
          <ac:chgData name="Adina Farinango" userId="33d2282c-26e6-499a-8585-f7494e0b621e" providerId="ADAL" clId="{3FD46C87-8165-A648-86A8-A8B16159AC96}" dt="2023-12-20T21:04:26.342" v="668" actId="478"/>
          <ac:spMkLst>
            <pc:docMk/>
            <pc:sldMk cId="537529396" sldId="297"/>
            <ac:spMk id="54" creationId="{824E818C-69EE-59E1-16B5-1E60FF036748}"/>
          </ac:spMkLst>
        </pc:spChg>
        <pc:spChg chg="del">
          <ac:chgData name="Adina Farinango" userId="33d2282c-26e6-499a-8585-f7494e0b621e" providerId="ADAL" clId="{3FD46C87-8165-A648-86A8-A8B16159AC96}" dt="2023-12-20T21:04:21.621" v="666" actId="478"/>
          <ac:spMkLst>
            <pc:docMk/>
            <pc:sldMk cId="537529396" sldId="297"/>
            <ac:spMk id="55" creationId="{A45938AF-4581-CFD3-DF4E-F4D4FCF05279}"/>
          </ac:spMkLst>
        </pc:spChg>
        <pc:spChg chg="del">
          <ac:chgData name="Adina Farinango" userId="33d2282c-26e6-499a-8585-f7494e0b621e" providerId="ADAL" clId="{3FD46C87-8165-A648-86A8-A8B16159AC96}" dt="2023-12-20T21:04:26.342" v="668" actId="478"/>
          <ac:spMkLst>
            <pc:docMk/>
            <pc:sldMk cId="537529396" sldId="297"/>
            <ac:spMk id="56" creationId="{A2562A10-8248-9D33-9974-4ABACD27F1EC}"/>
          </ac:spMkLst>
        </pc:spChg>
        <pc:spChg chg="del">
          <ac:chgData name="Adina Farinango" userId="33d2282c-26e6-499a-8585-f7494e0b621e" providerId="ADAL" clId="{3FD46C87-8165-A648-86A8-A8B16159AC96}" dt="2023-12-20T21:04:21.621" v="666" actId="478"/>
          <ac:spMkLst>
            <pc:docMk/>
            <pc:sldMk cId="537529396" sldId="297"/>
            <ac:spMk id="57" creationId="{C689AC64-937E-5DBD-ED31-902FE9A2D93D}"/>
          </ac:spMkLst>
        </pc:spChg>
        <pc:spChg chg="del">
          <ac:chgData name="Adina Farinango" userId="33d2282c-26e6-499a-8585-f7494e0b621e" providerId="ADAL" clId="{3FD46C87-8165-A648-86A8-A8B16159AC96}" dt="2023-12-20T21:04:26.342" v="668" actId="478"/>
          <ac:spMkLst>
            <pc:docMk/>
            <pc:sldMk cId="537529396" sldId="297"/>
            <ac:spMk id="58" creationId="{9EBFBA99-2088-C5B9-0F44-B2459CA2C521}"/>
          </ac:spMkLst>
        </pc:spChg>
        <pc:spChg chg="del">
          <ac:chgData name="Adina Farinango" userId="33d2282c-26e6-499a-8585-f7494e0b621e" providerId="ADAL" clId="{3FD46C87-8165-A648-86A8-A8B16159AC96}" dt="2023-12-20T21:04:21.621" v="666" actId="478"/>
          <ac:spMkLst>
            <pc:docMk/>
            <pc:sldMk cId="537529396" sldId="297"/>
            <ac:spMk id="59" creationId="{8330888A-13EF-7208-AC1F-4E768111D313}"/>
          </ac:spMkLst>
        </pc:spChg>
        <pc:spChg chg="del">
          <ac:chgData name="Adina Farinango" userId="33d2282c-26e6-499a-8585-f7494e0b621e" providerId="ADAL" clId="{3FD46C87-8165-A648-86A8-A8B16159AC96}" dt="2023-12-20T21:04:26.342" v="668" actId="478"/>
          <ac:spMkLst>
            <pc:docMk/>
            <pc:sldMk cId="537529396" sldId="297"/>
            <ac:spMk id="60" creationId="{269E2CD9-6916-9F45-568A-E3A55738D6CA}"/>
          </ac:spMkLst>
        </pc:spChg>
        <pc:spChg chg="del">
          <ac:chgData name="Adina Farinango" userId="33d2282c-26e6-499a-8585-f7494e0b621e" providerId="ADAL" clId="{3FD46C87-8165-A648-86A8-A8B16159AC96}" dt="2023-12-20T21:04:26.342" v="668" actId="478"/>
          <ac:spMkLst>
            <pc:docMk/>
            <pc:sldMk cId="537529396" sldId="297"/>
            <ac:spMk id="61" creationId="{AF1D7DAC-E9D8-9249-38DF-61D22A5C16A0}"/>
          </ac:spMkLst>
        </pc:spChg>
        <pc:spChg chg="del">
          <ac:chgData name="Adina Farinango" userId="33d2282c-26e6-499a-8585-f7494e0b621e" providerId="ADAL" clId="{3FD46C87-8165-A648-86A8-A8B16159AC96}" dt="2023-12-20T21:04:26.342" v="668" actId="478"/>
          <ac:spMkLst>
            <pc:docMk/>
            <pc:sldMk cId="537529396" sldId="297"/>
            <ac:spMk id="62" creationId="{C42AA07C-5A3E-6EAC-155C-04073B9B7FB8}"/>
          </ac:spMkLst>
        </pc:spChg>
        <pc:spChg chg="del">
          <ac:chgData name="Adina Farinango" userId="33d2282c-26e6-499a-8585-f7494e0b621e" providerId="ADAL" clId="{3FD46C87-8165-A648-86A8-A8B16159AC96}" dt="2023-12-20T21:04:21.621" v="666" actId="478"/>
          <ac:spMkLst>
            <pc:docMk/>
            <pc:sldMk cId="537529396" sldId="297"/>
            <ac:spMk id="63" creationId="{EE44B7DD-2040-D813-C50C-99B7C976954A}"/>
          </ac:spMkLst>
        </pc:spChg>
        <pc:spChg chg="del">
          <ac:chgData name="Adina Farinango" userId="33d2282c-26e6-499a-8585-f7494e0b621e" providerId="ADAL" clId="{3FD46C87-8165-A648-86A8-A8B16159AC96}" dt="2023-12-20T21:04:26.342" v="668" actId="478"/>
          <ac:spMkLst>
            <pc:docMk/>
            <pc:sldMk cId="537529396" sldId="297"/>
            <ac:spMk id="64" creationId="{A795846B-1561-F26A-2962-ABA85ECA8038}"/>
          </ac:spMkLst>
        </pc:spChg>
        <pc:spChg chg="del">
          <ac:chgData name="Adina Farinango" userId="33d2282c-26e6-499a-8585-f7494e0b621e" providerId="ADAL" clId="{3FD46C87-8165-A648-86A8-A8B16159AC96}" dt="2023-12-20T21:04:21.621" v="666" actId="478"/>
          <ac:spMkLst>
            <pc:docMk/>
            <pc:sldMk cId="537529396" sldId="297"/>
            <ac:spMk id="65" creationId="{17EE246D-F264-10B4-00DB-76AF92B3380D}"/>
          </ac:spMkLst>
        </pc:spChg>
        <pc:spChg chg="del">
          <ac:chgData name="Adina Farinango" userId="33d2282c-26e6-499a-8585-f7494e0b621e" providerId="ADAL" clId="{3FD46C87-8165-A648-86A8-A8B16159AC96}" dt="2023-12-20T21:04:21.621" v="666" actId="478"/>
          <ac:spMkLst>
            <pc:docMk/>
            <pc:sldMk cId="537529396" sldId="297"/>
            <ac:spMk id="66" creationId="{A4688017-D76D-7F9C-4B74-38D2955C4027}"/>
          </ac:spMkLst>
        </pc:spChg>
        <pc:spChg chg="del">
          <ac:chgData name="Adina Farinango" userId="33d2282c-26e6-499a-8585-f7494e0b621e" providerId="ADAL" clId="{3FD46C87-8165-A648-86A8-A8B16159AC96}" dt="2023-12-20T21:04:21.621" v="666" actId="478"/>
          <ac:spMkLst>
            <pc:docMk/>
            <pc:sldMk cId="537529396" sldId="297"/>
            <ac:spMk id="67" creationId="{8900FDBE-5AA0-A13A-44C5-98BA9049739F}"/>
          </ac:spMkLst>
        </pc:spChg>
        <pc:spChg chg="add mod">
          <ac:chgData name="Adina Farinango" userId="33d2282c-26e6-499a-8585-f7494e0b621e" providerId="ADAL" clId="{3FD46C87-8165-A648-86A8-A8B16159AC96}" dt="2024-01-05T16:53:39.673" v="829"/>
          <ac:spMkLst>
            <pc:docMk/>
            <pc:sldMk cId="537529396" sldId="297"/>
            <ac:spMk id="68" creationId="{B701FF11-5D67-1797-851F-2AD0684918FF}"/>
          </ac:spMkLst>
        </pc:spChg>
        <pc:spChg chg="add del mod">
          <ac:chgData name="Adina Farinango" userId="33d2282c-26e6-499a-8585-f7494e0b621e" providerId="ADAL" clId="{3FD46C87-8165-A648-86A8-A8B16159AC96}" dt="2023-12-20T21:05:51.971" v="682" actId="478"/>
          <ac:spMkLst>
            <pc:docMk/>
            <pc:sldMk cId="537529396" sldId="297"/>
            <ac:spMk id="69" creationId="{BD02EEA9-7B2E-E415-672A-3EEBECE7AB03}"/>
          </ac:spMkLst>
        </pc:spChg>
        <pc:spChg chg="add del mod">
          <ac:chgData name="Adina Farinango" userId="33d2282c-26e6-499a-8585-f7494e0b621e" providerId="ADAL" clId="{3FD46C87-8165-A648-86A8-A8B16159AC96}" dt="2023-12-20T21:06:02.396" v="686" actId="478"/>
          <ac:spMkLst>
            <pc:docMk/>
            <pc:sldMk cId="537529396" sldId="297"/>
            <ac:spMk id="70" creationId="{FD5B9C16-33C6-F46B-C481-34062B2DCF4A}"/>
          </ac:spMkLst>
        </pc:spChg>
        <pc:spChg chg="add mod">
          <ac:chgData name="Adina Farinango" userId="33d2282c-26e6-499a-8585-f7494e0b621e" providerId="ADAL" clId="{3FD46C87-8165-A648-86A8-A8B16159AC96}" dt="2024-01-05T16:53:39.673" v="829"/>
          <ac:spMkLst>
            <pc:docMk/>
            <pc:sldMk cId="537529396" sldId="297"/>
            <ac:spMk id="71" creationId="{202A6FC5-9E25-8864-EC82-C1A4C5D08D81}"/>
          </ac:spMkLst>
        </pc:spChg>
        <pc:spChg chg="add mod">
          <ac:chgData name="Adina Farinango" userId="33d2282c-26e6-499a-8585-f7494e0b621e" providerId="ADAL" clId="{3FD46C87-8165-A648-86A8-A8B16159AC96}" dt="2024-01-05T16:53:39.673" v="829"/>
          <ac:spMkLst>
            <pc:docMk/>
            <pc:sldMk cId="537529396" sldId="297"/>
            <ac:spMk id="72" creationId="{C773ACCB-5136-8C3A-68CB-A87F8BDC6780}"/>
          </ac:spMkLst>
        </pc:spChg>
        <pc:spChg chg="add mod">
          <ac:chgData name="Adina Farinango" userId="33d2282c-26e6-499a-8585-f7494e0b621e" providerId="ADAL" clId="{3FD46C87-8165-A648-86A8-A8B16159AC96}" dt="2024-01-05T16:53:39.673" v="829"/>
          <ac:spMkLst>
            <pc:docMk/>
            <pc:sldMk cId="537529396" sldId="297"/>
            <ac:spMk id="73" creationId="{C4B0F459-42BF-F4F8-D830-7A36968A8E47}"/>
          </ac:spMkLst>
        </pc:spChg>
        <pc:spChg chg="add mod">
          <ac:chgData name="Adina Farinango" userId="33d2282c-26e6-499a-8585-f7494e0b621e" providerId="ADAL" clId="{3FD46C87-8165-A648-86A8-A8B16159AC96}" dt="2024-01-05T16:53:39.673" v="829"/>
          <ac:spMkLst>
            <pc:docMk/>
            <pc:sldMk cId="537529396" sldId="297"/>
            <ac:spMk id="74" creationId="{FBA6073B-2BBE-82F2-3931-0A3AA1CB482A}"/>
          </ac:spMkLst>
        </pc:spChg>
        <pc:spChg chg="add del mod">
          <ac:chgData name="Adina Farinango" userId="33d2282c-26e6-499a-8585-f7494e0b621e" providerId="ADAL" clId="{3FD46C87-8165-A648-86A8-A8B16159AC96}" dt="2023-12-20T21:05:53.119" v="684" actId="478"/>
          <ac:spMkLst>
            <pc:docMk/>
            <pc:sldMk cId="537529396" sldId="297"/>
            <ac:spMk id="75" creationId="{F548EB99-9D27-2984-589E-38082EBE5DD1}"/>
          </ac:spMkLst>
        </pc:spChg>
        <pc:spChg chg="add mod">
          <ac:chgData name="Adina Farinango" userId="33d2282c-26e6-499a-8585-f7494e0b621e" providerId="ADAL" clId="{3FD46C87-8165-A648-86A8-A8B16159AC96}" dt="2024-01-05T16:53:39.673" v="829"/>
          <ac:spMkLst>
            <pc:docMk/>
            <pc:sldMk cId="537529396" sldId="297"/>
            <ac:spMk id="76" creationId="{89BED342-7893-E2F1-FF43-D485D309E283}"/>
          </ac:spMkLst>
        </pc:spChg>
        <pc:spChg chg="add mod">
          <ac:chgData name="Adina Farinango" userId="33d2282c-26e6-499a-8585-f7494e0b621e" providerId="ADAL" clId="{3FD46C87-8165-A648-86A8-A8B16159AC96}" dt="2024-01-05T16:53:39.673" v="829"/>
          <ac:spMkLst>
            <pc:docMk/>
            <pc:sldMk cId="537529396" sldId="297"/>
            <ac:spMk id="77" creationId="{87F0F35D-EA6E-3B35-E914-5E871C77FC8C}"/>
          </ac:spMkLst>
        </pc:spChg>
        <pc:spChg chg="add mod">
          <ac:chgData name="Adina Farinango" userId="33d2282c-26e6-499a-8585-f7494e0b621e" providerId="ADAL" clId="{3FD46C87-8165-A648-86A8-A8B16159AC96}" dt="2024-01-05T16:53:39.673" v="829"/>
          <ac:spMkLst>
            <pc:docMk/>
            <pc:sldMk cId="537529396" sldId="297"/>
            <ac:spMk id="78" creationId="{9FDF3C0E-3873-1BD4-2B28-89C9AB406803}"/>
          </ac:spMkLst>
        </pc:spChg>
        <pc:spChg chg="add mod">
          <ac:chgData name="Adina Farinango" userId="33d2282c-26e6-499a-8585-f7494e0b621e" providerId="ADAL" clId="{3FD46C87-8165-A648-86A8-A8B16159AC96}" dt="2024-01-05T16:53:39.673" v="829"/>
          <ac:spMkLst>
            <pc:docMk/>
            <pc:sldMk cId="537529396" sldId="297"/>
            <ac:spMk id="79" creationId="{5B3B7861-6DEA-508A-9974-F88A827AA3BB}"/>
          </ac:spMkLst>
        </pc:spChg>
        <pc:spChg chg="add mod">
          <ac:chgData name="Adina Farinango" userId="33d2282c-26e6-499a-8585-f7494e0b621e" providerId="ADAL" clId="{3FD46C87-8165-A648-86A8-A8B16159AC96}" dt="2024-01-05T16:53:39.673" v="829"/>
          <ac:spMkLst>
            <pc:docMk/>
            <pc:sldMk cId="537529396" sldId="297"/>
            <ac:spMk id="80" creationId="{5CEDAB0B-15DF-9073-0D19-BCF70BE14C50}"/>
          </ac:spMkLst>
        </pc:spChg>
        <pc:spChg chg="add mod">
          <ac:chgData name="Adina Farinango" userId="33d2282c-26e6-499a-8585-f7494e0b621e" providerId="ADAL" clId="{3FD46C87-8165-A648-86A8-A8B16159AC96}" dt="2024-01-05T16:53:39.673" v="829"/>
          <ac:spMkLst>
            <pc:docMk/>
            <pc:sldMk cId="537529396" sldId="297"/>
            <ac:spMk id="81" creationId="{65E366BE-2E5F-C8CF-B50C-6B31005FE33F}"/>
          </ac:spMkLst>
        </pc:spChg>
        <pc:spChg chg="add mod">
          <ac:chgData name="Adina Farinango" userId="33d2282c-26e6-499a-8585-f7494e0b621e" providerId="ADAL" clId="{3FD46C87-8165-A648-86A8-A8B16159AC96}" dt="2024-01-05T16:53:39.673" v="829"/>
          <ac:spMkLst>
            <pc:docMk/>
            <pc:sldMk cId="537529396" sldId="297"/>
            <ac:spMk id="82" creationId="{FA13A070-83E1-81E4-39D4-20BF14A99766}"/>
          </ac:spMkLst>
        </pc:spChg>
        <pc:spChg chg="add mod">
          <ac:chgData name="Adina Farinango" userId="33d2282c-26e6-499a-8585-f7494e0b621e" providerId="ADAL" clId="{3FD46C87-8165-A648-86A8-A8B16159AC96}" dt="2024-01-05T16:53:39.673" v="829"/>
          <ac:spMkLst>
            <pc:docMk/>
            <pc:sldMk cId="537529396" sldId="297"/>
            <ac:spMk id="83" creationId="{90FAA125-FC75-6212-6BD1-3ECD75CAF2C7}"/>
          </ac:spMkLst>
        </pc:spChg>
        <pc:spChg chg="add mod">
          <ac:chgData name="Adina Farinango" userId="33d2282c-26e6-499a-8585-f7494e0b621e" providerId="ADAL" clId="{3FD46C87-8165-A648-86A8-A8B16159AC96}" dt="2024-01-05T16:53:39.673" v="829"/>
          <ac:spMkLst>
            <pc:docMk/>
            <pc:sldMk cId="537529396" sldId="297"/>
            <ac:spMk id="84" creationId="{A7560F0F-BA29-B1AC-00CE-D90062979589}"/>
          </ac:spMkLst>
        </pc:spChg>
        <pc:spChg chg="add mod">
          <ac:chgData name="Adina Farinango" userId="33d2282c-26e6-499a-8585-f7494e0b621e" providerId="ADAL" clId="{3FD46C87-8165-A648-86A8-A8B16159AC96}" dt="2024-01-05T16:53:39.673" v="829"/>
          <ac:spMkLst>
            <pc:docMk/>
            <pc:sldMk cId="537529396" sldId="297"/>
            <ac:spMk id="85" creationId="{129A060C-9A70-AA79-E93A-3A2C8C2C7045}"/>
          </ac:spMkLst>
        </pc:spChg>
        <pc:spChg chg="add mod">
          <ac:chgData name="Adina Farinango" userId="33d2282c-26e6-499a-8585-f7494e0b621e" providerId="ADAL" clId="{3FD46C87-8165-A648-86A8-A8B16159AC96}" dt="2024-01-05T16:53:39.673" v="829"/>
          <ac:spMkLst>
            <pc:docMk/>
            <pc:sldMk cId="537529396" sldId="297"/>
            <ac:spMk id="86" creationId="{44D0102F-2FC3-D908-F637-4694BCDE087D}"/>
          </ac:spMkLst>
        </pc:spChg>
        <pc:spChg chg="add mod">
          <ac:chgData name="Adina Farinango" userId="33d2282c-26e6-499a-8585-f7494e0b621e" providerId="ADAL" clId="{3FD46C87-8165-A648-86A8-A8B16159AC96}" dt="2024-01-05T16:53:39.673" v="829"/>
          <ac:spMkLst>
            <pc:docMk/>
            <pc:sldMk cId="537529396" sldId="297"/>
            <ac:spMk id="87" creationId="{ACCB2D63-EE5B-9015-6D44-81E7BDBA3622}"/>
          </ac:spMkLst>
        </pc:spChg>
        <pc:spChg chg="add mod">
          <ac:chgData name="Adina Farinango" userId="33d2282c-26e6-499a-8585-f7494e0b621e" providerId="ADAL" clId="{3FD46C87-8165-A648-86A8-A8B16159AC96}" dt="2024-01-05T16:53:39.673" v="829"/>
          <ac:spMkLst>
            <pc:docMk/>
            <pc:sldMk cId="537529396" sldId="297"/>
            <ac:spMk id="89" creationId="{AAA474AF-9D21-7130-35C9-3B7C8FBB14AD}"/>
          </ac:spMkLst>
        </pc:spChg>
        <pc:spChg chg="add mod">
          <ac:chgData name="Adina Farinango" userId="33d2282c-26e6-499a-8585-f7494e0b621e" providerId="ADAL" clId="{3FD46C87-8165-A648-86A8-A8B16159AC96}" dt="2024-01-05T16:53:39.673" v="829"/>
          <ac:spMkLst>
            <pc:docMk/>
            <pc:sldMk cId="537529396" sldId="297"/>
            <ac:spMk id="90" creationId="{3A6D9EB4-B076-EBC7-3219-D4F7F9E0EC14}"/>
          </ac:spMkLst>
        </pc:spChg>
        <pc:spChg chg="add mod">
          <ac:chgData name="Adina Farinango" userId="33d2282c-26e6-499a-8585-f7494e0b621e" providerId="ADAL" clId="{3FD46C87-8165-A648-86A8-A8B16159AC96}" dt="2024-01-05T16:53:39.673" v="829"/>
          <ac:spMkLst>
            <pc:docMk/>
            <pc:sldMk cId="537529396" sldId="297"/>
            <ac:spMk id="95" creationId="{226699FD-5C7C-5393-EF01-37E91A2D0E12}"/>
          </ac:spMkLst>
        </pc:spChg>
        <pc:spChg chg="add mod">
          <ac:chgData name="Adina Farinango" userId="33d2282c-26e6-499a-8585-f7494e0b621e" providerId="ADAL" clId="{3FD46C87-8165-A648-86A8-A8B16159AC96}" dt="2024-01-05T16:53:39.673" v="829"/>
          <ac:spMkLst>
            <pc:docMk/>
            <pc:sldMk cId="537529396" sldId="297"/>
            <ac:spMk id="96" creationId="{E438255E-496C-2926-155F-8CF0D47B9BB4}"/>
          </ac:spMkLst>
        </pc:spChg>
        <pc:grpChg chg="mod">
          <ac:chgData name="Adina Farinango" userId="33d2282c-26e6-499a-8585-f7494e0b621e" providerId="ADAL" clId="{3FD46C87-8165-A648-86A8-A8B16159AC96}" dt="2024-01-05T16:53:39.673" v="829"/>
          <ac:grpSpMkLst>
            <pc:docMk/>
            <pc:sldMk cId="537529396" sldId="297"/>
            <ac:grpSpMk id="7" creationId="{92910A7E-C433-16E7-B140-4ACB16F5628A}"/>
          </ac:grpSpMkLst>
        </pc:grpChg>
        <pc:cxnChg chg="add del mod">
          <ac:chgData name="Adina Farinango" userId="33d2282c-26e6-499a-8585-f7494e0b621e" providerId="ADAL" clId="{3FD46C87-8165-A648-86A8-A8B16159AC96}" dt="2023-12-20T21:02:40.877" v="662"/>
          <ac:cxnSpMkLst>
            <pc:docMk/>
            <pc:sldMk cId="537529396" sldId="297"/>
            <ac:cxnSpMk id="10" creationId="{A693C2B0-CC2F-9417-A340-D3E01257E924}"/>
          </ac:cxnSpMkLst>
        </pc:cxnChg>
        <pc:cxnChg chg="add mod">
          <ac:chgData name="Adina Farinango" userId="33d2282c-26e6-499a-8585-f7494e0b621e" providerId="ADAL" clId="{3FD46C87-8165-A648-86A8-A8B16159AC96}" dt="2024-01-05T16:53:39.673" v="829"/>
          <ac:cxnSpMkLst>
            <pc:docMk/>
            <pc:sldMk cId="537529396" sldId="297"/>
            <ac:cxnSpMk id="12" creationId="{0A0302B8-BD02-CD97-6124-24E8D57CFAAF}"/>
          </ac:cxnSpMkLst>
        </pc:cxnChg>
        <pc:cxnChg chg="add del mod">
          <ac:chgData name="Adina Farinango" userId="33d2282c-26e6-499a-8585-f7494e0b621e" providerId="ADAL" clId="{3FD46C87-8165-A648-86A8-A8B16159AC96}" dt="2023-12-20T21:05:30.341" v="672"/>
          <ac:cxnSpMkLst>
            <pc:docMk/>
            <pc:sldMk cId="537529396" sldId="297"/>
            <ac:cxnSpMk id="35" creationId="{8D716553-E3EA-A94A-1952-EC77A30454C6}"/>
          </ac:cxnSpMkLst>
        </pc:cxnChg>
        <pc:cxnChg chg="add del mod">
          <ac:chgData name="Adina Farinango" userId="33d2282c-26e6-499a-8585-f7494e0b621e" providerId="ADAL" clId="{3FD46C87-8165-A648-86A8-A8B16159AC96}" dt="2023-12-20T21:05:53.805" v="685" actId="478"/>
          <ac:cxnSpMkLst>
            <pc:docMk/>
            <pc:sldMk cId="537529396" sldId="297"/>
            <ac:cxnSpMk id="88" creationId="{E4C59B59-20EB-A478-A8A6-1E099D47E2FD}"/>
          </ac:cxnSpMkLst>
        </pc:cxnChg>
      </pc:sldChg>
      <pc:sldChg chg="addSp delSp modSp new mod">
        <pc:chgData name="Adina Farinango" userId="33d2282c-26e6-499a-8585-f7494e0b621e" providerId="ADAL" clId="{3FD46C87-8165-A648-86A8-A8B16159AC96}" dt="2024-01-05T16:53:39.673" v="829"/>
        <pc:sldMkLst>
          <pc:docMk/>
          <pc:sldMk cId="465671514" sldId="298"/>
        </pc:sldMkLst>
        <pc:spChg chg="del">
          <ac:chgData name="Adina Farinango" userId="33d2282c-26e6-499a-8585-f7494e0b621e" providerId="ADAL" clId="{3FD46C87-8165-A648-86A8-A8B16159AC96}" dt="2023-12-20T21:12:10.603" v="755" actId="478"/>
          <ac:spMkLst>
            <pc:docMk/>
            <pc:sldMk cId="465671514" sldId="298"/>
            <ac:spMk id="2" creationId="{3630A6E6-87F2-75F6-5661-4CB87201C512}"/>
          </ac:spMkLst>
        </pc:spChg>
        <pc:spChg chg="mod">
          <ac:chgData name="Adina Farinango" userId="33d2282c-26e6-499a-8585-f7494e0b621e" providerId="ADAL" clId="{3FD46C87-8165-A648-86A8-A8B16159AC96}" dt="2024-01-05T16:53:39.673" v="829"/>
          <ac:spMkLst>
            <pc:docMk/>
            <pc:sldMk cId="465671514" sldId="298"/>
            <ac:spMk id="3" creationId="{02CA6606-C48E-32A7-8BCB-A44ABEC33825}"/>
          </ac:spMkLst>
        </pc:spChg>
        <pc:spChg chg="mod">
          <ac:chgData name="Adina Farinango" userId="33d2282c-26e6-499a-8585-f7494e0b621e" providerId="ADAL" clId="{3FD46C87-8165-A648-86A8-A8B16159AC96}" dt="2023-12-20T21:12:43.907" v="790" actId="20577"/>
          <ac:spMkLst>
            <pc:docMk/>
            <pc:sldMk cId="465671514" sldId="298"/>
            <ac:spMk id="4" creationId="{2E196F78-2262-A2D1-BDDB-66285D9FA046}"/>
          </ac:spMkLst>
        </pc:spChg>
        <pc:spChg chg="add del mod">
          <ac:chgData name="Adina Farinango" userId="33d2282c-26e6-499a-8585-f7494e0b621e" providerId="ADAL" clId="{3FD46C87-8165-A648-86A8-A8B16159AC96}" dt="2023-12-20T21:12:11.515" v="757"/>
          <ac:spMkLst>
            <pc:docMk/>
            <pc:sldMk cId="465671514" sldId="298"/>
            <ac:spMk id="6" creationId="{391A4B97-2585-E75D-83B2-A7BE71BA4CC7}"/>
          </ac:spMkLst>
        </pc:spChg>
        <pc:spChg chg="add del mod">
          <ac:chgData name="Adina Farinango" userId="33d2282c-26e6-499a-8585-f7494e0b621e" providerId="ADAL" clId="{3FD46C87-8165-A648-86A8-A8B16159AC96}" dt="2023-12-20T21:12:11.515" v="757"/>
          <ac:spMkLst>
            <pc:docMk/>
            <pc:sldMk cId="465671514" sldId="298"/>
            <ac:spMk id="7" creationId="{29C6B2A8-854D-EBAD-B42A-275FCD450E15}"/>
          </ac:spMkLst>
        </pc:spChg>
        <pc:spChg chg="add del mod">
          <ac:chgData name="Adina Farinango" userId="33d2282c-26e6-499a-8585-f7494e0b621e" providerId="ADAL" clId="{3FD46C87-8165-A648-86A8-A8B16159AC96}" dt="2023-12-20T21:12:11.515" v="757"/>
          <ac:spMkLst>
            <pc:docMk/>
            <pc:sldMk cId="465671514" sldId="298"/>
            <ac:spMk id="8" creationId="{AA56716E-D674-CEAC-C2BC-0969F86FC73A}"/>
          </ac:spMkLst>
        </pc:spChg>
        <pc:spChg chg="add del mod">
          <ac:chgData name="Adina Farinango" userId="33d2282c-26e6-499a-8585-f7494e0b621e" providerId="ADAL" clId="{3FD46C87-8165-A648-86A8-A8B16159AC96}" dt="2023-12-20T21:12:11.515" v="757"/>
          <ac:spMkLst>
            <pc:docMk/>
            <pc:sldMk cId="465671514" sldId="298"/>
            <ac:spMk id="9" creationId="{25A586BF-5C30-C7A7-AB2D-FFF62A9203E5}"/>
          </ac:spMkLst>
        </pc:spChg>
        <pc:spChg chg="add del mod">
          <ac:chgData name="Adina Farinango" userId="33d2282c-26e6-499a-8585-f7494e0b621e" providerId="ADAL" clId="{3FD46C87-8165-A648-86A8-A8B16159AC96}" dt="2023-12-20T21:12:11.515" v="757"/>
          <ac:spMkLst>
            <pc:docMk/>
            <pc:sldMk cId="465671514" sldId="298"/>
            <ac:spMk id="10" creationId="{C4E8C915-6C89-9EAB-4BF3-D8889890B366}"/>
          </ac:spMkLst>
        </pc:spChg>
        <pc:spChg chg="add del mod">
          <ac:chgData name="Adina Farinango" userId="33d2282c-26e6-499a-8585-f7494e0b621e" providerId="ADAL" clId="{3FD46C87-8165-A648-86A8-A8B16159AC96}" dt="2023-12-20T21:12:11.515" v="757"/>
          <ac:spMkLst>
            <pc:docMk/>
            <pc:sldMk cId="465671514" sldId="298"/>
            <ac:spMk id="11" creationId="{3F4F00F4-C559-9D13-4E63-88480F3AD67E}"/>
          </ac:spMkLst>
        </pc:spChg>
        <pc:spChg chg="add del mod">
          <ac:chgData name="Adina Farinango" userId="33d2282c-26e6-499a-8585-f7494e0b621e" providerId="ADAL" clId="{3FD46C87-8165-A648-86A8-A8B16159AC96}" dt="2023-12-20T21:12:11.515" v="757"/>
          <ac:spMkLst>
            <pc:docMk/>
            <pc:sldMk cId="465671514" sldId="298"/>
            <ac:spMk id="12" creationId="{441C23E1-2595-9693-C577-E1BAEF1D3FCC}"/>
          </ac:spMkLst>
        </pc:spChg>
        <pc:spChg chg="add mod">
          <ac:chgData name="Adina Farinango" userId="33d2282c-26e6-499a-8585-f7494e0b621e" providerId="ADAL" clId="{3FD46C87-8165-A648-86A8-A8B16159AC96}" dt="2024-01-05T16:53:39.673" v="829"/>
          <ac:spMkLst>
            <pc:docMk/>
            <pc:sldMk cId="465671514" sldId="298"/>
            <ac:spMk id="15" creationId="{D888F231-FD59-64D2-7804-F4D3103FD54E}"/>
          </ac:spMkLst>
        </pc:spChg>
        <pc:spChg chg="add mod">
          <ac:chgData name="Adina Farinango" userId="33d2282c-26e6-499a-8585-f7494e0b621e" providerId="ADAL" clId="{3FD46C87-8165-A648-86A8-A8B16159AC96}" dt="2024-01-05T16:53:39.673" v="829"/>
          <ac:spMkLst>
            <pc:docMk/>
            <pc:sldMk cId="465671514" sldId="298"/>
            <ac:spMk id="16" creationId="{5607BF13-07D8-72A1-BCA1-7BC040A4C6D5}"/>
          </ac:spMkLst>
        </pc:spChg>
        <pc:spChg chg="add mod">
          <ac:chgData name="Adina Farinango" userId="33d2282c-26e6-499a-8585-f7494e0b621e" providerId="ADAL" clId="{3FD46C87-8165-A648-86A8-A8B16159AC96}" dt="2024-01-05T16:53:39.673" v="829"/>
          <ac:spMkLst>
            <pc:docMk/>
            <pc:sldMk cId="465671514" sldId="298"/>
            <ac:spMk id="17" creationId="{3E7D22B2-673F-F883-BAFA-A0E68D7A4174}"/>
          </ac:spMkLst>
        </pc:spChg>
        <pc:spChg chg="add mod">
          <ac:chgData name="Adina Farinango" userId="33d2282c-26e6-499a-8585-f7494e0b621e" providerId="ADAL" clId="{3FD46C87-8165-A648-86A8-A8B16159AC96}" dt="2024-01-05T16:53:39.673" v="829"/>
          <ac:spMkLst>
            <pc:docMk/>
            <pc:sldMk cId="465671514" sldId="298"/>
            <ac:spMk id="18" creationId="{BE3F5A1E-F0AA-B5C1-7E7B-28DB0647C18E}"/>
          </ac:spMkLst>
        </pc:spChg>
        <pc:spChg chg="add mod">
          <ac:chgData name="Adina Farinango" userId="33d2282c-26e6-499a-8585-f7494e0b621e" providerId="ADAL" clId="{3FD46C87-8165-A648-86A8-A8B16159AC96}" dt="2024-01-05T16:53:39.673" v="829"/>
          <ac:spMkLst>
            <pc:docMk/>
            <pc:sldMk cId="465671514" sldId="298"/>
            <ac:spMk id="19" creationId="{0DABA86E-5387-D0C1-A491-7720771D2773}"/>
          </ac:spMkLst>
        </pc:spChg>
        <pc:spChg chg="add mod">
          <ac:chgData name="Adina Farinango" userId="33d2282c-26e6-499a-8585-f7494e0b621e" providerId="ADAL" clId="{3FD46C87-8165-A648-86A8-A8B16159AC96}" dt="2024-01-05T16:53:39.673" v="829"/>
          <ac:spMkLst>
            <pc:docMk/>
            <pc:sldMk cId="465671514" sldId="298"/>
            <ac:spMk id="20" creationId="{1F9F0FA5-9620-64C1-3C05-3DBA53402A02}"/>
          </ac:spMkLst>
        </pc:spChg>
        <pc:spChg chg="add mod">
          <ac:chgData name="Adina Farinango" userId="33d2282c-26e6-499a-8585-f7494e0b621e" providerId="ADAL" clId="{3FD46C87-8165-A648-86A8-A8B16159AC96}" dt="2024-01-05T16:53:39.673" v="829"/>
          <ac:spMkLst>
            <pc:docMk/>
            <pc:sldMk cId="465671514" sldId="298"/>
            <ac:spMk id="21" creationId="{9790807F-C7F7-B376-330E-F4CCA1BD4835}"/>
          </ac:spMkLst>
        </pc:spChg>
        <pc:spChg chg="mod">
          <ac:chgData name="Adina Farinango" userId="33d2282c-26e6-499a-8585-f7494e0b621e" providerId="ADAL" clId="{3FD46C87-8165-A648-86A8-A8B16159AC96}" dt="2024-01-05T16:53:39.673" v="829"/>
          <ac:spMkLst>
            <pc:docMk/>
            <pc:sldMk cId="465671514" sldId="298"/>
            <ac:spMk id="25" creationId="{DC9E1751-B213-ACDD-09FA-5B4D6CA5EC07}"/>
          </ac:spMkLst>
        </pc:spChg>
        <pc:spChg chg="mod">
          <ac:chgData name="Adina Farinango" userId="33d2282c-26e6-499a-8585-f7494e0b621e" providerId="ADAL" clId="{3FD46C87-8165-A648-86A8-A8B16159AC96}" dt="2024-01-05T16:53:39.673" v="829"/>
          <ac:spMkLst>
            <pc:docMk/>
            <pc:sldMk cId="465671514" sldId="298"/>
            <ac:spMk id="26" creationId="{F913EF1C-0EC9-26E3-9C05-000E47A29077}"/>
          </ac:spMkLst>
        </pc:spChg>
        <pc:grpChg chg="add mod">
          <ac:chgData name="Adina Farinango" userId="33d2282c-26e6-499a-8585-f7494e0b621e" providerId="ADAL" clId="{3FD46C87-8165-A648-86A8-A8B16159AC96}" dt="2024-01-05T16:53:39.673" v="829"/>
          <ac:grpSpMkLst>
            <pc:docMk/>
            <pc:sldMk cId="465671514" sldId="298"/>
            <ac:grpSpMk id="24" creationId="{AD47A0C6-34C1-621C-98A6-9215052FBE81}"/>
          </ac:grpSpMkLst>
        </pc:grpChg>
        <pc:picChg chg="add del">
          <ac:chgData name="Adina Farinango" userId="33d2282c-26e6-499a-8585-f7494e0b621e" providerId="ADAL" clId="{3FD46C87-8165-A648-86A8-A8B16159AC96}" dt="2023-12-20T21:11:52.592" v="752"/>
          <ac:picMkLst>
            <pc:docMk/>
            <pc:sldMk cId="465671514" sldId="298"/>
            <ac:picMk id="5" creationId="{0756D685-3CE4-7CEC-4713-FD05FFA74BA0}"/>
          </ac:picMkLst>
        </pc:picChg>
        <pc:cxnChg chg="add del mod">
          <ac:chgData name="Adina Farinango" userId="33d2282c-26e6-499a-8585-f7494e0b621e" providerId="ADAL" clId="{3FD46C87-8165-A648-86A8-A8B16159AC96}" dt="2023-12-20T21:12:11.515" v="757"/>
          <ac:cxnSpMkLst>
            <pc:docMk/>
            <pc:sldMk cId="465671514" sldId="298"/>
            <ac:cxnSpMk id="13" creationId="{70E18D2F-1F7C-7C88-48B2-2E54E32724CD}"/>
          </ac:cxnSpMkLst>
        </pc:cxnChg>
        <pc:cxnChg chg="add del mod">
          <ac:chgData name="Adina Farinango" userId="33d2282c-26e6-499a-8585-f7494e0b621e" providerId="ADAL" clId="{3FD46C87-8165-A648-86A8-A8B16159AC96}" dt="2023-12-20T21:12:11.515" v="757"/>
          <ac:cxnSpMkLst>
            <pc:docMk/>
            <pc:sldMk cId="465671514" sldId="298"/>
            <ac:cxnSpMk id="14" creationId="{47A2B6E4-5D5F-D23D-6B6C-4AABE033F524}"/>
          </ac:cxnSpMkLst>
        </pc:cxnChg>
        <pc:cxnChg chg="add mod">
          <ac:chgData name="Adina Farinango" userId="33d2282c-26e6-499a-8585-f7494e0b621e" providerId="ADAL" clId="{3FD46C87-8165-A648-86A8-A8B16159AC96}" dt="2024-01-05T16:53:39.673" v="829"/>
          <ac:cxnSpMkLst>
            <pc:docMk/>
            <pc:sldMk cId="465671514" sldId="298"/>
            <ac:cxnSpMk id="22" creationId="{8177500C-A1FF-2930-EB34-8B4E4B4383F6}"/>
          </ac:cxnSpMkLst>
        </pc:cxnChg>
        <pc:cxnChg chg="add mod">
          <ac:chgData name="Adina Farinango" userId="33d2282c-26e6-499a-8585-f7494e0b621e" providerId="ADAL" clId="{3FD46C87-8165-A648-86A8-A8B16159AC96}" dt="2024-01-05T16:53:39.673" v="829"/>
          <ac:cxnSpMkLst>
            <pc:docMk/>
            <pc:sldMk cId="465671514" sldId="298"/>
            <ac:cxnSpMk id="23" creationId="{9C342A76-C407-1643-B17E-A2B742403AC0}"/>
          </ac:cxnSpMkLst>
        </pc:cxnChg>
      </pc:sldChg>
      <pc:sldChg chg="addSp delSp modSp new del mod">
        <pc:chgData name="Adina Farinango" userId="33d2282c-26e6-499a-8585-f7494e0b621e" providerId="ADAL" clId="{3FD46C87-8165-A648-86A8-A8B16159AC96}" dt="2023-12-20T21:11:41.244" v="747" actId="2696"/>
        <pc:sldMkLst>
          <pc:docMk/>
          <pc:sldMk cId="3085651526" sldId="298"/>
        </pc:sldMkLst>
        <pc:spChg chg="del mod">
          <ac:chgData name="Adina Farinango" userId="33d2282c-26e6-499a-8585-f7494e0b621e" providerId="ADAL" clId="{3FD46C87-8165-A648-86A8-A8B16159AC96}" dt="2023-12-20T21:10:29.542" v="740" actId="478"/>
          <ac:spMkLst>
            <pc:docMk/>
            <pc:sldMk cId="3085651526" sldId="298"/>
            <ac:spMk id="2" creationId="{5FC3D296-C2BF-19E9-D4F9-4854D99B154B}"/>
          </ac:spMkLst>
        </pc:spChg>
        <pc:spChg chg="mod">
          <ac:chgData name="Adina Farinango" userId="33d2282c-26e6-499a-8585-f7494e0b621e" providerId="ADAL" clId="{3FD46C87-8165-A648-86A8-A8B16159AC96}" dt="2023-12-20T21:10:18.001" v="735"/>
          <ac:spMkLst>
            <pc:docMk/>
            <pc:sldMk cId="3085651526" sldId="298"/>
            <ac:spMk id="3" creationId="{FDCE95F2-6909-FA61-5112-6BBC57848C35}"/>
          </ac:spMkLst>
        </pc:spChg>
        <pc:graphicFrameChg chg="add mod modGraphic">
          <ac:chgData name="Adina Farinango" userId="33d2282c-26e6-499a-8585-f7494e0b621e" providerId="ADAL" clId="{3FD46C87-8165-A648-86A8-A8B16159AC96}" dt="2023-12-20T21:10:42.767" v="744" actId="207"/>
          <ac:graphicFrameMkLst>
            <pc:docMk/>
            <pc:sldMk cId="3085651526" sldId="298"/>
            <ac:graphicFrameMk id="5" creationId="{DD6ED01B-6307-C8E5-B129-96C67B82A825}"/>
          </ac:graphicFrameMkLst>
        </pc:graphicFrameChg>
      </pc:sldChg>
      <pc:sldChg chg="add del">
        <pc:chgData name="Adina Farinango" userId="33d2282c-26e6-499a-8585-f7494e0b621e" providerId="ADAL" clId="{3FD46C87-8165-A648-86A8-A8B16159AC96}" dt="2023-12-20T21:11:41.268" v="748" actId="2696"/>
        <pc:sldMkLst>
          <pc:docMk/>
          <pc:sldMk cId="1966340057" sldId="299"/>
        </pc:sldMkLst>
      </pc:sldChg>
      <pc:sldChg chg="addSp delSp modSp new mod">
        <pc:chgData name="Adina Farinango" userId="33d2282c-26e6-499a-8585-f7494e0b621e" providerId="ADAL" clId="{3FD46C87-8165-A648-86A8-A8B16159AC96}" dt="2024-01-05T16:53:39.673" v="829"/>
        <pc:sldMkLst>
          <pc:docMk/>
          <pc:sldMk cId="3479712522" sldId="299"/>
        </pc:sldMkLst>
        <pc:spChg chg="del">
          <ac:chgData name="Adina Farinango" userId="33d2282c-26e6-499a-8585-f7494e0b621e" providerId="ADAL" clId="{3FD46C87-8165-A648-86A8-A8B16159AC96}" dt="2023-12-20T21:13:02.671" v="793" actId="478"/>
          <ac:spMkLst>
            <pc:docMk/>
            <pc:sldMk cId="3479712522" sldId="299"/>
            <ac:spMk id="2" creationId="{3FA75678-5BB4-8990-50D9-D96B94533C3F}"/>
          </ac:spMkLst>
        </pc:spChg>
        <pc:spChg chg="mod">
          <ac:chgData name="Adina Farinango" userId="33d2282c-26e6-499a-8585-f7494e0b621e" providerId="ADAL" clId="{3FD46C87-8165-A648-86A8-A8B16159AC96}" dt="2023-12-20T21:12:57.342" v="792"/>
          <ac:spMkLst>
            <pc:docMk/>
            <pc:sldMk cId="3479712522" sldId="299"/>
            <ac:spMk id="3" creationId="{2102334C-D422-820E-4B84-F3BE40D07982}"/>
          </ac:spMkLst>
        </pc:spChg>
        <pc:spChg chg="mod">
          <ac:chgData name="Adina Farinango" userId="33d2282c-26e6-499a-8585-f7494e0b621e" providerId="ADAL" clId="{3FD46C87-8165-A648-86A8-A8B16159AC96}" dt="2023-12-20T21:13:20.807" v="807" actId="20577"/>
          <ac:spMkLst>
            <pc:docMk/>
            <pc:sldMk cId="3479712522" sldId="299"/>
            <ac:spMk id="4" creationId="{E109D9F6-2567-1D95-CDD8-6B218528F7CB}"/>
          </ac:spMkLst>
        </pc:spChg>
        <pc:graphicFrameChg chg="add mod modGraphic">
          <ac:chgData name="Adina Farinango" userId="33d2282c-26e6-499a-8585-f7494e0b621e" providerId="ADAL" clId="{3FD46C87-8165-A648-86A8-A8B16159AC96}" dt="2024-01-05T16:53:39.673" v="829"/>
          <ac:graphicFrameMkLst>
            <pc:docMk/>
            <pc:sldMk cId="3479712522" sldId="299"/>
            <ac:graphicFrameMk id="5" creationId="{42970642-6604-ADA3-61D2-DC905218931A}"/>
          </ac:graphicFrameMkLst>
        </pc:graphicFrameChg>
      </pc:sldChg>
      <pc:sldChg chg="add del">
        <pc:chgData name="Adina Farinango" userId="33d2282c-26e6-499a-8585-f7494e0b621e" providerId="ADAL" clId="{3FD46C87-8165-A648-86A8-A8B16159AC96}" dt="2023-12-20T21:11:41.279" v="749" actId="2696"/>
        <pc:sldMkLst>
          <pc:docMk/>
          <pc:sldMk cId="1144083789" sldId="300"/>
        </pc:sldMkLst>
      </pc:sldChg>
      <pc:sldChg chg="add mod modShow">
        <pc:chgData name="Adina Farinango" userId="33d2282c-26e6-499a-8585-f7494e0b621e" providerId="ADAL" clId="{3FD46C87-8165-A648-86A8-A8B16159AC96}" dt="2024-01-05T16:58:58.299" v="835" actId="729"/>
        <pc:sldMkLst>
          <pc:docMk/>
          <pc:sldMk cId="1753577410" sldId="300"/>
        </pc:sldMkLst>
      </pc:sldChg>
      <pc:sldMasterChg chg="modSldLayout">
        <pc:chgData name="Adina Farinango" userId="33d2282c-26e6-499a-8585-f7494e0b621e" providerId="ADAL" clId="{3FD46C87-8165-A648-86A8-A8B16159AC96}" dt="2024-01-05T16:53:39.673" v="829"/>
        <pc:sldMasterMkLst>
          <pc:docMk/>
          <pc:sldMasterMk cId="1703269725" sldId="2147483648"/>
        </pc:sldMasterMkLst>
        <pc:sldLayoutChg chg="modSp">
          <pc:chgData name="Adina Farinango" userId="33d2282c-26e6-499a-8585-f7494e0b621e" providerId="ADAL" clId="{3FD46C87-8165-A648-86A8-A8B16159AC96}" dt="2024-01-05T16:53:39.673" v="829"/>
          <pc:sldLayoutMkLst>
            <pc:docMk/>
            <pc:sldMasterMk cId="1703269725" sldId="2147483648"/>
            <pc:sldLayoutMk cId="1956318335" sldId="2147483688"/>
          </pc:sldLayoutMkLst>
          <pc:spChg chg="mod">
            <ac:chgData name="Adina Farinango" userId="33d2282c-26e6-499a-8585-f7494e0b621e" providerId="ADAL" clId="{3FD46C87-8165-A648-86A8-A8B16159AC96}" dt="2024-01-05T16:53:39.673" v="829"/>
            <ac:spMkLst>
              <pc:docMk/>
              <pc:sldMasterMk cId="1703269725" sldId="2147483648"/>
              <pc:sldLayoutMk cId="1956318335" sldId="2147483688"/>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1" creationId="{5D82AE0D-DDD8-49BF-A1BB-4B85635818E1}"/>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4" creationId="{F8C303AA-FFA7-4299-80F0-5B5D29C03BC3}"/>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5" creationId="{66D08BD8-D6CC-465B-BCA0-CB1D958263AC}"/>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6" creationId="{8EA0E1C5-A914-4FCC-99A1-53B5EF0F73FA}"/>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19" creationId="{DE0D4CB6-0CA7-4C11-B052-EE61176478E4}"/>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20" creationId="{1708020D-F1D5-4EA2-8846-548BBAA5E649}"/>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21" creationId="{37A11506-4011-4585-9425-4332E939BD72}"/>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22" creationId="{F49BEE7E-799E-442B-9544-657FC1FC2F2A}"/>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24" creationId="{7BC33D95-53D8-45E0-BC8F-B8DCA1A3A489}"/>
            </ac:spMkLst>
          </pc:spChg>
          <pc:spChg chg="mod">
            <ac:chgData name="Adina Farinango" userId="33d2282c-26e6-499a-8585-f7494e0b621e" providerId="ADAL" clId="{3FD46C87-8165-A648-86A8-A8B16159AC96}" dt="2024-01-05T16:53:39.673" v="829"/>
            <ac:spMkLst>
              <pc:docMk/>
              <pc:sldMasterMk cId="1703269725" sldId="2147483648"/>
              <pc:sldLayoutMk cId="1956318335" sldId="2147483688"/>
              <ac:spMk id="25" creationId="{A99CCE33-4C86-4932-BA2E-E4838EDA0BE7}"/>
            </ac:spMkLst>
          </pc:spChg>
          <pc:picChg chg="mod">
            <ac:chgData name="Adina Farinango" userId="33d2282c-26e6-499a-8585-f7494e0b621e" providerId="ADAL" clId="{3FD46C87-8165-A648-86A8-A8B16159AC96}" dt="2024-01-05T16:53:39.673" v="829"/>
            <ac:picMkLst>
              <pc:docMk/>
              <pc:sldMasterMk cId="1703269725" sldId="2147483648"/>
              <pc:sldLayoutMk cId="1956318335" sldId="2147483688"/>
              <ac:picMk id="2" creationId="{4FC86E0E-2D39-4EC7-AC8E-29721AD6495C}"/>
            </ac:picMkLst>
          </pc:picChg>
        </pc:sldLayoutChg>
        <pc:sldLayoutChg chg="modSp">
          <pc:chgData name="Adina Farinango" userId="33d2282c-26e6-499a-8585-f7494e0b621e" providerId="ADAL" clId="{3FD46C87-8165-A648-86A8-A8B16159AC96}" dt="2024-01-05T16:53:39.673" v="829"/>
          <pc:sldLayoutMkLst>
            <pc:docMk/>
            <pc:sldMasterMk cId="1703269725" sldId="2147483648"/>
            <pc:sldLayoutMk cId="101198533" sldId="2147483689"/>
          </pc:sldLayoutMkLst>
          <pc:spChg chg="mod">
            <ac:chgData name="Adina Farinango" userId="33d2282c-26e6-499a-8585-f7494e0b621e" providerId="ADAL" clId="{3FD46C87-8165-A648-86A8-A8B16159AC96}" dt="2024-01-05T16:53:39.673" v="829"/>
            <ac:spMkLst>
              <pc:docMk/>
              <pc:sldMasterMk cId="1703269725" sldId="2147483648"/>
              <pc:sldLayoutMk cId="101198533" sldId="2147483689"/>
              <ac:spMk id="3" creationId="{AB7310B4-6044-354A-07EF-BBD01E758F3B}"/>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7" creationId="{CC8F13AE-3790-1F90-FDA5-DCA7640E3C2F}"/>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8" creationId="{07B042D5-94C7-8870-F8F9-A3A8811885E9}"/>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9" creationId="{C4D5E36B-CF0C-1CD8-EB96-3C913A0D0BF6}"/>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11" creationId="{87982AC7-CB9D-455F-AEB9-448537FB5EFA}"/>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17" creationId="{D428D348-9304-4C75-ADBB-89CA46A7E428}"/>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22" creationId="{495E195E-33D3-4F9D-8089-59D0FDB00794}"/>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31" creationId="{37CBAF49-D174-47C6-8B34-BFED5395D740}"/>
            </ac:spMkLst>
          </pc:spChg>
          <pc:spChg chg="mod">
            <ac:chgData name="Adina Farinango" userId="33d2282c-26e6-499a-8585-f7494e0b621e" providerId="ADAL" clId="{3FD46C87-8165-A648-86A8-A8B16159AC96}" dt="2024-01-05T16:53:39.673" v="829"/>
            <ac:spMkLst>
              <pc:docMk/>
              <pc:sldMasterMk cId="1703269725" sldId="2147483648"/>
              <pc:sldLayoutMk cId="101198533" sldId="2147483689"/>
              <ac:spMk id="40" creationId="{4F1F8E95-3A37-469C-A360-0252332C1374}"/>
            </ac:spMkLst>
          </pc:spChg>
          <pc:picChg chg="mod">
            <ac:chgData name="Adina Farinango" userId="33d2282c-26e6-499a-8585-f7494e0b621e" providerId="ADAL" clId="{3FD46C87-8165-A648-86A8-A8B16159AC96}" dt="2024-01-05T16:53:39.673" v="829"/>
            <ac:picMkLst>
              <pc:docMk/>
              <pc:sldMasterMk cId="1703269725" sldId="2147483648"/>
              <pc:sldLayoutMk cId="101198533" sldId="2147483689"/>
              <ac:picMk id="2" creationId="{47C4B381-75CD-4201-9AC2-4256A81E26B1}"/>
            </ac:picMkLst>
          </pc:picChg>
        </pc:sldLayoutChg>
        <pc:sldLayoutChg chg="modSp">
          <pc:chgData name="Adina Farinango" userId="33d2282c-26e6-499a-8585-f7494e0b621e" providerId="ADAL" clId="{3FD46C87-8165-A648-86A8-A8B16159AC96}" dt="2024-01-05T16:53:39.673" v="829"/>
          <pc:sldLayoutMkLst>
            <pc:docMk/>
            <pc:sldMasterMk cId="1703269725" sldId="2147483648"/>
            <pc:sldLayoutMk cId="1942661300" sldId="2147483690"/>
          </pc:sldLayoutMkLst>
          <pc:spChg chg="mod">
            <ac:chgData name="Adina Farinango" userId="33d2282c-26e6-499a-8585-f7494e0b621e" providerId="ADAL" clId="{3FD46C87-8165-A648-86A8-A8B16159AC96}" dt="2024-01-05T16:53:39.673" v="829"/>
            <ac:spMkLst>
              <pc:docMk/>
              <pc:sldMasterMk cId="1703269725" sldId="2147483648"/>
              <pc:sldLayoutMk cId="1942661300" sldId="2147483690"/>
              <ac:spMk id="3" creationId="{59B57673-9F83-47C5-8C61-3E573D90E488}"/>
            </ac:spMkLst>
          </pc:spChg>
          <pc:spChg chg="mod">
            <ac:chgData name="Adina Farinango" userId="33d2282c-26e6-499a-8585-f7494e0b621e" providerId="ADAL" clId="{3FD46C87-8165-A648-86A8-A8B16159AC96}" dt="2024-01-05T16:53:39.673" v="829"/>
            <ac:spMkLst>
              <pc:docMk/>
              <pc:sldMasterMk cId="1703269725" sldId="2147483648"/>
              <pc:sldLayoutMk cId="1942661300" sldId="2147483690"/>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1942661300" sldId="2147483690"/>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1942661300" sldId="2147483690"/>
              <ac:spMk id="18" creationId="{39EE75B8-A0C7-45FE-9DC9-5EF92E227908}"/>
            </ac:spMkLst>
          </pc:spChg>
          <pc:spChg chg="mod">
            <ac:chgData name="Adina Farinango" userId="33d2282c-26e6-499a-8585-f7494e0b621e" providerId="ADAL" clId="{3FD46C87-8165-A648-86A8-A8B16159AC96}" dt="2024-01-05T16:53:39.673" v="829"/>
            <ac:spMkLst>
              <pc:docMk/>
              <pc:sldMasterMk cId="1703269725" sldId="2147483648"/>
              <pc:sldLayoutMk cId="1942661300" sldId="2147483690"/>
              <ac:spMk id="22" creationId="{F49BEE7E-799E-442B-9544-657FC1FC2F2A}"/>
            </ac:spMkLst>
          </pc:spChg>
          <pc:picChg chg="mod">
            <ac:chgData name="Adina Farinango" userId="33d2282c-26e6-499a-8585-f7494e0b621e" providerId="ADAL" clId="{3FD46C87-8165-A648-86A8-A8B16159AC96}" dt="2024-01-05T16:53:39.673" v="829"/>
            <ac:picMkLst>
              <pc:docMk/>
              <pc:sldMasterMk cId="1703269725" sldId="2147483648"/>
              <pc:sldLayoutMk cId="1942661300" sldId="2147483690"/>
              <ac:picMk id="2" creationId="{5E03E582-0371-4BAC-B19C-C9FA68DBA8E7}"/>
            </ac:picMkLst>
          </pc:picChg>
        </pc:sldLayoutChg>
        <pc:sldLayoutChg chg="modSp">
          <pc:chgData name="Adina Farinango" userId="33d2282c-26e6-499a-8585-f7494e0b621e" providerId="ADAL" clId="{3FD46C87-8165-A648-86A8-A8B16159AC96}" dt="2024-01-05T16:53:39.673" v="829"/>
          <pc:sldLayoutMkLst>
            <pc:docMk/>
            <pc:sldMasterMk cId="1703269725" sldId="2147483648"/>
            <pc:sldLayoutMk cId="73964171" sldId="2147483691"/>
          </pc:sldLayoutMkLst>
          <pc:spChg chg="mod">
            <ac:chgData name="Adina Farinango" userId="33d2282c-26e6-499a-8585-f7494e0b621e" providerId="ADAL" clId="{3FD46C87-8165-A648-86A8-A8B16159AC96}" dt="2024-01-05T16:53:39.673" v="829"/>
            <ac:spMkLst>
              <pc:docMk/>
              <pc:sldMasterMk cId="1703269725" sldId="2147483648"/>
              <pc:sldLayoutMk cId="73964171" sldId="2147483691"/>
              <ac:spMk id="8" creationId="{5A8DF7C2-113E-4F03-A689-7DE1DB11E085}"/>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9" creationId="{5F522CAB-4F7A-420B-B68D-D97001A892E6}"/>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11" creationId="{41D944E8-1D18-48C9-8985-B1E47E736892}"/>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12" creationId="{6750906A-45EA-4FC9-B279-07931B382391}"/>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18" creationId="{39EE75B8-A0C7-45FE-9DC9-5EF92E227908}"/>
            </ac:spMkLst>
          </pc:spChg>
          <pc:spChg chg="mod">
            <ac:chgData name="Adina Farinango" userId="33d2282c-26e6-499a-8585-f7494e0b621e" providerId="ADAL" clId="{3FD46C87-8165-A648-86A8-A8B16159AC96}" dt="2024-01-05T16:53:39.673" v="829"/>
            <ac:spMkLst>
              <pc:docMk/>
              <pc:sldMasterMk cId="1703269725" sldId="2147483648"/>
              <pc:sldLayoutMk cId="73964171" sldId="2147483691"/>
              <ac:spMk id="22" creationId="{F49BEE7E-799E-442B-9544-657FC1FC2F2A}"/>
            </ac:spMkLst>
          </pc:spChg>
          <pc:picChg chg="mod">
            <ac:chgData name="Adina Farinango" userId="33d2282c-26e6-499a-8585-f7494e0b621e" providerId="ADAL" clId="{3FD46C87-8165-A648-86A8-A8B16159AC96}" dt="2024-01-05T16:53:39.673" v="829"/>
            <ac:picMkLst>
              <pc:docMk/>
              <pc:sldMasterMk cId="1703269725" sldId="2147483648"/>
              <pc:sldLayoutMk cId="73964171" sldId="2147483691"/>
              <ac:picMk id="6" creationId="{15595BA1-447C-4A40-A5DF-7032E932D608}"/>
            </ac:picMkLst>
          </pc:picChg>
        </pc:sldLayoutChg>
        <pc:sldLayoutChg chg="modSp">
          <pc:chgData name="Adina Farinango" userId="33d2282c-26e6-499a-8585-f7494e0b621e" providerId="ADAL" clId="{3FD46C87-8165-A648-86A8-A8B16159AC96}" dt="2024-01-05T16:53:39.673" v="829"/>
          <pc:sldLayoutMkLst>
            <pc:docMk/>
            <pc:sldMasterMk cId="1703269725" sldId="2147483648"/>
            <pc:sldLayoutMk cId="3390902479" sldId="2147483692"/>
          </pc:sldLayoutMkLst>
          <pc:spChg chg="mod">
            <ac:chgData name="Adina Farinango" userId="33d2282c-26e6-499a-8585-f7494e0b621e" providerId="ADAL" clId="{3FD46C87-8165-A648-86A8-A8B16159AC96}" dt="2024-01-05T16:53:39.673" v="829"/>
            <ac:spMkLst>
              <pc:docMk/>
              <pc:sldMasterMk cId="1703269725" sldId="2147483648"/>
              <pc:sldLayoutMk cId="3390902479" sldId="2147483692"/>
              <ac:spMk id="3" creationId="{61F71B07-ACC6-5F02-A701-4FED5EA0484F}"/>
            </ac:spMkLst>
          </pc:spChg>
          <pc:spChg chg="mod">
            <ac:chgData name="Adina Farinango" userId="33d2282c-26e6-499a-8585-f7494e0b621e" providerId="ADAL" clId="{3FD46C87-8165-A648-86A8-A8B16159AC96}" dt="2024-01-05T16:53:39.673" v="829"/>
            <ac:spMkLst>
              <pc:docMk/>
              <pc:sldMasterMk cId="1703269725" sldId="2147483648"/>
              <pc:sldLayoutMk cId="3390902479" sldId="2147483692"/>
              <ac:spMk id="5" creationId="{CDEF9CB5-71C4-E43F-EF96-EEEC2B08FE2F}"/>
            </ac:spMkLst>
          </pc:spChg>
          <pc:spChg chg="mod">
            <ac:chgData name="Adina Farinango" userId="33d2282c-26e6-499a-8585-f7494e0b621e" providerId="ADAL" clId="{3FD46C87-8165-A648-86A8-A8B16159AC96}" dt="2024-01-05T16:53:39.673" v="829"/>
            <ac:spMkLst>
              <pc:docMk/>
              <pc:sldMasterMk cId="1703269725" sldId="2147483648"/>
              <pc:sldLayoutMk cId="3390902479" sldId="2147483692"/>
              <ac:spMk id="6" creationId="{05FD0ABC-8351-3A0B-F2E5-DAF79E856BF7}"/>
            </ac:spMkLst>
          </pc:spChg>
          <pc:spChg chg="mod">
            <ac:chgData name="Adina Farinango" userId="33d2282c-26e6-499a-8585-f7494e0b621e" providerId="ADAL" clId="{3FD46C87-8165-A648-86A8-A8B16159AC96}" dt="2024-01-05T16:53:39.673" v="829"/>
            <ac:spMkLst>
              <pc:docMk/>
              <pc:sldMasterMk cId="1703269725" sldId="2147483648"/>
              <pc:sldLayoutMk cId="3390902479" sldId="2147483692"/>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3390902479" sldId="2147483692"/>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3390902479" sldId="2147483692"/>
              <ac:spMk id="22" creationId="{F49BEE7E-799E-442B-9544-657FC1FC2F2A}"/>
            </ac:spMkLst>
          </pc:spChg>
        </pc:sldLayoutChg>
        <pc:sldLayoutChg chg="modSp">
          <pc:chgData name="Adina Farinango" userId="33d2282c-26e6-499a-8585-f7494e0b621e" providerId="ADAL" clId="{3FD46C87-8165-A648-86A8-A8B16159AC96}" dt="2024-01-05T16:53:39.673" v="829"/>
          <pc:sldLayoutMkLst>
            <pc:docMk/>
            <pc:sldMasterMk cId="1703269725" sldId="2147483648"/>
            <pc:sldLayoutMk cId="591326420" sldId="2147483693"/>
          </pc:sldLayoutMkLst>
          <pc:spChg chg="mod">
            <ac:chgData name="Adina Farinango" userId="33d2282c-26e6-499a-8585-f7494e0b621e" providerId="ADAL" clId="{3FD46C87-8165-A648-86A8-A8B16159AC96}" dt="2024-01-05T16:53:39.673" v="829"/>
            <ac:spMkLst>
              <pc:docMk/>
              <pc:sldMasterMk cId="1703269725" sldId="2147483648"/>
              <pc:sldLayoutMk cId="591326420" sldId="2147483693"/>
              <ac:spMk id="3" creationId="{61F71B07-ACC6-5F02-A701-4FED5EA0484F}"/>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5" creationId="{CDEF9CB5-71C4-E43F-EF96-EEEC2B08FE2F}"/>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6" creationId="{05FD0ABC-8351-3A0B-F2E5-DAF79E856BF7}"/>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11" creationId="{D2D4561B-500E-4249-961F-08EC3691007A}"/>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12" creationId="{2ACCB205-6D6E-4C7D-AC09-770FA8F502C5}"/>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18" creationId="{39EE75B8-A0C7-45FE-9DC9-5EF92E227908}"/>
            </ac:spMkLst>
          </pc:spChg>
          <pc:spChg chg="mod">
            <ac:chgData name="Adina Farinango" userId="33d2282c-26e6-499a-8585-f7494e0b621e" providerId="ADAL" clId="{3FD46C87-8165-A648-86A8-A8B16159AC96}" dt="2024-01-05T16:53:39.673" v="829"/>
            <ac:spMkLst>
              <pc:docMk/>
              <pc:sldMasterMk cId="1703269725" sldId="2147483648"/>
              <pc:sldLayoutMk cId="591326420" sldId="2147483693"/>
              <ac:spMk id="22" creationId="{F49BEE7E-799E-442B-9544-657FC1FC2F2A}"/>
            </ac:spMkLst>
          </pc:spChg>
        </pc:sldLayoutChg>
        <pc:sldLayoutChg chg="modSp">
          <pc:chgData name="Adina Farinango" userId="33d2282c-26e6-499a-8585-f7494e0b621e" providerId="ADAL" clId="{3FD46C87-8165-A648-86A8-A8B16159AC96}" dt="2024-01-05T16:53:39.673" v="829"/>
          <pc:sldLayoutMkLst>
            <pc:docMk/>
            <pc:sldMasterMk cId="1703269725" sldId="2147483648"/>
            <pc:sldLayoutMk cId="265518258" sldId="2147483694"/>
          </pc:sldLayoutMkLst>
          <pc:spChg chg="mod">
            <ac:chgData name="Adina Farinango" userId="33d2282c-26e6-499a-8585-f7494e0b621e" providerId="ADAL" clId="{3FD46C87-8165-A648-86A8-A8B16159AC96}" dt="2024-01-05T16:53:39.673" v="829"/>
            <ac:spMkLst>
              <pc:docMk/>
              <pc:sldMasterMk cId="1703269725" sldId="2147483648"/>
              <pc:sldLayoutMk cId="265518258" sldId="2147483694"/>
              <ac:spMk id="3" creationId="{61F71B07-ACC6-5F02-A701-4FED5EA0484F}"/>
            </ac:spMkLst>
          </pc:spChg>
          <pc:spChg chg="mod">
            <ac:chgData name="Adina Farinango" userId="33d2282c-26e6-499a-8585-f7494e0b621e" providerId="ADAL" clId="{3FD46C87-8165-A648-86A8-A8B16159AC96}" dt="2024-01-05T16:53:39.673" v="829"/>
            <ac:spMkLst>
              <pc:docMk/>
              <pc:sldMasterMk cId="1703269725" sldId="2147483648"/>
              <pc:sldLayoutMk cId="265518258" sldId="2147483694"/>
              <ac:spMk id="5" creationId="{CDEF9CB5-71C4-E43F-EF96-EEEC2B08FE2F}"/>
            </ac:spMkLst>
          </pc:spChg>
          <pc:spChg chg="mod">
            <ac:chgData name="Adina Farinango" userId="33d2282c-26e6-499a-8585-f7494e0b621e" providerId="ADAL" clId="{3FD46C87-8165-A648-86A8-A8B16159AC96}" dt="2024-01-05T16:53:39.673" v="829"/>
            <ac:spMkLst>
              <pc:docMk/>
              <pc:sldMasterMk cId="1703269725" sldId="2147483648"/>
              <pc:sldLayoutMk cId="265518258" sldId="2147483694"/>
              <ac:spMk id="6" creationId="{05FD0ABC-8351-3A0B-F2E5-DAF79E856BF7}"/>
            </ac:spMkLst>
          </pc:spChg>
          <pc:spChg chg="mod">
            <ac:chgData name="Adina Farinango" userId="33d2282c-26e6-499a-8585-f7494e0b621e" providerId="ADAL" clId="{3FD46C87-8165-A648-86A8-A8B16159AC96}" dt="2024-01-05T16:53:39.673" v="829"/>
            <ac:spMkLst>
              <pc:docMk/>
              <pc:sldMasterMk cId="1703269725" sldId="2147483648"/>
              <pc:sldLayoutMk cId="265518258" sldId="2147483694"/>
              <ac:spMk id="10" creationId="{BDA51220-E3D6-44C0-878C-38A4C1795F43}"/>
            </ac:spMkLst>
          </pc:spChg>
          <pc:spChg chg="mod">
            <ac:chgData name="Adina Farinango" userId="33d2282c-26e6-499a-8585-f7494e0b621e" providerId="ADAL" clId="{3FD46C87-8165-A648-86A8-A8B16159AC96}" dt="2024-01-05T16:53:39.673" v="829"/>
            <ac:spMkLst>
              <pc:docMk/>
              <pc:sldMasterMk cId="1703269725" sldId="2147483648"/>
              <pc:sldLayoutMk cId="265518258" sldId="2147483694"/>
              <ac:spMk id="17" creationId="{48F8CA9C-5C7B-4DB0-8B5A-0A61DFA5E0A2}"/>
            </ac:spMkLst>
          </pc:spChg>
          <pc:spChg chg="mod">
            <ac:chgData name="Adina Farinango" userId="33d2282c-26e6-499a-8585-f7494e0b621e" providerId="ADAL" clId="{3FD46C87-8165-A648-86A8-A8B16159AC96}" dt="2024-01-05T16:53:39.673" v="829"/>
            <ac:spMkLst>
              <pc:docMk/>
              <pc:sldMasterMk cId="1703269725" sldId="2147483648"/>
              <pc:sldLayoutMk cId="265518258" sldId="2147483694"/>
              <ac:spMk id="22" creationId="{F49BEE7E-799E-442B-9544-657FC1FC2F2A}"/>
            </ac:spMkLst>
          </pc:spChg>
        </pc:sldLayoutChg>
      </pc:sldMasterChg>
    </pc:docChg>
  </pc:docChgLst>
  <pc:docChgLst>
    <pc:chgData name="Joseph Stegemerten" userId="3faaf8d9-3a69-4c8b-b807-c4944e271286" providerId="ADAL" clId="{BCBAA7BA-D574-A34E-9DD5-07FC9A3536A9}"/>
    <pc:docChg chg="undo custSel modSld modMainMaster">
      <pc:chgData name="Joseph Stegemerten" userId="3faaf8d9-3a69-4c8b-b807-c4944e271286" providerId="ADAL" clId="{BCBAA7BA-D574-A34E-9DD5-07FC9A3536A9}" dt="2024-01-24T15:56:36.241" v="246" actId="1076"/>
      <pc:docMkLst>
        <pc:docMk/>
      </pc:docMkLst>
      <pc:sldChg chg="modSp mod">
        <pc:chgData name="Joseph Stegemerten" userId="3faaf8d9-3a69-4c8b-b807-c4944e271286" providerId="ADAL" clId="{BCBAA7BA-D574-A34E-9DD5-07FC9A3536A9}" dt="2024-01-24T15:56:36.241" v="246" actId="1076"/>
        <pc:sldMkLst>
          <pc:docMk/>
          <pc:sldMk cId="366165314" sldId="256"/>
        </pc:sldMkLst>
        <pc:spChg chg="mod">
          <ac:chgData name="Joseph Stegemerten" userId="3faaf8d9-3a69-4c8b-b807-c4944e271286" providerId="ADAL" clId="{BCBAA7BA-D574-A34E-9DD5-07FC9A3536A9}" dt="2024-01-23T17:29:22.618" v="29" actId="114"/>
          <ac:spMkLst>
            <pc:docMk/>
            <pc:sldMk cId="366165314" sldId="256"/>
            <ac:spMk id="2" creationId="{83838FC1-F6EA-0FF2-1186-8AA89C1773DE}"/>
          </ac:spMkLst>
        </pc:spChg>
        <pc:spChg chg="mod">
          <ac:chgData name="Joseph Stegemerten" userId="3faaf8d9-3a69-4c8b-b807-c4944e271286" providerId="ADAL" clId="{BCBAA7BA-D574-A34E-9DD5-07FC9A3536A9}" dt="2024-01-23T17:29:11.024" v="24" actId="207"/>
          <ac:spMkLst>
            <pc:docMk/>
            <pc:sldMk cId="366165314" sldId="256"/>
            <ac:spMk id="7" creationId="{370B0BAD-6DBD-8A92-2B40-4F105EE9142E}"/>
          </ac:spMkLst>
        </pc:spChg>
        <pc:picChg chg="mod">
          <ac:chgData name="Joseph Stegemerten" userId="3faaf8d9-3a69-4c8b-b807-c4944e271286" providerId="ADAL" clId="{BCBAA7BA-D574-A34E-9DD5-07FC9A3536A9}" dt="2024-01-24T15:56:36.241" v="246" actId="1076"/>
          <ac:picMkLst>
            <pc:docMk/>
            <pc:sldMk cId="366165314" sldId="256"/>
            <ac:picMk id="16" creationId="{453A5AA7-79B8-6DB5-ED82-3AED6938FE35}"/>
          </ac:picMkLst>
        </pc:picChg>
      </pc:sldChg>
      <pc:sldChg chg="addSp delSp modSp mod">
        <pc:chgData name="Joseph Stegemerten" userId="3faaf8d9-3a69-4c8b-b807-c4944e271286" providerId="ADAL" clId="{BCBAA7BA-D574-A34E-9DD5-07FC9A3536A9}" dt="2024-01-23T17:30:07.133" v="51" actId="20577"/>
        <pc:sldMkLst>
          <pc:docMk/>
          <pc:sldMk cId="2802776367" sldId="270"/>
        </pc:sldMkLst>
        <pc:spChg chg="del">
          <ac:chgData name="Joseph Stegemerten" userId="3faaf8d9-3a69-4c8b-b807-c4944e271286" providerId="ADAL" clId="{BCBAA7BA-D574-A34E-9DD5-07FC9A3536A9}" dt="2024-01-23T17:29:56.723" v="35" actId="478"/>
          <ac:spMkLst>
            <pc:docMk/>
            <pc:sldMk cId="2802776367" sldId="270"/>
            <ac:spMk id="4" creationId="{774E00EB-3D9A-8A40-5A78-3C7FAB2CA9EC}"/>
          </ac:spMkLst>
        </pc:spChg>
        <pc:spChg chg="add mod">
          <ac:chgData name="Joseph Stegemerten" userId="3faaf8d9-3a69-4c8b-b807-c4944e271286" providerId="ADAL" clId="{BCBAA7BA-D574-A34E-9DD5-07FC9A3536A9}" dt="2024-01-23T17:30:07.133" v="51" actId="20577"/>
          <ac:spMkLst>
            <pc:docMk/>
            <pc:sldMk cId="2802776367" sldId="270"/>
            <ac:spMk id="14" creationId="{D643B86F-B701-D737-A433-B7659D644C48}"/>
          </ac:spMkLst>
        </pc:spChg>
        <pc:graphicFrameChg chg="modGraphic">
          <ac:chgData name="Joseph Stegemerten" userId="3faaf8d9-3a69-4c8b-b807-c4944e271286" providerId="ADAL" clId="{BCBAA7BA-D574-A34E-9DD5-07FC9A3536A9}" dt="2024-01-23T17:29:42.335" v="34" actId="207"/>
          <ac:graphicFrameMkLst>
            <pc:docMk/>
            <pc:sldMk cId="2802776367" sldId="270"/>
            <ac:graphicFrameMk id="12" creationId="{40254C7A-A5A0-7953-3B66-04DE91551632}"/>
          </ac:graphicFrameMkLst>
        </pc:graphicFrameChg>
      </pc:sldChg>
      <pc:sldChg chg="addSp delSp modSp mod">
        <pc:chgData name="Joseph Stegemerten" userId="3faaf8d9-3a69-4c8b-b807-c4944e271286" providerId="ADAL" clId="{BCBAA7BA-D574-A34E-9DD5-07FC9A3536A9}" dt="2024-01-23T17:30:45.893" v="57" actId="242"/>
        <pc:sldMkLst>
          <pc:docMk/>
          <pc:sldMk cId="2128710168" sldId="283"/>
        </pc:sldMkLst>
        <pc:spChg chg="del">
          <ac:chgData name="Joseph Stegemerten" userId="3faaf8d9-3a69-4c8b-b807-c4944e271286" providerId="ADAL" clId="{BCBAA7BA-D574-A34E-9DD5-07FC9A3536A9}" dt="2024-01-23T17:30:23.159" v="52" actId="478"/>
          <ac:spMkLst>
            <pc:docMk/>
            <pc:sldMk cId="2128710168" sldId="283"/>
            <ac:spMk id="4" creationId="{8331D0C8-EF36-B4A5-94D7-DF2C2CD0BE06}"/>
          </ac:spMkLst>
        </pc:spChg>
        <pc:spChg chg="add mod">
          <ac:chgData name="Joseph Stegemerten" userId="3faaf8d9-3a69-4c8b-b807-c4944e271286" providerId="ADAL" clId="{BCBAA7BA-D574-A34E-9DD5-07FC9A3536A9}" dt="2024-01-23T17:30:33.121" v="54"/>
          <ac:spMkLst>
            <pc:docMk/>
            <pc:sldMk cId="2128710168" sldId="283"/>
            <ac:spMk id="5" creationId="{E9BD8EAB-59CC-7E40-8308-C3B4874F92C5}"/>
          </ac:spMkLst>
        </pc:spChg>
        <pc:spChg chg="mod">
          <ac:chgData name="Joseph Stegemerten" userId="3faaf8d9-3a69-4c8b-b807-c4944e271286" providerId="ADAL" clId="{BCBAA7BA-D574-A34E-9DD5-07FC9A3536A9}" dt="2024-01-23T17:30:45.893" v="57" actId="242"/>
          <ac:spMkLst>
            <pc:docMk/>
            <pc:sldMk cId="2128710168" sldId="283"/>
            <ac:spMk id="85" creationId="{F57CB5EA-D3E6-38B1-1AB3-6DEF5BFF4623}"/>
          </ac:spMkLst>
        </pc:spChg>
        <pc:picChg chg="add mod">
          <ac:chgData name="Joseph Stegemerten" userId="3faaf8d9-3a69-4c8b-b807-c4944e271286" providerId="ADAL" clId="{BCBAA7BA-D574-A34E-9DD5-07FC9A3536A9}" dt="2024-01-23T17:30:25.211" v="53"/>
          <ac:picMkLst>
            <pc:docMk/>
            <pc:sldMk cId="2128710168" sldId="283"/>
            <ac:picMk id="6" creationId="{D0D6743A-D50C-4831-C2DF-9F929801FDFA}"/>
          </ac:picMkLst>
        </pc:picChg>
      </pc:sldChg>
      <pc:sldChg chg="addSp delSp modSp mod">
        <pc:chgData name="Joseph Stegemerten" userId="3faaf8d9-3a69-4c8b-b807-c4944e271286" providerId="ADAL" clId="{BCBAA7BA-D574-A34E-9DD5-07FC9A3536A9}" dt="2024-01-23T17:30:59.175" v="59"/>
        <pc:sldMkLst>
          <pc:docMk/>
          <pc:sldMk cId="2972199667" sldId="284"/>
        </pc:sldMkLst>
        <pc:spChg chg="del">
          <ac:chgData name="Joseph Stegemerten" userId="3faaf8d9-3a69-4c8b-b807-c4944e271286" providerId="ADAL" clId="{BCBAA7BA-D574-A34E-9DD5-07FC9A3536A9}" dt="2024-01-23T17:30:57.907" v="58" actId="478"/>
          <ac:spMkLst>
            <pc:docMk/>
            <pc:sldMk cId="2972199667" sldId="284"/>
            <ac:spMk id="4" creationId="{333361E0-0BCB-FA71-E7FA-62B59380C488}"/>
          </ac:spMkLst>
        </pc:spChg>
        <pc:spChg chg="add mod">
          <ac:chgData name="Joseph Stegemerten" userId="3faaf8d9-3a69-4c8b-b807-c4944e271286" providerId="ADAL" clId="{BCBAA7BA-D574-A34E-9DD5-07FC9A3536A9}" dt="2024-01-23T17:30:59.175" v="59"/>
          <ac:spMkLst>
            <pc:docMk/>
            <pc:sldMk cId="2972199667" sldId="284"/>
            <ac:spMk id="5" creationId="{D3FAD692-1FF7-1D38-2721-820ACE8AAAA9}"/>
          </ac:spMkLst>
        </pc:spChg>
      </pc:sldChg>
      <pc:sldChg chg="addSp delSp modSp mod">
        <pc:chgData name="Joseph Stegemerten" userId="3faaf8d9-3a69-4c8b-b807-c4944e271286" providerId="ADAL" clId="{BCBAA7BA-D574-A34E-9DD5-07FC9A3536A9}" dt="2024-01-23T17:31:14.184" v="65"/>
        <pc:sldMkLst>
          <pc:docMk/>
          <pc:sldMk cId="207545777" sldId="285"/>
        </pc:sldMkLst>
        <pc:spChg chg="del mod">
          <ac:chgData name="Joseph Stegemerten" userId="3faaf8d9-3a69-4c8b-b807-c4944e271286" providerId="ADAL" clId="{BCBAA7BA-D574-A34E-9DD5-07FC9A3536A9}" dt="2024-01-23T17:31:11.782" v="64" actId="478"/>
          <ac:spMkLst>
            <pc:docMk/>
            <pc:sldMk cId="207545777" sldId="285"/>
            <ac:spMk id="4" creationId="{BEC844BE-06FE-C94B-00EE-C6BE002791F8}"/>
          </ac:spMkLst>
        </pc:spChg>
        <pc:spChg chg="add mod">
          <ac:chgData name="Joseph Stegemerten" userId="3faaf8d9-3a69-4c8b-b807-c4944e271286" providerId="ADAL" clId="{BCBAA7BA-D574-A34E-9DD5-07FC9A3536A9}" dt="2024-01-23T17:31:14.184" v="65"/>
          <ac:spMkLst>
            <pc:docMk/>
            <pc:sldMk cId="207545777" sldId="285"/>
            <ac:spMk id="5" creationId="{1FCFA950-ED95-B199-17BA-D45A335995F5}"/>
          </ac:spMkLst>
        </pc:spChg>
      </pc:sldChg>
      <pc:sldChg chg="addSp delSp modSp mod">
        <pc:chgData name="Joseph Stegemerten" userId="3faaf8d9-3a69-4c8b-b807-c4944e271286" providerId="ADAL" clId="{BCBAA7BA-D574-A34E-9DD5-07FC9A3536A9}" dt="2024-01-23T17:32:41.180" v="94" actId="1076"/>
        <pc:sldMkLst>
          <pc:docMk/>
          <pc:sldMk cId="3422241496" sldId="286"/>
        </pc:sldMkLst>
        <pc:spChg chg="mod">
          <ac:chgData name="Joseph Stegemerten" userId="3faaf8d9-3a69-4c8b-b807-c4944e271286" providerId="ADAL" clId="{BCBAA7BA-D574-A34E-9DD5-07FC9A3536A9}" dt="2024-01-23T17:32:05.368" v="87" actId="1076"/>
          <ac:spMkLst>
            <pc:docMk/>
            <pc:sldMk cId="3422241496" sldId="286"/>
            <ac:spMk id="3" creationId="{B2DCB7D2-C67B-ED75-802F-AC1F7992E15B}"/>
          </ac:spMkLst>
        </pc:spChg>
        <pc:spChg chg="del">
          <ac:chgData name="Joseph Stegemerten" userId="3faaf8d9-3a69-4c8b-b807-c4944e271286" providerId="ADAL" clId="{BCBAA7BA-D574-A34E-9DD5-07FC9A3536A9}" dt="2024-01-23T17:32:22.018" v="88" actId="478"/>
          <ac:spMkLst>
            <pc:docMk/>
            <pc:sldMk cId="3422241496" sldId="286"/>
            <ac:spMk id="4" creationId="{22FA5F2A-5944-185F-5DB5-23D349CBA5C0}"/>
          </ac:spMkLst>
        </pc:spChg>
        <pc:spChg chg="add mod">
          <ac:chgData name="Joseph Stegemerten" userId="3faaf8d9-3a69-4c8b-b807-c4944e271286" providerId="ADAL" clId="{BCBAA7BA-D574-A34E-9DD5-07FC9A3536A9}" dt="2024-01-23T17:32:23.601" v="89"/>
          <ac:spMkLst>
            <pc:docMk/>
            <pc:sldMk cId="3422241496" sldId="286"/>
            <ac:spMk id="5" creationId="{6406063B-8219-502C-A51A-32CD7E477580}"/>
          </ac:spMkLst>
        </pc:spChg>
        <pc:graphicFrameChg chg="mod modGraphic">
          <ac:chgData name="Joseph Stegemerten" userId="3faaf8d9-3a69-4c8b-b807-c4944e271286" providerId="ADAL" clId="{BCBAA7BA-D574-A34E-9DD5-07FC9A3536A9}" dt="2024-01-23T17:32:41.180" v="94" actId="1076"/>
          <ac:graphicFrameMkLst>
            <pc:docMk/>
            <pc:sldMk cId="3422241496" sldId="286"/>
            <ac:graphicFrameMk id="6" creationId="{394D6584-698D-A38C-655E-DB2AC3DDFEC1}"/>
          </ac:graphicFrameMkLst>
        </pc:graphicFrameChg>
      </pc:sldChg>
      <pc:sldChg chg="addSp delSp modSp mod">
        <pc:chgData name="Joseph Stegemerten" userId="3faaf8d9-3a69-4c8b-b807-c4944e271286" providerId="ADAL" clId="{BCBAA7BA-D574-A34E-9DD5-07FC9A3536A9}" dt="2024-01-23T17:33:57.961" v="106" actId="12385"/>
        <pc:sldMkLst>
          <pc:docMk/>
          <pc:sldMk cId="3278870117" sldId="287"/>
        </pc:sldMkLst>
        <pc:spChg chg="mod">
          <ac:chgData name="Joseph Stegemerten" userId="3faaf8d9-3a69-4c8b-b807-c4944e271286" providerId="ADAL" clId="{BCBAA7BA-D574-A34E-9DD5-07FC9A3536A9}" dt="2024-01-23T17:33:53.608" v="105" actId="207"/>
          <ac:spMkLst>
            <pc:docMk/>
            <pc:sldMk cId="3278870117" sldId="287"/>
            <ac:spMk id="3" creationId="{0E113632-711F-200E-18BB-CDA846CE704D}"/>
          </ac:spMkLst>
        </pc:spChg>
        <pc:spChg chg="del">
          <ac:chgData name="Joseph Stegemerten" userId="3faaf8d9-3a69-4c8b-b807-c4944e271286" providerId="ADAL" clId="{BCBAA7BA-D574-A34E-9DD5-07FC9A3536A9}" dt="2024-01-23T17:33:21.679" v="103" actId="478"/>
          <ac:spMkLst>
            <pc:docMk/>
            <pc:sldMk cId="3278870117" sldId="287"/>
            <ac:spMk id="4" creationId="{104EC79F-8ECD-0CE0-1933-DE6CC3AD690D}"/>
          </ac:spMkLst>
        </pc:spChg>
        <pc:spChg chg="add mod">
          <ac:chgData name="Joseph Stegemerten" userId="3faaf8d9-3a69-4c8b-b807-c4944e271286" providerId="ADAL" clId="{BCBAA7BA-D574-A34E-9DD5-07FC9A3536A9}" dt="2024-01-23T17:33:22.963" v="104"/>
          <ac:spMkLst>
            <pc:docMk/>
            <pc:sldMk cId="3278870117" sldId="287"/>
            <ac:spMk id="6" creationId="{F21E141B-5323-3688-0948-054B72FFE4DE}"/>
          </ac:spMkLst>
        </pc:spChg>
        <pc:graphicFrameChg chg="modGraphic">
          <ac:chgData name="Joseph Stegemerten" userId="3faaf8d9-3a69-4c8b-b807-c4944e271286" providerId="ADAL" clId="{BCBAA7BA-D574-A34E-9DD5-07FC9A3536A9}" dt="2024-01-23T17:33:57.961" v="106" actId="12385"/>
          <ac:graphicFrameMkLst>
            <pc:docMk/>
            <pc:sldMk cId="3278870117" sldId="287"/>
            <ac:graphicFrameMk id="5" creationId="{804926AA-F580-9C26-55C4-A8CCE1320765}"/>
          </ac:graphicFrameMkLst>
        </pc:graphicFrameChg>
      </pc:sldChg>
      <pc:sldChg chg="modSp mod">
        <pc:chgData name="Joseph Stegemerten" userId="3faaf8d9-3a69-4c8b-b807-c4944e271286" providerId="ADAL" clId="{BCBAA7BA-D574-A34E-9DD5-07FC9A3536A9}" dt="2024-01-23T17:35:16.525" v="114" actId="113"/>
        <pc:sldMkLst>
          <pc:docMk/>
          <pc:sldMk cId="4158427742" sldId="288"/>
        </pc:sldMkLst>
        <pc:spChg chg="mod">
          <ac:chgData name="Joseph Stegemerten" userId="3faaf8d9-3a69-4c8b-b807-c4944e271286" providerId="ADAL" clId="{BCBAA7BA-D574-A34E-9DD5-07FC9A3536A9}" dt="2024-01-23T17:35:16.525" v="114" actId="113"/>
          <ac:spMkLst>
            <pc:docMk/>
            <pc:sldMk cId="4158427742" sldId="288"/>
            <ac:spMk id="3" creationId="{6BF11C71-2225-00DA-B8A4-F19A6358E3EE}"/>
          </ac:spMkLst>
        </pc:spChg>
      </pc:sldChg>
      <pc:sldChg chg="addSp delSp modSp mod">
        <pc:chgData name="Joseph Stegemerten" userId="3faaf8d9-3a69-4c8b-b807-c4944e271286" providerId="ADAL" clId="{BCBAA7BA-D574-A34E-9DD5-07FC9A3536A9}" dt="2024-01-23T17:38:18.059" v="143" actId="1076"/>
        <pc:sldMkLst>
          <pc:docMk/>
          <pc:sldMk cId="2325980411" sldId="289"/>
        </pc:sldMkLst>
        <pc:spChg chg="mod">
          <ac:chgData name="Joseph Stegemerten" userId="3faaf8d9-3a69-4c8b-b807-c4944e271286" providerId="ADAL" clId="{BCBAA7BA-D574-A34E-9DD5-07FC9A3536A9}" dt="2024-01-23T17:36:50.006" v="125" actId="1076"/>
          <ac:spMkLst>
            <pc:docMk/>
            <pc:sldMk cId="2325980411" sldId="289"/>
            <ac:spMk id="3" creationId="{26F865E8-D644-EF50-392C-EA0D88E8A46E}"/>
          </ac:spMkLst>
        </pc:spChg>
        <pc:spChg chg="del">
          <ac:chgData name="Joseph Stegemerten" userId="3faaf8d9-3a69-4c8b-b807-c4944e271286" providerId="ADAL" clId="{BCBAA7BA-D574-A34E-9DD5-07FC9A3536A9}" dt="2024-01-23T17:37:14.980" v="130" actId="478"/>
          <ac:spMkLst>
            <pc:docMk/>
            <pc:sldMk cId="2325980411" sldId="289"/>
            <ac:spMk id="4" creationId="{269F87FB-FB79-C3CF-6F45-E187D162D225}"/>
          </ac:spMkLst>
        </pc:spChg>
        <pc:spChg chg="mod">
          <ac:chgData name="Joseph Stegemerten" userId="3faaf8d9-3a69-4c8b-b807-c4944e271286" providerId="ADAL" clId="{BCBAA7BA-D574-A34E-9DD5-07FC9A3536A9}" dt="2024-01-23T17:36:50.006" v="125" actId="1076"/>
          <ac:spMkLst>
            <pc:docMk/>
            <pc:sldMk cId="2325980411" sldId="289"/>
            <ac:spMk id="11" creationId="{F24E9B32-9662-390E-4E6B-78FD0DF9982C}"/>
          </ac:spMkLst>
        </pc:spChg>
        <pc:spChg chg="mod">
          <ac:chgData name="Joseph Stegemerten" userId="3faaf8d9-3a69-4c8b-b807-c4944e271286" providerId="ADAL" clId="{BCBAA7BA-D574-A34E-9DD5-07FC9A3536A9}" dt="2024-01-23T17:38:09.558" v="141" actId="1076"/>
          <ac:spMkLst>
            <pc:docMk/>
            <pc:sldMk cId="2325980411" sldId="289"/>
            <ac:spMk id="12" creationId="{0BB49EE8-0FD8-076D-13E6-017C5D6439D3}"/>
          </ac:spMkLst>
        </pc:spChg>
        <pc:spChg chg="mod">
          <ac:chgData name="Joseph Stegemerten" userId="3faaf8d9-3a69-4c8b-b807-c4944e271286" providerId="ADAL" clId="{BCBAA7BA-D574-A34E-9DD5-07FC9A3536A9}" dt="2024-01-23T17:37:08.752" v="128" actId="1076"/>
          <ac:spMkLst>
            <pc:docMk/>
            <pc:sldMk cId="2325980411" sldId="289"/>
            <ac:spMk id="13" creationId="{EFE421FF-AA49-0189-7B51-EB99A6822FC9}"/>
          </ac:spMkLst>
        </pc:spChg>
        <pc:spChg chg="mod">
          <ac:chgData name="Joseph Stegemerten" userId="3faaf8d9-3a69-4c8b-b807-c4944e271286" providerId="ADAL" clId="{BCBAA7BA-D574-A34E-9DD5-07FC9A3536A9}" dt="2024-01-23T17:36:50.006" v="125" actId="1076"/>
          <ac:spMkLst>
            <pc:docMk/>
            <pc:sldMk cId="2325980411" sldId="289"/>
            <ac:spMk id="14" creationId="{58DA7B28-4224-AF71-483F-8AA588BBFC48}"/>
          </ac:spMkLst>
        </pc:spChg>
        <pc:spChg chg="mod">
          <ac:chgData name="Joseph Stegemerten" userId="3faaf8d9-3a69-4c8b-b807-c4944e271286" providerId="ADAL" clId="{BCBAA7BA-D574-A34E-9DD5-07FC9A3536A9}" dt="2024-01-23T17:38:09.558" v="141" actId="1076"/>
          <ac:spMkLst>
            <pc:docMk/>
            <pc:sldMk cId="2325980411" sldId="289"/>
            <ac:spMk id="15" creationId="{5D1F2056-F9AD-7138-CCBC-AAD20C25530B}"/>
          </ac:spMkLst>
        </pc:spChg>
        <pc:spChg chg="mod">
          <ac:chgData name="Joseph Stegemerten" userId="3faaf8d9-3a69-4c8b-b807-c4944e271286" providerId="ADAL" clId="{BCBAA7BA-D574-A34E-9DD5-07FC9A3536A9}" dt="2024-01-23T17:36:50.006" v="125" actId="1076"/>
          <ac:spMkLst>
            <pc:docMk/>
            <pc:sldMk cId="2325980411" sldId="289"/>
            <ac:spMk id="16" creationId="{08C502B9-B84F-B6C7-E68D-7B48E0F7E460}"/>
          </ac:spMkLst>
        </pc:spChg>
        <pc:spChg chg="mod">
          <ac:chgData name="Joseph Stegemerten" userId="3faaf8d9-3a69-4c8b-b807-c4944e271286" providerId="ADAL" clId="{BCBAA7BA-D574-A34E-9DD5-07FC9A3536A9}" dt="2024-01-23T17:37:08.752" v="128" actId="1076"/>
          <ac:spMkLst>
            <pc:docMk/>
            <pc:sldMk cId="2325980411" sldId="289"/>
            <ac:spMk id="17" creationId="{85967058-426C-2A36-CB7F-B782B625E49F}"/>
          </ac:spMkLst>
        </pc:spChg>
        <pc:spChg chg="mod">
          <ac:chgData name="Joseph Stegemerten" userId="3faaf8d9-3a69-4c8b-b807-c4944e271286" providerId="ADAL" clId="{BCBAA7BA-D574-A34E-9DD5-07FC9A3536A9}" dt="2024-01-23T17:36:50.006" v="125" actId="1076"/>
          <ac:spMkLst>
            <pc:docMk/>
            <pc:sldMk cId="2325980411" sldId="289"/>
            <ac:spMk id="18" creationId="{8A87C5C9-0ACA-0588-6929-39AE85541C5B}"/>
          </ac:spMkLst>
        </pc:spChg>
        <pc:spChg chg="add mod">
          <ac:chgData name="Joseph Stegemerten" userId="3faaf8d9-3a69-4c8b-b807-c4944e271286" providerId="ADAL" clId="{BCBAA7BA-D574-A34E-9DD5-07FC9A3536A9}" dt="2024-01-23T17:37:16.418" v="131"/>
          <ac:spMkLst>
            <pc:docMk/>
            <pc:sldMk cId="2325980411" sldId="289"/>
            <ac:spMk id="19" creationId="{7F987723-39D9-8DFC-2442-245D4BAAA71D}"/>
          </ac:spMkLst>
        </pc:spChg>
        <pc:spChg chg="mod">
          <ac:chgData name="Joseph Stegemerten" userId="3faaf8d9-3a69-4c8b-b807-c4944e271286" providerId="ADAL" clId="{BCBAA7BA-D574-A34E-9DD5-07FC9A3536A9}" dt="2024-01-23T17:37:59.813" v="140" actId="1582"/>
          <ac:spMkLst>
            <pc:docMk/>
            <pc:sldMk cId="2325980411" sldId="289"/>
            <ac:spMk id="20" creationId="{4DCC5807-44B6-ABAD-8D6E-9DBAC734B28F}"/>
          </ac:spMkLst>
        </pc:spChg>
        <pc:spChg chg="mod">
          <ac:chgData name="Joseph Stegemerten" userId="3faaf8d9-3a69-4c8b-b807-c4944e271286" providerId="ADAL" clId="{BCBAA7BA-D574-A34E-9DD5-07FC9A3536A9}" dt="2024-01-23T17:37:28.918" v="134" actId="14100"/>
          <ac:spMkLst>
            <pc:docMk/>
            <pc:sldMk cId="2325980411" sldId="289"/>
            <ac:spMk id="21" creationId="{7AC464B4-FC95-96E6-BF2F-2D160F4AE9F8}"/>
          </ac:spMkLst>
        </pc:spChg>
        <pc:spChg chg="mod">
          <ac:chgData name="Joseph Stegemerten" userId="3faaf8d9-3a69-4c8b-b807-c4944e271286" providerId="ADAL" clId="{BCBAA7BA-D574-A34E-9DD5-07FC9A3536A9}" dt="2024-01-23T17:37:13.289" v="129" actId="1076"/>
          <ac:spMkLst>
            <pc:docMk/>
            <pc:sldMk cId="2325980411" sldId="289"/>
            <ac:spMk id="22" creationId="{66AF8FB0-3719-CD06-BF08-81CBF8401F10}"/>
          </ac:spMkLst>
        </pc:spChg>
        <pc:picChg chg="mod">
          <ac:chgData name="Joseph Stegemerten" userId="3faaf8d9-3a69-4c8b-b807-c4944e271286" providerId="ADAL" clId="{BCBAA7BA-D574-A34E-9DD5-07FC9A3536A9}" dt="2024-01-23T17:36:50.006" v="125" actId="1076"/>
          <ac:picMkLst>
            <pc:docMk/>
            <pc:sldMk cId="2325980411" sldId="289"/>
            <ac:picMk id="5" creationId="{35A7D7DD-2E83-DA3D-D1F9-4BF41A6E50E0}"/>
          </ac:picMkLst>
        </pc:picChg>
        <pc:picChg chg="mod">
          <ac:chgData name="Joseph Stegemerten" userId="3faaf8d9-3a69-4c8b-b807-c4944e271286" providerId="ADAL" clId="{BCBAA7BA-D574-A34E-9DD5-07FC9A3536A9}" dt="2024-01-23T17:38:09.558" v="141" actId="1076"/>
          <ac:picMkLst>
            <pc:docMk/>
            <pc:sldMk cId="2325980411" sldId="289"/>
            <ac:picMk id="6" creationId="{7392955A-44AF-2A74-FAAB-1F26B9139EB5}"/>
          </ac:picMkLst>
        </pc:picChg>
        <pc:picChg chg="mod">
          <ac:chgData name="Joseph Stegemerten" userId="3faaf8d9-3a69-4c8b-b807-c4944e271286" providerId="ADAL" clId="{BCBAA7BA-D574-A34E-9DD5-07FC9A3536A9}" dt="2024-01-23T17:36:50.006" v="125" actId="1076"/>
          <ac:picMkLst>
            <pc:docMk/>
            <pc:sldMk cId="2325980411" sldId="289"/>
            <ac:picMk id="7" creationId="{8D6B478C-6695-EADB-306F-D94011F8C66F}"/>
          </ac:picMkLst>
        </pc:picChg>
        <pc:picChg chg="mod">
          <ac:chgData name="Joseph Stegemerten" userId="3faaf8d9-3a69-4c8b-b807-c4944e271286" providerId="ADAL" clId="{BCBAA7BA-D574-A34E-9DD5-07FC9A3536A9}" dt="2024-01-23T17:38:18.059" v="143" actId="1076"/>
          <ac:picMkLst>
            <pc:docMk/>
            <pc:sldMk cId="2325980411" sldId="289"/>
            <ac:picMk id="8" creationId="{976A9FC6-C473-68AE-78AD-41E016B19A96}"/>
          </ac:picMkLst>
        </pc:picChg>
        <pc:picChg chg="mod">
          <ac:chgData name="Joseph Stegemerten" userId="3faaf8d9-3a69-4c8b-b807-c4944e271286" providerId="ADAL" clId="{BCBAA7BA-D574-A34E-9DD5-07FC9A3536A9}" dt="2024-01-23T17:38:16.675" v="142" actId="1076"/>
          <ac:picMkLst>
            <pc:docMk/>
            <pc:sldMk cId="2325980411" sldId="289"/>
            <ac:picMk id="9" creationId="{2D15D882-3A05-BCF5-124E-B8ADE659D78E}"/>
          </ac:picMkLst>
        </pc:picChg>
        <pc:picChg chg="mod">
          <ac:chgData name="Joseph Stegemerten" userId="3faaf8d9-3a69-4c8b-b807-c4944e271286" providerId="ADAL" clId="{BCBAA7BA-D574-A34E-9DD5-07FC9A3536A9}" dt="2024-01-23T17:37:08.752" v="128" actId="1076"/>
          <ac:picMkLst>
            <pc:docMk/>
            <pc:sldMk cId="2325980411" sldId="289"/>
            <ac:picMk id="10" creationId="{0062D775-0ABC-40C1-1229-4988309036E3}"/>
          </ac:picMkLst>
        </pc:picChg>
      </pc:sldChg>
      <pc:sldChg chg="addSp delSp modSp mod">
        <pc:chgData name="Joseph Stegemerten" userId="3faaf8d9-3a69-4c8b-b807-c4944e271286" providerId="ADAL" clId="{BCBAA7BA-D574-A34E-9DD5-07FC9A3536A9}" dt="2024-01-23T17:39:22.596" v="155" actId="1076"/>
        <pc:sldMkLst>
          <pc:docMk/>
          <pc:sldMk cId="3126381981" sldId="290"/>
        </pc:sldMkLst>
        <pc:spChg chg="mod">
          <ac:chgData name="Joseph Stegemerten" userId="3faaf8d9-3a69-4c8b-b807-c4944e271286" providerId="ADAL" clId="{BCBAA7BA-D574-A34E-9DD5-07FC9A3536A9}" dt="2024-01-23T17:38:34.756" v="146" actId="1076"/>
          <ac:spMkLst>
            <pc:docMk/>
            <pc:sldMk cId="3126381981" sldId="290"/>
            <ac:spMk id="2" creationId="{8DFD0198-9606-6374-051A-DD12868DEEED}"/>
          </ac:spMkLst>
        </pc:spChg>
        <pc:spChg chg="mod">
          <ac:chgData name="Joseph Stegemerten" userId="3faaf8d9-3a69-4c8b-b807-c4944e271286" providerId="ADAL" clId="{BCBAA7BA-D574-A34E-9DD5-07FC9A3536A9}" dt="2024-01-23T17:39:22.596" v="155" actId="1076"/>
          <ac:spMkLst>
            <pc:docMk/>
            <pc:sldMk cId="3126381981" sldId="290"/>
            <ac:spMk id="3" creationId="{D486E9FC-6586-6C7B-F15C-625BBE2DE951}"/>
          </ac:spMkLst>
        </pc:spChg>
        <pc:spChg chg="del">
          <ac:chgData name="Joseph Stegemerten" userId="3faaf8d9-3a69-4c8b-b807-c4944e271286" providerId="ADAL" clId="{BCBAA7BA-D574-A34E-9DD5-07FC9A3536A9}" dt="2024-01-23T17:38:30.429" v="144" actId="478"/>
          <ac:spMkLst>
            <pc:docMk/>
            <pc:sldMk cId="3126381981" sldId="290"/>
            <ac:spMk id="4" creationId="{339237C2-899E-8C4D-39FB-07F141B1C842}"/>
          </ac:spMkLst>
        </pc:spChg>
        <pc:spChg chg="add mod">
          <ac:chgData name="Joseph Stegemerten" userId="3faaf8d9-3a69-4c8b-b807-c4944e271286" providerId="ADAL" clId="{BCBAA7BA-D574-A34E-9DD5-07FC9A3536A9}" dt="2024-01-23T17:38:32.177" v="145"/>
          <ac:spMkLst>
            <pc:docMk/>
            <pc:sldMk cId="3126381981" sldId="290"/>
            <ac:spMk id="7" creationId="{408D26D5-47E7-9259-70DE-820ADB16D5CE}"/>
          </ac:spMkLst>
        </pc:spChg>
        <pc:graphicFrameChg chg="modGraphic">
          <ac:chgData name="Joseph Stegemerten" userId="3faaf8d9-3a69-4c8b-b807-c4944e271286" providerId="ADAL" clId="{BCBAA7BA-D574-A34E-9DD5-07FC9A3536A9}" dt="2024-01-23T17:38:58.735" v="151" actId="14100"/>
          <ac:graphicFrameMkLst>
            <pc:docMk/>
            <pc:sldMk cId="3126381981" sldId="290"/>
            <ac:graphicFrameMk id="5" creationId="{61C8B535-96D2-7FD5-B5DB-63A44BA59120}"/>
          </ac:graphicFrameMkLst>
        </pc:graphicFrameChg>
      </pc:sldChg>
      <pc:sldChg chg="addSp delSp modSp mod">
        <pc:chgData name="Joseph Stegemerten" userId="3faaf8d9-3a69-4c8b-b807-c4944e271286" providerId="ADAL" clId="{BCBAA7BA-D574-A34E-9DD5-07FC9A3536A9}" dt="2024-01-23T17:43:10.193" v="192"/>
        <pc:sldMkLst>
          <pc:docMk/>
          <pc:sldMk cId="459671286" sldId="291"/>
        </pc:sldMkLst>
        <pc:spChg chg="mod">
          <ac:chgData name="Joseph Stegemerten" userId="3faaf8d9-3a69-4c8b-b807-c4944e271286" providerId="ADAL" clId="{BCBAA7BA-D574-A34E-9DD5-07FC9A3536A9}" dt="2024-01-23T17:42:47.633" v="189" actId="208"/>
          <ac:spMkLst>
            <pc:docMk/>
            <pc:sldMk cId="459671286" sldId="291"/>
            <ac:spMk id="2" creationId="{17773E25-F1B5-8EFF-37A3-102CC08FAC07}"/>
          </ac:spMkLst>
        </pc:spChg>
        <pc:spChg chg="mod">
          <ac:chgData name="Joseph Stegemerten" userId="3faaf8d9-3a69-4c8b-b807-c4944e271286" providerId="ADAL" clId="{BCBAA7BA-D574-A34E-9DD5-07FC9A3536A9}" dt="2024-01-23T17:42:02.077" v="184" actId="1076"/>
          <ac:spMkLst>
            <pc:docMk/>
            <pc:sldMk cId="459671286" sldId="291"/>
            <ac:spMk id="3" creationId="{55856DB6-7CC2-BABD-2AED-F53D5582EB04}"/>
          </ac:spMkLst>
        </pc:spChg>
        <pc:spChg chg="del">
          <ac:chgData name="Joseph Stegemerten" userId="3faaf8d9-3a69-4c8b-b807-c4944e271286" providerId="ADAL" clId="{BCBAA7BA-D574-A34E-9DD5-07FC9A3536A9}" dt="2024-01-23T17:43:08.450" v="191" actId="478"/>
          <ac:spMkLst>
            <pc:docMk/>
            <pc:sldMk cId="459671286" sldId="291"/>
            <ac:spMk id="4" creationId="{F648A884-A49D-9EE0-4E55-BBCF526B94A8}"/>
          </ac:spMkLst>
        </pc:spChg>
        <pc:spChg chg="add mod">
          <ac:chgData name="Joseph Stegemerten" userId="3faaf8d9-3a69-4c8b-b807-c4944e271286" providerId="ADAL" clId="{BCBAA7BA-D574-A34E-9DD5-07FC9A3536A9}" dt="2024-01-23T17:43:10.193" v="192"/>
          <ac:spMkLst>
            <pc:docMk/>
            <pc:sldMk cId="459671286" sldId="291"/>
            <ac:spMk id="7" creationId="{0E12A7C7-1775-0DE7-CFC7-4E68D529BD5E}"/>
          </ac:spMkLst>
        </pc:spChg>
        <pc:spChg chg="mod">
          <ac:chgData name="Joseph Stegemerten" userId="3faaf8d9-3a69-4c8b-b807-c4944e271286" providerId="ADAL" clId="{BCBAA7BA-D574-A34E-9DD5-07FC9A3536A9}" dt="2024-01-23T17:42:43.965" v="188" actId="1076"/>
          <ac:spMkLst>
            <pc:docMk/>
            <pc:sldMk cId="459671286" sldId="291"/>
            <ac:spMk id="8" creationId="{16B12967-FBEC-DE70-6C6A-774546BEEAC8}"/>
          </ac:spMkLst>
        </pc:spChg>
        <pc:spChg chg="mod">
          <ac:chgData name="Joseph Stegemerten" userId="3faaf8d9-3a69-4c8b-b807-c4944e271286" providerId="ADAL" clId="{BCBAA7BA-D574-A34E-9DD5-07FC9A3536A9}" dt="2024-01-23T17:39:36.493" v="157" actId="1076"/>
          <ac:spMkLst>
            <pc:docMk/>
            <pc:sldMk cId="459671286" sldId="291"/>
            <ac:spMk id="9" creationId="{030919E4-A3C1-371F-7363-F4B7AEEF6EE0}"/>
          </ac:spMkLst>
        </pc:spChg>
        <pc:graphicFrameChg chg="mod modGraphic">
          <ac:chgData name="Joseph Stegemerten" userId="3faaf8d9-3a69-4c8b-b807-c4944e271286" providerId="ADAL" clId="{BCBAA7BA-D574-A34E-9DD5-07FC9A3536A9}" dt="2024-01-23T17:40:13.403" v="163" actId="207"/>
          <ac:graphicFrameMkLst>
            <pc:docMk/>
            <pc:sldMk cId="459671286" sldId="291"/>
            <ac:graphicFrameMk id="5" creationId="{3A75D852-666E-4337-91A4-0C000DB3B94A}"/>
          </ac:graphicFrameMkLst>
        </pc:graphicFrameChg>
        <pc:graphicFrameChg chg="mod modGraphic">
          <ac:chgData name="Joseph Stegemerten" userId="3faaf8d9-3a69-4c8b-b807-c4944e271286" providerId="ADAL" clId="{BCBAA7BA-D574-A34E-9DD5-07FC9A3536A9}" dt="2024-01-23T17:42:58.540" v="190" actId="242"/>
          <ac:graphicFrameMkLst>
            <pc:docMk/>
            <pc:sldMk cId="459671286" sldId="291"/>
            <ac:graphicFrameMk id="11" creationId="{7C0B7363-48B1-2583-D969-C919D2D1435A}"/>
          </ac:graphicFrameMkLst>
        </pc:graphicFrameChg>
      </pc:sldChg>
      <pc:sldChg chg="addSp delSp modSp mod">
        <pc:chgData name="Joseph Stegemerten" userId="3faaf8d9-3a69-4c8b-b807-c4944e271286" providerId="ADAL" clId="{BCBAA7BA-D574-A34E-9DD5-07FC9A3536A9}" dt="2024-01-23T17:45:18.291" v="220" actId="114"/>
        <pc:sldMkLst>
          <pc:docMk/>
          <pc:sldMk cId="2845144028" sldId="292"/>
        </pc:sldMkLst>
        <pc:spChg chg="del">
          <ac:chgData name="Joseph Stegemerten" userId="3faaf8d9-3a69-4c8b-b807-c4944e271286" providerId="ADAL" clId="{BCBAA7BA-D574-A34E-9DD5-07FC9A3536A9}" dt="2024-01-23T17:43:17.598" v="193" actId="478"/>
          <ac:spMkLst>
            <pc:docMk/>
            <pc:sldMk cId="2845144028" sldId="292"/>
            <ac:spMk id="4" creationId="{5F733509-DDB7-9844-57FB-89698401EBDB}"/>
          </ac:spMkLst>
        </pc:spChg>
        <pc:spChg chg="mod">
          <ac:chgData name="Joseph Stegemerten" userId="3faaf8d9-3a69-4c8b-b807-c4944e271286" providerId="ADAL" clId="{BCBAA7BA-D574-A34E-9DD5-07FC9A3536A9}" dt="2024-01-23T17:45:18.291" v="220" actId="114"/>
          <ac:spMkLst>
            <pc:docMk/>
            <pc:sldMk cId="2845144028" sldId="292"/>
            <ac:spMk id="6" creationId="{3B3D1494-F266-C0B1-7EE7-B390CEE98C5A}"/>
          </ac:spMkLst>
        </pc:spChg>
        <pc:spChg chg="add mod">
          <ac:chgData name="Joseph Stegemerten" userId="3faaf8d9-3a69-4c8b-b807-c4944e271286" providerId="ADAL" clId="{BCBAA7BA-D574-A34E-9DD5-07FC9A3536A9}" dt="2024-01-23T17:43:19.414" v="194"/>
          <ac:spMkLst>
            <pc:docMk/>
            <pc:sldMk cId="2845144028" sldId="292"/>
            <ac:spMk id="7" creationId="{C66AABB7-8C19-017C-9C86-92139B442BF4}"/>
          </ac:spMkLst>
        </pc:spChg>
        <pc:graphicFrameChg chg="mod modGraphic">
          <ac:chgData name="Joseph Stegemerten" userId="3faaf8d9-3a69-4c8b-b807-c4944e271286" providerId="ADAL" clId="{BCBAA7BA-D574-A34E-9DD5-07FC9A3536A9}" dt="2024-01-23T17:43:44.765" v="200" actId="14734"/>
          <ac:graphicFrameMkLst>
            <pc:docMk/>
            <pc:sldMk cId="2845144028" sldId="292"/>
            <ac:graphicFrameMk id="5" creationId="{7CA8EC9A-7E11-CEC6-4089-8DCCE0E2A436}"/>
          </ac:graphicFrameMkLst>
        </pc:graphicFrameChg>
      </pc:sldChg>
      <pc:sldChg chg="addSp delSp modSp mod">
        <pc:chgData name="Joseph Stegemerten" userId="3faaf8d9-3a69-4c8b-b807-c4944e271286" providerId="ADAL" clId="{BCBAA7BA-D574-A34E-9DD5-07FC9A3536A9}" dt="2024-01-23T17:32:59.045" v="100" actId="1076"/>
        <pc:sldMkLst>
          <pc:docMk/>
          <pc:sldMk cId="297972371" sldId="293"/>
        </pc:sldMkLst>
        <pc:spChg chg="mod">
          <ac:chgData name="Joseph Stegemerten" userId="3faaf8d9-3a69-4c8b-b807-c4944e271286" providerId="ADAL" clId="{BCBAA7BA-D574-A34E-9DD5-07FC9A3536A9}" dt="2024-01-23T17:32:59.045" v="100" actId="1076"/>
          <ac:spMkLst>
            <pc:docMk/>
            <pc:sldMk cId="297972371" sldId="293"/>
            <ac:spMk id="3" creationId="{57C75B25-3798-C146-0565-D454D4DAE0DE}"/>
          </ac:spMkLst>
        </pc:spChg>
        <pc:spChg chg="del">
          <ac:chgData name="Joseph Stegemerten" userId="3faaf8d9-3a69-4c8b-b807-c4944e271286" providerId="ADAL" clId="{BCBAA7BA-D574-A34E-9DD5-07FC9A3536A9}" dt="2024-01-23T17:32:53.979" v="98" actId="478"/>
          <ac:spMkLst>
            <pc:docMk/>
            <pc:sldMk cId="297972371" sldId="293"/>
            <ac:spMk id="4" creationId="{68F10077-9A2A-328B-86EA-BB1B1FCB8DE9}"/>
          </ac:spMkLst>
        </pc:spChg>
        <pc:spChg chg="add mod">
          <ac:chgData name="Joseph Stegemerten" userId="3faaf8d9-3a69-4c8b-b807-c4944e271286" providerId="ADAL" clId="{BCBAA7BA-D574-A34E-9DD5-07FC9A3536A9}" dt="2024-01-23T17:32:55.463" v="99"/>
          <ac:spMkLst>
            <pc:docMk/>
            <pc:sldMk cId="297972371" sldId="293"/>
            <ac:spMk id="8" creationId="{3FDA10A1-92BB-74AB-DC8C-9F5584851509}"/>
          </ac:spMkLst>
        </pc:spChg>
      </pc:sldChg>
      <pc:sldChg chg="modSp mod">
        <pc:chgData name="Joseph Stegemerten" userId="3faaf8d9-3a69-4c8b-b807-c4944e271286" providerId="ADAL" clId="{BCBAA7BA-D574-A34E-9DD5-07FC9A3536A9}" dt="2024-01-23T17:34:27.036" v="109" actId="12385"/>
        <pc:sldMkLst>
          <pc:docMk/>
          <pc:sldMk cId="3569201802" sldId="294"/>
        </pc:sldMkLst>
        <pc:spChg chg="mod">
          <ac:chgData name="Joseph Stegemerten" userId="3faaf8d9-3a69-4c8b-b807-c4944e271286" providerId="ADAL" clId="{BCBAA7BA-D574-A34E-9DD5-07FC9A3536A9}" dt="2024-01-23T17:34:11.514" v="107" actId="207"/>
          <ac:spMkLst>
            <pc:docMk/>
            <pc:sldMk cId="3569201802" sldId="294"/>
            <ac:spMk id="3" creationId="{0E113632-711F-200E-18BB-CDA846CE704D}"/>
          </ac:spMkLst>
        </pc:spChg>
        <pc:graphicFrameChg chg="modGraphic">
          <ac:chgData name="Joseph Stegemerten" userId="3faaf8d9-3a69-4c8b-b807-c4944e271286" providerId="ADAL" clId="{BCBAA7BA-D574-A34E-9DD5-07FC9A3536A9}" dt="2024-01-23T17:34:27.036" v="109" actId="12385"/>
          <ac:graphicFrameMkLst>
            <pc:docMk/>
            <pc:sldMk cId="3569201802" sldId="294"/>
            <ac:graphicFrameMk id="5" creationId="{804926AA-F580-9C26-55C4-A8CCE1320765}"/>
          </ac:graphicFrameMkLst>
        </pc:graphicFrameChg>
      </pc:sldChg>
      <pc:sldChg chg="modSp mod">
        <pc:chgData name="Joseph Stegemerten" userId="3faaf8d9-3a69-4c8b-b807-c4944e271286" providerId="ADAL" clId="{BCBAA7BA-D574-A34E-9DD5-07FC9A3536A9}" dt="2024-01-23T17:34:50.842" v="111" actId="12385"/>
        <pc:sldMkLst>
          <pc:docMk/>
          <pc:sldMk cId="541113500" sldId="295"/>
        </pc:sldMkLst>
        <pc:spChg chg="mod">
          <ac:chgData name="Joseph Stegemerten" userId="3faaf8d9-3a69-4c8b-b807-c4944e271286" providerId="ADAL" clId="{BCBAA7BA-D574-A34E-9DD5-07FC9A3536A9}" dt="2024-01-23T17:34:43.967" v="110" actId="207"/>
          <ac:spMkLst>
            <pc:docMk/>
            <pc:sldMk cId="541113500" sldId="295"/>
            <ac:spMk id="3" creationId="{0E113632-711F-200E-18BB-CDA846CE704D}"/>
          </ac:spMkLst>
        </pc:spChg>
        <pc:graphicFrameChg chg="modGraphic">
          <ac:chgData name="Joseph Stegemerten" userId="3faaf8d9-3a69-4c8b-b807-c4944e271286" providerId="ADAL" clId="{BCBAA7BA-D574-A34E-9DD5-07FC9A3536A9}" dt="2024-01-23T17:34:50.842" v="111" actId="12385"/>
          <ac:graphicFrameMkLst>
            <pc:docMk/>
            <pc:sldMk cId="541113500" sldId="295"/>
            <ac:graphicFrameMk id="5" creationId="{804926AA-F580-9C26-55C4-A8CCE1320765}"/>
          </ac:graphicFrameMkLst>
        </pc:graphicFrameChg>
      </pc:sldChg>
      <pc:sldChg chg="addSp delSp modSp mod">
        <pc:chgData name="Joseph Stegemerten" userId="3faaf8d9-3a69-4c8b-b807-c4944e271286" providerId="ADAL" clId="{BCBAA7BA-D574-A34E-9DD5-07FC9A3536A9}" dt="2024-01-23T17:45:52.671" v="227"/>
        <pc:sldMkLst>
          <pc:docMk/>
          <pc:sldMk cId="537529396" sldId="297"/>
        </pc:sldMkLst>
        <pc:spChg chg="mod">
          <ac:chgData name="Joseph Stegemerten" userId="3faaf8d9-3a69-4c8b-b807-c4944e271286" providerId="ADAL" clId="{BCBAA7BA-D574-A34E-9DD5-07FC9A3536A9}" dt="2024-01-23T17:45:35.352" v="223" actId="1076"/>
          <ac:spMkLst>
            <pc:docMk/>
            <pc:sldMk cId="537529396" sldId="297"/>
            <ac:spMk id="3" creationId="{C6B63A16-641C-19BA-ED9D-C5BD11F19A33}"/>
          </ac:spMkLst>
        </pc:spChg>
        <pc:spChg chg="del">
          <ac:chgData name="Joseph Stegemerten" userId="3faaf8d9-3a69-4c8b-b807-c4944e271286" providerId="ADAL" clId="{BCBAA7BA-D574-A34E-9DD5-07FC9A3536A9}" dt="2024-01-23T17:45:51.302" v="226" actId="478"/>
          <ac:spMkLst>
            <pc:docMk/>
            <pc:sldMk cId="537529396" sldId="297"/>
            <ac:spMk id="4" creationId="{BEC844BE-06FE-C94B-00EE-C6BE002791F8}"/>
          </ac:spMkLst>
        </pc:spChg>
        <pc:spChg chg="add mod">
          <ac:chgData name="Joseph Stegemerten" userId="3faaf8d9-3a69-4c8b-b807-c4944e271286" providerId="ADAL" clId="{BCBAA7BA-D574-A34E-9DD5-07FC9A3536A9}" dt="2024-01-23T17:45:52.671" v="227"/>
          <ac:spMkLst>
            <pc:docMk/>
            <pc:sldMk cId="537529396" sldId="297"/>
            <ac:spMk id="10" creationId="{FC4C75B9-99B8-FDC0-CE31-7D76A3D0A62F}"/>
          </ac:spMkLst>
        </pc:spChg>
        <pc:spChg chg="mod">
          <ac:chgData name="Joseph Stegemerten" userId="3faaf8d9-3a69-4c8b-b807-c4944e271286" providerId="ADAL" clId="{BCBAA7BA-D574-A34E-9DD5-07FC9A3536A9}" dt="2024-01-23T17:45:47.815" v="225" actId="14100"/>
          <ac:spMkLst>
            <pc:docMk/>
            <pc:sldMk cId="537529396" sldId="297"/>
            <ac:spMk id="95" creationId="{226699FD-5C7C-5393-EF01-37E91A2D0E12}"/>
          </ac:spMkLst>
        </pc:spChg>
      </pc:sldChg>
      <pc:sldChg chg="addSp delSp modSp mod">
        <pc:chgData name="Joseph Stegemerten" userId="3faaf8d9-3a69-4c8b-b807-c4944e271286" providerId="ADAL" clId="{BCBAA7BA-D574-A34E-9DD5-07FC9A3536A9}" dt="2024-01-23T17:46:12.179" v="230"/>
        <pc:sldMkLst>
          <pc:docMk/>
          <pc:sldMk cId="465671514" sldId="298"/>
        </pc:sldMkLst>
        <pc:spChg chg="del">
          <ac:chgData name="Joseph Stegemerten" userId="3faaf8d9-3a69-4c8b-b807-c4944e271286" providerId="ADAL" clId="{BCBAA7BA-D574-A34E-9DD5-07FC9A3536A9}" dt="2024-01-23T17:46:10.422" v="229" actId="478"/>
          <ac:spMkLst>
            <pc:docMk/>
            <pc:sldMk cId="465671514" sldId="298"/>
            <ac:spMk id="4" creationId="{2E196F78-2262-A2D1-BDDB-66285D9FA046}"/>
          </ac:spMkLst>
        </pc:spChg>
        <pc:spChg chg="add mod">
          <ac:chgData name="Joseph Stegemerten" userId="3faaf8d9-3a69-4c8b-b807-c4944e271286" providerId="ADAL" clId="{BCBAA7BA-D574-A34E-9DD5-07FC9A3536A9}" dt="2024-01-23T17:46:12.179" v="230"/>
          <ac:spMkLst>
            <pc:docMk/>
            <pc:sldMk cId="465671514" sldId="298"/>
            <ac:spMk id="5" creationId="{F0E9D689-E940-2BEF-1F59-7F3CF56291E7}"/>
          </ac:spMkLst>
        </pc:spChg>
        <pc:spChg chg="mod">
          <ac:chgData name="Joseph Stegemerten" userId="3faaf8d9-3a69-4c8b-b807-c4944e271286" providerId="ADAL" clId="{BCBAA7BA-D574-A34E-9DD5-07FC9A3536A9}" dt="2024-01-23T17:46:05.797" v="228" actId="1076"/>
          <ac:spMkLst>
            <pc:docMk/>
            <pc:sldMk cId="465671514" sldId="298"/>
            <ac:spMk id="15" creationId="{D888F231-FD59-64D2-7804-F4D3103FD54E}"/>
          </ac:spMkLst>
        </pc:spChg>
      </pc:sldChg>
      <pc:sldChg chg="addSp delSp modSp mod">
        <pc:chgData name="Joseph Stegemerten" userId="3faaf8d9-3a69-4c8b-b807-c4944e271286" providerId="ADAL" clId="{BCBAA7BA-D574-A34E-9DD5-07FC9A3536A9}" dt="2024-01-23T17:47:08.249" v="245" actId="207"/>
        <pc:sldMkLst>
          <pc:docMk/>
          <pc:sldMk cId="3479712522" sldId="299"/>
        </pc:sldMkLst>
        <pc:spChg chg="mod">
          <ac:chgData name="Joseph Stegemerten" userId="3faaf8d9-3a69-4c8b-b807-c4944e271286" providerId="ADAL" clId="{BCBAA7BA-D574-A34E-9DD5-07FC9A3536A9}" dt="2024-01-23T17:46:26.513" v="235" actId="1076"/>
          <ac:spMkLst>
            <pc:docMk/>
            <pc:sldMk cId="3479712522" sldId="299"/>
            <ac:spMk id="3" creationId="{2102334C-D422-820E-4B84-F3BE40D07982}"/>
          </ac:spMkLst>
        </pc:spChg>
        <pc:spChg chg="del mod">
          <ac:chgData name="Joseph Stegemerten" userId="3faaf8d9-3a69-4c8b-b807-c4944e271286" providerId="ADAL" clId="{BCBAA7BA-D574-A34E-9DD5-07FC9A3536A9}" dt="2024-01-23T17:46:47.983" v="240" actId="478"/>
          <ac:spMkLst>
            <pc:docMk/>
            <pc:sldMk cId="3479712522" sldId="299"/>
            <ac:spMk id="4" creationId="{E109D9F6-2567-1D95-CDD8-6B218528F7CB}"/>
          </ac:spMkLst>
        </pc:spChg>
        <pc:spChg chg="mod">
          <ac:chgData name="Joseph Stegemerten" userId="3faaf8d9-3a69-4c8b-b807-c4944e271286" providerId="ADAL" clId="{BCBAA7BA-D574-A34E-9DD5-07FC9A3536A9}" dt="2024-01-23T17:47:08.249" v="245" actId="207"/>
          <ac:spMkLst>
            <pc:docMk/>
            <pc:sldMk cId="3479712522" sldId="299"/>
            <ac:spMk id="7" creationId="{175A0C46-57D0-9FC3-7C34-DDF996F06266}"/>
          </ac:spMkLst>
        </pc:spChg>
        <pc:spChg chg="add mod">
          <ac:chgData name="Joseph Stegemerten" userId="3faaf8d9-3a69-4c8b-b807-c4944e271286" providerId="ADAL" clId="{BCBAA7BA-D574-A34E-9DD5-07FC9A3536A9}" dt="2024-01-23T17:46:49.409" v="241"/>
          <ac:spMkLst>
            <pc:docMk/>
            <pc:sldMk cId="3479712522" sldId="299"/>
            <ac:spMk id="8" creationId="{C3882215-DE97-136C-13BE-880D144DBA74}"/>
          </ac:spMkLst>
        </pc:spChg>
        <pc:graphicFrameChg chg="mod modGraphic">
          <ac:chgData name="Joseph Stegemerten" userId="3faaf8d9-3a69-4c8b-b807-c4944e271286" providerId="ADAL" clId="{BCBAA7BA-D574-A34E-9DD5-07FC9A3536A9}" dt="2024-01-23T17:46:41.144" v="238" actId="12385"/>
          <ac:graphicFrameMkLst>
            <pc:docMk/>
            <pc:sldMk cId="3479712522" sldId="299"/>
            <ac:graphicFrameMk id="6" creationId="{E968005D-67AE-F52A-A153-55C1B697BF55}"/>
          </ac:graphicFrameMkLst>
        </pc:graphicFrameChg>
      </pc:sldChg>
      <pc:sldMasterChg chg="delSldLayout modSldLayout">
        <pc:chgData name="Joseph Stegemerten" userId="3faaf8d9-3a69-4c8b-b807-c4944e271286" providerId="ADAL" clId="{BCBAA7BA-D574-A34E-9DD5-07FC9A3536A9}" dt="2024-01-23T17:29:01.102" v="23" actId="2696"/>
        <pc:sldMasterMkLst>
          <pc:docMk/>
          <pc:sldMasterMk cId="1703269725" sldId="2147483648"/>
        </pc:sldMasterMkLst>
        <pc:sldLayoutChg chg="del">
          <pc:chgData name="Joseph Stegemerten" userId="3faaf8d9-3a69-4c8b-b807-c4944e271286" providerId="ADAL" clId="{BCBAA7BA-D574-A34E-9DD5-07FC9A3536A9}" dt="2024-01-23T17:28:56.146" v="20" actId="2696"/>
          <pc:sldLayoutMkLst>
            <pc:docMk/>
            <pc:sldMasterMk cId="1703269725" sldId="2147483648"/>
            <pc:sldLayoutMk cId="1956318335" sldId="2147483688"/>
          </pc:sldLayoutMkLst>
        </pc:sldLayoutChg>
        <pc:sldLayoutChg chg="addSp delSp modSp mod">
          <pc:chgData name="Joseph Stegemerten" userId="3faaf8d9-3a69-4c8b-b807-c4944e271286" providerId="ADAL" clId="{BCBAA7BA-D574-A34E-9DD5-07FC9A3536A9}" dt="2024-01-23T17:28:41.315" v="16" actId="207"/>
          <pc:sldLayoutMkLst>
            <pc:docMk/>
            <pc:sldMasterMk cId="1703269725" sldId="2147483648"/>
            <pc:sldLayoutMk cId="101198533" sldId="2147483689"/>
          </pc:sldLayoutMkLst>
          <pc:spChg chg="del">
            <ac:chgData name="Joseph Stegemerten" userId="3faaf8d9-3a69-4c8b-b807-c4944e271286" providerId="ADAL" clId="{BCBAA7BA-D574-A34E-9DD5-07FC9A3536A9}" dt="2024-01-23T17:27:30.261" v="0" actId="478"/>
            <ac:spMkLst>
              <pc:docMk/>
              <pc:sldMasterMk cId="1703269725" sldId="2147483648"/>
              <pc:sldLayoutMk cId="101198533" sldId="2147483689"/>
              <ac:spMk id="3" creationId="{AB7310B4-6044-354A-07EF-BBD01E758F3B}"/>
            </ac:spMkLst>
          </pc:spChg>
          <pc:spChg chg="mod">
            <ac:chgData name="Joseph Stegemerten" userId="3faaf8d9-3a69-4c8b-b807-c4944e271286" providerId="ADAL" clId="{BCBAA7BA-D574-A34E-9DD5-07FC9A3536A9}" dt="2024-01-23T17:27:33.258" v="2" actId="14100"/>
            <ac:spMkLst>
              <pc:docMk/>
              <pc:sldMasterMk cId="1703269725" sldId="2147483648"/>
              <pc:sldLayoutMk cId="101198533" sldId="2147483689"/>
              <ac:spMk id="8" creationId="{07B042D5-94C7-8870-F8F9-A3A8811885E9}"/>
            </ac:spMkLst>
          </pc:spChg>
          <pc:spChg chg="mod">
            <ac:chgData name="Joseph Stegemerten" userId="3faaf8d9-3a69-4c8b-b807-c4944e271286" providerId="ADAL" clId="{BCBAA7BA-D574-A34E-9DD5-07FC9A3536A9}" dt="2024-01-23T17:28:41.315" v="16" actId="207"/>
            <ac:spMkLst>
              <pc:docMk/>
              <pc:sldMasterMk cId="1703269725" sldId="2147483648"/>
              <pc:sldLayoutMk cId="101198533" sldId="2147483689"/>
              <ac:spMk id="9" creationId="{C4D5E36B-CF0C-1CD8-EB96-3C913A0D0BF6}"/>
            </ac:spMkLst>
          </pc:spChg>
          <pc:spChg chg="del">
            <ac:chgData name="Joseph Stegemerten" userId="3faaf8d9-3a69-4c8b-b807-c4944e271286" providerId="ADAL" clId="{BCBAA7BA-D574-A34E-9DD5-07FC9A3536A9}" dt="2024-01-23T17:27:30.803" v="1" actId="478"/>
            <ac:spMkLst>
              <pc:docMk/>
              <pc:sldMasterMk cId="1703269725" sldId="2147483648"/>
              <pc:sldLayoutMk cId="101198533" sldId="2147483689"/>
              <ac:spMk id="31" creationId="{37CBAF49-D174-47C6-8B34-BFED5395D740}"/>
            </ac:spMkLst>
          </pc:spChg>
          <pc:picChg chg="add mod">
            <ac:chgData name="Joseph Stegemerten" userId="3faaf8d9-3a69-4c8b-b807-c4944e271286" providerId="ADAL" clId="{BCBAA7BA-D574-A34E-9DD5-07FC9A3536A9}" dt="2024-01-23T17:27:35.380" v="3"/>
            <ac:picMkLst>
              <pc:docMk/>
              <pc:sldMasterMk cId="1703269725" sldId="2147483648"/>
              <pc:sldLayoutMk cId="101198533" sldId="2147483689"/>
              <ac:picMk id="4" creationId="{1654C62D-01CE-4EC1-B7D9-8C04B75CBFAB}"/>
            </ac:picMkLst>
          </pc:picChg>
        </pc:sldLayoutChg>
        <pc:sldLayoutChg chg="del">
          <pc:chgData name="Joseph Stegemerten" userId="3faaf8d9-3a69-4c8b-b807-c4944e271286" providerId="ADAL" clId="{BCBAA7BA-D574-A34E-9DD5-07FC9A3536A9}" dt="2024-01-23T17:28:59.455" v="22" actId="2696"/>
          <pc:sldLayoutMkLst>
            <pc:docMk/>
            <pc:sldMasterMk cId="1703269725" sldId="2147483648"/>
            <pc:sldLayoutMk cId="1942661300" sldId="2147483690"/>
          </pc:sldLayoutMkLst>
        </pc:sldLayoutChg>
        <pc:sldLayoutChg chg="del">
          <pc:chgData name="Joseph Stegemerten" userId="3faaf8d9-3a69-4c8b-b807-c4944e271286" providerId="ADAL" clId="{BCBAA7BA-D574-A34E-9DD5-07FC9A3536A9}" dt="2024-01-23T17:28:56.715" v="21" actId="2696"/>
          <pc:sldLayoutMkLst>
            <pc:docMk/>
            <pc:sldMasterMk cId="1703269725" sldId="2147483648"/>
            <pc:sldLayoutMk cId="73964171" sldId="2147483691"/>
          </pc:sldLayoutMkLst>
        </pc:sldLayoutChg>
        <pc:sldLayoutChg chg="addSp delSp modSp mod">
          <pc:chgData name="Joseph Stegemerten" userId="3faaf8d9-3a69-4c8b-b807-c4944e271286" providerId="ADAL" clId="{BCBAA7BA-D574-A34E-9DD5-07FC9A3536A9}" dt="2024-01-23T17:28:52.844" v="18" actId="207"/>
          <pc:sldLayoutMkLst>
            <pc:docMk/>
            <pc:sldMasterMk cId="1703269725" sldId="2147483648"/>
            <pc:sldLayoutMk cId="3390902479" sldId="2147483692"/>
          </pc:sldLayoutMkLst>
          <pc:spChg chg="add del">
            <ac:chgData name="Joseph Stegemerten" userId="3faaf8d9-3a69-4c8b-b807-c4944e271286" providerId="ADAL" clId="{BCBAA7BA-D574-A34E-9DD5-07FC9A3536A9}" dt="2024-01-23T17:28:08.199" v="10" actId="478"/>
            <ac:spMkLst>
              <pc:docMk/>
              <pc:sldMasterMk cId="1703269725" sldId="2147483648"/>
              <pc:sldLayoutMk cId="3390902479" sldId="2147483692"/>
              <ac:spMk id="3" creationId="{61F71B07-ACC6-5F02-A701-4FED5EA0484F}"/>
            </ac:spMkLst>
          </pc:spChg>
          <pc:spChg chg="add del mod">
            <ac:chgData name="Joseph Stegemerten" userId="3faaf8d9-3a69-4c8b-b807-c4944e271286" providerId="ADAL" clId="{BCBAA7BA-D574-A34E-9DD5-07FC9A3536A9}" dt="2024-01-23T17:28:11.481" v="12" actId="478"/>
            <ac:spMkLst>
              <pc:docMk/>
              <pc:sldMasterMk cId="1703269725" sldId="2147483648"/>
              <pc:sldLayoutMk cId="3390902479" sldId="2147483692"/>
              <ac:spMk id="4" creationId="{E43966F0-900A-F93B-5DE0-D8C99791D037}"/>
            </ac:spMkLst>
          </pc:spChg>
          <pc:spChg chg="mod">
            <ac:chgData name="Joseph Stegemerten" userId="3faaf8d9-3a69-4c8b-b807-c4944e271286" providerId="ADAL" clId="{BCBAA7BA-D574-A34E-9DD5-07FC9A3536A9}" dt="2024-01-23T17:28:52.844" v="18" actId="207"/>
            <ac:spMkLst>
              <pc:docMk/>
              <pc:sldMasterMk cId="1703269725" sldId="2147483648"/>
              <pc:sldLayoutMk cId="3390902479" sldId="2147483692"/>
              <ac:spMk id="5" creationId="{CDEF9CB5-71C4-E43F-EF96-EEEC2B08FE2F}"/>
            </ac:spMkLst>
          </pc:spChg>
          <pc:picChg chg="add mod">
            <ac:chgData name="Joseph Stegemerten" userId="3faaf8d9-3a69-4c8b-b807-c4944e271286" providerId="ADAL" clId="{BCBAA7BA-D574-A34E-9DD5-07FC9A3536A9}" dt="2024-01-23T17:27:59.338" v="6"/>
            <ac:picMkLst>
              <pc:docMk/>
              <pc:sldMasterMk cId="1703269725" sldId="2147483648"/>
              <pc:sldLayoutMk cId="3390902479" sldId="2147483692"/>
              <ac:picMk id="2" creationId="{033C4604-4F64-E8D7-E930-3A01A9684FCD}"/>
            </ac:picMkLst>
          </pc:picChg>
          <pc:picChg chg="add mod">
            <ac:chgData name="Joseph Stegemerten" userId="3faaf8d9-3a69-4c8b-b807-c4944e271286" providerId="ADAL" clId="{BCBAA7BA-D574-A34E-9DD5-07FC9A3536A9}" dt="2024-01-23T17:28:48.672" v="17"/>
            <ac:picMkLst>
              <pc:docMk/>
              <pc:sldMasterMk cId="1703269725" sldId="2147483648"/>
              <pc:sldLayoutMk cId="3390902479" sldId="2147483692"/>
              <ac:picMk id="7" creationId="{E0AF8FC5-9406-8BC3-E8EB-35BBB3194CA9}"/>
            </ac:picMkLst>
          </pc:picChg>
        </pc:sldLayoutChg>
        <pc:sldLayoutChg chg="del">
          <pc:chgData name="Joseph Stegemerten" userId="3faaf8d9-3a69-4c8b-b807-c4944e271286" providerId="ADAL" clId="{BCBAA7BA-D574-A34E-9DD5-07FC9A3536A9}" dt="2024-01-23T17:28:55.318" v="19" actId="2696"/>
          <pc:sldLayoutMkLst>
            <pc:docMk/>
            <pc:sldMasterMk cId="1703269725" sldId="2147483648"/>
            <pc:sldLayoutMk cId="591326420" sldId="2147483693"/>
          </pc:sldLayoutMkLst>
        </pc:sldLayoutChg>
        <pc:sldLayoutChg chg="addSp delSp modSp del mod">
          <pc:chgData name="Joseph Stegemerten" userId="3faaf8d9-3a69-4c8b-b807-c4944e271286" providerId="ADAL" clId="{BCBAA7BA-D574-A34E-9DD5-07FC9A3536A9}" dt="2024-01-23T17:29:01.102" v="23" actId="2696"/>
          <pc:sldLayoutMkLst>
            <pc:docMk/>
            <pc:sldMasterMk cId="1703269725" sldId="2147483648"/>
            <pc:sldLayoutMk cId="265518258" sldId="2147483694"/>
          </pc:sldLayoutMkLst>
          <pc:spChg chg="del">
            <ac:chgData name="Joseph Stegemerten" userId="3faaf8d9-3a69-4c8b-b807-c4944e271286" providerId="ADAL" clId="{BCBAA7BA-D574-A34E-9DD5-07FC9A3536A9}" dt="2024-01-23T17:28:20.418" v="13" actId="478"/>
            <ac:spMkLst>
              <pc:docMk/>
              <pc:sldMasterMk cId="1703269725" sldId="2147483648"/>
              <pc:sldLayoutMk cId="265518258" sldId="2147483694"/>
              <ac:spMk id="3" creationId="{61F71B07-ACC6-5F02-A701-4FED5EA0484F}"/>
            </ac:spMkLst>
          </pc:spChg>
          <pc:spChg chg="mod">
            <ac:chgData name="Joseph Stegemerten" userId="3faaf8d9-3a69-4c8b-b807-c4944e271286" providerId="ADAL" clId="{BCBAA7BA-D574-A34E-9DD5-07FC9A3536A9}" dt="2024-01-23T17:28:34.779" v="15" actId="207"/>
            <ac:spMkLst>
              <pc:docMk/>
              <pc:sldMasterMk cId="1703269725" sldId="2147483648"/>
              <pc:sldLayoutMk cId="265518258" sldId="2147483694"/>
              <ac:spMk id="5" creationId="{CDEF9CB5-71C4-E43F-EF96-EEEC2B08FE2F}"/>
            </ac:spMkLst>
          </pc:spChg>
          <pc:picChg chg="add mod">
            <ac:chgData name="Joseph Stegemerten" userId="3faaf8d9-3a69-4c8b-b807-c4944e271286" providerId="ADAL" clId="{BCBAA7BA-D574-A34E-9DD5-07FC9A3536A9}" dt="2024-01-23T17:28:21.559" v="14"/>
            <ac:picMkLst>
              <pc:docMk/>
              <pc:sldMasterMk cId="1703269725" sldId="2147483648"/>
              <pc:sldLayoutMk cId="265518258" sldId="2147483694"/>
              <ac:picMk id="2" creationId="{E058654A-1E61-DFF3-B5E8-1379BF7A52D6}"/>
            </ac:picMkLst>
          </pc:picChg>
        </pc:sldLayoutChg>
      </pc:sldMasterChg>
    </pc:docChg>
  </pc:docChgLst>
  <pc:docChgLst>
    <pc:chgData name="Cassia Wells" userId="a6da94d1-ef31-4f9d-80a8-98c65890a03c" providerId="ADAL" clId="{97D5438E-7003-41A8-926D-08AB4D6F0570}"/>
    <pc:docChg chg="undo redo custSel delSld modSld">
      <pc:chgData name="Cassia Wells" userId="a6da94d1-ef31-4f9d-80a8-98c65890a03c" providerId="ADAL" clId="{97D5438E-7003-41A8-926D-08AB4D6F0570}" dt="2024-01-15T16:33:58.530" v="1266" actId="1076"/>
      <pc:docMkLst>
        <pc:docMk/>
      </pc:docMkLst>
      <pc:sldChg chg="modSp mod addCm delCm modCm">
        <pc:chgData name="Cassia Wells" userId="a6da94d1-ef31-4f9d-80a8-98c65890a03c" providerId="ADAL" clId="{97D5438E-7003-41A8-926D-08AB4D6F0570}" dt="2024-01-15T13:33:09.687" v="1082" actId="14100"/>
        <pc:sldMkLst>
          <pc:docMk/>
          <pc:sldMk cId="366165314" sldId="256"/>
        </pc:sldMkLst>
        <pc:spChg chg="mod">
          <ac:chgData name="Cassia Wells" userId="a6da94d1-ef31-4f9d-80a8-98c65890a03c" providerId="ADAL" clId="{97D5438E-7003-41A8-926D-08AB4D6F0570}" dt="2024-01-15T13:33:09.687" v="1082" actId="14100"/>
          <ac:spMkLst>
            <pc:docMk/>
            <pc:sldMk cId="366165314" sldId="256"/>
            <ac:spMk id="2" creationId="{83838FC1-F6EA-0FF2-1186-8AA89C1773DE}"/>
          </ac:spMkLst>
        </pc:spChg>
        <pc:spChg chg="mod">
          <ac:chgData name="Cassia Wells" userId="a6da94d1-ef31-4f9d-80a8-98c65890a03c" providerId="ADAL" clId="{97D5438E-7003-41A8-926D-08AB4D6F0570}" dt="2024-01-05T13:06:14.634" v="2" actId="403"/>
          <ac:spMkLst>
            <pc:docMk/>
            <pc:sldMk cId="366165314" sldId="256"/>
            <ac:spMk id="3" creationId="{EEB83080-3F95-6FC4-E48C-C7B3F41CB324}"/>
          </ac:spMkLst>
        </pc:spChg>
        <pc:extLst>
          <p:ext xmlns:p="http://schemas.openxmlformats.org/presentationml/2006/main" uri="{D6D511B9-2390-475A-947B-AFAB55BFBCF1}">
            <pc226:cmChg xmlns:pc226="http://schemas.microsoft.com/office/powerpoint/2022/06/main/command" chg="add del mod">
              <pc226:chgData name="Cassia Wells" userId="a6da94d1-ef31-4f9d-80a8-98c65890a03c" providerId="ADAL" clId="{97D5438E-7003-41A8-926D-08AB4D6F0570}" dt="2024-01-10T13:43:57.608" v="743"/>
              <pc2:cmMkLst xmlns:pc2="http://schemas.microsoft.com/office/powerpoint/2019/9/main/command">
                <pc:docMk/>
                <pc:sldMk cId="366165314" sldId="256"/>
                <pc2:cmMk id="{3F03D06C-CA4A-46D0-AD7F-83D9776FA72B}"/>
              </pc2:cmMkLst>
            </pc226:cmChg>
          </p:ext>
        </pc:extLst>
      </pc:sldChg>
      <pc:sldChg chg="modSp mod">
        <pc:chgData name="Cassia Wells" userId="a6da94d1-ef31-4f9d-80a8-98c65890a03c" providerId="ADAL" clId="{97D5438E-7003-41A8-926D-08AB4D6F0570}" dt="2024-01-15T16:09:41.333" v="1130" actId="14100"/>
        <pc:sldMkLst>
          <pc:docMk/>
          <pc:sldMk cId="2802776367" sldId="270"/>
        </pc:sldMkLst>
        <pc:spChg chg="mod">
          <ac:chgData name="Cassia Wells" userId="a6da94d1-ef31-4f9d-80a8-98c65890a03c" providerId="ADAL" clId="{97D5438E-7003-41A8-926D-08AB4D6F0570}" dt="2024-01-05T13:12:12.156" v="44" actId="122"/>
          <ac:spMkLst>
            <pc:docMk/>
            <pc:sldMk cId="2802776367" sldId="270"/>
            <ac:spMk id="3" creationId="{C8D1F900-1E97-6DEE-6F9D-41D9D6830130}"/>
          </ac:spMkLst>
        </pc:spChg>
        <pc:spChg chg="mod">
          <ac:chgData name="Cassia Wells" userId="a6da94d1-ef31-4f9d-80a8-98c65890a03c" providerId="ADAL" clId="{97D5438E-7003-41A8-926D-08AB4D6F0570}" dt="2024-01-15T12:21:51.072" v="822" actId="404"/>
          <ac:spMkLst>
            <pc:docMk/>
            <pc:sldMk cId="2802776367" sldId="270"/>
            <ac:spMk id="5" creationId="{CF3B7EFF-D8A7-D9B1-CF21-EC047F82C0A6}"/>
          </ac:spMkLst>
        </pc:spChg>
        <pc:spChg chg="mod">
          <ac:chgData name="Cassia Wells" userId="a6da94d1-ef31-4f9d-80a8-98c65890a03c" providerId="ADAL" clId="{97D5438E-7003-41A8-926D-08AB4D6F0570}" dt="2024-01-15T12:22:11.096" v="824" actId="1076"/>
          <ac:spMkLst>
            <pc:docMk/>
            <pc:sldMk cId="2802776367" sldId="270"/>
            <ac:spMk id="9" creationId="{308C2FD7-1A45-2019-FF2D-937AD4E95DF5}"/>
          </ac:spMkLst>
        </pc:spChg>
        <pc:spChg chg="mod">
          <ac:chgData name="Cassia Wells" userId="a6da94d1-ef31-4f9d-80a8-98c65890a03c" providerId="ADAL" clId="{97D5438E-7003-41A8-926D-08AB4D6F0570}" dt="2024-01-15T16:09:07.653" v="1114" actId="688"/>
          <ac:spMkLst>
            <pc:docMk/>
            <pc:sldMk cId="2802776367" sldId="270"/>
            <ac:spMk id="10" creationId="{9B7B86A0-CF1E-C253-E5AC-1D2FDFE354E7}"/>
          </ac:spMkLst>
        </pc:spChg>
        <pc:spChg chg="mod">
          <ac:chgData name="Cassia Wells" userId="a6da94d1-ef31-4f9d-80a8-98c65890a03c" providerId="ADAL" clId="{97D5438E-7003-41A8-926D-08AB4D6F0570}" dt="2024-01-15T16:09:41.333" v="1130" actId="14100"/>
          <ac:spMkLst>
            <pc:docMk/>
            <pc:sldMk cId="2802776367" sldId="270"/>
            <ac:spMk id="11" creationId="{DFEB6E89-C283-F582-7D2D-22E43F4E53C0}"/>
          </ac:spMkLst>
        </pc:spChg>
        <pc:graphicFrameChg chg="mod modGraphic">
          <ac:chgData name="Cassia Wells" userId="a6da94d1-ef31-4f9d-80a8-98c65890a03c" providerId="ADAL" clId="{97D5438E-7003-41A8-926D-08AB4D6F0570}" dt="2024-01-15T12:40:41.558" v="954" actId="20577"/>
          <ac:graphicFrameMkLst>
            <pc:docMk/>
            <pc:sldMk cId="2802776367" sldId="270"/>
            <ac:graphicFrameMk id="12" creationId="{40254C7A-A5A0-7953-3B66-04DE91551632}"/>
          </ac:graphicFrameMkLst>
        </pc:graphicFrameChg>
      </pc:sldChg>
      <pc:sldChg chg="modSp mod">
        <pc:chgData name="Cassia Wells" userId="a6da94d1-ef31-4f9d-80a8-98c65890a03c" providerId="ADAL" clId="{97D5438E-7003-41A8-926D-08AB4D6F0570}" dt="2024-01-15T16:11:22.866" v="1169" actId="20577"/>
        <pc:sldMkLst>
          <pc:docMk/>
          <pc:sldMk cId="2128710168" sldId="283"/>
        </pc:sldMkLst>
        <pc:spChg chg="mod">
          <ac:chgData name="Cassia Wells" userId="a6da94d1-ef31-4f9d-80a8-98c65890a03c" providerId="ADAL" clId="{97D5438E-7003-41A8-926D-08AB4D6F0570}" dt="2024-01-15T16:10:32.795" v="1164" actId="20577"/>
          <ac:spMkLst>
            <pc:docMk/>
            <pc:sldMk cId="2128710168" sldId="283"/>
            <ac:spMk id="3" creationId="{F70CB49F-A5E1-01E9-C26B-6E701F8D89D5}"/>
          </ac:spMkLst>
        </pc:spChg>
        <pc:spChg chg="mod">
          <ac:chgData name="Cassia Wells" userId="a6da94d1-ef31-4f9d-80a8-98c65890a03c" providerId="ADAL" clId="{97D5438E-7003-41A8-926D-08AB4D6F0570}" dt="2024-01-15T16:11:22.866" v="1169" actId="20577"/>
          <ac:spMkLst>
            <pc:docMk/>
            <pc:sldMk cId="2128710168" sldId="283"/>
            <ac:spMk id="85" creationId="{F57CB5EA-D3E6-38B1-1AB3-6DEF5BFF4623}"/>
          </ac:spMkLst>
        </pc:spChg>
      </pc:sldChg>
      <pc:sldChg chg="modSp mod">
        <pc:chgData name="Cassia Wells" userId="a6da94d1-ef31-4f9d-80a8-98c65890a03c" providerId="ADAL" clId="{97D5438E-7003-41A8-926D-08AB4D6F0570}" dt="2024-01-05T13:14:24.445" v="72" actId="122"/>
        <pc:sldMkLst>
          <pc:docMk/>
          <pc:sldMk cId="2972199667" sldId="284"/>
        </pc:sldMkLst>
        <pc:spChg chg="mod">
          <ac:chgData name="Cassia Wells" userId="a6da94d1-ef31-4f9d-80a8-98c65890a03c" providerId="ADAL" clId="{97D5438E-7003-41A8-926D-08AB4D6F0570}" dt="2024-01-05T13:14:24.445" v="72" actId="122"/>
          <ac:spMkLst>
            <pc:docMk/>
            <pc:sldMk cId="2972199667" sldId="284"/>
            <ac:spMk id="3" creationId="{DDEBFCA3-C5C9-7835-4C1B-FED3ACDE4102}"/>
          </ac:spMkLst>
        </pc:spChg>
        <pc:spChg chg="mod">
          <ac:chgData name="Cassia Wells" userId="a6da94d1-ef31-4f9d-80a8-98c65890a03c" providerId="ADAL" clId="{97D5438E-7003-41A8-926D-08AB4D6F0570}" dt="2024-01-05T13:14:08.937" v="71" actId="1076"/>
          <ac:spMkLst>
            <pc:docMk/>
            <pc:sldMk cId="2972199667" sldId="284"/>
            <ac:spMk id="37" creationId="{18B87D67-A2FE-2A0A-BE39-360E80F4FEBA}"/>
          </ac:spMkLst>
        </pc:spChg>
        <pc:spChg chg="mod">
          <ac:chgData name="Cassia Wells" userId="a6da94d1-ef31-4f9d-80a8-98c65890a03c" providerId="ADAL" clId="{97D5438E-7003-41A8-926D-08AB4D6F0570}" dt="2024-01-05T13:14:03.263" v="67" actId="1076"/>
          <ac:spMkLst>
            <pc:docMk/>
            <pc:sldMk cId="2972199667" sldId="284"/>
            <ac:spMk id="44" creationId="{8CBA4336-41FC-576F-B4D9-408668BCCF86}"/>
          </ac:spMkLst>
        </pc:spChg>
        <pc:spChg chg="mod">
          <ac:chgData name="Cassia Wells" userId="a6da94d1-ef31-4f9d-80a8-98c65890a03c" providerId="ADAL" clId="{97D5438E-7003-41A8-926D-08AB4D6F0570}" dt="2024-01-05T13:13:47.560" v="60" actId="403"/>
          <ac:spMkLst>
            <pc:docMk/>
            <pc:sldMk cId="2972199667" sldId="284"/>
            <ac:spMk id="53" creationId="{31D0506A-B430-4C5A-17E8-3E1B8CFF351E}"/>
          </ac:spMkLst>
        </pc:spChg>
      </pc:sldChg>
      <pc:sldChg chg="modSp mod addCm delCm">
        <pc:chgData name="Cassia Wells" userId="a6da94d1-ef31-4f9d-80a8-98c65890a03c" providerId="ADAL" clId="{97D5438E-7003-41A8-926D-08AB4D6F0570}" dt="2024-01-10T13:45:03.929" v="745"/>
        <pc:sldMkLst>
          <pc:docMk/>
          <pc:sldMk cId="207545777" sldId="285"/>
        </pc:sldMkLst>
        <pc:spChg chg="mod">
          <ac:chgData name="Cassia Wells" userId="a6da94d1-ef31-4f9d-80a8-98c65890a03c" providerId="ADAL" clId="{97D5438E-7003-41A8-926D-08AB4D6F0570}" dt="2024-01-05T13:19:06.668" v="105" actId="14100"/>
          <ac:spMkLst>
            <pc:docMk/>
            <pc:sldMk cId="207545777" sldId="285"/>
            <ac:spMk id="5" creationId="{47F72068-D943-D7B2-9B27-B9EA3AB216BF}"/>
          </ac:spMkLst>
        </pc:spChg>
        <pc:spChg chg="mod">
          <ac:chgData name="Cassia Wells" userId="a6da94d1-ef31-4f9d-80a8-98c65890a03c" providerId="ADAL" clId="{97D5438E-7003-41A8-926D-08AB4D6F0570}" dt="2024-01-05T13:16:35.628" v="100" actId="688"/>
          <ac:spMkLst>
            <pc:docMk/>
            <pc:sldMk cId="207545777" sldId="285"/>
            <ac:spMk id="6" creationId="{4899C4CC-40D9-4DD8-28CB-D127FD23BE2F}"/>
          </ac:spMkLst>
        </pc:spChg>
        <pc:spChg chg="mod">
          <ac:chgData name="Cassia Wells" userId="a6da94d1-ef31-4f9d-80a8-98c65890a03c" providerId="ADAL" clId="{97D5438E-7003-41A8-926D-08AB4D6F0570}" dt="2024-01-05T13:16:35.628" v="100" actId="688"/>
          <ac:spMkLst>
            <pc:docMk/>
            <pc:sldMk cId="207545777" sldId="285"/>
            <ac:spMk id="39" creationId="{BC3B68EE-C8E9-1768-340E-DA310868B4C3}"/>
          </ac:spMkLst>
        </pc:spChg>
        <pc:spChg chg="mod">
          <ac:chgData name="Cassia Wells" userId="a6da94d1-ef31-4f9d-80a8-98c65890a03c" providerId="ADAL" clId="{97D5438E-7003-41A8-926D-08AB4D6F0570}" dt="2024-01-05T13:16:35.628" v="100" actId="688"/>
          <ac:spMkLst>
            <pc:docMk/>
            <pc:sldMk cId="207545777" sldId="285"/>
            <ac:spMk id="40" creationId="{6D43FB99-4ECB-8219-B208-DAC895935C0B}"/>
          </ac:spMkLst>
        </pc:spChg>
        <pc:spChg chg="mod">
          <ac:chgData name="Cassia Wells" userId="a6da94d1-ef31-4f9d-80a8-98c65890a03c" providerId="ADAL" clId="{97D5438E-7003-41A8-926D-08AB4D6F0570}" dt="2024-01-05T13:16:35.628" v="100" actId="688"/>
          <ac:spMkLst>
            <pc:docMk/>
            <pc:sldMk cId="207545777" sldId="285"/>
            <ac:spMk id="41" creationId="{7AC9C8FD-324C-A595-47E4-55A4700CD2D8}"/>
          </ac:spMkLst>
        </pc:spChg>
        <pc:spChg chg="mod">
          <ac:chgData name="Cassia Wells" userId="a6da94d1-ef31-4f9d-80a8-98c65890a03c" providerId="ADAL" clId="{97D5438E-7003-41A8-926D-08AB4D6F0570}" dt="2024-01-05T13:16:35.628" v="100" actId="688"/>
          <ac:spMkLst>
            <pc:docMk/>
            <pc:sldMk cId="207545777" sldId="285"/>
            <ac:spMk id="42" creationId="{8C314F69-1BAF-1CF5-68D0-131A3F4ED7F6}"/>
          </ac:spMkLst>
        </pc:spChg>
        <pc:spChg chg="mod">
          <ac:chgData name="Cassia Wells" userId="a6da94d1-ef31-4f9d-80a8-98c65890a03c" providerId="ADAL" clId="{97D5438E-7003-41A8-926D-08AB4D6F0570}" dt="2024-01-05T13:16:35.628" v="100" actId="688"/>
          <ac:spMkLst>
            <pc:docMk/>
            <pc:sldMk cId="207545777" sldId="285"/>
            <ac:spMk id="43" creationId="{2F75DB50-13AF-430C-19A6-FF665D715034}"/>
          </ac:spMkLst>
        </pc:spChg>
        <pc:spChg chg="mod">
          <ac:chgData name="Cassia Wells" userId="a6da94d1-ef31-4f9d-80a8-98c65890a03c" providerId="ADAL" clId="{97D5438E-7003-41A8-926D-08AB4D6F0570}" dt="2024-01-05T13:16:35.628" v="100" actId="688"/>
          <ac:spMkLst>
            <pc:docMk/>
            <pc:sldMk cId="207545777" sldId="285"/>
            <ac:spMk id="44" creationId="{450BAAEA-5597-1D0A-BF5C-A663711CD1E0}"/>
          </ac:spMkLst>
        </pc:spChg>
        <pc:spChg chg="mod">
          <ac:chgData name="Cassia Wells" userId="a6da94d1-ef31-4f9d-80a8-98c65890a03c" providerId="ADAL" clId="{97D5438E-7003-41A8-926D-08AB4D6F0570}" dt="2024-01-05T13:16:35.628" v="100" actId="688"/>
          <ac:spMkLst>
            <pc:docMk/>
            <pc:sldMk cId="207545777" sldId="285"/>
            <ac:spMk id="45" creationId="{D91D9888-0B20-D6E7-9B60-289C76AE82C6}"/>
          </ac:spMkLst>
        </pc:spChg>
        <pc:spChg chg="mod">
          <ac:chgData name="Cassia Wells" userId="a6da94d1-ef31-4f9d-80a8-98c65890a03c" providerId="ADAL" clId="{97D5438E-7003-41A8-926D-08AB4D6F0570}" dt="2024-01-05T13:16:35.628" v="100" actId="688"/>
          <ac:spMkLst>
            <pc:docMk/>
            <pc:sldMk cId="207545777" sldId="285"/>
            <ac:spMk id="46" creationId="{30DA5275-7C31-EE4A-4115-27AA7C5E0946}"/>
          </ac:spMkLst>
        </pc:spChg>
        <pc:spChg chg="mod">
          <ac:chgData name="Cassia Wells" userId="a6da94d1-ef31-4f9d-80a8-98c65890a03c" providerId="ADAL" clId="{97D5438E-7003-41A8-926D-08AB4D6F0570}" dt="2024-01-05T13:16:35.628" v="100" actId="688"/>
          <ac:spMkLst>
            <pc:docMk/>
            <pc:sldMk cId="207545777" sldId="285"/>
            <ac:spMk id="47" creationId="{E45DE696-D7F8-DBAF-AB00-08B10FB542A6}"/>
          </ac:spMkLst>
        </pc:spChg>
        <pc:spChg chg="mod">
          <ac:chgData name="Cassia Wells" userId="a6da94d1-ef31-4f9d-80a8-98c65890a03c" providerId="ADAL" clId="{97D5438E-7003-41A8-926D-08AB4D6F0570}" dt="2024-01-05T13:16:35.628" v="100" actId="688"/>
          <ac:spMkLst>
            <pc:docMk/>
            <pc:sldMk cId="207545777" sldId="285"/>
            <ac:spMk id="48" creationId="{B00A2D66-7D0A-EB23-5E4B-F61CFB64E8FA}"/>
          </ac:spMkLst>
        </pc:spChg>
        <pc:spChg chg="mod">
          <ac:chgData name="Cassia Wells" userId="a6da94d1-ef31-4f9d-80a8-98c65890a03c" providerId="ADAL" clId="{97D5438E-7003-41A8-926D-08AB4D6F0570}" dt="2024-01-05T13:16:35.628" v="100" actId="688"/>
          <ac:spMkLst>
            <pc:docMk/>
            <pc:sldMk cId="207545777" sldId="285"/>
            <ac:spMk id="49" creationId="{3D0A7FF4-0C7F-B407-6C1D-A77038FC5DF6}"/>
          </ac:spMkLst>
        </pc:spChg>
        <pc:spChg chg="mod">
          <ac:chgData name="Cassia Wells" userId="a6da94d1-ef31-4f9d-80a8-98c65890a03c" providerId="ADAL" clId="{97D5438E-7003-41A8-926D-08AB4D6F0570}" dt="2024-01-05T13:16:35.628" v="100" actId="688"/>
          <ac:spMkLst>
            <pc:docMk/>
            <pc:sldMk cId="207545777" sldId="285"/>
            <ac:spMk id="50" creationId="{0FE0B8B5-A282-2813-B331-2455B4310FD3}"/>
          </ac:spMkLst>
        </pc:spChg>
        <pc:spChg chg="mod">
          <ac:chgData name="Cassia Wells" userId="a6da94d1-ef31-4f9d-80a8-98c65890a03c" providerId="ADAL" clId="{97D5438E-7003-41A8-926D-08AB4D6F0570}" dt="2024-01-05T13:16:35.628" v="100" actId="688"/>
          <ac:spMkLst>
            <pc:docMk/>
            <pc:sldMk cId="207545777" sldId="285"/>
            <ac:spMk id="51" creationId="{2662D41C-B632-28BE-2110-E57184DBDA75}"/>
          </ac:spMkLst>
        </pc:spChg>
        <pc:spChg chg="mod">
          <ac:chgData name="Cassia Wells" userId="a6da94d1-ef31-4f9d-80a8-98c65890a03c" providerId="ADAL" clId="{97D5438E-7003-41A8-926D-08AB4D6F0570}" dt="2024-01-05T13:16:35.628" v="100" actId="688"/>
          <ac:spMkLst>
            <pc:docMk/>
            <pc:sldMk cId="207545777" sldId="285"/>
            <ac:spMk id="52" creationId="{F11442C4-6F74-0AD7-447B-0DCBBD7D5428}"/>
          </ac:spMkLst>
        </pc:spChg>
        <pc:spChg chg="mod">
          <ac:chgData name="Cassia Wells" userId="a6da94d1-ef31-4f9d-80a8-98c65890a03c" providerId="ADAL" clId="{97D5438E-7003-41A8-926D-08AB4D6F0570}" dt="2024-01-05T13:16:35.628" v="100" actId="688"/>
          <ac:spMkLst>
            <pc:docMk/>
            <pc:sldMk cId="207545777" sldId="285"/>
            <ac:spMk id="53" creationId="{31A43C90-CAB3-89B5-DCA4-20F694074026}"/>
          </ac:spMkLst>
        </pc:spChg>
        <pc:spChg chg="mod">
          <ac:chgData name="Cassia Wells" userId="a6da94d1-ef31-4f9d-80a8-98c65890a03c" providerId="ADAL" clId="{97D5438E-7003-41A8-926D-08AB4D6F0570}" dt="2024-01-05T13:16:35.628" v="100" actId="688"/>
          <ac:spMkLst>
            <pc:docMk/>
            <pc:sldMk cId="207545777" sldId="285"/>
            <ac:spMk id="54" creationId="{824E818C-69EE-59E1-16B5-1E60FF036748}"/>
          </ac:spMkLst>
        </pc:spChg>
        <pc:spChg chg="mod">
          <ac:chgData name="Cassia Wells" userId="a6da94d1-ef31-4f9d-80a8-98c65890a03c" providerId="ADAL" clId="{97D5438E-7003-41A8-926D-08AB4D6F0570}" dt="2024-01-05T13:16:35.628" v="100" actId="688"/>
          <ac:spMkLst>
            <pc:docMk/>
            <pc:sldMk cId="207545777" sldId="285"/>
            <ac:spMk id="55" creationId="{A45938AF-4581-CFD3-DF4E-F4D4FCF05279}"/>
          </ac:spMkLst>
        </pc:spChg>
        <pc:spChg chg="mod">
          <ac:chgData name="Cassia Wells" userId="a6da94d1-ef31-4f9d-80a8-98c65890a03c" providerId="ADAL" clId="{97D5438E-7003-41A8-926D-08AB4D6F0570}" dt="2024-01-05T13:16:35.628" v="100" actId="688"/>
          <ac:spMkLst>
            <pc:docMk/>
            <pc:sldMk cId="207545777" sldId="285"/>
            <ac:spMk id="56" creationId="{A2562A10-8248-9D33-9974-4ABACD27F1EC}"/>
          </ac:spMkLst>
        </pc:spChg>
        <pc:spChg chg="mod">
          <ac:chgData name="Cassia Wells" userId="a6da94d1-ef31-4f9d-80a8-98c65890a03c" providerId="ADAL" clId="{97D5438E-7003-41A8-926D-08AB4D6F0570}" dt="2024-01-05T13:16:35.628" v="100" actId="688"/>
          <ac:spMkLst>
            <pc:docMk/>
            <pc:sldMk cId="207545777" sldId="285"/>
            <ac:spMk id="57" creationId="{C689AC64-937E-5DBD-ED31-902FE9A2D93D}"/>
          </ac:spMkLst>
        </pc:spChg>
        <pc:spChg chg="mod">
          <ac:chgData name="Cassia Wells" userId="a6da94d1-ef31-4f9d-80a8-98c65890a03c" providerId="ADAL" clId="{97D5438E-7003-41A8-926D-08AB4D6F0570}" dt="2024-01-05T13:16:35.628" v="100" actId="688"/>
          <ac:spMkLst>
            <pc:docMk/>
            <pc:sldMk cId="207545777" sldId="285"/>
            <ac:spMk id="58" creationId="{9EBFBA99-2088-C5B9-0F44-B2459CA2C521}"/>
          </ac:spMkLst>
        </pc:spChg>
        <pc:spChg chg="mod">
          <ac:chgData name="Cassia Wells" userId="a6da94d1-ef31-4f9d-80a8-98c65890a03c" providerId="ADAL" clId="{97D5438E-7003-41A8-926D-08AB4D6F0570}" dt="2024-01-05T13:16:35.628" v="100" actId="688"/>
          <ac:spMkLst>
            <pc:docMk/>
            <pc:sldMk cId="207545777" sldId="285"/>
            <ac:spMk id="59" creationId="{8330888A-13EF-7208-AC1F-4E768111D313}"/>
          </ac:spMkLst>
        </pc:spChg>
        <pc:spChg chg="mod">
          <ac:chgData name="Cassia Wells" userId="a6da94d1-ef31-4f9d-80a8-98c65890a03c" providerId="ADAL" clId="{97D5438E-7003-41A8-926D-08AB4D6F0570}" dt="2024-01-05T13:16:35.628" v="100" actId="688"/>
          <ac:spMkLst>
            <pc:docMk/>
            <pc:sldMk cId="207545777" sldId="285"/>
            <ac:spMk id="60" creationId="{269E2CD9-6916-9F45-568A-E3A55738D6CA}"/>
          </ac:spMkLst>
        </pc:spChg>
        <pc:spChg chg="mod">
          <ac:chgData name="Cassia Wells" userId="a6da94d1-ef31-4f9d-80a8-98c65890a03c" providerId="ADAL" clId="{97D5438E-7003-41A8-926D-08AB4D6F0570}" dt="2024-01-05T13:16:55.207" v="104" actId="404"/>
          <ac:spMkLst>
            <pc:docMk/>
            <pc:sldMk cId="207545777" sldId="285"/>
            <ac:spMk id="61" creationId="{AF1D7DAC-E9D8-9249-38DF-61D22A5C16A0}"/>
          </ac:spMkLst>
        </pc:spChg>
        <pc:spChg chg="mod">
          <ac:chgData name="Cassia Wells" userId="a6da94d1-ef31-4f9d-80a8-98c65890a03c" providerId="ADAL" clId="{97D5438E-7003-41A8-926D-08AB4D6F0570}" dt="2024-01-05T13:16:35.628" v="100" actId="688"/>
          <ac:spMkLst>
            <pc:docMk/>
            <pc:sldMk cId="207545777" sldId="285"/>
            <ac:spMk id="62" creationId="{C42AA07C-5A3E-6EAC-155C-04073B9B7FB8}"/>
          </ac:spMkLst>
        </pc:spChg>
        <pc:spChg chg="mod">
          <ac:chgData name="Cassia Wells" userId="a6da94d1-ef31-4f9d-80a8-98c65890a03c" providerId="ADAL" clId="{97D5438E-7003-41A8-926D-08AB4D6F0570}" dt="2024-01-05T13:16:35.628" v="100" actId="688"/>
          <ac:spMkLst>
            <pc:docMk/>
            <pc:sldMk cId="207545777" sldId="285"/>
            <ac:spMk id="63" creationId="{EE44B7DD-2040-D813-C50C-99B7C976954A}"/>
          </ac:spMkLst>
        </pc:spChg>
        <pc:spChg chg="mod">
          <ac:chgData name="Cassia Wells" userId="a6da94d1-ef31-4f9d-80a8-98c65890a03c" providerId="ADAL" clId="{97D5438E-7003-41A8-926D-08AB4D6F0570}" dt="2024-01-05T13:16:35.628" v="100" actId="688"/>
          <ac:spMkLst>
            <pc:docMk/>
            <pc:sldMk cId="207545777" sldId="285"/>
            <ac:spMk id="64" creationId="{A795846B-1561-F26A-2962-ABA85ECA8038}"/>
          </ac:spMkLst>
        </pc:spChg>
        <pc:spChg chg="mod">
          <ac:chgData name="Cassia Wells" userId="a6da94d1-ef31-4f9d-80a8-98c65890a03c" providerId="ADAL" clId="{97D5438E-7003-41A8-926D-08AB4D6F0570}" dt="2024-01-05T13:16:35.628" v="100" actId="688"/>
          <ac:spMkLst>
            <pc:docMk/>
            <pc:sldMk cId="207545777" sldId="285"/>
            <ac:spMk id="65" creationId="{17EE246D-F264-10B4-00DB-76AF92B3380D}"/>
          </ac:spMkLst>
        </pc:spChg>
        <pc:spChg chg="mod">
          <ac:chgData name="Cassia Wells" userId="a6da94d1-ef31-4f9d-80a8-98c65890a03c" providerId="ADAL" clId="{97D5438E-7003-41A8-926D-08AB4D6F0570}" dt="2024-01-05T13:16:35.628" v="100" actId="688"/>
          <ac:spMkLst>
            <pc:docMk/>
            <pc:sldMk cId="207545777" sldId="285"/>
            <ac:spMk id="66" creationId="{A4688017-D76D-7F9C-4B74-38D2955C4027}"/>
          </ac:spMkLst>
        </pc:spChg>
        <pc:spChg chg="mod">
          <ac:chgData name="Cassia Wells" userId="a6da94d1-ef31-4f9d-80a8-98c65890a03c" providerId="ADAL" clId="{97D5438E-7003-41A8-926D-08AB4D6F0570}" dt="2024-01-05T13:16:35.628" v="100" actId="688"/>
          <ac:spMkLst>
            <pc:docMk/>
            <pc:sldMk cId="207545777" sldId="285"/>
            <ac:spMk id="67" creationId="{8900FDBE-5AA0-A13A-44C5-98BA9049739F}"/>
          </ac:spMkLst>
        </pc:spChg>
        <pc:grpChg chg="mod">
          <ac:chgData name="Cassia Wells" userId="a6da94d1-ef31-4f9d-80a8-98c65890a03c" providerId="ADAL" clId="{97D5438E-7003-41A8-926D-08AB4D6F0570}" dt="2024-01-05T13:16:35.628" v="100" actId="688"/>
          <ac:grpSpMkLst>
            <pc:docMk/>
            <pc:sldMk cId="207545777" sldId="285"/>
            <ac:grpSpMk id="7" creationId="{92910A7E-C433-16E7-B140-4ACB16F5628A}"/>
          </ac:grpSpMkLst>
        </pc:grpChg>
        <pc:extLst>
          <p:ext xmlns:p="http://schemas.openxmlformats.org/presentationml/2006/main" uri="{D6D511B9-2390-475A-947B-AFAB55BFBCF1}">
            <pc226:cmChg xmlns:pc226="http://schemas.microsoft.com/office/powerpoint/2022/06/main/command" chg="add del">
              <pc226:chgData name="Cassia Wells" userId="a6da94d1-ef31-4f9d-80a8-98c65890a03c" providerId="ADAL" clId="{97D5438E-7003-41A8-926D-08AB4D6F0570}" dt="2024-01-10T13:45:03.929" v="745"/>
              <pc2:cmMkLst xmlns:pc2="http://schemas.microsoft.com/office/powerpoint/2019/9/main/command">
                <pc:docMk/>
                <pc:sldMk cId="207545777" sldId="285"/>
                <pc2:cmMk id="{68A6EB92-6BF2-4407-81F7-DFE978531126}"/>
              </pc2:cmMkLst>
            </pc226:cmChg>
          </p:ext>
        </pc:extLst>
      </pc:sldChg>
      <pc:sldChg chg="modSp mod">
        <pc:chgData name="Cassia Wells" userId="a6da94d1-ef31-4f9d-80a8-98c65890a03c" providerId="ADAL" clId="{97D5438E-7003-41A8-926D-08AB4D6F0570}" dt="2024-01-15T16:12:26.439" v="1170" actId="20577"/>
        <pc:sldMkLst>
          <pc:docMk/>
          <pc:sldMk cId="3422241496" sldId="286"/>
        </pc:sldMkLst>
        <pc:spChg chg="mod">
          <ac:chgData name="Cassia Wells" userId="a6da94d1-ef31-4f9d-80a8-98c65890a03c" providerId="ADAL" clId="{97D5438E-7003-41A8-926D-08AB4D6F0570}" dt="2024-01-05T13:22:16.269" v="178" actId="404"/>
          <ac:spMkLst>
            <pc:docMk/>
            <pc:sldMk cId="3422241496" sldId="286"/>
            <ac:spMk id="3" creationId="{B2DCB7D2-C67B-ED75-802F-AC1F7992E15B}"/>
          </ac:spMkLst>
        </pc:spChg>
        <pc:graphicFrameChg chg="mod modGraphic">
          <ac:chgData name="Cassia Wells" userId="a6da94d1-ef31-4f9d-80a8-98c65890a03c" providerId="ADAL" clId="{97D5438E-7003-41A8-926D-08AB4D6F0570}" dt="2024-01-15T16:12:26.439" v="1170" actId="20577"/>
          <ac:graphicFrameMkLst>
            <pc:docMk/>
            <pc:sldMk cId="3422241496" sldId="286"/>
            <ac:graphicFrameMk id="6" creationId="{394D6584-698D-A38C-655E-DB2AC3DDFEC1}"/>
          </ac:graphicFrameMkLst>
        </pc:graphicFrameChg>
      </pc:sldChg>
      <pc:sldChg chg="modSp mod">
        <pc:chgData name="Cassia Wells" userId="a6da94d1-ef31-4f9d-80a8-98c65890a03c" providerId="ADAL" clId="{97D5438E-7003-41A8-926D-08AB4D6F0570}" dt="2024-01-15T14:39:51.446" v="1098" actId="20577"/>
        <pc:sldMkLst>
          <pc:docMk/>
          <pc:sldMk cId="3278870117" sldId="287"/>
        </pc:sldMkLst>
        <pc:spChg chg="mod">
          <ac:chgData name="Cassia Wells" userId="a6da94d1-ef31-4f9d-80a8-98c65890a03c" providerId="ADAL" clId="{97D5438E-7003-41A8-926D-08AB4D6F0570}" dt="2024-01-05T13:27:13.771" v="332" actId="20577"/>
          <ac:spMkLst>
            <pc:docMk/>
            <pc:sldMk cId="3278870117" sldId="287"/>
            <ac:spMk id="3" creationId="{0E113632-711F-200E-18BB-CDA846CE704D}"/>
          </ac:spMkLst>
        </pc:spChg>
        <pc:graphicFrameChg chg="mod modGraphic">
          <ac:chgData name="Cassia Wells" userId="a6da94d1-ef31-4f9d-80a8-98c65890a03c" providerId="ADAL" clId="{97D5438E-7003-41A8-926D-08AB4D6F0570}" dt="2024-01-15T14:39:51.446" v="1098" actId="20577"/>
          <ac:graphicFrameMkLst>
            <pc:docMk/>
            <pc:sldMk cId="3278870117" sldId="287"/>
            <ac:graphicFrameMk id="5" creationId="{804926AA-F580-9C26-55C4-A8CCE1320765}"/>
          </ac:graphicFrameMkLst>
        </pc:graphicFrameChg>
      </pc:sldChg>
      <pc:sldChg chg="modSp mod">
        <pc:chgData name="Cassia Wells" userId="a6da94d1-ef31-4f9d-80a8-98c65890a03c" providerId="ADAL" clId="{97D5438E-7003-41A8-926D-08AB4D6F0570}" dt="2024-01-15T16:17:52.474" v="1177" actId="20577"/>
        <pc:sldMkLst>
          <pc:docMk/>
          <pc:sldMk cId="4158427742" sldId="288"/>
        </pc:sldMkLst>
        <pc:spChg chg="mod">
          <ac:chgData name="Cassia Wells" userId="a6da94d1-ef31-4f9d-80a8-98c65890a03c" providerId="ADAL" clId="{97D5438E-7003-41A8-926D-08AB4D6F0570}" dt="2024-01-05T13:29:37.428" v="383" actId="122"/>
          <ac:spMkLst>
            <pc:docMk/>
            <pc:sldMk cId="4158427742" sldId="288"/>
            <ac:spMk id="3" creationId="{6BF11C71-2225-00DA-B8A4-F19A6358E3EE}"/>
          </ac:spMkLst>
        </pc:spChg>
        <pc:spChg chg="mod">
          <ac:chgData name="Cassia Wells" userId="a6da94d1-ef31-4f9d-80a8-98c65890a03c" providerId="ADAL" clId="{97D5438E-7003-41A8-926D-08AB4D6F0570}" dt="2024-01-15T16:17:52.474" v="1177" actId="20577"/>
          <ac:spMkLst>
            <pc:docMk/>
            <pc:sldMk cId="4158427742" sldId="288"/>
            <ac:spMk id="21" creationId="{04D767DC-727E-198F-2173-C8F0CC4811F5}"/>
          </ac:spMkLst>
        </pc:spChg>
        <pc:spChg chg="mod">
          <ac:chgData name="Cassia Wells" userId="a6da94d1-ef31-4f9d-80a8-98c65890a03c" providerId="ADAL" clId="{97D5438E-7003-41A8-926D-08AB4D6F0570}" dt="2024-01-05T13:30:32.652" v="399" actId="948"/>
          <ac:spMkLst>
            <pc:docMk/>
            <pc:sldMk cId="4158427742" sldId="288"/>
            <ac:spMk id="33" creationId="{C1C1C005-C31B-25C0-F9B8-B96F819D3B34}"/>
          </ac:spMkLst>
        </pc:spChg>
        <pc:spChg chg="mod">
          <ac:chgData name="Cassia Wells" userId="a6da94d1-ef31-4f9d-80a8-98c65890a03c" providerId="ADAL" clId="{97D5438E-7003-41A8-926D-08AB4D6F0570}" dt="2024-01-05T13:35:00.441" v="436" actId="20577"/>
          <ac:spMkLst>
            <pc:docMk/>
            <pc:sldMk cId="4158427742" sldId="288"/>
            <ac:spMk id="37" creationId="{AC986E96-2157-B267-8E93-49908F9924FB}"/>
          </ac:spMkLst>
        </pc:spChg>
      </pc:sldChg>
      <pc:sldChg chg="modSp mod">
        <pc:chgData name="Cassia Wells" userId="a6da94d1-ef31-4f9d-80a8-98c65890a03c" providerId="ADAL" clId="{97D5438E-7003-41A8-926D-08AB4D6F0570}" dt="2024-01-15T16:18:07.535" v="1178" actId="20577"/>
        <pc:sldMkLst>
          <pc:docMk/>
          <pc:sldMk cId="2325980411" sldId="289"/>
        </pc:sldMkLst>
        <pc:spChg chg="mod">
          <ac:chgData name="Cassia Wells" userId="a6da94d1-ef31-4f9d-80a8-98c65890a03c" providerId="ADAL" clId="{97D5438E-7003-41A8-926D-08AB4D6F0570}" dt="2024-01-05T13:31:39.629" v="412" actId="122"/>
          <ac:spMkLst>
            <pc:docMk/>
            <pc:sldMk cId="2325980411" sldId="289"/>
            <ac:spMk id="3" creationId="{26F865E8-D644-EF50-392C-EA0D88E8A46E}"/>
          </ac:spMkLst>
        </pc:spChg>
        <pc:spChg chg="mod">
          <ac:chgData name="Cassia Wells" userId="a6da94d1-ef31-4f9d-80a8-98c65890a03c" providerId="ADAL" clId="{97D5438E-7003-41A8-926D-08AB4D6F0570}" dt="2024-01-05T13:34:34.404" v="429" actId="1076"/>
          <ac:spMkLst>
            <pc:docMk/>
            <pc:sldMk cId="2325980411" sldId="289"/>
            <ac:spMk id="11" creationId="{F24E9B32-9662-390E-4E6B-78FD0DF9982C}"/>
          </ac:spMkLst>
        </pc:spChg>
        <pc:spChg chg="mod">
          <ac:chgData name="Cassia Wells" userId="a6da94d1-ef31-4f9d-80a8-98c65890a03c" providerId="ADAL" clId="{97D5438E-7003-41A8-926D-08AB4D6F0570}" dt="2024-01-05T13:34:34.404" v="429" actId="1076"/>
          <ac:spMkLst>
            <pc:docMk/>
            <pc:sldMk cId="2325980411" sldId="289"/>
            <ac:spMk id="12" creationId="{0BB49EE8-0FD8-076D-13E6-017C5D6439D3}"/>
          </ac:spMkLst>
        </pc:spChg>
        <pc:spChg chg="mod">
          <ac:chgData name="Cassia Wells" userId="a6da94d1-ef31-4f9d-80a8-98c65890a03c" providerId="ADAL" clId="{97D5438E-7003-41A8-926D-08AB4D6F0570}" dt="2024-01-05T13:32:38.702" v="417" actId="1076"/>
          <ac:spMkLst>
            <pc:docMk/>
            <pc:sldMk cId="2325980411" sldId="289"/>
            <ac:spMk id="13" creationId="{EFE421FF-AA49-0189-7B51-EB99A6822FC9}"/>
          </ac:spMkLst>
        </pc:spChg>
        <pc:spChg chg="mod">
          <ac:chgData name="Cassia Wells" userId="a6da94d1-ef31-4f9d-80a8-98c65890a03c" providerId="ADAL" clId="{97D5438E-7003-41A8-926D-08AB4D6F0570}" dt="2024-01-05T13:35:07.989" v="437" actId="20577"/>
          <ac:spMkLst>
            <pc:docMk/>
            <pc:sldMk cId="2325980411" sldId="289"/>
            <ac:spMk id="14" creationId="{58DA7B28-4224-AF71-483F-8AA588BBFC48}"/>
          </ac:spMkLst>
        </pc:spChg>
        <pc:spChg chg="mod">
          <ac:chgData name="Cassia Wells" userId="a6da94d1-ef31-4f9d-80a8-98c65890a03c" providerId="ADAL" clId="{97D5438E-7003-41A8-926D-08AB4D6F0570}" dt="2024-01-15T12:52:05.208" v="994" actId="14100"/>
          <ac:spMkLst>
            <pc:docMk/>
            <pc:sldMk cId="2325980411" sldId="289"/>
            <ac:spMk id="15" creationId="{5D1F2056-F9AD-7138-CCBC-AAD20C25530B}"/>
          </ac:spMkLst>
        </pc:spChg>
        <pc:spChg chg="mod">
          <ac:chgData name="Cassia Wells" userId="a6da94d1-ef31-4f9d-80a8-98c65890a03c" providerId="ADAL" clId="{97D5438E-7003-41A8-926D-08AB4D6F0570}" dt="2024-01-15T12:51:27.243" v="993" actId="12"/>
          <ac:spMkLst>
            <pc:docMk/>
            <pc:sldMk cId="2325980411" sldId="289"/>
            <ac:spMk id="16" creationId="{08C502B9-B84F-B6C7-E68D-7B48E0F7E460}"/>
          </ac:spMkLst>
        </pc:spChg>
        <pc:spChg chg="mod">
          <ac:chgData name="Cassia Wells" userId="a6da94d1-ef31-4f9d-80a8-98c65890a03c" providerId="ADAL" clId="{97D5438E-7003-41A8-926D-08AB4D6F0570}" dt="2024-01-15T16:18:07.535" v="1178" actId="20577"/>
          <ac:spMkLst>
            <pc:docMk/>
            <pc:sldMk cId="2325980411" sldId="289"/>
            <ac:spMk id="17" creationId="{85967058-426C-2A36-CB7F-B782B625E49F}"/>
          </ac:spMkLst>
        </pc:spChg>
        <pc:spChg chg="mod">
          <ac:chgData name="Cassia Wells" userId="a6da94d1-ef31-4f9d-80a8-98c65890a03c" providerId="ADAL" clId="{97D5438E-7003-41A8-926D-08AB4D6F0570}" dt="2024-01-05T13:32:50.504" v="418" actId="1076"/>
          <ac:spMkLst>
            <pc:docMk/>
            <pc:sldMk cId="2325980411" sldId="289"/>
            <ac:spMk id="18" creationId="{8A87C5C9-0ACA-0588-6929-39AE85541C5B}"/>
          </ac:spMkLst>
        </pc:spChg>
        <pc:spChg chg="mod">
          <ac:chgData name="Cassia Wells" userId="a6da94d1-ef31-4f9d-80a8-98c65890a03c" providerId="ADAL" clId="{97D5438E-7003-41A8-926D-08AB4D6F0570}" dt="2024-01-15T12:52:47.127" v="995" actId="1076"/>
          <ac:spMkLst>
            <pc:docMk/>
            <pc:sldMk cId="2325980411" sldId="289"/>
            <ac:spMk id="20" creationId="{4DCC5807-44B6-ABAD-8D6E-9DBAC734B28F}"/>
          </ac:spMkLst>
        </pc:spChg>
        <pc:spChg chg="mod">
          <ac:chgData name="Cassia Wells" userId="a6da94d1-ef31-4f9d-80a8-98c65890a03c" providerId="ADAL" clId="{97D5438E-7003-41A8-926D-08AB4D6F0570}" dt="2024-01-15T12:52:47.127" v="995" actId="1076"/>
          <ac:spMkLst>
            <pc:docMk/>
            <pc:sldMk cId="2325980411" sldId="289"/>
            <ac:spMk id="21" creationId="{7AC464B4-FC95-96E6-BF2F-2D160F4AE9F8}"/>
          </ac:spMkLst>
        </pc:spChg>
        <pc:spChg chg="mod">
          <ac:chgData name="Cassia Wells" userId="a6da94d1-ef31-4f9d-80a8-98c65890a03c" providerId="ADAL" clId="{97D5438E-7003-41A8-926D-08AB4D6F0570}" dt="2024-01-05T13:35:43.012" v="443" actId="1076"/>
          <ac:spMkLst>
            <pc:docMk/>
            <pc:sldMk cId="2325980411" sldId="289"/>
            <ac:spMk id="22" creationId="{66AF8FB0-3719-CD06-BF08-81CBF8401F10}"/>
          </ac:spMkLst>
        </pc:spChg>
        <pc:picChg chg="mod modCrop">
          <ac:chgData name="Cassia Wells" userId="a6da94d1-ef31-4f9d-80a8-98c65890a03c" providerId="ADAL" clId="{97D5438E-7003-41A8-926D-08AB4D6F0570}" dt="2024-01-05T13:34:34.404" v="429" actId="1076"/>
          <ac:picMkLst>
            <pc:docMk/>
            <pc:sldMk cId="2325980411" sldId="289"/>
            <ac:picMk id="5" creationId="{35A7D7DD-2E83-DA3D-D1F9-4BF41A6E50E0}"/>
          </ac:picMkLst>
        </pc:picChg>
        <pc:picChg chg="mod">
          <ac:chgData name="Cassia Wells" userId="a6da94d1-ef31-4f9d-80a8-98c65890a03c" providerId="ADAL" clId="{97D5438E-7003-41A8-926D-08AB4D6F0570}" dt="2024-01-05T13:34:34.404" v="429" actId="1076"/>
          <ac:picMkLst>
            <pc:docMk/>
            <pc:sldMk cId="2325980411" sldId="289"/>
            <ac:picMk id="6" creationId="{7392955A-44AF-2A74-FAAB-1F26B9139EB5}"/>
          </ac:picMkLst>
        </pc:picChg>
        <pc:picChg chg="mod">
          <ac:chgData name="Cassia Wells" userId="a6da94d1-ef31-4f9d-80a8-98c65890a03c" providerId="ADAL" clId="{97D5438E-7003-41A8-926D-08AB4D6F0570}" dt="2024-01-05T13:32:50.504" v="418" actId="1076"/>
          <ac:picMkLst>
            <pc:docMk/>
            <pc:sldMk cId="2325980411" sldId="289"/>
            <ac:picMk id="7" creationId="{8D6B478C-6695-EADB-306F-D94011F8C66F}"/>
          </ac:picMkLst>
        </pc:picChg>
        <pc:picChg chg="mod">
          <ac:chgData name="Cassia Wells" userId="a6da94d1-ef31-4f9d-80a8-98c65890a03c" providerId="ADAL" clId="{97D5438E-7003-41A8-926D-08AB4D6F0570}" dt="2024-01-05T13:32:50.504" v="418" actId="1076"/>
          <ac:picMkLst>
            <pc:docMk/>
            <pc:sldMk cId="2325980411" sldId="289"/>
            <ac:picMk id="8" creationId="{976A9FC6-C473-68AE-78AD-41E016B19A96}"/>
          </ac:picMkLst>
        </pc:picChg>
        <pc:picChg chg="mod">
          <ac:chgData name="Cassia Wells" userId="a6da94d1-ef31-4f9d-80a8-98c65890a03c" providerId="ADAL" clId="{97D5438E-7003-41A8-926D-08AB4D6F0570}" dt="2024-01-05T13:32:50.504" v="418" actId="1076"/>
          <ac:picMkLst>
            <pc:docMk/>
            <pc:sldMk cId="2325980411" sldId="289"/>
            <ac:picMk id="9" creationId="{2D15D882-3A05-BCF5-124E-B8ADE659D78E}"/>
          </ac:picMkLst>
        </pc:picChg>
        <pc:picChg chg="mod">
          <ac:chgData name="Cassia Wells" userId="a6da94d1-ef31-4f9d-80a8-98c65890a03c" providerId="ADAL" clId="{97D5438E-7003-41A8-926D-08AB4D6F0570}" dt="2024-01-05T13:32:38.702" v="417" actId="1076"/>
          <ac:picMkLst>
            <pc:docMk/>
            <pc:sldMk cId="2325980411" sldId="289"/>
            <ac:picMk id="10" creationId="{0062D775-0ABC-40C1-1229-4988309036E3}"/>
          </ac:picMkLst>
        </pc:picChg>
      </pc:sldChg>
      <pc:sldChg chg="addSp modSp mod">
        <pc:chgData name="Cassia Wells" userId="a6da94d1-ef31-4f9d-80a8-98c65890a03c" providerId="ADAL" clId="{97D5438E-7003-41A8-926D-08AB4D6F0570}" dt="2024-01-15T13:06:29.123" v="1005"/>
        <pc:sldMkLst>
          <pc:docMk/>
          <pc:sldMk cId="3126381981" sldId="290"/>
        </pc:sldMkLst>
        <pc:spChg chg="add mod">
          <ac:chgData name="Cassia Wells" userId="a6da94d1-ef31-4f9d-80a8-98c65890a03c" providerId="ADAL" clId="{97D5438E-7003-41A8-926D-08AB4D6F0570}" dt="2024-01-15T13:06:29.123" v="1005"/>
          <ac:spMkLst>
            <pc:docMk/>
            <pc:sldMk cId="3126381981" sldId="290"/>
            <ac:spMk id="2" creationId="{8DFD0198-9606-6374-051A-DD12868DEEED}"/>
          </ac:spMkLst>
        </pc:spChg>
        <pc:spChg chg="mod">
          <ac:chgData name="Cassia Wells" userId="a6da94d1-ef31-4f9d-80a8-98c65890a03c" providerId="ADAL" clId="{97D5438E-7003-41A8-926D-08AB4D6F0570}" dt="2024-01-05T13:38:26.666" v="467" actId="404"/>
          <ac:spMkLst>
            <pc:docMk/>
            <pc:sldMk cId="3126381981" sldId="290"/>
            <ac:spMk id="3" creationId="{D486E9FC-6586-6C7B-F15C-625BBE2DE951}"/>
          </ac:spMkLst>
        </pc:spChg>
        <pc:graphicFrameChg chg="mod modGraphic">
          <ac:chgData name="Cassia Wells" userId="a6da94d1-ef31-4f9d-80a8-98c65890a03c" providerId="ADAL" clId="{97D5438E-7003-41A8-926D-08AB4D6F0570}" dt="2024-01-15T13:01:44.895" v="1003" actId="14734"/>
          <ac:graphicFrameMkLst>
            <pc:docMk/>
            <pc:sldMk cId="3126381981" sldId="290"/>
            <ac:graphicFrameMk id="5" creationId="{61C8B535-96D2-7FD5-B5DB-63A44BA59120}"/>
          </ac:graphicFrameMkLst>
        </pc:graphicFrameChg>
      </pc:sldChg>
      <pc:sldChg chg="addSp delSp modSp mod">
        <pc:chgData name="Cassia Wells" userId="a6da94d1-ef31-4f9d-80a8-98c65890a03c" providerId="ADAL" clId="{97D5438E-7003-41A8-926D-08AB4D6F0570}" dt="2024-01-15T16:19:15.381" v="1179" actId="20577"/>
        <pc:sldMkLst>
          <pc:docMk/>
          <pc:sldMk cId="459671286" sldId="291"/>
        </pc:sldMkLst>
        <pc:spChg chg="add mod">
          <ac:chgData name="Cassia Wells" userId="a6da94d1-ef31-4f9d-80a8-98c65890a03c" providerId="ADAL" clId="{97D5438E-7003-41A8-926D-08AB4D6F0570}" dt="2024-01-15T13:07:18.040" v="1011" actId="14100"/>
          <ac:spMkLst>
            <pc:docMk/>
            <pc:sldMk cId="459671286" sldId="291"/>
            <ac:spMk id="2" creationId="{17773E25-F1B5-8EFF-37A3-102CC08FAC07}"/>
          </ac:spMkLst>
        </pc:spChg>
        <pc:spChg chg="add del mod">
          <ac:chgData name="Cassia Wells" userId="a6da94d1-ef31-4f9d-80a8-98c65890a03c" providerId="ADAL" clId="{97D5438E-7003-41A8-926D-08AB4D6F0570}" dt="2024-01-05T13:43:39.317" v="663" actId="478"/>
          <ac:spMkLst>
            <pc:docMk/>
            <pc:sldMk cId="459671286" sldId="291"/>
            <ac:spMk id="2" creationId="{78B31804-779C-9E85-19DE-BFB757D9E800}"/>
          </ac:spMkLst>
        </pc:spChg>
        <pc:spChg chg="mod">
          <ac:chgData name="Cassia Wells" userId="a6da94d1-ef31-4f9d-80a8-98c65890a03c" providerId="ADAL" clId="{97D5438E-7003-41A8-926D-08AB4D6F0570}" dt="2024-01-15T13:03:54.452" v="1004" actId="207"/>
          <ac:spMkLst>
            <pc:docMk/>
            <pc:sldMk cId="459671286" sldId="291"/>
            <ac:spMk id="3" creationId="{55856DB6-7CC2-BABD-2AED-F53D5582EB04}"/>
          </ac:spMkLst>
        </pc:spChg>
        <pc:spChg chg="mod">
          <ac:chgData name="Cassia Wells" userId="a6da94d1-ef31-4f9d-80a8-98c65890a03c" providerId="ADAL" clId="{97D5438E-7003-41A8-926D-08AB4D6F0570}" dt="2024-01-15T13:08:34.330" v="1022" actId="20577"/>
          <ac:spMkLst>
            <pc:docMk/>
            <pc:sldMk cId="459671286" sldId="291"/>
            <ac:spMk id="8" creationId="{16B12967-FBEC-DE70-6C6A-774546BEEAC8}"/>
          </ac:spMkLst>
        </pc:spChg>
        <pc:spChg chg="mod">
          <ac:chgData name="Cassia Wells" userId="a6da94d1-ef31-4f9d-80a8-98c65890a03c" providerId="ADAL" clId="{97D5438E-7003-41A8-926D-08AB4D6F0570}" dt="2024-01-05T13:38:43.158" v="471" actId="14100"/>
          <ac:spMkLst>
            <pc:docMk/>
            <pc:sldMk cId="459671286" sldId="291"/>
            <ac:spMk id="9" creationId="{030919E4-A3C1-371F-7363-F4B7AEEF6EE0}"/>
          </ac:spMkLst>
        </pc:spChg>
        <pc:graphicFrameChg chg="mod modGraphic">
          <ac:chgData name="Cassia Wells" userId="a6da94d1-ef31-4f9d-80a8-98c65890a03c" providerId="ADAL" clId="{97D5438E-7003-41A8-926D-08AB4D6F0570}" dt="2024-01-15T16:19:15.381" v="1179" actId="20577"/>
          <ac:graphicFrameMkLst>
            <pc:docMk/>
            <pc:sldMk cId="459671286" sldId="291"/>
            <ac:graphicFrameMk id="5" creationId="{3A75D852-666E-4337-91A4-0C000DB3B94A}"/>
          </ac:graphicFrameMkLst>
        </pc:graphicFrameChg>
        <pc:graphicFrameChg chg="mod modGraphic">
          <ac:chgData name="Cassia Wells" userId="a6da94d1-ef31-4f9d-80a8-98c65890a03c" providerId="ADAL" clId="{97D5438E-7003-41A8-926D-08AB4D6F0570}" dt="2024-01-15T13:13:14.281" v="1072" actId="14100"/>
          <ac:graphicFrameMkLst>
            <pc:docMk/>
            <pc:sldMk cId="459671286" sldId="291"/>
            <ac:graphicFrameMk id="11" creationId="{7C0B7363-48B1-2583-D969-C919D2D1435A}"/>
          </ac:graphicFrameMkLst>
        </pc:graphicFrameChg>
      </pc:sldChg>
      <pc:sldChg chg="addSp modSp mod">
        <pc:chgData name="Cassia Wells" userId="a6da94d1-ef31-4f9d-80a8-98c65890a03c" providerId="ADAL" clId="{97D5438E-7003-41A8-926D-08AB4D6F0570}" dt="2024-01-15T16:33:58.530" v="1266" actId="1076"/>
        <pc:sldMkLst>
          <pc:docMk/>
          <pc:sldMk cId="2845144028" sldId="292"/>
        </pc:sldMkLst>
        <pc:spChg chg="mod">
          <ac:chgData name="Cassia Wells" userId="a6da94d1-ef31-4f9d-80a8-98c65890a03c" providerId="ADAL" clId="{97D5438E-7003-41A8-926D-08AB4D6F0570}" dt="2024-01-15T16:33:54.335" v="1265" actId="404"/>
          <ac:spMkLst>
            <pc:docMk/>
            <pc:sldMk cId="2845144028" sldId="292"/>
            <ac:spMk id="3" creationId="{EE143913-F3A1-29EA-7E04-9E0B9F2DBE68}"/>
          </ac:spMkLst>
        </pc:spChg>
        <pc:spChg chg="add mod">
          <ac:chgData name="Cassia Wells" userId="a6da94d1-ef31-4f9d-80a8-98c65890a03c" providerId="ADAL" clId="{97D5438E-7003-41A8-926D-08AB4D6F0570}" dt="2024-01-15T16:32:49.978" v="1263" actId="20577"/>
          <ac:spMkLst>
            <pc:docMk/>
            <pc:sldMk cId="2845144028" sldId="292"/>
            <ac:spMk id="6" creationId="{3B3D1494-F266-C0B1-7EE7-B390CEE98C5A}"/>
          </ac:spMkLst>
        </pc:spChg>
        <pc:graphicFrameChg chg="mod modGraphic">
          <ac:chgData name="Cassia Wells" userId="a6da94d1-ef31-4f9d-80a8-98c65890a03c" providerId="ADAL" clId="{97D5438E-7003-41A8-926D-08AB4D6F0570}" dt="2024-01-15T16:33:58.530" v="1266" actId="1076"/>
          <ac:graphicFrameMkLst>
            <pc:docMk/>
            <pc:sldMk cId="2845144028" sldId="292"/>
            <ac:graphicFrameMk id="5" creationId="{7CA8EC9A-7E11-CEC6-4089-8DCCE0E2A436}"/>
          </ac:graphicFrameMkLst>
        </pc:graphicFrameChg>
      </pc:sldChg>
      <pc:sldChg chg="modSp mod">
        <pc:chgData name="Cassia Wells" userId="a6da94d1-ef31-4f9d-80a8-98c65890a03c" providerId="ADAL" clId="{97D5438E-7003-41A8-926D-08AB4D6F0570}" dt="2024-01-15T12:40:41.292" v="953" actId="20577"/>
        <pc:sldMkLst>
          <pc:docMk/>
          <pc:sldMk cId="297972371" sldId="293"/>
        </pc:sldMkLst>
        <pc:spChg chg="mod">
          <ac:chgData name="Cassia Wells" userId="a6da94d1-ef31-4f9d-80a8-98c65890a03c" providerId="ADAL" clId="{97D5438E-7003-41A8-926D-08AB4D6F0570}" dt="2024-01-05T13:25:59.145" v="313" actId="122"/>
          <ac:spMkLst>
            <pc:docMk/>
            <pc:sldMk cId="297972371" sldId="293"/>
            <ac:spMk id="3" creationId="{57C75B25-3798-C146-0565-D454D4DAE0DE}"/>
          </ac:spMkLst>
        </pc:spChg>
        <pc:spChg chg="mod">
          <ac:chgData name="Cassia Wells" userId="a6da94d1-ef31-4f9d-80a8-98c65890a03c" providerId="ADAL" clId="{97D5438E-7003-41A8-926D-08AB4D6F0570}" dt="2024-01-15T12:40:41.292" v="953" actId="20577"/>
          <ac:spMkLst>
            <pc:docMk/>
            <pc:sldMk cId="297972371" sldId="293"/>
            <ac:spMk id="4" creationId="{68F10077-9A2A-328B-86EA-BB1B1FCB8DE9}"/>
          </ac:spMkLst>
        </pc:spChg>
        <pc:graphicFrameChg chg="modGraphic">
          <ac:chgData name="Cassia Wells" userId="a6da94d1-ef31-4f9d-80a8-98c65890a03c" providerId="ADAL" clId="{97D5438E-7003-41A8-926D-08AB4D6F0570}" dt="2024-01-05T13:25:35.891" v="312" actId="20577"/>
          <ac:graphicFrameMkLst>
            <pc:docMk/>
            <pc:sldMk cId="297972371" sldId="293"/>
            <ac:graphicFrameMk id="7" creationId="{3681ECF9-527A-0A41-B0A1-B4C5848B3DDD}"/>
          </ac:graphicFrameMkLst>
        </pc:graphicFrameChg>
      </pc:sldChg>
      <pc:sldChg chg="modSp mod">
        <pc:chgData name="Cassia Wells" userId="a6da94d1-ef31-4f9d-80a8-98c65890a03c" providerId="ADAL" clId="{97D5438E-7003-41A8-926D-08AB4D6F0570}" dt="2024-01-15T16:16:01.381" v="1173" actId="313"/>
        <pc:sldMkLst>
          <pc:docMk/>
          <pc:sldMk cId="3569201802" sldId="294"/>
        </pc:sldMkLst>
        <pc:spChg chg="mod">
          <ac:chgData name="Cassia Wells" userId="a6da94d1-ef31-4f9d-80a8-98c65890a03c" providerId="ADAL" clId="{97D5438E-7003-41A8-926D-08AB4D6F0570}" dt="2024-01-05T13:27:35.858" v="339" actId="20577"/>
          <ac:spMkLst>
            <pc:docMk/>
            <pc:sldMk cId="3569201802" sldId="294"/>
            <ac:spMk id="3" creationId="{0E113632-711F-200E-18BB-CDA846CE704D}"/>
          </ac:spMkLst>
        </pc:spChg>
        <pc:graphicFrameChg chg="modGraphic">
          <ac:chgData name="Cassia Wells" userId="a6da94d1-ef31-4f9d-80a8-98c65890a03c" providerId="ADAL" clId="{97D5438E-7003-41A8-926D-08AB4D6F0570}" dt="2024-01-15T16:16:01.381" v="1173" actId="313"/>
          <ac:graphicFrameMkLst>
            <pc:docMk/>
            <pc:sldMk cId="3569201802" sldId="294"/>
            <ac:graphicFrameMk id="5" creationId="{804926AA-F580-9C26-55C4-A8CCE1320765}"/>
          </ac:graphicFrameMkLst>
        </pc:graphicFrameChg>
      </pc:sldChg>
      <pc:sldChg chg="modSp mod">
        <pc:chgData name="Cassia Wells" userId="a6da94d1-ef31-4f9d-80a8-98c65890a03c" providerId="ADAL" clId="{97D5438E-7003-41A8-926D-08AB4D6F0570}" dt="2024-01-15T16:17:06.976" v="1176" actId="20577"/>
        <pc:sldMkLst>
          <pc:docMk/>
          <pc:sldMk cId="541113500" sldId="295"/>
        </pc:sldMkLst>
        <pc:spChg chg="mod">
          <ac:chgData name="Cassia Wells" userId="a6da94d1-ef31-4f9d-80a8-98c65890a03c" providerId="ADAL" clId="{97D5438E-7003-41A8-926D-08AB4D6F0570}" dt="2024-01-05T13:27:53.869" v="343" actId="114"/>
          <ac:spMkLst>
            <pc:docMk/>
            <pc:sldMk cId="541113500" sldId="295"/>
            <ac:spMk id="3" creationId="{0E113632-711F-200E-18BB-CDA846CE704D}"/>
          </ac:spMkLst>
        </pc:spChg>
        <pc:graphicFrameChg chg="mod modGraphic">
          <ac:chgData name="Cassia Wells" userId="a6da94d1-ef31-4f9d-80a8-98c65890a03c" providerId="ADAL" clId="{97D5438E-7003-41A8-926D-08AB4D6F0570}" dt="2024-01-15T16:17:06.976" v="1176" actId="20577"/>
          <ac:graphicFrameMkLst>
            <pc:docMk/>
            <pc:sldMk cId="541113500" sldId="295"/>
            <ac:graphicFrameMk id="5" creationId="{804926AA-F580-9C26-55C4-A8CCE1320765}"/>
          </ac:graphicFrameMkLst>
        </pc:graphicFrameChg>
      </pc:sldChg>
      <pc:sldChg chg="modSp mod">
        <pc:chgData name="Cassia Wells" userId="a6da94d1-ef31-4f9d-80a8-98c65890a03c" providerId="ADAL" clId="{97D5438E-7003-41A8-926D-08AB4D6F0570}" dt="2024-01-15T13:26:10.971" v="1081" actId="207"/>
        <pc:sldMkLst>
          <pc:docMk/>
          <pc:sldMk cId="537529396" sldId="297"/>
        </pc:sldMkLst>
        <pc:spChg chg="mod">
          <ac:chgData name="Cassia Wells" userId="a6da94d1-ef31-4f9d-80a8-98c65890a03c" providerId="ADAL" clId="{97D5438E-7003-41A8-926D-08AB4D6F0570}" dt="2024-01-05T13:50:29.059" v="732" actId="122"/>
          <ac:spMkLst>
            <pc:docMk/>
            <pc:sldMk cId="537529396" sldId="297"/>
            <ac:spMk id="3" creationId="{C6B63A16-641C-19BA-ED9D-C5BD11F19A33}"/>
          </ac:spMkLst>
        </pc:spChg>
        <pc:spChg chg="mod">
          <ac:chgData name="Cassia Wells" userId="a6da94d1-ef31-4f9d-80a8-98c65890a03c" providerId="ADAL" clId="{97D5438E-7003-41A8-926D-08AB4D6F0570}" dt="2024-01-05T13:50:49.834" v="733" actId="1076"/>
          <ac:spMkLst>
            <pc:docMk/>
            <pc:sldMk cId="537529396" sldId="297"/>
            <ac:spMk id="5" creationId="{47F72068-D943-D7B2-9B27-B9EA3AB216BF}"/>
          </ac:spMkLst>
        </pc:spChg>
        <pc:spChg chg="mod">
          <ac:chgData name="Cassia Wells" userId="a6da94d1-ef31-4f9d-80a8-98c65890a03c" providerId="ADAL" clId="{97D5438E-7003-41A8-926D-08AB4D6F0570}" dt="2024-01-05T13:50:49.834" v="733" actId="1076"/>
          <ac:spMkLst>
            <pc:docMk/>
            <pc:sldMk cId="537529396" sldId="297"/>
            <ac:spMk id="6" creationId="{4899C4CC-40D9-4DD8-28CB-D127FD23BE2F}"/>
          </ac:spMkLst>
        </pc:spChg>
        <pc:spChg chg="mod">
          <ac:chgData name="Cassia Wells" userId="a6da94d1-ef31-4f9d-80a8-98c65890a03c" providerId="ADAL" clId="{97D5438E-7003-41A8-926D-08AB4D6F0570}" dt="2024-01-05T13:50:49.834" v="733" actId="1076"/>
          <ac:spMkLst>
            <pc:docMk/>
            <pc:sldMk cId="537529396" sldId="297"/>
            <ac:spMk id="11" creationId="{04F0959E-4E5F-1414-B146-5CDA1FB50416}"/>
          </ac:spMkLst>
        </pc:spChg>
        <pc:spChg chg="mod">
          <ac:chgData name="Cassia Wells" userId="a6da94d1-ef31-4f9d-80a8-98c65890a03c" providerId="ADAL" clId="{97D5438E-7003-41A8-926D-08AB4D6F0570}" dt="2024-01-05T13:50:49.834" v="733" actId="1076"/>
          <ac:spMkLst>
            <pc:docMk/>
            <pc:sldMk cId="537529396" sldId="297"/>
            <ac:spMk id="38" creationId="{E382A74B-6314-288B-6F61-CA5ABBC31C88}"/>
          </ac:spMkLst>
        </pc:spChg>
        <pc:spChg chg="mod">
          <ac:chgData name="Cassia Wells" userId="a6da94d1-ef31-4f9d-80a8-98c65890a03c" providerId="ADAL" clId="{97D5438E-7003-41A8-926D-08AB4D6F0570}" dt="2024-01-05T13:50:49.834" v="733" actId="1076"/>
          <ac:spMkLst>
            <pc:docMk/>
            <pc:sldMk cId="537529396" sldId="297"/>
            <ac:spMk id="43" creationId="{2F75DB50-13AF-430C-19A6-FF665D715034}"/>
          </ac:spMkLst>
        </pc:spChg>
        <pc:spChg chg="mod">
          <ac:chgData name="Cassia Wells" userId="a6da94d1-ef31-4f9d-80a8-98c65890a03c" providerId="ADAL" clId="{97D5438E-7003-41A8-926D-08AB4D6F0570}" dt="2024-01-05T13:50:49.834" v="733" actId="1076"/>
          <ac:spMkLst>
            <pc:docMk/>
            <pc:sldMk cId="537529396" sldId="297"/>
            <ac:spMk id="44" creationId="{450BAAEA-5597-1D0A-BF5C-A663711CD1E0}"/>
          </ac:spMkLst>
        </pc:spChg>
        <pc:spChg chg="mod">
          <ac:chgData name="Cassia Wells" userId="a6da94d1-ef31-4f9d-80a8-98c65890a03c" providerId="ADAL" clId="{97D5438E-7003-41A8-926D-08AB4D6F0570}" dt="2024-01-05T13:50:49.834" v="733" actId="1076"/>
          <ac:spMkLst>
            <pc:docMk/>
            <pc:sldMk cId="537529396" sldId="297"/>
            <ac:spMk id="68" creationId="{B701FF11-5D67-1797-851F-2AD0684918FF}"/>
          </ac:spMkLst>
        </pc:spChg>
        <pc:spChg chg="mod">
          <ac:chgData name="Cassia Wells" userId="a6da94d1-ef31-4f9d-80a8-98c65890a03c" providerId="ADAL" clId="{97D5438E-7003-41A8-926D-08AB4D6F0570}" dt="2024-01-05T13:50:49.834" v="733" actId="1076"/>
          <ac:spMkLst>
            <pc:docMk/>
            <pc:sldMk cId="537529396" sldId="297"/>
            <ac:spMk id="71" creationId="{202A6FC5-9E25-8864-EC82-C1A4C5D08D81}"/>
          </ac:spMkLst>
        </pc:spChg>
        <pc:spChg chg="mod">
          <ac:chgData name="Cassia Wells" userId="a6da94d1-ef31-4f9d-80a8-98c65890a03c" providerId="ADAL" clId="{97D5438E-7003-41A8-926D-08AB4D6F0570}" dt="2024-01-05T13:50:49.834" v="733" actId="1076"/>
          <ac:spMkLst>
            <pc:docMk/>
            <pc:sldMk cId="537529396" sldId="297"/>
            <ac:spMk id="72" creationId="{C773ACCB-5136-8C3A-68CB-A87F8BDC6780}"/>
          </ac:spMkLst>
        </pc:spChg>
        <pc:spChg chg="mod">
          <ac:chgData name="Cassia Wells" userId="a6da94d1-ef31-4f9d-80a8-98c65890a03c" providerId="ADAL" clId="{97D5438E-7003-41A8-926D-08AB4D6F0570}" dt="2024-01-05T13:50:49.834" v="733" actId="1076"/>
          <ac:spMkLst>
            <pc:docMk/>
            <pc:sldMk cId="537529396" sldId="297"/>
            <ac:spMk id="73" creationId="{C4B0F459-42BF-F4F8-D830-7A36968A8E47}"/>
          </ac:spMkLst>
        </pc:spChg>
        <pc:spChg chg="mod">
          <ac:chgData name="Cassia Wells" userId="a6da94d1-ef31-4f9d-80a8-98c65890a03c" providerId="ADAL" clId="{97D5438E-7003-41A8-926D-08AB4D6F0570}" dt="2024-01-05T13:50:49.834" v="733" actId="1076"/>
          <ac:spMkLst>
            <pc:docMk/>
            <pc:sldMk cId="537529396" sldId="297"/>
            <ac:spMk id="74" creationId="{FBA6073B-2BBE-82F2-3931-0A3AA1CB482A}"/>
          </ac:spMkLst>
        </pc:spChg>
        <pc:spChg chg="mod">
          <ac:chgData name="Cassia Wells" userId="a6da94d1-ef31-4f9d-80a8-98c65890a03c" providerId="ADAL" clId="{97D5438E-7003-41A8-926D-08AB4D6F0570}" dt="2024-01-05T13:50:49.834" v="733" actId="1076"/>
          <ac:spMkLst>
            <pc:docMk/>
            <pc:sldMk cId="537529396" sldId="297"/>
            <ac:spMk id="76" creationId="{89BED342-7893-E2F1-FF43-D485D309E283}"/>
          </ac:spMkLst>
        </pc:spChg>
        <pc:spChg chg="mod">
          <ac:chgData name="Cassia Wells" userId="a6da94d1-ef31-4f9d-80a8-98c65890a03c" providerId="ADAL" clId="{97D5438E-7003-41A8-926D-08AB4D6F0570}" dt="2024-01-05T13:50:49.834" v="733" actId="1076"/>
          <ac:spMkLst>
            <pc:docMk/>
            <pc:sldMk cId="537529396" sldId="297"/>
            <ac:spMk id="77" creationId="{87F0F35D-EA6E-3B35-E914-5E871C77FC8C}"/>
          </ac:spMkLst>
        </pc:spChg>
        <pc:spChg chg="mod">
          <ac:chgData name="Cassia Wells" userId="a6da94d1-ef31-4f9d-80a8-98c65890a03c" providerId="ADAL" clId="{97D5438E-7003-41A8-926D-08AB4D6F0570}" dt="2024-01-05T13:50:49.834" v="733" actId="1076"/>
          <ac:spMkLst>
            <pc:docMk/>
            <pc:sldMk cId="537529396" sldId="297"/>
            <ac:spMk id="78" creationId="{9FDF3C0E-3873-1BD4-2B28-89C9AB406803}"/>
          </ac:spMkLst>
        </pc:spChg>
        <pc:spChg chg="mod">
          <ac:chgData name="Cassia Wells" userId="a6da94d1-ef31-4f9d-80a8-98c65890a03c" providerId="ADAL" clId="{97D5438E-7003-41A8-926D-08AB4D6F0570}" dt="2024-01-05T13:50:49.834" v="733" actId="1076"/>
          <ac:spMkLst>
            <pc:docMk/>
            <pc:sldMk cId="537529396" sldId="297"/>
            <ac:spMk id="79" creationId="{5B3B7861-6DEA-508A-9974-F88A827AA3BB}"/>
          </ac:spMkLst>
        </pc:spChg>
        <pc:spChg chg="mod">
          <ac:chgData name="Cassia Wells" userId="a6da94d1-ef31-4f9d-80a8-98c65890a03c" providerId="ADAL" clId="{97D5438E-7003-41A8-926D-08AB4D6F0570}" dt="2024-01-05T13:50:49.834" v="733" actId="1076"/>
          <ac:spMkLst>
            <pc:docMk/>
            <pc:sldMk cId="537529396" sldId="297"/>
            <ac:spMk id="80" creationId="{5CEDAB0B-15DF-9073-0D19-BCF70BE14C50}"/>
          </ac:spMkLst>
        </pc:spChg>
        <pc:spChg chg="mod">
          <ac:chgData name="Cassia Wells" userId="a6da94d1-ef31-4f9d-80a8-98c65890a03c" providerId="ADAL" clId="{97D5438E-7003-41A8-926D-08AB4D6F0570}" dt="2024-01-05T13:50:49.834" v="733" actId="1076"/>
          <ac:spMkLst>
            <pc:docMk/>
            <pc:sldMk cId="537529396" sldId="297"/>
            <ac:spMk id="81" creationId="{65E366BE-2E5F-C8CF-B50C-6B31005FE33F}"/>
          </ac:spMkLst>
        </pc:spChg>
        <pc:spChg chg="mod">
          <ac:chgData name="Cassia Wells" userId="a6da94d1-ef31-4f9d-80a8-98c65890a03c" providerId="ADAL" clId="{97D5438E-7003-41A8-926D-08AB4D6F0570}" dt="2024-01-05T13:50:49.834" v="733" actId="1076"/>
          <ac:spMkLst>
            <pc:docMk/>
            <pc:sldMk cId="537529396" sldId="297"/>
            <ac:spMk id="82" creationId="{FA13A070-83E1-81E4-39D4-20BF14A99766}"/>
          </ac:spMkLst>
        </pc:spChg>
        <pc:spChg chg="mod">
          <ac:chgData name="Cassia Wells" userId="a6da94d1-ef31-4f9d-80a8-98c65890a03c" providerId="ADAL" clId="{97D5438E-7003-41A8-926D-08AB4D6F0570}" dt="2024-01-05T13:50:49.834" v="733" actId="1076"/>
          <ac:spMkLst>
            <pc:docMk/>
            <pc:sldMk cId="537529396" sldId="297"/>
            <ac:spMk id="83" creationId="{90FAA125-FC75-6212-6BD1-3ECD75CAF2C7}"/>
          </ac:spMkLst>
        </pc:spChg>
        <pc:spChg chg="mod">
          <ac:chgData name="Cassia Wells" userId="a6da94d1-ef31-4f9d-80a8-98c65890a03c" providerId="ADAL" clId="{97D5438E-7003-41A8-926D-08AB4D6F0570}" dt="2024-01-05T13:50:49.834" v="733" actId="1076"/>
          <ac:spMkLst>
            <pc:docMk/>
            <pc:sldMk cId="537529396" sldId="297"/>
            <ac:spMk id="84" creationId="{A7560F0F-BA29-B1AC-00CE-D90062979589}"/>
          </ac:spMkLst>
        </pc:spChg>
        <pc:spChg chg="mod">
          <ac:chgData name="Cassia Wells" userId="a6da94d1-ef31-4f9d-80a8-98c65890a03c" providerId="ADAL" clId="{97D5438E-7003-41A8-926D-08AB4D6F0570}" dt="2024-01-05T13:50:49.834" v="733" actId="1076"/>
          <ac:spMkLst>
            <pc:docMk/>
            <pc:sldMk cId="537529396" sldId="297"/>
            <ac:spMk id="85" creationId="{129A060C-9A70-AA79-E93A-3A2C8C2C7045}"/>
          </ac:spMkLst>
        </pc:spChg>
        <pc:spChg chg="mod">
          <ac:chgData name="Cassia Wells" userId="a6da94d1-ef31-4f9d-80a8-98c65890a03c" providerId="ADAL" clId="{97D5438E-7003-41A8-926D-08AB4D6F0570}" dt="2024-01-05T13:50:49.834" v="733" actId="1076"/>
          <ac:spMkLst>
            <pc:docMk/>
            <pc:sldMk cId="537529396" sldId="297"/>
            <ac:spMk id="86" creationId="{44D0102F-2FC3-D908-F637-4694BCDE087D}"/>
          </ac:spMkLst>
        </pc:spChg>
        <pc:spChg chg="mod">
          <ac:chgData name="Cassia Wells" userId="a6da94d1-ef31-4f9d-80a8-98c65890a03c" providerId="ADAL" clId="{97D5438E-7003-41A8-926D-08AB4D6F0570}" dt="2024-01-05T13:50:49.834" v="733" actId="1076"/>
          <ac:spMkLst>
            <pc:docMk/>
            <pc:sldMk cId="537529396" sldId="297"/>
            <ac:spMk id="87" creationId="{ACCB2D63-EE5B-9015-6D44-81E7BDBA3622}"/>
          </ac:spMkLst>
        </pc:spChg>
        <pc:spChg chg="mod">
          <ac:chgData name="Cassia Wells" userId="a6da94d1-ef31-4f9d-80a8-98c65890a03c" providerId="ADAL" clId="{97D5438E-7003-41A8-926D-08AB4D6F0570}" dt="2024-01-05T13:50:49.834" v="733" actId="1076"/>
          <ac:spMkLst>
            <pc:docMk/>
            <pc:sldMk cId="537529396" sldId="297"/>
            <ac:spMk id="89" creationId="{AAA474AF-9D21-7130-35C9-3B7C8FBB14AD}"/>
          </ac:spMkLst>
        </pc:spChg>
        <pc:spChg chg="mod">
          <ac:chgData name="Cassia Wells" userId="a6da94d1-ef31-4f9d-80a8-98c65890a03c" providerId="ADAL" clId="{97D5438E-7003-41A8-926D-08AB4D6F0570}" dt="2024-01-05T13:50:49.834" v="733" actId="1076"/>
          <ac:spMkLst>
            <pc:docMk/>
            <pc:sldMk cId="537529396" sldId="297"/>
            <ac:spMk id="90" creationId="{3A6D9EB4-B076-EBC7-3219-D4F7F9E0EC14}"/>
          </ac:spMkLst>
        </pc:spChg>
        <pc:spChg chg="mod">
          <ac:chgData name="Cassia Wells" userId="a6da94d1-ef31-4f9d-80a8-98c65890a03c" providerId="ADAL" clId="{97D5438E-7003-41A8-926D-08AB4D6F0570}" dt="2024-01-05T13:50:49.834" v="733" actId="1076"/>
          <ac:spMkLst>
            <pc:docMk/>
            <pc:sldMk cId="537529396" sldId="297"/>
            <ac:spMk id="95" creationId="{226699FD-5C7C-5393-EF01-37E91A2D0E12}"/>
          </ac:spMkLst>
        </pc:spChg>
        <pc:spChg chg="mod">
          <ac:chgData name="Cassia Wells" userId="a6da94d1-ef31-4f9d-80a8-98c65890a03c" providerId="ADAL" clId="{97D5438E-7003-41A8-926D-08AB4D6F0570}" dt="2024-01-15T13:26:10.971" v="1081" actId="207"/>
          <ac:spMkLst>
            <pc:docMk/>
            <pc:sldMk cId="537529396" sldId="297"/>
            <ac:spMk id="96" creationId="{E438255E-496C-2926-155F-8CF0D47B9BB4}"/>
          </ac:spMkLst>
        </pc:spChg>
        <pc:grpChg chg="mod">
          <ac:chgData name="Cassia Wells" userId="a6da94d1-ef31-4f9d-80a8-98c65890a03c" providerId="ADAL" clId="{97D5438E-7003-41A8-926D-08AB4D6F0570}" dt="2024-01-05T13:50:49.834" v="733" actId="1076"/>
          <ac:grpSpMkLst>
            <pc:docMk/>
            <pc:sldMk cId="537529396" sldId="297"/>
            <ac:grpSpMk id="7" creationId="{92910A7E-C433-16E7-B140-4ACB16F5628A}"/>
          </ac:grpSpMkLst>
        </pc:grpChg>
        <pc:cxnChg chg="mod">
          <ac:chgData name="Cassia Wells" userId="a6da94d1-ef31-4f9d-80a8-98c65890a03c" providerId="ADAL" clId="{97D5438E-7003-41A8-926D-08AB4D6F0570}" dt="2024-01-05T13:50:49.834" v="733" actId="1076"/>
          <ac:cxnSpMkLst>
            <pc:docMk/>
            <pc:sldMk cId="537529396" sldId="297"/>
            <ac:cxnSpMk id="12" creationId="{0A0302B8-BD02-CD97-6124-24E8D57CFAAF}"/>
          </ac:cxnSpMkLst>
        </pc:cxnChg>
      </pc:sldChg>
      <pc:sldChg chg="modSp mod">
        <pc:chgData name="Cassia Wells" userId="a6da94d1-ef31-4f9d-80a8-98c65890a03c" providerId="ADAL" clId="{97D5438E-7003-41A8-926D-08AB4D6F0570}" dt="2024-01-15T13:25:45.578" v="1078" actId="207"/>
        <pc:sldMkLst>
          <pc:docMk/>
          <pc:sldMk cId="465671514" sldId="298"/>
        </pc:sldMkLst>
        <pc:spChg chg="mod">
          <ac:chgData name="Cassia Wells" userId="a6da94d1-ef31-4f9d-80a8-98c65890a03c" providerId="ADAL" clId="{97D5438E-7003-41A8-926D-08AB4D6F0570}" dt="2024-01-05T13:50:21.824" v="730" actId="404"/>
          <ac:spMkLst>
            <pc:docMk/>
            <pc:sldMk cId="465671514" sldId="298"/>
            <ac:spMk id="3" creationId="{02CA6606-C48E-32A7-8BCB-A44ABEC33825}"/>
          </ac:spMkLst>
        </pc:spChg>
        <pc:spChg chg="mod">
          <ac:chgData name="Cassia Wells" userId="a6da94d1-ef31-4f9d-80a8-98c65890a03c" providerId="ADAL" clId="{97D5438E-7003-41A8-926D-08AB4D6F0570}" dt="2024-01-05T13:51:14.713" v="734" actId="1076"/>
          <ac:spMkLst>
            <pc:docMk/>
            <pc:sldMk cId="465671514" sldId="298"/>
            <ac:spMk id="18" creationId="{BE3F5A1E-F0AA-B5C1-7E7B-28DB0647C18E}"/>
          </ac:spMkLst>
        </pc:spChg>
        <pc:spChg chg="mod">
          <ac:chgData name="Cassia Wells" userId="a6da94d1-ef31-4f9d-80a8-98c65890a03c" providerId="ADAL" clId="{97D5438E-7003-41A8-926D-08AB4D6F0570}" dt="2024-01-15T13:25:45.578" v="1078" actId="207"/>
          <ac:spMkLst>
            <pc:docMk/>
            <pc:sldMk cId="465671514" sldId="298"/>
            <ac:spMk id="26" creationId="{F913EF1C-0EC9-26E3-9C05-000E47A29077}"/>
          </ac:spMkLst>
        </pc:spChg>
        <pc:cxnChg chg="mod">
          <ac:chgData name="Cassia Wells" userId="a6da94d1-ef31-4f9d-80a8-98c65890a03c" providerId="ADAL" clId="{97D5438E-7003-41A8-926D-08AB4D6F0570}" dt="2024-01-05T13:51:14.713" v="734" actId="1076"/>
          <ac:cxnSpMkLst>
            <pc:docMk/>
            <pc:sldMk cId="465671514" sldId="298"/>
            <ac:cxnSpMk id="22" creationId="{8177500C-A1FF-2930-EB34-8B4E4B4383F6}"/>
          </ac:cxnSpMkLst>
        </pc:cxnChg>
      </pc:sldChg>
      <pc:sldChg chg="addSp delSp modSp mod">
        <pc:chgData name="Cassia Wells" userId="a6da94d1-ef31-4f9d-80a8-98c65890a03c" providerId="ADAL" clId="{97D5438E-7003-41A8-926D-08AB4D6F0570}" dt="2024-01-15T16:25:16.793" v="1219" actId="1076"/>
        <pc:sldMkLst>
          <pc:docMk/>
          <pc:sldMk cId="3479712522" sldId="299"/>
        </pc:sldMkLst>
        <pc:spChg chg="mod">
          <ac:chgData name="Cassia Wells" userId="a6da94d1-ef31-4f9d-80a8-98c65890a03c" providerId="ADAL" clId="{97D5438E-7003-41A8-926D-08AB4D6F0570}" dt="2024-01-15T16:24:41.985" v="1215" actId="20577"/>
          <ac:spMkLst>
            <pc:docMk/>
            <pc:sldMk cId="3479712522" sldId="299"/>
            <ac:spMk id="3" creationId="{2102334C-D422-820E-4B84-F3BE40D07982}"/>
          </ac:spMkLst>
        </pc:spChg>
        <pc:spChg chg="add mod">
          <ac:chgData name="Cassia Wells" userId="a6da94d1-ef31-4f9d-80a8-98c65890a03c" providerId="ADAL" clId="{97D5438E-7003-41A8-926D-08AB4D6F0570}" dt="2024-01-15T16:25:16.793" v="1219" actId="1076"/>
          <ac:spMkLst>
            <pc:docMk/>
            <pc:sldMk cId="3479712522" sldId="299"/>
            <ac:spMk id="7" creationId="{175A0C46-57D0-9FC3-7C34-DDF996F06266}"/>
          </ac:spMkLst>
        </pc:spChg>
        <pc:graphicFrameChg chg="add del mod">
          <ac:chgData name="Cassia Wells" userId="a6da94d1-ef31-4f9d-80a8-98c65890a03c" providerId="ADAL" clId="{97D5438E-7003-41A8-926D-08AB4D6F0570}" dt="2024-01-15T14:45:43.530" v="1100"/>
          <ac:graphicFrameMkLst>
            <pc:docMk/>
            <pc:sldMk cId="3479712522" sldId="299"/>
            <ac:graphicFrameMk id="2" creationId="{107AF7BB-AAE1-1F08-377A-6419E7405025}"/>
          </ac:graphicFrameMkLst>
        </pc:graphicFrameChg>
        <pc:graphicFrameChg chg="modGraphic">
          <ac:chgData name="Cassia Wells" userId="a6da94d1-ef31-4f9d-80a8-98c65890a03c" providerId="ADAL" clId="{97D5438E-7003-41A8-926D-08AB4D6F0570}" dt="2024-01-15T16:25:02.663" v="1218" actId="14734"/>
          <ac:graphicFrameMkLst>
            <pc:docMk/>
            <pc:sldMk cId="3479712522" sldId="299"/>
            <ac:graphicFrameMk id="5" creationId="{42970642-6604-ADA3-61D2-DC905218931A}"/>
          </ac:graphicFrameMkLst>
        </pc:graphicFrameChg>
        <pc:graphicFrameChg chg="add mod modGraphic">
          <ac:chgData name="Cassia Wells" userId="a6da94d1-ef31-4f9d-80a8-98c65890a03c" providerId="ADAL" clId="{97D5438E-7003-41A8-926D-08AB4D6F0570}" dt="2024-01-15T16:25:16.793" v="1219" actId="1076"/>
          <ac:graphicFrameMkLst>
            <pc:docMk/>
            <pc:sldMk cId="3479712522" sldId="299"/>
            <ac:graphicFrameMk id="6" creationId="{E968005D-67AE-F52A-A153-55C1B697BF55}"/>
          </ac:graphicFrameMkLst>
        </pc:graphicFrameChg>
      </pc:sldChg>
      <pc:sldChg chg="del">
        <pc:chgData name="Cassia Wells" userId="a6da94d1-ef31-4f9d-80a8-98c65890a03c" providerId="ADAL" clId="{97D5438E-7003-41A8-926D-08AB4D6F0570}" dt="2024-01-10T13:45:10.053" v="746" actId="2696"/>
        <pc:sldMkLst>
          <pc:docMk/>
          <pc:sldMk cId="1753577410" sldId="300"/>
        </pc:sldMkLst>
      </pc:sldChg>
    </pc:docChg>
  </pc:docChgLst>
  <pc:docChgLst>
    <pc:chgData name="Adina Farinango" userId="33d2282c-26e6-499a-8585-f7494e0b621e" providerId="ADAL" clId="{ACBC8D00-F9ED-ED45-942F-76E937586B1E}"/>
    <pc:docChg chg="undo custSel addSld delSld modSld sldOrd">
      <pc:chgData name="Adina Farinango" userId="33d2282c-26e6-499a-8585-f7494e0b621e" providerId="ADAL" clId="{ACBC8D00-F9ED-ED45-942F-76E937586B1E}" dt="2023-12-15T17:09:23.872" v="606" actId="2696"/>
      <pc:docMkLst>
        <pc:docMk/>
      </pc:docMkLst>
      <pc:sldChg chg="addSp delSp modSp mod modNotesTx">
        <pc:chgData name="Adina Farinango" userId="33d2282c-26e6-499a-8585-f7494e0b621e" providerId="ADAL" clId="{ACBC8D00-F9ED-ED45-942F-76E937586B1E}" dt="2023-12-15T17:03:35.412" v="497"/>
        <pc:sldMkLst>
          <pc:docMk/>
          <pc:sldMk cId="366165314" sldId="256"/>
        </pc:sldMkLst>
        <pc:spChg chg="mod">
          <ac:chgData name="Adina Farinango" userId="33d2282c-26e6-499a-8585-f7494e0b621e" providerId="ADAL" clId="{ACBC8D00-F9ED-ED45-942F-76E937586B1E}" dt="2023-12-15T16:20:25.510" v="20" actId="20577"/>
          <ac:spMkLst>
            <pc:docMk/>
            <pc:sldMk cId="366165314" sldId="256"/>
            <ac:spMk id="2" creationId="{83838FC1-F6EA-0FF2-1186-8AA89C1773DE}"/>
          </ac:spMkLst>
        </pc:spChg>
        <pc:spChg chg="mod">
          <ac:chgData name="Adina Farinango" userId="33d2282c-26e6-499a-8585-f7494e0b621e" providerId="ADAL" clId="{ACBC8D00-F9ED-ED45-942F-76E937586B1E}" dt="2023-12-15T17:03:35.412" v="497"/>
          <ac:spMkLst>
            <pc:docMk/>
            <pc:sldMk cId="366165314" sldId="256"/>
            <ac:spMk id="3" creationId="{EEB83080-3F95-6FC4-E48C-C7B3F41CB324}"/>
          </ac:spMkLst>
        </pc:spChg>
        <pc:spChg chg="add mod">
          <ac:chgData name="Adina Farinango" userId="33d2282c-26e6-499a-8585-f7494e0b621e" providerId="ADAL" clId="{ACBC8D00-F9ED-ED45-942F-76E937586B1E}" dt="2023-12-15T17:03:35.412" v="497"/>
          <ac:spMkLst>
            <pc:docMk/>
            <pc:sldMk cId="366165314" sldId="256"/>
            <ac:spMk id="5" creationId="{E5D2E556-ADAD-6491-4B42-4984E6BA7E33}"/>
          </ac:spMkLst>
        </pc:spChg>
        <pc:picChg chg="del">
          <ac:chgData name="Adina Farinango" userId="33d2282c-26e6-499a-8585-f7494e0b621e" providerId="ADAL" clId="{ACBC8D00-F9ED-ED45-942F-76E937586B1E}" dt="2023-12-15T16:19:34.238" v="2" actId="478"/>
          <ac:picMkLst>
            <pc:docMk/>
            <pc:sldMk cId="366165314" sldId="256"/>
            <ac:picMk id="14" creationId="{E9C9A4EC-63F3-22C1-F3E1-A377BE5CFF03}"/>
          </ac:picMkLst>
        </pc:picChg>
      </pc:sldChg>
      <pc:sldChg chg="addSp delSp modSp mod">
        <pc:chgData name="Adina Farinango" userId="33d2282c-26e6-499a-8585-f7494e0b621e" providerId="ADAL" clId="{ACBC8D00-F9ED-ED45-942F-76E937586B1E}" dt="2023-12-15T17:03:35.412" v="497"/>
        <pc:sldMkLst>
          <pc:docMk/>
          <pc:sldMk cId="681283887" sldId="257"/>
        </pc:sldMkLst>
        <pc:spChg chg="add del mod">
          <ac:chgData name="Adina Farinango" userId="33d2282c-26e6-499a-8585-f7494e0b621e" providerId="ADAL" clId="{ACBC8D00-F9ED-ED45-942F-76E937586B1E}" dt="2023-12-15T16:22:56.718" v="57" actId="478"/>
          <ac:spMkLst>
            <pc:docMk/>
            <pc:sldMk cId="681283887" sldId="257"/>
            <ac:spMk id="3" creationId="{B0DB9176-BF09-474D-C96A-88EC024386ED}"/>
          </ac:spMkLst>
        </pc:spChg>
        <pc:spChg chg="add del mod">
          <ac:chgData name="Adina Farinango" userId="33d2282c-26e6-499a-8585-f7494e0b621e" providerId="ADAL" clId="{ACBC8D00-F9ED-ED45-942F-76E937586B1E}" dt="2023-12-15T16:23:09.525" v="61" actId="478"/>
          <ac:spMkLst>
            <pc:docMk/>
            <pc:sldMk cId="681283887" sldId="257"/>
            <ac:spMk id="4" creationId="{4E6F9799-2ADA-18FA-F82D-E7EEF0D8FA56}"/>
          </ac:spMkLst>
        </pc:spChg>
        <pc:spChg chg="add mod">
          <ac:chgData name="Adina Farinango" userId="33d2282c-26e6-499a-8585-f7494e0b621e" providerId="ADAL" clId="{ACBC8D00-F9ED-ED45-942F-76E937586B1E}" dt="2023-12-15T16:26:16.490" v="103" actId="1076"/>
          <ac:spMkLst>
            <pc:docMk/>
            <pc:sldMk cId="681283887" sldId="257"/>
            <ac:spMk id="5" creationId="{522F1036-2075-C969-8379-83765B4A8DF2}"/>
          </ac:spMkLst>
        </pc:spChg>
        <pc:spChg chg="add mod">
          <ac:chgData name="Adina Farinango" userId="33d2282c-26e6-499a-8585-f7494e0b621e" providerId="ADAL" clId="{ACBC8D00-F9ED-ED45-942F-76E937586B1E}" dt="2023-12-15T16:26:16.490" v="103" actId="1076"/>
          <ac:spMkLst>
            <pc:docMk/>
            <pc:sldMk cId="681283887" sldId="257"/>
            <ac:spMk id="7" creationId="{992EB8F2-10F7-F1B9-AFC6-9DE3296AA64B}"/>
          </ac:spMkLst>
        </pc:spChg>
        <pc:spChg chg="mod">
          <ac:chgData name="Adina Farinango" userId="33d2282c-26e6-499a-8585-f7494e0b621e" providerId="ADAL" clId="{ACBC8D00-F9ED-ED45-942F-76E937586B1E}" dt="2023-12-15T17:03:35.412" v="497"/>
          <ac:spMkLst>
            <pc:docMk/>
            <pc:sldMk cId="681283887" sldId="257"/>
            <ac:spMk id="9" creationId="{32F3E29A-A1FC-29EF-2051-6D944B011BCB}"/>
          </ac:spMkLst>
        </pc:spChg>
        <pc:spChg chg="add mod">
          <ac:chgData name="Adina Farinango" userId="33d2282c-26e6-499a-8585-f7494e0b621e" providerId="ADAL" clId="{ACBC8D00-F9ED-ED45-942F-76E937586B1E}" dt="2023-12-15T16:26:16.490" v="103" actId="1076"/>
          <ac:spMkLst>
            <pc:docMk/>
            <pc:sldMk cId="681283887" sldId="257"/>
            <ac:spMk id="10" creationId="{FE87ABB2-FDC3-2DA0-EA79-455DC681E491}"/>
          </ac:spMkLst>
        </pc:spChg>
        <pc:spChg chg="mod">
          <ac:chgData name="Adina Farinango" userId="33d2282c-26e6-499a-8585-f7494e0b621e" providerId="ADAL" clId="{ACBC8D00-F9ED-ED45-942F-76E937586B1E}" dt="2023-12-15T16:34:07.810" v="106" actId="1076"/>
          <ac:spMkLst>
            <pc:docMk/>
            <pc:sldMk cId="681283887" sldId="257"/>
            <ac:spMk id="11" creationId="{0C54AD8E-7FD5-6443-8F80-DAA20D1BAD92}"/>
          </ac:spMkLst>
        </pc:spChg>
        <pc:spChg chg="add mod">
          <ac:chgData name="Adina Farinango" userId="33d2282c-26e6-499a-8585-f7494e0b621e" providerId="ADAL" clId="{ACBC8D00-F9ED-ED45-942F-76E937586B1E}" dt="2023-12-15T16:26:16.490" v="103" actId="1076"/>
          <ac:spMkLst>
            <pc:docMk/>
            <pc:sldMk cId="681283887" sldId="257"/>
            <ac:spMk id="13" creationId="{23F8561E-3C49-3806-B54E-25E531C5C9CD}"/>
          </ac:spMkLst>
        </pc:spChg>
        <pc:spChg chg="add mod">
          <ac:chgData name="Adina Farinango" userId="33d2282c-26e6-499a-8585-f7494e0b621e" providerId="ADAL" clId="{ACBC8D00-F9ED-ED45-942F-76E937586B1E}" dt="2023-12-15T16:26:16.490" v="103" actId="1076"/>
          <ac:spMkLst>
            <pc:docMk/>
            <pc:sldMk cId="681283887" sldId="257"/>
            <ac:spMk id="14" creationId="{3AC1407C-B1AD-3149-DB48-E15FE486F80A}"/>
          </ac:spMkLst>
        </pc:spChg>
        <pc:spChg chg="add mod">
          <ac:chgData name="Adina Farinango" userId="33d2282c-26e6-499a-8585-f7494e0b621e" providerId="ADAL" clId="{ACBC8D00-F9ED-ED45-942F-76E937586B1E}" dt="2023-12-15T16:26:16.490" v="103" actId="1076"/>
          <ac:spMkLst>
            <pc:docMk/>
            <pc:sldMk cId="681283887" sldId="257"/>
            <ac:spMk id="16" creationId="{DD6AB408-21AB-7467-48BF-453FE9E75672}"/>
          </ac:spMkLst>
        </pc:spChg>
        <pc:spChg chg="add mod">
          <ac:chgData name="Adina Farinango" userId="33d2282c-26e6-499a-8585-f7494e0b621e" providerId="ADAL" clId="{ACBC8D00-F9ED-ED45-942F-76E937586B1E}" dt="2023-12-15T16:26:16.490" v="103" actId="1076"/>
          <ac:spMkLst>
            <pc:docMk/>
            <pc:sldMk cId="681283887" sldId="257"/>
            <ac:spMk id="18" creationId="{C8B19EEB-EBC8-8806-F3DF-83B4D23465A5}"/>
          </ac:spMkLst>
        </pc:spChg>
        <pc:spChg chg="add mod">
          <ac:chgData name="Adina Farinango" userId="33d2282c-26e6-499a-8585-f7494e0b621e" providerId="ADAL" clId="{ACBC8D00-F9ED-ED45-942F-76E937586B1E}" dt="2023-12-15T16:26:16.490" v="103" actId="1076"/>
          <ac:spMkLst>
            <pc:docMk/>
            <pc:sldMk cId="681283887" sldId="257"/>
            <ac:spMk id="19" creationId="{485E2C44-C254-181D-00BD-F2E43E834453}"/>
          </ac:spMkLst>
        </pc:spChg>
        <pc:graphicFrameChg chg="del">
          <ac:chgData name="Adina Farinango" userId="33d2282c-26e6-499a-8585-f7494e0b621e" providerId="ADAL" clId="{ACBC8D00-F9ED-ED45-942F-76E937586B1E}" dt="2023-12-15T16:22:43.630" v="53" actId="478"/>
          <ac:graphicFrameMkLst>
            <pc:docMk/>
            <pc:sldMk cId="681283887" sldId="257"/>
            <ac:graphicFrameMk id="15" creationId="{1D6130A9-7776-BCFF-6AD0-9B1254864F36}"/>
          </ac:graphicFrameMkLst>
        </pc:graphicFrameChg>
        <pc:cxnChg chg="add mod">
          <ac:chgData name="Adina Farinango" userId="33d2282c-26e6-499a-8585-f7494e0b621e" providerId="ADAL" clId="{ACBC8D00-F9ED-ED45-942F-76E937586B1E}" dt="2023-12-15T16:26:16.490" v="103" actId="1076"/>
          <ac:cxnSpMkLst>
            <pc:docMk/>
            <pc:sldMk cId="681283887" sldId="257"/>
            <ac:cxnSpMk id="6" creationId="{D830F5A2-6BF5-C48C-8FA4-A516D21DAFE9}"/>
          </ac:cxnSpMkLst>
        </pc:cxnChg>
        <pc:cxnChg chg="add mod">
          <ac:chgData name="Adina Farinango" userId="33d2282c-26e6-499a-8585-f7494e0b621e" providerId="ADAL" clId="{ACBC8D00-F9ED-ED45-942F-76E937586B1E}" dt="2023-12-15T16:26:16.490" v="103" actId="1076"/>
          <ac:cxnSpMkLst>
            <pc:docMk/>
            <pc:sldMk cId="681283887" sldId="257"/>
            <ac:cxnSpMk id="8" creationId="{A436BE18-E3E0-B0EE-E0AE-70C33D8908BD}"/>
          </ac:cxnSpMkLst>
        </pc:cxnChg>
        <pc:cxnChg chg="add mod">
          <ac:chgData name="Adina Farinango" userId="33d2282c-26e6-499a-8585-f7494e0b621e" providerId="ADAL" clId="{ACBC8D00-F9ED-ED45-942F-76E937586B1E}" dt="2023-12-15T16:26:16.490" v="103" actId="1076"/>
          <ac:cxnSpMkLst>
            <pc:docMk/>
            <pc:sldMk cId="681283887" sldId="257"/>
            <ac:cxnSpMk id="12" creationId="{7E58A241-0BC4-3218-5B39-C706D8DD958E}"/>
          </ac:cxnSpMkLst>
        </pc:cxnChg>
        <pc:cxnChg chg="add mod">
          <ac:chgData name="Adina Farinango" userId="33d2282c-26e6-499a-8585-f7494e0b621e" providerId="ADAL" clId="{ACBC8D00-F9ED-ED45-942F-76E937586B1E}" dt="2023-12-15T16:26:16.490" v="103" actId="1076"/>
          <ac:cxnSpMkLst>
            <pc:docMk/>
            <pc:sldMk cId="681283887" sldId="257"/>
            <ac:cxnSpMk id="17" creationId="{42BA1F94-231B-A7CB-DBFF-921FC5F44F56}"/>
          </ac:cxnSpMkLst>
        </pc:cxnChg>
      </pc:sldChg>
      <pc:sldChg chg="del">
        <pc:chgData name="Adina Farinango" userId="33d2282c-26e6-499a-8585-f7494e0b621e" providerId="ADAL" clId="{ACBC8D00-F9ED-ED45-942F-76E937586B1E}" dt="2023-12-15T16:47:35.888" v="195" actId="2696"/>
        <pc:sldMkLst>
          <pc:docMk/>
          <pc:sldMk cId="2776004926" sldId="258"/>
        </pc:sldMkLst>
      </pc:sldChg>
      <pc:sldChg chg="modSp del">
        <pc:chgData name="Adina Farinango" userId="33d2282c-26e6-499a-8585-f7494e0b621e" providerId="ADAL" clId="{ACBC8D00-F9ED-ED45-942F-76E937586B1E}" dt="2023-12-15T17:09:23.779" v="600" actId="2696"/>
        <pc:sldMkLst>
          <pc:docMk/>
          <pc:sldMk cId="3927355165" sldId="259"/>
        </pc:sldMkLst>
        <pc:spChg chg="mod">
          <ac:chgData name="Adina Farinango" userId="33d2282c-26e6-499a-8585-f7494e0b621e" providerId="ADAL" clId="{ACBC8D00-F9ED-ED45-942F-76E937586B1E}" dt="2023-12-15T17:03:35.412" v="497"/>
          <ac:spMkLst>
            <pc:docMk/>
            <pc:sldMk cId="3927355165" sldId="259"/>
            <ac:spMk id="3" creationId="{30367043-8233-0F0B-29B1-4B19C24CC6D0}"/>
          </ac:spMkLst>
        </pc:spChg>
        <pc:spChg chg="mod">
          <ac:chgData name="Adina Farinango" userId="33d2282c-26e6-499a-8585-f7494e0b621e" providerId="ADAL" clId="{ACBC8D00-F9ED-ED45-942F-76E937586B1E}" dt="2023-12-15T17:03:35.412" v="497"/>
          <ac:spMkLst>
            <pc:docMk/>
            <pc:sldMk cId="3927355165" sldId="259"/>
            <ac:spMk id="4" creationId="{12BDA435-DCB1-4C58-3FD9-9F49980D6065}"/>
          </ac:spMkLst>
        </pc:spChg>
      </pc:sldChg>
      <pc:sldChg chg="modSp del mod">
        <pc:chgData name="Adina Farinango" userId="33d2282c-26e6-499a-8585-f7494e0b621e" providerId="ADAL" clId="{ACBC8D00-F9ED-ED45-942F-76E937586B1E}" dt="2023-12-15T17:09:23.750" v="597" actId="2696"/>
        <pc:sldMkLst>
          <pc:docMk/>
          <pc:sldMk cId="1279625587" sldId="260"/>
        </pc:sldMkLst>
        <pc:spChg chg="mod">
          <ac:chgData name="Adina Farinango" userId="33d2282c-26e6-499a-8585-f7494e0b621e" providerId="ADAL" clId="{ACBC8D00-F9ED-ED45-942F-76E937586B1E}" dt="2023-12-15T17:03:35.412" v="497"/>
          <ac:spMkLst>
            <pc:docMk/>
            <pc:sldMk cId="1279625587" sldId="260"/>
            <ac:spMk id="2" creationId="{B316BC74-97F5-E217-7077-45B47C0C91D9}"/>
          </ac:spMkLst>
        </pc:spChg>
        <pc:spChg chg="mod">
          <ac:chgData name="Adina Farinango" userId="33d2282c-26e6-499a-8585-f7494e0b621e" providerId="ADAL" clId="{ACBC8D00-F9ED-ED45-942F-76E937586B1E}" dt="2023-12-15T17:03:35.412" v="497"/>
          <ac:spMkLst>
            <pc:docMk/>
            <pc:sldMk cId="1279625587" sldId="260"/>
            <ac:spMk id="3" creationId="{963B83B7-AEE3-1513-12BC-4765927A8204}"/>
          </ac:spMkLst>
        </pc:spChg>
        <pc:spChg chg="mod">
          <ac:chgData name="Adina Farinango" userId="33d2282c-26e6-499a-8585-f7494e0b621e" providerId="ADAL" clId="{ACBC8D00-F9ED-ED45-942F-76E937586B1E}" dt="2023-12-15T17:03:35.412" v="497"/>
          <ac:spMkLst>
            <pc:docMk/>
            <pc:sldMk cId="1279625587" sldId="260"/>
            <ac:spMk id="4" creationId="{EEAE63DD-83AB-85A8-E590-2BB53C6AF45B}"/>
          </ac:spMkLst>
        </pc:spChg>
      </pc:sldChg>
      <pc:sldChg chg="modSp del mod">
        <pc:chgData name="Adina Farinango" userId="33d2282c-26e6-499a-8585-f7494e0b621e" providerId="ADAL" clId="{ACBC8D00-F9ED-ED45-942F-76E937586B1E}" dt="2023-12-15T17:09:23.740" v="595" actId="2696"/>
        <pc:sldMkLst>
          <pc:docMk/>
          <pc:sldMk cId="429189496" sldId="261"/>
        </pc:sldMkLst>
        <pc:spChg chg="mod">
          <ac:chgData name="Adina Farinango" userId="33d2282c-26e6-499a-8585-f7494e0b621e" providerId="ADAL" clId="{ACBC8D00-F9ED-ED45-942F-76E937586B1E}" dt="2023-12-15T17:03:35.412" v="497"/>
          <ac:spMkLst>
            <pc:docMk/>
            <pc:sldMk cId="429189496" sldId="261"/>
            <ac:spMk id="3" creationId="{4DEB94E5-5340-48BC-3C51-40D6199CEEB2}"/>
          </ac:spMkLst>
        </pc:spChg>
        <pc:spChg chg="mod">
          <ac:chgData name="Adina Farinango" userId="33d2282c-26e6-499a-8585-f7494e0b621e" providerId="ADAL" clId="{ACBC8D00-F9ED-ED45-942F-76E937586B1E}" dt="2023-12-15T17:03:35.412" v="497"/>
          <ac:spMkLst>
            <pc:docMk/>
            <pc:sldMk cId="429189496" sldId="261"/>
            <ac:spMk id="4" creationId="{58B5B12F-8B2C-A49A-1304-BA3E9328EA14}"/>
          </ac:spMkLst>
        </pc:spChg>
      </pc:sldChg>
      <pc:sldChg chg="modSp del mod">
        <pc:chgData name="Adina Farinango" userId="33d2282c-26e6-499a-8585-f7494e0b621e" providerId="ADAL" clId="{ACBC8D00-F9ED-ED45-942F-76E937586B1E}" dt="2023-12-15T17:09:23.801" v="603" actId="2696"/>
        <pc:sldMkLst>
          <pc:docMk/>
          <pc:sldMk cId="1960513740" sldId="262"/>
        </pc:sldMkLst>
        <pc:spChg chg="mod">
          <ac:chgData name="Adina Farinango" userId="33d2282c-26e6-499a-8585-f7494e0b621e" providerId="ADAL" clId="{ACBC8D00-F9ED-ED45-942F-76E937586B1E}" dt="2023-12-15T17:03:35.412" v="497"/>
          <ac:spMkLst>
            <pc:docMk/>
            <pc:sldMk cId="1960513740" sldId="262"/>
            <ac:spMk id="3" creationId="{E9412C8F-7F08-82A6-B629-7C8216BB2721}"/>
          </ac:spMkLst>
        </pc:spChg>
        <pc:spChg chg="mod">
          <ac:chgData name="Adina Farinango" userId="33d2282c-26e6-499a-8585-f7494e0b621e" providerId="ADAL" clId="{ACBC8D00-F9ED-ED45-942F-76E937586B1E}" dt="2023-12-15T17:03:35.412" v="497"/>
          <ac:spMkLst>
            <pc:docMk/>
            <pc:sldMk cId="1960513740" sldId="262"/>
            <ac:spMk id="4" creationId="{21DC984D-22E3-7294-EBEE-E42E7D5CFB8C}"/>
          </ac:spMkLst>
        </pc:spChg>
      </pc:sldChg>
      <pc:sldChg chg="modSp del">
        <pc:chgData name="Adina Farinango" userId="33d2282c-26e6-499a-8585-f7494e0b621e" providerId="ADAL" clId="{ACBC8D00-F9ED-ED45-942F-76E937586B1E}" dt="2023-12-15T17:09:23.813" v="604" actId="2696"/>
        <pc:sldMkLst>
          <pc:docMk/>
          <pc:sldMk cId="2480846035" sldId="263"/>
        </pc:sldMkLst>
        <pc:spChg chg="mod">
          <ac:chgData name="Adina Farinango" userId="33d2282c-26e6-499a-8585-f7494e0b621e" providerId="ADAL" clId="{ACBC8D00-F9ED-ED45-942F-76E937586B1E}" dt="2023-12-15T17:03:35.412" v="497"/>
          <ac:spMkLst>
            <pc:docMk/>
            <pc:sldMk cId="2480846035" sldId="263"/>
            <ac:spMk id="4" creationId="{F80A1DB2-1823-50C2-E159-3FA5E5978B98}"/>
          </ac:spMkLst>
        </pc:spChg>
      </pc:sldChg>
      <pc:sldChg chg="modSp del">
        <pc:chgData name="Adina Farinango" userId="33d2282c-26e6-499a-8585-f7494e0b621e" providerId="ADAL" clId="{ACBC8D00-F9ED-ED45-942F-76E937586B1E}" dt="2023-12-15T17:09:23.781" v="601" actId="2696"/>
        <pc:sldMkLst>
          <pc:docMk/>
          <pc:sldMk cId="2751287882" sldId="264"/>
        </pc:sldMkLst>
        <pc:spChg chg="mod">
          <ac:chgData name="Adina Farinango" userId="33d2282c-26e6-499a-8585-f7494e0b621e" providerId="ADAL" clId="{ACBC8D00-F9ED-ED45-942F-76E937586B1E}" dt="2023-12-15T17:03:35.412" v="497"/>
          <ac:spMkLst>
            <pc:docMk/>
            <pc:sldMk cId="2751287882" sldId="264"/>
            <ac:spMk id="4" creationId="{F80A1DB2-1823-50C2-E159-3FA5E5978B98}"/>
          </ac:spMkLst>
        </pc:spChg>
      </pc:sldChg>
      <pc:sldChg chg="modSp del">
        <pc:chgData name="Adina Farinango" userId="33d2282c-26e6-499a-8585-f7494e0b621e" providerId="ADAL" clId="{ACBC8D00-F9ED-ED45-942F-76E937586B1E}" dt="2023-12-15T17:09:23.753" v="598" actId="2696"/>
        <pc:sldMkLst>
          <pc:docMk/>
          <pc:sldMk cId="3651635631" sldId="265"/>
        </pc:sldMkLst>
        <pc:spChg chg="mod">
          <ac:chgData name="Adina Farinango" userId="33d2282c-26e6-499a-8585-f7494e0b621e" providerId="ADAL" clId="{ACBC8D00-F9ED-ED45-942F-76E937586B1E}" dt="2023-12-15T17:03:35.412" v="497"/>
          <ac:spMkLst>
            <pc:docMk/>
            <pc:sldMk cId="3651635631" sldId="265"/>
            <ac:spMk id="4" creationId="{F80A1DB2-1823-50C2-E159-3FA5E5978B98}"/>
          </ac:spMkLst>
        </pc:spChg>
      </pc:sldChg>
      <pc:sldChg chg="modSp del">
        <pc:chgData name="Adina Farinango" userId="33d2282c-26e6-499a-8585-f7494e0b621e" providerId="ADAL" clId="{ACBC8D00-F9ED-ED45-942F-76E937586B1E}" dt="2023-12-15T17:09:23.783" v="602" actId="2696"/>
        <pc:sldMkLst>
          <pc:docMk/>
          <pc:sldMk cId="3134011476" sldId="266"/>
        </pc:sldMkLst>
        <pc:spChg chg="mod">
          <ac:chgData name="Adina Farinango" userId="33d2282c-26e6-499a-8585-f7494e0b621e" providerId="ADAL" clId="{ACBC8D00-F9ED-ED45-942F-76E937586B1E}" dt="2023-12-15T17:03:35.412" v="497"/>
          <ac:spMkLst>
            <pc:docMk/>
            <pc:sldMk cId="3134011476" sldId="266"/>
            <ac:spMk id="4" creationId="{F80A1DB2-1823-50C2-E159-3FA5E5978B98}"/>
          </ac:spMkLst>
        </pc:spChg>
      </pc:sldChg>
      <pc:sldChg chg="modSp del mod">
        <pc:chgData name="Adina Farinango" userId="33d2282c-26e6-499a-8585-f7494e0b621e" providerId="ADAL" clId="{ACBC8D00-F9ED-ED45-942F-76E937586B1E}" dt="2023-12-15T17:09:23.748" v="596" actId="2696"/>
        <pc:sldMkLst>
          <pc:docMk/>
          <pc:sldMk cId="2043324326" sldId="267"/>
        </pc:sldMkLst>
        <pc:spChg chg="mod">
          <ac:chgData name="Adina Farinango" userId="33d2282c-26e6-499a-8585-f7494e0b621e" providerId="ADAL" clId="{ACBC8D00-F9ED-ED45-942F-76E937586B1E}" dt="2023-12-15T17:03:35.412" v="497"/>
          <ac:spMkLst>
            <pc:docMk/>
            <pc:sldMk cId="2043324326" sldId="267"/>
            <ac:spMk id="3" creationId="{0FBC5DB8-5271-9F84-BBED-C0910CE1E1BE}"/>
          </ac:spMkLst>
        </pc:spChg>
        <pc:spChg chg="mod">
          <ac:chgData name="Adina Farinango" userId="33d2282c-26e6-499a-8585-f7494e0b621e" providerId="ADAL" clId="{ACBC8D00-F9ED-ED45-942F-76E937586B1E}" dt="2023-12-15T17:03:35.412" v="497"/>
          <ac:spMkLst>
            <pc:docMk/>
            <pc:sldMk cId="2043324326" sldId="267"/>
            <ac:spMk id="4" creationId="{76FCF6FC-EF8E-2F16-3093-93B82AD9563C}"/>
          </ac:spMkLst>
        </pc:spChg>
      </pc:sldChg>
      <pc:sldChg chg="modSp del">
        <pc:chgData name="Adina Farinango" userId="33d2282c-26e6-499a-8585-f7494e0b621e" providerId="ADAL" clId="{ACBC8D00-F9ED-ED45-942F-76E937586B1E}" dt="2023-12-15T17:09:23.836" v="605" actId="2696"/>
        <pc:sldMkLst>
          <pc:docMk/>
          <pc:sldMk cId="2659107323" sldId="268"/>
        </pc:sldMkLst>
        <pc:spChg chg="mod">
          <ac:chgData name="Adina Farinango" userId="33d2282c-26e6-499a-8585-f7494e0b621e" providerId="ADAL" clId="{ACBC8D00-F9ED-ED45-942F-76E937586B1E}" dt="2023-12-15T17:03:35.412" v="497"/>
          <ac:spMkLst>
            <pc:docMk/>
            <pc:sldMk cId="2659107323" sldId="268"/>
            <ac:spMk id="3" creationId="{30A04235-BB87-D060-F8EF-EE535FF73C7D}"/>
          </ac:spMkLst>
        </pc:spChg>
        <pc:spChg chg="mod">
          <ac:chgData name="Adina Farinango" userId="33d2282c-26e6-499a-8585-f7494e0b621e" providerId="ADAL" clId="{ACBC8D00-F9ED-ED45-942F-76E937586B1E}" dt="2023-12-15T17:03:35.412" v="497"/>
          <ac:spMkLst>
            <pc:docMk/>
            <pc:sldMk cId="2659107323" sldId="268"/>
            <ac:spMk id="4" creationId="{50FA0124-A5DB-27CD-516F-08EF6918FA73}"/>
          </ac:spMkLst>
        </pc:spChg>
      </pc:sldChg>
      <pc:sldChg chg="modSp del mod">
        <pc:chgData name="Adina Farinango" userId="33d2282c-26e6-499a-8585-f7494e0b621e" providerId="ADAL" clId="{ACBC8D00-F9ED-ED45-942F-76E937586B1E}" dt="2023-12-15T17:09:23.872" v="606" actId="2696"/>
        <pc:sldMkLst>
          <pc:docMk/>
          <pc:sldMk cId="2966123489" sldId="269"/>
        </pc:sldMkLst>
        <pc:spChg chg="mod">
          <ac:chgData name="Adina Farinango" userId="33d2282c-26e6-499a-8585-f7494e0b621e" providerId="ADAL" clId="{ACBC8D00-F9ED-ED45-942F-76E937586B1E}" dt="2023-12-15T17:03:35.412" v="497"/>
          <ac:spMkLst>
            <pc:docMk/>
            <pc:sldMk cId="2966123489" sldId="269"/>
            <ac:spMk id="3" creationId="{D74017D2-92AF-9E11-C11E-62F051C50DE6}"/>
          </ac:spMkLst>
        </pc:spChg>
        <pc:spChg chg="mod">
          <ac:chgData name="Adina Farinango" userId="33d2282c-26e6-499a-8585-f7494e0b621e" providerId="ADAL" clId="{ACBC8D00-F9ED-ED45-942F-76E937586B1E}" dt="2023-12-15T17:03:35.412" v="497"/>
          <ac:spMkLst>
            <pc:docMk/>
            <pc:sldMk cId="2966123489" sldId="269"/>
            <ac:spMk id="4" creationId="{6856AC8A-038D-DECC-455A-69D29E504134}"/>
          </ac:spMkLst>
        </pc:spChg>
      </pc:sldChg>
      <pc:sldChg chg="addSp modSp add mod ord">
        <pc:chgData name="Adina Farinango" userId="33d2282c-26e6-499a-8585-f7494e0b621e" providerId="ADAL" clId="{ACBC8D00-F9ED-ED45-942F-76E937586B1E}" dt="2023-12-15T17:03:35.412" v="497"/>
        <pc:sldMkLst>
          <pc:docMk/>
          <pc:sldMk cId="2802776367" sldId="270"/>
        </pc:sldMkLst>
        <pc:spChg chg="mod">
          <ac:chgData name="Adina Farinango" userId="33d2282c-26e6-499a-8585-f7494e0b621e" providerId="ADAL" clId="{ACBC8D00-F9ED-ED45-942F-76E937586B1E}" dt="2023-12-15T17:03:35.412" v="497"/>
          <ac:spMkLst>
            <pc:docMk/>
            <pc:sldMk cId="2802776367" sldId="270"/>
            <ac:spMk id="3" creationId="{C8D1F900-1E97-6DEE-6F9D-41D9D6830130}"/>
          </ac:spMkLst>
        </pc:spChg>
        <pc:spChg chg="mod">
          <ac:chgData name="Adina Farinango" userId="33d2282c-26e6-499a-8585-f7494e0b621e" providerId="ADAL" clId="{ACBC8D00-F9ED-ED45-942F-76E937586B1E}" dt="2023-12-15T17:03:35.412" v="497"/>
          <ac:spMkLst>
            <pc:docMk/>
            <pc:sldMk cId="2802776367" sldId="270"/>
            <ac:spMk id="4" creationId="{774E00EB-3D9A-8A40-5A78-3C7FAB2CA9EC}"/>
          </ac:spMkLst>
        </pc:spChg>
        <pc:spChg chg="add mod">
          <ac:chgData name="Adina Farinango" userId="33d2282c-26e6-499a-8585-f7494e0b621e" providerId="ADAL" clId="{ACBC8D00-F9ED-ED45-942F-76E937586B1E}" dt="2023-12-15T16:22:03.119" v="43" actId="113"/>
          <ac:spMkLst>
            <pc:docMk/>
            <pc:sldMk cId="2802776367" sldId="270"/>
            <ac:spMk id="5" creationId="{CF3B7EFF-D8A7-D9B1-CF21-EC047F82C0A6}"/>
          </ac:spMkLst>
        </pc:spChg>
        <pc:spChg chg="mod">
          <ac:chgData name="Adina Farinango" userId="33d2282c-26e6-499a-8585-f7494e0b621e" providerId="ADAL" clId="{ACBC8D00-F9ED-ED45-942F-76E937586B1E}" dt="2023-12-15T16:22:17.156" v="48" actId="1076"/>
          <ac:spMkLst>
            <pc:docMk/>
            <pc:sldMk cId="2802776367" sldId="270"/>
            <ac:spMk id="13" creationId="{90827366-F0A0-19B7-94E9-6D6C2E6B1F09}"/>
          </ac:spMkLst>
        </pc:spChg>
        <pc:spChg chg="mod">
          <ac:chgData name="Adina Farinango" userId="33d2282c-26e6-499a-8585-f7494e0b621e" providerId="ADAL" clId="{ACBC8D00-F9ED-ED45-942F-76E937586B1E}" dt="2023-12-15T16:22:08.331" v="44" actId="1076"/>
          <ac:spMkLst>
            <pc:docMk/>
            <pc:sldMk cId="2802776367" sldId="270"/>
            <ac:spMk id="18" creationId="{780E9DBD-644A-37DF-45DD-4DCF43400602}"/>
          </ac:spMkLst>
        </pc:spChg>
        <pc:spChg chg="mod">
          <ac:chgData name="Adina Farinango" userId="33d2282c-26e6-499a-8585-f7494e0b621e" providerId="ADAL" clId="{ACBC8D00-F9ED-ED45-942F-76E937586B1E}" dt="2023-12-15T16:22:10.448" v="45" actId="1076"/>
          <ac:spMkLst>
            <pc:docMk/>
            <pc:sldMk cId="2802776367" sldId="270"/>
            <ac:spMk id="19" creationId="{348413EB-42E8-2C9A-042D-02F8ABAD4EB4}"/>
          </ac:spMkLst>
        </pc:spChg>
        <pc:spChg chg="mod">
          <ac:chgData name="Adina Farinango" userId="33d2282c-26e6-499a-8585-f7494e0b621e" providerId="ADAL" clId="{ACBC8D00-F9ED-ED45-942F-76E937586B1E}" dt="2023-12-15T16:22:12.753" v="46" actId="1076"/>
          <ac:spMkLst>
            <pc:docMk/>
            <pc:sldMk cId="2802776367" sldId="270"/>
            <ac:spMk id="20" creationId="{31DFFE06-6FCB-E185-0FF3-2BC0642CD2DF}"/>
          </ac:spMkLst>
        </pc:spChg>
        <pc:spChg chg="mod">
          <ac:chgData name="Adina Farinango" userId="33d2282c-26e6-499a-8585-f7494e0b621e" providerId="ADAL" clId="{ACBC8D00-F9ED-ED45-942F-76E937586B1E}" dt="2023-12-15T16:22:15.137" v="47" actId="1076"/>
          <ac:spMkLst>
            <pc:docMk/>
            <pc:sldMk cId="2802776367" sldId="270"/>
            <ac:spMk id="21" creationId="{2CBD3AAB-7071-F565-198F-CFEEA7430E83}"/>
          </ac:spMkLst>
        </pc:spChg>
        <pc:graphicFrameChg chg="mod modGraphic">
          <ac:chgData name="Adina Farinango" userId="33d2282c-26e6-499a-8585-f7494e0b621e" providerId="ADAL" clId="{ACBC8D00-F9ED-ED45-942F-76E937586B1E}" dt="2023-12-15T16:21:56.452" v="41" actId="14100"/>
          <ac:graphicFrameMkLst>
            <pc:docMk/>
            <pc:sldMk cId="2802776367" sldId="270"/>
            <ac:graphicFrameMk id="12" creationId="{40254C7A-A5A0-7953-3B66-04DE91551632}"/>
          </ac:graphicFrameMkLst>
        </pc:graphicFrameChg>
      </pc:sldChg>
      <pc:sldChg chg="addSp delSp modSp add mod">
        <pc:chgData name="Adina Farinango" userId="33d2282c-26e6-499a-8585-f7494e0b621e" providerId="ADAL" clId="{ACBC8D00-F9ED-ED45-942F-76E937586B1E}" dt="2023-12-15T17:03:35.412" v="497"/>
        <pc:sldMkLst>
          <pc:docMk/>
          <pc:sldMk cId="981827524" sldId="271"/>
        </pc:sldMkLst>
        <pc:spChg chg="add del mod">
          <ac:chgData name="Adina Farinango" userId="33d2282c-26e6-499a-8585-f7494e0b621e" providerId="ADAL" clId="{ACBC8D00-F9ED-ED45-942F-76E937586B1E}" dt="2023-12-15T16:34:23.189" v="110"/>
          <ac:spMkLst>
            <pc:docMk/>
            <pc:sldMk cId="981827524" sldId="271"/>
            <ac:spMk id="2" creationId="{109E8B25-3BBB-0FC6-CF93-37821DDF5ADA}"/>
          </ac:spMkLst>
        </pc:spChg>
        <pc:spChg chg="add del mod">
          <ac:chgData name="Adina Farinango" userId="33d2282c-26e6-499a-8585-f7494e0b621e" providerId="ADAL" clId="{ACBC8D00-F9ED-ED45-942F-76E937586B1E}" dt="2023-12-15T16:34:23.189" v="110"/>
          <ac:spMkLst>
            <pc:docMk/>
            <pc:sldMk cId="981827524" sldId="271"/>
            <ac:spMk id="3" creationId="{93DB4546-8E2E-87D3-093D-DF3055F13B4B}"/>
          </ac:spMkLst>
        </pc:spChg>
        <pc:spChg chg="del">
          <ac:chgData name="Adina Farinango" userId="33d2282c-26e6-499a-8585-f7494e0b621e" providerId="ADAL" clId="{ACBC8D00-F9ED-ED45-942F-76E937586B1E}" dt="2023-12-15T16:34:14.492" v="108" actId="478"/>
          <ac:spMkLst>
            <pc:docMk/>
            <pc:sldMk cId="981827524" sldId="271"/>
            <ac:spMk id="5" creationId="{522F1036-2075-C969-8379-83765B4A8DF2}"/>
          </ac:spMkLst>
        </pc:spChg>
        <pc:spChg chg="del">
          <ac:chgData name="Adina Farinango" userId="33d2282c-26e6-499a-8585-f7494e0b621e" providerId="ADAL" clId="{ACBC8D00-F9ED-ED45-942F-76E937586B1E}" dt="2023-12-15T16:34:14.492" v="108" actId="478"/>
          <ac:spMkLst>
            <pc:docMk/>
            <pc:sldMk cId="981827524" sldId="271"/>
            <ac:spMk id="7" creationId="{992EB8F2-10F7-F1B9-AFC6-9DE3296AA64B}"/>
          </ac:spMkLst>
        </pc:spChg>
        <pc:spChg chg="mod">
          <ac:chgData name="Adina Farinango" userId="33d2282c-26e6-499a-8585-f7494e0b621e" providerId="ADAL" clId="{ACBC8D00-F9ED-ED45-942F-76E937586B1E}" dt="2023-12-15T17:03:35.412" v="497"/>
          <ac:spMkLst>
            <pc:docMk/>
            <pc:sldMk cId="981827524" sldId="271"/>
            <ac:spMk id="9" creationId="{32F3E29A-A1FC-29EF-2051-6D944B011BCB}"/>
          </ac:spMkLst>
        </pc:spChg>
        <pc:spChg chg="del">
          <ac:chgData name="Adina Farinango" userId="33d2282c-26e6-499a-8585-f7494e0b621e" providerId="ADAL" clId="{ACBC8D00-F9ED-ED45-942F-76E937586B1E}" dt="2023-12-15T16:34:14.492" v="108" actId="478"/>
          <ac:spMkLst>
            <pc:docMk/>
            <pc:sldMk cId="981827524" sldId="271"/>
            <ac:spMk id="10" creationId="{FE87ABB2-FDC3-2DA0-EA79-455DC681E491}"/>
          </ac:spMkLst>
        </pc:spChg>
        <pc:spChg chg="mod">
          <ac:chgData name="Adina Farinango" userId="33d2282c-26e6-499a-8585-f7494e0b621e" providerId="ADAL" clId="{ACBC8D00-F9ED-ED45-942F-76E937586B1E}" dt="2023-12-15T16:34:11.553" v="107" actId="1076"/>
          <ac:spMkLst>
            <pc:docMk/>
            <pc:sldMk cId="981827524" sldId="271"/>
            <ac:spMk id="11" creationId="{0C54AD8E-7FD5-6443-8F80-DAA20D1BAD92}"/>
          </ac:spMkLst>
        </pc:spChg>
        <pc:spChg chg="del">
          <ac:chgData name="Adina Farinango" userId="33d2282c-26e6-499a-8585-f7494e0b621e" providerId="ADAL" clId="{ACBC8D00-F9ED-ED45-942F-76E937586B1E}" dt="2023-12-15T16:34:14.492" v="108" actId="478"/>
          <ac:spMkLst>
            <pc:docMk/>
            <pc:sldMk cId="981827524" sldId="271"/>
            <ac:spMk id="13" creationId="{23F8561E-3C49-3806-B54E-25E531C5C9CD}"/>
          </ac:spMkLst>
        </pc:spChg>
        <pc:spChg chg="del">
          <ac:chgData name="Adina Farinango" userId="33d2282c-26e6-499a-8585-f7494e0b621e" providerId="ADAL" clId="{ACBC8D00-F9ED-ED45-942F-76E937586B1E}" dt="2023-12-15T16:34:14.492" v="108" actId="478"/>
          <ac:spMkLst>
            <pc:docMk/>
            <pc:sldMk cId="981827524" sldId="271"/>
            <ac:spMk id="14" creationId="{3AC1407C-B1AD-3149-DB48-E15FE486F80A}"/>
          </ac:spMkLst>
        </pc:spChg>
        <pc:spChg chg="add del mod">
          <ac:chgData name="Adina Farinango" userId="33d2282c-26e6-499a-8585-f7494e0b621e" providerId="ADAL" clId="{ACBC8D00-F9ED-ED45-942F-76E937586B1E}" dt="2023-12-15T16:34:23.189" v="110"/>
          <ac:spMkLst>
            <pc:docMk/>
            <pc:sldMk cId="981827524" sldId="271"/>
            <ac:spMk id="15" creationId="{0691D4F8-A339-9621-EFE2-A0E0AEF21E95}"/>
          </ac:spMkLst>
        </pc:spChg>
        <pc:spChg chg="del">
          <ac:chgData name="Adina Farinango" userId="33d2282c-26e6-499a-8585-f7494e0b621e" providerId="ADAL" clId="{ACBC8D00-F9ED-ED45-942F-76E937586B1E}" dt="2023-12-15T16:34:14.492" v="108" actId="478"/>
          <ac:spMkLst>
            <pc:docMk/>
            <pc:sldMk cId="981827524" sldId="271"/>
            <ac:spMk id="16" creationId="{DD6AB408-21AB-7467-48BF-453FE9E75672}"/>
          </ac:spMkLst>
        </pc:spChg>
        <pc:spChg chg="del">
          <ac:chgData name="Adina Farinango" userId="33d2282c-26e6-499a-8585-f7494e0b621e" providerId="ADAL" clId="{ACBC8D00-F9ED-ED45-942F-76E937586B1E}" dt="2023-12-15T16:34:14.492" v="108" actId="478"/>
          <ac:spMkLst>
            <pc:docMk/>
            <pc:sldMk cId="981827524" sldId="271"/>
            <ac:spMk id="18" creationId="{C8B19EEB-EBC8-8806-F3DF-83B4D23465A5}"/>
          </ac:spMkLst>
        </pc:spChg>
        <pc:spChg chg="del">
          <ac:chgData name="Adina Farinango" userId="33d2282c-26e6-499a-8585-f7494e0b621e" providerId="ADAL" clId="{ACBC8D00-F9ED-ED45-942F-76E937586B1E}" dt="2023-12-15T16:34:14.492" v="108" actId="478"/>
          <ac:spMkLst>
            <pc:docMk/>
            <pc:sldMk cId="981827524" sldId="271"/>
            <ac:spMk id="19" creationId="{485E2C44-C254-181D-00BD-F2E43E834453}"/>
          </ac:spMkLst>
        </pc:spChg>
        <pc:spChg chg="add del mod">
          <ac:chgData name="Adina Farinango" userId="33d2282c-26e6-499a-8585-f7494e0b621e" providerId="ADAL" clId="{ACBC8D00-F9ED-ED45-942F-76E937586B1E}" dt="2023-12-15T16:34:23.189" v="110"/>
          <ac:spMkLst>
            <pc:docMk/>
            <pc:sldMk cId="981827524" sldId="271"/>
            <ac:spMk id="21" creationId="{0AD8617F-81DE-6400-F591-302965D76A60}"/>
          </ac:spMkLst>
        </pc:spChg>
        <pc:spChg chg="add del mod">
          <ac:chgData name="Adina Farinango" userId="33d2282c-26e6-499a-8585-f7494e0b621e" providerId="ADAL" clId="{ACBC8D00-F9ED-ED45-942F-76E937586B1E}" dt="2023-12-15T16:34:23.189" v="110"/>
          <ac:spMkLst>
            <pc:docMk/>
            <pc:sldMk cId="981827524" sldId="271"/>
            <ac:spMk id="22" creationId="{80012159-D99B-D91D-3A19-7B375BCE5908}"/>
          </ac:spMkLst>
        </pc:spChg>
        <pc:spChg chg="add del mod">
          <ac:chgData name="Adina Farinango" userId="33d2282c-26e6-499a-8585-f7494e0b621e" providerId="ADAL" clId="{ACBC8D00-F9ED-ED45-942F-76E937586B1E}" dt="2023-12-15T16:34:23.189" v="110"/>
          <ac:spMkLst>
            <pc:docMk/>
            <pc:sldMk cId="981827524" sldId="271"/>
            <ac:spMk id="23" creationId="{71067474-72E2-CCF7-4632-710F4D49D495}"/>
          </ac:spMkLst>
        </pc:spChg>
        <pc:spChg chg="add del mod">
          <ac:chgData name="Adina Farinango" userId="33d2282c-26e6-499a-8585-f7494e0b621e" providerId="ADAL" clId="{ACBC8D00-F9ED-ED45-942F-76E937586B1E}" dt="2023-12-15T16:34:23.189" v="110"/>
          <ac:spMkLst>
            <pc:docMk/>
            <pc:sldMk cId="981827524" sldId="271"/>
            <ac:spMk id="24" creationId="{DDECCA0A-6231-31F9-5171-8876991E9D67}"/>
          </ac:spMkLst>
        </pc:spChg>
        <pc:spChg chg="add del mod">
          <ac:chgData name="Adina Farinango" userId="33d2282c-26e6-499a-8585-f7494e0b621e" providerId="ADAL" clId="{ACBC8D00-F9ED-ED45-942F-76E937586B1E}" dt="2023-12-15T16:34:23.189" v="110"/>
          <ac:spMkLst>
            <pc:docMk/>
            <pc:sldMk cId="981827524" sldId="271"/>
            <ac:spMk id="25" creationId="{A2DC792C-F498-9CBE-6D4D-43EE3EA766D9}"/>
          </ac:spMkLst>
        </pc:spChg>
        <pc:spChg chg="add del mod">
          <ac:chgData name="Adina Farinango" userId="33d2282c-26e6-499a-8585-f7494e0b621e" providerId="ADAL" clId="{ACBC8D00-F9ED-ED45-942F-76E937586B1E}" dt="2023-12-15T16:34:23.189" v="110"/>
          <ac:spMkLst>
            <pc:docMk/>
            <pc:sldMk cId="981827524" sldId="271"/>
            <ac:spMk id="26" creationId="{1C6C2E5C-90A6-10E1-09D0-F6090BE34180}"/>
          </ac:spMkLst>
        </pc:spChg>
        <pc:spChg chg="add del mod">
          <ac:chgData name="Adina Farinango" userId="33d2282c-26e6-499a-8585-f7494e0b621e" providerId="ADAL" clId="{ACBC8D00-F9ED-ED45-942F-76E937586B1E}" dt="2023-12-15T16:34:23.189" v="110"/>
          <ac:spMkLst>
            <pc:docMk/>
            <pc:sldMk cId="981827524" sldId="271"/>
            <ac:spMk id="27" creationId="{759C31A3-73E0-4701-D410-55A0BD46D369}"/>
          </ac:spMkLst>
        </pc:spChg>
        <pc:spChg chg="add del mod">
          <ac:chgData name="Adina Farinango" userId="33d2282c-26e6-499a-8585-f7494e0b621e" providerId="ADAL" clId="{ACBC8D00-F9ED-ED45-942F-76E937586B1E}" dt="2023-12-15T16:34:23.189" v="110"/>
          <ac:spMkLst>
            <pc:docMk/>
            <pc:sldMk cId="981827524" sldId="271"/>
            <ac:spMk id="28" creationId="{54527B6A-8187-7BF5-776D-06F834FC501D}"/>
          </ac:spMkLst>
        </pc:spChg>
        <pc:spChg chg="add del mod">
          <ac:chgData name="Adina Farinango" userId="33d2282c-26e6-499a-8585-f7494e0b621e" providerId="ADAL" clId="{ACBC8D00-F9ED-ED45-942F-76E937586B1E}" dt="2023-12-15T16:34:23.189" v="110"/>
          <ac:spMkLst>
            <pc:docMk/>
            <pc:sldMk cId="981827524" sldId="271"/>
            <ac:spMk id="29" creationId="{848D547A-1195-DF94-770B-6FE31A42434A}"/>
          </ac:spMkLst>
        </pc:spChg>
        <pc:spChg chg="add del mod">
          <ac:chgData name="Adina Farinango" userId="33d2282c-26e6-499a-8585-f7494e0b621e" providerId="ADAL" clId="{ACBC8D00-F9ED-ED45-942F-76E937586B1E}" dt="2023-12-15T16:34:23.189" v="110"/>
          <ac:spMkLst>
            <pc:docMk/>
            <pc:sldMk cId="981827524" sldId="271"/>
            <ac:spMk id="30" creationId="{647722F0-71DA-0A18-D328-EDB4D6EE6D58}"/>
          </ac:spMkLst>
        </pc:spChg>
        <pc:spChg chg="add del mod">
          <ac:chgData name="Adina Farinango" userId="33d2282c-26e6-499a-8585-f7494e0b621e" providerId="ADAL" clId="{ACBC8D00-F9ED-ED45-942F-76E937586B1E}" dt="2023-12-15T16:34:23.189" v="110"/>
          <ac:spMkLst>
            <pc:docMk/>
            <pc:sldMk cId="981827524" sldId="271"/>
            <ac:spMk id="31" creationId="{849EC05F-E3FC-D5E3-2C3F-FBF8108166AE}"/>
          </ac:spMkLst>
        </pc:spChg>
        <pc:spChg chg="add del mod">
          <ac:chgData name="Adina Farinango" userId="33d2282c-26e6-499a-8585-f7494e0b621e" providerId="ADAL" clId="{ACBC8D00-F9ED-ED45-942F-76E937586B1E}" dt="2023-12-15T16:34:23.189" v="110"/>
          <ac:spMkLst>
            <pc:docMk/>
            <pc:sldMk cId="981827524" sldId="271"/>
            <ac:spMk id="32" creationId="{3326E21D-601D-AA3E-1986-F864B6DADC7C}"/>
          </ac:spMkLst>
        </pc:spChg>
        <pc:spChg chg="add del mod">
          <ac:chgData name="Adina Farinango" userId="33d2282c-26e6-499a-8585-f7494e0b621e" providerId="ADAL" clId="{ACBC8D00-F9ED-ED45-942F-76E937586B1E}" dt="2023-12-15T16:34:23.189" v="110"/>
          <ac:spMkLst>
            <pc:docMk/>
            <pc:sldMk cId="981827524" sldId="271"/>
            <ac:spMk id="33" creationId="{2234952E-773C-D5CC-99DA-68592CC084DD}"/>
          </ac:spMkLst>
        </pc:spChg>
        <pc:spChg chg="add del mod">
          <ac:chgData name="Adina Farinango" userId="33d2282c-26e6-499a-8585-f7494e0b621e" providerId="ADAL" clId="{ACBC8D00-F9ED-ED45-942F-76E937586B1E}" dt="2023-12-15T16:34:23.189" v="110"/>
          <ac:spMkLst>
            <pc:docMk/>
            <pc:sldMk cId="981827524" sldId="271"/>
            <ac:spMk id="40" creationId="{65950CE6-55E3-0A06-4CEB-CB6B846EA710}"/>
          </ac:spMkLst>
        </pc:spChg>
        <pc:spChg chg="add del mod">
          <ac:chgData name="Adina Farinango" userId="33d2282c-26e6-499a-8585-f7494e0b621e" providerId="ADAL" clId="{ACBC8D00-F9ED-ED45-942F-76E937586B1E}" dt="2023-12-15T16:34:23.189" v="110"/>
          <ac:spMkLst>
            <pc:docMk/>
            <pc:sldMk cId="981827524" sldId="271"/>
            <ac:spMk id="41" creationId="{AFDB3B50-CA30-B4B1-9432-297C3A160730}"/>
          </ac:spMkLst>
        </pc:spChg>
        <pc:spChg chg="add del mod">
          <ac:chgData name="Adina Farinango" userId="33d2282c-26e6-499a-8585-f7494e0b621e" providerId="ADAL" clId="{ACBC8D00-F9ED-ED45-942F-76E937586B1E}" dt="2023-12-15T16:34:27.464" v="112"/>
          <ac:spMkLst>
            <pc:docMk/>
            <pc:sldMk cId="981827524" sldId="271"/>
            <ac:spMk id="44" creationId="{87D46311-C37C-2523-207F-4A9D1B2970E9}"/>
          </ac:spMkLst>
        </pc:spChg>
        <pc:spChg chg="add del mod">
          <ac:chgData name="Adina Farinango" userId="33d2282c-26e6-499a-8585-f7494e0b621e" providerId="ADAL" clId="{ACBC8D00-F9ED-ED45-942F-76E937586B1E}" dt="2023-12-15T16:34:27.464" v="112"/>
          <ac:spMkLst>
            <pc:docMk/>
            <pc:sldMk cId="981827524" sldId="271"/>
            <ac:spMk id="45" creationId="{5F7883CE-F437-0AD4-4A20-D96C12885C0F}"/>
          </ac:spMkLst>
        </pc:spChg>
        <pc:spChg chg="add del mod">
          <ac:chgData name="Adina Farinango" userId="33d2282c-26e6-499a-8585-f7494e0b621e" providerId="ADAL" clId="{ACBC8D00-F9ED-ED45-942F-76E937586B1E}" dt="2023-12-15T16:34:27.464" v="112"/>
          <ac:spMkLst>
            <pc:docMk/>
            <pc:sldMk cId="981827524" sldId="271"/>
            <ac:spMk id="47" creationId="{FABA3460-A70E-9A4B-5B5B-39DF26B751D5}"/>
          </ac:spMkLst>
        </pc:spChg>
        <pc:spChg chg="add del mod">
          <ac:chgData name="Adina Farinango" userId="33d2282c-26e6-499a-8585-f7494e0b621e" providerId="ADAL" clId="{ACBC8D00-F9ED-ED45-942F-76E937586B1E}" dt="2023-12-15T16:34:27.464" v="112"/>
          <ac:spMkLst>
            <pc:docMk/>
            <pc:sldMk cId="981827524" sldId="271"/>
            <ac:spMk id="49" creationId="{9F504AA3-1A8C-A6F7-0521-0184CAD417AE}"/>
          </ac:spMkLst>
        </pc:spChg>
        <pc:spChg chg="add del mod">
          <ac:chgData name="Adina Farinango" userId="33d2282c-26e6-499a-8585-f7494e0b621e" providerId="ADAL" clId="{ACBC8D00-F9ED-ED45-942F-76E937586B1E}" dt="2023-12-15T16:34:27.464" v="112"/>
          <ac:spMkLst>
            <pc:docMk/>
            <pc:sldMk cId="981827524" sldId="271"/>
            <ac:spMk id="50" creationId="{4F443A7B-6DCF-8A51-E005-34414A67DBBE}"/>
          </ac:spMkLst>
        </pc:spChg>
        <pc:spChg chg="add del mod">
          <ac:chgData name="Adina Farinango" userId="33d2282c-26e6-499a-8585-f7494e0b621e" providerId="ADAL" clId="{ACBC8D00-F9ED-ED45-942F-76E937586B1E}" dt="2023-12-15T16:34:27.464" v="112"/>
          <ac:spMkLst>
            <pc:docMk/>
            <pc:sldMk cId="981827524" sldId="271"/>
            <ac:spMk id="51" creationId="{DBF495C0-06ED-7FD8-9103-C253BA1D408A}"/>
          </ac:spMkLst>
        </pc:spChg>
        <pc:spChg chg="add del mod">
          <ac:chgData name="Adina Farinango" userId="33d2282c-26e6-499a-8585-f7494e0b621e" providerId="ADAL" clId="{ACBC8D00-F9ED-ED45-942F-76E937586B1E}" dt="2023-12-15T16:34:27.464" v="112"/>
          <ac:spMkLst>
            <pc:docMk/>
            <pc:sldMk cId="981827524" sldId="271"/>
            <ac:spMk id="52" creationId="{8F11B8A6-48CF-A80C-D0D3-097EBBB58378}"/>
          </ac:spMkLst>
        </pc:spChg>
        <pc:spChg chg="add del mod">
          <ac:chgData name="Adina Farinango" userId="33d2282c-26e6-499a-8585-f7494e0b621e" providerId="ADAL" clId="{ACBC8D00-F9ED-ED45-942F-76E937586B1E}" dt="2023-12-15T16:34:27.464" v="112"/>
          <ac:spMkLst>
            <pc:docMk/>
            <pc:sldMk cId="981827524" sldId="271"/>
            <ac:spMk id="53" creationId="{57F35E2B-8181-EB8D-C106-352151ABA704}"/>
          </ac:spMkLst>
        </pc:spChg>
        <pc:spChg chg="add del mod">
          <ac:chgData name="Adina Farinango" userId="33d2282c-26e6-499a-8585-f7494e0b621e" providerId="ADAL" clId="{ACBC8D00-F9ED-ED45-942F-76E937586B1E}" dt="2023-12-15T16:34:27.464" v="112"/>
          <ac:spMkLst>
            <pc:docMk/>
            <pc:sldMk cId="981827524" sldId="271"/>
            <ac:spMk id="54" creationId="{8E56D101-41B6-490C-AFC9-3EDFC3D10E97}"/>
          </ac:spMkLst>
        </pc:spChg>
        <pc:spChg chg="add del mod">
          <ac:chgData name="Adina Farinango" userId="33d2282c-26e6-499a-8585-f7494e0b621e" providerId="ADAL" clId="{ACBC8D00-F9ED-ED45-942F-76E937586B1E}" dt="2023-12-15T16:34:27.464" v="112"/>
          <ac:spMkLst>
            <pc:docMk/>
            <pc:sldMk cId="981827524" sldId="271"/>
            <ac:spMk id="55" creationId="{8FF12854-602A-B751-1A46-530636946F0E}"/>
          </ac:spMkLst>
        </pc:spChg>
        <pc:spChg chg="add del mod">
          <ac:chgData name="Adina Farinango" userId="33d2282c-26e6-499a-8585-f7494e0b621e" providerId="ADAL" clId="{ACBC8D00-F9ED-ED45-942F-76E937586B1E}" dt="2023-12-15T16:34:27.464" v="112"/>
          <ac:spMkLst>
            <pc:docMk/>
            <pc:sldMk cId="981827524" sldId="271"/>
            <ac:spMk id="56" creationId="{CA115F4A-A446-CDFC-3713-CB7DC48EC290}"/>
          </ac:spMkLst>
        </pc:spChg>
        <pc:spChg chg="add del mod">
          <ac:chgData name="Adina Farinango" userId="33d2282c-26e6-499a-8585-f7494e0b621e" providerId="ADAL" clId="{ACBC8D00-F9ED-ED45-942F-76E937586B1E}" dt="2023-12-15T16:34:27.464" v="112"/>
          <ac:spMkLst>
            <pc:docMk/>
            <pc:sldMk cId="981827524" sldId="271"/>
            <ac:spMk id="57" creationId="{F54E599D-218B-58CA-FE0E-591D80111AB9}"/>
          </ac:spMkLst>
        </pc:spChg>
        <pc:spChg chg="add del mod">
          <ac:chgData name="Adina Farinango" userId="33d2282c-26e6-499a-8585-f7494e0b621e" providerId="ADAL" clId="{ACBC8D00-F9ED-ED45-942F-76E937586B1E}" dt="2023-12-15T16:34:27.464" v="112"/>
          <ac:spMkLst>
            <pc:docMk/>
            <pc:sldMk cId="981827524" sldId="271"/>
            <ac:spMk id="58" creationId="{6110FA03-9107-D934-B4B3-507C78520E58}"/>
          </ac:spMkLst>
        </pc:spChg>
        <pc:spChg chg="add del mod">
          <ac:chgData name="Adina Farinango" userId="33d2282c-26e6-499a-8585-f7494e0b621e" providerId="ADAL" clId="{ACBC8D00-F9ED-ED45-942F-76E937586B1E}" dt="2023-12-15T16:34:27.464" v="112"/>
          <ac:spMkLst>
            <pc:docMk/>
            <pc:sldMk cId="981827524" sldId="271"/>
            <ac:spMk id="59" creationId="{B622FC1F-BEBB-15B8-A2DF-D7417C475163}"/>
          </ac:spMkLst>
        </pc:spChg>
        <pc:spChg chg="add del mod">
          <ac:chgData name="Adina Farinango" userId="33d2282c-26e6-499a-8585-f7494e0b621e" providerId="ADAL" clId="{ACBC8D00-F9ED-ED45-942F-76E937586B1E}" dt="2023-12-15T16:34:27.464" v="112"/>
          <ac:spMkLst>
            <pc:docMk/>
            <pc:sldMk cId="981827524" sldId="271"/>
            <ac:spMk id="60" creationId="{47E0BC13-DACC-DC5E-7A2A-A423A2F388B0}"/>
          </ac:spMkLst>
        </pc:spChg>
        <pc:spChg chg="add del mod">
          <ac:chgData name="Adina Farinango" userId="33d2282c-26e6-499a-8585-f7494e0b621e" providerId="ADAL" clId="{ACBC8D00-F9ED-ED45-942F-76E937586B1E}" dt="2023-12-15T16:34:27.464" v="112"/>
          <ac:spMkLst>
            <pc:docMk/>
            <pc:sldMk cId="981827524" sldId="271"/>
            <ac:spMk id="61" creationId="{5372804B-A6F0-0C8C-A0A6-AE7AAD5B0F07}"/>
          </ac:spMkLst>
        </pc:spChg>
        <pc:spChg chg="add del mod">
          <ac:chgData name="Adina Farinango" userId="33d2282c-26e6-499a-8585-f7494e0b621e" providerId="ADAL" clId="{ACBC8D00-F9ED-ED45-942F-76E937586B1E}" dt="2023-12-15T16:34:27.464" v="112"/>
          <ac:spMkLst>
            <pc:docMk/>
            <pc:sldMk cId="981827524" sldId="271"/>
            <ac:spMk id="68" creationId="{61A0A3B7-C3AE-277E-A8B7-C3B8F0837FD8}"/>
          </ac:spMkLst>
        </pc:spChg>
        <pc:spChg chg="add del mod">
          <ac:chgData name="Adina Farinango" userId="33d2282c-26e6-499a-8585-f7494e0b621e" providerId="ADAL" clId="{ACBC8D00-F9ED-ED45-942F-76E937586B1E}" dt="2023-12-15T16:34:27.464" v="112"/>
          <ac:spMkLst>
            <pc:docMk/>
            <pc:sldMk cId="981827524" sldId="271"/>
            <ac:spMk id="69" creationId="{FCF01A86-3B37-34AD-8DAD-9013603C57F0}"/>
          </ac:spMkLst>
        </pc:spChg>
        <pc:spChg chg="add del mod">
          <ac:chgData name="Adina Farinango" userId="33d2282c-26e6-499a-8585-f7494e0b621e" providerId="ADAL" clId="{ACBC8D00-F9ED-ED45-942F-76E937586B1E}" dt="2023-12-15T16:36:02.979" v="117" actId="478"/>
          <ac:spMkLst>
            <pc:docMk/>
            <pc:sldMk cId="981827524" sldId="271"/>
            <ac:spMk id="72" creationId="{25694415-4611-1F3C-9F4A-6F93693FA453}"/>
          </ac:spMkLst>
        </pc:spChg>
        <pc:spChg chg="add mod">
          <ac:chgData name="Adina Farinango" userId="33d2282c-26e6-499a-8585-f7494e0b621e" providerId="ADAL" clId="{ACBC8D00-F9ED-ED45-942F-76E937586B1E}" dt="2023-12-15T16:36:17.785" v="120" actId="1076"/>
          <ac:spMkLst>
            <pc:docMk/>
            <pc:sldMk cId="981827524" sldId="271"/>
            <ac:spMk id="73" creationId="{65C2B38F-D52B-D9AE-D99B-3B01C85043D7}"/>
          </ac:spMkLst>
        </pc:spChg>
        <pc:spChg chg="add mod">
          <ac:chgData name="Adina Farinango" userId="33d2282c-26e6-499a-8585-f7494e0b621e" providerId="ADAL" clId="{ACBC8D00-F9ED-ED45-942F-76E937586B1E}" dt="2023-12-15T16:36:10.823" v="118" actId="255"/>
          <ac:spMkLst>
            <pc:docMk/>
            <pc:sldMk cId="981827524" sldId="271"/>
            <ac:spMk id="75" creationId="{E47B1D11-2EBD-10CC-A900-6C7ABA278D80}"/>
          </ac:spMkLst>
        </pc:spChg>
        <pc:spChg chg="add mod">
          <ac:chgData name="Adina Farinango" userId="33d2282c-26e6-499a-8585-f7494e0b621e" providerId="ADAL" clId="{ACBC8D00-F9ED-ED45-942F-76E937586B1E}" dt="2023-12-15T16:46:00.259" v="177" actId="1076"/>
          <ac:spMkLst>
            <pc:docMk/>
            <pc:sldMk cId="981827524" sldId="271"/>
            <ac:spMk id="77" creationId="{266F3961-8894-D898-5142-938FAF31D111}"/>
          </ac:spMkLst>
        </pc:spChg>
        <pc:spChg chg="add mod">
          <ac:chgData name="Adina Farinango" userId="33d2282c-26e6-499a-8585-f7494e0b621e" providerId="ADAL" clId="{ACBC8D00-F9ED-ED45-942F-76E937586B1E}" dt="2023-12-15T16:36:10.823" v="118" actId="255"/>
          <ac:spMkLst>
            <pc:docMk/>
            <pc:sldMk cId="981827524" sldId="271"/>
            <ac:spMk id="78" creationId="{AEB2167F-6CA8-8541-CF9B-601DF4901FC6}"/>
          </ac:spMkLst>
        </pc:spChg>
        <pc:spChg chg="add mod">
          <ac:chgData name="Adina Farinango" userId="33d2282c-26e6-499a-8585-f7494e0b621e" providerId="ADAL" clId="{ACBC8D00-F9ED-ED45-942F-76E937586B1E}" dt="2023-12-15T16:36:10.823" v="118" actId="255"/>
          <ac:spMkLst>
            <pc:docMk/>
            <pc:sldMk cId="981827524" sldId="271"/>
            <ac:spMk id="79" creationId="{51362908-9159-81D8-1152-0D6DFCE59688}"/>
          </ac:spMkLst>
        </pc:spChg>
        <pc:spChg chg="add mod">
          <ac:chgData name="Adina Farinango" userId="33d2282c-26e6-499a-8585-f7494e0b621e" providerId="ADAL" clId="{ACBC8D00-F9ED-ED45-942F-76E937586B1E}" dt="2023-12-15T16:47:16.753" v="194" actId="1076"/>
          <ac:spMkLst>
            <pc:docMk/>
            <pc:sldMk cId="981827524" sldId="271"/>
            <ac:spMk id="80" creationId="{DAD270DF-0B4D-E070-9EE4-13D4E050AD9A}"/>
          </ac:spMkLst>
        </pc:spChg>
        <pc:spChg chg="add mod">
          <ac:chgData name="Adina Farinango" userId="33d2282c-26e6-499a-8585-f7494e0b621e" providerId="ADAL" clId="{ACBC8D00-F9ED-ED45-942F-76E937586B1E}" dt="2023-12-15T16:36:10.823" v="118" actId="255"/>
          <ac:spMkLst>
            <pc:docMk/>
            <pc:sldMk cId="981827524" sldId="271"/>
            <ac:spMk id="81" creationId="{68A85CD3-8E9C-A51B-82D1-7C631090D9FE}"/>
          </ac:spMkLst>
        </pc:spChg>
        <pc:spChg chg="add mod">
          <ac:chgData name="Adina Farinango" userId="33d2282c-26e6-499a-8585-f7494e0b621e" providerId="ADAL" clId="{ACBC8D00-F9ED-ED45-942F-76E937586B1E}" dt="2023-12-15T16:36:10.823" v="118" actId="255"/>
          <ac:spMkLst>
            <pc:docMk/>
            <pc:sldMk cId="981827524" sldId="271"/>
            <ac:spMk id="82" creationId="{968FCC5D-7299-8F1F-D2FA-C3C9955E50FC}"/>
          </ac:spMkLst>
        </pc:spChg>
        <pc:spChg chg="add mod">
          <ac:chgData name="Adina Farinango" userId="33d2282c-26e6-499a-8585-f7494e0b621e" providerId="ADAL" clId="{ACBC8D00-F9ED-ED45-942F-76E937586B1E}" dt="2023-12-15T16:46:47.210" v="186" actId="1076"/>
          <ac:spMkLst>
            <pc:docMk/>
            <pc:sldMk cId="981827524" sldId="271"/>
            <ac:spMk id="83" creationId="{06653C3F-9414-35D9-0A71-A970BF6F9877}"/>
          </ac:spMkLst>
        </pc:spChg>
        <pc:spChg chg="add mod">
          <ac:chgData name="Adina Farinango" userId="33d2282c-26e6-499a-8585-f7494e0b621e" providerId="ADAL" clId="{ACBC8D00-F9ED-ED45-942F-76E937586B1E}" dt="2023-12-15T16:46:31.670" v="183" actId="1076"/>
          <ac:spMkLst>
            <pc:docMk/>
            <pc:sldMk cId="981827524" sldId="271"/>
            <ac:spMk id="84" creationId="{67B93DD7-EBC7-4FE6-7950-68C918077D44}"/>
          </ac:spMkLst>
        </pc:spChg>
        <pc:spChg chg="add mod">
          <ac:chgData name="Adina Farinango" userId="33d2282c-26e6-499a-8585-f7494e0b621e" providerId="ADAL" clId="{ACBC8D00-F9ED-ED45-942F-76E937586B1E}" dt="2023-12-15T16:47:01.844" v="188" actId="1076"/>
          <ac:spMkLst>
            <pc:docMk/>
            <pc:sldMk cId="981827524" sldId="271"/>
            <ac:spMk id="85" creationId="{A0442D62-23B1-468F-2028-A0931ADE110D}"/>
          </ac:spMkLst>
        </pc:spChg>
        <pc:spChg chg="add mod">
          <ac:chgData name="Adina Farinango" userId="33d2282c-26e6-499a-8585-f7494e0b621e" providerId="ADAL" clId="{ACBC8D00-F9ED-ED45-942F-76E937586B1E}" dt="2023-12-15T16:45:54.511" v="174" actId="1076"/>
          <ac:spMkLst>
            <pc:docMk/>
            <pc:sldMk cId="981827524" sldId="271"/>
            <ac:spMk id="86" creationId="{AAC06711-EB14-006F-B8AC-F43D6034AD56}"/>
          </ac:spMkLst>
        </pc:spChg>
        <pc:spChg chg="add mod">
          <ac:chgData name="Adina Farinango" userId="33d2282c-26e6-499a-8585-f7494e0b621e" providerId="ADAL" clId="{ACBC8D00-F9ED-ED45-942F-76E937586B1E}" dt="2023-12-15T16:45:41.827" v="170" actId="14100"/>
          <ac:spMkLst>
            <pc:docMk/>
            <pc:sldMk cId="981827524" sldId="271"/>
            <ac:spMk id="87" creationId="{D1ED48C6-9391-672D-9C82-60543323508E}"/>
          </ac:spMkLst>
        </pc:spChg>
        <pc:spChg chg="add mod">
          <ac:chgData name="Adina Farinango" userId="33d2282c-26e6-499a-8585-f7494e0b621e" providerId="ADAL" clId="{ACBC8D00-F9ED-ED45-942F-76E937586B1E}" dt="2023-12-15T16:46:21.800" v="180" actId="1076"/>
          <ac:spMkLst>
            <pc:docMk/>
            <pc:sldMk cId="981827524" sldId="271"/>
            <ac:spMk id="88" creationId="{1A9CB7FA-5FA5-FA58-E305-461B61DF8585}"/>
          </ac:spMkLst>
        </pc:spChg>
        <pc:spChg chg="add mod">
          <ac:chgData name="Adina Farinango" userId="33d2282c-26e6-499a-8585-f7494e0b621e" providerId="ADAL" clId="{ACBC8D00-F9ED-ED45-942F-76E937586B1E}" dt="2023-12-15T16:45:26.238" v="166" actId="1076"/>
          <ac:spMkLst>
            <pc:docMk/>
            <pc:sldMk cId="981827524" sldId="271"/>
            <ac:spMk id="89" creationId="{2B2E31AF-C96C-CE6B-D3C1-C49171439F6E}"/>
          </ac:spMkLst>
        </pc:spChg>
        <pc:spChg chg="add mod">
          <ac:chgData name="Adina Farinango" userId="33d2282c-26e6-499a-8585-f7494e0b621e" providerId="ADAL" clId="{ACBC8D00-F9ED-ED45-942F-76E937586B1E}" dt="2023-12-15T16:36:10.823" v="118" actId="255"/>
          <ac:spMkLst>
            <pc:docMk/>
            <pc:sldMk cId="981827524" sldId="271"/>
            <ac:spMk id="96" creationId="{F49500A2-3769-8117-69DA-0B0D95952E74}"/>
          </ac:spMkLst>
        </pc:spChg>
        <pc:spChg chg="add mod">
          <ac:chgData name="Adina Farinango" userId="33d2282c-26e6-499a-8585-f7494e0b621e" providerId="ADAL" clId="{ACBC8D00-F9ED-ED45-942F-76E937586B1E}" dt="2023-12-15T16:46:53.323" v="187" actId="1076"/>
          <ac:spMkLst>
            <pc:docMk/>
            <pc:sldMk cId="981827524" sldId="271"/>
            <ac:spMk id="97" creationId="{31518344-8093-8B93-464E-02321D63DE04}"/>
          </ac:spMkLst>
        </pc:spChg>
        <pc:cxnChg chg="add del mod">
          <ac:chgData name="Adina Farinango" userId="33d2282c-26e6-499a-8585-f7494e0b621e" providerId="ADAL" clId="{ACBC8D00-F9ED-ED45-942F-76E937586B1E}" dt="2023-12-15T16:34:23.189" v="110"/>
          <ac:cxnSpMkLst>
            <pc:docMk/>
            <pc:sldMk cId="981827524" sldId="271"/>
            <ac:cxnSpMk id="4" creationId="{8D43061A-6CB8-97C3-BF89-7CFB66B42BAA}"/>
          </ac:cxnSpMkLst>
        </pc:cxnChg>
        <pc:cxnChg chg="del mod">
          <ac:chgData name="Adina Farinango" userId="33d2282c-26e6-499a-8585-f7494e0b621e" providerId="ADAL" clId="{ACBC8D00-F9ED-ED45-942F-76E937586B1E}" dt="2023-12-15T16:34:14.492" v="108" actId="478"/>
          <ac:cxnSpMkLst>
            <pc:docMk/>
            <pc:sldMk cId="981827524" sldId="271"/>
            <ac:cxnSpMk id="6" creationId="{D830F5A2-6BF5-C48C-8FA4-A516D21DAFE9}"/>
          </ac:cxnSpMkLst>
        </pc:cxnChg>
        <pc:cxnChg chg="del">
          <ac:chgData name="Adina Farinango" userId="33d2282c-26e6-499a-8585-f7494e0b621e" providerId="ADAL" clId="{ACBC8D00-F9ED-ED45-942F-76E937586B1E}" dt="2023-12-15T16:34:14.492" v="108" actId="478"/>
          <ac:cxnSpMkLst>
            <pc:docMk/>
            <pc:sldMk cId="981827524" sldId="271"/>
            <ac:cxnSpMk id="8" creationId="{A436BE18-E3E0-B0EE-E0AE-70C33D8908BD}"/>
          </ac:cxnSpMkLst>
        </pc:cxnChg>
        <pc:cxnChg chg="del">
          <ac:chgData name="Adina Farinango" userId="33d2282c-26e6-499a-8585-f7494e0b621e" providerId="ADAL" clId="{ACBC8D00-F9ED-ED45-942F-76E937586B1E}" dt="2023-12-15T16:34:14.492" v="108" actId="478"/>
          <ac:cxnSpMkLst>
            <pc:docMk/>
            <pc:sldMk cId="981827524" sldId="271"/>
            <ac:cxnSpMk id="12" creationId="{7E58A241-0BC4-3218-5B39-C706D8DD958E}"/>
          </ac:cxnSpMkLst>
        </pc:cxnChg>
        <pc:cxnChg chg="del mod">
          <ac:chgData name="Adina Farinango" userId="33d2282c-26e6-499a-8585-f7494e0b621e" providerId="ADAL" clId="{ACBC8D00-F9ED-ED45-942F-76E937586B1E}" dt="2023-12-15T16:34:14.492" v="108" actId="478"/>
          <ac:cxnSpMkLst>
            <pc:docMk/>
            <pc:sldMk cId="981827524" sldId="271"/>
            <ac:cxnSpMk id="17" creationId="{42BA1F94-231B-A7CB-DBFF-921FC5F44F56}"/>
          </ac:cxnSpMkLst>
        </pc:cxnChg>
        <pc:cxnChg chg="add del mod">
          <ac:chgData name="Adina Farinango" userId="33d2282c-26e6-499a-8585-f7494e0b621e" providerId="ADAL" clId="{ACBC8D00-F9ED-ED45-942F-76E937586B1E}" dt="2023-12-15T16:34:23.189" v="110"/>
          <ac:cxnSpMkLst>
            <pc:docMk/>
            <pc:sldMk cId="981827524" sldId="271"/>
            <ac:cxnSpMk id="20" creationId="{188FA3C9-260C-6BE1-A426-7ACA536A6327}"/>
          </ac:cxnSpMkLst>
        </pc:cxnChg>
        <pc:cxnChg chg="add del mod">
          <ac:chgData name="Adina Farinango" userId="33d2282c-26e6-499a-8585-f7494e0b621e" providerId="ADAL" clId="{ACBC8D00-F9ED-ED45-942F-76E937586B1E}" dt="2023-12-15T16:34:23.189" v="110"/>
          <ac:cxnSpMkLst>
            <pc:docMk/>
            <pc:sldMk cId="981827524" sldId="271"/>
            <ac:cxnSpMk id="34" creationId="{D9139546-4420-1499-1B3C-9550A15DCACB}"/>
          </ac:cxnSpMkLst>
        </pc:cxnChg>
        <pc:cxnChg chg="add del mod">
          <ac:chgData name="Adina Farinango" userId="33d2282c-26e6-499a-8585-f7494e0b621e" providerId="ADAL" clId="{ACBC8D00-F9ED-ED45-942F-76E937586B1E}" dt="2023-12-15T16:34:23.189" v="110"/>
          <ac:cxnSpMkLst>
            <pc:docMk/>
            <pc:sldMk cId="981827524" sldId="271"/>
            <ac:cxnSpMk id="35" creationId="{802B46CB-DDED-FE87-5A5E-D151AA699FC0}"/>
          </ac:cxnSpMkLst>
        </pc:cxnChg>
        <pc:cxnChg chg="add del mod">
          <ac:chgData name="Adina Farinango" userId="33d2282c-26e6-499a-8585-f7494e0b621e" providerId="ADAL" clId="{ACBC8D00-F9ED-ED45-942F-76E937586B1E}" dt="2023-12-15T16:34:23.189" v="110"/>
          <ac:cxnSpMkLst>
            <pc:docMk/>
            <pc:sldMk cId="981827524" sldId="271"/>
            <ac:cxnSpMk id="36" creationId="{3E7181B3-007F-96F7-C47A-61F448BE0C76}"/>
          </ac:cxnSpMkLst>
        </pc:cxnChg>
        <pc:cxnChg chg="add del mod">
          <ac:chgData name="Adina Farinango" userId="33d2282c-26e6-499a-8585-f7494e0b621e" providerId="ADAL" clId="{ACBC8D00-F9ED-ED45-942F-76E937586B1E}" dt="2023-12-15T16:34:23.189" v="110"/>
          <ac:cxnSpMkLst>
            <pc:docMk/>
            <pc:sldMk cId="981827524" sldId="271"/>
            <ac:cxnSpMk id="37" creationId="{02D6A7FA-059D-742C-ABD4-E70388F8BE68}"/>
          </ac:cxnSpMkLst>
        </pc:cxnChg>
        <pc:cxnChg chg="add del mod">
          <ac:chgData name="Adina Farinango" userId="33d2282c-26e6-499a-8585-f7494e0b621e" providerId="ADAL" clId="{ACBC8D00-F9ED-ED45-942F-76E937586B1E}" dt="2023-12-15T16:34:23.189" v="110"/>
          <ac:cxnSpMkLst>
            <pc:docMk/>
            <pc:sldMk cId="981827524" sldId="271"/>
            <ac:cxnSpMk id="38" creationId="{3680B444-0365-ECEB-7293-3D9FDB3A9930}"/>
          </ac:cxnSpMkLst>
        </pc:cxnChg>
        <pc:cxnChg chg="add del mod">
          <ac:chgData name="Adina Farinango" userId="33d2282c-26e6-499a-8585-f7494e0b621e" providerId="ADAL" clId="{ACBC8D00-F9ED-ED45-942F-76E937586B1E}" dt="2023-12-15T16:34:23.189" v="110"/>
          <ac:cxnSpMkLst>
            <pc:docMk/>
            <pc:sldMk cId="981827524" sldId="271"/>
            <ac:cxnSpMk id="39" creationId="{0E9DA16C-7E14-79D8-464D-DB08E09B6A54}"/>
          </ac:cxnSpMkLst>
        </pc:cxnChg>
        <pc:cxnChg chg="add del mod">
          <ac:chgData name="Adina Farinango" userId="33d2282c-26e6-499a-8585-f7494e0b621e" providerId="ADAL" clId="{ACBC8D00-F9ED-ED45-942F-76E937586B1E}" dt="2023-12-15T16:34:23.189" v="110"/>
          <ac:cxnSpMkLst>
            <pc:docMk/>
            <pc:sldMk cId="981827524" sldId="271"/>
            <ac:cxnSpMk id="42" creationId="{F45166F1-4695-794E-99D8-A48EB6FE89CA}"/>
          </ac:cxnSpMkLst>
        </pc:cxnChg>
        <pc:cxnChg chg="add del mod">
          <ac:chgData name="Adina Farinango" userId="33d2282c-26e6-499a-8585-f7494e0b621e" providerId="ADAL" clId="{ACBC8D00-F9ED-ED45-942F-76E937586B1E}" dt="2023-12-15T16:34:23.189" v="110"/>
          <ac:cxnSpMkLst>
            <pc:docMk/>
            <pc:sldMk cId="981827524" sldId="271"/>
            <ac:cxnSpMk id="43" creationId="{6B365027-5544-A05B-AD0F-38902E28659C}"/>
          </ac:cxnSpMkLst>
        </pc:cxnChg>
        <pc:cxnChg chg="add del mod">
          <ac:chgData name="Adina Farinango" userId="33d2282c-26e6-499a-8585-f7494e0b621e" providerId="ADAL" clId="{ACBC8D00-F9ED-ED45-942F-76E937586B1E}" dt="2023-12-15T16:34:27.464" v="112"/>
          <ac:cxnSpMkLst>
            <pc:docMk/>
            <pc:sldMk cId="981827524" sldId="271"/>
            <ac:cxnSpMk id="46" creationId="{230297D7-E2D9-6325-7FD5-B2B599578880}"/>
          </ac:cxnSpMkLst>
        </pc:cxnChg>
        <pc:cxnChg chg="add del mod">
          <ac:chgData name="Adina Farinango" userId="33d2282c-26e6-499a-8585-f7494e0b621e" providerId="ADAL" clId="{ACBC8D00-F9ED-ED45-942F-76E937586B1E}" dt="2023-12-15T16:34:27.464" v="112"/>
          <ac:cxnSpMkLst>
            <pc:docMk/>
            <pc:sldMk cId="981827524" sldId="271"/>
            <ac:cxnSpMk id="48" creationId="{9AC55882-F2C5-DAB8-B8A8-C4F0019E3CCB}"/>
          </ac:cxnSpMkLst>
        </pc:cxnChg>
        <pc:cxnChg chg="add del mod">
          <ac:chgData name="Adina Farinango" userId="33d2282c-26e6-499a-8585-f7494e0b621e" providerId="ADAL" clId="{ACBC8D00-F9ED-ED45-942F-76E937586B1E}" dt="2023-12-15T16:34:27.464" v="112"/>
          <ac:cxnSpMkLst>
            <pc:docMk/>
            <pc:sldMk cId="981827524" sldId="271"/>
            <ac:cxnSpMk id="62" creationId="{3A77574B-13B8-E895-ECDE-B3F45C8D3BD1}"/>
          </ac:cxnSpMkLst>
        </pc:cxnChg>
        <pc:cxnChg chg="add del mod">
          <ac:chgData name="Adina Farinango" userId="33d2282c-26e6-499a-8585-f7494e0b621e" providerId="ADAL" clId="{ACBC8D00-F9ED-ED45-942F-76E937586B1E}" dt="2023-12-15T16:34:27.464" v="112"/>
          <ac:cxnSpMkLst>
            <pc:docMk/>
            <pc:sldMk cId="981827524" sldId="271"/>
            <ac:cxnSpMk id="63" creationId="{3D4F6866-6D96-4E6C-AADA-8716C80EC52F}"/>
          </ac:cxnSpMkLst>
        </pc:cxnChg>
        <pc:cxnChg chg="add del mod">
          <ac:chgData name="Adina Farinango" userId="33d2282c-26e6-499a-8585-f7494e0b621e" providerId="ADAL" clId="{ACBC8D00-F9ED-ED45-942F-76E937586B1E}" dt="2023-12-15T16:34:27.464" v="112"/>
          <ac:cxnSpMkLst>
            <pc:docMk/>
            <pc:sldMk cId="981827524" sldId="271"/>
            <ac:cxnSpMk id="64" creationId="{A3025927-084E-DD93-9540-DF5B9D31A642}"/>
          </ac:cxnSpMkLst>
        </pc:cxnChg>
        <pc:cxnChg chg="add del mod">
          <ac:chgData name="Adina Farinango" userId="33d2282c-26e6-499a-8585-f7494e0b621e" providerId="ADAL" clId="{ACBC8D00-F9ED-ED45-942F-76E937586B1E}" dt="2023-12-15T16:34:27.464" v="112"/>
          <ac:cxnSpMkLst>
            <pc:docMk/>
            <pc:sldMk cId="981827524" sldId="271"/>
            <ac:cxnSpMk id="65" creationId="{4E47DFFB-FF6C-0296-F073-7BAB9B8EF2D2}"/>
          </ac:cxnSpMkLst>
        </pc:cxnChg>
        <pc:cxnChg chg="add del mod">
          <ac:chgData name="Adina Farinango" userId="33d2282c-26e6-499a-8585-f7494e0b621e" providerId="ADAL" clId="{ACBC8D00-F9ED-ED45-942F-76E937586B1E}" dt="2023-12-15T16:34:27.464" v="112"/>
          <ac:cxnSpMkLst>
            <pc:docMk/>
            <pc:sldMk cId="981827524" sldId="271"/>
            <ac:cxnSpMk id="66" creationId="{5C8E535B-F846-B7CC-061B-954DADCDAC0F}"/>
          </ac:cxnSpMkLst>
        </pc:cxnChg>
        <pc:cxnChg chg="add del mod">
          <ac:chgData name="Adina Farinango" userId="33d2282c-26e6-499a-8585-f7494e0b621e" providerId="ADAL" clId="{ACBC8D00-F9ED-ED45-942F-76E937586B1E}" dt="2023-12-15T16:34:27.464" v="112"/>
          <ac:cxnSpMkLst>
            <pc:docMk/>
            <pc:sldMk cId="981827524" sldId="271"/>
            <ac:cxnSpMk id="67" creationId="{B1CD94C8-49BD-BE99-AC47-F6AEEA8177A0}"/>
          </ac:cxnSpMkLst>
        </pc:cxnChg>
        <pc:cxnChg chg="add del mod">
          <ac:chgData name="Adina Farinango" userId="33d2282c-26e6-499a-8585-f7494e0b621e" providerId="ADAL" clId="{ACBC8D00-F9ED-ED45-942F-76E937586B1E}" dt="2023-12-15T16:34:27.464" v="112"/>
          <ac:cxnSpMkLst>
            <pc:docMk/>
            <pc:sldMk cId="981827524" sldId="271"/>
            <ac:cxnSpMk id="70" creationId="{D60C62C4-6AE1-057E-6EB5-19C99A17BE24}"/>
          </ac:cxnSpMkLst>
        </pc:cxnChg>
        <pc:cxnChg chg="add del mod">
          <ac:chgData name="Adina Farinango" userId="33d2282c-26e6-499a-8585-f7494e0b621e" providerId="ADAL" clId="{ACBC8D00-F9ED-ED45-942F-76E937586B1E}" dt="2023-12-15T16:34:27.464" v="112"/>
          <ac:cxnSpMkLst>
            <pc:docMk/>
            <pc:sldMk cId="981827524" sldId="271"/>
            <ac:cxnSpMk id="71" creationId="{6A5E3928-7ADC-1B43-C0FA-84CFDC305501}"/>
          </ac:cxnSpMkLst>
        </pc:cxnChg>
        <pc:cxnChg chg="add mod">
          <ac:chgData name="Adina Farinango" userId="33d2282c-26e6-499a-8585-f7494e0b621e" providerId="ADAL" clId="{ACBC8D00-F9ED-ED45-942F-76E937586B1E}" dt="2023-12-15T16:47:16.753" v="194" actId="1076"/>
          <ac:cxnSpMkLst>
            <pc:docMk/>
            <pc:sldMk cId="981827524" sldId="271"/>
            <ac:cxnSpMk id="74" creationId="{319D4F75-5BEE-8FD5-40F2-7FAB6F2A2AB4}"/>
          </ac:cxnSpMkLst>
        </pc:cxnChg>
        <pc:cxnChg chg="add mod">
          <ac:chgData name="Adina Farinango" userId="33d2282c-26e6-499a-8585-f7494e0b621e" providerId="ADAL" clId="{ACBC8D00-F9ED-ED45-942F-76E937586B1E}" dt="2023-12-15T16:36:17.785" v="120" actId="1076"/>
          <ac:cxnSpMkLst>
            <pc:docMk/>
            <pc:sldMk cId="981827524" sldId="271"/>
            <ac:cxnSpMk id="76" creationId="{E414EE60-C17E-1184-10C4-74382E5F3575}"/>
          </ac:cxnSpMkLst>
        </pc:cxnChg>
        <pc:cxnChg chg="add mod">
          <ac:chgData name="Adina Farinango" userId="33d2282c-26e6-499a-8585-f7494e0b621e" providerId="ADAL" clId="{ACBC8D00-F9ED-ED45-942F-76E937586B1E}" dt="2023-12-15T16:34:36.534" v="116" actId="14100"/>
          <ac:cxnSpMkLst>
            <pc:docMk/>
            <pc:sldMk cId="981827524" sldId="271"/>
            <ac:cxnSpMk id="90" creationId="{8534ADCA-494B-7C67-7427-4896535F6F73}"/>
          </ac:cxnSpMkLst>
        </pc:cxnChg>
        <pc:cxnChg chg="add mod">
          <ac:chgData name="Adina Farinango" userId="33d2282c-26e6-499a-8585-f7494e0b621e" providerId="ADAL" clId="{ACBC8D00-F9ED-ED45-942F-76E937586B1E}" dt="2023-12-15T16:47:16.753" v="194" actId="1076"/>
          <ac:cxnSpMkLst>
            <pc:docMk/>
            <pc:sldMk cId="981827524" sldId="271"/>
            <ac:cxnSpMk id="91" creationId="{027740CB-4BB9-B77C-B103-D906E67439D1}"/>
          </ac:cxnSpMkLst>
        </pc:cxnChg>
        <pc:cxnChg chg="add mod">
          <ac:chgData name="Adina Farinango" userId="33d2282c-26e6-499a-8585-f7494e0b621e" providerId="ADAL" clId="{ACBC8D00-F9ED-ED45-942F-76E937586B1E}" dt="2023-12-15T16:46:47.210" v="186" actId="1076"/>
          <ac:cxnSpMkLst>
            <pc:docMk/>
            <pc:sldMk cId="981827524" sldId="271"/>
            <ac:cxnSpMk id="92" creationId="{39515AC4-E723-EEED-6C58-6E8B8B01530D}"/>
          </ac:cxnSpMkLst>
        </pc:cxnChg>
        <pc:cxnChg chg="add mod">
          <ac:chgData name="Adina Farinango" userId="33d2282c-26e6-499a-8585-f7494e0b621e" providerId="ADAL" clId="{ACBC8D00-F9ED-ED45-942F-76E937586B1E}" dt="2023-12-15T16:46:10.015" v="179" actId="167"/>
          <ac:cxnSpMkLst>
            <pc:docMk/>
            <pc:sldMk cId="981827524" sldId="271"/>
            <ac:cxnSpMk id="93" creationId="{66C120B4-9FB2-1D42-C5CB-F374504210FE}"/>
          </ac:cxnSpMkLst>
        </pc:cxnChg>
        <pc:cxnChg chg="add mod">
          <ac:chgData name="Adina Farinango" userId="33d2282c-26e6-499a-8585-f7494e0b621e" providerId="ADAL" clId="{ACBC8D00-F9ED-ED45-942F-76E937586B1E}" dt="2023-12-15T16:46:10.015" v="179" actId="167"/>
          <ac:cxnSpMkLst>
            <pc:docMk/>
            <pc:sldMk cId="981827524" sldId="271"/>
            <ac:cxnSpMk id="94" creationId="{38A6DC9A-BE70-F0AA-C978-5640B39A7511}"/>
          </ac:cxnSpMkLst>
        </pc:cxnChg>
        <pc:cxnChg chg="add mod">
          <ac:chgData name="Adina Farinango" userId="33d2282c-26e6-499a-8585-f7494e0b621e" providerId="ADAL" clId="{ACBC8D00-F9ED-ED45-942F-76E937586B1E}" dt="2023-12-15T16:46:28.008" v="182" actId="1076"/>
          <ac:cxnSpMkLst>
            <pc:docMk/>
            <pc:sldMk cId="981827524" sldId="271"/>
            <ac:cxnSpMk id="95" creationId="{3CE55CB9-10F0-1509-594B-7179C993AFAD}"/>
          </ac:cxnSpMkLst>
        </pc:cxnChg>
        <pc:cxnChg chg="add del mod">
          <ac:chgData name="Adina Farinango" userId="33d2282c-26e6-499a-8585-f7494e0b621e" providerId="ADAL" clId="{ACBC8D00-F9ED-ED45-942F-76E937586B1E}" dt="2023-12-15T16:46:47.210" v="186" actId="1076"/>
          <ac:cxnSpMkLst>
            <pc:docMk/>
            <pc:sldMk cId="981827524" sldId="271"/>
            <ac:cxnSpMk id="98" creationId="{F44AB239-BBE5-B425-ABE4-817D5C9BCBBE}"/>
          </ac:cxnSpMkLst>
        </pc:cxnChg>
        <pc:cxnChg chg="add mod">
          <ac:chgData name="Adina Farinango" userId="33d2282c-26e6-499a-8585-f7494e0b621e" providerId="ADAL" clId="{ACBC8D00-F9ED-ED45-942F-76E937586B1E}" dt="2023-12-15T16:34:36.534" v="116" actId="14100"/>
          <ac:cxnSpMkLst>
            <pc:docMk/>
            <pc:sldMk cId="981827524" sldId="271"/>
            <ac:cxnSpMk id="99" creationId="{7345906A-214F-8684-3595-923AA2885DE8}"/>
          </ac:cxnSpMkLst>
        </pc:cxnChg>
        <pc:cxnChg chg="add del mod">
          <ac:chgData name="Adina Farinango" userId="33d2282c-26e6-499a-8585-f7494e0b621e" providerId="ADAL" clId="{ACBC8D00-F9ED-ED45-942F-76E937586B1E}" dt="2023-12-15T16:45:14.374" v="161"/>
          <ac:cxnSpMkLst>
            <pc:docMk/>
            <pc:sldMk cId="981827524" sldId="271"/>
            <ac:cxnSpMk id="116" creationId="{1C209213-DB91-1FA9-D2B6-634F1CC112AF}"/>
          </ac:cxnSpMkLst>
        </pc:cxnChg>
      </pc:sldChg>
      <pc:sldChg chg="addSp delSp modSp new mod">
        <pc:chgData name="Adina Farinango" userId="33d2282c-26e6-499a-8585-f7494e0b621e" providerId="ADAL" clId="{ACBC8D00-F9ED-ED45-942F-76E937586B1E}" dt="2023-12-15T17:03:35.412" v="497"/>
        <pc:sldMkLst>
          <pc:docMk/>
          <pc:sldMk cId="3627965172" sldId="272"/>
        </pc:sldMkLst>
        <pc:spChg chg="del mod">
          <ac:chgData name="Adina Farinango" userId="33d2282c-26e6-499a-8585-f7494e0b621e" providerId="ADAL" clId="{ACBC8D00-F9ED-ED45-942F-76E937586B1E}" dt="2023-12-15T16:48:15.389" v="205" actId="478"/>
          <ac:spMkLst>
            <pc:docMk/>
            <pc:sldMk cId="3627965172" sldId="272"/>
            <ac:spMk id="2" creationId="{98B6B4BC-81EF-6B45-C949-AD5774421F18}"/>
          </ac:spMkLst>
        </pc:spChg>
        <pc:spChg chg="mod">
          <ac:chgData name="Adina Farinango" userId="33d2282c-26e6-499a-8585-f7494e0b621e" providerId="ADAL" clId="{ACBC8D00-F9ED-ED45-942F-76E937586B1E}" dt="2023-12-15T17:03:35.412" v="497"/>
          <ac:spMkLst>
            <pc:docMk/>
            <pc:sldMk cId="3627965172" sldId="272"/>
            <ac:spMk id="3" creationId="{164B841E-B78B-B043-2D23-E915ED52B137}"/>
          </ac:spMkLst>
        </pc:spChg>
        <pc:spChg chg="mod">
          <ac:chgData name="Adina Farinango" userId="33d2282c-26e6-499a-8585-f7494e0b621e" providerId="ADAL" clId="{ACBC8D00-F9ED-ED45-942F-76E937586B1E}" dt="2023-12-15T17:03:35.412" v="497"/>
          <ac:spMkLst>
            <pc:docMk/>
            <pc:sldMk cId="3627965172" sldId="272"/>
            <ac:spMk id="4" creationId="{31ECA66B-56AF-E5DE-0616-5DE95C62ADAA}"/>
          </ac:spMkLst>
        </pc:spChg>
        <pc:spChg chg="add del mod">
          <ac:chgData name="Adina Farinango" userId="33d2282c-26e6-499a-8585-f7494e0b621e" providerId="ADAL" clId="{ACBC8D00-F9ED-ED45-942F-76E937586B1E}" dt="2023-12-15T16:48:17.065" v="206" actId="478"/>
          <ac:spMkLst>
            <pc:docMk/>
            <pc:sldMk cId="3627965172" sldId="272"/>
            <ac:spMk id="6" creationId="{484DBCA7-973B-A3AC-908A-CA5835DA1503}"/>
          </ac:spMkLst>
        </pc:spChg>
        <pc:graphicFrameChg chg="add mod modGraphic">
          <ac:chgData name="Adina Farinango" userId="33d2282c-26e6-499a-8585-f7494e0b621e" providerId="ADAL" clId="{ACBC8D00-F9ED-ED45-942F-76E937586B1E}" dt="2023-12-15T16:50:26.362" v="257" actId="20577"/>
          <ac:graphicFrameMkLst>
            <pc:docMk/>
            <pc:sldMk cId="3627965172" sldId="272"/>
            <ac:graphicFrameMk id="7" creationId="{3039A668-0FD8-5B0E-5077-DB3CB5A8566D}"/>
          </ac:graphicFrameMkLst>
        </pc:graphicFrameChg>
      </pc:sldChg>
      <pc:sldChg chg="addSp delSp modSp new mod">
        <pc:chgData name="Adina Farinango" userId="33d2282c-26e6-499a-8585-f7494e0b621e" providerId="ADAL" clId="{ACBC8D00-F9ED-ED45-942F-76E937586B1E}" dt="2023-12-15T17:03:35.412" v="497"/>
        <pc:sldMkLst>
          <pc:docMk/>
          <pc:sldMk cId="290086506" sldId="273"/>
        </pc:sldMkLst>
        <pc:spChg chg="del">
          <ac:chgData name="Adina Farinango" userId="33d2282c-26e6-499a-8585-f7494e0b621e" providerId="ADAL" clId="{ACBC8D00-F9ED-ED45-942F-76E937586B1E}" dt="2023-12-15T16:50:48.533" v="261" actId="478"/>
          <ac:spMkLst>
            <pc:docMk/>
            <pc:sldMk cId="290086506" sldId="273"/>
            <ac:spMk id="2" creationId="{8DF72C02-ED59-2822-035D-4B7AD8A8B13F}"/>
          </ac:spMkLst>
        </pc:spChg>
        <pc:spChg chg="mod">
          <ac:chgData name="Adina Farinango" userId="33d2282c-26e6-499a-8585-f7494e0b621e" providerId="ADAL" clId="{ACBC8D00-F9ED-ED45-942F-76E937586B1E}" dt="2023-12-15T17:03:35.412" v="497"/>
          <ac:spMkLst>
            <pc:docMk/>
            <pc:sldMk cId="290086506" sldId="273"/>
            <ac:spMk id="3" creationId="{5C1CDA0A-60B5-7E06-896F-B1F04DB86F42}"/>
          </ac:spMkLst>
        </pc:spChg>
        <pc:spChg chg="mod">
          <ac:chgData name="Adina Farinango" userId="33d2282c-26e6-499a-8585-f7494e0b621e" providerId="ADAL" clId="{ACBC8D00-F9ED-ED45-942F-76E937586B1E}" dt="2023-12-15T17:03:35.412" v="497"/>
          <ac:spMkLst>
            <pc:docMk/>
            <pc:sldMk cId="290086506" sldId="273"/>
            <ac:spMk id="4" creationId="{F305A05E-2B84-BD78-B7CC-DC6CEECA73D8}"/>
          </ac:spMkLst>
        </pc:spChg>
        <pc:spChg chg="add del mod">
          <ac:chgData name="Adina Farinango" userId="33d2282c-26e6-499a-8585-f7494e0b621e" providerId="ADAL" clId="{ACBC8D00-F9ED-ED45-942F-76E937586B1E}" dt="2023-12-15T16:50:50.202" v="263"/>
          <ac:spMkLst>
            <pc:docMk/>
            <pc:sldMk cId="290086506" sldId="273"/>
            <ac:spMk id="5" creationId="{1883D0DC-DE2D-D19D-D32A-DF9B6D34FC22}"/>
          </ac:spMkLst>
        </pc:spChg>
        <pc:spChg chg="add del mod">
          <ac:chgData name="Adina Farinango" userId="33d2282c-26e6-499a-8585-f7494e0b621e" providerId="ADAL" clId="{ACBC8D00-F9ED-ED45-942F-76E937586B1E}" dt="2023-12-15T16:50:50.202" v="263"/>
          <ac:spMkLst>
            <pc:docMk/>
            <pc:sldMk cId="290086506" sldId="273"/>
            <ac:spMk id="8" creationId="{264012C1-131A-D18C-F464-3F64BE023658}"/>
          </ac:spMkLst>
        </pc:spChg>
        <pc:spChg chg="add del mod">
          <ac:chgData name="Adina Farinango" userId="33d2282c-26e6-499a-8585-f7494e0b621e" providerId="ADAL" clId="{ACBC8D00-F9ED-ED45-942F-76E937586B1E}" dt="2023-12-15T16:50:50.202" v="263"/>
          <ac:spMkLst>
            <pc:docMk/>
            <pc:sldMk cId="290086506" sldId="273"/>
            <ac:spMk id="10" creationId="{29105037-4D42-B85F-A7B2-582FE8D3D381}"/>
          </ac:spMkLst>
        </pc:spChg>
        <pc:spChg chg="add del mod">
          <ac:chgData name="Adina Farinango" userId="33d2282c-26e6-499a-8585-f7494e0b621e" providerId="ADAL" clId="{ACBC8D00-F9ED-ED45-942F-76E937586B1E}" dt="2023-12-15T16:50:50.202" v="263"/>
          <ac:spMkLst>
            <pc:docMk/>
            <pc:sldMk cId="290086506" sldId="273"/>
            <ac:spMk id="11" creationId="{C838C19A-AFA4-7B16-CBA0-01F8BB7B3B6D}"/>
          </ac:spMkLst>
        </pc:spChg>
        <pc:spChg chg="add del mod">
          <ac:chgData name="Adina Farinango" userId="33d2282c-26e6-499a-8585-f7494e0b621e" providerId="ADAL" clId="{ACBC8D00-F9ED-ED45-942F-76E937586B1E}" dt="2023-12-15T16:50:50.202" v="263"/>
          <ac:spMkLst>
            <pc:docMk/>
            <pc:sldMk cId="290086506" sldId="273"/>
            <ac:spMk id="13" creationId="{A1089DA0-0C45-749C-985C-98FABF46FD53}"/>
          </ac:spMkLst>
        </pc:spChg>
        <pc:spChg chg="add del mod">
          <ac:chgData name="Adina Farinango" userId="33d2282c-26e6-499a-8585-f7494e0b621e" providerId="ADAL" clId="{ACBC8D00-F9ED-ED45-942F-76E937586B1E}" dt="2023-12-15T16:50:50.202" v="263"/>
          <ac:spMkLst>
            <pc:docMk/>
            <pc:sldMk cId="290086506" sldId="273"/>
            <ac:spMk id="14" creationId="{D92A39DC-C29D-DB35-91AF-6FE82398A55D}"/>
          </ac:spMkLst>
        </pc:spChg>
        <pc:spChg chg="add del mod">
          <ac:chgData name="Adina Farinango" userId="33d2282c-26e6-499a-8585-f7494e0b621e" providerId="ADAL" clId="{ACBC8D00-F9ED-ED45-942F-76E937586B1E}" dt="2023-12-15T16:50:50.202" v="263"/>
          <ac:spMkLst>
            <pc:docMk/>
            <pc:sldMk cId="290086506" sldId="273"/>
            <ac:spMk id="15" creationId="{BB9FC345-F7A1-C3BE-7273-FE452AC5885A}"/>
          </ac:spMkLst>
        </pc:spChg>
        <pc:spChg chg="add del mod">
          <ac:chgData name="Adina Farinango" userId="33d2282c-26e6-499a-8585-f7494e0b621e" providerId="ADAL" clId="{ACBC8D00-F9ED-ED45-942F-76E937586B1E}" dt="2023-12-15T16:50:50.202" v="263"/>
          <ac:spMkLst>
            <pc:docMk/>
            <pc:sldMk cId="290086506" sldId="273"/>
            <ac:spMk id="18" creationId="{360DC163-0BB9-ADE9-7929-4391F8FA2828}"/>
          </ac:spMkLst>
        </pc:spChg>
        <pc:spChg chg="add del mod">
          <ac:chgData name="Adina Farinango" userId="33d2282c-26e6-499a-8585-f7494e0b621e" providerId="ADAL" clId="{ACBC8D00-F9ED-ED45-942F-76E937586B1E}" dt="2023-12-15T16:50:50.202" v="263"/>
          <ac:spMkLst>
            <pc:docMk/>
            <pc:sldMk cId="290086506" sldId="273"/>
            <ac:spMk id="19" creationId="{4F130A5C-8066-AC16-120B-C5970AB12947}"/>
          </ac:spMkLst>
        </pc:spChg>
        <pc:spChg chg="add del mod">
          <ac:chgData name="Adina Farinango" userId="33d2282c-26e6-499a-8585-f7494e0b621e" providerId="ADAL" clId="{ACBC8D00-F9ED-ED45-942F-76E937586B1E}" dt="2023-12-15T16:50:50.202" v="263"/>
          <ac:spMkLst>
            <pc:docMk/>
            <pc:sldMk cId="290086506" sldId="273"/>
            <ac:spMk id="20" creationId="{4F1BECE1-A28F-E05F-1EF2-65B755274195}"/>
          </ac:spMkLst>
        </pc:spChg>
        <pc:spChg chg="add del mod">
          <ac:chgData name="Adina Farinango" userId="33d2282c-26e6-499a-8585-f7494e0b621e" providerId="ADAL" clId="{ACBC8D00-F9ED-ED45-942F-76E937586B1E}" dt="2023-12-15T16:50:50.202" v="263"/>
          <ac:spMkLst>
            <pc:docMk/>
            <pc:sldMk cId="290086506" sldId="273"/>
            <ac:spMk id="21" creationId="{54362508-B00D-AA64-F36C-A46CA1804202}"/>
          </ac:spMkLst>
        </pc:spChg>
        <pc:spChg chg="add mod">
          <ac:chgData name="Adina Farinango" userId="33d2282c-26e6-499a-8585-f7494e0b621e" providerId="ADAL" clId="{ACBC8D00-F9ED-ED45-942F-76E937586B1E}" dt="2023-12-15T16:52:32.082" v="287" actId="1038"/>
          <ac:spMkLst>
            <pc:docMk/>
            <pc:sldMk cId="290086506" sldId="273"/>
            <ac:spMk id="22" creationId="{89BBA8D3-45B7-D35E-BEF8-EE6154DEB6F6}"/>
          </ac:spMkLst>
        </pc:spChg>
        <pc:spChg chg="add mod">
          <ac:chgData name="Adina Farinango" userId="33d2282c-26e6-499a-8585-f7494e0b621e" providerId="ADAL" clId="{ACBC8D00-F9ED-ED45-942F-76E937586B1E}" dt="2023-12-15T16:52:32.082" v="287" actId="1038"/>
          <ac:spMkLst>
            <pc:docMk/>
            <pc:sldMk cId="290086506" sldId="273"/>
            <ac:spMk id="25" creationId="{A29AE2C9-9CBC-9E6F-7665-48919673111B}"/>
          </ac:spMkLst>
        </pc:spChg>
        <pc:spChg chg="add mod">
          <ac:chgData name="Adina Farinango" userId="33d2282c-26e6-499a-8585-f7494e0b621e" providerId="ADAL" clId="{ACBC8D00-F9ED-ED45-942F-76E937586B1E}" dt="2023-12-15T16:52:32.082" v="287" actId="1038"/>
          <ac:spMkLst>
            <pc:docMk/>
            <pc:sldMk cId="290086506" sldId="273"/>
            <ac:spMk id="27" creationId="{A94329D0-9B0C-6A1E-8A79-A6C61AD341EE}"/>
          </ac:spMkLst>
        </pc:spChg>
        <pc:spChg chg="add mod">
          <ac:chgData name="Adina Farinango" userId="33d2282c-26e6-499a-8585-f7494e0b621e" providerId="ADAL" clId="{ACBC8D00-F9ED-ED45-942F-76E937586B1E}" dt="2023-12-15T16:52:32.082" v="287" actId="1038"/>
          <ac:spMkLst>
            <pc:docMk/>
            <pc:sldMk cId="290086506" sldId="273"/>
            <ac:spMk id="28" creationId="{787D6CE7-C746-0F6A-64C9-AFD77E6BE117}"/>
          </ac:spMkLst>
        </pc:spChg>
        <pc:spChg chg="add mod">
          <ac:chgData name="Adina Farinango" userId="33d2282c-26e6-499a-8585-f7494e0b621e" providerId="ADAL" clId="{ACBC8D00-F9ED-ED45-942F-76E937586B1E}" dt="2023-12-15T16:52:32.082" v="287" actId="1038"/>
          <ac:spMkLst>
            <pc:docMk/>
            <pc:sldMk cId="290086506" sldId="273"/>
            <ac:spMk id="30" creationId="{FA0E228A-B542-E43A-1C1C-E1983420F038}"/>
          </ac:spMkLst>
        </pc:spChg>
        <pc:spChg chg="add mod">
          <ac:chgData name="Adina Farinango" userId="33d2282c-26e6-499a-8585-f7494e0b621e" providerId="ADAL" clId="{ACBC8D00-F9ED-ED45-942F-76E937586B1E}" dt="2023-12-15T16:52:32.082" v="287" actId="1038"/>
          <ac:spMkLst>
            <pc:docMk/>
            <pc:sldMk cId="290086506" sldId="273"/>
            <ac:spMk id="31" creationId="{E44B971C-D918-EF72-D5F8-87DB322BC3D9}"/>
          </ac:spMkLst>
        </pc:spChg>
        <pc:spChg chg="add mod">
          <ac:chgData name="Adina Farinango" userId="33d2282c-26e6-499a-8585-f7494e0b621e" providerId="ADAL" clId="{ACBC8D00-F9ED-ED45-942F-76E937586B1E}" dt="2023-12-15T16:52:32.082" v="287" actId="1038"/>
          <ac:spMkLst>
            <pc:docMk/>
            <pc:sldMk cId="290086506" sldId="273"/>
            <ac:spMk id="32" creationId="{CADD962F-2934-97A2-7C1A-9E0B84B96F0E}"/>
          </ac:spMkLst>
        </pc:spChg>
        <pc:spChg chg="add mod">
          <ac:chgData name="Adina Farinango" userId="33d2282c-26e6-499a-8585-f7494e0b621e" providerId="ADAL" clId="{ACBC8D00-F9ED-ED45-942F-76E937586B1E}" dt="2023-12-15T16:52:32.082" v="287" actId="1038"/>
          <ac:spMkLst>
            <pc:docMk/>
            <pc:sldMk cId="290086506" sldId="273"/>
            <ac:spMk id="35" creationId="{CE596AD7-33EF-D2FF-4E7D-3D88E196E97C}"/>
          </ac:spMkLst>
        </pc:spChg>
        <pc:spChg chg="add mod">
          <ac:chgData name="Adina Farinango" userId="33d2282c-26e6-499a-8585-f7494e0b621e" providerId="ADAL" clId="{ACBC8D00-F9ED-ED45-942F-76E937586B1E}" dt="2023-12-15T16:52:32.082" v="287" actId="1038"/>
          <ac:spMkLst>
            <pc:docMk/>
            <pc:sldMk cId="290086506" sldId="273"/>
            <ac:spMk id="36" creationId="{A973BA7D-6BB2-1DC8-B13A-E0779F1E24BE}"/>
          </ac:spMkLst>
        </pc:spChg>
        <pc:spChg chg="add mod">
          <ac:chgData name="Adina Farinango" userId="33d2282c-26e6-499a-8585-f7494e0b621e" providerId="ADAL" clId="{ACBC8D00-F9ED-ED45-942F-76E937586B1E}" dt="2023-12-15T16:52:32.082" v="287" actId="1038"/>
          <ac:spMkLst>
            <pc:docMk/>
            <pc:sldMk cId="290086506" sldId="273"/>
            <ac:spMk id="37" creationId="{51308CCE-5649-805C-9623-40A268D6E633}"/>
          </ac:spMkLst>
        </pc:spChg>
        <pc:spChg chg="add mod">
          <ac:chgData name="Adina Farinango" userId="33d2282c-26e6-499a-8585-f7494e0b621e" providerId="ADAL" clId="{ACBC8D00-F9ED-ED45-942F-76E937586B1E}" dt="2023-12-15T16:52:32.082" v="287" actId="1038"/>
          <ac:spMkLst>
            <pc:docMk/>
            <pc:sldMk cId="290086506" sldId="273"/>
            <ac:spMk id="38" creationId="{CF49A197-F161-9153-47BF-C6CCA0869BEE}"/>
          </ac:spMkLst>
        </pc:spChg>
        <pc:cxnChg chg="add del mod">
          <ac:chgData name="Adina Farinango" userId="33d2282c-26e6-499a-8585-f7494e0b621e" providerId="ADAL" clId="{ACBC8D00-F9ED-ED45-942F-76E937586B1E}" dt="2023-12-15T16:50:50.202" v="263"/>
          <ac:cxnSpMkLst>
            <pc:docMk/>
            <pc:sldMk cId="290086506" sldId="273"/>
            <ac:cxnSpMk id="6" creationId="{CD1D6429-04BF-E2E0-735E-E8CD07F1DF5F}"/>
          </ac:cxnSpMkLst>
        </pc:cxnChg>
        <pc:cxnChg chg="add del mod">
          <ac:chgData name="Adina Farinango" userId="33d2282c-26e6-499a-8585-f7494e0b621e" providerId="ADAL" clId="{ACBC8D00-F9ED-ED45-942F-76E937586B1E}" dt="2023-12-15T16:50:50.202" v="263"/>
          <ac:cxnSpMkLst>
            <pc:docMk/>
            <pc:sldMk cId="290086506" sldId="273"/>
            <ac:cxnSpMk id="7" creationId="{9593C5E3-9E17-F391-FA93-429C210E7CD7}"/>
          </ac:cxnSpMkLst>
        </pc:cxnChg>
        <pc:cxnChg chg="add del mod">
          <ac:chgData name="Adina Farinango" userId="33d2282c-26e6-499a-8585-f7494e0b621e" providerId="ADAL" clId="{ACBC8D00-F9ED-ED45-942F-76E937586B1E}" dt="2023-12-15T16:50:50.202" v="263"/>
          <ac:cxnSpMkLst>
            <pc:docMk/>
            <pc:sldMk cId="290086506" sldId="273"/>
            <ac:cxnSpMk id="9" creationId="{7B0EBCA4-FDCC-62AB-1332-74F6CB7671F3}"/>
          </ac:cxnSpMkLst>
        </pc:cxnChg>
        <pc:cxnChg chg="add del mod">
          <ac:chgData name="Adina Farinango" userId="33d2282c-26e6-499a-8585-f7494e0b621e" providerId="ADAL" clId="{ACBC8D00-F9ED-ED45-942F-76E937586B1E}" dt="2023-12-15T16:50:50.202" v="263"/>
          <ac:cxnSpMkLst>
            <pc:docMk/>
            <pc:sldMk cId="290086506" sldId="273"/>
            <ac:cxnSpMk id="12" creationId="{7774FCF7-73AE-D3E6-085A-68C5F04846A0}"/>
          </ac:cxnSpMkLst>
        </pc:cxnChg>
        <pc:cxnChg chg="add del mod">
          <ac:chgData name="Adina Farinango" userId="33d2282c-26e6-499a-8585-f7494e0b621e" providerId="ADAL" clId="{ACBC8D00-F9ED-ED45-942F-76E937586B1E}" dt="2023-12-15T16:50:50.202" v="263"/>
          <ac:cxnSpMkLst>
            <pc:docMk/>
            <pc:sldMk cId="290086506" sldId="273"/>
            <ac:cxnSpMk id="16" creationId="{EBD9BA3A-4D39-DE02-09D3-660A5FA8BC20}"/>
          </ac:cxnSpMkLst>
        </pc:cxnChg>
        <pc:cxnChg chg="add del mod">
          <ac:chgData name="Adina Farinango" userId="33d2282c-26e6-499a-8585-f7494e0b621e" providerId="ADAL" clId="{ACBC8D00-F9ED-ED45-942F-76E937586B1E}" dt="2023-12-15T16:50:50.202" v="263"/>
          <ac:cxnSpMkLst>
            <pc:docMk/>
            <pc:sldMk cId="290086506" sldId="273"/>
            <ac:cxnSpMk id="17" creationId="{780D1006-C766-6D26-865F-BF972A9C15A4}"/>
          </ac:cxnSpMkLst>
        </pc:cxnChg>
        <pc:cxnChg chg="add mod">
          <ac:chgData name="Adina Farinango" userId="33d2282c-26e6-499a-8585-f7494e0b621e" providerId="ADAL" clId="{ACBC8D00-F9ED-ED45-942F-76E937586B1E}" dt="2023-12-15T16:52:32.082" v="287" actId="1038"/>
          <ac:cxnSpMkLst>
            <pc:docMk/>
            <pc:sldMk cId="290086506" sldId="273"/>
            <ac:cxnSpMk id="23" creationId="{59D889EE-15F5-2CA0-7A83-BBF4357F8EE5}"/>
          </ac:cxnSpMkLst>
        </pc:cxnChg>
        <pc:cxnChg chg="add mod">
          <ac:chgData name="Adina Farinango" userId="33d2282c-26e6-499a-8585-f7494e0b621e" providerId="ADAL" clId="{ACBC8D00-F9ED-ED45-942F-76E937586B1E}" dt="2023-12-15T16:52:32.082" v="287" actId="1038"/>
          <ac:cxnSpMkLst>
            <pc:docMk/>
            <pc:sldMk cId="290086506" sldId="273"/>
            <ac:cxnSpMk id="24" creationId="{4802AE16-7666-4CCD-063C-7FC81AE86C39}"/>
          </ac:cxnSpMkLst>
        </pc:cxnChg>
        <pc:cxnChg chg="add mod">
          <ac:chgData name="Adina Farinango" userId="33d2282c-26e6-499a-8585-f7494e0b621e" providerId="ADAL" clId="{ACBC8D00-F9ED-ED45-942F-76E937586B1E}" dt="2023-12-15T16:52:32.082" v="287" actId="1038"/>
          <ac:cxnSpMkLst>
            <pc:docMk/>
            <pc:sldMk cId="290086506" sldId="273"/>
            <ac:cxnSpMk id="26" creationId="{7E430643-0AE4-EFFB-CA47-8117D81A3BEA}"/>
          </ac:cxnSpMkLst>
        </pc:cxnChg>
        <pc:cxnChg chg="add mod">
          <ac:chgData name="Adina Farinango" userId="33d2282c-26e6-499a-8585-f7494e0b621e" providerId="ADAL" clId="{ACBC8D00-F9ED-ED45-942F-76E937586B1E}" dt="2023-12-15T16:52:32.082" v="287" actId="1038"/>
          <ac:cxnSpMkLst>
            <pc:docMk/>
            <pc:sldMk cId="290086506" sldId="273"/>
            <ac:cxnSpMk id="29" creationId="{A3B7B254-38F3-2718-0619-0A9AEA3534AC}"/>
          </ac:cxnSpMkLst>
        </pc:cxnChg>
        <pc:cxnChg chg="add mod">
          <ac:chgData name="Adina Farinango" userId="33d2282c-26e6-499a-8585-f7494e0b621e" providerId="ADAL" clId="{ACBC8D00-F9ED-ED45-942F-76E937586B1E}" dt="2023-12-15T16:52:32.082" v="287" actId="1038"/>
          <ac:cxnSpMkLst>
            <pc:docMk/>
            <pc:sldMk cId="290086506" sldId="273"/>
            <ac:cxnSpMk id="33" creationId="{2BD25FCD-2BF5-B988-0653-20BEFA310ACE}"/>
          </ac:cxnSpMkLst>
        </pc:cxnChg>
        <pc:cxnChg chg="add mod">
          <ac:chgData name="Adina Farinango" userId="33d2282c-26e6-499a-8585-f7494e0b621e" providerId="ADAL" clId="{ACBC8D00-F9ED-ED45-942F-76E937586B1E}" dt="2023-12-15T16:52:32.082" v="287" actId="1038"/>
          <ac:cxnSpMkLst>
            <pc:docMk/>
            <pc:sldMk cId="290086506" sldId="273"/>
            <ac:cxnSpMk id="34" creationId="{7154B41F-A398-4F94-006A-A39AE159BF95}"/>
          </ac:cxnSpMkLst>
        </pc:cxnChg>
      </pc:sldChg>
      <pc:sldChg chg="addSp delSp modSp new mod">
        <pc:chgData name="Adina Farinango" userId="33d2282c-26e6-499a-8585-f7494e0b621e" providerId="ADAL" clId="{ACBC8D00-F9ED-ED45-942F-76E937586B1E}" dt="2023-12-15T17:03:35.412" v="497"/>
        <pc:sldMkLst>
          <pc:docMk/>
          <pc:sldMk cId="4025687153" sldId="274"/>
        </pc:sldMkLst>
        <pc:spChg chg="del mod">
          <ac:chgData name="Adina Farinango" userId="33d2282c-26e6-499a-8585-f7494e0b621e" providerId="ADAL" clId="{ACBC8D00-F9ED-ED45-942F-76E937586B1E}" dt="2023-12-15T16:53:56.471" v="293"/>
          <ac:spMkLst>
            <pc:docMk/>
            <pc:sldMk cId="4025687153" sldId="274"/>
            <ac:spMk id="2" creationId="{7D7A0D3C-FD91-EE37-98F4-0C8E86E7EE6A}"/>
          </ac:spMkLst>
        </pc:spChg>
        <pc:spChg chg="mod">
          <ac:chgData name="Adina Farinango" userId="33d2282c-26e6-499a-8585-f7494e0b621e" providerId="ADAL" clId="{ACBC8D00-F9ED-ED45-942F-76E937586B1E}" dt="2023-12-15T17:03:35.412" v="497"/>
          <ac:spMkLst>
            <pc:docMk/>
            <pc:sldMk cId="4025687153" sldId="274"/>
            <ac:spMk id="3" creationId="{9DB335EB-A46B-F183-43D9-0E944D857D43}"/>
          </ac:spMkLst>
        </pc:spChg>
        <pc:spChg chg="mod">
          <ac:chgData name="Adina Farinango" userId="33d2282c-26e6-499a-8585-f7494e0b621e" providerId="ADAL" clId="{ACBC8D00-F9ED-ED45-942F-76E937586B1E}" dt="2023-12-15T17:03:35.412" v="497"/>
          <ac:spMkLst>
            <pc:docMk/>
            <pc:sldMk cId="4025687153" sldId="274"/>
            <ac:spMk id="4" creationId="{DD930132-55E9-7F84-090C-0331177FC75D}"/>
          </ac:spMkLst>
        </pc:spChg>
        <pc:graphicFrameChg chg="add mod modGraphic">
          <ac:chgData name="Adina Farinango" userId="33d2282c-26e6-499a-8585-f7494e0b621e" providerId="ADAL" clId="{ACBC8D00-F9ED-ED45-942F-76E937586B1E}" dt="2023-12-15T16:54:15.073" v="298" actId="12385"/>
          <ac:graphicFrameMkLst>
            <pc:docMk/>
            <pc:sldMk cId="4025687153" sldId="274"/>
            <ac:graphicFrameMk id="5" creationId="{46BEAF14-6810-0483-67DC-9380F666580B}"/>
          </ac:graphicFrameMkLst>
        </pc:graphicFrameChg>
      </pc:sldChg>
      <pc:sldChg chg="addSp modSp add mod">
        <pc:chgData name="Adina Farinango" userId="33d2282c-26e6-499a-8585-f7494e0b621e" providerId="ADAL" clId="{ACBC8D00-F9ED-ED45-942F-76E937586B1E}" dt="2023-12-15T17:03:35.412" v="497"/>
        <pc:sldMkLst>
          <pc:docMk/>
          <pc:sldMk cId="609044772" sldId="275"/>
        </pc:sldMkLst>
        <pc:spChg chg="add mod">
          <ac:chgData name="Adina Farinango" userId="33d2282c-26e6-499a-8585-f7494e0b621e" providerId="ADAL" clId="{ACBC8D00-F9ED-ED45-942F-76E937586B1E}" dt="2023-12-15T16:56:17.643" v="319" actId="1076"/>
          <ac:spMkLst>
            <pc:docMk/>
            <pc:sldMk cId="609044772" sldId="275"/>
            <ac:spMk id="2" creationId="{D9743875-C835-6480-6139-3CD9AC34618B}"/>
          </ac:spMkLst>
        </pc:spChg>
        <pc:spChg chg="mod">
          <ac:chgData name="Adina Farinango" userId="33d2282c-26e6-499a-8585-f7494e0b621e" providerId="ADAL" clId="{ACBC8D00-F9ED-ED45-942F-76E937586B1E}" dt="2023-12-15T17:03:35.412" v="497"/>
          <ac:spMkLst>
            <pc:docMk/>
            <pc:sldMk cId="609044772" sldId="275"/>
            <ac:spMk id="3" creationId="{9DB335EB-A46B-F183-43D9-0E944D857D43}"/>
          </ac:spMkLst>
        </pc:spChg>
        <pc:spChg chg="mod">
          <ac:chgData name="Adina Farinango" userId="33d2282c-26e6-499a-8585-f7494e0b621e" providerId="ADAL" clId="{ACBC8D00-F9ED-ED45-942F-76E937586B1E}" dt="2023-12-15T17:03:35.412" v="497"/>
          <ac:spMkLst>
            <pc:docMk/>
            <pc:sldMk cId="609044772" sldId="275"/>
            <ac:spMk id="4" creationId="{DD930132-55E9-7F84-090C-0331177FC75D}"/>
          </ac:spMkLst>
        </pc:spChg>
        <pc:graphicFrameChg chg="mod modGraphic">
          <ac:chgData name="Adina Farinango" userId="33d2282c-26e6-499a-8585-f7494e0b621e" providerId="ADAL" clId="{ACBC8D00-F9ED-ED45-942F-76E937586B1E}" dt="2023-12-15T16:55:25.331" v="312" actId="207"/>
          <ac:graphicFrameMkLst>
            <pc:docMk/>
            <pc:sldMk cId="609044772" sldId="275"/>
            <ac:graphicFrameMk id="5" creationId="{46BEAF14-6810-0483-67DC-9380F666580B}"/>
          </ac:graphicFrameMkLst>
        </pc:graphicFrameChg>
      </pc:sldChg>
      <pc:sldChg chg="addSp delSp modSp new mod">
        <pc:chgData name="Adina Farinango" userId="33d2282c-26e6-499a-8585-f7494e0b621e" providerId="ADAL" clId="{ACBC8D00-F9ED-ED45-942F-76E937586B1E}" dt="2023-12-15T17:03:35.412" v="497"/>
        <pc:sldMkLst>
          <pc:docMk/>
          <pc:sldMk cId="3312647463" sldId="276"/>
        </pc:sldMkLst>
        <pc:spChg chg="del mod">
          <ac:chgData name="Adina Farinango" userId="33d2282c-26e6-499a-8585-f7494e0b621e" providerId="ADAL" clId="{ACBC8D00-F9ED-ED45-942F-76E937586B1E}" dt="2023-12-15T16:57:23.323" v="333" actId="478"/>
          <ac:spMkLst>
            <pc:docMk/>
            <pc:sldMk cId="3312647463" sldId="276"/>
            <ac:spMk id="2" creationId="{69AF88D3-7B9C-9D74-D3E9-69848E720084}"/>
          </ac:spMkLst>
        </pc:spChg>
        <pc:spChg chg="mod">
          <ac:chgData name="Adina Farinango" userId="33d2282c-26e6-499a-8585-f7494e0b621e" providerId="ADAL" clId="{ACBC8D00-F9ED-ED45-942F-76E937586B1E}" dt="2023-12-15T17:03:35.412" v="497"/>
          <ac:spMkLst>
            <pc:docMk/>
            <pc:sldMk cId="3312647463" sldId="276"/>
            <ac:spMk id="3" creationId="{57C75B25-3798-C146-0565-D454D4DAE0DE}"/>
          </ac:spMkLst>
        </pc:spChg>
        <pc:spChg chg="mod">
          <ac:chgData name="Adina Farinango" userId="33d2282c-26e6-499a-8585-f7494e0b621e" providerId="ADAL" clId="{ACBC8D00-F9ED-ED45-942F-76E937586B1E}" dt="2023-12-15T17:03:35.412" v="497"/>
          <ac:spMkLst>
            <pc:docMk/>
            <pc:sldMk cId="3312647463" sldId="276"/>
            <ac:spMk id="4" creationId="{68F10077-9A2A-328B-86EA-BB1B1FCB8DE9}"/>
          </ac:spMkLst>
        </pc:spChg>
        <pc:graphicFrameChg chg="add mod">
          <ac:chgData name="Adina Farinango" userId="33d2282c-26e6-499a-8585-f7494e0b621e" providerId="ADAL" clId="{ACBC8D00-F9ED-ED45-942F-76E937586B1E}" dt="2023-12-15T17:00:20.852" v="407" actId="14100"/>
          <ac:graphicFrameMkLst>
            <pc:docMk/>
            <pc:sldMk cId="3312647463" sldId="276"/>
            <ac:graphicFrameMk id="5" creationId="{FF3875A2-2DF4-42D7-55F8-BAFAC85A195E}"/>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6" creationId="{D41F9059-9DEF-550C-F673-509D69E998A9}"/>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7" creationId="{3681ECF9-527A-0A41-B0A1-B4C5848B3DDD}"/>
          </ac:graphicFrameMkLst>
        </pc:graphicFrameChg>
      </pc:sldChg>
      <pc:sldChg chg="addSp delSp modSp new mod">
        <pc:chgData name="Adina Farinango" userId="33d2282c-26e6-499a-8585-f7494e0b621e" providerId="ADAL" clId="{ACBC8D00-F9ED-ED45-942F-76E937586B1E}" dt="2023-12-15T17:05:36.602" v="509" actId="207"/>
        <pc:sldMkLst>
          <pc:docMk/>
          <pc:sldMk cId="1696747760" sldId="277"/>
        </pc:sldMkLst>
        <pc:spChg chg="del mod">
          <ac:chgData name="Adina Farinango" userId="33d2282c-26e6-499a-8585-f7494e0b621e" providerId="ADAL" clId="{ACBC8D00-F9ED-ED45-942F-76E937586B1E}" dt="2023-12-15T17:00:42.458" v="411" actId="478"/>
          <ac:spMkLst>
            <pc:docMk/>
            <pc:sldMk cId="1696747760" sldId="277"/>
            <ac:spMk id="2" creationId="{6A2FF654-5C44-465E-5D90-F33D639DEB09}"/>
          </ac:spMkLst>
        </pc:spChg>
        <pc:spChg chg="mod">
          <ac:chgData name="Adina Farinango" userId="33d2282c-26e6-499a-8585-f7494e0b621e" providerId="ADAL" clId="{ACBC8D00-F9ED-ED45-942F-76E937586B1E}" dt="2023-12-15T17:03:35.412" v="497"/>
          <ac:spMkLst>
            <pc:docMk/>
            <pc:sldMk cId="1696747760" sldId="277"/>
            <ac:spMk id="3" creationId="{740BC579-0A4E-4BA1-FADF-0A9B0845511C}"/>
          </ac:spMkLst>
        </pc:spChg>
        <pc:spChg chg="mod">
          <ac:chgData name="Adina Farinango" userId="33d2282c-26e6-499a-8585-f7494e0b621e" providerId="ADAL" clId="{ACBC8D00-F9ED-ED45-942F-76E937586B1E}" dt="2023-12-15T17:03:35.412" v="497"/>
          <ac:spMkLst>
            <pc:docMk/>
            <pc:sldMk cId="1696747760" sldId="277"/>
            <ac:spMk id="4" creationId="{0934B53E-AF85-0DDE-0A70-81D12B3C2B5B}"/>
          </ac:spMkLst>
        </pc:spChg>
        <pc:graphicFrameChg chg="add mod modGraphic">
          <ac:chgData name="Adina Farinango" userId="33d2282c-26e6-499a-8585-f7494e0b621e" providerId="ADAL" clId="{ACBC8D00-F9ED-ED45-942F-76E937586B1E}" dt="2023-12-15T17:05:36.602" v="509" actId="207"/>
          <ac:graphicFrameMkLst>
            <pc:docMk/>
            <pc:sldMk cId="1696747760" sldId="277"/>
            <ac:graphicFrameMk id="5" creationId="{AA877439-954A-FD49-640D-BB50C48494A2}"/>
          </ac:graphicFrameMkLst>
        </pc:graphicFrameChg>
      </pc:sldChg>
      <pc:sldChg chg="addSp delSp modSp new mod">
        <pc:chgData name="Adina Farinango" userId="33d2282c-26e6-499a-8585-f7494e0b621e" providerId="ADAL" clId="{ACBC8D00-F9ED-ED45-942F-76E937586B1E}" dt="2023-12-15T17:05:30.043" v="508" actId="242"/>
        <pc:sldMkLst>
          <pc:docMk/>
          <pc:sldMk cId="1998531860" sldId="278"/>
        </pc:sldMkLst>
        <pc:spChg chg="del mod">
          <ac:chgData name="Adina Farinango" userId="33d2282c-26e6-499a-8585-f7494e0b621e" providerId="ADAL" clId="{ACBC8D00-F9ED-ED45-942F-76E937586B1E}" dt="2023-12-15T17:02:00.361" v="432" actId="478"/>
          <ac:spMkLst>
            <pc:docMk/>
            <pc:sldMk cId="1998531860" sldId="278"/>
            <ac:spMk id="2" creationId="{2307E1BB-E5CB-33FA-F127-A5C8DE9B0525}"/>
          </ac:spMkLst>
        </pc:spChg>
        <pc:spChg chg="mod">
          <ac:chgData name="Adina Farinango" userId="33d2282c-26e6-499a-8585-f7494e0b621e" providerId="ADAL" clId="{ACBC8D00-F9ED-ED45-942F-76E937586B1E}" dt="2023-12-15T17:03:35.412" v="497"/>
          <ac:spMkLst>
            <pc:docMk/>
            <pc:sldMk cId="1998531860" sldId="278"/>
            <ac:spMk id="3" creationId="{522C71DD-A0C5-79D7-A9C6-D21734271839}"/>
          </ac:spMkLst>
        </pc:spChg>
        <pc:spChg chg="mod">
          <ac:chgData name="Adina Farinango" userId="33d2282c-26e6-499a-8585-f7494e0b621e" providerId="ADAL" clId="{ACBC8D00-F9ED-ED45-942F-76E937586B1E}" dt="2023-12-15T17:03:35.412" v="497"/>
          <ac:spMkLst>
            <pc:docMk/>
            <pc:sldMk cId="1998531860" sldId="278"/>
            <ac:spMk id="4" creationId="{5AE29041-6775-0FE6-FB33-B0F57A75EA93}"/>
          </ac:spMkLst>
        </pc:spChg>
        <pc:spChg chg="add mod">
          <ac:chgData name="Adina Farinango" userId="33d2282c-26e6-499a-8585-f7494e0b621e" providerId="ADAL" clId="{ACBC8D00-F9ED-ED45-942F-76E937586B1E}" dt="2023-12-15T17:04:06.039" v="502" actId="1076"/>
          <ac:spMkLst>
            <pc:docMk/>
            <pc:sldMk cId="1998531860" sldId="278"/>
            <ac:spMk id="6" creationId="{6ADD5CD1-B57B-F2AD-A32B-87671CC663C0}"/>
          </ac:spMkLst>
        </pc:spChg>
        <pc:spChg chg="add mod">
          <ac:chgData name="Adina Farinango" userId="33d2282c-26e6-499a-8585-f7494e0b621e" providerId="ADAL" clId="{ACBC8D00-F9ED-ED45-942F-76E937586B1E}" dt="2023-12-15T17:04:03.875" v="501" actId="1076"/>
          <ac:spMkLst>
            <pc:docMk/>
            <pc:sldMk cId="1998531860" sldId="278"/>
            <ac:spMk id="7" creationId="{2640228C-CA38-E458-3D66-16201E84A3F8}"/>
          </ac:spMkLst>
        </pc:spChg>
        <pc:graphicFrameChg chg="add mod modGraphic">
          <ac:chgData name="Adina Farinango" userId="33d2282c-26e6-499a-8585-f7494e0b621e" providerId="ADAL" clId="{ACBC8D00-F9ED-ED45-942F-76E937586B1E}" dt="2023-12-15T17:05:30.043" v="508" actId="242"/>
          <ac:graphicFrameMkLst>
            <pc:docMk/>
            <pc:sldMk cId="1998531860" sldId="278"/>
            <ac:graphicFrameMk id="5" creationId="{86E8853B-AB13-10D4-2CBE-73FDEF18DB87}"/>
          </ac:graphicFrameMkLst>
        </pc:graphicFrameChg>
        <pc:graphicFrameChg chg="add mod modGraphic">
          <ac:chgData name="Adina Farinango" userId="33d2282c-26e6-499a-8585-f7494e0b621e" providerId="ADAL" clId="{ACBC8D00-F9ED-ED45-942F-76E937586B1E}" dt="2023-12-15T17:05:23.637" v="507" actId="242"/>
          <ac:graphicFrameMkLst>
            <pc:docMk/>
            <pc:sldMk cId="1998531860" sldId="278"/>
            <ac:graphicFrameMk id="8" creationId="{9B26F6A9-A0BD-87A7-1F9F-C0465810E2BB}"/>
          </ac:graphicFrameMkLst>
        </pc:graphicFrameChg>
      </pc:sldChg>
      <pc:sldChg chg="addSp delSp modSp new mod">
        <pc:chgData name="Adina Farinango" userId="33d2282c-26e6-499a-8585-f7494e0b621e" providerId="ADAL" clId="{ACBC8D00-F9ED-ED45-942F-76E937586B1E}" dt="2023-12-15T17:09:11.265" v="593" actId="20577"/>
        <pc:sldMkLst>
          <pc:docMk/>
          <pc:sldMk cId="689329238" sldId="279"/>
        </pc:sldMkLst>
        <pc:spChg chg="del">
          <ac:chgData name="Adina Farinango" userId="33d2282c-26e6-499a-8585-f7494e0b621e" providerId="ADAL" clId="{ACBC8D00-F9ED-ED45-942F-76E937586B1E}" dt="2023-12-15T17:07:05.718" v="536" actId="3680"/>
          <ac:spMkLst>
            <pc:docMk/>
            <pc:sldMk cId="689329238" sldId="279"/>
            <ac:spMk id="2" creationId="{C98ADC02-D69F-37BA-200A-E36CCF278093}"/>
          </ac:spMkLst>
        </pc:spChg>
        <pc:spChg chg="mod">
          <ac:chgData name="Adina Farinango" userId="33d2282c-26e6-499a-8585-f7494e0b621e" providerId="ADAL" clId="{ACBC8D00-F9ED-ED45-942F-76E937586B1E}" dt="2023-12-15T17:07:17.079" v="541" actId="1076"/>
          <ac:spMkLst>
            <pc:docMk/>
            <pc:sldMk cId="689329238" sldId="279"/>
            <ac:spMk id="3" creationId="{3DD1D044-D63F-6B10-01A2-907191E11C2F}"/>
          </ac:spMkLst>
        </pc:spChg>
        <pc:spChg chg="mod">
          <ac:chgData name="Adina Farinango" userId="33d2282c-26e6-499a-8585-f7494e0b621e" providerId="ADAL" clId="{ACBC8D00-F9ED-ED45-942F-76E937586B1E}" dt="2023-12-15T17:09:11.265" v="593" actId="20577"/>
          <ac:spMkLst>
            <pc:docMk/>
            <pc:sldMk cId="689329238" sldId="279"/>
            <ac:spMk id="4" creationId="{5F2288FD-9341-90F0-FEFA-AC337A9C0553}"/>
          </ac:spMkLst>
        </pc:spChg>
        <pc:graphicFrameChg chg="add mod ord modGraphic">
          <ac:chgData name="Adina Farinango" userId="33d2282c-26e6-499a-8585-f7494e0b621e" providerId="ADAL" clId="{ACBC8D00-F9ED-ED45-942F-76E937586B1E}" dt="2023-12-15T17:09:04.781" v="582" actId="2710"/>
          <ac:graphicFrameMkLst>
            <pc:docMk/>
            <pc:sldMk cId="689329238" sldId="279"/>
            <ac:graphicFrameMk id="5" creationId="{6E0F463A-0163-9874-DA19-B47795EA9FE4}"/>
          </ac:graphicFrameMkLst>
        </pc:graphicFrameChg>
      </pc:sldChg>
      <pc:sldChg chg="new del">
        <pc:chgData name="Adina Farinango" userId="33d2282c-26e6-499a-8585-f7494e0b621e" providerId="ADAL" clId="{ACBC8D00-F9ED-ED45-942F-76E937586B1E}" dt="2023-12-15T17:09:23.737" v="594" actId="2696"/>
        <pc:sldMkLst>
          <pc:docMk/>
          <pc:sldMk cId="1447021912" sldId="280"/>
        </pc:sldMkLst>
      </pc:sldChg>
      <pc:sldChg chg="new del">
        <pc:chgData name="Adina Farinango" userId="33d2282c-26e6-499a-8585-f7494e0b621e" providerId="ADAL" clId="{ACBC8D00-F9ED-ED45-942F-76E937586B1E}" dt="2023-12-15T17:09:23.767" v="599" actId="2696"/>
        <pc:sldMkLst>
          <pc:docMk/>
          <pc:sldMk cId="1716969284" sldId="281"/>
        </pc:sldMkLst>
      </pc:sldChg>
      <pc:sldChg chg="addSp delSp modSp new mod ord">
        <pc:chgData name="Adina Farinango" userId="33d2282c-26e6-499a-8585-f7494e0b621e" providerId="ADAL" clId="{ACBC8D00-F9ED-ED45-942F-76E937586B1E}" dt="2023-12-15T17:06:42.970" v="535" actId="207"/>
        <pc:sldMkLst>
          <pc:docMk/>
          <pc:sldMk cId="4157125231" sldId="282"/>
        </pc:sldMkLst>
        <pc:spChg chg="del mod">
          <ac:chgData name="Adina Farinango" userId="33d2282c-26e6-499a-8585-f7494e0b621e" providerId="ADAL" clId="{ACBC8D00-F9ED-ED45-942F-76E937586B1E}" dt="2023-12-15T17:06:02.449" v="516" actId="478"/>
          <ac:spMkLst>
            <pc:docMk/>
            <pc:sldMk cId="4157125231" sldId="282"/>
            <ac:spMk id="2" creationId="{9CF3F932-4400-87AD-A4D8-928E4277886B}"/>
          </ac:spMkLst>
        </pc:spChg>
        <pc:spChg chg="mod">
          <ac:chgData name="Adina Farinango" userId="33d2282c-26e6-499a-8585-f7494e0b621e" providerId="ADAL" clId="{ACBC8D00-F9ED-ED45-942F-76E937586B1E}" dt="2023-12-15T17:05:55.316" v="514"/>
          <ac:spMkLst>
            <pc:docMk/>
            <pc:sldMk cId="4157125231" sldId="282"/>
            <ac:spMk id="3" creationId="{03156176-A740-0342-15BE-F57D33181100}"/>
          </ac:spMkLst>
        </pc:spChg>
        <pc:spChg chg="mod">
          <ac:chgData name="Adina Farinango" userId="33d2282c-26e6-499a-8585-f7494e0b621e" providerId="ADAL" clId="{ACBC8D00-F9ED-ED45-942F-76E937586B1E}" dt="2023-12-15T17:06:31.165" v="533" actId="20577"/>
          <ac:spMkLst>
            <pc:docMk/>
            <pc:sldMk cId="4157125231" sldId="282"/>
            <ac:spMk id="4" creationId="{051CF2C6-18CD-0A2A-D1B9-CB63CE22FEA6}"/>
          </ac:spMkLst>
        </pc:spChg>
        <pc:graphicFrameChg chg="add mod modGraphic">
          <ac:chgData name="Adina Farinango" userId="33d2282c-26e6-499a-8585-f7494e0b621e" providerId="ADAL" clId="{ACBC8D00-F9ED-ED45-942F-76E937586B1E}" dt="2023-12-15T17:06:42.970" v="535" actId="207"/>
          <ac:graphicFrameMkLst>
            <pc:docMk/>
            <pc:sldMk cId="4157125231" sldId="282"/>
            <ac:graphicFrameMk id="5" creationId="{8A248C2D-1E55-5282-D340-077E2E12A9E5}"/>
          </ac:graphicFrameMkLst>
        </pc:graphicFrameChg>
      </pc:sldChg>
    </pc:docChg>
  </pc:docChgLst>
  <pc:docChgLst>
    <pc:chgData name="Cassia Wells" userId="a6da94d1-ef31-4f9d-80a8-98c65890a03c" providerId="ADAL" clId="{12DE58ED-A5CD-AB4A-B63E-CE878C63A6FD}"/>
    <pc:docChg chg="modSld">
      <pc:chgData name="Cassia Wells" userId="a6da94d1-ef31-4f9d-80a8-98c65890a03c" providerId="ADAL" clId="{12DE58ED-A5CD-AB4A-B63E-CE878C63A6FD}" dt="2024-01-24T16:02:21.534" v="25" actId="114"/>
      <pc:docMkLst>
        <pc:docMk/>
      </pc:docMkLst>
      <pc:sldChg chg="modSp mod">
        <pc:chgData name="Cassia Wells" userId="a6da94d1-ef31-4f9d-80a8-98c65890a03c" providerId="ADAL" clId="{12DE58ED-A5CD-AB4A-B63E-CE878C63A6FD}" dt="2024-01-24T15:58:16.267" v="6" actId="114"/>
        <pc:sldMkLst>
          <pc:docMk/>
          <pc:sldMk cId="3278870117" sldId="287"/>
        </pc:sldMkLst>
        <pc:graphicFrameChg chg="modGraphic">
          <ac:chgData name="Cassia Wells" userId="a6da94d1-ef31-4f9d-80a8-98c65890a03c" providerId="ADAL" clId="{12DE58ED-A5CD-AB4A-B63E-CE878C63A6FD}" dt="2024-01-24T15:58:16.267" v="6" actId="114"/>
          <ac:graphicFrameMkLst>
            <pc:docMk/>
            <pc:sldMk cId="3278870117" sldId="287"/>
            <ac:graphicFrameMk id="5" creationId="{804926AA-F580-9C26-55C4-A8CCE1320765}"/>
          </ac:graphicFrameMkLst>
        </pc:graphicFrameChg>
      </pc:sldChg>
      <pc:sldChg chg="modSp mod">
        <pc:chgData name="Cassia Wells" userId="a6da94d1-ef31-4f9d-80a8-98c65890a03c" providerId="ADAL" clId="{12DE58ED-A5CD-AB4A-B63E-CE878C63A6FD}" dt="2024-01-24T16:00:15.827" v="19" actId="1076"/>
        <pc:sldMkLst>
          <pc:docMk/>
          <pc:sldMk cId="2845144028" sldId="292"/>
        </pc:sldMkLst>
        <pc:spChg chg="mod">
          <ac:chgData name="Cassia Wells" userId="a6da94d1-ef31-4f9d-80a8-98c65890a03c" providerId="ADAL" clId="{12DE58ED-A5CD-AB4A-B63E-CE878C63A6FD}" dt="2024-01-24T16:00:15.827" v="19" actId="1076"/>
          <ac:spMkLst>
            <pc:docMk/>
            <pc:sldMk cId="2845144028" sldId="292"/>
            <ac:spMk id="6" creationId="{3B3D1494-F266-C0B1-7EE7-B390CEE98C5A}"/>
          </ac:spMkLst>
        </pc:spChg>
      </pc:sldChg>
      <pc:sldChg chg="modSp mod">
        <pc:chgData name="Cassia Wells" userId="a6da94d1-ef31-4f9d-80a8-98c65890a03c" providerId="ADAL" clId="{12DE58ED-A5CD-AB4A-B63E-CE878C63A6FD}" dt="2024-01-24T15:58:39.608" v="12" actId="114"/>
        <pc:sldMkLst>
          <pc:docMk/>
          <pc:sldMk cId="3569201802" sldId="294"/>
        </pc:sldMkLst>
        <pc:graphicFrameChg chg="modGraphic">
          <ac:chgData name="Cassia Wells" userId="a6da94d1-ef31-4f9d-80a8-98c65890a03c" providerId="ADAL" clId="{12DE58ED-A5CD-AB4A-B63E-CE878C63A6FD}" dt="2024-01-24T15:58:39.608" v="12" actId="114"/>
          <ac:graphicFrameMkLst>
            <pc:docMk/>
            <pc:sldMk cId="3569201802" sldId="294"/>
            <ac:graphicFrameMk id="5" creationId="{804926AA-F580-9C26-55C4-A8CCE1320765}"/>
          </ac:graphicFrameMkLst>
        </pc:graphicFrameChg>
      </pc:sldChg>
      <pc:sldChg chg="modSp mod">
        <pc:chgData name="Cassia Wells" userId="a6da94d1-ef31-4f9d-80a8-98c65890a03c" providerId="ADAL" clId="{12DE58ED-A5CD-AB4A-B63E-CE878C63A6FD}" dt="2024-01-24T15:59:09.088" v="17" actId="114"/>
        <pc:sldMkLst>
          <pc:docMk/>
          <pc:sldMk cId="541113500" sldId="295"/>
        </pc:sldMkLst>
        <pc:graphicFrameChg chg="modGraphic">
          <ac:chgData name="Cassia Wells" userId="a6da94d1-ef31-4f9d-80a8-98c65890a03c" providerId="ADAL" clId="{12DE58ED-A5CD-AB4A-B63E-CE878C63A6FD}" dt="2024-01-24T15:59:09.088" v="17" actId="114"/>
          <ac:graphicFrameMkLst>
            <pc:docMk/>
            <pc:sldMk cId="541113500" sldId="295"/>
            <ac:graphicFrameMk id="5" creationId="{804926AA-F580-9C26-55C4-A8CCE1320765}"/>
          </ac:graphicFrameMkLst>
        </pc:graphicFrameChg>
      </pc:sldChg>
      <pc:sldChg chg="modSp mod">
        <pc:chgData name="Cassia Wells" userId="a6da94d1-ef31-4f9d-80a8-98c65890a03c" providerId="ADAL" clId="{12DE58ED-A5CD-AB4A-B63E-CE878C63A6FD}" dt="2024-01-24T16:01:28.570" v="22" actId="208"/>
        <pc:sldMkLst>
          <pc:docMk/>
          <pc:sldMk cId="537529396" sldId="297"/>
        </pc:sldMkLst>
        <pc:spChg chg="mod">
          <ac:chgData name="Cassia Wells" userId="a6da94d1-ef31-4f9d-80a8-98c65890a03c" providerId="ADAL" clId="{12DE58ED-A5CD-AB4A-B63E-CE878C63A6FD}" dt="2024-01-24T16:01:17.351" v="20" actId="208"/>
          <ac:spMkLst>
            <pc:docMk/>
            <pc:sldMk cId="537529396" sldId="297"/>
            <ac:spMk id="86" creationId="{44D0102F-2FC3-D908-F637-4694BCDE087D}"/>
          </ac:spMkLst>
        </pc:spChg>
        <pc:spChg chg="mod">
          <ac:chgData name="Cassia Wells" userId="a6da94d1-ef31-4f9d-80a8-98c65890a03c" providerId="ADAL" clId="{12DE58ED-A5CD-AB4A-B63E-CE878C63A6FD}" dt="2024-01-24T16:01:28.570" v="22" actId="208"/>
          <ac:spMkLst>
            <pc:docMk/>
            <pc:sldMk cId="537529396" sldId="297"/>
            <ac:spMk id="87" creationId="{ACCB2D63-EE5B-9015-6D44-81E7BDBA3622}"/>
          </ac:spMkLst>
        </pc:spChg>
      </pc:sldChg>
      <pc:sldChg chg="modSp mod">
        <pc:chgData name="Cassia Wells" userId="a6da94d1-ef31-4f9d-80a8-98c65890a03c" providerId="ADAL" clId="{12DE58ED-A5CD-AB4A-B63E-CE878C63A6FD}" dt="2024-01-24T16:02:21.534" v="25" actId="114"/>
        <pc:sldMkLst>
          <pc:docMk/>
          <pc:sldMk cId="3479712522" sldId="299"/>
        </pc:sldMkLst>
        <pc:graphicFrameChg chg="modGraphic">
          <ac:chgData name="Cassia Wells" userId="a6da94d1-ef31-4f9d-80a8-98c65890a03c" providerId="ADAL" clId="{12DE58ED-A5CD-AB4A-B63E-CE878C63A6FD}" dt="2024-01-24T16:02:21.534" v="25" actId="114"/>
          <ac:graphicFrameMkLst>
            <pc:docMk/>
            <pc:sldMk cId="3479712522" sldId="299"/>
            <ac:graphicFrameMk id="6" creationId="{E968005D-67AE-F52A-A153-55C1B697BF55}"/>
          </ac:graphicFrameMkLst>
        </pc:graphicFrameChg>
      </pc:sldChg>
    </pc:docChg>
  </pc:docChgLst>
  <pc:docChgLst>
    <pc:chgData name="Joseph Stegemerten" userId="3faaf8d9-3a69-4c8b-b807-c4944e271286" providerId="ADAL" clId="{3DD60AFB-0E98-4941-8EFC-503323FBE52C}"/>
    <pc:docChg chg="custSel modSld">
      <pc:chgData name="Joseph Stegemerten" userId="3faaf8d9-3a69-4c8b-b807-c4944e271286" providerId="ADAL" clId="{3DD60AFB-0E98-4941-8EFC-503323FBE52C}" dt="2023-12-13T15:56:42.314" v="37" actId="20577"/>
      <pc:docMkLst>
        <pc:docMk/>
      </pc:docMkLst>
      <pc:sldChg chg="addSp delSp modSp mod modNotesTx">
        <pc:chgData name="Joseph Stegemerten" userId="3faaf8d9-3a69-4c8b-b807-c4944e271286" providerId="ADAL" clId="{3DD60AFB-0E98-4941-8EFC-503323FBE52C}" dt="2023-12-13T15:56:42.314" v="37" actId="20577"/>
        <pc:sldMkLst>
          <pc:docMk/>
          <pc:sldMk cId="366165314" sldId="256"/>
        </pc:sldMkLst>
        <pc:spChg chg="add del mod">
          <ac:chgData name="Joseph Stegemerten" userId="3faaf8d9-3a69-4c8b-b807-c4944e271286" providerId="ADAL" clId="{3DD60AFB-0E98-4941-8EFC-503323FBE52C}" dt="2023-12-13T15:55:21.290" v="15"/>
          <ac:spMkLst>
            <pc:docMk/>
            <pc:sldMk cId="366165314" sldId="256"/>
            <ac:spMk id="8" creationId="{A4091BF3-BD46-E8B7-D26B-AF6978790C9D}"/>
          </ac:spMkLst>
        </pc:spChg>
        <pc:spChg chg="add del mod">
          <ac:chgData name="Joseph Stegemerten" userId="3faaf8d9-3a69-4c8b-b807-c4944e271286" providerId="ADAL" clId="{3DD60AFB-0E98-4941-8EFC-503323FBE52C}" dt="2023-12-13T15:55:31.341" v="21"/>
          <ac:spMkLst>
            <pc:docMk/>
            <pc:sldMk cId="366165314" sldId="256"/>
            <ac:spMk id="12" creationId="{8B444E26-3786-1634-6E2B-0B36BA993DEE}"/>
          </ac:spMkLst>
        </pc:spChg>
        <pc:picChg chg="del">
          <ac:chgData name="Joseph Stegemerten" userId="3faaf8d9-3a69-4c8b-b807-c4944e271286" providerId="ADAL" clId="{3DD60AFB-0E98-4941-8EFC-503323FBE52C}" dt="2023-12-13T15:55:06.877" v="14" actId="478"/>
          <ac:picMkLst>
            <pc:docMk/>
            <pc:sldMk cId="366165314" sldId="256"/>
            <ac:picMk id="5" creationId="{46A7E6AC-4E92-2468-7F26-0D44F56E9221}"/>
          </ac:picMkLst>
        </pc:picChg>
        <pc:picChg chg="add del mod modCrop">
          <ac:chgData name="Joseph Stegemerten" userId="3faaf8d9-3a69-4c8b-b807-c4944e271286" providerId="ADAL" clId="{3DD60AFB-0E98-4941-8EFC-503323FBE52C}" dt="2023-12-13T15:55:26.264" v="19" actId="478"/>
          <ac:picMkLst>
            <pc:docMk/>
            <pc:sldMk cId="366165314" sldId="256"/>
            <ac:picMk id="6" creationId="{B92CEE82-50F6-BA1C-596D-C7E3CFCF6313}"/>
          </ac:picMkLst>
        </pc:picChg>
        <pc:picChg chg="add del mod">
          <ac:chgData name="Joseph Stegemerten" userId="3faaf8d9-3a69-4c8b-b807-c4944e271286" providerId="ADAL" clId="{3DD60AFB-0E98-4941-8EFC-503323FBE52C}" dt="2023-12-13T15:55:26.967" v="20" actId="478"/>
          <ac:picMkLst>
            <pc:docMk/>
            <pc:sldMk cId="366165314" sldId="256"/>
            <ac:picMk id="10" creationId="{FFFB9DAC-DAF1-DD19-55EE-A8E391784BFF}"/>
          </ac:picMkLst>
        </pc:picChg>
        <pc:picChg chg="add mod modCrop">
          <ac:chgData name="Joseph Stegemerten" userId="3faaf8d9-3a69-4c8b-b807-c4944e271286" providerId="ADAL" clId="{3DD60AFB-0E98-4941-8EFC-503323FBE52C}" dt="2023-12-13T15:55:47.134" v="25" actId="732"/>
          <ac:picMkLst>
            <pc:docMk/>
            <pc:sldMk cId="366165314" sldId="256"/>
            <ac:picMk id="14" creationId="{E9C9A4EC-63F3-22C1-F3E1-A377BE5CFF03}"/>
          </ac:picMkLst>
        </pc:picChg>
      </pc:sldChg>
      <pc:sldChg chg="addSp delSp modSp mod">
        <pc:chgData name="Joseph Stegemerten" userId="3faaf8d9-3a69-4c8b-b807-c4944e271286" providerId="ADAL" clId="{3DD60AFB-0E98-4941-8EFC-503323FBE52C}" dt="2023-12-13T15:27:34.462" v="5"/>
        <pc:sldMkLst>
          <pc:docMk/>
          <pc:sldMk cId="681283887" sldId="257"/>
        </pc:sldMkLst>
        <pc:spChg chg="add del mod">
          <ac:chgData name="Joseph Stegemerten" userId="3faaf8d9-3a69-4c8b-b807-c4944e271286" providerId="ADAL" clId="{3DD60AFB-0E98-4941-8EFC-503323FBE52C}" dt="2023-12-13T15:27:34.462" v="5"/>
          <ac:spMkLst>
            <pc:docMk/>
            <pc:sldMk cId="681283887" sldId="257"/>
            <ac:spMk id="2" creationId="{C766D217-2431-F259-8A13-04345DFEEA72}"/>
          </ac:spMkLst>
        </pc:spChg>
        <pc:spChg chg="add del mod">
          <ac:chgData name="Joseph Stegemerten" userId="3faaf8d9-3a69-4c8b-b807-c4944e271286" providerId="ADAL" clId="{3DD60AFB-0E98-4941-8EFC-503323FBE52C}" dt="2023-12-13T15:27:33.912" v="3"/>
          <ac:spMkLst>
            <pc:docMk/>
            <pc:sldMk cId="681283887" sldId="257"/>
            <ac:spMk id="3" creationId="{90345466-83A6-99D2-C1CC-F5DA3DEFDB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030A1-EAC8-5F42-B114-870F7F07C6F9}" type="doc">
      <dgm:prSet loTypeId="urn:microsoft.com/office/officeart/2005/8/layout/process2" loCatId="" qsTypeId="urn:microsoft.com/office/officeart/2005/8/quickstyle/simple1" qsCatId="simple" csTypeId="urn:microsoft.com/office/officeart/2005/8/colors/accent5_2" csCatId="accent5" phldr="1"/>
      <dgm:spPr/>
    </dgm:pt>
    <dgm:pt modelId="{7A3F12DF-494A-C945-AC88-EBB749DEDD6F}">
      <dgm:prSet phldrT="[Text]"/>
      <dgm:spPr/>
      <dgm:t>
        <a:bodyPr/>
        <a:lstStyle/>
        <a:p>
          <a:pPr>
            <a:buFont typeface="Arial" panose="020B0604020202020204" pitchFamily="34" charset="0"/>
            <a:buChar char="•"/>
          </a:pPr>
          <a:r>
            <a:rPr lang="en-US" b="0" i="0"/>
            <a:t>Confirm HIV Negative Status​</a:t>
          </a:r>
          <a:endParaRPr lang="en-US"/>
        </a:p>
      </dgm:t>
    </dgm:pt>
    <dgm:pt modelId="{9B5C9D7D-FECF-A245-8C0B-B29404384FC7}" type="parTrans" cxnId="{D2636105-0095-5646-A8BC-1D81CCB6F30B}">
      <dgm:prSet/>
      <dgm:spPr/>
      <dgm:t>
        <a:bodyPr/>
        <a:lstStyle/>
        <a:p>
          <a:endParaRPr lang="en-US"/>
        </a:p>
      </dgm:t>
    </dgm:pt>
    <dgm:pt modelId="{D7786E8D-9CC8-8741-AC05-0F064198B82F}" type="sibTrans" cxnId="{D2636105-0095-5646-A8BC-1D81CCB6F30B}">
      <dgm:prSet/>
      <dgm:spPr/>
      <dgm:t>
        <a:bodyPr/>
        <a:lstStyle/>
        <a:p>
          <a:endParaRPr lang="en-US"/>
        </a:p>
      </dgm:t>
    </dgm:pt>
    <dgm:pt modelId="{59122169-2EB7-E742-B5DE-D0DE52D6B96E}">
      <dgm:prSet/>
      <dgm:spPr/>
      <dgm:t>
        <a:bodyPr/>
        <a:lstStyle/>
        <a:p>
          <a:pPr>
            <a:buFont typeface="Arial" panose="020B0604020202020204" pitchFamily="34" charset="0"/>
            <a:buChar char="•"/>
          </a:pPr>
          <a:r>
            <a:rPr lang="en-US" b="0" i="0"/>
            <a:t>Screen for Substantial Risk for HIV ​</a:t>
          </a:r>
        </a:p>
      </dgm:t>
    </dgm:pt>
    <dgm:pt modelId="{F003D63F-B81A-C84A-B354-BE788815E905}" type="parTrans" cxnId="{1439F4A1-2EC8-944F-9432-B21989781DA7}">
      <dgm:prSet/>
      <dgm:spPr/>
      <dgm:t>
        <a:bodyPr/>
        <a:lstStyle/>
        <a:p>
          <a:endParaRPr lang="en-US"/>
        </a:p>
      </dgm:t>
    </dgm:pt>
    <dgm:pt modelId="{017D7E13-3643-3849-A1C4-3E453A31186B}" type="sibTrans" cxnId="{1439F4A1-2EC8-944F-9432-B21989781DA7}">
      <dgm:prSet/>
      <dgm:spPr/>
      <dgm:t>
        <a:bodyPr/>
        <a:lstStyle/>
        <a:p>
          <a:endParaRPr lang="en-US"/>
        </a:p>
      </dgm:t>
    </dgm:pt>
    <dgm:pt modelId="{76F6E234-F59C-214D-B294-E7F487941071}">
      <dgm:prSet/>
      <dgm:spPr/>
      <dgm:t>
        <a:bodyPr/>
        <a:lstStyle/>
        <a:p>
          <a:pPr>
            <a:buFont typeface="Arial" panose="020B0604020202020204" pitchFamily="34" charset="0"/>
            <a:buChar char="•"/>
          </a:pPr>
          <a:r>
            <a:rPr lang="en-US" b="0" i="0"/>
            <a:t>Informed Choice </a:t>
          </a:r>
          <a:br>
            <a:rPr lang="en-US" b="0" i="0"/>
          </a:br>
          <a:r>
            <a:rPr lang="en-US" b="0" i="0"/>
            <a:t>PrEP Counseling​</a:t>
          </a:r>
        </a:p>
      </dgm:t>
    </dgm:pt>
    <dgm:pt modelId="{2D46831D-2999-0F4C-88BD-05CDEE7AC183}" type="parTrans" cxnId="{47C29E5C-F5C3-1C45-A2D4-A473AED3337B}">
      <dgm:prSet/>
      <dgm:spPr/>
      <dgm:t>
        <a:bodyPr/>
        <a:lstStyle/>
        <a:p>
          <a:endParaRPr lang="en-US"/>
        </a:p>
      </dgm:t>
    </dgm:pt>
    <dgm:pt modelId="{D49F82BC-867B-0A40-8033-6D4399280628}" type="sibTrans" cxnId="{47C29E5C-F5C3-1C45-A2D4-A473AED3337B}">
      <dgm:prSet/>
      <dgm:spPr/>
      <dgm:t>
        <a:bodyPr/>
        <a:lstStyle/>
        <a:p>
          <a:endParaRPr lang="en-US"/>
        </a:p>
      </dgm:t>
    </dgm:pt>
    <dgm:pt modelId="{AAA3D26F-F647-4748-BB93-332F174EA198}">
      <dgm:prSet/>
      <dgm:spPr/>
      <dgm:t>
        <a:bodyPr/>
        <a:lstStyle/>
        <a:p>
          <a:pPr>
            <a:buFont typeface="Arial" panose="020B0604020202020204" pitchFamily="34" charset="0"/>
            <a:buChar char="•"/>
          </a:pPr>
          <a:r>
            <a:rPr lang="en-US" b="0" i="0"/>
            <a:t>Establish Eligibility for CAB-LA</a:t>
          </a:r>
        </a:p>
      </dgm:t>
    </dgm:pt>
    <dgm:pt modelId="{8E96C8EB-18AF-FE4F-83B9-C4D81664162A}" type="parTrans" cxnId="{35FD3A3A-6805-6844-82FB-63803D7B45DF}">
      <dgm:prSet/>
      <dgm:spPr/>
      <dgm:t>
        <a:bodyPr/>
        <a:lstStyle/>
        <a:p>
          <a:endParaRPr lang="en-US"/>
        </a:p>
      </dgm:t>
    </dgm:pt>
    <dgm:pt modelId="{D4611D3F-52D8-034D-94A3-90C8B308A11F}" type="sibTrans" cxnId="{35FD3A3A-6805-6844-82FB-63803D7B45DF}">
      <dgm:prSet/>
      <dgm:spPr/>
      <dgm:t>
        <a:bodyPr/>
        <a:lstStyle/>
        <a:p>
          <a:endParaRPr lang="en-US"/>
        </a:p>
      </dgm:t>
    </dgm:pt>
    <dgm:pt modelId="{D115A887-7D97-514D-B6CA-5539030C8F35}">
      <dgm:prSet/>
      <dgm:spPr/>
      <dgm:t>
        <a:bodyPr/>
        <a:lstStyle/>
        <a:p>
          <a:pPr>
            <a:buFont typeface="Arial" panose="020B0604020202020204" pitchFamily="34" charset="0"/>
            <a:buChar char="•"/>
          </a:pPr>
          <a:r>
            <a:rPr lang="en-US" b="0" i="0"/>
            <a:t>Initiate PrEP​</a:t>
          </a:r>
        </a:p>
      </dgm:t>
    </dgm:pt>
    <dgm:pt modelId="{95278410-2859-C349-905A-BAA0014C8549}" type="parTrans" cxnId="{8E87E26A-DAF1-CE48-AB7B-21D051EBC2DF}">
      <dgm:prSet/>
      <dgm:spPr/>
      <dgm:t>
        <a:bodyPr/>
        <a:lstStyle/>
        <a:p>
          <a:endParaRPr lang="en-US"/>
        </a:p>
      </dgm:t>
    </dgm:pt>
    <dgm:pt modelId="{20D5EF55-876E-B24D-A6BB-AA8A4032883D}" type="sibTrans" cxnId="{8E87E26A-DAF1-CE48-AB7B-21D051EBC2DF}">
      <dgm:prSet/>
      <dgm:spPr/>
      <dgm:t>
        <a:bodyPr/>
        <a:lstStyle/>
        <a:p>
          <a:endParaRPr lang="en-US"/>
        </a:p>
      </dgm:t>
    </dgm:pt>
    <dgm:pt modelId="{7B187D2F-4B41-7144-86AD-375A532A9216}" type="pres">
      <dgm:prSet presAssocID="{368030A1-EAC8-5F42-B114-870F7F07C6F9}" presName="linearFlow" presStyleCnt="0">
        <dgm:presLayoutVars>
          <dgm:resizeHandles val="exact"/>
        </dgm:presLayoutVars>
      </dgm:prSet>
      <dgm:spPr/>
    </dgm:pt>
    <dgm:pt modelId="{51F7572F-A4B8-2044-8210-40803D57CCDF}" type="pres">
      <dgm:prSet presAssocID="{7A3F12DF-494A-C945-AC88-EBB749DEDD6F}" presName="node" presStyleLbl="node1" presStyleIdx="0" presStyleCnt="5">
        <dgm:presLayoutVars>
          <dgm:bulletEnabled val="1"/>
        </dgm:presLayoutVars>
      </dgm:prSet>
      <dgm:spPr/>
    </dgm:pt>
    <dgm:pt modelId="{9120AC59-9CE7-EB40-AF48-475E199D30EA}" type="pres">
      <dgm:prSet presAssocID="{D7786E8D-9CC8-8741-AC05-0F064198B82F}" presName="sibTrans" presStyleLbl="sibTrans2D1" presStyleIdx="0" presStyleCnt="4"/>
      <dgm:spPr/>
    </dgm:pt>
    <dgm:pt modelId="{C94C0F7B-BA7E-4F41-B2A7-7C50A864D6A7}" type="pres">
      <dgm:prSet presAssocID="{D7786E8D-9CC8-8741-AC05-0F064198B82F}" presName="connectorText" presStyleLbl="sibTrans2D1" presStyleIdx="0" presStyleCnt="4"/>
      <dgm:spPr/>
    </dgm:pt>
    <dgm:pt modelId="{3C74B70F-1FD7-A148-84F5-F89BB22DB985}" type="pres">
      <dgm:prSet presAssocID="{59122169-2EB7-E742-B5DE-D0DE52D6B96E}" presName="node" presStyleLbl="node1" presStyleIdx="1" presStyleCnt="5">
        <dgm:presLayoutVars>
          <dgm:bulletEnabled val="1"/>
        </dgm:presLayoutVars>
      </dgm:prSet>
      <dgm:spPr/>
    </dgm:pt>
    <dgm:pt modelId="{15BE8D93-65C3-F544-8F79-23454D366A40}" type="pres">
      <dgm:prSet presAssocID="{017D7E13-3643-3849-A1C4-3E453A31186B}" presName="sibTrans" presStyleLbl="sibTrans2D1" presStyleIdx="1" presStyleCnt="4"/>
      <dgm:spPr/>
    </dgm:pt>
    <dgm:pt modelId="{CC28DCC7-B958-D847-BBB8-32B154E731E5}" type="pres">
      <dgm:prSet presAssocID="{017D7E13-3643-3849-A1C4-3E453A31186B}" presName="connectorText" presStyleLbl="sibTrans2D1" presStyleIdx="1" presStyleCnt="4"/>
      <dgm:spPr/>
    </dgm:pt>
    <dgm:pt modelId="{04AA235F-E162-8249-8521-BE2321FD14DF}" type="pres">
      <dgm:prSet presAssocID="{76F6E234-F59C-214D-B294-E7F487941071}" presName="node" presStyleLbl="node1" presStyleIdx="2" presStyleCnt="5">
        <dgm:presLayoutVars>
          <dgm:bulletEnabled val="1"/>
        </dgm:presLayoutVars>
      </dgm:prSet>
      <dgm:spPr/>
    </dgm:pt>
    <dgm:pt modelId="{E622E257-7593-554D-88E1-55D001320733}" type="pres">
      <dgm:prSet presAssocID="{D49F82BC-867B-0A40-8033-6D4399280628}" presName="sibTrans" presStyleLbl="sibTrans2D1" presStyleIdx="2" presStyleCnt="4"/>
      <dgm:spPr/>
    </dgm:pt>
    <dgm:pt modelId="{EE3A2D3E-B7AD-5C44-9B04-D1159961340A}" type="pres">
      <dgm:prSet presAssocID="{D49F82BC-867B-0A40-8033-6D4399280628}" presName="connectorText" presStyleLbl="sibTrans2D1" presStyleIdx="2" presStyleCnt="4"/>
      <dgm:spPr/>
    </dgm:pt>
    <dgm:pt modelId="{BA85C724-102A-B64A-B643-4073B878E1C9}" type="pres">
      <dgm:prSet presAssocID="{AAA3D26F-F647-4748-BB93-332F174EA198}" presName="node" presStyleLbl="node1" presStyleIdx="3" presStyleCnt="5">
        <dgm:presLayoutVars>
          <dgm:bulletEnabled val="1"/>
        </dgm:presLayoutVars>
      </dgm:prSet>
      <dgm:spPr/>
    </dgm:pt>
    <dgm:pt modelId="{77E9BB54-1686-7644-A466-0B5B6A2BBD1B}" type="pres">
      <dgm:prSet presAssocID="{D4611D3F-52D8-034D-94A3-90C8B308A11F}" presName="sibTrans" presStyleLbl="sibTrans2D1" presStyleIdx="3" presStyleCnt="4"/>
      <dgm:spPr/>
    </dgm:pt>
    <dgm:pt modelId="{808E959A-2256-5D49-A4A9-8601C9D539A2}" type="pres">
      <dgm:prSet presAssocID="{D4611D3F-52D8-034D-94A3-90C8B308A11F}" presName="connectorText" presStyleLbl="sibTrans2D1" presStyleIdx="3" presStyleCnt="4"/>
      <dgm:spPr/>
    </dgm:pt>
    <dgm:pt modelId="{D92D7686-1C30-E242-A4E2-580973D856B9}" type="pres">
      <dgm:prSet presAssocID="{D115A887-7D97-514D-B6CA-5539030C8F35}" presName="node" presStyleLbl="node1" presStyleIdx="4" presStyleCnt="5">
        <dgm:presLayoutVars>
          <dgm:bulletEnabled val="1"/>
        </dgm:presLayoutVars>
      </dgm:prSet>
      <dgm:spPr/>
    </dgm:pt>
  </dgm:ptLst>
  <dgm:cxnLst>
    <dgm:cxn modelId="{CADF0105-D7A4-8544-B04B-884FB6FCAD21}" type="presOf" srcId="{D7786E8D-9CC8-8741-AC05-0F064198B82F}" destId="{9120AC59-9CE7-EB40-AF48-475E199D30EA}" srcOrd="0" destOrd="0" presId="urn:microsoft.com/office/officeart/2005/8/layout/process2"/>
    <dgm:cxn modelId="{D2636105-0095-5646-A8BC-1D81CCB6F30B}" srcId="{368030A1-EAC8-5F42-B114-870F7F07C6F9}" destId="{7A3F12DF-494A-C945-AC88-EBB749DEDD6F}" srcOrd="0" destOrd="0" parTransId="{9B5C9D7D-FECF-A245-8C0B-B29404384FC7}" sibTransId="{D7786E8D-9CC8-8741-AC05-0F064198B82F}"/>
    <dgm:cxn modelId="{01D0130E-26A5-8043-A48E-6712834AC12A}" type="presOf" srcId="{D49F82BC-867B-0A40-8033-6D4399280628}" destId="{E622E257-7593-554D-88E1-55D001320733}" srcOrd="0" destOrd="0" presId="urn:microsoft.com/office/officeart/2005/8/layout/process2"/>
    <dgm:cxn modelId="{09E3DC10-FBE3-F342-BF80-4ABD0E5BB563}" type="presOf" srcId="{D4611D3F-52D8-034D-94A3-90C8B308A11F}" destId="{77E9BB54-1686-7644-A466-0B5B6A2BBD1B}" srcOrd="0" destOrd="0" presId="urn:microsoft.com/office/officeart/2005/8/layout/process2"/>
    <dgm:cxn modelId="{DD8D3815-1523-BB41-BB30-084E53C90FC3}" type="presOf" srcId="{D49F82BC-867B-0A40-8033-6D4399280628}" destId="{EE3A2D3E-B7AD-5C44-9B04-D1159961340A}" srcOrd="1" destOrd="0" presId="urn:microsoft.com/office/officeart/2005/8/layout/process2"/>
    <dgm:cxn modelId="{70CEAA20-01DA-8B4F-A957-1F05D41A70BF}" type="presOf" srcId="{7A3F12DF-494A-C945-AC88-EBB749DEDD6F}" destId="{51F7572F-A4B8-2044-8210-40803D57CCDF}" srcOrd="0" destOrd="0" presId="urn:microsoft.com/office/officeart/2005/8/layout/process2"/>
    <dgm:cxn modelId="{891F082F-7301-BE44-A77F-DE82DC8804B1}" type="presOf" srcId="{D7786E8D-9CC8-8741-AC05-0F064198B82F}" destId="{C94C0F7B-BA7E-4F41-B2A7-7C50A864D6A7}" srcOrd="1" destOrd="0" presId="urn:microsoft.com/office/officeart/2005/8/layout/process2"/>
    <dgm:cxn modelId="{35FD3A3A-6805-6844-82FB-63803D7B45DF}" srcId="{368030A1-EAC8-5F42-B114-870F7F07C6F9}" destId="{AAA3D26F-F647-4748-BB93-332F174EA198}" srcOrd="3" destOrd="0" parTransId="{8E96C8EB-18AF-FE4F-83B9-C4D81664162A}" sibTransId="{D4611D3F-52D8-034D-94A3-90C8B308A11F}"/>
    <dgm:cxn modelId="{47C29E5C-F5C3-1C45-A2D4-A473AED3337B}" srcId="{368030A1-EAC8-5F42-B114-870F7F07C6F9}" destId="{76F6E234-F59C-214D-B294-E7F487941071}" srcOrd="2" destOrd="0" parTransId="{2D46831D-2999-0F4C-88BD-05CDEE7AC183}" sibTransId="{D49F82BC-867B-0A40-8033-6D4399280628}"/>
    <dgm:cxn modelId="{8E87E26A-DAF1-CE48-AB7B-21D051EBC2DF}" srcId="{368030A1-EAC8-5F42-B114-870F7F07C6F9}" destId="{D115A887-7D97-514D-B6CA-5539030C8F35}" srcOrd="4" destOrd="0" parTransId="{95278410-2859-C349-905A-BAA0014C8549}" sibTransId="{20D5EF55-876E-B24D-A6BB-AA8A4032883D}"/>
    <dgm:cxn modelId="{24FC3957-7C91-3C43-8F6B-0684F46A0068}" type="presOf" srcId="{59122169-2EB7-E742-B5DE-D0DE52D6B96E}" destId="{3C74B70F-1FD7-A148-84F5-F89BB22DB985}" srcOrd="0" destOrd="0" presId="urn:microsoft.com/office/officeart/2005/8/layout/process2"/>
    <dgm:cxn modelId="{D0049389-998C-A24D-9680-1A424ECDCF0A}" type="presOf" srcId="{D4611D3F-52D8-034D-94A3-90C8B308A11F}" destId="{808E959A-2256-5D49-A4A9-8601C9D539A2}" srcOrd="1" destOrd="0" presId="urn:microsoft.com/office/officeart/2005/8/layout/process2"/>
    <dgm:cxn modelId="{256C198F-CBCB-6D42-A14B-C77693664388}" type="presOf" srcId="{368030A1-EAC8-5F42-B114-870F7F07C6F9}" destId="{7B187D2F-4B41-7144-86AD-375A532A9216}" srcOrd="0" destOrd="0" presId="urn:microsoft.com/office/officeart/2005/8/layout/process2"/>
    <dgm:cxn modelId="{3A83299F-35F1-DA4A-80F7-C4E03C5F5519}" type="presOf" srcId="{76F6E234-F59C-214D-B294-E7F487941071}" destId="{04AA235F-E162-8249-8521-BE2321FD14DF}" srcOrd="0" destOrd="0" presId="urn:microsoft.com/office/officeart/2005/8/layout/process2"/>
    <dgm:cxn modelId="{1439F4A1-2EC8-944F-9432-B21989781DA7}" srcId="{368030A1-EAC8-5F42-B114-870F7F07C6F9}" destId="{59122169-2EB7-E742-B5DE-D0DE52D6B96E}" srcOrd="1" destOrd="0" parTransId="{F003D63F-B81A-C84A-B354-BE788815E905}" sibTransId="{017D7E13-3643-3849-A1C4-3E453A31186B}"/>
    <dgm:cxn modelId="{E42716AA-FF14-C74A-BD76-E97D42368744}" type="presOf" srcId="{AAA3D26F-F647-4748-BB93-332F174EA198}" destId="{BA85C724-102A-B64A-B643-4073B878E1C9}" srcOrd="0" destOrd="0" presId="urn:microsoft.com/office/officeart/2005/8/layout/process2"/>
    <dgm:cxn modelId="{0FA276DC-52BE-1942-A34F-1D81F1C5E091}" type="presOf" srcId="{017D7E13-3643-3849-A1C4-3E453A31186B}" destId="{CC28DCC7-B958-D847-BBB8-32B154E731E5}" srcOrd="1" destOrd="0" presId="urn:microsoft.com/office/officeart/2005/8/layout/process2"/>
    <dgm:cxn modelId="{062060EF-A6D9-8243-9A4F-72492F22CB6A}" type="presOf" srcId="{D115A887-7D97-514D-B6CA-5539030C8F35}" destId="{D92D7686-1C30-E242-A4E2-580973D856B9}" srcOrd="0" destOrd="0" presId="urn:microsoft.com/office/officeart/2005/8/layout/process2"/>
    <dgm:cxn modelId="{9D8F69F3-A11F-6F48-A646-887B0C099974}" type="presOf" srcId="{017D7E13-3643-3849-A1C4-3E453A31186B}" destId="{15BE8D93-65C3-F544-8F79-23454D366A40}" srcOrd="0" destOrd="0" presId="urn:microsoft.com/office/officeart/2005/8/layout/process2"/>
    <dgm:cxn modelId="{4FE10861-3A52-0144-98EB-46A5850D80A4}" type="presParOf" srcId="{7B187D2F-4B41-7144-86AD-375A532A9216}" destId="{51F7572F-A4B8-2044-8210-40803D57CCDF}" srcOrd="0" destOrd="0" presId="urn:microsoft.com/office/officeart/2005/8/layout/process2"/>
    <dgm:cxn modelId="{34384231-4BE4-ED4D-B024-4219A4EBD4D5}" type="presParOf" srcId="{7B187D2F-4B41-7144-86AD-375A532A9216}" destId="{9120AC59-9CE7-EB40-AF48-475E199D30EA}" srcOrd="1" destOrd="0" presId="urn:microsoft.com/office/officeart/2005/8/layout/process2"/>
    <dgm:cxn modelId="{19DAC3B6-278E-B442-B4A5-BAC912147F6A}" type="presParOf" srcId="{9120AC59-9CE7-EB40-AF48-475E199D30EA}" destId="{C94C0F7B-BA7E-4F41-B2A7-7C50A864D6A7}" srcOrd="0" destOrd="0" presId="urn:microsoft.com/office/officeart/2005/8/layout/process2"/>
    <dgm:cxn modelId="{9A907D40-E923-5945-B61C-77755D978214}" type="presParOf" srcId="{7B187D2F-4B41-7144-86AD-375A532A9216}" destId="{3C74B70F-1FD7-A148-84F5-F89BB22DB985}" srcOrd="2" destOrd="0" presId="urn:microsoft.com/office/officeart/2005/8/layout/process2"/>
    <dgm:cxn modelId="{56D3317A-C2F0-9645-9CCA-340ED23F3C47}" type="presParOf" srcId="{7B187D2F-4B41-7144-86AD-375A532A9216}" destId="{15BE8D93-65C3-F544-8F79-23454D366A40}" srcOrd="3" destOrd="0" presId="urn:microsoft.com/office/officeart/2005/8/layout/process2"/>
    <dgm:cxn modelId="{C32375C7-5099-D742-BF1E-7DF852363DB1}" type="presParOf" srcId="{15BE8D93-65C3-F544-8F79-23454D366A40}" destId="{CC28DCC7-B958-D847-BBB8-32B154E731E5}" srcOrd="0" destOrd="0" presId="urn:microsoft.com/office/officeart/2005/8/layout/process2"/>
    <dgm:cxn modelId="{B2245BF0-556C-AF44-A9EB-A5A5CCDECA49}" type="presParOf" srcId="{7B187D2F-4B41-7144-86AD-375A532A9216}" destId="{04AA235F-E162-8249-8521-BE2321FD14DF}" srcOrd="4" destOrd="0" presId="urn:microsoft.com/office/officeart/2005/8/layout/process2"/>
    <dgm:cxn modelId="{57BEB3A3-38D3-574B-A827-401275DA5C58}" type="presParOf" srcId="{7B187D2F-4B41-7144-86AD-375A532A9216}" destId="{E622E257-7593-554D-88E1-55D001320733}" srcOrd="5" destOrd="0" presId="urn:microsoft.com/office/officeart/2005/8/layout/process2"/>
    <dgm:cxn modelId="{FE0DC343-5ED0-CC41-B4F3-1E62F9F5C285}" type="presParOf" srcId="{E622E257-7593-554D-88E1-55D001320733}" destId="{EE3A2D3E-B7AD-5C44-9B04-D1159961340A}" srcOrd="0" destOrd="0" presId="urn:microsoft.com/office/officeart/2005/8/layout/process2"/>
    <dgm:cxn modelId="{7E35EB1D-EB0D-4E48-B23D-67BE1C86249D}" type="presParOf" srcId="{7B187D2F-4B41-7144-86AD-375A532A9216}" destId="{BA85C724-102A-B64A-B643-4073B878E1C9}" srcOrd="6" destOrd="0" presId="urn:microsoft.com/office/officeart/2005/8/layout/process2"/>
    <dgm:cxn modelId="{A25CEDE4-3BD3-174E-A48F-8F43C6B0AE17}" type="presParOf" srcId="{7B187D2F-4B41-7144-86AD-375A532A9216}" destId="{77E9BB54-1686-7644-A466-0B5B6A2BBD1B}" srcOrd="7" destOrd="0" presId="urn:microsoft.com/office/officeart/2005/8/layout/process2"/>
    <dgm:cxn modelId="{4422A4AE-FACD-4449-8DDC-CAC73215CF0F}" type="presParOf" srcId="{77E9BB54-1686-7644-A466-0B5B6A2BBD1B}" destId="{808E959A-2256-5D49-A4A9-8601C9D539A2}" srcOrd="0" destOrd="0" presId="urn:microsoft.com/office/officeart/2005/8/layout/process2"/>
    <dgm:cxn modelId="{49D1A5EB-4EB3-8247-872A-A32E63DE254D}" type="presParOf" srcId="{7B187D2F-4B41-7144-86AD-375A532A9216}" destId="{D92D7686-1C30-E242-A4E2-580973D856B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7572F-A4B8-2044-8210-40803D57CCDF}">
      <dsp:nvSpPr>
        <dsp:cNvPr id="0" name=""/>
        <dsp:cNvSpPr/>
      </dsp:nvSpPr>
      <dsp:spPr>
        <a:xfrm>
          <a:off x="85464" y="845"/>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Confirm HIV Negative Status​</a:t>
          </a:r>
          <a:endParaRPr lang="en-US" sz="1800" kern="1200"/>
        </a:p>
      </dsp:txBody>
      <dsp:txXfrm>
        <a:off x="114439" y="29820"/>
        <a:ext cx="1722732" cy="931317"/>
      </dsp:txXfrm>
    </dsp:sp>
    <dsp:sp modelId="{9120AC59-9CE7-EB40-AF48-475E199D30EA}">
      <dsp:nvSpPr>
        <dsp:cNvPr id="0" name=""/>
        <dsp:cNvSpPr/>
      </dsp:nvSpPr>
      <dsp:spPr>
        <a:xfrm rot="5400000">
          <a:off x="790318" y="1014845"/>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1051942"/>
        <a:ext cx="267102" cy="259683"/>
      </dsp:txXfrm>
    </dsp:sp>
    <dsp:sp modelId="{3C74B70F-1FD7-A148-84F5-F89BB22DB985}">
      <dsp:nvSpPr>
        <dsp:cNvPr id="0" name=""/>
        <dsp:cNvSpPr/>
      </dsp:nvSpPr>
      <dsp:spPr>
        <a:xfrm>
          <a:off x="85464" y="1484747"/>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Screen for Substantial Risk for HIV ​</a:t>
          </a:r>
        </a:p>
      </dsp:txBody>
      <dsp:txXfrm>
        <a:off x="114439" y="1513722"/>
        <a:ext cx="1722732" cy="931317"/>
      </dsp:txXfrm>
    </dsp:sp>
    <dsp:sp modelId="{15BE8D93-65C3-F544-8F79-23454D366A40}">
      <dsp:nvSpPr>
        <dsp:cNvPr id="0" name=""/>
        <dsp:cNvSpPr/>
      </dsp:nvSpPr>
      <dsp:spPr>
        <a:xfrm rot="5400000">
          <a:off x="790318" y="2498746"/>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2535843"/>
        <a:ext cx="267102" cy="259683"/>
      </dsp:txXfrm>
    </dsp:sp>
    <dsp:sp modelId="{04AA235F-E162-8249-8521-BE2321FD14DF}">
      <dsp:nvSpPr>
        <dsp:cNvPr id="0" name=""/>
        <dsp:cNvSpPr/>
      </dsp:nvSpPr>
      <dsp:spPr>
        <a:xfrm>
          <a:off x="85464" y="2968649"/>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Informed Choice </a:t>
          </a:r>
          <a:br>
            <a:rPr lang="en-US" sz="1800" b="0" i="0" kern="1200"/>
          </a:br>
          <a:r>
            <a:rPr lang="en-US" sz="1800" b="0" i="0" kern="1200"/>
            <a:t>PrEP Counseling​</a:t>
          </a:r>
        </a:p>
      </dsp:txBody>
      <dsp:txXfrm>
        <a:off x="114439" y="2997624"/>
        <a:ext cx="1722732" cy="931317"/>
      </dsp:txXfrm>
    </dsp:sp>
    <dsp:sp modelId="{E622E257-7593-554D-88E1-55D001320733}">
      <dsp:nvSpPr>
        <dsp:cNvPr id="0" name=""/>
        <dsp:cNvSpPr/>
      </dsp:nvSpPr>
      <dsp:spPr>
        <a:xfrm rot="5400000">
          <a:off x="790318" y="3982648"/>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4019745"/>
        <a:ext cx="267102" cy="259683"/>
      </dsp:txXfrm>
    </dsp:sp>
    <dsp:sp modelId="{BA85C724-102A-B64A-B643-4073B878E1C9}">
      <dsp:nvSpPr>
        <dsp:cNvPr id="0" name=""/>
        <dsp:cNvSpPr/>
      </dsp:nvSpPr>
      <dsp:spPr>
        <a:xfrm>
          <a:off x="85464" y="4452550"/>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Establish Eligibility for CAB-LA</a:t>
          </a:r>
        </a:p>
      </dsp:txBody>
      <dsp:txXfrm>
        <a:off x="114439" y="4481525"/>
        <a:ext cx="1722732" cy="931317"/>
      </dsp:txXfrm>
    </dsp:sp>
    <dsp:sp modelId="{77E9BB54-1686-7644-A466-0B5B6A2BBD1B}">
      <dsp:nvSpPr>
        <dsp:cNvPr id="0" name=""/>
        <dsp:cNvSpPr/>
      </dsp:nvSpPr>
      <dsp:spPr>
        <a:xfrm rot="5400000">
          <a:off x="790318" y="5466550"/>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5503647"/>
        <a:ext cx="267102" cy="259683"/>
      </dsp:txXfrm>
    </dsp:sp>
    <dsp:sp modelId="{D92D7686-1C30-E242-A4E2-580973D856B9}">
      <dsp:nvSpPr>
        <dsp:cNvPr id="0" name=""/>
        <dsp:cNvSpPr/>
      </dsp:nvSpPr>
      <dsp:spPr>
        <a:xfrm>
          <a:off x="85464" y="5936452"/>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Initiate PrEP​</a:t>
          </a:r>
        </a:p>
      </dsp:txBody>
      <dsp:txXfrm>
        <a:off x="114439" y="5965427"/>
        <a:ext cx="1722732" cy="9313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B9176-97E1-49B6-9BDC-B0A0EEAD2D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C406B-F6C5-4251-A802-9E891D74E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6F224-E5BC-4138-AC1F-9ED741B62FE7}" type="datetimeFigureOut">
              <a:rPr lang="en-US" smtClean="0"/>
              <a:t>1/24/2024</a:t>
            </a:fld>
            <a:endParaRPr lang="en-US"/>
          </a:p>
        </p:txBody>
      </p:sp>
      <p:sp>
        <p:nvSpPr>
          <p:cNvPr id="4" name="Footer Placeholder 3">
            <a:extLst>
              <a:ext uri="{FF2B5EF4-FFF2-40B4-BE49-F238E27FC236}">
                <a16:creationId xmlns:a16="http://schemas.microsoft.com/office/drawing/2014/main" id="{C4AEDE78-6DDB-4001-88BE-195EDCE3E8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55083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3E46E-1E9C-4F9D-962C-46F67DFEBFEB}" type="datetimeFigureOut">
              <a:rPr lang="en-US" smtClean="0"/>
              <a:t>1/24/2024</a:t>
            </a:fld>
            <a:endParaRPr lang="en-US"/>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B9B02-B485-4FE7-9E94-023F293CB8CB}" type="slidenum">
              <a:rPr lang="en-US" smtClean="0"/>
              <a:t>‹#›</a:t>
            </a:fld>
            <a:endParaRPr lang="en-US"/>
          </a:p>
        </p:txBody>
      </p:sp>
    </p:spTree>
    <p:extLst>
      <p:ext uri="{BB962C8B-B14F-4D97-AF65-F5344CB8AC3E}">
        <p14:creationId xmlns:p14="http://schemas.microsoft.com/office/powerpoint/2010/main" val="100320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1143000"/>
            <a:ext cx="21336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a:t>
            </a:fld>
            <a:endParaRPr lang="en-US"/>
          </a:p>
        </p:txBody>
      </p:sp>
    </p:spTree>
    <p:extLst>
      <p:ext uri="{BB962C8B-B14F-4D97-AF65-F5344CB8AC3E}">
        <p14:creationId xmlns:p14="http://schemas.microsoft.com/office/powerpoint/2010/main" val="1305230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ap.columbia.edu/"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B042D5-94C7-8870-F8F9-A3A8811885E9}"/>
              </a:ext>
            </a:extLst>
          </p:cNvPr>
          <p:cNvSpPr/>
          <p:nvPr userDrawn="1"/>
        </p:nvSpPr>
        <p:spPr>
          <a:xfrm>
            <a:off x="0" y="4936933"/>
            <a:ext cx="7429500" cy="5807266"/>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D428D348-9304-4C75-ADBB-89CA46A7E428}"/>
              </a:ext>
            </a:extLst>
          </p:cNvPr>
          <p:cNvSpPr/>
          <p:nvPr userDrawn="1"/>
        </p:nvSpPr>
        <p:spPr>
          <a:xfrm>
            <a:off x="0" y="1"/>
            <a:ext cx="7429500" cy="1671611"/>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C4D5E36B-CF0C-1CD8-EB96-3C913A0D0BF6}"/>
              </a:ext>
            </a:extLst>
          </p:cNvPr>
          <p:cNvSpPr/>
          <p:nvPr userDrawn="1"/>
        </p:nvSpPr>
        <p:spPr>
          <a:xfrm>
            <a:off x="762476" y="6364257"/>
            <a:ext cx="3851911" cy="455116"/>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Title 1">
            <a:extLst>
              <a:ext uri="{FF2B5EF4-FFF2-40B4-BE49-F238E27FC236}">
                <a16:creationId xmlns:a16="http://schemas.microsoft.com/office/drawing/2014/main" id="{495E195E-33D3-4F9D-8089-59D0FDB00794}"/>
              </a:ext>
            </a:extLst>
          </p:cNvPr>
          <p:cNvSpPr txBox="1">
            <a:spLocks/>
          </p:cNvSpPr>
          <p:nvPr userDrawn="1"/>
        </p:nvSpPr>
        <p:spPr>
          <a:xfrm>
            <a:off x="208028" y="1245326"/>
            <a:ext cx="3851910" cy="1671611"/>
          </a:xfrm>
          <a:prstGeom prst="rect">
            <a:avLst/>
          </a:prstGeom>
        </p:spPr>
        <p:txBody>
          <a:bodyPr anchor="t">
            <a:noAutofit/>
          </a:bodyPr>
          <a:lstStyle>
            <a:lvl1pPr algn="l" defTabSz="1432590" rtl="0" eaLnBrk="1" latinLnBrk="0" hangingPunct="1">
              <a:lnSpc>
                <a:spcPct val="90000"/>
              </a:lnSpc>
              <a:spcBef>
                <a:spcPct val="0"/>
              </a:spcBef>
              <a:buNone/>
              <a:defRPr sz="1600" b="1" i="0" kern="1200">
                <a:solidFill>
                  <a:srgbClr val="9BA5AB"/>
                </a:solidFill>
                <a:latin typeface="+mn-lt"/>
                <a:ea typeface="+mj-ea"/>
                <a:cs typeface="Arial" panose="020B0604020202020204" pitchFamily="34" charset="0"/>
              </a:defRPr>
            </a:lvl1pPr>
          </a:lstStyle>
          <a:p>
            <a:endParaRPr lang="en-US" sz="3600">
              <a:solidFill>
                <a:srgbClr val="7B8CAA"/>
              </a:solidFill>
              <a:latin typeface="Garamond" panose="02020404030301010803" pitchFamily="18" charset="0"/>
            </a:endParaRPr>
          </a:p>
        </p:txBody>
      </p:sp>
      <p:sp>
        <p:nvSpPr>
          <p:cNvPr id="11" name="Text Placeholder 10">
            <a:extLst>
              <a:ext uri="{FF2B5EF4-FFF2-40B4-BE49-F238E27FC236}">
                <a16:creationId xmlns:a16="http://schemas.microsoft.com/office/drawing/2014/main" id="{87982AC7-CB9D-455F-AEB9-448537FB5EFA}"/>
              </a:ext>
            </a:extLst>
          </p:cNvPr>
          <p:cNvSpPr>
            <a:spLocks noGrp="1"/>
          </p:cNvSpPr>
          <p:nvPr>
            <p:ph type="body" sz="quarter" idx="13"/>
          </p:nvPr>
        </p:nvSpPr>
        <p:spPr>
          <a:xfrm>
            <a:off x="762477" y="6928760"/>
            <a:ext cx="3851910" cy="1248904"/>
          </a:xfrm>
          <a:prstGeom prst="rect">
            <a:avLst/>
          </a:prstGeom>
        </p:spPr>
        <p:txBody>
          <a:bodyPr/>
          <a:lstStyle>
            <a:lvl1pPr>
              <a:buNone/>
              <a:defRPr/>
            </a:lvl1pPr>
            <a:lvl2pPr marL="0" indent="0" algn="l">
              <a:buNone/>
              <a:defRPr>
                <a:solidFill>
                  <a:schemeClr val="bg1"/>
                </a:solidFill>
              </a:defRPr>
            </a:lvl2pPr>
          </a:lstStyle>
          <a:p>
            <a:pPr lvl="1"/>
            <a:r>
              <a:rPr lang="en-US"/>
              <a:t>Click to edit Master text style</a:t>
            </a:r>
          </a:p>
        </p:txBody>
      </p:sp>
      <p:sp>
        <p:nvSpPr>
          <p:cNvPr id="40" name="Title 39">
            <a:extLst>
              <a:ext uri="{FF2B5EF4-FFF2-40B4-BE49-F238E27FC236}">
                <a16:creationId xmlns:a16="http://schemas.microsoft.com/office/drawing/2014/main" id="{4F1F8E95-3A37-469C-A360-0252332C1374}"/>
              </a:ext>
            </a:extLst>
          </p:cNvPr>
          <p:cNvSpPr>
            <a:spLocks noGrp="1"/>
          </p:cNvSpPr>
          <p:nvPr>
            <p:ph type="title"/>
          </p:nvPr>
        </p:nvSpPr>
        <p:spPr>
          <a:xfrm>
            <a:off x="762476" y="6364257"/>
            <a:ext cx="3851911"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Logo&#10;&#10;Description automatically generated">
            <a:hlinkClick r:id="rId2"/>
            <a:extLst>
              <a:ext uri="{FF2B5EF4-FFF2-40B4-BE49-F238E27FC236}">
                <a16:creationId xmlns:a16="http://schemas.microsoft.com/office/drawing/2014/main" id="{47C4B381-75CD-4201-9AC2-4256A81E26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6582" y="324275"/>
            <a:ext cx="1305733" cy="763863"/>
          </a:xfrm>
          <a:prstGeom prst="rect">
            <a:avLst/>
          </a:prstGeom>
        </p:spPr>
      </p:pic>
      <p:sp>
        <p:nvSpPr>
          <p:cNvPr id="7" name="Picture Placeholder 35">
            <a:extLst>
              <a:ext uri="{FF2B5EF4-FFF2-40B4-BE49-F238E27FC236}">
                <a16:creationId xmlns:a16="http://schemas.microsoft.com/office/drawing/2014/main" id="{CC8F13AE-3790-1F90-FDA5-DCA7640E3C2F}"/>
              </a:ext>
            </a:extLst>
          </p:cNvPr>
          <p:cNvSpPr>
            <a:spLocks noGrp="1"/>
          </p:cNvSpPr>
          <p:nvPr>
            <p:ph type="pic" sz="quarter" idx="20"/>
          </p:nvPr>
        </p:nvSpPr>
        <p:spPr>
          <a:xfrm>
            <a:off x="0" y="1696195"/>
            <a:ext cx="7429500" cy="3216154"/>
          </a:xfrm>
          <a:prstGeom prst="rect">
            <a:avLst/>
          </a:prstGeom>
        </p:spPr>
        <p:txBody>
          <a:bodyPr/>
          <a:lstStyle>
            <a:lvl1pPr>
              <a:buNone/>
              <a:defRPr/>
            </a:lvl1pPr>
          </a:lstStyle>
          <a:p>
            <a:endParaRPr lang="en-US"/>
          </a:p>
        </p:txBody>
      </p:sp>
      <p:pic>
        <p:nvPicPr>
          <p:cNvPr id="4" name="Picture 3" descr="A black and white logo&#10;&#10;Description automatically generated">
            <a:extLst>
              <a:ext uri="{FF2B5EF4-FFF2-40B4-BE49-F238E27FC236}">
                <a16:creationId xmlns:a16="http://schemas.microsoft.com/office/drawing/2014/main" id="{1654C62D-01CE-4EC1-B7D9-8C04B75CBFA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56927" y="9965202"/>
            <a:ext cx="1918049" cy="408587"/>
          </a:xfrm>
          <a:prstGeom prst="rect">
            <a:avLst/>
          </a:prstGeom>
        </p:spPr>
      </p:pic>
    </p:spTree>
    <p:extLst>
      <p:ext uri="{BB962C8B-B14F-4D97-AF65-F5344CB8AC3E}">
        <p14:creationId xmlns:p14="http://schemas.microsoft.com/office/powerpoint/2010/main" val="10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slide - 1 block">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8F8CA9C-5C7B-4DB0-8B5A-0A61DFA5E0A2}"/>
              </a:ext>
            </a:extLst>
          </p:cNvPr>
          <p:cNvSpPr/>
          <p:nvPr userDrawn="1"/>
        </p:nvSpPr>
        <p:spPr>
          <a:xfrm>
            <a:off x="3851912" y="10071914"/>
            <a:ext cx="3577589" cy="684003"/>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Content Placeholder 2">
            <a:extLst>
              <a:ext uri="{FF2B5EF4-FFF2-40B4-BE49-F238E27FC236}">
                <a16:creationId xmlns:a16="http://schemas.microsoft.com/office/drawing/2014/main" id="{BDA51220-E3D6-44C0-878C-38A4C1795F43}"/>
              </a:ext>
            </a:extLst>
          </p:cNvPr>
          <p:cNvSpPr>
            <a:spLocks noGrp="1"/>
          </p:cNvSpPr>
          <p:nvPr>
            <p:ph idx="10"/>
          </p:nvPr>
        </p:nvSpPr>
        <p:spPr>
          <a:xfrm>
            <a:off x="560761" y="1747524"/>
            <a:ext cx="6309285" cy="7447995"/>
          </a:xfrm>
          <a:prstGeom prst="rect">
            <a:avLst/>
          </a:prstGeom>
        </p:spPr>
        <p:txBody>
          <a:bodyPr>
            <a:normAutofit/>
          </a:bodyPr>
          <a:lstStyle>
            <a:lvl1pPr marL="0" indent="0">
              <a:buClr>
                <a:schemeClr val="tx1"/>
              </a:buClr>
              <a:buSzPct val="80000"/>
              <a:buFont typeface="Arial" panose="020B0604020202020204" pitchFamily="34" charset="0"/>
              <a:buNone/>
              <a:defRPr sz="2000" b="0">
                <a:solidFill>
                  <a:srgbClr val="000000"/>
                </a:solidFill>
                <a:latin typeface="+mn-lt"/>
                <a:cs typeface="Arial" panose="020B0604020202020204" pitchFamily="34" charset="0"/>
              </a:defRPr>
            </a:lvl1pPr>
            <a:lvl2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2pPr>
            <a:lvl3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3pPr>
            <a:lvl4pPr>
              <a:buClr>
                <a:srgbClr val="6CADDF"/>
              </a:buClr>
              <a:buSzPct val="80000"/>
              <a:defRPr sz="2507">
                <a:solidFill>
                  <a:srgbClr val="093552"/>
                </a:solidFill>
                <a:latin typeface="Arial" panose="020B0604020202020204" pitchFamily="34" charset="0"/>
                <a:cs typeface="Arial" panose="020B0604020202020204" pitchFamily="34" charset="0"/>
              </a:defRPr>
            </a:lvl4pPr>
            <a:lvl5pPr>
              <a:buClr>
                <a:srgbClr val="6CADDF"/>
              </a:buClr>
              <a:buSzPct val="80000"/>
              <a:defRPr sz="2507">
                <a:solidFill>
                  <a:srgbClr val="093552"/>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22" name="Text Placeholder 23">
            <a:extLst>
              <a:ext uri="{FF2B5EF4-FFF2-40B4-BE49-F238E27FC236}">
                <a16:creationId xmlns:a16="http://schemas.microsoft.com/office/drawing/2014/main" id="{F49BEE7E-799E-442B-9544-657FC1FC2F2A}"/>
              </a:ext>
            </a:extLst>
          </p:cNvPr>
          <p:cNvSpPr>
            <a:spLocks noGrp="1"/>
          </p:cNvSpPr>
          <p:nvPr>
            <p:ph type="body" sz="quarter" idx="15"/>
          </p:nvPr>
        </p:nvSpPr>
        <p:spPr>
          <a:xfrm>
            <a:off x="560760" y="804316"/>
            <a:ext cx="6307980" cy="744370"/>
          </a:xfrm>
          <a:prstGeom prst="rect">
            <a:avLst/>
          </a:prstGeom>
        </p:spPr>
        <p:txBody>
          <a:bodyPr/>
          <a:lstStyle>
            <a:lvl1pPr marL="0" indent="0">
              <a:buNone/>
              <a:defRPr sz="3200" b="1">
                <a:solidFill>
                  <a:srgbClr val="022169"/>
                </a:solidFill>
              </a:defRPr>
            </a:lvl1pPr>
          </a:lstStyle>
          <a:p>
            <a:pPr lvl="0"/>
            <a:r>
              <a:rPr lang="en-US"/>
              <a:t>Click to edit Master text</a:t>
            </a:r>
          </a:p>
        </p:txBody>
      </p:sp>
      <p:sp>
        <p:nvSpPr>
          <p:cNvPr id="5" name="Rectangle 4">
            <a:extLst>
              <a:ext uri="{FF2B5EF4-FFF2-40B4-BE49-F238E27FC236}">
                <a16:creationId xmlns:a16="http://schemas.microsoft.com/office/drawing/2014/main" id="{CDEF9CB5-71C4-E43F-EF96-EEEC2B08FE2F}"/>
              </a:ext>
            </a:extLst>
          </p:cNvPr>
          <p:cNvSpPr/>
          <p:nvPr userDrawn="1"/>
        </p:nvSpPr>
        <p:spPr>
          <a:xfrm>
            <a:off x="1" y="9942492"/>
            <a:ext cx="3851911" cy="81342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39">
            <a:extLst>
              <a:ext uri="{FF2B5EF4-FFF2-40B4-BE49-F238E27FC236}">
                <a16:creationId xmlns:a16="http://schemas.microsoft.com/office/drawing/2014/main" id="{05FD0ABC-8351-3A0B-F2E5-DAF79E856BF7}"/>
              </a:ext>
            </a:extLst>
          </p:cNvPr>
          <p:cNvSpPr>
            <a:spLocks noGrp="1"/>
          </p:cNvSpPr>
          <p:nvPr>
            <p:ph type="title"/>
          </p:nvPr>
        </p:nvSpPr>
        <p:spPr>
          <a:xfrm>
            <a:off x="274323" y="10175946"/>
            <a:ext cx="3285853"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7" name="Picture 6" descr="A black and white logo&#10;&#10;Description automatically generated">
            <a:extLst>
              <a:ext uri="{FF2B5EF4-FFF2-40B4-BE49-F238E27FC236}">
                <a16:creationId xmlns:a16="http://schemas.microsoft.com/office/drawing/2014/main" id="{E0AF8FC5-9406-8BC3-E8EB-35BBB3194C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0691" y="10191144"/>
            <a:ext cx="1918049" cy="408587"/>
          </a:xfrm>
          <a:prstGeom prst="rect">
            <a:avLst/>
          </a:prstGeom>
        </p:spPr>
      </p:pic>
    </p:spTree>
    <p:extLst>
      <p:ext uri="{BB962C8B-B14F-4D97-AF65-F5344CB8AC3E}">
        <p14:creationId xmlns:p14="http://schemas.microsoft.com/office/powerpoint/2010/main" val="339090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269725"/>
      </p:ext>
    </p:extLst>
  </p:cSld>
  <p:clrMap bg1="lt1" tx1="dk1" bg2="lt2" tx2="dk2" accent1="accent1" accent2="accent2" accent3="accent3" accent4="accent4" accent5="accent5" accent6="accent6" hlink="hlink" folHlink="folHlink"/>
  <p:sldLayoutIdLst>
    <p:sldLayoutId id="2147483689" r:id="rId1"/>
    <p:sldLayoutId id="2147483692" r:id="rId2"/>
  </p:sldLayoutIdLst>
  <p:txStyles>
    <p:titleStyle>
      <a:lvl1pPr algn="l" defTabSz="1432549" rtl="0" eaLnBrk="1" latinLnBrk="0" hangingPunct="1">
        <a:lnSpc>
          <a:spcPct val="90000"/>
        </a:lnSpc>
        <a:spcBef>
          <a:spcPct val="0"/>
        </a:spcBef>
        <a:buNone/>
        <a:defRPr sz="6893" kern="1200">
          <a:solidFill>
            <a:schemeClr val="tx1"/>
          </a:solidFill>
          <a:latin typeface="+mj-lt"/>
          <a:ea typeface="+mj-ea"/>
          <a:cs typeface="+mj-cs"/>
        </a:defRPr>
      </a:lvl1pPr>
    </p:titleStyle>
    <p:bodyStyle>
      <a:lvl1pPr marL="358138" indent="-358138" algn="l" defTabSz="1432549"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13" indent="-358138" algn="l" defTabSz="1432549"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686" indent="-358138" algn="l" defTabSz="1432549"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6961"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236"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511"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785"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059"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335" indent="-358138" algn="l" defTabSz="1432549"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p:bodyStyle>
    <p:otherStyle>
      <a:defPPr>
        <a:defRPr lang="en-US"/>
      </a:defPPr>
      <a:lvl1pPr marL="0" algn="l" defTabSz="1432549" rtl="0" eaLnBrk="1" latinLnBrk="0" hangingPunct="1">
        <a:defRPr sz="2820" kern="1200">
          <a:solidFill>
            <a:schemeClr val="tx1"/>
          </a:solidFill>
          <a:latin typeface="+mn-lt"/>
          <a:ea typeface="+mn-ea"/>
          <a:cs typeface="+mn-cs"/>
        </a:defRPr>
      </a:lvl1pPr>
      <a:lvl2pPr marL="716275" algn="l" defTabSz="1432549" rtl="0" eaLnBrk="1" latinLnBrk="0" hangingPunct="1">
        <a:defRPr sz="2820" kern="1200">
          <a:solidFill>
            <a:schemeClr val="tx1"/>
          </a:solidFill>
          <a:latin typeface="+mn-lt"/>
          <a:ea typeface="+mn-ea"/>
          <a:cs typeface="+mn-cs"/>
        </a:defRPr>
      </a:lvl2pPr>
      <a:lvl3pPr marL="1432549" algn="l" defTabSz="1432549" rtl="0" eaLnBrk="1" latinLnBrk="0" hangingPunct="1">
        <a:defRPr sz="2820" kern="1200">
          <a:solidFill>
            <a:schemeClr val="tx1"/>
          </a:solidFill>
          <a:latin typeface="+mn-lt"/>
          <a:ea typeface="+mn-ea"/>
          <a:cs typeface="+mn-cs"/>
        </a:defRPr>
      </a:lvl3pPr>
      <a:lvl4pPr marL="2148824" algn="l" defTabSz="1432549" rtl="0" eaLnBrk="1" latinLnBrk="0" hangingPunct="1">
        <a:defRPr sz="2820" kern="1200">
          <a:solidFill>
            <a:schemeClr val="tx1"/>
          </a:solidFill>
          <a:latin typeface="+mn-lt"/>
          <a:ea typeface="+mn-ea"/>
          <a:cs typeface="+mn-cs"/>
        </a:defRPr>
      </a:lvl4pPr>
      <a:lvl5pPr marL="2865098" algn="l" defTabSz="1432549" rtl="0" eaLnBrk="1" latinLnBrk="0" hangingPunct="1">
        <a:defRPr sz="2820" kern="1200">
          <a:solidFill>
            <a:schemeClr val="tx1"/>
          </a:solidFill>
          <a:latin typeface="+mn-lt"/>
          <a:ea typeface="+mn-ea"/>
          <a:cs typeface="+mn-cs"/>
        </a:defRPr>
      </a:lvl5pPr>
      <a:lvl6pPr marL="3581373" algn="l" defTabSz="1432549" rtl="0" eaLnBrk="1" latinLnBrk="0" hangingPunct="1">
        <a:defRPr sz="2820" kern="1200">
          <a:solidFill>
            <a:schemeClr val="tx1"/>
          </a:solidFill>
          <a:latin typeface="+mn-lt"/>
          <a:ea typeface="+mn-ea"/>
          <a:cs typeface="+mn-cs"/>
        </a:defRPr>
      </a:lvl6pPr>
      <a:lvl7pPr marL="4297648" algn="l" defTabSz="1432549" rtl="0" eaLnBrk="1" latinLnBrk="0" hangingPunct="1">
        <a:defRPr sz="2820" kern="1200">
          <a:solidFill>
            <a:schemeClr val="tx1"/>
          </a:solidFill>
          <a:latin typeface="+mn-lt"/>
          <a:ea typeface="+mn-ea"/>
          <a:cs typeface="+mn-cs"/>
        </a:defRPr>
      </a:lvl7pPr>
      <a:lvl8pPr marL="5013922" algn="l" defTabSz="1432549" rtl="0" eaLnBrk="1" latinLnBrk="0" hangingPunct="1">
        <a:defRPr sz="2820" kern="1200">
          <a:solidFill>
            <a:schemeClr val="tx1"/>
          </a:solidFill>
          <a:latin typeface="+mn-lt"/>
          <a:ea typeface="+mn-ea"/>
          <a:cs typeface="+mn-cs"/>
        </a:defRPr>
      </a:lvl8pPr>
      <a:lvl9pPr marL="5730197" algn="l" defTabSz="1432549" rtl="0" eaLnBrk="1" latinLnBrk="0" hangingPunct="1">
        <a:defRPr sz="28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38FC1-F6EA-0FF2-1186-8AA89C1773DE}"/>
              </a:ext>
            </a:extLst>
          </p:cNvPr>
          <p:cNvSpPr>
            <a:spLocks noGrp="1"/>
          </p:cNvSpPr>
          <p:nvPr>
            <p:ph type="body" sz="quarter" idx="13"/>
          </p:nvPr>
        </p:nvSpPr>
        <p:spPr>
          <a:xfrm>
            <a:off x="762473" y="7018796"/>
            <a:ext cx="4856931" cy="1776159"/>
          </a:xfrm>
        </p:spPr>
        <p:txBody>
          <a:bodyPr/>
          <a:lstStyle/>
          <a:p>
            <a:pPr marL="0" indent="0">
              <a:lnSpc>
                <a:spcPct val="100000"/>
              </a:lnSpc>
              <a:spcBef>
                <a:spcPts val="0"/>
              </a:spcBef>
            </a:pPr>
            <a:r>
              <a:rPr lang="en-US" sz="2800" b="1">
                <a:solidFill>
                  <a:schemeClr val="bg1"/>
                </a:solidFill>
              </a:rPr>
              <a:t>Injectable Long-Acting Cabotegravir (CAB-LA)​</a:t>
            </a:r>
          </a:p>
          <a:p>
            <a:pPr marL="0" indent="0">
              <a:lnSpc>
                <a:spcPct val="100000"/>
              </a:lnSpc>
              <a:spcBef>
                <a:spcPts val="0"/>
              </a:spcBef>
            </a:pPr>
            <a:r>
              <a:rPr lang="en-US" sz="2800" b="1">
                <a:solidFill>
                  <a:schemeClr val="bg1"/>
                </a:solidFill>
              </a:rPr>
              <a:t>Job Aid Collection</a:t>
            </a:r>
          </a:p>
          <a:p>
            <a:pPr>
              <a:lnSpc>
                <a:spcPct val="100000"/>
              </a:lnSpc>
              <a:spcBef>
                <a:spcPts val="0"/>
              </a:spcBef>
            </a:pPr>
            <a:endParaRPr lang="en-US" sz="2800" b="1">
              <a:solidFill>
                <a:schemeClr val="bg1"/>
              </a:solidFill>
            </a:endParaRPr>
          </a:p>
        </p:txBody>
      </p:sp>
      <p:sp>
        <p:nvSpPr>
          <p:cNvPr id="3" name="Title 2">
            <a:extLst>
              <a:ext uri="{FF2B5EF4-FFF2-40B4-BE49-F238E27FC236}">
                <a16:creationId xmlns:a16="http://schemas.microsoft.com/office/drawing/2014/main" id="{EEB83080-3F95-6FC4-E48C-C7B3F41CB324}"/>
              </a:ext>
            </a:extLst>
          </p:cNvPr>
          <p:cNvSpPr>
            <a:spLocks noGrp="1"/>
          </p:cNvSpPr>
          <p:nvPr>
            <p:ph type="title"/>
          </p:nvPr>
        </p:nvSpPr>
        <p:spPr/>
        <p:txBody>
          <a:bodyPr/>
          <a:lstStyle/>
          <a:p>
            <a:r>
              <a:rPr lang="en-US" sz="2400" b="1"/>
              <a:t>Module 4</a:t>
            </a:r>
          </a:p>
        </p:txBody>
      </p:sp>
      <p:sp>
        <p:nvSpPr>
          <p:cNvPr id="7" name="Rectangle 6">
            <a:extLst>
              <a:ext uri="{FF2B5EF4-FFF2-40B4-BE49-F238E27FC236}">
                <a16:creationId xmlns:a16="http://schemas.microsoft.com/office/drawing/2014/main" id="{370B0BAD-6DBD-8A92-2B40-4F105EE9142E}"/>
              </a:ext>
            </a:extLst>
          </p:cNvPr>
          <p:cNvSpPr/>
          <p:nvPr/>
        </p:nvSpPr>
        <p:spPr>
          <a:xfrm>
            <a:off x="0" y="1717966"/>
            <a:ext cx="7429500" cy="318654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453A5AA7-79B8-6DB5-ED82-3AED6938FE35}"/>
              </a:ext>
            </a:extLst>
          </p:cNvPr>
          <p:cNvPicPr>
            <a:picLocks noChangeAspect="1"/>
          </p:cNvPicPr>
          <p:nvPr/>
        </p:nvPicPr>
        <p:blipFill>
          <a:blip r:embed="rId3"/>
          <a:stretch>
            <a:fillRect/>
          </a:stretch>
        </p:blipFill>
        <p:spPr>
          <a:xfrm>
            <a:off x="2599247" y="2195735"/>
            <a:ext cx="2231006" cy="2231006"/>
          </a:xfrm>
          <a:prstGeom prst="rect">
            <a:avLst/>
          </a:prstGeom>
        </p:spPr>
      </p:pic>
    </p:spTree>
    <p:extLst>
      <p:ext uri="{BB962C8B-B14F-4D97-AF65-F5344CB8AC3E}">
        <p14:creationId xmlns:p14="http://schemas.microsoft.com/office/powerpoint/2010/main" val="3661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t>Key Initial Visit Counseling Messaging: </a:t>
            </a:r>
            <a:r>
              <a:rPr lang="en-US" sz="2800">
                <a:solidFill>
                  <a:schemeClr val="accent5"/>
                </a:solidFill>
              </a:rPr>
              <a:t>Stopping and Restarting CAB-LA</a:t>
            </a:r>
          </a:p>
        </p:txBody>
      </p:sp>
      <p:sp>
        <p:nvSpPr>
          <p:cNvPr id="4" name="Title 3">
            <a:extLst>
              <a:ext uri="{FF2B5EF4-FFF2-40B4-BE49-F238E27FC236}">
                <a16:creationId xmlns:a16="http://schemas.microsoft.com/office/drawing/2014/main" id="{104EC79F-8ECD-0CE0-1933-DE6CC3AD690D}"/>
              </a:ext>
            </a:extLst>
          </p:cNvPr>
          <p:cNvSpPr>
            <a:spLocks noGrp="1"/>
          </p:cNvSpPr>
          <p:nvPr>
            <p:ph type="title"/>
          </p:nvPr>
        </p:nvSpPr>
        <p:spPr/>
        <p:txBody>
          <a:bodyPr/>
          <a:lstStyle/>
          <a:p>
            <a:r>
              <a:rPr lang="en-US" b="1"/>
              <a:t>Module 4</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946652639"/>
              </p:ext>
            </p:extLst>
          </p:nvPr>
        </p:nvGraphicFramePr>
        <p:xfrm>
          <a:off x="560759" y="2013346"/>
          <a:ext cx="6307979" cy="5670343"/>
        </p:xfrm>
        <a:graphic>
          <a:graphicData uri="http://schemas.openxmlformats.org/drawingml/2006/table">
            <a:tbl>
              <a:tblPr bandRow="1">
                <a:tableStyleId>{BDBED569-4797-4DF1-A0F4-6AAB3CD982D8}</a:tableStyleId>
              </a:tblPr>
              <a:tblGrid>
                <a:gridCol w="6307979">
                  <a:extLst>
                    <a:ext uri="{9D8B030D-6E8A-4147-A177-3AD203B41FA5}">
                      <a16:colId xmlns:a16="http://schemas.microsoft.com/office/drawing/2014/main" val="2137187019"/>
                    </a:ext>
                  </a:extLst>
                </a:gridCol>
              </a:tblGrid>
              <a:tr h="14427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a:ln>
                            <a:noFill/>
                          </a:ln>
                          <a:solidFill>
                            <a:srgbClr val="000000"/>
                          </a:solidFill>
                          <a:effectLst/>
                          <a:uLnTx/>
                          <a:uFillTx/>
                        </a:rPr>
                        <a:t>If you miss your injection, you will need to use another HIV prevention method. </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If you are more than a week late for your scheduled injection, you should use another HIV prevention method. This could include using oral PrEP until you return for your next injection.</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23738849"/>
                  </a:ext>
                </a:extLst>
              </a:tr>
              <a:tr h="989794">
                <a:tc>
                  <a:txBody>
                    <a:bodyPr/>
                    <a:lstStyle/>
                    <a:p>
                      <a:pPr>
                        <a:spcBef>
                          <a:spcPts val="0"/>
                        </a:spcBef>
                      </a:pPr>
                      <a:r>
                        <a:rPr lang="en-US" sz="1600" b="1">
                          <a:solidFill>
                            <a:srgbClr val="000000"/>
                          </a:solidFill>
                        </a:rPr>
                        <a:t>You may stop CAB-LA whenever you like, but you should still follow-up </a:t>
                      </a:r>
                      <a:r>
                        <a:rPr lang="en-US" sz="1600" b="1" i="0">
                          <a:solidFill>
                            <a:srgbClr val="000000"/>
                          </a:solidFill>
                        </a:rPr>
                        <a:t>with us.</a:t>
                      </a:r>
                    </a:p>
                    <a:p>
                      <a:pPr>
                        <a:spcBef>
                          <a:spcPts val="0"/>
                        </a:spcBef>
                      </a:pPr>
                      <a:r>
                        <a:rPr lang="en-US" sz="1600" b="0" i="1">
                          <a:solidFill>
                            <a:srgbClr val="000000"/>
                          </a:solidFill>
                        </a:rPr>
                        <a:t>It is important for you to tell us if you would like to stop CAB-LA.</a:t>
                      </a:r>
                    </a:p>
                  </a:txBody>
                  <a:tcPr anchor="ctr"/>
                </a:tc>
                <a:extLst>
                  <a:ext uri="{0D108BD9-81ED-4DB2-BD59-A6C34878D82A}">
                    <a16:rowId xmlns:a16="http://schemas.microsoft.com/office/drawing/2014/main" val="1333426615"/>
                  </a:ext>
                </a:extLst>
              </a:tr>
              <a:tr h="2063468">
                <a:tc>
                  <a:txBody>
                    <a:bodyPr/>
                    <a:lstStyle/>
                    <a:p>
                      <a:pPr>
                        <a:spcBef>
                          <a:spcPts val="0"/>
                        </a:spcBef>
                      </a:pPr>
                      <a:r>
                        <a:rPr lang="en-US" sz="1600" b="1">
                          <a:solidFill>
                            <a:srgbClr val="000000"/>
                          </a:solidFill>
                        </a:rPr>
                        <a:t>After you stop CAB-LA it will remain in your body for 12 months.</a:t>
                      </a:r>
                      <a:br>
                        <a:rPr lang="en-US" sz="1600" b="0">
                          <a:solidFill>
                            <a:srgbClr val="000000"/>
                          </a:solidFill>
                        </a:rPr>
                      </a:br>
                      <a:r>
                        <a:rPr lang="en-US" sz="1600" b="0" i="1">
                          <a:solidFill>
                            <a:srgbClr val="000000"/>
                          </a:solidFill>
                        </a:rPr>
                        <a:t>During this period, the levels of CAB-LA in your body will slowly decrease and it will no longer protect you from HIV. This is sometimes called the CAB-LA ‘tail’. </a:t>
                      </a:r>
                    </a:p>
                    <a:p>
                      <a:pPr>
                        <a:spcBef>
                          <a:spcPts val="0"/>
                        </a:spcBef>
                      </a:pPr>
                      <a:r>
                        <a:rPr lang="en-US" sz="1600" b="0" i="1">
                          <a:solidFill>
                            <a:srgbClr val="000000"/>
                          </a:solidFill>
                        </a:rPr>
                        <a:t>If you get HIV during this time, it may be harder to detect and treat. It is important that you use other HIV prevention methods and continue to come to visits to test for HIV every 3 months during this time.</a:t>
                      </a:r>
                    </a:p>
                  </a:txBody>
                  <a:tcPr anchor="ctr"/>
                </a:tc>
                <a:extLst>
                  <a:ext uri="{0D108BD9-81ED-4DB2-BD59-A6C34878D82A}">
                    <a16:rowId xmlns:a16="http://schemas.microsoft.com/office/drawing/2014/main" val="1170619718"/>
                  </a:ext>
                </a:extLst>
              </a:tr>
              <a:tr h="1174331">
                <a:tc>
                  <a:txBody>
                    <a:bodyPr/>
                    <a:lstStyle/>
                    <a:p>
                      <a:pPr>
                        <a:spcBef>
                          <a:spcPts val="0"/>
                        </a:spcBef>
                      </a:pPr>
                      <a:r>
                        <a:rPr lang="en-US" sz="1600" b="1">
                          <a:solidFill>
                            <a:srgbClr val="000000"/>
                          </a:solidFill>
                        </a:rPr>
                        <a:t>You may start CAB-LA injections again after you stop.</a:t>
                      </a:r>
                      <a:br>
                        <a:rPr lang="en-US" sz="1600" b="0">
                          <a:solidFill>
                            <a:srgbClr val="000000"/>
                          </a:solidFill>
                        </a:rPr>
                      </a:br>
                      <a:r>
                        <a:rPr lang="en-US" sz="1600" b="0" i="1">
                          <a:solidFill>
                            <a:srgbClr val="000000"/>
                          </a:solidFill>
                        </a:rPr>
                        <a:t>If you choose to come back for CAB-LA injections after missing an appointment or after choosing to stop, the timing of your first few doses will depend on how long it has been since your last injection.  </a:t>
                      </a:r>
                    </a:p>
                  </a:txBody>
                  <a:tcPr anchor="ctr"/>
                </a:tc>
                <a:extLst>
                  <a:ext uri="{0D108BD9-81ED-4DB2-BD59-A6C34878D82A}">
                    <a16:rowId xmlns:a16="http://schemas.microsoft.com/office/drawing/2014/main" val="2791304181"/>
                  </a:ext>
                </a:extLst>
              </a:tr>
            </a:tbl>
          </a:graphicData>
        </a:graphic>
      </p:graphicFrame>
    </p:spTree>
    <p:extLst>
      <p:ext uri="{BB962C8B-B14F-4D97-AF65-F5344CB8AC3E}">
        <p14:creationId xmlns:p14="http://schemas.microsoft.com/office/powerpoint/2010/main" val="54111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F11C71-2225-00DA-B8A4-F19A6358E3EE}"/>
              </a:ext>
            </a:extLst>
          </p:cNvPr>
          <p:cNvSpPr>
            <a:spLocks noGrp="1"/>
          </p:cNvSpPr>
          <p:nvPr>
            <p:ph type="body" sz="quarter" idx="15"/>
          </p:nvPr>
        </p:nvSpPr>
        <p:spPr>
          <a:xfrm>
            <a:off x="486131" y="558093"/>
            <a:ext cx="6307980" cy="744370"/>
          </a:xfrm>
        </p:spPr>
        <p:txBody>
          <a:bodyPr/>
          <a:lstStyle/>
          <a:p>
            <a:pPr algn="ctr"/>
            <a:r>
              <a:rPr lang="en-US" sz="2800" b="0">
                <a:solidFill>
                  <a:schemeClr val="accent3"/>
                </a:solidFill>
              </a:rPr>
              <a:t>Injection Steps: </a:t>
            </a:r>
            <a:r>
              <a:rPr lang="en-US" sz="2800">
                <a:solidFill>
                  <a:schemeClr val="accent3"/>
                </a:solidFill>
              </a:rPr>
              <a:t>Preparing to Inject</a:t>
            </a:r>
          </a:p>
        </p:txBody>
      </p:sp>
      <p:sp>
        <p:nvSpPr>
          <p:cNvPr id="4" name="Title 3">
            <a:extLst>
              <a:ext uri="{FF2B5EF4-FFF2-40B4-BE49-F238E27FC236}">
                <a16:creationId xmlns:a16="http://schemas.microsoft.com/office/drawing/2014/main" id="{8E50F3E2-93A8-29F0-1CF6-811A9D7644A3}"/>
              </a:ext>
            </a:extLst>
          </p:cNvPr>
          <p:cNvSpPr>
            <a:spLocks noGrp="1"/>
          </p:cNvSpPr>
          <p:nvPr>
            <p:ph type="title"/>
          </p:nvPr>
        </p:nvSpPr>
        <p:spPr/>
        <p:txBody>
          <a:bodyPr/>
          <a:lstStyle/>
          <a:p>
            <a:r>
              <a:rPr lang="en-US" b="1"/>
              <a:t>Module 4</a:t>
            </a:r>
          </a:p>
        </p:txBody>
      </p:sp>
      <p:pic>
        <p:nvPicPr>
          <p:cNvPr id="11" name="Picture 10">
            <a:extLst>
              <a:ext uri="{FF2B5EF4-FFF2-40B4-BE49-F238E27FC236}">
                <a16:creationId xmlns:a16="http://schemas.microsoft.com/office/drawing/2014/main" id="{E2D1EE05-E413-12A6-BA36-C95BCC6A6F32}"/>
              </a:ext>
            </a:extLst>
          </p:cNvPr>
          <p:cNvPicPr>
            <a:picLocks noChangeAspect="1"/>
          </p:cNvPicPr>
          <p:nvPr/>
        </p:nvPicPr>
        <p:blipFill>
          <a:blip r:embed="rId2"/>
          <a:stretch>
            <a:fillRect/>
          </a:stretch>
        </p:blipFill>
        <p:spPr>
          <a:xfrm>
            <a:off x="1021021" y="1630475"/>
            <a:ext cx="2427427" cy="1423491"/>
          </a:xfrm>
          <a:prstGeom prst="rect">
            <a:avLst/>
          </a:prstGeom>
        </p:spPr>
      </p:pic>
      <p:pic>
        <p:nvPicPr>
          <p:cNvPr id="12" name="Picture 11">
            <a:extLst>
              <a:ext uri="{FF2B5EF4-FFF2-40B4-BE49-F238E27FC236}">
                <a16:creationId xmlns:a16="http://schemas.microsoft.com/office/drawing/2014/main" id="{17FA99DE-ADC2-231A-6462-7109042A0BEA}"/>
              </a:ext>
            </a:extLst>
          </p:cNvPr>
          <p:cNvPicPr>
            <a:picLocks noChangeAspect="1"/>
          </p:cNvPicPr>
          <p:nvPr/>
        </p:nvPicPr>
        <p:blipFill>
          <a:blip r:embed="rId3"/>
          <a:stretch>
            <a:fillRect/>
          </a:stretch>
        </p:blipFill>
        <p:spPr>
          <a:xfrm>
            <a:off x="1065973" y="3378523"/>
            <a:ext cx="2382475" cy="1423491"/>
          </a:xfrm>
          <a:prstGeom prst="rect">
            <a:avLst/>
          </a:prstGeom>
        </p:spPr>
      </p:pic>
      <p:pic>
        <p:nvPicPr>
          <p:cNvPr id="13" name="Picture 12">
            <a:extLst>
              <a:ext uri="{FF2B5EF4-FFF2-40B4-BE49-F238E27FC236}">
                <a16:creationId xmlns:a16="http://schemas.microsoft.com/office/drawing/2014/main" id="{9B6B5B8B-14BF-58EE-364C-03AADF58CBC9}"/>
              </a:ext>
            </a:extLst>
          </p:cNvPr>
          <p:cNvPicPr>
            <a:picLocks noChangeAspect="1"/>
          </p:cNvPicPr>
          <p:nvPr/>
        </p:nvPicPr>
        <p:blipFill>
          <a:blip r:embed="rId4"/>
          <a:stretch>
            <a:fillRect/>
          </a:stretch>
        </p:blipFill>
        <p:spPr>
          <a:xfrm>
            <a:off x="1021021" y="4975461"/>
            <a:ext cx="2397476" cy="1372914"/>
          </a:xfrm>
          <a:prstGeom prst="rect">
            <a:avLst/>
          </a:prstGeom>
        </p:spPr>
      </p:pic>
      <p:sp>
        <p:nvSpPr>
          <p:cNvPr id="14" name="Title 1">
            <a:extLst>
              <a:ext uri="{FF2B5EF4-FFF2-40B4-BE49-F238E27FC236}">
                <a16:creationId xmlns:a16="http://schemas.microsoft.com/office/drawing/2014/main" id="{E35C4C98-90CE-E5EC-B2A0-C6849C735138}"/>
              </a:ext>
            </a:extLst>
          </p:cNvPr>
          <p:cNvSpPr txBox="1">
            <a:spLocks/>
          </p:cNvSpPr>
          <p:nvPr/>
        </p:nvSpPr>
        <p:spPr>
          <a:xfrm>
            <a:off x="560760" y="1967083"/>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1</a:t>
            </a:r>
          </a:p>
        </p:txBody>
      </p:sp>
      <p:sp>
        <p:nvSpPr>
          <p:cNvPr id="15" name="Title 1">
            <a:extLst>
              <a:ext uri="{FF2B5EF4-FFF2-40B4-BE49-F238E27FC236}">
                <a16:creationId xmlns:a16="http://schemas.microsoft.com/office/drawing/2014/main" id="{84EB2C6A-17D0-F71F-97A2-331B90C77983}"/>
              </a:ext>
            </a:extLst>
          </p:cNvPr>
          <p:cNvSpPr txBox="1">
            <a:spLocks/>
          </p:cNvSpPr>
          <p:nvPr/>
        </p:nvSpPr>
        <p:spPr>
          <a:xfrm>
            <a:off x="560760" y="3709987"/>
            <a:ext cx="460261" cy="578041"/>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2</a:t>
            </a:r>
          </a:p>
        </p:txBody>
      </p:sp>
      <p:sp>
        <p:nvSpPr>
          <p:cNvPr id="16" name="Title 1">
            <a:extLst>
              <a:ext uri="{FF2B5EF4-FFF2-40B4-BE49-F238E27FC236}">
                <a16:creationId xmlns:a16="http://schemas.microsoft.com/office/drawing/2014/main" id="{910DECB3-40E2-0359-3F7A-87505BBF63B8}"/>
              </a:ext>
            </a:extLst>
          </p:cNvPr>
          <p:cNvSpPr txBox="1">
            <a:spLocks/>
          </p:cNvSpPr>
          <p:nvPr/>
        </p:nvSpPr>
        <p:spPr>
          <a:xfrm>
            <a:off x="560760" y="5448988"/>
            <a:ext cx="652162"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defTabSz="457187">
              <a:defRPr/>
            </a:pPr>
            <a:r>
              <a:rPr lang="en-US">
                <a:solidFill>
                  <a:srgbClr val="00B8A5"/>
                </a:solidFill>
              </a:rPr>
              <a:t>3</a:t>
            </a:r>
          </a:p>
        </p:txBody>
      </p:sp>
      <p:sp>
        <p:nvSpPr>
          <p:cNvPr id="21" name="Text Placeholder 4">
            <a:extLst>
              <a:ext uri="{FF2B5EF4-FFF2-40B4-BE49-F238E27FC236}">
                <a16:creationId xmlns:a16="http://schemas.microsoft.com/office/drawing/2014/main" id="{04D767DC-727E-198F-2173-C8F0CC4811F5}"/>
              </a:ext>
            </a:extLst>
          </p:cNvPr>
          <p:cNvSpPr txBox="1">
            <a:spLocks/>
          </p:cNvSpPr>
          <p:nvPr/>
        </p:nvSpPr>
        <p:spPr>
          <a:xfrm>
            <a:off x="3714750" y="1630474"/>
            <a:ext cx="2530715" cy="1598280"/>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Inspect the vial.</a:t>
            </a:r>
          </a:p>
          <a:p>
            <a:pPr defTabSz="457187">
              <a:spcAft>
                <a:spcPts val="0"/>
              </a:spcAft>
              <a:defRPr/>
            </a:pPr>
            <a:r>
              <a:rPr lang="en-US" sz="1600" b="0">
                <a:solidFill>
                  <a:srgbClr val="000000"/>
                </a:solidFill>
                <a:latin typeface="Calibri" panose="020F0502020204030204"/>
              </a:rPr>
              <a:t>Check expiration date, look for any foreign matter and ensure the vial is at room temperature</a:t>
            </a:r>
          </a:p>
        </p:txBody>
      </p:sp>
      <p:sp>
        <p:nvSpPr>
          <p:cNvPr id="33" name="Text Placeholder 4">
            <a:extLst>
              <a:ext uri="{FF2B5EF4-FFF2-40B4-BE49-F238E27FC236}">
                <a16:creationId xmlns:a16="http://schemas.microsoft.com/office/drawing/2014/main" id="{C1C1C005-C31B-25C0-F9B8-B96F819D3B34}"/>
              </a:ext>
            </a:extLst>
          </p:cNvPr>
          <p:cNvSpPr txBox="1">
            <a:spLocks/>
          </p:cNvSpPr>
          <p:nvPr/>
        </p:nvSpPr>
        <p:spPr>
          <a:xfrm>
            <a:off x="3714749" y="3709987"/>
            <a:ext cx="2648777" cy="760232"/>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Shake the vial </a:t>
            </a:r>
            <a:r>
              <a:rPr lang="en-US" sz="1600" b="0">
                <a:solidFill>
                  <a:srgbClr val="000000"/>
                </a:solidFill>
                <a:latin typeface="Calibri" panose="020F0502020204030204"/>
              </a:rPr>
              <a:t>vigorously for 10 seconds</a:t>
            </a:r>
          </a:p>
        </p:txBody>
      </p:sp>
      <p:sp>
        <p:nvSpPr>
          <p:cNvPr id="37" name="Text Placeholder 4">
            <a:extLst>
              <a:ext uri="{FF2B5EF4-FFF2-40B4-BE49-F238E27FC236}">
                <a16:creationId xmlns:a16="http://schemas.microsoft.com/office/drawing/2014/main" id="{AC986E96-2157-B267-8E93-49908F9924FB}"/>
              </a:ext>
            </a:extLst>
          </p:cNvPr>
          <p:cNvSpPr txBox="1">
            <a:spLocks/>
          </p:cNvSpPr>
          <p:nvPr/>
        </p:nvSpPr>
        <p:spPr>
          <a:xfrm>
            <a:off x="3714750" y="5010831"/>
            <a:ext cx="3079361" cy="1372914"/>
          </a:xfrm>
          <a:prstGeom prst="rect">
            <a:avLst/>
          </a:prstGeom>
        </p:spPr>
        <p:txBody>
          <a:bodyPr vert="horz" lIns="91440" tIns="45720" rIns="91440" bIns="45720" rtlCol="0">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Slowly draw up the medication. </a:t>
            </a:r>
          </a:p>
          <a:p>
            <a:pPr defTabSz="457187">
              <a:spcAft>
                <a:spcPts val="0"/>
              </a:spcAft>
              <a:defRPr/>
            </a:pPr>
            <a:r>
              <a:rPr lang="en-ZA" sz="1600" b="0">
                <a:solidFill>
                  <a:srgbClr val="000000"/>
                </a:solidFill>
                <a:latin typeface="Calibri" panose="020F0502020204030204"/>
              </a:rPr>
              <a:t>Use a vial adaptor or general-use syringe with a hypodermic needle.</a:t>
            </a:r>
            <a:endParaRPr lang="en-US" sz="1600" b="0">
              <a:solidFill>
                <a:srgbClr val="000000"/>
              </a:solidFill>
              <a:latin typeface="Calibri" panose="020F0502020204030204"/>
            </a:endParaRPr>
          </a:p>
          <a:p>
            <a:pPr defTabSz="457187">
              <a:spcAft>
                <a:spcPts val="0"/>
              </a:spcAft>
              <a:defRPr/>
            </a:pPr>
            <a:endParaRPr lang="en-US" sz="1600" b="0">
              <a:solidFill>
                <a:srgbClr val="000000"/>
              </a:solidFill>
              <a:latin typeface="Calibri" panose="020F0502020204030204"/>
            </a:endParaRPr>
          </a:p>
        </p:txBody>
      </p:sp>
      <p:sp>
        <p:nvSpPr>
          <p:cNvPr id="63" name="Rectangle 62">
            <a:extLst>
              <a:ext uri="{FF2B5EF4-FFF2-40B4-BE49-F238E27FC236}">
                <a16:creationId xmlns:a16="http://schemas.microsoft.com/office/drawing/2014/main" id="{0AE0EBFE-7BEC-9556-B446-1A32FBA7BE6F}"/>
              </a:ext>
            </a:extLst>
          </p:cNvPr>
          <p:cNvSpPr/>
          <p:nvPr/>
        </p:nvSpPr>
        <p:spPr>
          <a:xfrm>
            <a:off x="4062458" y="7146569"/>
            <a:ext cx="2626831" cy="1997984"/>
          </a:xfrm>
          <a:prstGeom prst="rect">
            <a:avLst/>
          </a:prstGeom>
          <a:solidFill>
            <a:srgbClr val="FFFFFF">
              <a:lumMod val="95000"/>
            </a:srgbClr>
          </a:solidFill>
          <a:ln w="9525" cap="flat" cmpd="sng" algn="ctr">
            <a:noFill/>
            <a:prstDash val="solid"/>
          </a:ln>
          <a:effectLst/>
        </p:spPr>
        <p:txBody>
          <a:bodyPr rtlCol="0" anchor="ctr"/>
          <a:lstStyle/>
          <a:p>
            <a:pPr algn="ctr" defTabSz="914374">
              <a:defRPr/>
            </a:pPr>
            <a:endParaRPr lang="en-US" kern="0">
              <a:solidFill>
                <a:srgbClr val="FFFFFF"/>
              </a:solidFill>
              <a:latin typeface="Calibri" panose="020F0502020204030204"/>
            </a:endParaRPr>
          </a:p>
        </p:txBody>
      </p:sp>
      <p:sp>
        <p:nvSpPr>
          <p:cNvPr id="64" name="Rectangle 63">
            <a:extLst>
              <a:ext uri="{FF2B5EF4-FFF2-40B4-BE49-F238E27FC236}">
                <a16:creationId xmlns:a16="http://schemas.microsoft.com/office/drawing/2014/main" id="{6B0869A1-46E6-CA8E-12FD-DB94DCA8589A}"/>
              </a:ext>
            </a:extLst>
          </p:cNvPr>
          <p:cNvSpPr/>
          <p:nvPr/>
        </p:nvSpPr>
        <p:spPr>
          <a:xfrm>
            <a:off x="603832" y="7146569"/>
            <a:ext cx="2626831" cy="1997984"/>
          </a:xfrm>
          <a:prstGeom prst="rect">
            <a:avLst/>
          </a:prstGeom>
          <a:solidFill>
            <a:srgbClr val="FFFFFF">
              <a:lumMod val="95000"/>
            </a:srgbClr>
          </a:solidFill>
          <a:ln w="9525" cap="flat" cmpd="sng" algn="ctr">
            <a:noFill/>
            <a:prstDash val="solid"/>
          </a:ln>
          <a:effectLst/>
        </p:spPr>
        <p:txBody>
          <a:bodyPr rtlCol="0" anchor="ctr"/>
          <a:lstStyle/>
          <a:p>
            <a:pPr algn="ctr" defTabSz="914374">
              <a:defRPr/>
            </a:pPr>
            <a:endParaRPr lang="en-US" kern="0">
              <a:solidFill>
                <a:srgbClr val="FFFFFF"/>
              </a:solidFill>
              <a:latin typeface="Calibri" panose="020F0502020204030204"/>
            </a:endParaRPr>
          </a:p>
        </p:txBody>
      </p:sp>
      <p:sp>
        <p:nvSpPr>
          <p:cNvPr id="65" name="TextBox 64">
            <a:extLst>
              <a:ext uri="{FF2B5EF4-FFF2-40B4-BE49-F238E27FC236}">
                <a16:creationId xmlns:a16="http://schemas.microsoft.com/office/drawing/2014/main" id="{8F7EB8EC-D1F1-6752-FE59-7B673DEB1BEF}"/>
              </a:ext>
            </a:extLst>
          </p:cNvPr>
          <p:cNvSpPr txBox="1"/>
          <p:nvPr/>
        </p:nvSpPr>
        <p:spPr>
          <a:xfrm>
            <a:off x="677097" y="8185526"/>
            <a:ext cx="2337025" cy="954107"/>
          </a:xfrm>
          <a:prstGeom prst="rect">
            <a:avLst/>
          </a:prstGeom>
          <a:noFill/>
        </p:spPr>
        <p:txBody>
          <a:bodyPr wrap="square">
            <a:spAutoFit/>
          </a:bodyPr>
          <a:lstStyle/>
          <a:p>
            <a:pPr defTabSz="914374">
              <a:defRPr/>
            </a:pPr>
            <a:r>
              <a:rPr lang="en-US" sz="1400" b="1" kern="0">
                <a:solidFill>
                  <a:srgbClr val="022169"/>
                </a:solidFill>
              </a:rPr>
              <a:t>Note: </a:t>
            </a:r>
          </a:p>
          <a:p>
            <a:pPr defTabSz="914374">
              <a:defRPr/>
            </a:pPr>
            <a:r>
              <a:rPr lang="en-US" sz="1400" kern="0">
                <a:solidFill>
                  <a:srgbClr val="000000"/>
                </a:solidFill>
              </a:rPr>
              <a:t>Once CAB-LA has been drawn up into a syringe, it must be administered within </a:t>
            </a:r>
            <a:r>
              <a:rPr lang="en-US" sz="1400" b="1" kern="0">
                <a:solidFill>
                  <a:srgbClr val="000000"/>
                </a:solidFill>
              </a:rPr>
              <a:t>2 hours</a:t>
            </a:r>
            <a:r>
              <a:rPr lang="en-US" sz="1400" kern="0">
                <a:solidFill>
                  <a:srgbClr val="000000"/>
                </a:solidFill>
              </a:rPr>
              <a:t>.</a:t>
            </a:r>
            <a:endParaRPr lang="en-ZA" sz="1400" kern="0">
              <a:solidFill>
                <a:srgbClr val="000000"/>
              </a:solidFill>
            </a:endParaRPr>
          </a:p>
        </p:txBody>
      </p:sp>
      <p:grpSp>
        <p:nvGrpSpPr>
          <p:cNvPr id="66" name="Graphic 18">
            <a:extLst>
              <a:ext uri="{FF2B5EF4-FFF2-40B4-BE49-F238E27FC236}">
                <a16:creationId xmlns:a16="http://schemas.microsoft.com/office/drawing/2014/main" id="{A68F6EE7-A4E1-8B8F-63E4-9B6C87A2B195}"/>
              </a:ext>
            </a:extLst>
          </p:cNvPr>
          <p:cNvGrpSpPr/>
          <p:nvPr/>
        </p:nvGrpSpPr>
        <p:grpSpPr>
          <a:xfrm>
            <a:off x="1476025" y="7309858"/>
            <a:ext cx="770168" cy="770168"/>
            <a:chOff x="2881312" y="214312"/>
            <a:chExt cx="6429375" cy="6429375"/>
          </a:xfrm>
          <a:solidFill>
            <a:srgbClr val="00B8A5"/>
          </a:solidFill>
        </p:grpSpPr>
        <p:sp>
          <p:nvSpPr>
            <p:cNvPr id="67" name="Freeform 66">
              <a:extLst>
                <a:ext uri="{FF2B5EF4-FFF2-40B4-BE49-F238E27FC236}">
                  <a16:creationId xmlns:a16="http://schemas.microsoft.com/office/drawing/2014/main" id="{7E259D99-C62B-05BE-505D-E3B4C2E42323}"/>
                </a:ext>
              </a:extLst>
            </p:cNvPr>
            <p:cNvSpPr/>
            <p:nvPr/>
          </p:nvSpPr>
          <p:spPr>
            <a:xfrm>
              <a:off x="2881312" y="214312"/>
              <a:ext cx="6429375" cy="6429375"/>
            </a:xfrm>
            <a:custGeom>
              <a:avLst/>
              <a:gdLst>
                <a:gd name="connsiteX0" fmla="*/ 3214688 w 6429375"/>
                <a:gd name="connsiteY0" fmla="*/ 6429375 h 6429375"/>
                <a:gd name="connsiteX1" fmla="*/ 0 w 6429375"/>
                <a:gd name="connsiteY1" fmla="*/ 3214688 h 6429375"/>
                <a:gd name="connsiteX2" fmla="*/ 3214688 w 6429375"/>
                <a:gd name="connsiteY2" fmla="*/ 0 h 6429375"/>
                <a:gd name="connsiteX3" fmla="*/ 6429375 w 6429375"/>
                <a:gd name="connsiteY3" fmla="*/ 3214688 h 6429375"/>
                <a:gd name="connsiteX4" fmla="*/ 3214688 w 6429375"/>
                <a:gd name="connsiteY4" fmla="*/ 6429375 h 6429375"/>
                <a:gd name="connsiteX5" fmla="*/ 3214688 w 6429375"/>
                <a:gd name="connsiteY5" fmla="*/ 257175 h 6429375"/>
                <a:gd name="connsiteX6" fmla="*/ 257175 w 6429375"/>
                <a:gd name="connsiteY6" fmla="*/ 3214688 h 6429375"/>
                <a:gd name="connsiteX7" fmla="*/ 3214688 w 6429375"/>
                <a:gd name="connsiteY7" fmla="*/ 6172200 h 6429375"/>
                <a:gd name="connsiteX8" fmla="*/ 6172200 w 6429375"/>
                <a:gd name="connsiteY8" fmla="*/ 3214688 h 6429375"/>
                <a:gd name="connsiteX9" fmla="*/ 3214688 w 6429375"/>
                <a:gd name="connsiteY9" fmla="*/ 257175 h 642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29375" h="6429375">
                  <a:moveTo>
                    <a:pt x="3214688" y="6429375"/>
                  </a:moveTo>
                  <a:cubicBezTo>
                    <a:pt x="1442009" y="6429375"/>
                    <a:pt x="0" y="4987366"/>
                    <a:pt x="0" y="3214688"/>
                  </a:cubicBezTo>
                  <a:cubicBezTo>
                    <a:pt x="0" y="1442009"/>
                    <a:pt x="1442009" y="0"/>
                    <a:pt x="3214688" y="0"/>
                  </a:cubicBezTo>
                  <a:cubicBezTo>
                    <a:pt x="4987366" y="0"/>
                    <a:pt x="6429375" y="1442009"/>
                    <a:pt x="6429375" y="3214688"/>
                  </a:cubicBezTo>
                  <a:cubicBezTo>
                    <a:pt x="6429375" y="4987366"/>
                    <a:pt x="4987366" y="6429375"/>
                    <a:pt x="3214688" y="6429375"/>
                  </a:cubicBezTo>
                  <a:close/>
                  <a:moveTo>
                    <a:pt x="3214688" y="257175"/>
                  </a:moveTo>
                  <a:cubicBezTo>
                    <a:pt x="1583912" y="257175"/>
                    <a:pt x="257175" y="1583912"/>
                    <a:pt x="257175" y="3214688"/>
                  </a:cubicBezTo>
                  <a:cubicBezTo>
                    <a:pt x="257175" y="4845463"/>
                    <a:pt x="1583912" y="6172200"/>
                    <a:pt x="3214688" y="6172200"/>
                  </a:cubicBezTo>
                  <a:cubicBezTo>
                    <a:pt x="4845463" y="6172200"/>
                    <a:pt x="6172200" y="4845463"/>
                    <a:pt x="6172200" y="3214688"/>
                  </a:cubicBezTo>
                  <a:cubicBezTo>
                    <a:pt x="6172200" y="1583912"/>
                    <a:pt x="4845463" y="257175"/>
                    <a:pt x="3214688" y="257175"/>
                  </a:cubicBez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68" name="Freeform 67">
              <a:extLst>
                <a:ext uri="{FF2B5EF4-FFF2-40B4-BE49-F238E27FC236}">
                  <a16:creationId xmlns:a16="http://schemas.microsoft.com/office/drawing/2014/main" id="{1EA8437E-AD56-B5DC-0522-FD1D7B6CB189}"/>
                </a:ext>
              </a:extLst>
            </p:cNvPr>
            <p:cNvSpPr/>
            <p:nvPr/>
          </p:nvSpPr>
          <p:spPr>
            <a:xfrm>
              <a:off x="8196199" y="1928926"/>
              <a:ext cx="368680" cy="361005"/>
            </a:xfrm>
            <a:custGeom>
              <a:avLst/>
              <a:gdLst>
                <a:gd name="connsiteX0" fmla="*/ 241236 w 368680"/>
                <a:gd name="connsiteY0" fmla="*/ 0 h 361005"/>
                <a:gd name="connsiteX1" fmla="*/ 368680 w 368680"/>
                <a:gd name="connsiteY1" fmla="*/ 223354 h 361005"/>
                <a:gd name="connsiteX2" fmla="*/ 127450 w 368680"/>
                <a:gd name="connsiteY2" fmla="*/ 361005 h 361005"/>
                <a:gd name="connsiteX3" fmla="*/ 0 w 368680"/>
                <a:gd name="connsiteY3" fmla="*/ 137651 h 361005"/>
              </a:gdLst>
              <a:ahLst/>
              <a:cxnLst>
                <a:cxn ang="0">
                  <a:pos x="connsiteX0" y="connsiteY0"/>
                </a:cxn>
                <a:cxn ang="0">
                  <a:pos x="connsiteX1" y="connsiteY1"/>
                </a:cxn>
                <a:cxn ang="0">
                  <a:pos x="connsiteX2" y="connsiteY2"/>
                </a:cxn>
                <a:cxn ang="0">
                  <a:pos x="connsiteX3" y="connsiteY3"/>
                </a:cxn>
              </a:cxnLst>
              <a:rect l="l" t="t" r="r" b="b"/>
              <a:pathLst>
                <a:path w="368680" h="361005">
                  <a:moveTo>
                    <a:pt x="241236" y="0"/>
                  </a:moveTo>
                  <a:lnTo>
                    <a:pt x="368680" y="223354"/>
                  </a:lnTo>
                  <a:lnTo>
                    <a:pt x="127450" y="361005"/>
                  </a:lnTo>
                  <a:lnTo>
                    <a:pt x="0" y="13765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69" name="Freeform 68">
              <a:extLst>
                <a:ext uri="{FF2B5EF4-FFF2-40B4-BE49-F238E27FC236}">
                  <a16:creationId xmlns:a16="http://schemas.microsoft.com/office/drawing/2014/main" id="{06699D6D-5E4E-F5F7-D29D-F8684BF65C6D}"/>
                </a:ext>
              </a:extLst>
            </p:cNvPr>
            <p:cNvSpPr/>
            <p:nvPr/>
          </p:nvSpPr>
          <p:spPr>
            <a:xfrm>
              <a:off x="8595741" y="3300412"/>
              <a:ext cx="277748" cy="257175"/>
            </a:xfrm>
            <a:custGeom>
              <a:avLst/>
              <a:gdLst>
                <a:gd name="connsiteX0" fmla="*/ 0 w 277748"/>
                <a:gd name="connsiteY0" fmla="*/ 0 h 257175"/>
                <a:gd name="connsiteX1" fmla="*/ 277749 w 277748"/>
                <a:gd name="connsiteY1" fmla="*/ 0 h 257175"/>
                <a:gd name="connsiteX2" fmla="*/ 277749 w 277748"/>
                <a:gd name="connsiteY2" fmla="*/ 257175 h 257175"/>
                <a:gd name="connsiteX3" fmla="*/ 0 w 277748"/>
                <a:gd name="connsiteY3" fmla="*/ 257175 h 257175"/>
              </a:gdLst>
              <a:ahLst/>
              <a:cxnLst>
                <a:cxn ang="0">
                  <a:pos x="connsiteX0" y="connsiteY0"/>
                </a:cxn>
                <a:cxn ang="0">
                  <a:pos x="connsiteX1" y="connsiteY1"/>
                </a:cxn>
                <a:cxn ang="0">
                  <a:pos x="connsiteX2" y="connsiteY2"/>
                </a:cxn>
                <a:cxn ang="0">
                  <a:pos x="connsiteX3" y="connsiteY3"/>
                </a:cxn>
              </a:cxnLst>
              <a:rect l="l" t="t" r="r" b="b"/>
              <a:pathLst>
                <a:path w="277748" h="257175">
                  <a:moveTo>
                    <a:pt x="0" y="0"/>
                  </a:moveTo>
                  <a:lnTo>
                    <a:pt x="277749" y="0"/>
                  </a:lnTo>
                  <a:lnTo>
                    <a:pt x="277749" y="257175"/>
                  </a:lnTo>
                  <a:lnTo>
                    <a:pt x="0" y="2571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0" name="Freeform 69">
              <a:extLst>
                <a:ext uri="{FF2B5EF4-FFF2-40B4-BE49-F238E27FC236}">
                  <a16:creationId xmlns:a16="http://schemas.microsoft.com/office/drawing/2014/main" id="{CC91D6E8-EBD1-EE0F-BF96-4D866D1BAABB}"/>
                </a:ext>
              </a:extLst>
            </p:cNvPr>
            <p:cNvSpPr/>
            <p:nvPr/>
          </p:nvSpPr>
          <p:spPr>
            <a:xfrm>
              <a:off x="5966612" y="5861303"/>
              <a:ext cx="258512" cy="279177"/>
            </a:xfrm>
            <a:custGeom>
              <a:avLst/>
              <a:gdLst>
                <a:gd name="connsiteX0" fmla="*/ 257175 w 258512"/>
                <a:gd name="connsiteY0" fmla="*/ 0 h 279177"/>
                <a:gd name="connsiteX1" fmla="*/ 258512 w 258512"/>
                <a:gd name="connsiteY1" fmla="*/ 277978 h 279177"/>
                <a:gd name="connsiteX2" fmla="*/ 1337 w 258512"/>
                <a:gd name="connsiteY2" fmla="*/ 279178 h 279177"/>
                <a:gd name="connsiteX3" fmla="*/ 0 w 258512"/>
                <a:gd name="connsiteY3" fmla="*/ 1201 h 279177"/>
              </a:gdLst>
              <a:ahLst/>
              <a:cxnLst>
                <a:cxn ang="0">
                  <a:pos x="connsiteX0" y="connsiteY0"/>
                </a:cxn>
                <a:cxn ang="0">
                  <a:pos x="connsiteX1" y="connsiteY1"/>
                </a:cxn>
                <a:cxn ang="0">
                  <a:pos x="connsiteX2" y="connsiteY2"/>
                </a:cxn>
                <a:cxn ang="0">
                  <a:pos x="connsiteX3" y="connsiteY3"/>
                </a:cxn>
              </a:cxnLst>
              <a:rect l="l" t="t" r="r" b="b"/>
              <a:pathLst>
                <a:path w="258512" h="279177">
                  <a:moveTo>
                    <a:pt x="257175" y="0"/>
                  </a:moveTo>
                  <a:lnTo>
                    <a:pt x="258512" y="277978"/>
                  </a:lnTo>
                  <a:lnTo>
                    <a:pt x="1337" y="279178"/>
                  </a:lnTo>
                  <a:lnTo>
                    <a:pt x="0" y="120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1" name="Freeform 70">
              <a:extLst>
                <a:ext uri="{FF2B5EF4-FFF2-40B4-BE49-F238E27FC236}">
                  <a16:creationId xmlns:a16="http://schemas.microsoft.com/office/drawing/2014/main" id="{3B938AED-3D8E-5D8A-F565-C590218F4005}"/>
                </a:ext>
              </a:extLst>
            </p:cNvPr>
            <p:cNvSpPr/>
            <p:nvPr/>
          </p:nvSpPr>
          <p:spPr>
            <a:xfrm>
              <a:off x="4595783" y="5529376"/>
              <a:ext cx="361611" cy="369131"/>
            </a:xfrm>
            <a:custGeom>
              <a:avLst/>
              <a:gdLst>
                <a:gd name="connsiteX0" fmla="*/ 138903 w 361611"/>
                <a:gd name="connsiteY0" fmla="*/ 0 h 369131"/>
                <a:gd name="connsiteX1" fmla="*/ 361611 w 361611"/>
                <a:gd name="connsiteY1" fmla="*/ 128610 h 369131"/>
                <a:gd name="connsiteX2" fmla="*/ 222708 w 361611"/>
                <a:gd name="connsiteY2" fmla="*/ 369132 h 369131"/>
                <a:gd name="connsiteX3" fmla="*/ 0 w 361611"/>
                <a:gd name="connsiteY3" fmla="*/ 240544 h 369131"/>
              </a:gdLst>
              <a:ahLst/>
              <a:cxnLst>
                <a:cxn ang="0">
                  <a:pos x="connsiteX0" y="connsiteY0"/>
                </a:cxn>
                <a:cxn ang="0">
                  <a:pos x="connsiteX1" y="connsiteY1"/>
                </a:cxn>
                <a:cxn ang="0">
                  <a:pos x="connsiteX2" y="connsiteY2"/>
                </a:cxn>
                <a:cxn ang="0">
                  <a:pos x="connsiteX3" y="connsiteY3"/>
                </a:cxn>
              </a:cxnLst>
              <a:rect l="l" t="t" r="r" b="b"/>
              <a:pathLst>
                <a:path w="361611" h="369131">
                  <a:moveTo>
                    <a:pt x="138903" y="0"/>
                  </a:moveTo>
                  <a:lnTo>
                    <a:pt x="361611" y="128610"/>
                  </a:lnTo>
                  <a:lnTo>
                    <a:pt x="222708" y="369132"/>
                  </a:lnTo>
                  <a:lnTo>
                    <a:pt x="0" y="24054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2" name="Freeform 71">
              <a:extLst>
                <a:ext uri="{FF2B5EF4-FFF2-40B4-BE49-F238E27FC236}">
                  <a16:creationId xmlns:a16="http://schemas.microsoft.com/office/drawing/2014/main" id="{19FF265F-2043-AA1B-A448-A0D23C085EF2}"/>
                </a:ext>
              </a:extLst>
            </p:cNvPr>
            <p:cNvSpPr/>
            <p:nvPr/>
          </p:nvSpPr>
          <p:spPr>
            <a:xfrm>
              <a:off x="8196171" y="4566913"/>
              <a:ext cx="369223" cy="361765"/>
            </a:xfrm>
            <a:custGeom>
              <a:avLst/>
              <a:gdLst>
                <a:gd name="connsiteX0" fmla="*/ 128965 w 369223"/>
                <a:gd name="connsiteY0" fmla="*/ 0 h 361765"/>
                <a:gd name="connsiteX1" fmla="*/ 369223 w 369223"/>
                <a:gd name="connsiteY1" fmla="*/ 139280 h 361765"/>
                <a:gd name="connsiteX2" fmla="*/ 240293 w 369223"/>
                <a:gd name="connsiteY2" fmla="*/ 361765 h 361765"/>
                <a:gd name="connsiteX3" fmla="*/ 0 w 369223"/>
                <a:gd name="connsiteY3" fmla="*/ 222485 h 361765"/>
              </a:gdLst>
              <a:ahLst/>
              <a:cxnLst>
                <a:cxn ang="0">
                  <a:pos x="connsiteX0" y="connsiteY0"/>
                </a:cxn>
                <a:cxn ang="0">
                  <a:pos x="connsiteX1" y="connsiteY1"/>
                </a:cxn>
                <a:cxn ang="0">
                  <a:pos x="connsiteX2" y="connsiteY2"/>
                </a:cxn>
                <a:cxn ang="0">
                  <a:pos x="connsiteX3" y="connsiteY3"/>
                </a:cxn>
              </a:cxnLst>
              <a:rect l="l" t="t" r="r" b="b"/>
              <a:pathLst>
                <a:path w="369223" h="361765">
                  <a:moveTo>
                    <a:pt x="128965" y="0"/>
                  </a:moveTo>
                  <a:lnTo>
                    <a:pt x="369223" y="139280"/>
                  </a:lnTo>
                  <a:lnTo>
                    <a:pt x="240293" y="361765"/>
                  </a:lnTo>
                  <a:lnTo>
                    <a:pt x="0" y="22248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3" name="Freeform 72">
              <a:extLst>
                <a:ext uri="{FF2B5EF4-FFF2-40B4-BE49-F238E27FC236}">
                  <a16:creationId xmlns:a16="http://schemas.microsoft.com/office/drawing/2014/main" id="{F22B9B98-37A8-C457-ACC5-CCDC5B29A465}"/>
                </a:ext>
              </a:extLst>
            </p:cNvPr>
            <p:cNvSpPr/>
            <p:nvPr/>
          </p:nvSpPr>
          <p:spPr>
            <a:xfrm>
              <a:off x="7234399" y="5528862"/>
              <a:ext cx="361588" cy="369132"/>
            </a:xfrm>
            <a:custGeom>
              <a:avLst/>
              <a:gdLst>
                <a:gd name="connsiteX0" fmla="*/ 222685 w 361588"/>
                <a:gd name="connsiteY0" fmla="*/ 0 h 369132"/>
                <a:gd name="connsiteX1" fmla="*/ 361588 w 361588"/>
                <a:gd name="connsiteY1" fmla="*/ 240487 h 369132"/>
                <a:gd name="connsiteX2" fmla="*/ 138903 w 361588"/>
                <a:gd name="connsiteY2" fmla="*/ 369132 h 369132"/>
                <a:gd name="connsiteX3" fmla="*/ 0 w 361588"/>
                <a:gd name="connsiteY3" fmla="*/ 128611 h 369132"/>
              </a:gdLst>
              <a:ahLst/>
              <a:cxnLst>
                <a:cxn ang="0">
                  <a:pos x="connsiteX0" y="connsiteY0"/>
                </a:cxn>
                <a:cxn ang="0">
                  <a:pos x="connsiteX1" y="connsiteY1"/>
                </a:cxn>
                <a:cxn ang="0">
                  <a:pos x="connsiteX2" y="connsiteY2"/>
                </a:cxn>
                <a:cxn ang="0">
                  <a:pos x="connsiteX3" y="connsiteY3"/>
                </a:cxn>
              </a:cxnLst>
              <a:rect l="l" t="t" r="r" b="b"/>
              <a:pathLst>
                <a:path w="361588" h="369132">
                  <a:moveTo>
                    <a:pt x="222685" y="0"/>
                  </a:moveTo>
                  <a:lnTo>
                    <a:pt x="361588" y="240487"/>
                  </a:lnTo>
                  <a:lnTo>
                    <a:pt x="138903" y="369132"/>
                  </a:lnTo>
                  <a:lnTo>
                    <a:pt x="0" y="128611"/>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4" name="Freeform 73">
              <a:extLst>
                <a:ext uri="{FF2B5EF4-FFF2-40B4-BE49-F238E27FC236}">
                  <a16:creationId xmlns:a16="http://schemas.microsoft.com/office/drawing/2014/main" id="{2964C91F-1D88-0059-EE41-0DA9FA07F695}"/>
                </a:ext>
              </a:extLst>
            </p:cNvPr>
            <p:cNvSpPr/>
            <p:nvPr/>
          </p:nvSpPr>
          <p:spPr>
            <a:xfrm>
              <a:off x="7234216" y="959777"/>
              <a:ext cx="361496" cy="368994"/>
            </a:xfrm>
            <a:custGeom>
              <a:avLst/>
              <a:gdLst>
                <a:gd name="connsiteX0" fmla="*/ 138857 w 361496"/>
                <a:gd name="connsiteY0" fmla="*/ 0 h 368994"/>
                <a:gd name="connsiteX1" fmla="*/ 361496 w 361496"/>
                <a:gd name="connsiteY1" fmla="*/ 128610 h 368994"/>
                <a:gd name="connsiteX2" fmla="*/ 222639 w 361496"/>
                <a:gd name="connsiteY2" fmla="*/ 368995 h 368994"/>
                <a:gd name="connsiteX3" fmla="*/ 0 w 361496"/>
                <a:gd name="connsiteY3" fmla="*/ 240384 h 368994"/>
              </a:gdLst>
              <a:ahLst/>
              <a:cxnLst>
                <a:cxn ang="0">
                  <a:pos x="connsiteX0" y="connsiteY0"/>
                </a:cxn>
                <a:cxn ang="0">
                  <a:pos x="connsiteX1" y="connsiteY1"/>
                </a:cxn>
                <a:cxn ang="0">
                  <a:pos x="connsiteX2" y="connsiteY2"/>
                </a:cxn>
                <a:cxn ang="0">
                  <a:pos x="connsiteX3" y="connsiteY3"/>
                </a:cxn>
              </a:cxnLst>
              <a:rect l="l" t="t" r="r" b="b"/>
              <a:pathLst>
                <a:path w="361496" h="368994">
                  <a:moveTo>
                    <a:pt x="138857" y="0"/>
                  </a:moveTo>
                  <a:lnTo>
                    <a:pt x="361496" y="128610"/>
                  </a:lnTo>
                  <a:lnTo>
                    <a:pt x="222639" y="368995"/>
                  </a:lnTo>
                  <a:lnTo>
                    <a:pt x="0" y="24038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5" name="Freeform 74">
              <a:extLst>
                <a:ext uri="{FF2B5EF4-FFF2-40B4-BE49-F238E27FC236}">
                  <a16:creationId xmlns:a16="http://schemas.microsoft.com/office/drawing/2014/main" id="{74733EF7-733C-5F6E-D40B-4405538AD931}"/>
                </a:ext>
              </a:extLst>
            </p:cNvPr>
            <p:cNvSpPr/>
            <p:nvPr/>
          </p:nvSpPr>
          <p:spPr>
            <a:xfrm>
              <a:off x="3613283" y="4544110"/>
              <a:ext cx="368686" cy="360959"/>
            </a:xfrm>
            <a:custGeom>
              <a:avLst/>
              <a:gdLst>
                <a:gd name="connsiteX0" fmla="*/ 241236 w 368686"/>
                <a:gd name="connsiteY0" fmla="*/ 0 h 360959"/>
                <a:gd name="connsiteX1" fmla="*/ 368686 w 368686"/>
                <a:gd name="connsiteY1" fmla="*/ 223285 h 360959"/>
                <a:gd name="connsiteX2" fmla="*/ 127450 w 368686"/>
                <a:gd name="connsiteY2" fmla="*/ 360960 h 360959"/>
                <a:gd name="connsiteX3" fmla="*/ 0 w 368686"/>
                <a:gd name="connsiteY3" fmla="*/ 137675 h 360959"/>
              </a:gdLst>
              <a:ahLst/>
              <a:cxnLst>
                <a:cxn ang="0">
                  <a:pos x="connsiteX0" y="connsiteY0"/>
                </a:cxn>
                <a:cxn ang="0">
                  <a:pos x="connsiteX1" y="connsiteY1"/>
                </a:cxn>
                <a:cxn ang="0">
                  <a:pos x="connsiteX2" y="connsiteY2"/>
                </a:cxn>
                <a:cxn ang="0">
                  <a:pos x="connsiteX3" y="connsiteY3"/>
                </a:cxn>
              </a:cxnLst>
              <a:rect l="l" t="t" r="r" b="b"/>
              <a:pathLst>
                <a:path w="368686" h="360959">
                  <a:moveTo>
                    <a:pt x="241236" y="0"/>
                  </a:moveTo>
                  <a:lnTo>
                    <a:pt x="368686" y="223285"/>
                  </a:lnTo>
                  <a:lnTo>
                    <a:pt x="127450" y="360960"/>
                  </a:lnTo>
                  <a:lnTo>
                    <a:pt x="0" y="1376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6" name="Freeform 75">
              <a:extLst>
                <a:ext uri="{FF2B5EF4-FFF2-40B4-BE49-F238E27FC236}">
                  <a16:creationId xmlns:a16="http://schemas.microsoft.com/office/drawing/2014/main" id="{C9BE3AF3-2B39-20E7-7CE9-590B594383E7}"/>
                </a:ext>
              </a:extLst>
            </p:cNvPr>
            <p:cNvSpPr/>
            <p:nvPr/>
          </p:nvSpPr>
          <p:spPr>
            <a:xfrm>
              <a:off x="3318510" y="3300412"/>
              <a:ext cx="277760" cy="257175"/>
            </a:xfrm>
            <a:custGeom>
              <a:avLst/>
              <a:gdLst>
                <a:gd name="connsiteX0" fmla="*/ 0 w 277760"/>
                <a:gd name="connsiteY0" fmla="*/ 0 h 257175"/>
                <a:gd name="connsiteX1" fmla="*/ 277760 w 277760"/>
                <a:gd name="connsiteY1" fmla="*/ 0 h 257175"/>
                <a:gd name="connsiteX2" fmla="*/ 277760 w 277760"/>
                <a:gd name="connsiteY2" fmla="*/ 257175 h 257175"/>
                <a:gd name="connsiteX3" fmla="*/ 0 w 277760"/>
                <a:gd name="connsiteY3" fmla="*/ 257175 h 257175"/>
              </a:gdLst>
              <a:ahLst/>
              <a:cxnLst>
                <a:cxn ang="0">
                  <a:pos x="connsiteX0" y="connsiteY0"/>
                </a:cxn>
                <a:cxn ang="0">
                  <a:pos x="connsiteX1" y="connsiteY1"/>
                </a:cxn>
                <a:cxn ang="0">
                  <a:pos x="connsiteX2" y="connsiteY2"/>
                </a:cxn>
                <a:cxn ang="0">
                  <a:pos x="connsiteX3" y="connsiteY3"/>
                </a:cxn>
              </a:cxnLst>
              <a:rect l="l" t="t" r="r" b="b"/>
              <a:pathLst>
                <a:path w="277760" h="257175">
                  <a:moveTo>
                    <a:pt x="0" y="0"/>
                  </a:moveTo>
                  <a:lnTo>
                    <a:pt x="277760" y="0"/>
                  </a:lnTo>
                  <a:lnTo>
                    <a:pt x="277760" y="257175"/>
                  </a:lnTo>
                  <a:lnTo>
                    <a:pt x="0" y="257175"/>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7" name="Freeform 76">
              <a:extLst>
                <a:ext uri="{FF2B5EF4-FFF2-40B4-BE49-F238E27FC236}">
                  <a16:creationId xmlns:a16="http://schemas.microsoft.com/office/drawing/2014/main" id="{8BA691A2-BBC5-E603-1002-D13981E191EF}"/>
                </a:ext>
              </a:extLst>
            </p:cNvPr>
            <p:cNvSpPr/>
            <p:nvPr/>
          </p:nvSpPr>
          <p:spPr>
            <a:xfrm>
              <a:off x="3631417" y="1920697"/>
              <a:ext cx="369263" cy="361828"/>
            </a:xfrm>
            <a:custGeom>
              <a:avLst/>
              <a:gdLst>
                <a:gd name="connsiteX0" fmla="*/ 129033 w 369263"/>
                <a:gd name="connsiteY0" fmla="*/ 0 h 361828"/>
                <a:gd name="connsiteX1" fmla="*/ 369263 w 369263"/>
                <a:gd name="connsiteY1" fmla="*/ 139280 h 361828"/>
                <a:gd name="connsiteX2" fmla="*/ 240230 w 369263"/>
                <a:gd name="connsiteY2" fmla="*/ 361828 h 361828"/>
                <a:gd name="connsiteX3" fmla="*/ 0 w 369263"/>
                <a:gd name="connsiteY3" fmla="*/ 222548 h 361828"/>
              </a:gdLst>
              <a:ahLst/>
              <a:cxnLst>
                <a:cxn ang="0">
                  <a:pos x="connsiteX0" y="connsiteY0"/>
                </a:cxn>
                <a:cxn ang="0">
                  <a:pos x="connsiteX1" y="connsiteY1"/>
                </a:cxn>
                <a:cxn ang="0">
                  <a:pos x="connsiteX2" y="connsiteY2"/>
                </a:cxn>
                <a:cxn ang="0">
                  <a:pos x="connsiteX3" y="connsiteY3"/>
                </a:cxn>
              </a:cxnLst>
              <a:rect l="l" t="t" r="r" b="b"/>
              <a:pathLst>
                <a:path w="369263" h="361828">
                  <a:moveTo>
                    <a:pt x="129033" y="0"/>
                  </a:moveTo>
                  <a:lnTo>
                    <a:pt x="369263" y="139280"/>
                  </a:lnTo>
                  <a:lnTo>
                    <a:pt x="240230" y="361828"/>
                  </a:lnTo>
                  <a:lnTo>
                    <a:pt x="0" y="222548"/>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8" name="Freeform 77">
              <a:extLst>
                <a:ext uri="{FF2B5EF4-FFF2-40B4-BE49-F238E27FC236}">
                  <a16:creationId xmlns:a16="http://schemas.microsoft.com/office/drawing/2014/main" id="{847FE835-9AD2-A145-3757-B9D5AE1D3402}"/>
                </a:ext>
              </a:extLst>
            </p:cNvPr>
            <p:cNvSpPr/>
            <p:nvPr/>
          </p:nvSpPr>
          <p:spPr>
            <a:xfrm>
              <a:off x="4596023" y="959777"/>
              <a:ext cx="361565" cy="369086"/>
            </a:xfrm>
            <a:custGeom>
              <a:avLst/>
              <a:gdLst>
                <a:gd name="connsiteX0" fmla="*/ 222731 w 361565"/>
                <a:gd name="connsiteY0" fmla="*/ 0 h 369086"/>
                <a:gd name="connsiteX1" fmla="*/ 361565 w 361565"/>
                <a:gd name="connsiteY1" fmla="*/ 240499 h 369086"/>
                <a:gd name="connsiteX2" fmla="*/ 138834 w 361565"/>
                <a:gd name="connsiteY2" fmla="*/ 369086 h 369086"/>
                <a:gd name="connsiteX3" fmla="*/ 0 w 361565"/>
                <a:gd name="connsiteY3" fmla="*/ 128588 h 369086"/>
              </a:gdLst>
              <a:ahLst/>
              <a:cxnLst>
                <a:cxn ang="0">
                  <a:pos x="connsiteX0" y="connsiteY0"/>
                </a:cxn>
                <a:cxn ang="0">
                  <a:pos x="connsiteX1" y="connsiteY1"/>
                </a:cxn>
                <a:cxn ang="0">
                  <a:pos x="connsiteX2" y="connsiteY2"/>
                </a:cxn>
                <a:cxn ang="0">
                  <a:pos x="connsiteX3" y="connsiteY3"/>
                </a:cxn>
              </a:cxnLst>
              <a:rect l="l" t="t" r="r" b="b"/>
              <a:pathLst>
                <a:path w="361565" h="369086">
                  <a:moveTo>
                    <a:pt x="222731" y="0"/>
                  </a:moveTo>
                  <a:lnTo>
                    <a:pt x="361565" y="240499"/>
                  </a:lnTo>
                  <a:lnTo>
                    <a:pt x="138834" y="369086"/>
                  </a:lnTo>
                  <a:lnTo>
                    <a:pt x="0" y="128588"/>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79" name="Freeform 78">
              <a:extLst>
                <a:ext uri="{FF2B5EF4-FFF2-40B4-BE49-F238E27FC236}">
                  <a16:creationId xmlns:a16="http://schemas.microsoft.com/office/drawing/2014/main" id="{A6281FFE-831E-E8C6-75C1-39877EDDF56D}"/>
                </a:ext>
              </a:extLst>
            </p:cNvPr>
            <p:cNvSpPr/>
            <p:nvPr/>
          </p:nvSpPr>
          <p:spPr>
            <a:xfrm>
              <a:off x="5891842" y="597034"/>
              <a:ext cx="2049481" cy="3036207"/>
            </a:xfrm>
            <a:custGeom>
              <a:avLst/>
              <a:gdLst>
                <a:gd name="connsiteX0" fmla="*/ 2032214 w 2049481"/>
                <a:gd name="connsiteY0" fmla="*/ 1776519 h 3036207"/>
                <a:gd name="connsiteX1" fmla="*/ 1856592 w 2049481"/>
                <a:gd name="connsiteY1" fmla="*/ 1729416 h 3036207"/>
                <a:gd name="connsiteX2" fmla="*/ 332745 w 2049481"/>
                <a:gd name="connsiteY2" fmla="*/ 2609298 h 3036207"/>
                <a:gd name="connsiteX3" fmla="*/ 332745 w 2049481"/>
                <a:gd name="connsiteY3" fmla="*/ 128588 h 3036207"/>
                <a:gd name="connsiteX4" fmla="*/ 204157 w 2049481"/>
                <a:gd name="connsiteY4" fmla="*/ 0 h 3036207"/>
                <a:gd name="connsiteX5" fmla="*/ 75570 w 2049481"/>
                <a:gd name="connsiteY5" fmla="*/ 128588 h 3036207"/>
                <a:gd name="connsiteX6" fmla="*/ 75570 w 2049481"/>
                <a:gd name="connsiteY6" fmla="*/ 2674734 h 3036207"/>
                <a:gd name="connsiteX7" fmla="*/ 0 w 2049481"/>
                <a:gd name="connsiteY7" fmla="*/ 2832051 h 3036207"/>
                <a:gd name="connsiteX8" fmla="*/ 204157 w 2049481"/>
                <a:gd name="connsiteY8" fmla="*/ 3036208 h 3036207"/>
                <a:gd name="connsiteX9" fmla="*/ 405096 w 2049481"/>
                <a:gd name="connsiteY9" fmla="*/ 2864489 h 3036207"/>
                <a:gd name="connsiteX10" fmla="*/ 1985237 w 2049481"/>
                <a:gd name="connsiteY10" fmla="*/ 1952147 h 3036207"/>
                <a:gd name="connsiteX11" fmla="*/ 2032209 w 2049481"/>
                <a:gd name="connsiteY11" fmla="*/ 1776525 h 30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9481" h="3036207">
                  <a:moveTo>
                    <a:pt x="2032214" y="1776519"/>
                  </a:moveTo>
                  <a:cubicBezTo>
                    <a:pt x="1996696" y="1714929"/>
                    <a:pt x="1917960" y="1693875"/>
                    <a:pt x="1856592" y="1729416"/>
                  </a:cubicBezTo>
                  <a:lnTo>
                    <a:pt x="332745" y="2609298"/>
                  </a:lnTo>
                  <a:lnTo>
                    <a:pt x="332745" y="128588"/>
                  </a:lnTo>
                  <a:cubicBezTo>
                    <a:pt x="332745" y="57527"/>
                    <a:pt x="275218" y="0"/>
                    <a:pt x="204157" y="0"/>
                  </a:cubicBezTo>
                  <a:cubicBezTo>
                    <a:pt x="133097" y="0"/>
                    <a:pt x="75570" y="57527"/>
                    <a:pt x="75570" y="128588"/>
                  </a:cubicBezTo>
                  <a:lnTo>
                    <a:pt x="75570" y="2674734"/>
                  </a:lnTo>
                  <a:cubicBezTo>
                    <a:pt x="29895" y="2712236"/>
                    <a:pt x="0" y="2768409"/>
                    <a:pt x="0" y="2832051"/>
                  </a:cubicBezTo>
                  <a:cubicBezTo>
                    <a:pt x="0" y="2944585"/>
                    <a:pt x="91554" y="3036208"/>
                    <a:pt x="204157" y="3036208"/>
                  </a:cubicBezTo>
                  <a:cubicBezTo>
                    <a:pt x="305575" y="3036208"/>
                    <a:pt x="389380" y="2961599"/>
                    <a:pt x="405096" y="2864489"/>
                  </a:cubicBezTo>
                  <a:lnTo>
                    <a:pt x="1985237" y="1952147"/>
                  </a:lnTo>
                  <a:cubicBezTo>
                    <a:pt x="2046673" y="1916628"/>
                    <a:pt x="2067750" y="1838047"/>
                    <a:pt x="2032209" y="1776525"/>
                  </a:cubicBez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grpSp>
      <p:sp>
        <p:nvSpPr>
          <p:cNvPr id="80" name="TextBox 79">
            <a:extLst>
              <a:ext uri="{FF2B5EF4-FFF2-40B4-BE49-F238E27FC236}">
                <a16:creationId xmlns:a16="http://schemas.microsoft.com/office/drawing/2014/main" id="{CD4B5F3F-1E2F-77B1-DD8C-8B0C2D247E6A}"/>
              </a:ext>
            </a:extLst>
          </p:cNvPr>
          <p:cNvSpPr txBox="1"/>
          <p:nvPr/>
        </p:nvSpPr>
        <p:spPr>
          <a:xfrm>
            <a:off x="4310796" y="8421318"/>
            <a:ext cx="2130153" cy="738664"/>
          </a:xfrm>
          <a:prstGeom prst="rect">
            <a:avLst/>
          </a:prstGeom>
          <a:noFill/>
        </p:spPr>
        <p:txBody>
          <a:bodyPr wrap="square">
            <a:spAutoFit/>
          </a:bodyPr>
          <a:lstStyle/>
          <a:p>
            <a:pPr algn="ctr" defTabSz="914374">
              <a:defRPr/>
            </a:pPr>
            <a:r>
              <a:rPr lang="en-US" sz="1400" kern="0">
                <a:solidFill>
                  <a:srgbClr val="000000"/>
                </a:solidFill>
              </a:rPr>
              <a:t>Do not inject if medication is expired or appears contaminated</a:t>
            </a:r>
          </a:p>
        </p:txBody>
      </p:sp>
      <p:grpSp>
        <p:nvGrpSpPr>
          <p:cNvPr id="81" name="Graphic 36">
            <a:extLst>
              <a:ext uri="{FF2B5EF4-FFF2-40B4-BE49-F238E27FC236}">
                <a16:creationId xmlns:a16="http://schemas.microsoft.com/office/drawing/2014/main" id="{5349E7EA-4AB3-894F-D204-984B978C4E92}"/>
              </a:ext>
            </a:extLst>
          </p:cNvPr>
          <p:cNvGrpSpPr/>
          <p:nvPr/>
        </p:nvGrpSpPr>
        <p:grpSpPr>
          <a:xfrm>
            <a:off x="5097299" y="7390345"/>
            <a:ext cx="459311" cy="962831"/>
            <a:chOff x="4622630" y="342894"/>
            <a:chExt cx="2944405" cy="6172205"/>
          </a:xfrm>
          <a:solidFill>
            <a:srgbClr val="00B8A5"/>
          </a:solidFill>
        </p:grpSpPr>
        <p:sp>
          <p:nvSpPr>
            <p:cNvPr id="82" name="Freeform 81">
              <a:extLst>
                <a:ext uri="{FF2B5EF4-FFF2-40B4-BE49-F238E27FC236}">
                  <a16:creationId xmlns:a16="http://schemas.microsoft.com/office/drawing/2014/main" id="{9DBE3641-12EE-3519-8F33-95A69EC0EDD7}"/>
                </a:ext>
              </a:extLst>
            </p:cNvPr>
            <p:cNvSpPr/>
            <p:nvPr/>
          </p:nvSpPr>
          <p:spPr>
            <a:xfrm>
              <a:off x="4622630" y="342894"/>
              <a:ext cx="2944405" cy="6172205"/>
            </a:xfrm>
            <a:custGeom>
              <a:avLst/>
              <a:gdLst>
                <a:gd name="connsiteX0" fmla="*/ 2938925 w 2944405"/>
                <a:gd name="connsiteY0" fmla="*/ 1695303 h 6172205"/>
                <a:gd name="connsiteX1" fmla="*/ 2620713 w 2944405"/>
                <a:gd name="connsiteY1" fmla="*/ 1456633 h 6172205"/>
                <a:gd name="connsiteX2" fmla="*/ 2942359 w 2944405"/>
                <a:gd name="connsiteY2" fmla="*/ 1211803 h 6172205"/>
                <a:gd name="connsiteX3" fmla="*/ 2942359 w 2944405"/>
                <a:gd name="connsiteY3" fmla="*/ 393644 h 6172205"/>
                <a:gd name="connsiteX4" fmla="*/ 2936867 w 2944405"/>
                <a:gd name="connsiteY4" fmla="*/ 393644 h 6172205"/>
                <a:gd name="connsiteX5" fmla="*/ 1473370 w 2944405"/>
                <a:gd name="connsiteY5" fmla="*/ 0 h 6172205"/>
                <a:gd name="connsiteX6" fmla="*/ 7815 w 2944405"/>
                <a:gd name="connsiteY6" fmla="*/ 391592 h 6172205"/>
                <a:gd name="connsiteX7" fmla="*/ 2323 w 2944405"/>
                <a:gd name="connsiteY7" fmla="*/ 391592 h 6172205"/>
                <a:gd name="connsiteX8" fmla="*/ 2346 w 2944405"/>
                <a:gd name="connsiteY8" fmla="*/ 1184377 h 6172205"/>
                <a:gd name="connsiteX9" fmla="*/ 2346 w 2944405"/>
                <a:gd name="connsiteY9" fmla="*/ 1207014 h 6172205"/>
                <a:gd name="connsiteX10" fmla="*/ 2346 w 2944405"/>
                <a:gd name="connsiteY10" fmla="*/ 1211814 h 6172205"/>
                <a:gd name="connsiteX11" fmla="*/ 323992 w 2944405"/>
                <a:gd name="connsiteY11" fmla="*/ 1456645 h 6172205"/>
                <a:gd name="connsiteX12" fmla="*/ 5781 w 2944405"/>
                <a:gd name="connsiteY12" fmla="*/ 1695315 h 6172205"/>
                <a:gd name="connsiteX13" fmla="*/ 289 w 2944405"/>
                <a:gd name="connsiteY13" fmla="*/ 1695315 h 6172205"/>
                <a:gd name="connsiteX14" fmla="*/ 266 w 2944405"/>
                <a:gd name="connsiteY14" fmla="*/ 5456917 h 6172205"/>
                <a:gd name="connsiteX15" fmla="*/ 266 w 2944405"/>
                <a:gd name="connsiteY15" fmla="*/ 5472004 h 6172205"/>
                <a:gd name="connsiteX16" fmla="*/ 1473364 w 2944405"/>
                <a:gd name="connsiteY16" fmla="*/ 6172206 h 6172205"/>
                <a:gd name="connsiteX17" fmla="*/ 2944405 w 2944405"/>
                <a:gd name="connsiteY17" fmla="*/ 5490521 h 6172205"/>
                <a:gd name="connsiteX18" fmla="*/ 2944405 w 2944405"/>
                <a:gd name="connsiteY18" fmla="*/ 1695315 h 6172205"/>
                <a:gd name="connsiteX19" fmla="*/ 1473370 w 2944405"/>
                <a:gd name="connsiteY19" fmla="*/ 94646 h 6172205"/>
                <a:gd name="connsiteX20" fmla="*/ 2849771 w 2944405"/>
                <a:gd name="connsiteY20" fmla="*/ 424510 h 6172205"/>
                <a:gd name="connsiteX21" fmla="*/ 1473370 w 2944405"/>
                <a:gd name="connsiteY21" fmla="*/ 754397 h 6172205"/>
                <a:gd name="connsiteX22" fmla="*/ 96969 w 2944405"/>
                <a:gd name="connsiteY22" fmla="*/ 424533 h 6172205"/>
                <a:gd name="connsiteX23" fmla="*/ 1473370 w 2944405"/>
                <a:gd name="connsiteY23" fmla="*/ 94646 h 6172205"/>
                <a:gd name="connsiteX24" fmla="*/ 96969 w 2944405"/>
                <a:gd name="connsiteY24" fmla="*/ 1184382 h 6172205"/>
                <a:gd name="connsiteX25" fmla="*/ 96969 w 2944405"/>
                <a:gd name="connsiteY25" fmla="*/ 1171369 h 6172205"/>
                <a:gd name="connsiteX26" fmla="*/ 103130 w 2944405"/>
                <a:gd name="connsiteY26" fmla="*/ 1117185 h 6172205"/>
                <a:gd name="connsiteX27" fmla="*/ 95586 w 2944405"/>
                <a:gd name="connsiteY27" fmla="*/ 1117185 h 6172205"/>
                <a:gd name="connsiteX28" fmla="*/ 95609 w 2944405"/>
                <a:gd name="connsiteY28" fmla="*/ 581581 h 6172205"/>
                <a:gd name="connsiteX29" fmla="*/ 1473381 w 2944405"/>
                <a:gd name="connsiteY29" fmla="*/ 849718 h 6172205"/>
                <a:gd name="connsiteX30" fmla="*/ 2849782 w 2944405"/>
                <a:gd name="connsiteY30" fmla="*/ 581581 h 6172205"/>
                <a:gd name="connsiteX31" fmla="*/ 2849782 w 2944405"/>
                <a:gd name="connsiteY31" fmla="*/ 1117185 h 6172205"/>
                <a:gd name="connsiteX32" fmla="*/ 2840181 w 2944405"/>
                <a:gd name="connsiteY32" fmla="*/ 1117185 h 6172205"/>
                <a:gd name="connsiteX33" fmla="*/ 2848416 w 2944405"/>
                <a:gd name="connsiteY33" fmla="*/ 1171369 h 6172205"/>
                <a:gd name="connsiteX34" fmla="*/ 2848416 w 2944405"/>
                <a:gd name="connsiteY34" fmla="*/ 1184382 h 6172205"/>
                <a:gd name="connsiteX35" fmla="*/ 1472015 w 2944405"/>
                <a:gd name="connsiteY35" fmla="*/ 1513578 h 6172205"/>
                <a:gd name="connsiteX36" fmla="*/ 96986 w 2944405"/>
                <a:gd name="connsiteY36" fmla="*/ 1184382 h 6172205"/>
                <a:gd name="connsiteX37" fmla="*/ 491304 w 2944405"/>
                <a:gd name="connsiteY37" fmla="*/ 1508777 h 6172205"/>
                <a:gd name="connsiteX38" fmla="*/ 1473370 w 2944405"/>
                <a:gd name="connsiteY38" fmla="*/ 1608904 h 6172205"/>
                <a:gd name="connsiteX39" fmla="*/ 2455436 w 2944405"/>
                <a:gd name="connsiteY39" fmla="*/ 1508777 h 6172205"/>
                <a:gd name="connsiteX40" fmla="*/ 2849771 w 2944405"/>
                <a:gd name="connsiteY40" fmla="*/ 1731662 h 6172205"/>
                <a:gd name="connsiteX41" fmla="*/ 1473370 w 2944405"/>
                <a:gd name="connsiteY41" fmla="*/ 2061526 h 6172205"/>
                <a:gd name="connsiteX42" fmla="*/ 96969 w 2944405"/>
                <a:gd name="connsiteY42" fmla="*/ 1731662 h 6172205"/>
                <a:gd name="connsiteX43" fmla="*/ 491304 w 2944405"/>
                <a:gd name="connsiteY43" fmla="*/ 1508777 h 6172205"/>
                <a:gd name="connsiteX44" fmla="*/ 2848399 w 2944405"/>
                <a:gd name="connsiteY44" fmla="*/ 5460346 h 6172205"/>
                <a:gd name="connsiteX45" fmla="*/ 2848399 w 2944405"/>
                <a:gd name="connsiteY45" fmla="*/ 5472004 h 6172205"/>
                <a:gd name="connsiteX46" fmla="*/ 1471998 w 2944405"/>
                <a:gd name="connsiteY46" fmla="*/ 6077565 h 6172205"/>
                <a:gd name="connsiteX47" fmla="*/ 95598 w 2944405"/>
                <a:gd name="connsiteY47" fmla="*/ 5472004 h 6172205"/>
                <a:gd name="connsiteX48" fmla="*/ 95598 w 2944405"/>
                <a:gd name="connsiteY48" fmla="*/ 5460346 h 6172205"/>
                <a:gd name="connsiteX49" fmla="*/ 99038 w 2944405"/>
                <a:gd name="connsiteY49" fmla="*/ 5391766 h 6172205"/>
                <a:gd name="connsiteX50" fmla="*/ 94238 w 2944405"/>
                <a:gd name="connsiteY50" fmla="*/ 5391766 h 6172205"/>
                <a:gd name="connsiteX51" fmla="*/ 94215 w 2944405"/>
                <a:gd name="connsiteY51" fmla="*/ 1885281 h 6172205"/>
                <a:gd name="connsiteX52" fmla="*/ 1473358 w 2944405"/>
                <a:gd name="connsiteY52" fmla="*/ 2152749 h 6172205"/>
                <a:gd name="connsiteX53" fmla="*/ 2849759 w 2944405"/>
                <a:gd name="connsiteY53" fmla="*/ 1885281 h 6172205"/>
                <a:gd name="connsiteX54" fmla="*/ 2849759 w 2944405"/>
                <a:gd name="connsiteY54" fmla="*/ 5395194 h 6172205"/>
                <a:gd name="connsiteX55" fmla="*/ 2844958 w 2944405"/>
                <a:gd name="connsiteY55" fmla="*/ 5395194 h 617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944405" h="6172205">
                  <a:moveTo>
                    <a:pt x="2938925" y="1695303"/>
                  </a:moveTo>
                  <a:cubicBezTo>
                    <a:pt x="2916979" y="1597926"/>
                    <a:pt x="2797656" y="1518361"/>
                    <a:pt x="2620713" y="1456633"/>
                  </a:cubicBezTo>
                  <a:cubicBezTo>
                    <a:pt x="2801765" y="1393546"/>
                    <a:pt x="2923163" y="1311930"/>
                    <a:pt x="2942359" y="1211803"/>
                  </a:cubicBezTo>
                  <a:lnTo>
                    <a:pt x="2942359" y="393644"/>
                  </a:lnTo>
                  <a:lnTo>
                    <a:pt x="2936867" y="393644"/>
                  </a:lnTo>
                  <a:cubicBezTo>
                    <a:pt x="2880609" y="137160"/>
                    <a:pt x="2159170" y="0"/>
                    <a:pt x="1473370" y="0"/>
                  </a:cubicBezTo>
                  <a:cubicBezTo>
                    <a:pt x="787570" y="0"/>
                    <a:pt x="66108" y="137160"/>
                    <a:pt x="7815" y="391592"/>
                  </a:cubicBezTo>
                  <a:lnTo>
                    <a:pt x="2323" y="391592"/>
                  </a:lnTo>
                  <a:lnTo>
                    <a:pt x="2346" y="1184377"/>
                  </a:lnTo>
                  <a:cubicBezTo>
                    <a:pt x="1654" y="1191920"/>
                    <a:pt x="1654" y="1199493"/>
                    <a:pt x="2346" y="1207014"/>
                  </a:cubicBezTo>
                  <a:lnTo>
                    <a:pt x="2346" y="1211814"/>
                  </a:lnTo>
                  <a:cubicBezTo>
                    <a:pt x="21543" y="1311941"/>
                    <a:pt x="142946" y="1393557"/>
                    <a:pt x="323992" y="1456645"/>
                  </a:cubicBezTo>
                  <a:cubicBezTo>
                    <a:pt x="147050" y="1518373"/>
                    <a:pt x="28418" y="1597914"/>
                    <a:pt x="5781" y="1695315"/>
                  </a:cubicBezTo>
                  <a:lnTo>
                    <a:pt x="289" y="1695315"/>
                  </a:lnTo>
                  <a:lnTo>
                    <a:pt x="266" y="5456917"/>
                  </a:lnTo>
                  <a:cubicBezTo>
                    <a:pt x="-89" y="5461946"/>
                    <a:pt x="-89" y="5466975"/>
                    <a:pt x="266" y="5472004"/>
                  </a:cubicBezTo>
                  <a:cubicBezTo>
                    <a:pt x="2340" y="5864282"/>
                    <a:pt x="650404" y="6172206"/>
                    <a:pt x="1473364" y="6172206"/>
                  </a:cubicBezTo>
                  <a:cubicBezTo>
                    <a:pt x="2285351" y="6172206"/>
                    <a:pt x="2924517" y="5873883"/>
                    <a:pt x="2944405" y="5490521"/>
                  </a:cubicBezTo>
                  <a:lnTo>
                    <a:pt x="2944405" y="1695315"/>
                  </a:lnTo>
                  <a:close/>
                  <a:moveTo>
                    <a:pt x="1473370" y="94646"/>
                  </a:moveTo>
                  <a:cubicBezTo>
                    <a:pt x="2325819" y="94646"/>
                    <a:pt x="2849771" y="287350"/>
                    <a:pt x="2849771" y="424510"/>
                  </a:cubicBezTo>
                  <a:cubicBezTo>
                    <a:pt x="2849771" y="561693"/>
                    <a:pt x="2325819" y="754397"/>
                    <a:pt x="1473370" y="754397"/>
                  </a:cubicBezTo>
                  <a:cubicBezTo>
                    <a:pt x="620920" y="754397"/>
                    <a:pt x="96969" y="562362"/>
                    <a:pt x="96969" y="424533"/>
                  </a:cubicBezTo>
                  <a:cubicBezTo>
                    <a:pt x="96969" y="286682"/>
                    <a:pt x="620920" y="94646"/>
                    <a:pt x="1473370" y="94646"/>
                  </a:cubicBezTo>
                  <a:close/>
                  <a:moveTo>
                    <a:pt x="96969" y="1184382"/>
                  </a:moveTo>
                  <a:cubicBezTo>
                    <a:pt x="96632" y="1180050"/>
                    <a:pt x="96632" y="1175696"/>
                    <a:pt x="96969" y="1171369"/>
                  </a:cubicBezTo>
                  <a:lnTo>
                    <a:pt x="103130" y="1117185"/>
                  </a:lnTo>
                  <a:lnTo>
                    <a:pt x="95586" y="1117185"/>
                  </a:lnTo>
                  <a:lnTo>
                    <a:pt x="95609" y="581581"/>
                  </a:lnTo>
                  <a:cubicBezTo>
                    <a:pt x="320546" y="754391"/>
                    <a:pt x="910339" y="849718"/>
                    <a:pt x="1473381" y="849718"/>
                  </a:cubicBezTo>
                  <a:cubicBezTo>
                    <a:pt x="2036423" y="849718"/>
                    <a:pt x="2625525" y="754391"/>
                    <a:pt x="2849782" y="581581"/>
                  </a:cubicBezTo>
                  <a:lnTo>
                    <a:pt x="2849782" y="1117185"/>
                  </a:lnTo>
                  <a:lnTo>
                    <a:pt x="2840181" y="1117185"/>
                  </a:lnTo>
                  <a:lnTo>
                    <a:pt x="2848416" y="1171369"/>
                  </a:lnTo>
                  <a:cubicBezTo>
                    <a:pt x="2848753" y="1175701"/>
                    <a:pt x="2848753" y="1180050"/>
                    <a:pt x="2848416" y="1184382"/>
                  </a:cubicBezTo>
                  <a:cubicBezTo>
                    <a:pt x="2848416" y="1321542"/>
                    <a:pt x="2324465" y="1513578"/>
                    <a:pt x="1472015" y="1513578"/>
                  </a:cubicBezTo>
                  <a:cubicBezTo>
                    <a:pt x="619566" y="1513578"/>
                    <a:pt x="96986" y="1322240"/>
                    <a:pt x="96986" y="1184382"/>
                  </a:cubicBezTo>
                  <a:close/>
                  <a:moveTo>
                    <a:pt x="491304" y="1508777"/>
                  </a:moveTo>
                  <a:cubicBezTo>
                    <a:pt x="813779" y="1579409"/>
                    <a:pt x="1143271" y="1613007"/>
                    <a:pt x="1473370" y="1608904"/>
                  </a:cubicBezTo>
                  <a:cubicBezTo>
                    <a:pt x="1803480" y="1613013"/>
                    <a:pt x="2132938" y="1579415"/>
                    <a:pt x="2455436" y="1508777"/>
                  </a:cubicBezTo>
                  <a:cubicBezTo>
                    <a:pt x="2708501" y="1577357"/>
                    <a:pt x="2849771" y="1660339"/>
                    <a:pt x="2849771" y="1731662"/>
                  </a:cubicBezTo>
                  <a:cubicBezTo>
                    <a:pt x="2849771" y="1868822"/>
                    <a:pt x="2325819" y="2061526"/>
                    <a:pt x="1473370" y="2061526"/>
                  </a:cubicBezTo>
                  <a:cubicBezTo>
                    <a:pt x="620920" y="2061526"/>
                    <a:pt x="96969" y="1869491"/>
                    <a:pt x="96969" y="1731662"/>
                  </a:cubicBezTo>
                  <a:cubicBezTo>
                    <a:pt x="96969" y="1656921"/>
                    <a:pt x="238930" y="1571196"/>
                    <a:pt x="491304" y="1508777"/>
                  </a:cubicBezTo>
                  <a:close/>
                  <a:moveTo>
                    <a:pt x="2848399" y="5460346"/>
                  </a:moveTo>
                  <a:cubicBezTo>
                    <a:pt x="2848713" y="5464232"/>
                    <a:pt x="2848713" y="5468118"/>
                    <a:pt x="2848399" y="5472004"/>
                  </a:cubicBezTo>
                  <a:cubicBezTo>
                    <a:pt x="2848399" y="5799816"/>
                    <a:pt x="2218149" y="6077565"/>
                    <a:pt x="1471998" y="6077565"/>
                  </a:cubicBezTo>
                  <a:cubicBezTo>
                    <a:pt x="725848" y="6077565"/>
                    <a:pt x="95598" y="5799816"/>
                    <a:pt x="95598" y="5472004"/>
                  </a:cubicBezTo>
                  <a:cubicBezTo>
                    <a:pt x="95260" y="5468118"/>
                    <a:pt x="95260" y="5464232"/>
                    <a:pt x="95598" y="5460346"/>
                  </a:cubicBezTo>
                  <a:lnTo>
                    <a:pt x="99038" y="5391766"/>
                  </a:lnTo>
                  <a:lnTo>
                    <a:pt x="94238" y="5391766"/>
                  </a:lnTo>
                  <a:lnTo>
                    <a:pt x="94215" y="1885281"/>
                  </a:lnTo>
                  <a:cubicBezTo>
                    <a:pt x="321209" y="2057423"/>
                    <a:pt x="910317" y="2152749"/>
                    <a:pt x="1473358" y="2152749"/>
                  </a:cubicBezTo>
                  <a:cubicBezTo>
                    <a:pt x="2036400" y="2152749"/>
                    <a:pt x="2625503" y="2057423"/>
                    <a:pt x="2849759" y="1885281"/>
                  </a:cubicBezTo>
                  <a:lnTo>
                    <a:pt x="2849759" y="5395194"/>
                  </a:lnTo>
                  <a:lnTo>
                    <a:pt x="2844958" y="5395194"/>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83" name="Freeform 82">
              <a:extLst>
                <a:ext uri="{FF2B5EF4-FFF2-40B4-BE49-F238E27FC236}">
                  <a16:creationId xmlns:a16="http://schemas.microsoft.com/office/drawing/2014/main" id="{58AB1C31-6BD7-AD5D-6106-CC04B182DB73}"/>
                </a:ext>
              </a:extLst>
            </p:cNvPr>
            <p:cNvSpPr/>
            <p:nvPr/>
          </p:nvSpPr>
          <p:spPr>
            <a:xfrm>
              <a:off x="5120106" y="3330930"/>
              <a:ext cx="1951101" cy="766038"/>
            </a:xfrm>
            <a:custGeom>
              <a:avLst/>
              <a:gdLst>
                <a:gd name="connsiteX0" fmla="*/ 0 w 1951101"/>
                <a:gd name="connsiteY0" fmla="*/ 0 h 766038"/>
                <a:gd name="connsiteX1" fmla="*/ 1951101 w 1951101"/>
                <a:gd name="connsiteY1" fmla="*/ 0 h 766038"/>
                <a:gd name="connsiteX2" fmla="*/ 1951101 w 1951101"/>
                <a:gd name="connsiteY2" fmla="*/ 766039 h 766038"/>
                <a:gd name="connsiteX3" fmla="*/ 0 w 1951101"/>
                <a:gd name="connsiteY3" fmla="*/ 766039 h 766038"/>
              </a:gdLst>
              <a:ahLst/>
              <a:cxnLst>
                <a:cxn ang="0">
                  <a:pos x="connsiteX0" y="connsiteY0"/>
                </a:cxn>
                <a:cxn ang="0">
                  <a:pos x="connsiteX1" y="connsiteY1"/>
                </a:cxn>
                <a:cxn ang="0">
                  <a:pos x="connsiteX2" y="connsiteY2"/>
                </a:cxn>
                <a:cxn ang="0">
                  <a:pos x="connsiteX3" y="connsiteY3"/>
                </a:cxn>
              </a:cxnLst>
              <a:rect l="l" t="t" r="r" b="b"/>
              <a:pathLst>
                <a:path w="1951101" h="766038">
                  <a:moveTo>
                    <a:pt x="0" y="0"/>
                  </a:moveTo>
                  <a:lnTo>
                    <a:pt x="1951101" y="0"/>
                  </a:lnTo>
                  <a:lnTo>
                    <a:pt x="1951101" y="766039"/>
                  </a:lnTo>
                  <a:lnTo>
                    <a:pt x="0" y="766039"/>
                  </a:lnTo>
                  <a:close/>
                </a:path>
              </a:pathLst>
            </a:custGeom>
            <a:grpFill/>
            <a:ln w="5715" cap="flat">
              <a:noFill/>
              <a:prstDash val="solid"/>
              <a:miter/>
            </a:ln>
          </p:spPr>
          <p:txBody>
            <a:bodyPr rtlCol="0" anchor="ctr"/>
            <a:lstStyle/>
            <a:p>
              <a:pPr defTabSz="914374">
                <a:defRPr/>
              </a:pPr>
              <a:endParaRPr lang="en-US" kern="0">
                <a:solidFill>
                  <a:srgbClr val="000000"/>
                </a:solidFill>
              </a:endParaRPr>
            </a:p>
          </p:txBody>
        </p:sp>
        <p:sp>
          <p:nvSpPr>
            <p:cNvPr id="84" name="Freeform 83">
              <a:extLst>
                <a:ext uri="{FF2B5EF4-FFF2-40B4-BE49-F238E27FC236}">
                  <a16:creationId xmlns:a16="http://schemas.microsoft.com/office/drawing/2014/main" id="{96FD777F-9452-CE8E-3EEA-AD6F81BF5965}"/>
                </a:ext>
              </a:extLst>
            </p:cNvPr>
            <p:cNvSpPr/>
            <p:nvPr/>
          </p:nvSpPr>
          <p:spPr>
            <a:xfrm>
              <a:off x="5500725" y="609664"/>
              <a:ext cx="1190548" cy="315468"/>
            </a:xfrm>
            <a:custGeom>
              <a:avLst/>
              <a:gdLst>
                <a:gd name="connsiteX0" fmla="*/ 1190549 w 1190548"/>
                <a:gd name="connsiteY0" fmla="*/ 157745 h 315468"/>
                <a:gd name="connsiteX1" fmla="*/ 595274 w 1190548"/>
                <a:gd name="connsiteY1" fmla="*/ 315468 h 315468"/>
                <a:gd name="connsiteX2" fmla="*/ 0 w 1190548"/>
                <a:gd name="connsiteY2" fmla="*/ 157745 h 315468"/>
                <a:gd name="connsiteX3" fmla="*/ 595274 w 1190548"/>
                <a:gd name="connsiteY3" fmla="*/ 0 h 315468"/>
                <a:gd name="connsiteX4" fmla="*/ 1190549 w 1190548"/>
                <a:gd name="connsiteY4" fmla="*/ 157745 h 315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548" h="315468">
                  <a:moveTo>
                    <a:pt x="1190549" y="157745"/>
                  </a:moveTo>
                  <a:cubicBezTo>
                    <a:pt x="1190549" y="244853"/>
                    <a:pt x="924041" y="315468"/>
                    <a:pt x="595274" y="315468"/>
                  </a:cubicBezTo>
                  <a:cubicBezTo>
                    <a:pt x="266508" y="315468"/>
                    <a:pt x="0" y="244859"/>
                    <a:pt x="0" y="157745"/>
                  </a:cubicBezTo>
                  <a:cubicBezTo>
                    <a:pt x="0" y="70615"/>
                    <a:pt x="266508" y="0"/>
                    <a:pt x="595274" y="0"/>
                  </a:cubicBezTo>
                  <a:cubicBezTo>
                    <a:pt x="924041" y="0"/>
                    <a:pt x="1190549" y="70609"/>
                    <a:pt x="1190549" y="157745"/>
                  </a:cubicBezTo>
                </a:path>
              </a:pathLst>
            </a:custGeom>
            <a:grpFill/>
            <a:ln w="5715" cap="flat">
              <a:noFill/>
              <a:prstDash val="solid"/>
              <a:miter/>
            </a:ln>
          </p:spPr>
          <p:txBody>
            <a:bodyPr rtlCol="0" anchor="ctr"/>
            <a:lstStyle/>
            <a:p>
              <a:pPr defTabSz="914374">
                <a:defRPr/>
              </a:pPr>
              <a:endParaRPr lang="en-US" kern="0">
                <a:solidFill>
                  <a:srgbClr val="000000"/>
                </a:solidFill>
              </a:endParaRPr>
            </a:p>
          </p:txBody>
        </p:sp>
      </p:grpSp>
      <p:sp>
        <p:nvSpPr>
          <p:cNvPr id="85" name="TextBox 84">
            <a:extLst>
              <a:ext uri="{FF2B5EF4-FFF2-40B4-BE49-F238E27FC236}">
                <a16:creationId xmlns:a16="http://schemas.microsoft.com/office/drawing/2014/main" id="{1D05AC47-DB18-6F16-4424-506B8BFBEE9F}"/>
              </a:ext>
            </a:extLst>
          </p:cNvPr>
          <p:cNvSpPr txBox="1"/>
          <p:nvPr/>
        </p:nvSpPr>
        <p:spPr>
          <a:xfrm>
            <a:off x="1065973" y="6419115"/>
            <a:ext cx="3234587" cy="246221"/>
          </a:xfrm>
          <a:prstGeom prst="rect">
            <a:avLst/>
          </a:prstGeom>
          <a:noFill/>
        </p:spPr>
        <p:txBody>
          <a:bodyPr wrap="square">
            <a:spAutoFit/>
          </a:bodyPr>
          <a:lstStyle/>
          <a:p>
            <a:r>
              <a:rPr lang="en-ZA" sz="1000"/>
              <a:t>Source: </a:t>
            </a:r>
            <a:r>
              <a:rPr lang="en-ZA" sz="1000" err="1"/>
              <a:t>ViiV</a:t>
            </a:r>
            <a:r>
              <a:rPr lang="en-ZA" sz="1000"/>
              <a:t> Healthcare Package Insert </a:t>
            </a:r>
          </a:p>
        </p:txBody>
      </p:sp>
    </p:spTree>
    <p:extLst>
      <p:ext uri="{BB962C8B-B14F-4D97-AF65-F5344CB8AC3E}">
        <p14:creationId xmlns:p14="http://schemas.microsoft.com/office/powerpoint/2010/main" val="415842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F865E8-D644-EF50-392C-EA0D88E8A46E}"/>
              </a:ext>
            </a:extLst>
          </p:cNvPr>
          <p:cNvSpPr>
            <a:spLocks noGrp="1"/>
          </p:cNvSpPr>
          <p:nvPr>
            <p:ph type="body" sz="quarter" idx="15"/>
          </p:nvPr>
        </p:nvSpPr>
        <p:spPr>
          <a:xfrm>
            <a:off x="0" y="387958"/>
            <a:ext cx="7429500" cy="744370"/>
          </a:xfrm>
        </p:spPr>
        <p:txBody>
          <a:bodyPr/>
          <a:lstStyle/>
          <a:p>
            <a:pPr algn="ctr"/>
            <a:r>
              <a:rPr lang="en-US" sz="2800" b="0">
                <a:solidFill>
                  <a:schemeClr val="accent3"/>
                </a:solidFill>
              </a:rPr>
              <a:t>Injection Steps: </a:t>
            </a:r>
            <a:r>
              <a:rPr lang="en-US" sz="2800">
                <a:solidFill>
                  <a:schemeClr val="accent3"/>
                </a:solidFill>
              </a:rPr>
              <a:t>Administering the Injection</a:t>
            </a:r>
          </a:p>
        </p:txBody>
      </p:sp>
      <p:pic>
        <p:nvPicPr>
          <p:cNvPr id="5" name="Picture 4">
            <a:extLst>
              <a:ext uri="{FF2B5EF4-FFF2-40B4-BE49-F238E27FC236}">
                <a16:creationId xmlns:a16="http://schemas.microsoft.com/office/drawing/2014/main" id="{35A7D7DD-2E83-DA3D-D1F9-4BF41A6E50E0}"/>
              </a:ext>
            </a:extLst>
          </p:cNvPr>
          <p:cNvPicPr>
            <a:picLocks noChangeAspect="1"/>
          </p:cNvPicPr>
          <p:nvPr/>
        </p:nvPicPr>
        <p:blipFill rotWithShape="1">
          <a:blip r:embed="rId2"/>
          <a:srcRect t="3441"/>
          <a:stretch/>
        </p:blipFill>
        <p:spPr>
          <a:xfrm>
            <a:off x="927291" y="1293989"/>
            <a:ext cx="2107929" cy="1212577"/>
          </a:xfrm>
          <a:prstGeom prst="rect">
            <a:avLst/>
          </a:prstGeom>
        </p:spPr>
      </p:pic>
      <p:pic>
        <p:nvPicPr>
          <p:cNvPr id="6" name="Picture 5">
            <a:extLst>
              <a:ext uri="{FF2B5EF4-FFF2-40B4-BE49-F238E27FC236}">
                <a16:creationId xmlns:a16="http://schemas.microsoft.com/office/drawing/2014/main" id="{7392955A-44AF-2A74-FAAB-1F26B9139EB5}"/>
              </a:ext>
            </a:extLst>
          </p:cNvPr>
          <p:cNvPicPr>
            <a:picLocks noChangeAspect="1"/>
          </p:cNvPicPr>
          <p:nvPr/>
        </p:nvPicPr>
        <p:blipFill rotWithShape="1">
          <a:blip r:embed="rId3"/>
          <a:srcRect t="1540" r="4471"/>
          <a:stretch/>
        </p:blipFill>
        <p:spPr>
          <a:xfrm>
            <a:off x="3972582" y="1292565"/>
            <a:ext cx="2107929" cy="1315796"/>
          </a:xfrm>
          <a:prstGeom prst="rect">
            <a:avLst/>
          </a:prstGeom>
        </p:spPr>
      </p:pic>
      <p:pic>
        <p:nvPicPr>
          <p:cNvPr id="7" name="Picture 6">
            <a:extLst>
              <a:ext uri="{FF2B5EF4-FFF2-40B4-BE49-F238E27FC236}">
                <a16:creationId xmlns:a16="http://schemas.microsoft.com/office/drawing/2014/main" id="{8D6B478C-6695-EADB-306F-D94011F8C66F}"/>
              </a:ext>
            </a:extLst>
          </p:cNvPr>
          <p:cNvPicPr>
            <a:picLocks noChangeAspect="1"/>
          </p:cNvPicPr>
          <p:nvPr/>
        </p:nvPicPr>
        <p:blipFill>
          <a:blip r:embed="rId4"/>
          <a:stretch>
            <a:fillRect/>
          </a:stretch>
        </p:blipFill>
        <p:spPr>
          <a:xfrm>
            <a:off x="923983" y="4247662"/>
            <a:ext cx="1803400" cy="1054100"/>
          </a:xfrm>
          <a:prstGeom prst="rect">
            <a:avLst/>
          </a:prstGeom>
        </p:spPr>
      </p:pic>
      <p:pic>
        <p:nvPicPr>
          <p:cNvPr id="8" name="Picture 7">
            <a:extLst>
              <a:ext uri="{FF2B5EF4-FFF2-40B4-BE49-F238E27FC236}">
                <a16:creationId xmlns:a16="http://schemas.microsoft.com/office/drawing/2014/main" id="{976A9FC6-C473-68AE-78AD-41E016B19A96}"/>
              </a:ext>
            </a:extLst>
          </p:cNvPr>
          <p:cNvPicPr>
            <a:picLocks noChangeAspect="1"/>
          </p:cNvPicPr>
          <p:nvPr/>
        </p:nvPicPr>
        <p:blipFill>
          <a:blip r:embed="rId5"/>
          <a:stretch>
            <a:fillRect/>
          </a:stretch>
        </p:blipFill>
        <p:spPr>
          <a:xfrm>
            <a:off x="2980134" y="4260362"/>
            <a:ext cx="1803400" cy="1041400"/>
          </a:xfrm>
          <a:prstGeom prst="rect">
            <a:avLst/>
          </a:prstGeom>
        </p:spPr>
      </p:pic>
      <p:pic>
        <p:nvPicPr>
          <p:cNvPr id="9" name="Picture 8">
            <a:extLst>
              <a:ext uri="{FF2B5EF4-FFF2-40B4-BE49-F238E27FC236}">
                <a16:creationId xmlns:a16="http://schemas.microsoft.com/office/drawing/2014/main" id="{2D15D882-3A05-BCF5-124E-B8ADE659D78E}"/>
              </a:ext>
            </a:extLst>
          </p:cNvPr>
          <p:cNvPicPr>
            <a:picLocks noChangeAspect="1"/>
          </p:cNvPicPr>
          <p:nvPr/>
        </p:nvPicPr>
        <p:blipFill>
          <a:blip r:embed="rId6"/>
          <a:stretch>
            <a:fillRect/>
          </a:stretch>
        </p:blipFill>
        <p:spPr>
          <a:xfrm>
            <a:off x="5013162" y="4247662"/>
            <a:ext cx="1778000" cy="990600"/>
          </a:xfrm>
          <a:prstGeom prst="rect">
            <a:avLst/>
          </a:prstGeom>
        </p:spPr>
      </p:pic>
      <p:pic>
        <p:nvPicPr>
          <p:cNvPr id="10" name="Picture 9">
            <a:extLst>
              <a:ext uri="{FF2B5EF4-FFF2-40B4-BE49-F238E27FC236}">
                <a16:creationId xmlns:a16="http://schemas.microsoft.com/office/drawing/2014/main" id="{0062D775-0ABC-40C1-1229-4988309036E3}"/>
              </a:ext>
            </a:extLst>
          </p:cNvPr>
          <p:cNvPicPr>
            <a:picLocks noChangeAspect="1"/>
          </p:cNvPicPr>
          <p:nvPr/>
        </p:nvPicPr>
        <p:blipFill rotWithShape="1">
          <a:blip r:embed="rId7"/>
          <a:srcRect l="1755" r="975" b="3575"/>
          <a:stretch/>
        </p:blipFill>
        <p:spPr>
          <a:xfrm>
            <a:off x="975510" y="7121528"/>
            <a:ext cx="2056402" cy="1245001"/>
          </a:xfrm>
          <a:prstGeom prst="rect">
            <a:avLst/>
          </a:prstGeom>
        </p:spPr>
      </p:pic>
      <p:sp>
        <p:nvSpPr>
          <p:cNvPr id="11" name="Title 1">
            <a:extLst>
              <a:ext uri="{FF2B5EF4-FFF2-40B4-BE49-F238E27FC236}">
                <a16:creationId xmlns:a16="http://schemas.microsoft.com/office/drawing/2014/main" id="{F24E9B32-9662-390E-4E6B-78FD0DF9982C}"/>
              </a:ext>
            </a:extLst>
          </p:cNvPr>
          <p:cNvSpPr txBox="1">
            <a:spLocks/>
          </p:cNvSpPr>
          <p:nvPr/>
        </p:nvSpPr>
        <p:spPr>
          <a:xfrm>
            <a:off x="589658" y="1292565"/>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4</a:t>
            </a:r>
          </a:p>
        </p:txBody>
      </p:sp>
      <p:sp>
        <p:nvSpPr>
          <p:cNvPr id="12" name="Title 1">
            <a:extLst>
              <a:ext uri="{FF2B5EF4-FFF2-40B4-BE49-F238E27FC236}">
                <a16:creationId xmlns:a16="http://schemas.microsoft.com/office/drawing/2014/main" id="{0BB49EE8-0FD8-076D-13E6-017C5D6439D3}"/>
              </a:ext>
            </a:extLst>
          </p:cNvPr>
          <p:cNvSpPr txBox="1">
            <a:spLocks/>
          </p:cNvSpPr>
          <p:nvPr/>
        </p:nvSpPr>
        <p:spPr>
          <a:xfrm>
            <a:off x="3593632" y="1292565"/>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5</a:t>
            </a:r>
          </a:p>
        </p:txBody>
      </p:sp>
      <p:sp>
        <p:nvSpPr>
          <p:cNvPr id="13" name="Title 1">
            <a:extLst>
              <a:ext uri="{FF2B5EF4-FFF2-40B4-BE49-F238E27FC236}">
                <a16:creationId xmlns:a16="http://schemas.microsoft.com/office/drawing/2014/main" id="{EFE421FF-AA49-0189-7B51-EB99A6822FC9}"/>
              </a:ext>
            </a:extLst>
          </p:cNvPr>
          <p:cNvSpPr txBox="1">
            <a:spLocks/>
          </p:cNvSpPr>
          <p:nvPr/>
        </p:nvSpPr>
        <p:spPr>
          <a:xfrm>
            <a:off x="589658" y="7069952"/>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7</a:t>
            </a:r>
          </a:p>
        </p:txBody>
      </p:sp>
      <p:sp>
        <p:nvSpPr>
          <p:cNvPr id="14" name="Text Placeholder 2">
            <a:extLst>
              <a:ext uri="{FF2B5EF4-FFF2-40B4-BE49-F238E27FC236}">
                <a16:creationId xmlns:a16="http://schemas.microsoft.com/office/drawing/2014/main" id="{58DA7B28-4224-AF71-483F-8AA588BBFC48}"/>
              </a:ext>
            </a:extLst>
          </p:cNvPr>
          <p:cNvSpPr txBox="1">
            <a:spLocks/>
          </p:cNvSpPr>
          <p:nvPr/>
        </p:nvSpPr>
        <p:spPr>
          <a:xfrm>
            <a:off x="923983" y="2568766"/>
            <a:ext cx="2635366" cy="1105721"/>
          </a:xfrm>
          <a:prstGeom prst="rect">
            <a:avLst/>
          </a:prstGeom>
        </p:spPr>
        <p:txBody>
          <a:bodyPr>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7">
              <a:spcAft>
                <a:spcPts val="0"/>
              </a:spcAft>
              <a:defRPr/>
            </a:pPr>
            <a:r>
              <a:rPr lang="en-US" sz="1600">
                <a:solidFill>
                  <a:srgbClr val="00B8A5"/>
                </a:solidFill>
                <a:latin typeface="Calibri" panose="020F0502020204030204"/>
              </a:rPr>
              <a:t>Prepare the injection site.</a:t>
            </a:r>
          </a:p>
          <a:p>
            <a:pPr defTabSz="457187">
              <a:spcAft>
                <a:spcPts val="0"/>
              </a:spcAft>
              <a:defRPr/>
            </a:pPr>
            <a:r>
              <a:rPr lang="en-US" sz="1600" b="0">
                <a:solidFill>
                  <a:srgbClr val="000000"/>
                </a:solidFill>
                <a:latin typeface="Calibri" panose="020F0502020204030204"/>
              </a:rPr>
              <a:t>Identify the injection site and clean it with an alcohol wipe.</a:t>
            </a:r>
          </a:p>
        </p:txBody>
      </p:sp>
      <p:sp>
        <p:nvSpPr>
          <p:cNvPr id="15" name="TextBox 14">
            <a:extLst>
              <a:ext uri="{FF2B5EF4-FFF2-40B4-BE49-F238E27FC236}">
                <a16:creationId xmlns:a16="http://schemas.microsoft.com/office/drawing/2014/main" id="{5D1F2056-F9AD-7138-CCBC-AAD20C25530B}"/>
              </a:ext>
            </a:extLst>
          </p:cNvPr>
          <p:cNvSpPr txBox="1"/>
          <p:nvPr/>
        </p:nvSpPr>
        <p:spPr>
          <a:xfrm>
            <a:off x="3900708" y="2568766"/>
            <a:ext cx="2890766" cy="1323439"/>
          </a:xfrm>
          <a:prstGeom prst="rect">
            <a:avLst/>
          </a:prstGeom>
          <a:noFill/>
        </p:spPr>
        <p:txBody>
          <a:bodyPr wrap="square" rtlCol="0">
            <a:spAutoFit/>
          </a:bodyPr>
          <a:lstStyle/>
          <a:p>
            <a:pPr defTabSz="914374">
              <a:defRPr/>
            </a:pPr>
            <a:r>
              <a:rPr lang="en-US" sz="1600" b="1" kern="0">
                <a:solidFill>
                  <a:srgbClr val="00B8A5"/>
                </a:solidFill>
              </a:rPr>
              <a:t>Prepare the dose.</a:t>
            </a:r>
          </a:p>
          <a:p>
            <a:pPr defTabSz="914374">
              <a:defRPr/>
            </a:pPr>
            <a:r>
              <a:rPr lang="en-US" sz="1600" kern="0">
                <a:solidFill>
                  <a:srgbClr val="000000"/>
                </a:solidFill>
              </a:rPr>
              <a:t>Hold the needle upright and press the plunger to the 3mL mark on the syringe, removing extra liquid and any air bubbles.</a:t>
            </a:r>
          </a:p>
        </p:txBody>
      </p:sp>
      <p:sp>
        <p:nvSpPr>
          <p:cNvPr id="16" name="TextBox 15">
            <a:extLst>
              <a:ext uri="{FF2B5EF4-FFF2-40B4-BE49-F238E27FC236}">
                <a16:creationId xmlns:a16="http://schemas.microsoft.com/office/drawing/2014/main" id="{08C502B9-B84F-B6C7-E68D-7B48E0F7E460}"/>
              </a:ext>
            </a:extLst>
          </p:cNvPr>
          <p:cNvSpPr txBox="1"/>
          <p:nvPr/>
        </p:nvSpPr>
        <p:spPr>
          <a:xfrm>
            <a:off x="975510" y="5435008"/>
            <a:ext cx="5975819" cy="1323439"/>
          </a:xfrm>
          <a:prstGeom prst="rect">
            <a:avLst/>
          </a:prstGeom>
          <a:noFill/>
        </p:spPr>
        <p:txBody>
          <a:bodyPr wrap="square" rtlCol="0">
            <a:spAutoFit/>
          </a:bodyPr>
          <a:lstStyle/>
          <a:p>
            <a:pPr defTabSz="914374">
              <a:defRPr/>
            </a:pPr>
            <a:r>
              <a:rPr lang="en-US" sz="1600" b="1" kern="0">
                <a:solidFill>
                  <a:srgbClr val="00B8A5"/>
                </a:solidFill>
              </a:rPr>
              <a:t>Inject using the Z-track injection method:</a:t>
            </a:r>
          </a:p>
          <a:p>
            <a:pPr marL="285750" indent="-285750" defTabSz="914374">
              <a:buFont typeface="Arial" panose="020B0604020202020204" pitchFamily="34" charset="0"/>
              <a:buChar char="•"/>
              <a:defRPr/>
            </a:pPr>
            <a:r>
              <a:rPr lang="en-US" sz="1600" kern="0">
                <a:solidFill>
                  <a:srgbClr val="000000"/>
                </a:solidFill>
              </a:rPr>
              <a:t>Pull skin back 2.5 cm (1 inch)</a:t>
            </a:r>
          </a:p>
          <a:p>
            <a:pPr marL="285750" indent="-285750" defTabSz="914374">
              <a:buFont typeface="Arial" panose="020B0604020202020204" pitchFamily="34" charset="0"/>
              <a:buChar char="•"/>
              <a:defRPr/>
            </a:pPr>
            <a:r>
              <a:rPr lang="en-US" sz="1600" kern="0">
                <a:solidFill>
                  <a:srgbClr val="000000"/>
                </a:solidFill>
              </a:rPr>
              <a:t>Insert the needle at a 90-angle to the skin</a:t>
            </a:r>
          </a:p>
          <a:p>
            <a:pPr marL="285750" indent="-285750" defTabSz="914374">
              <a:buFont typeface="Arial" panose="020B0604020202020204" pitchFamily="34" charset="0"/>
              <a:buChar char="•"/>
              <a:defRPr/>
            </a:pPr>
            <a:r>
              <a:rPr lang="en-US" sz="1600" kern="0">
                <a:solidFill>
                  <a:srgbClr val="000000"/>
                </a:solidFill>
              </a:rPr>
              <a:t>Press the plunger all the way down</a:t>
            </a:r>
          </a:p>
          <a:p>
            <a:pPr marL="285750" indent="-285750" defTabSz="914374">
              <a:buFont typeface="Arial" panose="020B0604020202020204" pitchFamily="34" charset="0"/>
              <a:buChar char="•"/>
              <a:defRPr/>
            </a:pPr>
            <a:r>
              <a:rPr lang="en-US" sz="1600" kern="0">
                <a:solidFill>
                  <a:srgbClr val="000000"/>
                </a:solidFill>
              </a:rPr>
              <a:t>Withdraw the needle, then release the stretched skin immediately</a:t>
            </a:r>
          </a:p>
        </p:txBody>
      </p:sp>
      <p:sp>
        <p:nvSpPr>
          <p:cNvPr id="17" name="Text Placeholder 2">
            <a:extLst>
              <a:ext uri="{FF2B5EF4-FFF2-40B4-BE49-F238E27FC236}">
                <a16:creationId xmlns:a16="http://schemas.microsoft.com/office/drawing/2014/main" id="{85967058-426C-2A36-CB7F-B782B625E49F}"/>
              </a:ext>
            </a:extLst>
          </p:cNvPr>
          <p:cNvSpPr txBox="1">
            <a:spLocks/>
          </p:cNvSpPr>
          <p:nvPr/>
        </p:nvSpPr>
        <p:spPr>
          <a:xfrm>
            <a:off x="973118" y="8456424"/>
            <a:ext cx="3087300" cy="10541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000000"/>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defTabSz="914374">
              <a:lnSpc>
                <a:spcPct val="100000"/>
              </a:lnSpc>
              <a:spcBef>
                <a:spcPts val="0"/>
              </a:spcBef>
              <a:defRPr/>
            </a:pPr>
            <a:r>
              <a:rPr lang="en-US" sz="1600" b="1">
                <a:solidFill>
                  <a:srgbClr val="00B8A5"/>
                </a:solidFill>
                <a:latin typeface="Calibri" panose="020F0502020204030204"/>
              </a:rPr>
              <a:t>Assess the injection site.</a:t>
            </a:r>
          </a:p>
          <a:p>
            <a:pPr defTabSz="914374">
              <a:lnSpc>
                <a:spcPct val="100000"/>
              </a:lnSpc>
              <a:spcBef>
                <a:spcPts val="0"/>
              </a:spcBef>
              <a:defRPr/>
            </a:pPr>
            <a:r>
              <a:rPr lang="en-US" sz="1600">
                <a:latin typeface="Calibri" panose="020F0502020204030204"/>
              </a:rPr>
              <a:t>Apply pressure to the site with a sterile gauze pad. Cover with a band aid if bleeding occurs</a:t>
            </a:r>
          </a:p>
        </p:txBody>
      </p:sp>
      <p:sp>
        <p:nvSpPr>
          <p:cNvPr id="18" name="Title 1">
            <a:extLst>
              <a:ext uri="{FF2B5EF4-FFF2-40B4-BE49-F238E27FC236}">
                <a16:creationId xmlns:a16="http://schemas.microsoft.com/office/drawing/2014/main" id="{8A87C5C9-0ACA-0588-6929-39AE85541C5B}"/>
              </a:ext>
            </a:extLst>
          </p:cNvPr>
          <p:cNvSpPr txBox="1">
            <a:spLocks/>
          </p:cNvSpPr>
          <p:nvPr/>
        </p:nvSpPr>
        <p:spPr>
          <a:xfrm>
            <a:off x="589658" y="4195541"/>
            <a:ext cx="303350" cy="620486"/>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algn="r" defTabSz="457187">
              <a:defRPr/>
            </a:pPr>
            <a:r>
              <a:rPr lang="en-US">
                <a:solidFill>
                  <a:srgbClr val="00B8A5"/>
                </a:solidFill>
              </a:rPr>
              <a:t>6</a:t>
            </a:r>
          </a:p>
        </p:txBody>
      </p:sp>
      <p:sp>
        <p:nvSpPr>
          <p:cNvPr id="20" name="Rectangle 19">
            <a:extLst>
              <a:ext uri="{FF2B5EF4-FFF2-40B4-BE49-F238E27FC236}">
                <a16:creationId xmlns:a16="http://schemas.microsoft.com/office/drawing/2014/main" id="{4DCC5807-44B6-ABAD-8D6E-9DBAC734B28F}"/>
              </a:ext>
            </a:extLst>
          </p:cNvPr>
          <p:cNvSpPr/>
          <p:nvPr/>
        </p:nvSpPr>
        <p:spPr>
          <a:xfrm>
            <a:off x="4397590" y="7247150"/>
            <a:ext cx="2393572" cy="2030258"/>
          </a:xfrm>
          <a:prstGeom prst="rect">
            <a:avLst/>
          </a:prstGeom>
          <a:solidFill>
            <a:schemeClr val="accent3">
              <a:lumMod val="20000"/>
              <a:lumOff val="80000"/>
            </a:schemeClr>
          </a:solidFill>
          <a:ln w="38100" cap="flat" cmpd="sng" algn="ctr">
            <a:solidFill>
              <a:schemeClr val="accent3"/>
            </a:solidFill>
            <a:prstDash val="solid"/>
          </a:ln>
          <a:effectLst/>
        </p:spPr>
        <p:txBody>
          <a:bodyPr rtlCol="0" anchor="ctr"/>
          <a:lstStyle/>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kern="0">
              <a:solidFill>
                <a:srgbClr val="000000"/>
              </a:solidFill>
              <a:latin typeface="Calibri" panose="020F0502020204030204"/>
            </a:endParaRPr>
          </a:p>
          <a:p>
            <a:pPr algn="ctr" defTabSz="914374">
              <a:defRPr/>
            </a:pPr>
            <a:endParaRPr lang="en-US" sz="1600" kern="0">
              <a:solidFill>
                <a:srgbClr val="000000"/>
              </a:solidFill>
              <a:latin typeface="Calibri" panose="020F0502020204030204"/>
            </a:endParaRPr>
          </a:p>
          <a:p>
            <a:pPr algn="ctr" defTabSz="914374">
              <a:defRPr/>
            </a:pPr>
            <a:r>
              <a:rPr lang="en-US" sz="1600" b="1" kern="0">
                <a:solidFill>
                  <a:schemeClr val="accent3"/>
                </a:solidFill>
                <a:latin typeface="Calibri" panose="020F0502020204030204"/>
              </a:rPr>
              <a:t>Remember to safely dispose of any sharps</a:t>
            </a:r>
          </a:p>
        </p:txBody>
      </p:sp>
      <p:sp>
        <p:nvSpPr>
          <p:cNvPr id="21" name="Graphic 4">
            <a:extLst>
              <a:ext uri="{FF2B5EF4-FFF2-40B4-BE49-F238E27FC236}">
                <a16:creationId xmlns:a16="http://schemas.microsoft.com/office/drawing/2014/main" id="{7AC464B4-FC95-96E6-BF2F-2D160F4AE9F8}"/>
              </a:ext>
            </a:extLst>
          </p:cNvPr>
          <p:cNvSpPr/>
          <p:nvPr/>
        </p:nvSpPr>
        <p:spPr>
          <a:xfrm>
            <a:off x="5116916" y="7410632"/>
            <a:ext cx="1045702" cy="1045792"/>
          </a:xfrm>
          <a:custGeom>
            <a:avLst/>
            <a:gdLst>
              <a:gd name="connsiteX0" fmla="*/ 2834046 w 3913780"/>
              <a:gd name="connsiteY0" fmla="*/ 1754648 h 3914117"/>
              <a:gd name="connsiteX1" fmla="*/ 3913781 w 3913780"/>
              <a:gd name="connsiteY1" fmla="*/ 2834383 h 3914117"/>
              <a:gd name="connsiteX2" fmla="*/ 2834046 w 3913780"/>
              <a:gd name="connsiteY2" fmla="*/ 3914118 h 3914117"/>
              <a:gd name="connsiteX3" fmla="*/ 1754311 w 3913780"/>
              <a:gd name="connsiteY3" fmla="*/ 2834383 h 3914117"/>
              <a:gd name="connsiteX4" fmla="*/ 2834046 w 3913780"/>
              <a:gd name="connsiteY4" fmla="*/ 1754648 h 3914117"/>
              <a:gd name="connsiteX5" fmla="*/ 2834046 w 3913780"/>
              <a:gd name="connsiteY5" fmla="*/ 1889619 h 3914117"/>
              <a:gd name="connsiteX6" fmla="*/ 1889299 w 3913780"/>
              <a:gd name="connsiteY6" fmla="*/ 2834366 h 3914117"/>
              <a:gd name="connsiteX7" fmla="*/ 2834046 w 3913780"/>
              <a:gd name="connsiteY7" fmla="*/ 3779113 h 3914117"/>
              <a:gd name="connsiteX8" fmla="*/ 3778792 w 3913780"/>
              <a:gd name="connsiteY8" fmla="*/ 2834366 h 3914117"/>
              <a:gd name="connsiteX9" fmla="*/ 2834046 w 3913780"/>
              <a:gd name="connsiteY9" fmla="*/ 1889619 h 3914117"/>
              <a:gd name="connsiteX10" fmla="*/ 2441494 w 3913780"/>
              <a:gd name="connsiteY10" fmla="*/ 3322141 h 3914117"/>
              <a:gd name="connsiteX11" fmla="*/ 2438545 w 3913780"/>
              <a:gd name="connsiteY11" fmla="*/ 3325244 h 3914117"/>
              <a:gd name="connsiteX12" fmla="*/ 2337081 w 3913780"/>
              <a:gd name="connsiteY12" fmla="*/ 3426754 h 3914117"/>
              <a:gd name="connsiteX13" fmla="*/ 2241623 w 3913780"/>
              <a:gd name="connsiteY13" fmla="*/ 3426754 h 3914117"/>
              <a:gd name="connsiteX14" fmla="*/ 2241623 w 3913780"/>
              <a:gd name="connsiteY14" fmla="*/ 3331296 h 3914117"/>
              <a:gd name="connsiteX15" fmla="*/ 2343133 w 3913780"/>
              <a:gd name="connsiteY15" fmla="*/ 3229833 h 3914117"/>
              <a:gd name="connsiteX16" fmla="*/ 2346236 w 3913780"/>
              <a:gd name="connsiteY16" fmla="*/ 3226906 h 3914117"/>
              <a:gd name="connsiteX17" fmla="*/ 2319536 w 3913780"/>
              <a:gd name="connsiteY17" fmla="*/ 3200252 h 3914117"/>
              <a:gd name="connsiteX18" fmla="*/ 2319004 w 3913780"/>
              <a:gd name="connsiteY18" fmla="*/ 2985602 h 3914117"/>
              <a:gd name="connsiteX19" fmla="*/ 2767700 w 3913780"/>
              <a:gd name="connsiteY19" fmla="*/ 2532151 h 3914117"/>
              <a:gd name="connsiteX20" fmla="*/ 2749012 w 3913780"/>
              <a:gd name="connsiteY20" fmla="*/ 2513469 h 3914117"/>
              <a:gd name="connsiteX21" fmla="*/ 2749012 w 3913780"/>
              <a:gd name="connsiteY21" fmla="*/ 2418057 h 3914117"/>
              <a:gd name="connsiteX22" fmla="*/ 2844470 w 3913780"/>
              <a:gd name="connsiteY22" fmla="*/ 2418057 h 3914117"/>
              <a:gd name="connsiteX23" fmla="*/ 2898208 w 3913780"/>
              <a:gd name="connsiteY23" fmla="*/ 2471789 h 3914117"/>
              <a:gd name="connsiteX24" fmla="*/ 2999083 w 3913780"/>
              <a:gd name="connsiteY24" fmla="*/ 2370908 h 3914117"/>
              <a:gd name="connsiteX25" fmla="*/ 2965599 w 3913780"/>
              <a:gd name="connsiteY25" fmla="*/ 2337401 h 3914117"/>
              <a:gd name="connsiteX26" fmla="*/ 2965599 w 3913780"/>
              <a:gd name="connsiteY26" fmla="*/ 2241943 h 3914117"/>
              <a:gd name="connsiteX27" fmla="*/ 3061011 w 3913780"/>
              <a:gd name="connsiteY27" fmla="*/ 2241943 h 3914117"/>
              <a:gd name="connsiteX28" fmla="*/ 3426434 w 3913780"/>
              <a:gd name="connsiteY28" fmla="*/ 2607366 h 3914117"/>
              <a:gd name="connsiteX29" fmla="*/ 3426434 w 3913780"/>
              <a:gd name="connsiteY29" fmla="*/ 2702801 h 3914117"/>
              <a:gd name="connsiteX30" fmla="*/ 3330976 w 3913780"/>
              <a:gd name="connsiteY30" fmla="*/ 2702801 h 3914117"/>
              <a:gd name="connsiteX31" fmla="*/ 3297469 w 3913780"/>
              <a:gd name="connsiteY31" fmla="*/ 2669288 h 3914117"/>
              <a:gd name="connsiteX32" fmla="*/ 3196588 w 3913780"/>
              <a:gd name="connsiteY32" fmla="*/ 2770169 h 3914117"/>
              <a:gd name="connsiteX33" fmla="*/ 3250344 w 3913780"/>
              <a:gd name="connsiteY33" fmla="*/ 2823930 h 3914117"/>
              <a:gd name="connsiteX34" fmla="*/ 3250344 w 3913780"/>
              <a:gd name="connsiteY34" fmla="*/ 2919365 h 3914117"/>
              <a:gd name="connsiteX35" fmla="*/ 3154909 w 3913780"/>
              <a:gd name="connsiteY35" fmla="*/ 2919365 h 3914117"/>
              <a:gd name="connsiteX36" fmla="*/ 3133992 w 3913780"/>
              <a:gd name="connsiteY36" fmla="*/ 2898488 h 3914117"/>
              <a:gd name="connsiteX37" fmla="*/ 2685810 w 3913780"/>
              <a:gd name="connsiteY37" fmla="*/ 3351402 h 3914117"/>
              <a:gd name="connsiteX38" fmla="*/ 2578677 w 3913780"/>
              <a:gd name="connsiteY38" fmla="*/ 3396276 h 3914117"/>
              <a:gd name="connsiteX39" fmla="*/ 2471320 w 3913780"/>
              <a:gd name="connsiteY39" fmla="*/ 3351962 h 3914117"/>
              <a:gd name="connsiteX40" fmla="*/ 2610801 w 3913780"/>
              <a:gd name="connsiteY40" fmla="*/ 2882623 h 3914117"/>
              <a:gd name="connsiteX41" fmla="*/ 2414931 w 3913780"/>
              <a:gd name="connsiteY41" fmla="*/ 3080528 h 3914117"/>
              <a:gd name="connsiteX42" fmla="*/ 2414999 w 3913780"/>
              <a:gd name="connsiteY42" fmla="*/ 3104794 h 3914117"/>
              <a:gd name="connsiteX43" fmla="*/ 2566738 w 3913780"/>
              <a:gd name="connsiteY43" fmla="*/ 3256533 h 3914117"/>
              <a:gd name="connsiteX44" fmla="*/ 2578299 w 3913780"/>
              <a:gd name="connsiteY44" fmla="*/ 3261311 h 3914117"/>
              <a:gd name="connsiteX45" fmla="*/ 2589884 w 3913780"/>
              <a:gd name="connsiteY45" fmla="*/ 3256487 h 3914117"/>
              <a:gd name="connsiteX46" fmla="*/ 2786223 w 3913780"/>
              <a:gd name="connsiteY46" fmla="*/ 3058045 h 3914117"/>
              <a:gd name="connsiteX47" fmla="*/ 3094524 w 3913780"/>
              <a:gd name="connsiteY47" fmla="*/ 2466320 h 3914117"/>
              <a:gd name="connsiteX48" fmla="*/ 2993643 w 3913780"/>
              <a:gd name="connsiteY48" fmla="*/ 2567247 h 3914117"/>
              <a:gd name="connsiteX49" fmla="*/ 3101136 w 3913780"/>
              <a:gd name="connsiteY49" fmla="*/ 2674757 h 3914117"/>
              <a:gd name="connsiteX50" fmla="*/ 3202063 w 3913780"/>
              <a:gd name="connsiteY50" fmla="*/ 2573853 h 3914117"/>
              <a:gd name="connsiteX51" fmla="*/ 2863158 w 3913780"/>
              <a:gd name="connsiteY51" fmla="*/ 2627614 h 3914117"/>
              <a:gd name="connsiteX52" fmla="*/ 2705727 w 3913780"/>
              <a:gd name="connsiteY52" fmla="*/ 2786674 h 3914117"/>
              <a:gd name="connsiteX53" fmla="*/ 2881171 w 3913780"/>
              <a:gd name="connsiteY53" fmla="*/ 2962119 h 3914117"/>
              <a:gd name="connsiteX54" fmla="*/ 3038580 w 3913780"/>
              <a:gd name="connsiteY54" fmla="*/ 2803036 h 3914117"/>
              <a:gd name="connsiteX55" fmla="*/ 2766763 w 3913780"/>
              <a:gd name="connsiteY55" fmla="*/ 902599 h 3914117"/>
              <a:gd name="connsiteX56" fmla="*/ 2766763 w 3913780"/>
              <a:gd name="connsiteY56" fmla="*/ 1626975 h 3914117"/>
              <a:gd name="connsiteX57" fmla="*/ 2699274 w 3913780"/>
              <a:gd name="connsiteY57" fmla="*/ 1694463 h 3914117"/>
              <a:gd name="connsiteX58" fmla="*/ 2631786 w 3913780"/>
              <a:gd name="connsiteY58" fmla="*/ 1626975 h 3914117"/>
              <a:gd name="connsiteX59" fmla="*/ 2631786 w 3913780"/>
              <a:gd name="connsiteY59" fmla="*/ 944718 h 3914117"/>
              <a:gd name="connsiteX60" fmla="*/ 134902 w 3913780"/>
              <a:gd name="connsiteY60" fmla="*/ 944718 h 3914117"/>
              <a:gd name="connsiteX61" fmla="*/ 134902 w 3913780"/>
              <a:gd name="connsiteY61" fmla="*/ 3779015 h 3914117"/>
              <a:gd name="connsiteX62" fmla="*/ 2162927 w 3913780"/>
              <a:gd name="connsiteY62" fmla="*/ 3779015 h 3914117"/>
              <a:gd name="connsiteX63" fmla="*/ 2230416 w 3913780"/>
              <a:gd name="connsiteY63" fmla="*/ 3846504 h 3914117"/>
              <a:gd name="connsiteX64" fmla="*/ 2162927 w 3913780"/>
              <a:gd name="connsiteY64" fmla="*/ 3913992 h 3914117"/>
              <a:gd name="connsiteX65" fmla="*/ 67466 w 3913780"/>
              <a:gd name="connsiteY65" fmla="*/ 3913992 h 3914117"/>
              <a:gd name="connsiteX66" fmla="*/ 0 w 3913780"/>
              <a:gd name="connsiteY66" fmla="*/ 3846504 h 3914117"/>
              <a:gd name="connsiteX67" fmla="*/ 0 w 3913780"/>
              <a:gd name="connsiteY67" fmla="*/ 877275 h 3914117"/>
              <a:gd name="connsiteX68" fmla="*/ 16699 w 3913780"/>
              <a:gd name="connsiteY68" fmla="*/ 832853 h 3914117"/>
              <a:gd name="connsiteX69" fmla="*/ 489078 w 3913780"/>
              <a:gd name="connsiteY69" fmla="*/ 292985 h 3914117"/>
              <a:gd name="connsiteX70" fmla="*/ 539845 w 3913780"/>
              <a:gd name="connsiteY70" fmla="*/ 269920 h 3914117"/>
              <a:gd name="connsiteX71" fmla="*/ 1282166 w 3913780"/>
              <a:gd name="connsiteY71" fmla="*/ 269920 h 3914117"/>
              <a:gd name="connsiteX72" fmla="*/ 1282166 w 3913780"/>
              <a:gd name="connsiteY72" fmla="*/ 67483 h 3914117"/>
              <a:gd name="connsiteX73" fmla="*/ 1301946 w 3913780"/>
              <a:gd name="connsiteY73" fmla="*/ 19780 h 3914117"/>
              <a:gd name="connsiteX74" fmla="*/ 1349649 w 3913780"/>
              <a:gd name="connsiteY74" fmla="*/ 0 h 3914117"/>
              <a:gd name="connsiteX75" fmla="*/ 2024476 w 3913780"/>
              <a:gd name="connsiteY75" fmla="*/ 0 h 3914117"/>
              <a:gd name="connsiteX76" fmla="*/ 2091964 w 3913780"/>
              <a:gd name="connsiteY76" fmla="*/ 67489 h 3914117"/>
              <a:gd name="connsiteX77" fmla="*/ 2091964 w 3913780"/>
              <a:gd name="connsiteY77" fmla="*/ 269925 h 3914117"/>
              <a:gd name="connsiteX78" fmla="*/ 3171699 w 3913780"/>
              <a:gd name="connsiteY78" fmla="*/ 269925 h 3914117"/>
              <a:gd name="connsiteX79" fmla="*/ 3233181 w 3913780"/>
              <a:gd name="connsiteY79" fmla="*/ 309507 h 3914117"/>
              <a:gd name="connsiteX80" fmla="*/ 3239188 w 3913780"/>
              <a:gd name="connsiteY80" fmla="*/ 337408 h 3914117"/>
              <a:gd name="connsiteX81" fmla="*/ 3239188 w 3913780"/>
              <a:gd name="connsiteY81" fmla="*/ 1687063 h 3914117"/>
              <a:gd name="connsiteX82" fmla="*/ 3171699 w 3913780"/>
              <a:gd name="connsiteY82" fmla="*/ 1754551 h 3914117"/>
              <a:gd name="connsiteX83" fmla="*/ 3104211 w 3913780"/>
              <a:gd name="connsiteY83" fmla="*/ 1687063 h 3914117"/>
              <a:gd name="connsiteX84" fmla="*/ 3104211 w 3913780"/>
              <a:gd name="connsiteY84" fmla="*/ 517030 h 3914117"/>
              <a:gd name="connsiteX85" fmla="*/ 216158 w 3913780"/>
              <a:gd name="connsiteY85" fmla="*/ 809775 h 3914117"/>
              <a:gd name="connsiteX86" fmla="*/ 2668637 w 3913780"/>
              <a:gd name="connsiteY86" fmla="*/ 809775 h 3914117"/>
              <a:gd name="connsiteX87" fmla="*/ 3022921 w 3913780"/>
              <a:gd name="connsiteY87" fmla="*/ 404879 h 3914117"/>
              <a:gd name="connsiteX88" fmla="*/ 570443 w 3913780"/>
              <a:gd name="connsiteY88" fmla="*/ 404879 h 3914117"/>
              <a:gd name="connsiteX89" fmla="*/ 1282120 w 3913780"/>
              <a:gd name="connsiteY89" fmla="*/ 674827 h 3914117"/>
              <a:gd name="connsiteX90" fmla="*/ 1214632 w 3913780"/>
              <a:gd name="connsiteY90" fmla="*/ 607339 h 3914117"/>
              <a:gd name="connsiteX91" fmla="*/ 1282120 w 3913780"/>
              <a:gd name="connsiteY91" fmla="*/ 539850 h 3914117"/>
              <a:gd name="connsiteX92" fmla="*/ 1821988 w 3913780"/>
              <a:gd name="connsiteY92" fmla="*/ 539850 h 3914117"/>
              <a:gd name="connsiteX93" fmla="*/ 1889476 w 3913780"/>
              <a:gd name="connsiteY93" fmla="*/ 607339 h 3914117"/>
              <a:gd name="connsiteX94" fmla="*/ 1821988 w 3913780"/>
              <a:gd name="connsiteY94" fmla="*/ 674827 h 3914117"/>
              <a:gd name="connsiteX95" fmla="*/ 1956947 w 3913780"/>
              <a:gd name="connsiteY95" fmla="*/ 269908 h 3914117"/>
              <a:gd name="connsiteX96" fmla="*/ 1956947 w 3913780"/>
              <a:gd name="connsiteY96" fmla="*/ 134960 h 3914117"/>
              <a:gd name="connsiteX97" fmla="*/ 1417103 w 3913780"/>
              <a:gd name="connsiteY97" fmla="*/ 134960 h 3914117"/>
              <a:gd name="connsiteX98" fmla="*/ 1417103 w 3913780"/>
              <a:gd name="connsiteY98" fmla="*/ 269908 h 3914117"/>
              <a:gd name="connsiteX99" fmla="*/ 1047520 w 3913780"/>
              <a:gd name="connsiteY99" fmla="*/ 1754093 h 3914117"/>
              <a:gd name="connsiteX100" fmla="*/ 933042 w 3913780"/>
              <a:gd name="connsiteY100" fmla="*/ 1814124 h 3914117"/>
              <a:gd name="connsiteX101" fmla="*/ 874732 w 3913780"/>
              <a:gd name="connsiteY101" fmla="*/ 2019372 h 3914117"/>
              <a:gd name="connsiteX102" fmla="*/ 830778 w 3913780"/>
              <a:gd name="connsiteY102" fmla="*/ 2090496 h 3914117"/>
              <a:gd name="connsiteX103" fmla="*/ 759632 w 3913780"/>
              <a:gd name="connsiteY103" fmla="*/ 2046542 h 3914117"/>
              <a:gd name="connsiteX104" fmla="*/ 849420 w 3913780"/>
              <a:gd name="connsiteY104" fmla="*/ 1730519 h 3914117"/>
              <a:gd name="connsiteX105" fmla="*/ 1082975 w 3913780"/>
              <a:gd name="connsiteY105" fmla="*/ 1632427 h 3914117"/>
              <a:gd name="connsiteX106" fmla="*/ 1096726 w 3913780"/>
              <a:gd name="connsiteY106" fmla="*/ 1608161 h 3914117"/>
              <a:gd name="connsiteX107" fmla="*/ 1046028 w 3913780"/>
              <a:gd name="connsiteY107" fmla="*/ 1431265 h 3914117"/>
              <a:gd name="connsiteX108" fmla="*/ 1206002 w 3913780"/>
              <a:gd name="connsiteY108" fmla="*/ 1144332 h 3914117"/>
              <a:gd name="connsiteX109" fmla="*/ 1287350 w 3913780"/>
              <a:gd name="connsiteY109" fmla="*/ 1163528 h 3914117"/>
              <a:gd name="connsiteX110" fmla="*/ 1268147 w 3913780"/>
              <a:gd name="connsiteY110" fmla="*/ 1244899 h 3914117"/>
              <a:gd name="connsiteX111" fmla="*/ 1164271 w 3913780"/>
              <a:gd name="connsiteY111" fmla="*/ 1431259 h 3914117"/>
              <a:gd name="connsiteX112" fmla="*/ 1181439 w 3913780"/>
              <a:gd name="connsiteY112" fmla="*/ 1515801 h 3914117"/>
              <a:gd name="connsiteX113" fmla="*/ 1383339 w 3913780"/>
              <a:gd name="connsiteY113" fmla="*/ 1448627 h 3914117"/>
              <a:gd name="connsiteX114" fmla="*/ 1585284 w 3913780"/>
              <a:gd name="connsiteY114" fmla="*/ 1515801 h 3914117"/>
              <a:gd name="connsiteX115" fmla="*/ 1602429 w 3913780"/>
              <a:gd name="connsiteY115" fmla="*/ 1431259 h 3914117"/>
              <a:gd name="connsiteX116" fmla="*/ 1498599 w 3913780"/>
              <a:gd name="connsiteY116" fmla="*/ 1244939 h 3914117"/>
              <a:gd name="connsiteX117" fmla="*/ 1479448 w 3913780"/>
              <a:gd name="connsiteY117" fmla="*/ 1163545 h 3914117"/>
              <a:gd name="connsiteX118" fmla="*/ 1560795 w 3913780"/>
              <a:gd name="connsiteY118" fmla="*/ 1144389 h 3914117"/>
              <a:gd name="connsiteX119" fmla="*/ 1720684 w 3913780"/>
              <a:gd name="connsiteY119" fmla="*/ 1431253 h 3914117"/>
              <a:gd name="connsiteX120" fmla="*/ 1669986 w 3913780"/>
              <a:gd name="connsiteY120" fmla="*/ 1608150 h 3914117"/>
              <a:gd name="connsiteX121" fmla="*/ 1683736 w 3913780"/>
              <a:gd name="connsiteY121" fmla="*/ 1632416 h 3914117"/>
              <a:gd name="connsiteX122" fmla="*/ 1917314 w 3913780"/>
              <a:gd name="connsiteY122" fmla="*/ 1730508 h 3914117"/>
              <a:gd name="connsiteX123" fmla="*/ 2007057 w 3913780"/>
              <a:gd name="connsiteY123" fmla="*/ 2046530 h 3914117"/>
              <a:gd name="connsiteX124" fmla="*/ 1935956 w 3913780"/>
              <a:gd name="connsiteY124" fmla="*/ 2090490 h 3914117"/>
              <a:gd name="connsiteX125" fmla="*/ 1891996 w 3913780"/>
              <a:gd name="connsiteY125" fmla="*/ 2019367 h 3914117"/>
              <a:gd name="connsiteX126" fmla="*/ 1833686 w 3913780"/>
              <a:gd name="connsiteY126" fmla="*/ 1814118 h 3914117"/>
              <a:gd name="connsiteX127" fmla="*/ 1719163 w 3913780"/>
              <a:gd name="connsiteY127" fmla="*/ 1754088 h 3914117"/>
              <a:gd name="connsiteX128" fmla="*/ 1720684 w 3913780"/>
              <a:gd name="connsiteY128" fmla="*/ 1785966 h 3914117"/>
              <a:gd name="connsiteX129" fmla="*/ 1503937 w 3913780"/>
              <a:gd name="connsiteY129" fmla="*/ 2101051 h 3914117"/>
              <a:gd name="connsiteX130" fmla="*/ 1523848 w 3913780"/>
              <a:gd name="connsiteY130" fmla="*/ 2123957 h 3914117"/>
              <a:gd name="connsiteX131" fmla="*/ 1729028 w 3913780"/>
              <a:gd name="connsiteY131" fmla="*/ 2182313 h 3914117"/>
              <a:gd name="connsiteX132" fmla="*/ 1800111 w 3913780"/>
              <a:gd name="connsiteY132" fmla="*/ 2226267 h 3914117"/>
              <a:gd name="connsiteX133" fmla="*/ 1756157 w 3913780"/>
              <a:gd name="connsiteY133" fmla="*/ 2297367 h 3914117"/>
              <a:gd name="connsiteX134" fmla="*/ 1440226 w 3913780"/>
              <a:gd name="connsiteY134" fmla="*/ 2207579 h 3914117"/>
              <a:gd name="connsiteX135" fmla="*/ 1383344 w 3913780"/>
              <a:gd name="connsiteY135" fmla="*/ 2131632 h 3914117"/>
              <a:gd name="connsiteX136" fmla="*/ 1326463 w 3913780"/>
              <a:gd name="connsiteY136" fmla="*/ 2207579 h 3914117"/>
              <a:gd name="connsiteX137" fmla="*/ 1010578 w 3913780"/>
              <a:gd name="connsiteY137" fmla="*/ 2297367 h 3914117"/>
              <a:gd name="connsiteX138" fmla="*/ 966578 w 3913780"/>
              <a:gd name="connsiteY138" fmla="*/ 2226267 h 3914117"/>
              <a:gd name="connsiteX139" fmla="*/ 1037701 w 3913780"/>
              <a:gd name="connsiteY139" fmla="*/ 2182313 h 3914117"/>
              <a:gd name="connsiteX140" fmla="*/ 1242858 w 3913780"/>
              <a:gd name="connsiteY140" fmla="*/ 2123957 h 3914117"/>
              <a:gd name="connsiteX141" fmla="*/ 1262746 w 3913780"/>
              <a:gd name="connsiteY141" fmla="*/ 2101051 h 3914117"/>
              <a:gd name="connsiteX142" fmla="*/ 1046022 w 3913780"/>
              <a:gd name="connsiteY142" fmla="*/ 1785966 h 3914117"/>
              <a:gd name="connsiteX143" fmla="*/ 1047520 w 3913780"/>
              <a:gd name="connsiteY143" fmla="*/ 1754088 h 3914117"/>
              <a:gd name="connsiteX144" fmla="*/ 1511640 w 3913780"/>
              <a:gd name="connsiteY144" fmla="*/ 1608407 h 3914117"/>
              <a:gd name="connsiteX145" fmla="*/ 1383344 w 3913780"/>
              <a:gd name="connsiteY145" fmla="*/ 1566905 h 3914117"/>
              <a:gd name="connsiteX146" fmla="*/ 1255071 w 3913780"/>
              <a:gd name="connsiteY146" fmla="*/ 1608407 h 3914117"/>
              <a:gd name="connsiteX147" fmla="*/ 1383344 w 3913780"/>
              <a:gd name="connsiteY147" fmla="*/ 1650355 h 3914117"/>
              <a:gd name="connsiteX148" fmla="*/ 1511640 w 3913780"/>
              <a:gd name="connsiteY148" fmla="*/ 1608407 h 3914117"/>
              <a:gd name="connsiteX149" fmla="*/ 1461188 w 3913780"/>
              <a:gd name="connsiteY149" fmla="*/ 1990821 h 3914117"/>
              <a:gd name="connsiteX150" fmla="*/ 1602435 w 3913780"/>
              <a:gd name="connsiteY150" fmla="*/ 1785972 h 3914117"/>
              <a:gd name="connsiteX151" fmla="*/ 1601383 w 3913780"/>
              <a:gd name="connsiteY151" fmla="*/ 1764318 h 3914117"/>
              <a:gd name="connsiteX152" fmla="*/ 1523853 w 3913780"/>
              <a:gd name="connsiteY152" fmla="*/ 1814124 h 3914117"/>
              <a:gd name="connsiteX153" fmla="*/ 1461188 w 3913780"/>
              <a:gd name="connsiteY153" fmla="*/ 1990821 h 3914117"/>
              <a:gd name="connsiteX154" fmla="*/ 1165346 w 3913780"/>
              <a:gd name="connsiteY154" fmla="*/ 1764318 h 3914117"/>
              <a:gd name="connsiteX155" fmla="*/ 1164271 w 3913780"/>
              <a:gd name="connsiteY155" fmla="*/ 1785972 h 3914117"/>
              <a:gd name="connsiteX156" fmla="*/ 1305540 w 3913780"/>
              <a:gd name="connsiteY156" fmla="*/ 1990821 h 3914117"/>
              <a:gd name="connsiteX157" fmla="*/ 1242852 w 3913780"/>
              <a:gd name="connsiteY157" fmla="*/ 1814124 h 3914117"/>
              <a:gd name="connsiteX158" fmla="*/ 1165346 w 3913780"/>
              <a:gd name="connsiteY158" fmla="*/ 1764318 h 3914117"/>
              <a:gd name="connsiteX159" fmla="*/ 1358518 w 3913780"/>
              <a:gd name="connsiteY159" fmla="*/ 1767667 h 3914117"/>
              <a:gd name="connsiteX160" fmla="*/ 1383344 w 3913780"/>
              <a:gd name="connsiteY160" fmla="*/ 1806466 h 3914117"/>
              <a:gd name="connsiteX161" fmla="*/ 1408187 w 3913780"/>
              <a:gd name="connsiteY161" fmla="*/ 1767667 h 3914117"/>
              <a:gd name="connsiteX162" fmla="*/ 1383344 w 3913780"/>
              <a:gd name="connsiteY162" fmla="*/ 1768581 h 3914117"/>
              <a:gd name="connsiteX163" fmla="*/ 1358518 w 3913780"/>
              <a:gd name="connsiteY163" fmla="*/ 1767667 h 3914117"/>
              <a:gd name="connsiteX164" fmla="*/ 809747 w 3913780"/>
              <a:gd name="connsiteY164" fmla="*/ 2901808 h 3914117"/>
              <a:gd name="connsiteX165" fmla="*/ 742259 w 3913780"/>
              <a:gd name="connsiteY165" fmla="*/ 2834320 h 3914117"/>
              <a:gd name="connsiteX166" fmla="*/ 809747 w 3913780"/>
              <a:gd name="connsiteY166" fmla="*/ 2766832 h 3914117"/>
              <a:gd name="connsiteX167" fmla="*/ 1619562 w 3913780"/>
              <a:gd name="connsiteY167" fmla="*/ 2766832 h 3914117"/>
              <a:gd name="connsiteX168" fmla="*/ 1687051 w 3913780"/>
              <a:gd name="connsiteY168" fmla="*/ 2834320 h 3914117"/>
              <a:gd name="connsiteX169" fmla="*/ 1619562 w 3913780"/>
              <a:gd name="connsiteY169" fmla="*/ 2901808 h 3914117"/>
              <a:gd name="connsiteX170" fmla="*/ 809747 w 3913780"/>
              <a:gd name="connsiteY170" fmla="*/ 2699463 h 3914117"/>
              <a:gd name="connsiteX171" fmla="*/ 742259 w 3913780"/>
              <a:gd name="connsiteY171" fmla="*/ 2631975 h 3914117"/>
              <a:gd name="connsiteX172" fmla="*/ 809747 w 3913780"/>
              <a:gd name="connsiteY172" fmla="*/ 2564486 h 3914117"/>
              <a:gd name="connsiteX173" fmla="*/ 1653281 w 3913780"/>
              <a:gd name="connsiteY173" fmla="*/ 2564486 h 3914117"/>
              <a:gd name="connsiteX174" fmla="*/ 1720746 w 3913780"/>
              <a:gd name="connsiteY174" fmla="*/ 2631975 h 3914117"/>
              <a:gd name="connsiteX175" fmla="*/ 1653281 w 3913780"/>
              <a:gd name="connsiteY175" fmla="*/ 2699463 h 3914117"/>
              <a:gd name="connsiteX176" fmla="*/ 809747 w 3913780"/>
              <a:gd name="connsiteY176" fmla="*/ 3104245 h 3914117"/>
              <a:gd name="connsiteX177" fmla="*/ 742259 w 3913780"/>
              <a:gd name="connsiteY177" fmla="*/ 3036780 h 3914117"/>
              <a:gd name="connsiteX178" fmla="*/ 809747 w 3913780"/>
              <a:gd name="connsiteY178" fmla="*/ 2969291 h 3914117"/>
              <a:gd name="connsiteX179" fmla="*/ 1653281 w 3913780"/>
              <a:gd name="connsiteY179" fmla="*/ 2969291 h 3914117"/>
              <a:gd name="connsiteX180" fmla="*/ 1720746 w 3913780"/>
              <a:gd name="connsiteY180" fmla="*/ 3036780 h 3914117"/>
              <a:gd name="connsiteX181" fmla="*/ 1653281 w 3913780"/>
              <a:gd name="connsiteY181" fmla="*/ 3104245 h 3914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913780" h="3914117">
                <a:moveTo>
                  <a:pt x="2834046" y="1754648"/>
                </a:moveTo>
                <a:cubicBezTo>
                  <a:pt x="3429949" y="1754648"/>
                  <a:pt x="3913781" y="2238457"/>
                  <a:pt x="3913781" y="2834383"/>
                </a:cubicBezTo>
                <a:cubicBezTo>
                  <a:pt x="3913781" y="3430286"/>
                  <a:pt x="3429972" y="3914118"/>
                  <a:pt x="2834046" y="3914118"/>
                </a:cubicBezTo>
                <a:cubicBezTo>
                  <a:pt x="2238143" y="3914118"/>
                  <a:pt x="1754311" y="3430309"/>
                  <a:pt x="1754311" y="2834383"/>
                </a:cubicBezTo>
                <a:cubicBezTo>
                  <a:pt x="1754311" y="2238480"/>
                  <a:pt x="2238120" y="1754648"/>
                  <a:pt x="2834046" y="1754648"/>
                </a:cubicBezTo>
                <a:close/>
                <a:moveTo>
                  <a:pt x="2834046" y="1889619"/>
                </a:moveTo>
                <a:cubicBezTo>
                  <a:pt x="2312598" y="1889619"/>
                  <a:pt x="1889299" y="2312929"/>
                  <a:pt x="1889299" y="2834366"/>
                </a:cubicBezTo>
                <a:cubicBezTo>
                  <a:pt x="1889299" y="3355791"/>
                  <a:pt x="2312609" y="3779113"/>
                  <a:pt x="2834046" y="3779113"/>
                </a:cubicBezTo>
                <a:cubicBezTo>
                  <a:pt x="3355471" y="3779113"/>
                  <a:pt x="3778792" y="3355779"/>
                  <a:pt x="3778792" y="2834366"/>
                </a:cubicBezTo>
                <a:cubicBezTo>
                  <a:pt x="3778792" y="2312918"/>
                  <a:pt x="3355459" y="1889619"/>
                  <a:pt x="2834046" y="1889619"/>
                </a:cubicBezTo>
                <a:close/>
                <a:moveTo>
                  <a:pt x="2441494" y="3322141"/>
                </a:moveTo>
                <a:cubicBezTo>
                  <a:pt x="2440534" y="3323193"/>
                  <a:pt x="2439551" y="3324238"/>
                  <a:pt x="2438545" y="3325244"/>
                </a:cubicBezTo>
                <a:lnTo>
                  <a:pt x="2337081" y="3426754"/>
                </a:lnTo>
                <a:cubicBezTo>
                  <a:pt x="2310740" y="3453072"/>
                  <a:pt x="2267986" y="3453072"/>
                  <a:pt x="2241623" y="3426754"/>
                </a:cubicBezTo>
                <a:cubicBezTo>
                  <a:pt x="2215328" y="3400391"/>
                  <a:pt x="2215328" y="3357637"/>
                  <a:pt x="2241623" y="3331296"/>
                </a:cubicBezTo>
                <a:lnTo>
                  <a:pt x="2343133" y="3229833"/>
                </a:lnTo>
                <a:cubicBezTo>
                  <a:pt x="2344139" y="3228827"/>
                  <a:pt x="2345190" y="3227844"/>
                  <a:pt x="2346236" y="3226906"/>
                </a:cubicBezTo>
                <a:lnTo>
                  <a:pt x="2319536" y="3200252"/>
                </a:lnTo>
                <a:cubicBezTo>
                  <a:pt x="2260734" y="3141427"/>
                  <a:pt x="2260488" y="3044718"/>
                  <a:pt x="2319004" y="2985602"/>
                </a:cubicBezTo>
                <a:lnTo>
                  <a:pt x="2767700" y="2532151"/>
                </a:lnTo>
                <a:lnTo>
                  <a:pt x="2749012" y="2513469"/>
                </a:lnTo>
                <a:cubicBezTo>
                  <a:pt x="2722695" y="2487145"/>
                  <a:pt x="2722695" y="2444397"/>
                  <a:pt x="2749012" y="2418057"/>
                </a:cubicBezTo>
                <a:cubicBezTo>
                  <a:pt x="2775359" y="2391688"/>
                  <a:pt x="2818107" y="2391688"/>
                  <a:pt x="2844470" y="2418057"/>
                </a:cubicBezTo>
                <a:lnTo>
                  <a:pt x="2898208" y="2471789"/>
                </a:lnTo>
                <a:lnTo>
                  <a:pt x="2999083" y="2370908"/>
                </a:lnTo>
                <a:lnTo>
                  <a:pt x="2965599" y="2337401"/>
                </a:lnTo>
                <a:cubicBezTo>
                  <a:pt x="2939236" y="2311055"/>
                  <a:pt x="2939236" y="2268306"/>
                  <a:pt x="2965599" y="2241943"/>
                </a:cubicBezTo>
                <a:cubicBezTo>
                  <a:pt x="2991923" y="2215643"/>
                  <a:pt x="3034694" y="2215643"/>
                  <a:pt x="3061011" y="2241943"/>
                </a:cubicBezTo>
                <a:lnTo>
                  <a:pt x="3426434" y="2607366"/>
                </a:lnTo>
                <a:cubicBezTo>
                  <a:pt x="3452757" y="2633684"/>
                  <a:pt x="3452757" y="2676483"/>
                  <a:pt x="3426434" y="2702801"/>
                </a:cubicBezTo>
                <a:cubicBezTo>
                  <a:pt x="3400071" y="2729141"/>
                  <a:pt x="3357317" y="2729141"/>
                  <a:pt x="3330976" y="2702801"/>
                </a:cubicBezTo>
                <a:lnTo>
                  <a:pt x="3297469" y="2669288"/>
                </a:lnTo>
                <a:lnTo>
                  <a:pt x="3196588" y="2770169"/>
                </a:lnTo>
                <a:lnTo>
                  <a:pt x="3250344" y="2823930"/>
                </a:lnTo>
                <a:cubicBezTo>
                  <a:pt x="3276684" y="2850271"/>
                  <a:pt x="3276684" y="2893025"/>
                  <a:pt x="3250344" y="2919365"/>
                </a:cubicBezTo>
                <a:cubicBezTo>
                  <a:pt x="3223980" y="2945683"/>
                  <a:pt x="3181226" y="2945683"/>
                  <a:pt x="3154909" y="2919365"/>
                </a:cubicBezTo>
                <a:lnTo>
                  <a:pt x="3133992" y="2898488"/>
                </a:lnTo>
                <a:lnTo>
                  <a:pt x="2685810" y="3351402"/>
                </a:lnTo>
                <a:cubicBezTo>
                  <a:pt x="2657504" y="3380000"/>
                  <a:pt x="2618904" y="3396162"/>
                  <a:pt x="2578677" y="3396276"/>
                </a:cubicBezTo>
                <a:cubicBezTo>
                  <a:pt x="2538426" y="3396362"/>
                  <a:pt x="2499758" y="3380423"/>
                  <a:pt x="2471320" y="3351962"/>
                </a:cubicBezTo>
                <a:close/>
                <a:moveTo>
                  <a:pt x="2610801" y="2882623"/>
                </a:moveTo>
                <a:lnTo>
                  <a:pt x="2414931" y="3080528"/>
                </a:lnTo>
                <a:cubicBezTo>
                  <a:pt x="2408324" y="3087203"/>
                  <a:pt x="2408347" y="3098142"/>
                  <a:pt x="2414999" y="3104794"/>
                </a:cubicBezTo>
                <a:lnTo>
                  <a:pt x="2566738" y="3256533"/>
                </a:lnTo>
                <a:cubicBezTo>
                  <a:pt x="2569818" y="3259590"/>
                  <a:pt x="2573990" y="3261311"/>
                  <a:pt x="2578299" y="3261311"/>
                </a:cubicBezTo>
                <a:cubicBezTo>
                  <a:pt x="2582654" y="3261311"/>
                  <a:pt x="2586803" y="3259568"/>
                  <a:pt x="2589884" y="3256487"/>
                </a:cubicBezTo>
                <a:lnTo>
                  <a:pt x="2786223" y="3058045"/>
                </a:lnTo>
                <a:close/>
                <a:moveTo>
                  <a:pt x="3094524" y="2466320"/>
                </a:moveTo>
                <a:lnTo>
                  <a:pt x="2993643" y="2567247"/>
                </a:lnTo>
                <a:lnTo>
                  <a:pt x="3101136" y="2674757"/>
                </a:lnTo>
                <a:lnTo>
                  <a:pt x="3202063" y="2573853"/>
                </a:lnTo>
                <a:close/>
                <a:moveTo>
                  <a:pt x="2863158" y="2627614"/>
                </a:moveTo>
                <a:lnTo>
                  <a:pt x="2705727" y="2786674"/>
                </a:lnTo>
                <a:lnTo>
                  <a:pt x="2881171" y="2962119"/>
                </a:lnTo>
                <a:lnTo>
                  <a:pt x="3038580" y="2803036"/>
                </a:lnTo>
                <a:close/>
                <a:moveTo>
                  <a:pt x="2766763" y="902599"/>
                </a:moveTo>
                <a:lnTo>
                  <a:pt x="2766763" y="1626975"/>
                </a:lnTo>
                <a:cubicBezTo>
                  <a:pt x="2766763" y="1664237"/>
                  <a:pt x="2736536" y="1694463"/>
                  <a:pt x="2699274" y="1694463"/>
                </a:cubicBezTo>
                <a:cubicBezTo>
                  <a:pt x="2662013" y="1694463"/>
                  <a:pt x="2631786" y="1664237"/>
                  <a:pt x="2631786" y="1626975"/>
                </a:cubicBezTo>
                <a:lnTo>
                  <a:pt x="2631786" y="944718"/>
                </a:lnTo>
                <a:lnTo>
                  <a:pt x="134902" y="944718"/>
                </a:lnTo>
                <a:lnTo>
                  <a:pt x="134902" y="3779015"/>
                </a:lnTo>
                <a:lnTo>
                  <a:pt x="2162927" y="3779015"/>
                </a:lnTo>
                <a:cubicBezTo>
                  <a:pt x="2200189" y="3779015"/>
                  <a:pt x="2230416" y="3809242"/>
                  <a:pt x="2230416" y="3846504"/>
                </a:cubicBezTo>
                <a:cubicBezTo>
                  <a:pt x="2230416" y="3883766"/>
                  <a:pt x="2200189" y="3913992"/>
                  <a:pt x="2162927" y="3913992"/>
                </a:cubicBezTo>
                <a:lnTo>
                  <a:pt x="67466" y="3913992"/>
                </a:lnTo>
                <a:cubicBezTo>
                  <a:pt x="30227" y="3913992"/>
                  <a:pt x="0" y="3883766"/>
                  <a:pt x="0" y="3846504"/>
                </a:cubicBezTo>
                <a:lnTo>
                  <a:pt x="0" y="877275"/>
                </a:lnTo>
                <a:cubicBezTo>
                  <a:pt x="0" y="860890"/>
                  <a:pt x="5892" y="845197"/>
                  <a:pt x="16699" y="832853"/>
                </a:cubicBezTo>
                <a:lnTo>
                  <a:pt x="489078" y="292985"/>
                </a:lnTo>
                <a:cubicBezTo>
                  <a:pt x="501891" y="278338"/>
                  <a:pt x="520374" y="269920"/>
                  <a:pt x="539845" y="269920"/>
                </a:cubicBezTo>
                <a:lnTo>
                  <a:pt x="1282166" y="269920"/>
                </a:lnTo>
                <a:lnTo>
                  <a:pt x="1282166" y="67483"/>
                </a:lnTo>
                <a:cubicBezTo>
                  <a:pt x="1282166" y="49560"/>
                  <a:pt x="1289287" y="32438"/>
                  <a:pt x="1301946" y="19780"/>
                </a:cubicBezTo>
                <a:cubicBezTo>
                  <a:pt x="1314581" y="7121"/>
                  <a:pt x="1331767" y="0"/>
                  <a:pt x="1349649" y="0"/>
                </a:cubicBezTo>
                <a:lnTo>
                  <a:pt x="2024476" y="0"/>
                </a:lnTo>
                <a:cubicBezTo>
                  <a:pt x="2061761" y="0"/>
                  <a:pt x="2091964" y="30204"/>
                  <a:pt x="2091964" y="67489"/>
                </a:cubicBezTo>
                <a:lnTo>
                  <a:pt x="2091964" y="269925"/>
                </a:lnTo>
                <a:lnTo>
                  <a:pt x="3171699" y="269925"/>
                </a:lnTo>
                <a:cubicBezTo>
                  <a:pt x="3198600" y="269925"/>
                  <a:pt x="3222374" y="285796"/>
                  <a:pt x="3233181" y="309507"/>
                </a:cubicBezTo>
                <a:cubicBezTo>
                  <a:pt x="3237136" y="318257"/>
                  <a:pt x="3239188" y="327744"/>
                  <a:pt x="3239188" y="337408"/>
                </a:cubicBezTo>
                <a:lnTo>
                  <a:pt x="3239188" y="1687063"/>
                </a:lnTo>
                <a:cubicBezTo>
                  <a:pt x="3239188" y="1724324"/>
                  <a:pt x="3208961" y="1754551"/>
                  <a:pt x="3171699" y="1754551"/>
                </a:cubicBezTo>
                <a:cubicBezTo>
                  <a:pt x="3134438" y="1754551"/>
                  <a:pt x="3104211" y="1724324"/>
                  <a:pt x="3104211" y="1687063"/>
                </a:cubicBezTo>
                <a:lnTo>
                  <a:pt x="3104211" y="517030"/>
                </a:lnTo>
                <a:close/>
                <a:moveTo>
                  <a:pt x="216158" y="809775"/>
                </a:moveTo>
                <a:lnTo>
                  <a:pt x="2668637" y="809775"/>
                </a:lnTo>
                <a:lnTo>
                  <a:pt x="3022921" y="404879"/>
                </a:lnTo>
                <a:lnTo>
                  <a:pt x="570443" y="404879"/>
                </a:lnTo>
                <a:close/>
                <a:moveTo>
                  <a:pt x="1282120" y="674827"/>
                </a:moveTo>
                <a:cubicBezTo>
                  <a:pt x="1244864" y="674827"/>
                  <a:pt x="1214632" y="644578"/>
                  <a:pt x="1214632" y="607339"/>
                </a:cubicBezTo>
                <a:cubicBezTo>
                  <a:pt x="1214632" y="570077"/>
                  <a:pt x="1244858" y="539850"/>
                  <a:pt x="1282120" y="539850"/>
                </a:cubicBezTo>
                <a:lnTo>
                  <a:pt x="1821988" y="539850"/>
                </a:lnTo>
                <a:cubicBezTo>
                  <a:pt x="1859227" y="539850"/>
                  <a:pt x="1889476" y="570077"/>
                  <a:pt x="1889476" y="607339"/>
                </a:cubicBezTo>
                <a:cubicBezTo>
                  <a:pt x="1889476" y="644578"/>
                  <a:pt x="1859227" y="674827"/>
                  <a:pt x="1821988" y="674827"/>
                </a:cubicBezTo>
                <a:close/>
                <a:moveTo>
                  <a:pt x="1956947" y="269908"/>
                </a:moveTo>
                <a:lnTo>
                  <a:pt x="1956947" y="134960"/>
                </a:lnTo>
                <a:lnTo>
                  <a:pt x="1417103" y="134960"/>
                </a:lnTo>
                <a:lnTo>
                  <a:pt x="1417103" y="269908"/>
                </a:lnTo>
                <a:close/>
                <a:moveTo>
                  <a:pt x="1047520" y="1754093"/>
                </a:moveTo>
                <a:cubicBezTo>
                  <a:pt x="1005440" y="1761860"/>
                  <a:pt x="965298" y="1781863"/>
                  <a:pt x="933042" y="1814124"/>
                </a:cubicBezTo>
                <a:cubicBezTo>
                  <a:pt x="879396" y="1867771"/>
                  <a:pt x="857296" y="1945546"/>
                  <a:pt x="874732" y="2019372"/>
                </a:cubicBezTo>
                <a:cubicBezTo>
                  <a:pt x="882213" y="2051119"/>
                  <a:pt x="862519" y="2083021"/>
                  <a:pt x="830778" y="2090496"/>
                </a:cubicBezTo>
                <a:cubicBezTo>
                  <a:pt x="799008" y="2098000"/>
                  <a:pt x="767130" y="2078283"/>
                  <a:pt x="759632" y="2046542"/>
                </a:cubicBezTo>
                <a:cubicBezTo>
                  <a:pt x="732817" y="1932887"/>
                  <a:pt x="766862" y="1813118"/>
                  <a:pt x="849420" y="1730519"/>
                </a:cubicBezTo>
                <a:cubicBezTo>
                  <a:pt x="913600" y="1666357"/>
                  <a:pt x="998102" y="1633633"/>
                  <a:pt x="1082975" y="1632427"/>
                </a:cubicBezTo>
                <a:cubicBezTo>
                  <a:pt x="1087239" y="1624117"/>
                  <a:pt x="1091816" y="1616019"/>
                  <a:pt x="1096726" y="1608161"/>
                </a:cubicBezTo>
                <a:cubicBezTo>
                  <a:pt x="1064624" y="1556566"/>
                  <a:pt x="1046028" y="1495930"/>
                  <a:pt x="1046028" y="1431265"/>
                </a:cubicBezTo>
                <a:cubicBezTo>
                  <a:pt x="1046028" y="1314479"/>
                  <a:pt x="1106658" y="1205722"/>
                  <a:pt x="1206002" y="1144332"/>
                </a:cubicBezTo>
                <a:cubicBezTo>
                  <a:pt x="1233749" y="1127187"/>
                  <a:pt x="1270205" y="1135776"/>
                  <a:pt x="1287350" y="1163528"/>
                </a:cubicBezTo>
                <a:cubicBezTo>
                  <a:pt x="1304534" y="1191298"/>
                  <a:pt x="1295922" y="1227731"/>
                  <a:pt x="1268147" y="1244899"/>
                </a:cubicBezTo>
                <a:cubicBezTo>
                  <a:pt x="1203630" y="1284789"/>
                  <a:pt x="1164271" y="1355404"/>
                  <a:pt x="1164271" y="1431259"/>
                </a:cubicBezTo>
                <a:cubicBezTo>
                  <a:pt x="1164271" y="1461148"/>
                  <a:pt x="1170369" y="1489723"/>
                  <a:pt x="1181439" y="1515801"/>
                </a:cubicBezTo>
                <a:cubicBezTo>
                  <a:pt x="1237743" y="1473630"/>
                  <a:pt x="1307661" y="1448627"/>
                  <a:pt x="1383339" y="1448627"/>
                </a:cubicBezTo>
                <a:cubicBezTo>
                  <a:pt x="1459063" y="1448627"/>
                  <a:pt x="1528980" y="1473630"/>
                  <a:pt x="1585284" y="1515801"/>
                </a:cubicBezTo>
                <a:cubicBezTo>
                  <a:pt x="1596314" y="1489723"/>
                  <a:pt x="1602429" y="1461148"/>
                  <a:pt x="1602429" y="1431259"/>
                </a:cubicBezTo>
                <a:cubicBezTo>
                  <a:pt x="1602429" y="1355444"/>
                  <a:pt x="1563092" y="1284812"/>
                  <a:pt x="1498599" y="1244939"/>
                </a:cubicBezTo>
                <a:cubicBezTo>
                  <a:pt x="1470875" y="1227748"/>
                  <a:pt x="1462257" y="1191315"/>
                  <a:pt x="1479448" y="1163545"/>
                </a:cubicBezTo>
                <a:cubicBezTo>
                  <a:pt x="1496593" y="1135816"/>
                  <a:pt x="1533049" y="1127198"/>
                  <a:pt x="1560795" y="1144389"/>
                </a:cubicBezTo>
                <a:cubicBezTo>
                  <a:pt x="1660093" y="1205779"/>
                  <a:pt x="1720684" y="1314502"/>
                  <a:pt x="1720684" y="1431253"/>
                </a:cubicBezTo>
                <a:cubicBezTo>
                  <a:pt x="1720684" y="1495924"/>
                  <a:pt x="1702064" y="1556560"/>
                  <a:pt x="1669986" y="1608150"/>
                </a:cubicBezTo>
                <a:cubicBezTo>
                  <a:pt x="1674895" y="1616008"/>
                  <a:pt x="1679496" y="1624112"/>
                  <a:pt x="1683736" y="1632416"/>
                </a:cubicBezTo>
                <a:cubicBezTo>
                  <a:pt x="1768615" y="1633622"/>
                  <a:pt x="1853135" y="1666351"/>
                  <a:pt x="1917314" y="1730508"/>
                </a:cubicBezTo>
                <a:cubicBezTo>
                  <a:pt x="1999867" y="1813107"/>
                  <a:pt x="2033888" y="1932876"/>
                  <a:pt x="2007057" y="2046530"/>
                </a:cubicBezTo>
                <a:cubicBezTo>
                  <a:pt x="1999553" y="2078277"/>
                  <a:pt x="1967720" y="2097988"/>
                  <a:pt x="1935956" y="2090490"/>
                </a:cubicBezTo>
                <a:cubicBezTo>
                  <a:pt x="1904210" y="2083009"/>
                  <a:pt x="1884498" y="2051108"/>
                  <a:pt x="1891996" y="2019367"/>
                </a:cubicBezTo>
                <a:cubicBezTo>
                  <a:pt x="1909410" y="1945540"/>
                  <a:pt x="1887310" y="1867765"/>
                  <a:pt x="1833686" y="1814118"/>
                </a:cubicBezTo>
                <a:cubicBezTo>
                  <a:pt x="1801431" y="1781857"/>
                  <a:pt x="1761243" y="1761855"/>
                  <a:pt x="1719163" y="1754088"/>
                </a:cubicBezTo>
                <a:cubicBezTo>
                  <a:pt x="1720192" y="1764581"/>
                  <a:pt x="1720684" y="1775205"/>
                  <a:pt x="1720684" y="1785966"/>
                </a:cubicBezTo>
                <a:cubicBezTo>
                  <a:pt x="1720684" y="1929647"/>
                  <a:pt x="1630627" y="2052497"/>
                  <a:pt x="1503937" y="2101051"/>
                </a:cubicBezTo>
                <a:cubicBezTo>
                  <a:pt x="1509943" y="2109041"/>
                  <a:pt x="1516595" y="2116699"/>
                  <a:pt x="1523848" y="2123957"/>
                </a:cubicBezTo>
                <a:cubicBezTo>
                  <a:pt x="1577449" y="2177575"/>
                  <a:pt x="1655224" y="2199681"/>
                  <a:pt x="1729028" y="2182313"/>
                </a:cubicBezTo>
                <a:cubicBezTo>
                  <a:pt x="1760774" y="2174809"/>
                  <a:pt x="1792630" y="2194520"/>
                  <a:pt x="1800111" y="2226267"/>
                </a:cubicBezTo>
                <a:cubicBezTo>
                  <a:pt x="1807614" y="2258014"/>
                  <a:pt x="1787903" y="2289915"/>
                  <a:pt x="1756157" y="2297367"/>
                </a:cubicBezTo>
                <a:cubicBezTo>
                  <a:pt x="1642502" y="2324159"/>
                  <a:pt x="1522802" y="2290115"/>
                  <a:pt x="1440226" y="2207579"/>
                </a:cubicBezTo>
                <a:cubicBezTo>
                  <a:pt x="1417234" y="2184565"/>
                  <a:pt x="1398255" y="2158956"/>
                  <a:pt x="1383344" y="2131632"/>
                </a:cubicBezTo>
                <a:cubicBezTo>
                  <a:pt x="1368428" y="2158956"/>
                  <a:pt x="1349477" y="2184565"/>
                  <a:pt x="1326463" y="2207579"/>
                </a:cubicBezTo>
                <a:cubicBezTo>
                  <a:pt x="1243933" y="2290109"/>
                  <a:pt x="1124181" y="2324154"/>
                  <a:pt x="1010578" y="2297367"/>
                </a:cubicBezTo>
                <a:cubicBezTo>
                  <a:pt x="978831" y="2289909"/>
                  <a:pt x="959120" y="2258008"/>
                  <a:pt x="966578" y="2226267"/>
                </a:cubicBezTo>
                <a:cubicBezTo>
                  <a:pt x="974076" y="2194520"/>
                  <a:pt x="1005909" y="2174809"/>
                  <a:pt x="1037701" y="2182313"/>
                </a:cubicBezTo>
                <a:cubicBezTo>
                  <a:pt x="1111505" y="2199681"/>
                  <a:pt x="1189263" y="2177581"/>
                  <a:pt x="1242858" y="2123957"/>
                </a:cubicBezTo>
                <a:cubicBezTo>
                  <a:pt x="1250110" y="2116699"/>
                  <a:pt x="1256740" y="2109041"/>
                  <a:pt x="1262746" y="2101051"/>
                </a:cubicBezTo>
                <a:cubicBezTo>
                  <a:pt x="1136079" y="2052497"/>
                  <a:pt x="1046022" y="1929647"/>
                  <a:pt x="1046022" y="1785966"/>
                </a:cubicBezTo>
                <a:cubicBezTo>
                  <a:pt x="1046022" y="1775205"/>
                  <a:pt x="1046536" y="1764581"/>
                  <a:pt x="1047520" y="1754088"/>
                </a:cubicBezTo>
                <a:close/>
                <a:moveTo>
                  <a:pt x="1511640" y="1608407"/>
                </a:moveTo>
                <a:cubicBezTo>
                  <a:pt x="1475562" y="1582289"/>
                  <a:pt x="1431253" y="1566905"/>
                  <a:pt x="1383344" y="1566905"/>
                </a:cubicBezTo>
                <a:cubicBezTo>
                  <a:pt x="1335458" y="1566905"/>
                  <a:pt x="1291121" y="1582289"/>
                  <a:pt x="1255071" y="1608407"/>
                </a:cubicBezTo>
                <a:cubicBezTo>
                  <a:pt x="1291236" y="1634747"/>
                  <a:pt x="1335618" y="1650355"/>
                  <a:pt x="1383344" y="1650355"/>
                </a:cubicBezTo>
                <a:cubicBezTo>
                  <a:pt x="1431099" y="1650355"/>
                  <a:pt x="1475453" y="1634747"/>
                  <a:pt x="1511640" y="1608407"/>
                </a:cubicBezTo>
                <a:close/>
                <a:moveTo>
                  <a:pt x="1461188" y="1990821"/>
                </a:moveTo>
                <a:cubicBezTo>
                  <a:pt x="1543719" y="1959411"/>
                  <a:pt x="1602435" y="1879492"/>
                  <a:pt x="1602435" y="1785972"/>
                </a:cubicBezTo>
                <a:cubicBezTo>
                  <a:pt x="1602435" y="1778651"/>
                  <a:pt x="1602097" y="1771439"/>
                  <a:pt x="1601383" y="1764318"/>
                </a:cubicBezTo>
                <a:cubicBezTo>
                  <a:pt x="1573031" y="1774879"/>
                  <a:pt x="1546490" y="1791487"/>
                  <a:pt x="1523853" y="1814124"/>
                </a:cubicBezTo>
                <a:cubicBezTo>
                  <a:pt x="1475882" y="1862096"/>
                  <a:pt x="1454982" y="1927595"/>
                  <a:pt x="1461188" y="1990821"/>
                </a:cubicBezTo>
                <a:close/>
                <a:moveTo>
                  <a:pt x="1165346" y="1764318"/>
                </a:moveTo>
                <a:cubicBezTo>
                  <a:pt x="1164631" y="1771439"/>
                  <a:pt x="1164271" y="1778651"/>
                  <a:pt x="1164271" y="1785972"/>
                </a:cubicBezTo>
                <a:cubicBezTo>
                  <a:pt x="1164271" y="1879487"/>
                  <a:pt x="1222964" y="1959411"/>
                  <a:pt x="1305540" y="1990821"/>
                </a:cubicBezTo>
                <a:cubicBezTo>
                  <a:pt x="1311747" y="1927601"/>
                  <a:pt x="1290830" y="1862102"/>
                  <a:pt x="1242852" y="1814124"/>
                </a:cubicBezTo>
                <a:cubicBezTo>
                  <a:pt x="1220198" y="1791487"/>
                  <a:pt x="1193675" y="1774879"/>
                  <a:pt x="1165346" y="1764318"/>
                </a:cubicBezTo>
                <a:close/>
                <a:moveTo>
                  <a:pt x="1358518" y="1767667"/>
                </a:moveTo>
                <a:cubicBezTo>
                  <a:pt x="1367759" y="1780103"/>
                  <a:pt x="1376063" y="1793093"/>
                  <a:pt x="1383344" y="1806466"/>
                </a:cubicBezTo>
                <a:cubicBezTo>
                  <a:pt x="1390665" y="1793093"/>
                  <a:pt x="1398923" y="1780103"/>
                  <a:pt x="1408187" y="1767667"/>
                </a:cubicBezTo>
                <a:cubicBezTo>
                  <a:pt x="1399975" y="1768267"/>
                  <a:pt x="1391717" y="1768581"/>
                  <a:pt x="1383344" y="1768581"/>
                </a:cubicBezTo>
                <a:cubicBezTo>
                  <a:pt x="1375018" y="1768581"/>
                  <a:pt x="1366714" y="1768267"/>
                  <a:pt x="1358518" y="1767667"/>
                </a:cubicBezTo>
                <a:close/>
                <a:moveTo>
                  <a:pt x="809747" y="2901808"/>
                </a:moveTo>
                <a:cubicBezTo>
                  <a:pt x="772485" y="2901808"/>
                  <a:pt x="742259" y="2871582"/>
                  <a:pt x="742259" y="2834320"/>
                </a:cubicBezTo>
                <a:cubicBezTo>
                  <a:pt x="742259" y="2797058"/>
                  <a:pt x="772485" y="2766832"/>
                  <a:pt x="809747" y="2766832"/>
                </a:cubicBezTo>
                <a:lnTo>
                  <a:pt x="1619562" y="2766832"/>
                </a:lnTo>
                <a:cubicBezTo>
                  <a:pt x="1656818" y="2766832"/>
                  <a:pt x="1687051" y="2797058"/>
                  <a:pt x="1687051" y="2834320"/>
                </a:cubicBezTo>
                <a:cubicBezTo>
                  <a:pt x="1687051" y="2871582"/>
                  <a:pt x="1656824" y="2901808"/>
                  <a:pt x="1619562" y="2901808"/>
                </a:cubicBezTo>
                <a:close/>
                <a:moveTo>
                  <a:pt x="809747" y="2699463"/>
                </a:moveTo>
                <a:cubicBezTo>
                  <a:pt x="772485" y="2699463"/>
                  <a:pt x="742259" y="2669237"/>
                  <a:pt x="742259" y="2631975"/>
                </a:cubicBezTo>
                <a:cubicBezTo>
                  <a:pt x="742259" y="2594713"/>
                  <a:pt x="772485" y="2564486"/>
                  <a:pt x="809747" y="2564486"/>
                </a:cubicBezTo>
                <a:lnTo>
                  <a:pt x="1653281" y="2564486"/>
                </a:lnTo>
                <a:cubicBezTo>
                  <a:pt x="1690514" y="2564486"/>
                  <a:pt x="1720746" y="2594713"/>
                  <a:pt x="1720746" y="2631975"/>
                </a:cubicBezTo>
                <a:cubicBezTo>
                  <a:pt x="1720746" y="2669237"/>
                  <a:pt x="1690520" y="2699463"/>
                  <a:pt x="1653281" y="2699463"/>
                </a:cubicBezTo>
                <a:close/>
                <a:moveTo>
                  <a:pt x="809747" y="3104245"/>
                </a:moveTo>
                <a:cubicBezTo>
                  <a:pt x="772485" y="3104245"/>
                  <a:pt x="742259" y="3074019"/>
                  <a:pt x="742259" y="3036780"/>
                </a:cubicBezTo>
                <a:cubicBezTo>
                  <a:pt x="742259" y="2999518"/>
                  <a:pt x="772485" y="2969291"/>
                  <a:pt x="809747" y="2969291"/>
                </a:cubicBezTo>
                <a:lnTo>
                  <a:pt x="1653281" y="2969291"/>
                </a:lnTo>
                <a:cubicBezTo>
                  <a:pt x="1690514" y="2969291"/>
                  <a:pt x="1720746" y="2999518"/>
                  <a:pt x="1720746" y="3036780"/>
                </a:cubicBezTo>
                <a:cubicBezTo>
                  <a:pt x="1720746" y="3074019"/>
                  <a:pt x="1690520" y="3104245"/>
                  <a:pt x="1653281" y="3104245"/>
                </a:cubicBezTo>
                <a:close/>
              </a:path>
            </a:pathLst>
          </a:custGeom>
          <a:solidFill>
            <a:srgbClr val="00B8A5"/>
          </a:solidFill>
          <a:ln w="5715" cap="flat">
            <a:noFill/>
            <a:prstDash val="solid"/>
            <a:miter/>
          </a:ln>
        </p:spPr>
        <p:txBody>
          <a:bodyPr rtlCol="0" anchor="ctr"/>
          <a:lstStyle/>
          <a:p>
            <a:pPr defTabSz="914374">
              <a:defRPr/>
            </a:pPr>
            <a:endParaRPr lang="en-US" kern="0">
              <a:solidFill>
                <a:srgbClr val="000000"/>
              </a:solidFill>
            </a:endParaRPr>
          </a:p>
        </p:txBody>
      </p:sp>
      <p:sp>
        <p:nvSpPr>
          <p:cNvPr id="22" name="TextBox 21">
            <a:extLst>
              <a:ext uri="{FF2B5EF4-FFF2-40B4-BE49-F238E27FC236}">
                <a16:creationId xmlns:a16="http://schemas.microsoft.com/office/drawing/2014/main" id="{66AF8FB0-3719-CD06-BF08-81CBF8401F10}"/>
              </a:ext>
            </a:extLst>
          </p:cNvPr>
          <p:cNvSpPr txBox="1"/>
          <p:nvPr/>
        </p:nvSpPr>
        <p:spPr>
          <a:xfrm>
            <a:off x="274323" y="9663687"/>
            <a:ext cx="3234587" cy="246221"/>
          </a:xfrm>
          <a:prstGeom prst="rect">
            <a:avLst/>
          </a:prstGeom>
          <a:noFill/>
        </p:spPr>
        <p:txBody>
          <a:bodyPr wrap="square">
            <a:spAutoFit/>
          </a:bodyPr>
          <a:lstStyle/>
          <a:p>
            <a:r>
              <a:rPr lang="en-ZA" sz="1000"/>
              <a:t>Source: </a:t>
            </a:r>
            <a:r>
              <a:rPr lang="en-ZA" sz="1000" err="1"/>
              <a:t>ViiV</a:t>
            </a:r>
            <a:r>
              <a:rPr lang="en-ZA" sz="1000"/>
              <a:t> Healthcare </a:t>
            </a:r>
          </a:p>
        </p:txBody>
      </p:sp>
      <p:sp>
        <p:nvSpPr>
          <p:cNvPr id="19" name="Title 18">
            <a:extLst>
              <a:ext uri="{FF2B5EF4-FFF2-40B4-BE49-F238E27FC236}">
                <a16:creationId xmlns:a16="http://schemas.microsoft.com/office/drawing/2014/main" id="{7F987723-39D9-8DFC-2442-245D4BAAA71D}"/>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32598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86E9FC-6586-6C7B-F15C-625BBE2DE951}"/>
              </a:ext>
            </a:extLst>
          </p:cNvPr>
          <p:cNvSpPr>
            <a:spLocks noGrp="1"/>
          </p:cNvSpPr>
          <p:nvPr>
            <p:ph type="body" sz="quarter" idx="15"/>
          </p:nvPr>
        </p:nvSpPr>
        <p:spPr>
          <a:xfrm>
            <a:off x="1291085" y="637047"/>
            <a:ext cx="4538182" cy="967697"/>
          </a:xfrm>
        </p:spPr>
        <p:txBody>
          <a:bodyPr/>
          <a:lstStyle/>
          <a:p>
            <a:pPr algn="ctr"/>
            <a:r>
              <a:rPr lang="en-US" sz="2800"/>
              <a:t>CAB-LA Follow-Up Injection Visit Procedures</a:t>
            </a:r>
          </a:p>
        </p:txBody>
      </p:sp>
      <p:graphicFrame>
        <p:nvGraphicFramePr>
          <p:cNvPr id="5" name="Table 8">
            <a:extLst>
              <a:ext uri="{FF2B5EF4-FFF2-40B4-BE49-F238E27FC236}">
                <a16:creationId xmlns:a16="http://schemas.microsoft.com/office/drawing/2014/main" id="{61C8B535-96D2-7FD5-B5DB-63A44BA59120}"/>
              </a:ext>
            </a:extLst>
          </p:cNvPr>
          <p:cNvGraphicFramePr>
            <a:graphicFrameLocks noGrp="1"/>
          </p:cNvGraphicFramePr>
          <p:nvPr>
            <p:extLst>
              <p:ext uri="{D42A27DB-BD31-4B8C-83A1-F6EECF244321}">
                <p14:modId xmlns:p14="http://schemas.microsoft.com/office/powerpoint/2010/main" val="1251139935"/>
              </p:ext>
            </p:extLst>
          </p:nvPr>
        </p:nvGraphicFramePr>
        <p:xfrm>
          <a:off x="560760" y="1902801"/>
          <a:ext cx="6307980" cy="6869241"/>
        </p:xfrm>
        <a:graphic>
          <a:graphicData uri="http://schemas.openxmlformats.org/drawingml/2006/table">
            <a:tbl>
              <a:tblPr firstRow="1" bandRow="1"/>
              <a:tblGrid>
                <a:gridCol w="3153990">
                  <a:extLst>
                    <a:ext uri="{9D8B030D-6E8A-4147-A177-3AD203B41FA5}">
                      <a16:colId xmlns:a16="http://schemas.microsoft.com/office/drawing/2014/main" val="2028361513"/>
                    </a:ext>
                  </a:extLst>
                </a:gridCol>
                <a:gridCol w="3153990">
                  <a:extLst>
                    <a:ext uri="{9D8B030D-6E8A-4147-A177-3AD203B41FA5}">
                      <a16:colId xmlns:a16="http://schemas.microsoft.com/office/drawing/2014/main" val="1309901514"/>
                    </a:ext>
                  </a:extLst>
                </a:gridCol>
              </a:tblGrid>
              <a:tr h="1021991">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a:solidFill>
                            <a:schemeClr val="bg1"/>
                          </a:solidFill>
                          <a:effectLst/>
                        </a:rPr>
                        <a:t>Intervention​</a:t>
                      </a:r>
                      <a:endParaRPr lang="en-US" sz="2200" b="1" i="0">
                        <a:solidFill>
                          <a:schemeClr val="bg1"/>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a:solidFill>
                            <a:schemeClr val="bg1"/>
                          </a:solidFill>
                          <a:effectLst/>
                        </a:rPr>
                        <a:t>Schedule Following </a:t>
                      </a:r>
                    </a:p>
                    <a:p>
                      <a:pPr algn="ctr" rtl="0" fontAlgn="base"/>
                      <a:r>
                        <a:rPr lang="en-US" sz="2200" b="1">
                          <a:solidFill>
                            <a:schemeClr val="bg1"/>
                          </a:solidFill>
                          <a:effectLst/>
                        </a:rPr>
                        <a:t>CAB-LA Initiation​</a:t>
                      </a:r>
                      <a:endParaRPr lang="en-US" sz="2200" b="1" i="0">
                        <a:solidFill>
                          <a:schemeClr val="bg1"/>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53051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Confirmation of HIV-negative status</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Prior to every injection</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68822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Review the client’s HIV risk and desire to continue CAB-LA</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45319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Brief medical history</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156114209"/>
                  </a:ext>
                </a:extLst>
              </a:tr>
              <a:tr h="40771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Address side effects</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600" b="0" kern="1200">
                          <a:solidFill>
                            <a:srgbClr val="000000"/>
                          </a:solidFill>
                          <a:effectLst/>
                          <a:latin typeface="+mn-lt"/>
                          <a:ea typeface="+mn-ea"/>
                          <a:cs typeface="+mn-cs"/>
                        </a:rPr>
                        <a:t>Every visit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727410248"/>
                  </a:ext>
                </a:extLst>
              </a:tr>
              <a:tr h="51507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Pregnancy testing (women only)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defTabSz="457200" rtl="0" eaLnBrk="1" fontAlgn="base" latinLnBrk="0" hangingPunct="1">
                        <a:buFont typeface="Arial" panose="020B0604020202020204" pitchFamily="34" charset="0"/>
                        <a:buNone/>
                      </a:pPr>
                      <a:r>
                        <a:rPr lang="en-ZA" sz="1600" b="0" kern="1200">
                          <a:solidFill>
                            <a:srgbClr val="000000"/>
                          </a:solidFill>
                          <a:effectLst/>
                          <a:latin typeface="+mn-lt"/>
                          <a:ea typeface="+mn-ea"/>
                          <a:cs typeface="+mn-cs"/>
                        </a:rPr>
                        <a:t>According to national guidelines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019430806"/>
                  </a:ext>
                </a:extLst>
              </a:tr>
              <a:tr h="37904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Administer CAB-LA injection</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a:solidFill>
                            <a:srgbClr val="000000"/>
                          </a:solidFill>
                          <a:effectLst/>
                          <a:latin typeface="+mn-lt"/>
                          <a:ea typeface="+mn-ea"/>
                          <a:cs typeface="+mn-cs"/>
                        </a:rPr>
                        <a:t>Every visit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37942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0" kern="1200">
                          <a:solidFill>
                            <a:srgbClr val="000000"/>
                          </a:solidFill>
                          <a:effectLst/>
                          <a:latin typeface="+mn-lt"/>
                          <a:ea typeface="+mn-ea"/>
                          <a:cs typeface="+mn-cs"/>
                        </a:rPr>
                        <a:t>Confirm next appointment date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a:solidFill>
                            <a:srgbClr val="000000"/>
                          </a:solidFill>
                          <a:effectLst/>
                          <a:latin typeface="+mn-lt"/>
                          <a:ea typeface="+mn-ea"/>
                          <a:cs typeface="+mn-cs"/>
                        </a:rPr>
                        <a:t>Every visit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r h="178591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buFont typeface="Arial" panose="020B0604020202020204" pitchFamily="34" charset="0"/>
                        <a:buNone/>
                      </a:pPr>
                      <a:r>
                        <a:rPr lang="en-ZA" sz="1600" b="0" kern="1200">
                          <a:solidFill>
                            <a:srgbClr val="000000"/>
                          </a:solidFill>
                          <a:effectLst/>
                          <a:latin typeface="+mn-lt"/>
                          <a:ea typeface="+mn-ea"/>
                          <a:cs typeface="+mn-cs"/>
                        </a:rPr>
                        <a:t>Counsel clients on importance of attending scheduled visits, CAB-LA discontinuation processes, acute HIV symptoms and medication-related signs and symptoms warranting urgent evaluation.</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Every visit</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159699287"/>
                  </a:ext>
                </a:extLst>
              </a:tr>
              <a:tr h="70814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Provide STI screening, condoms and contraception.</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buFont typeface="Arial" panose="020B0604020202020204" pitchFamily="34" charset="0"/>
                        <a:buNone/>
                      </a:pPr>
                      <a:r>
                        <a:rPr lang="en-US" sz="1600" b="0" kern="1200">
                          <a:solidFill>
                            <a:srgbClr val="000000"/>
                          </a:solidFill>
                          <a:effectLst/>
                          <a:latin typeface="+mn-lt"/>
                          <a:ea typeface="+mn-ea"/>
                          <a:cs typeface="+mn-cs"/>
                        </a:rPr>
                        <a:t>Every visit, and as needed</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712198797"/>
                  </a:ext>
                </a:extLst>
              </a:tr>
            </a:tbl>
          </a:graphicData>
        </a:graphic>
      </p:graphicFrame>
      <p:sp>
        <p:nvSpPr>
          <p:cNvPr id="2" name="TextBox 1">
            <a:extLst>
              <a:ext uri="{FF2B5EF4-FFF2-40B4-BE49-F238E27FC236}">
                <a16:creationId xmlns:a16="http://schemas.microsoft.com/office/drawing/2014/main" id="{8DFD0198-9606-6374-051A-DD12868DEEED}"/>
              </a:ext>
            </a:extLst>
          </p:cNvPr>
          <p:cNvSpPr txBox="1"/>
          <p:nvPr/>
        </p:nvSpPr>
        <p:spPr>
          <a:xfrm>
            <a:off x="274323" y="9631669"/>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7" name="Title 6">
            <a:extLst>
              <a:ext uri="{FF2B5EF4-FFF2-40B4-BE49-F238E27FC236}">
                <a16:creationId xmlns:a16="http://schemas.microsoft.com/office/drawing/2014/main" id="{408D26D5-47E7-9259-70DE-820ADB16D5C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12638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856DB6-7CC2-BABD-2AED-F53D5582EB04}"/>
              </a:ext>
            </a:extLst>
          </p:cNvPr>
          <p:cNvSpPr>
            <a:spLocks noGrp="1"/>
          </p:cNvSpPr>
          <p:nvPr>
            <p:ph type="body" sz="quarter" idx="15"/>
          </p:nvPr>
        </p:nvSpPr>
        <p:spPr>
          <a:xfrm>
            <a:off x="604951" y="5549906"/>
            <a:ext cx="6354452" cy="372185"/>
          </a:xfrm>
        </p:spPr>
        <p:txBody>
          <a:bodyPr/>
          <a:lstStyle/>
          <a:p>
            <a:pPr algn="ctr"/>
            <a:r>
              <a:rPr lang="en-US" sz="2000">
                <a:solidFill>
                  <a:schemeClr val="accent4"/>
                </a:solidFill>
              </a:rPr>
              <a:t>Signs and Symptoms Warranting Urgent Evaluation</a:t>
            </a:r>
          </a:p>
        </p:txBody>
      </p:sp>
      <p:graphicFrame>
        <p:nvGraphicFramePr>
          <p:cNvPr id="5" name="Table 8">
            <a:extLst>
              <a:ext uri="{FF2B5EF4-FFF2-40B4-BE49-F238E27FC236}">
                <a16:creationId xmlns:a16="http://schemas.microsoft.com/office/drawing/2014/main" id="{3A75D852-666E-4337-91A4-0C000DB3B94A}"/>
              </a:ext>
            </a:extLst>
          </p:cNvPr>
          <p:cNvGraphicFramePr>
            <a:graphicFrameLocks noGrp="1"/>
          </p:cNvGraphicFramePr>
          <p:nvPr>
            <p:extLst>
              <p:ext uri="{D42A27DB-BD31-4B8C-83A1-F6EECF244321}">
                <p14:modId xmlns:p14="http://schemas.microsoft.com/office/powerpoint/2010/main" val="1397596434"/>
              </p:ext>
            </p:extLst>
          </p:nvPr>
        </p:nvGraphicFramePr>
        <p:xfrm>
          <a:off x="630469" y="1167745"/>
          <a:ext cx="6261507" cy="3059029"/>
        </p:xfrm>
        <a:graphic>
          <a:graphicData uri="http://schemas.openxmlformats.org/drawingml/2006/table">
            <a:tbl>
              <a:tblPr firstRow="1" bandRow="1">
                <a:tableStyleId>{FABFCF23-3B69-468F-B69F-88F6DE6A72F2}</a:tableStyleId>
              </a:tblPr>
              <a:tblGrid>
                <a:gridCol w="1753831">
                  <a:extLst>
                    <a:ext uri="{9D8B030D-6E8A-4147-A177-3AD203B41FA5}">
                      <a16:colId xmlns:a16="http://schemas.microsoft.com/office/drawing/2014/main" val="2028361513"/>
                    </a:ext>
                  </a:extLst>
                </a:gridCol>
                <a:gridCol w="4507676">
                  <a:extLst>
                    <a:ext uri="{9D8B030D-6E8A-4147-A177-3AD203B41FA5}">
                      <a16:colId xmlns:a16="http://schemas.microsoft.com/office/drawing/2014/main" val="1309901514"/>
                    </a:ext>
                  </a:extLst>
                </a:gridCol>
              </a:tblGrid>
              <a:tr h="340232">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marL="0" marR="0" lvl="0" indent="0" algn="ctr" defTabSz="457200" rtl="0" eaLnBrk="1" fontAlgn="base" latinLnBrk="0" hangingPunct="1">
                        <a:lnSpc>
                          <a:spcPct val="100000"/>
                        </a:lnSpc>
                        <a:spcBef>
                          <a:spcPts val="0"/>
                        </a:spcBef>
                        <a:spcAft>
                          <a:spcPts val="0"/>
                        </a:spcAft>
                        <a:buClrTx/>
                        <a:buSzTx/>
                        <a:buFontTx/>
                        <a:buNone/>
                        <a:tabLst/>
                        <a:defRPr/>
                      </a:pPr>
                      <a:r>
                        <a:rPr lang="en-US" sz="1800">
                          <a:solidFill>
                            <a:schemeClr val="bg1"/>
                          </a:solidFill>
                        </a:rPr>
                        <a:t>Side Effect</a:t>
                      </a:r>
                    </a:p>
                  </a:txBody>
                  <a:tcPr marL="65912" marR="65912" marT="32956" marB="32956" anchor="ct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rPr>
                        <a:t>Management </a:t>
                      </a:r>
                    </a:p>
                  </a:txBody>
                  <a:tcPr marL="65912" marR="65912" marT="32956" marB="32956" anchor="ctr"/>
                </a:tc>
                <a:extLst>
                  <a:ext uri="{0D108BD9-81ED-4DB2-BD59-A6C34878D82A}">
                    <a16:rowId xmlns:a16="http://schemas.microsoft.com/office/drawing/2014/main" val="4016934346"/>
                  </a:ext>
                </a:extLst>
              </a:tr>
              <a:tr h="137767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a:solidFill>
                            <a:schemeClr val="accent5"/>
                          </a:solidFill>
                        </a:rPr>
                        <a:t>Injection site reaction, including redness, pain, and swelling at the injection site</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Over-the-counter pain medication within a couple of hours before or after the injection and continue as needed for 2-3 days.</a:t>
                      </a:r>
                    </a:p>
                    <a:p>
                      <a:r>
                        <a:rPr lang="en-US" sz="1600">
                          <a:solidFill>
                            <a:srgbClr val="000000"/>
                          </a:solidFill>
                        </a:rPr>
                        <a:t>Warm compress or heating pad on injection site for 15-20 minutes after the injection.</a:t>
                      </a:r>
                    </a:p>
                  </a:txBody>
                  <a:tcPr/>
                </a:tc>
                <a:extLst>
                  <a:ext uri="{0D108BD9-81ED-4DB2-BD59-A6C34878D82A}">
                    <a16:rowId xmlns:a16="http://schemas.microsoft.com/office/drawing/2014/main" val="1848349322"/>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Headache</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Over-the-counter pain medication </a:t>
                      </a:r>
                    </a:p>
                  </a:txBody>
                  <a:tcPr/>
                </a:tc>
                <a:extLst>
                  <a:ext uri="{0D108BD9-81ED-4DB2-BD59-A6C34878D82A}">
                    <a16:rowId xmlns:a16="http://schemas.microsoft.com/office/drawing/2014/main" val="3547454953"/>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Nausea</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Anti-emetic medication </a:t>
                      </a:r>
                    </a:p>
                  </a:txBody>
                  <a:tcPr/>
                </a:tc>
                <a:extLst>
                  <a:ext uri="{0D108BD9-81ED-4DB2-BD59-A6C34878D82A}">
                    <a16:rowId xmlns:a16="http://schemas.microsoft.com/office/drawing/2014/main" val="2727410248"/>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5"/>
                          </a:solidFill>
                        </a:rPr>
                        <a:t>Diarrhea</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Anti-diarrheal medication</a:t>
                      </a:r>
                    </a:p>
                  </a:txBody>
                  <a:tcPr/>
                </a:tc>
                <a:extLst>
                  <a:ext uri="{0D108BD9-81ED-4DB2-BD59-A6C34878D82A}">
                    <a16:rowId xmlns:a16="http://schemas.microsoft.com/office/drawing/2014/main" val="483980598"/>
                  </a:ext>
                </a:extLst>
              </a:tr>
              <a:tr h="3352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b="1">
                          <a:solidFill>
                            <a:schemeClr val="accent5"/>
                          </a:solidFill>
                        </a:rPr>
                        <a:t>Fever</a:t>
                      </a:r>
                    </a:p>
                  </a:txBody>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Over-the-counter antipyretic medication</a:t>
                      </a:r>
                    </a:p>
                  </a:txBody>
                  <a:tcPr/>
                </a:tc>
                <a:extLst>
                  <a:ext uri="{0D108BD9-81ED-4DB2-BD59-A6C34878D82A}">
                    <a16:rowId xmlns:a16="http://schemas.microsoft.com/office/drawing/2014/main" val="2171129277"/>
                  </a:ext>
                </a:extLst>
              </a:tr>
            </a:tbl>
          </a:graphicData>
        </a:graphic>
      </p:graphicFrame>
      <p:sp>
        <p:nvSpPr>
          <p:cNvPr id="8" name="Content Placeholder 2">
            <a:extLst>
              <a:ext uri="{FF2B5EF4-FFF2-40B4-BE49-F238E27FC236}">
                <a16:creationId xmlns:a16="http://schemas.microsoft.com/office/drawing/2014/main" id="{16B12967-FBEC-DE70-6C6A-774546BEEAC8}"/>
              </a:ext>
            </a:extLst>
          </p:cNvPr>
          <p:cNvSpPr txBox="1">
            <a:spLocks/>
          </p:cNvSpPr>
          <p:nvPr/>
        </p:nvSpPr>
        <p:spPr>
          <a:xfrm>
            <a:off x="1410770" y="4473821"/>
            <a:ext cx="4700903" cy="838199"/>
          </a:xfrm>
          <a:prstGeom prst="rect">
            <a:avLst/>
          </a:prstGeom>
        </p:spPr>
        <p:txBody>
          <a:bodyPr vert="horz" lIns="91440" tIns="45720" rIns="91440" bIns="45720" rtlCol="0">
            <a:normAutofit/>
          </a:bodyPr>
          <a:lstStyle>
            <a:lvl1pPr marL="0" indent="0" algn="l" defTabSz="457200" rtl="0" eaLnBrk="1" latinLnBrk="0" hangingPunct="1">
              <a:lnSpc>
                <a:spcPct val="100000"/>
              </a:lnSpc>
              <a:spcBef>
                <a:spcPts val="0"/>
              </a:spcBef>
              <a:spcAft>
                <a:spcPts val="600"/>
              </a:spcAft>
              <a:buFont typeface="Arial"/>
              <a:buNone/>
              <a:defRPr sz="1800" b="1" kern="1200">
                <a:solidFill>
                  <a:schemeClr val="tx1"/>
                </a:solidFill>
                <a:latin typeface="+mn-lt"/>
                <a:ea typeface="+mn-ea"/>
                <a:cs typeface="Arial"/>
              </a:defRPr>
            </a:lvl1pPr>
            <a:lvl2pPr marL="742950" indent="-285750" algn="l" defTabSz="457200" rtl="0" eaLnBrk="1" latinLnBrk="0" hangingPunct="1">
              <a:lnSpc>
                <a:spcPct val="100000"/>
              </a:lnSpc>
              <a:spcBef>
                <a:spcPts val="0"/>
              </a:spcBef>
              <a:spcAft>
                <a:spcPts val="600"/>
              </a:spcAft>
              <a:buFont typeface="Arial" panose="020B0604020202020204" pitchFamily="34" charset="0"/>
              <a:buChar char="•"/>
              <a:defRPr sz="1800" b="1" kern="1200">
                <a:solidFill>
                  <a:schemeClr val="tx1"/>
                </a:solidFill>
                <a:latin typeface="+mn-lt"/>
                <a:ea typeface="+mn-ea"/>
                <a:cs typeface="+mn-cs"/>
              </a:defRPr>
            </a:lvl2pPr>
            <a:lvl3pPr marL="1200150" indent="-285750" algn="l" defTabSz="4572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6573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114550" indent="-285750" algn="l" defTabSz="4572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457187">
              <a:spcAft>
                <a:spcPts val="1200"/>
              </a:spcAft>
              <a:defRPr/>
            </a:pPr>
            <a:r>
              <a:rPr lang="en-US" b="0" i="1">
                <a:solidFill>
                  <a:srgbClr val="022069"/>
                </a:solidFill>
                <a:latin typeface="Calibri" panose="020F0502020204030204"/>
              </a:rPr>
              <a:t>If a client reports severe ongoing side effects, refer them for an evaluation of other causes</a:t>
            </a:r>
          </a:p>
        </p:txBody>
      </p:sp>
      <p:sp>
        <p:nvSpPr>
          <p:cNvPr id="9" name="Text Placeholder 2">
            <a:extLst>
              <a:ext uri="{FF2B5EF4-FFF2-40B4-BE49-F238E27FC236}">
                <a16:creationId xmlns:a16="http://schemas.microsoft.com/office/drawing/2014/main" id="{030919E4-A3C1-371F-7363-F4B7AEEF6EE0}"/>
              </a:ext>
            </a:extLst>
          </p:cNvPr>
          <p:cNvSpPr txBox="1">
            <a:spLocks/>
          </p:cNvSpPr>
          <p:nvPr/>
        </p:nvSpPr>
        <p:spPr>
          <a:xfrm>
            <a:off x="607232" y="407602"/>
            <a:ext cx="6307980" cy="453016"/>
          </a:xfrm>
          <a:prstGeom prst="rect">
            <a:avLst/>
          </a:prstGeom>
        </p:spPr>
        <p:txBody>
          <a:bodyPr/>
          <a:lstStyle>
            <a:lvl1pPr marL="0" indent="0" algn="l" defTabSz="1432590" rtl="0" eaLnBrk="1" latinLnBrk="0" hangingPunct="1">
              <a:lnSpc>
                <a:spcPct val="90000"/>
              </a:lnSpc>
              <a:spcBef>
                <a:spcPts val="1567"/>
              </a:spcBef>
              <a:buFont typeface="Arial" panose="020B0604020202020204" pitchFamily="34" charset="0"/>
              <a:buNone/>
              <a:defRPr sz="3200" b="1" kern="1200">
                <a:solidFill>
                  <a:srgbClr val="022169"/>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a:lstStyle>
          <a:p>
            <a:pPr algn="ctr"/>
            <a:r>
              <a:rPr lang="en-US" sz="2800">
                <a:solidFill>
                  <a:schemeClr val="tx2"/>
                </a:solidFill>
              </a:rPr>
              <a:t>CAB-LA Side Effect Management </a:t>
            </a:r>
          </a:p>
        </p:txBody>
      </p:sp>
      <p:graphicFrame>
        <p:nvGraphicFramePr>
          <p:cNvPr id="11" name="Table 8">
            <a:extLst>
              <a:ext uri="{FF2B5EF4-FFF2-40B4-BE49-F238E27FC236}">
                <a16:creationId xmlns:a16="http://schemas.microsoft.com/office/drawing/2014/main" id="{7C0B7363-48B1-2583-D969-C919D2D1435A}"/>
              </a:ext>
            </a:extLst>
          </p:cNvPr>
          <p:cNvGraphicFramePr>
            <a:graphicFrameLocks noGrp="1"/>
          </p:cNvGraphicFramePr>
          <p:nvPr>
            <p:extLst>
              <p:ext uri="{D42A27DB-BD31-4B8C-83A1-F6EECF244321}">
                <p14:modId xmlns:p14="http://schemas.microsoft.com/office/powerpoint/2010/main" val="2727028118"/>
              </p:ext>
            </p:extLst>
          </p:nvPr>
        </p:nvGraphicFramePr>
        <p:xfrm>
          <a:off x="617939" y="6050958"/>
          <a:ext cx="6263788" cy="3759469"/>
        </p:xfrm>
        <a:graphic>
          <a:graphicData uri="http://schemas.openxmlformats.org/drawingml/2006/table">
            <a:tbl>
              <a:tblPr firstRow="1" bandRow="1">
                <a:tableStyleId>{1E171933-4619-4E11-9A3F-F7608DF75F80}</a:tableStyleId>
              </a:tblPr>
              <a:tblGrid>
                <a:gridCol w="1623685">
                  <a:extLst>
                    <a:ext uri="{9D8B030D-6E8A-4147-A177-3AD203B41FA5}">
                      <a16:colId xmlns:a16="http://schemas.microsoft.com/office/drawing/2014/main" val="2028361513"/>
                    </a:ext>
                  </a:extLst>
                </a:gridCol>
                <a:gridCol w="4640103">
                  <a:extLst>
                    <a:ext uri="{9D8B030D-6E8A-4147-A177-3AD203B41FA5}">
                      <a16:colId xmlns:a16="http://schemas.microsoft.com/office/drawing/2014/main" val="1309901514"/>
                    </a:ext>
                  </a:extLst>
                </a:gridCol>
              </a:tblGrid>
              <a:tr h="327412">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a:solidFill>
                            <a:schemeClr val="bg1"/>
                          </a:solidFill>
                          <a:effectLst/>
                        </a:rPr>
                        <a:t>Concern</a:t>
                      </a:r>
                      <a:endParaRPr lang="en-US" sz="1800" b="1" i="0">
                        <a:solidFill>
                          <a:schemeClr val="bg1"/>
                        </a:solidFill>
                        <a:effectLst/>
                        <a:latin typeface="+mn-lt"/>
                      </a:endParaRPr>
                    </a:p>
                  </a:txBody>
                  <a:tcPr marL="65912" marR="65912" marT="32956" marB="32956" anchor="ct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a:solidFill>
                            <a:schemeClr val="bg1"/>
                          </a:solidFill>
                          <a:effectLst/>
                        </a:rPr>
                        <a:t>Signs and Symptoms​</a:t>
                      </a:r>
                      <a:endParaRPr lang="en-US" sz="1800" b="1" i="0">
                        <a:solidFill>
                          <a:schemeClr val="bg1"/>
                        </a:solidFill>
                        <a:effectLst/>
                        <a:latin typeface="+mn-lt"/>
                      </a:endParaRPr>
                    </a:p>
                  </a:txBody>
                  <a:tcPr marL="65912" marR="65912" marT="32956" marB="32956" anchor="ctr"/>
                </a:tc>
                <a:extLst>
                  <a:ext uri="{0D108BD9-81ED-4DB2-BD59-A6C34878D82A}">
                    <a16:rowId xmlns:a16="http://schemas.microsoft.com/office/drawing/2014/main" val="4016934346"/>
                  </a:ext>
                </a:extLst>
              </a:tr>
              <a:tr h="10266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Hypersensitivity reaction</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Severe generalized rash </a:t>
                      </a:r>
                    </a:p>
                    <a:p>
                      <a:r>
                        <a:rPr lang="en-US" sz="1600">
                          <a:solidFill>
                            <a:srgbClr val="000000"/>
                          </a:solidFill>
                        </a:rPr>
                        <a:t>Blisters, including sores in the mouth</a:t>
                      </a:r>
                    </a:p>
                    <a:p>
                      <a:r>
                        <a:rPr lang="en-US" sz="1600">
                          <a:solidFill>
                            <a:srgbClr val="000000"/>
                          </a:solidFill>
                        </a:rPr>
                        <a:t>Fever</a:t>
                      </a:r>
                    </a:p>
                    <a:p>
                      <a:r>
                        <a:rPr lang="en-US" sz="1600">
                          <a:solidFill>
                            <a:srgbClr val="000000"/>
                          </a:solidFill>
                        </a:rPr>
                        <a:t>Shortness of breath</a:t>
                      </a:r>
                      <a:endParaRPr lang="en-ZA" sz="1600">
                        <a:solidFill>
                          <a:srgbClr val="000000"/>
                        </a:solidFill>
                      </a:endParaRPr>
                    </a:p>
                  </a:txBody>
                  <a:tcPr anchor="ctr"/>
                </a:tc>
                <a:extLst>
                  <a:ext uri="{0D108BD9-81ED-4DB2-BD59-A6C34878D82A}">
                    <a16:rowId xmlns:a16="http://schemas.microsoft.com/office/drawing/2014/main" val="1848349322"/>
                  </a:ext>
                </a:extLst>
              </a:tr>
              <a:tr h="55729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Infection at the injection site</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ZA" sz="1600">
                          <a:solidFill>
                            <a:srgbClr val="000000"/>
                          </a:solidFill>
                        </a:rPr>
                        <a:t>Severe pain and swelling at the injection site</a:t>
                      </a:r>
                    </a:p>
                    <a:p>
                      <a:r>
                        <a:rPr lang="en-ZA" sz="1600">
                          <a:solidFill>
                            <a:srgbClr val="000000"/>
                          </a:solidFill>
                        </a:rPr>
                        <a:t>Discharge or abscess formation at the injection site</a:t>
                      </a:r>
                    </a:p>
                  </a:txBody>
                  <a:tcPr anchor="ctr"/>
                </a:tc>
                <a:extLst>
                  <a:ext uri="{0D108BD9-81ED-4DB2-BD59-A6C34878D82A}">
                    <a16:rowId xmlns:a16="http://schemas.microsoft.com/office/drawing/2014/main" val="3547454953"/>
                  </a:ext>
                </a:extLst>
              </a:tr>
              <a:tr h="10266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Liver dysfunction </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Jaundice (yellowing of the skin or eyes)</a:t>
                      </a:r>
                    </a:p>
                    <a:p>
                      <a:r>
                        <a:rPr lang="en-US" sz="1600">
                          <a:solidFill>
                            <a:srgbClr val="000000"/>
                          </a:solidFill>
                        </a:rPr>
                        <a:t>Persistent nausea/vomiting</a:t>
                      </a:r>
                    </a:p>
                    <a:p>
                      <a:r>
                        <a:rPr lang="en-US" sz="1600">
                          <a:solidFill>
                            <a:srgbClr val="000000"/>
                          </a:solidFill>
                        </a:rPr>
                        <a:t>Abdominal pain in the right upper quadrant</a:t>
                      </a:r>
                    </a:p>
                    <a:p>
                      <a:r>
                        <a:rPr lang="en-US" sz="1600">
                          <a:solidFill>
                            <a:srgbClr val="000000"/>
                          </a:solidFill>
                        </a:rPr>
                        <a:t>Darker urine or lighter stool color</a:t>
                      </a:r>
                      <a:endParaRPr lang="en-ZA" sz="1600">
                        <a:solidFill>
                          <a:srgbClr val="000000"/>
                        </a:solidFill>
                      </a:endParaRPr>
                    </a:p>
                  </a:txBody>
                  <a:tcPr anchor="ctr"/>
                </a:tc>
                <a:extLst>
                  <a:ext uri="{0D108BD9-81ED-4DB2-BD59-A6C34878D82A}">
                    <a16:rowId xmlns:a16="http://schemas.microsoft.com/office/drawing/2014/main" val="2727410248"/>
                  </a:ext>
                </a:extLst>
              </a:tr>
              <a:tr h="70651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accent4"/>
                          </a:solidFill>
                        </a:rPr>
                        <a:t>Depression</a:t>
                      </a:r>
                      <a:endParaRPr lang="en-ZA" sz="1600" b="1">
                        <a:solidFill>
                          <a:schemeClr val="accent4"/>
                        </a:solidFill>
                      </a:endParaRPr>
                    </a:p>
                  </a:txBody>
                  <a:tcPr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a:solidFill>
                            <a:srgbClr val="000000"/>
                          </a:solidFill>
                        </a:rPr>
                        <a:t>New onset or worsening depressive symptoms</a:t>
                      </a:r>
                    </a:p>
                    <a:p>
                      <a:r>
                        <a:rPr lang="en-US" sz="1600">
                          <a:solidFill>
                            <a:srgbClr val="000000"/>
                          </a:solidFill>
                        </a:rPr>
                        <a:t>Suicidal ideation </a:t>
                      </a:r>
                      <a:endParaRPr lang="en-ZA" sz="1600">
                        <a:solidFill>
                          <a:srgbClr val="000000"/>
                        </a:solidFill>
                      </a:endParaRPr>
                    </a:p>
                  </a:txBody>
                  <a:tcPr anchor="ctr"/>
                </a:tc>
                <a:extLst>
                  <a:ext uri="{0D108BD9-81ED-4DB2-BD59-A6C34878D82A}">
                    <a16:rowId xmlns:a16="http://schemas.microsoft.com/office/drawing/2014/main" val="483980598"/>
                  </a:ext>
                </a:extLst>
              </a:tr>
            </a:tbl>
          </a:graphicData>
        </a:graphic>
      </p:graphicFrame>
      <p:sp>
        <p:nvSpPr>
          <p:cNvPr id="2" name="Rectangle 1">
            <a:extLst>
              <a:ext uri="{FF2B5EF4-FFF2-40B4-BE49-F238E27FC236}">
                <a16:creationId xmlns:a16="http://schemas.microsoft.com/office/drawing/2014/main" id="{17773E25-F1B5-8EFF-37A3-102CC08FAC07}"/>
              </a:ext>
            </a:extLst>
          </p:cNvPr>
          <p:cNvSpPr/>
          <p:nvPr/>
        </p:nvSpPr>
        <p:spPr>
          <a:xfrm>
            <a:off x="274323" y="5401937"/>
            <a:ext cx="6963385" cy="4408490"/>
          </a:xfrm>
          <a:prstGeom prst="rect">
            <a:avLst/>
          </a:prstGeom>
          <a:noFill/>
          <a:ln w="762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0E12A7C7-1775-0DE7-CFC7-4E68D529BD5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45967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143913-F3A1-29EA-7E04-9E0B9F2DBE68}"/>
              </a:ext>
            </a:extLst>
          </p:cNvPr>
          <p:cNvSpPr>
            <a:spLocks noGrp="1"/>
          </p:cNvSpPr>
          <p:nvPr>
            <p:ph type="body" sz="quarter" idx="15"/>
          </p:nvPr>
        </p:nvSpPr>
        <p:spPr>
          <a:xfrm>
            <a:off x="560759" y="670502"/>
            <a:ext cx="6307980" cy="989856"/>
          </a:xfrm>
        </p:spPr>
        <p:txBody>
          <a:bodyPr/>
          <a:lstStyle/>
          <a:p>
            <a:pPr algn="ctr"/>
            <a:r>
              <a:rPr lang="en-US" sz="2800"/>
              <a:t>Considerations for Whether to Resume/Restart CAB-LA</a:t>
            </a:r>
          </a:p>
        </p:txBody>
      </p:sp>
      <p:graphicFrame>
        <p:nvGraphicFramePr>
          <p:cNvPr id="5" name="Table 8">
            <a:extLst>
              <a:ext uri="{FF2B5EF4-FFF2-40B4-BE49-F238E27FC236}">
                <a16:creationId xmlns:a16="http://schemas.microsoft.com/office/drawing/2014/main" id="{7CA8EC9A-7E11-CEC6-4089-8DCCE0E2A436}"/>
              </a:ext>
            </a:extLst>
          </p:cNvPr>
          <p:cNvGraphicFramePr>
            <a:graphicFrameLocks noGrp="1"/>
          </p:cNvGraphicFramePr>
          <p:nvPr>
            <p:extLst>
              <p:ext uri="{D42A27DB-BD31-4B8C-83A1-F6EECF244321}">
                <p14:modId xmlns:p14="http://schemas.microsoft.com/office/powerpoint/2010/main" val="1204728782"/>
              </p:ext>
            </p:extLst>
          </p:nvPr>
        </p:nvGraphicFramePr>
        <p:xfrm>
          <a:off x="402956" y="1746513"/>
          <a:ext cx="6710766" cy="5117458"/>
        </p:xfrm>
        <a:graphic>
          <a:graphicData uri="http://schemas.openxmlformats.org/drawingml/2006/table">
            <a:tbl>
              <a:tblPr firstRow="1" bandRow="1"/>
              <a:tblGrid>
                <a:gridCol w="1524111">
                  <a:extLst>
                    <a:ext uri="{9D8B030D-6E8A-4147-A177-3AD203B41FA5}">
                      <a16:colId xmlns:a16="http://schemas.microsoft.com/office/drawing/2014/main" val="2028361513"/>
                    </a:ext>
                  </a:extLst>
                </a:gridCol>
                <a:gridCol w="5186655">
                  <a:extLst>
                    <a:ext uri="{9D8B030D-6E8A-4147-A177-3AD203B41FA5}">
                      <a16:colId xmlns:a16="http://schemas.microsoft.com/office/drawing/2014/main" val="1309901514"/>
                    </a:ext>
                  </a:extLst>
                </a:gridCol>
              </a:tblGrid>
              <a:tr h="851618">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Type of returning client</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Assessment</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78846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Unplanned missed appointment</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missing their appointment</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Pattern or history of missing appointments</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Desire to remain on CAB-LA</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172295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Planned missed appointment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lvl="0" indent="-285750" algn="l" defTabSz="14325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0000"/>
                          </a:solidFill>
                        </a:rPr>
                        <a:t>Use of oral PrEP bridge, including length of time bridging and if used correctly i.e., started 8-9 weeks after last injection, daily adherence, continued until next injection</a:t>
                      </a:r>
                    </a:p>
                    <a:p>
                      <a:pPr marL="285750" marR="0" lvl="0" indent="-285750" algn="l" defTabSz="14325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0000"/>
                          </a:solidFill>
                        </a:rPr>
                        <a:t>Pattern or history of missing appointments (planned or unplanned)</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Desire to remain on CAB-LA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168267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Return after discontinuing CAB-LA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discontinuing CAB-LA</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Attendance of discontinuation and post-discontinuation visits</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Reasons for returning and desire to restart CAB-LA</a:t>
                      </a:r>
                    </a:p>
                    <a:p>
                      <a:pPr marL="285750" indent="-285750">
                        <a:lnSpc>
                          <a:spcPct val="100000"/>
                        </a:lnSpc>
                        <a:spcBef>
                          <a:spcPts val="0"/>
                        </a:spcBef>
                        <a:spcAft>
                          <a:spcPts val="0"/>
                        </a:spcAft>
                        <a:buFont typeface="Arial" panose="020B0604020202020204" pitchFamily="34" charset="0"/>
                        <a:buChar char="•"/>
                      </a:pPr>
                      <a:r>
                        <a:rPr lang="en-US" sz="1600">
                          <a:solidFill>
                            <a:srgbClr val="000000"/>
                          </a:solidFill>
                        </a:rPr>
                        <a:t>Prior experience with CAB-LA and adherence to injection appointments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bl>
          </a:graphicData>
        </a:graphic>
      </p:graphicFrame>
      <p:sp>
        <p:nvSpPr>
          <p:cNvPr id="6" name="TextBox 5">
            <a:extLst>
              <a:ext uri="{FF2B5EF4-FFF2-40B4-BE49-F238E27FC236}">
                <a16:creationId xmlns:a16="http://schemas.microsoft.com/office/drawing/2014/main" id="{3B3D1494-F266-C0B1-7EE7-B390CEE98C5A}"/>
              </a:ext>
            </a:extLst>
          </p:cNvPr>
          <p:cNvSpPr txBox="1"/>
          <p:nvPr/>
        </p:nvSpPr>
        <p:spPr>
          <a:xfrm>
            <a:off x="402956" y="7060608"/>
            <a:ext cx="6710766" cy="2693045"/>
          </a:xfrm>
          <a:prstGeom prst="rect">
            <a:avLst/>
          </a:prstGeom>
          <a:solidFill>
            <a:schemeClr val="accent3">
              <a:lumMod val="75000"/>
            </a:schemeClr>
          </a:solidFill>
        </p:spPr>
        <p:txBody>
          <a:bodyPr wrap="square">
            <a:spAutoFit/>
          </a:bodyPr>
          <a:lstStyle/>
          <a:p>
            <a:pPr>
              <a:spcAft>
                <a:spcPts val="600"/>
              </a:spcAft>
            </a:pPr>
            <a:r>
              <a:rPr lang="en-US" sz="1600" b="1">
                <a:solidFill>
                  <a:schemeClr val="bg1"/>
                </a:solidFill>
              </a:rPr>
              <a:t>Client may </a:t>
            </a:r>
            <a:r>
              <a:rPr lang="en-US" sz="1600" b="1" i="1">
                <a:solidFill>
                  <a:schemeClr val="bg1"/>
                </a:solidFill>
              </a:rPr>
              <a:t>not</a:t>
            </a:r>
            <a:r>
              <a:rPr lang="en-US" sz="1600" b="1">
                <a:solidFill>
                  <a:schemeClr val="bg1"/>
                </a:solidFill>
              </a:rPr>
              <a:t> be a good candidate to resume/restart CAB-LA if:</a:t>
            </a:r>
          </a:p>
          <a:p>
            <a:pPr marL="285750" indent="-285750">
              <a:spcAft>
                <a:spcPts val="600"/>
              </a:spcAft>
              <a:buFont typeface="Arial" panose="020B0604020202020204" pitchFamily="34" charset="0"/>
              <a:buChar char="•"/>
            </a:pPr>
            <a:r>
              <a:rPr lang="en-US" sz="1600" b="0">
                <a:solidFill>
                  <a:schemeClr val="bg1"/>
                </a:solidFill>
              </a:rPr>
              <a:t>They frequently miss appointments, whether intentionally or not</a:t>
            </a:r>
          </a:p>
          <a:p>
            <a:pPr marL="285750" indent="-285750">
              <a:spcAft>
                <a:spcPts val="600"/>
              </a:spcAft>
              <a:buFont typeface="Arial" panose="020B0604020202020204" pitchFamily="34" charset="0"/>
              <a:buChar char="•"/>
            </a:pPr>
            <a:r>
              <a:rPr lang="en-US" sz="1600" b="0">
                <a:solidFill>
                  <a:schemeClr val="bg1"/>
                </a:solidFill>
              </a:rPr>
              <a:t>They struggled to use an oral PrEP bridge correctly or used bridging for &gt;3 months</a:t>
            </a:r>
          </a:p>
          <a:p>
            <a:pPr marL="285750" indent="-285750">
              <a:spcAft>
                <a:spcPts val="600"/>
              </a:spcAft>
              <a:buFont typeface="Arial" panose="020B0604020202020204" pitchFamily="34" charset="0"/>
              <a:buChar char="•"/>
            </a:pPr>
            <a:r>
              <a:rPr lang="en-US" sz="1600" b="0">
                <a:solidFill>
                  <a:schemeClr val="bg1"/>
                </a:solidFill>
              </a:rPr>
              <a:t>They suddenly discontinued CAB-LA, and did not attend a</a:t>
            </a:r>
            <a:r>
              <a:rPr lang="en-US" sz="1600">
                <a:solidFill>
                  <a:schemeClr val="bg1"/>
                </a:solidFill>
              </a:rPr>
              <a:t> </a:t>
            </a:r>
            <a:r>
              <a:rPr lang="en-US" sz="1600" b="0">
                <a:solidFill>
                  <a:schemeClr val="bg1"/>
                </a:solidFill>
              </a:rPr>
              <a:t>discontinuation visit</a:t>
            </a:r>
          </a:p>
          <a:p>
            <a:pPr marL="285750" indent="-285750">
              <a:spcAft>
                <a:spcPts val="600"/>
              </a:spcAft>
              <a:buFont typeface="Arial" panose="020B0604020202020204" pitchFamily="34" charset="0"/>
              <a:buChar char="•"/>
            </a:pPr>
            <a:r>
              <a:rPr lang="en-US" sz="1600" b="0">
                <a:solidFill>
                  <a:schemeClr val="bg1"/>
                </a:solidFill>
              </a:rPr>
              <a:t>They did not regularly attend CAB-LA post-discontinuation visits</a:t>
            </a:r>
          </a:p>
          <a:p>
            <a:pPr marL="285750" indent="-285750">
              <a:spcAft>
                <a:spcPts val="600"/>
              </a:spcAft>
              <a:buFont typeface="Arial" panose="020B0604020202020204" pitchFamily="34" charset="0"/>
              <a:buChar char="•"/>
            </a:pPr>
            <a:r>
              <a:rPr lang="en-US" sz="1600" b="0">
                <a:solidFill>
                  <a:schemeClr val="bg1"/>
                </a:solidFill>
              </a:rPr>
              <a:t>They have no desire to continue CAB-LA (e.g., due to side effects, schedule, personal preference)</a:t>
            </a:r>
          </a:p>
        </p:txBody>
      </p:sp>
      <p:sp>
        <p:nvSpPr>
          <p:cNvPr id="7" name="Title 6">
            <a:extLst>
              <a:ext uri="{FF2B5EF4-FFF2-40B4-BE49-F238E27FC236}">
                <a16:creationId xmlns:a16="http://schemas.microsoft.com/office/drawing/2014/main" id="{C66AABB7-8C19-017C-9C86-92139B442BF4}"/>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845144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B63A16-641C-19BA-ED9D-C5BD11F19A33}"/>
              </a:ext>
            </a:extLst>
          </p:cNvPr>
          <p:cNvSpPr>
            <a:spLocks noGrp="1"/>
          </p:cNvSpPr>
          <p:nvPr>
            <p:ph type="body" sz="quarter" idx="15"/>
          </p:nvPr>
        </p:nvSpPr>
        <p:spPr>
          <a:xfrm>
            <a:off x="1181178" y="461240"/>
            <a:ext cx="5153588" cy="1264611"/>
          </a:xfrm>
        </p:spPr>
        <p:txBody>
          <a:bodyPr/>
          <a:lstStyle/>
          <a:p>
            <a:pPr algn="ctr"/>
            <a:r>
              <a:rPr lang="en-US" sz="2800"/>
              <a:t>Decision to Resume or Restart After a Missed Injection​</a:t>
            </a:r>
          </a:p>
        </p:txBody>
      </p:sp>
      <p:sp>
        <p:nvSpPr>
          <p:cNvPr id="5" name="Frame 4">
            <a:extLst>
              <a:ext uri="{FF2B5EF4-FFF2-40B4-BE49-F238E27FC236}">
                <a16:creationId xmlns:a16="http://schemas.microsoft.com/office/drawing/2014/main" id="{47F72068-D943-D7B2-9B27-B9EA3AB216BF}"/>
              </a:ext>
            </a:extLst>
          </p:cNvPr>
          <p:cNvSpPr/>
          <p:nvPr/>
        </p:nvSpPr>
        <p:spPr>
          <a:xfrm>
            <a:off x="460763" y="3059922"/>
            <a:ext cx="6594418" cy="5259027"/>
          </a:xfrm>
          <a:prstGeom prst="frame">
            <a:avLst>
              <a:gd name="adj1" fmla="val 783"/>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6" name="Rectangle 5">
            <a:extLst>
              <a:ext uri="{FF2B5EF4-FFF2-40B4-BE49-F238E27FC236}">
                <a16:creationId xmlns:a16="http://schemas.microsoft.com/office/drawing/2014/main" id="{4899C4CC-40D9-4DD8-28CB-D127FD23BE2F}"/>
              </a:ext>
            </a:extLst>
          </p:cNvPr>
          <p:cNvSpPr/>
          <p:nvPr/>
        </p:nvSpPr>
        <p:spPr>
          <a:xfrm>
            <a:off x="721157" y="2732318"/>
            <a:ext cx="721208" cy="782240"/>
          </a:xfrm>
          <a:prstGeom prst="rect">
            <a:avLst/>
          </a:prstGeom>
          <a:solidFill>
            <a:sysClr val="window" lastClr="FFFFFF"/>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grpSp>
        <p:nvGrpSpPr>
          <p:cNvPr id="7" name="Content Placeholder 4" descr="Daily calendar outline">
            <a:extLst>
              <a:ext uri="{FF2B5EF4-FFF2-40B4-BE49-F238E27FC236}">
                <a16:creationId xmlns:a16="http://schemas.microsoft.com/office/drawing/2014/main" id="{92910A7E-C433-16E7-B140-4ACB16F5628A}"/>
              </a:ext>
            </a:extLst>
          </p:cNvPr>
          <p:cNvGrpSpPr/>
          <p:nvPr/>
        </p:nvGrpSpPr>
        <p:grpSpPr>
          <a:xfrm>
            <a:off x="771682" y="2813359"/>
            <a:ext cx="620163" cy="620163"/>
            <a:chOff x="2988920" y="1801413"/>
            <a:chExt cx="647700" cy="647700"/>
          </a:xfrm>
          <a:solidFill>
            <a:srgbClr val="00B5DE"/>
          </a:solidFill>
        </p:grpSpPr>
        <p:sp>
          <p:nvSpPr>
            <p:cNvPr id="8" name="Freeform 7">
              <a:extLst>
                <a:ext uri="{FF2B5EF4-FFF2-40B4-BE49-F238E27FC236}">
                  <a16:creationId xmlns:a16="http://schemas.microsoft.com/office/drawing/2014/main" id="{C2F6B027-70FD-96B6-7A1A-42BEFF110E59}"/>
                </a:ext>
              </a:extLst>
            </p:cNvPr>
            <p:cNvSpPr/>
            <p:nvPr/>
          </p:nvSpPr>
          <p:spPr>
            <a:xfrm>
              <a:off x="2988920" y="1801413"/>
              <a:ext cx="647700" cy="647700"/>
            </a:xfrm>
            <a:custGeom>
              <a:avLst/>
              <a:gdLst>
                <a:gd name="connsiteX0" fmla="*/ 514350 w 647700"/>
                <a:gd name="connsiteY0" fmla="*/ 57150 h 647700"/>
                <a:gd name="connsiteX1" fmla="*/ 514350 w 647700"/>
                <a:gd name="connsiteY1" fmla="*/ 9525 h 647700"/>
                <a:gd name="connsiteX2" fmla="*/ 504825 w 647700"/>
                <a:gd name="connsiteY2" fmla="*/ 0 h 647700"/>
                <a:gd name="connsiteX3" fmla="*/ 495300 w 647700"/>
                <a:gd name="connsiteY3" fmla="*/ 9525 h 647700"/>
                <a:gd name="connsiteX4" fmla="*/ 495300 w 647700"/>
                <a:gd name="connsiteY4" fmla="*/ 57150 h 647700"/>
                <a:gd name="connsiteX5" fmla="*/ 152400 w 647700"/>
                <a:gd name="connsiteY5" fmla="*/ 57150 h 647700"/>
                <a:gd name="connsiteX6" fmla="*/ 152400 w 647700"/>
                <a:gd name="connsiteY6" fmla="*/ 9525 h 647700"/>
                <a:gd name="connsiteX7" fmla="*/ 142875 w 647700"/>
                <a:gd name="connsiteY7" fmla="*/ 0 h 647700"/>
                <a:gd name="connsiteX8" fmla="*/ 133350 w 647700"/>
                <a:gd name="connsiteY8" fmla="*/ 9525 h 647700"/>
                <a:gd name="connsiteX9" fmla="*/ 133350 w 647700"/>
                <a:gd name="connsiteY9" fmla="*/ 57150 h 647700"/>
                <a:gd name="connsiteX10" fmla="*/ 0 w 647700"/>
                <a:gd name="connsiteY10" fmla="*/ 57150 h 647700"/>
                <a:gd name="connsiteX11" fmla="*/ 0 w 647700"/>
                <a:gd name="connsiteY11" fmla="*/ 647700 h 647700"/>
                <a:gd name="connsiteX12" fmla="*/ 647700 w 647700"/>
                <a:gd name="connsiteY12" fmla="*/ 647700 h 647700"/>
                <a:gd name="connsiteX13" fmla="*/ 647700 w 647700"/>
                <a:gd name="connsiteY13" fmla="*/ 57150 h 647700"/>
                <a:gd name="connsiteX14" fmla="*/ 628650 w 647700"/>
                <a:gd name="connsiteY14" fmla="*/ 628650 h 647700"/>
                <a:gd name="connsiteX15" fmla="*/ 19050 w 647700"/>
                <a:gd name="connsiteY15" fmla="*/ 628650 h 647700"/>
                <a:gd name="connsiteX16" fmla="*/ 19050 w 647700"/>
                <a:gd name="connsiteY16" fmla="*/ 209550 h 647700"/>
                <a:gd name="connsiteX17" fmla="*/ 628650 w 647700"/>
                <a:gd name="connsiteY17" fmla="*/ 209550 h 647700"/>
                <a:gd name="connsiteX18" fmla="*/ 19050 w 647700"/>
                <a:gd name="connsiteY18" fmla="*/ 190500 h 647700"/>
                <a:gd name="connsiteX19" fmla="*/ 19050 w 647700"/>
                <a:gd name="connsiteY19" fmla="*/ 76200 h 647700"/>
                <a:gd name="connsiteX20" fmla="*/ 133350 w 647700"/>
                <a:gd name="connsiteY20" fmla="*/ 76200 h 647700"/>
                <a:gd name="connsiteX21" fmla="*/ 133350 w 647700"/>
                <a:gd name="connsiteY21" fmla="*/ 114300 h 647700"/>
                <a:gd name="connsiteX22" fmla="*/ 142875 w 647700"/>
                <a:gd name="connsiteY22" fmla="*/ 123825 h 647700"/>
                <a:gd name="connsiteX23" fmla="*/ 152400 w 647700"/>
                <a:gd name="connsiteY23" fmla="*/ 114300 h 647700"/>
                <a:gd name="connsiteX24" fmla="*/ 152400 w 647700"/>
                <a:gd name="connsiteY24" fmla="*/ 76200 h 647700"/>
                <a:gd name="connsiteX25" fmla="*/ 495300 w 647700"/>
                <a:gd name="connsiteY25" fmla="*/ 76200 h 647700"/>
                <a:gd name="connsiteX26" fmla="*/ 495300 w 647700"/>
                <a:gd name="connsiteY26" fmla="*/ 114300 h 647700"/>
                <a:gd name="connsiteX27" fmla="*/ 504825 w 647700"/>
                <a:gd name="connsiteY27" fmla="*/ 123825 h 647700"/>
                <a:gd name="connsiteX28" fmla="*/ 514350 w 647700"/>
                <a:gd name="connsiteY28" fmla="*/ 114300 h 647700"/>
                <a:gd name="connsiteX29" fmla="*/ 514350 w 647700"/>
                <a:gd name="connsiteY29" fmla="*/ 76200 h 647700"/>
                <a:gd name="connsiteX30" fmla="*/ 628650 w 647700"/>
                <a:gd name="connsiteY30" fmla="*/ 76200 h 647700"/>
                <a:gd name="connsiteX31" fmla="*/ 628650 w 647700"/>
                <a:gd name="connsiteY31" fmla="*/ 1905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47700" h="647700">
                  <a:moveTo>
                    <a:pt x="514350" y="57150"/>
                  </a:moveTo>
                  <a:lnTo>
                    <a:pt x="514350" y="9525"/>
                  </a:lnTo>
                  <a:cubicBezTo>
                    <a:pt x="514350" y="4264"/>
                    <a:pt x="510086" y="0"/>
                    <a:pt x="504825" y="0"/>
                  </a:cubicBezTo>
                  <a:cubicBezTo>
                    <a:pt x="499564" y="0"/>
                    <a:pt x="495300" y="4264"/>
                    <a:pt x="495300" y="9525"/>
                  </a:cubicBezTo>
                  <a:lnTo>
                    <a:pt x="495300" y="57150"/>
                  </a:lnTo>
                  <a:lnTo>
                    <a:pt x="152400" y="57150"/>
                  </a:lnTo>
                  <a:lnTo>
                    <a:pt x="152400" y="9525"/>
                  </a:lnTo>
                  <a:cubicBezTo>
                    <a:pt x="152400" y="4264"/>
                    <a:pt x="148136" y="0"/>
                    <a:pt x="142875" y="0"/>
                  </a:cubicBezTo>
                  <a:cubicBezTo>
                    <a:pt x="137614" y="0"/>
                    <a:pt x="133350" y="4264"/>
                    <a:pt x="133350" y="9525"/>
                  </a:cubicBezTo>
                  <a:lnTo>
                    <a:pt x="133350" y="57150"/>
                  </a:lnTo>
                  <a:lnTo>
                    <a:pt x="0" y="57150"/>
                  </a:lnTo>
                  <a:lnTo>
                    <a:pt x="0" y="647700"/>
                  </a:lnTo>
                  <a:lnTo>
                    <a:pt x="647700" y="647700"/>
                  </a:lnTo>
                  <a:lnTo>
                    <a:pt x="647700" y="57150"/>
                  </a:lnTo>
                  <a:close/>
                  <a:moveTo>
                    <a:pt x="628650" y="628650"/>
                  </a:moveTo>
                  <a:lnTo>
                    <a:pt x="19050" y="628650"/>
                  </a:lnTo>
                  <a:lnTo>
                    <a:pt x="19050" y="209550"/>
                  </a:lnTo>
                  <a:lnTo>
                    <a:pt x="628650" y="209550"/>
                  </a:lnTo>
                  <a:close/>
                  <a:moveTo>
                    <a:pt x="19050" y="190500"/>
                  </a:moveTo>
                  <a:lnTo>
                    <a:pt x="19050" y="76200"/>
                  </a:lnTo>
                  <a:lnTo>
                    <a:pt x="133350" y="76200"/>
                  </a:lnTo>
                  <a:lnTo>
                    <a:pt x="133350" y="114300"/>
                  </a:lnTo>
                  <a:cubicBezTo>
                    <a:pt x="133350" y="119561"/>
                    <a:pt x="137614" y="123825"/>
                    <a:pt x="142875" y="123825"/>
                  </a:cubicBezTo>
                  <a:cubicBezTo>
                    <a:pt x="148136" y="123825"/>
                    <a:pt x="152400" y="119561"/>
                    <a:pt x="152400" y="114300"/>
                  </a:cubicBezTo>
                  <a:lnTo>
                    <a:pt x="152400" y="76200"/>
                  </a:lnTo>
                  <a:lnTo>
                    <a:pt x="495300" y="76200"/>
                  </a:lnTo>
                  <a:lnTo>
                    <a:pt x="495300" y="114300"/>
                  </a:lnTo>
                  <a:cubicBezTo>
                    <a:pt x="495300" y="119561"/>
                    <a:pt x="499564" y="123825"/>
                    <a:pt x="504825" y="123825"/>
                  </a:cubicBezTo>
                  <a:cubicBezTo>
                    <a:pt x="510086" y="123825"/>
                    <a:pt x="514350" y="119561"/>
                    <a:pt x="514350" y="114300"/>
                  </a:cubicBezTo>
                  <a:lnTo>
                    <a:pt x="514350" y="76200"/>
                  </a:lnTo>
                  <a:lnTo>
                    <a:pt x="628650" y="76200"/>
                  </a:lnTo>
                  <a:lnTo>
                    <a:pt x="628650" y="19050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sp>
          <p:nvSpPr>
            <p:cNvPr id="9" name="Freeform 8">
              <a:extLst>
                <a:ext uri="{FF2B5EF4-FFF2-40B4-BE49-F238E27FC236}">
                  <a16:creationId xmlns:a16="http://schemas.microsoft.com/office/drawing/2014/main" id="{1D24B612-E8F8-3A72-B7FD-0D1CEA6DB58A}"/>
                </a:ext>
              </a:extLst>
            </p:cNvPr>
            <p:cNvSpPr/>
            <p:nvPr/>
          </p:nvSpPr>
          <p:spPr>
            <a:xfrm>
              <a:off x="3065120" y="2068113"/>
              <a:ext cx="495300" cy="304800"/>
            </a:xfrm>
            <a:custGeom>
              <a:avLst/>
              <a:gdLst>
                <a:gd name="connsiteX0" fmla="*/ 180975 w 495300"/>
                <a:gd name="connsiteY0" fmla="*/ 304800 h 304800"/>
                <a:gd name="connsiteX1" fmla="*/ 495300 w 495300"/>
                <a:gd name="connsiteY1" fmla="*/ 304800 h 304800"/>
                <a:gd name="connsiteX2" fmla="*/ 495300 w 495300"/>
                <a:gd name="connsiteY2" fmla="*/ 0 h 304800"/>
                <a:gd name="connsiteX3" fmla="*/ 0 w 495300"/>
                <a:gd name="connsiteY3" fmla="*/ 0 h 304800"/>
                <a:gd name="connsiteX4" fmla="*/ 0 w 495300"/>
                <a:gd name="connsiteY4" fmla="*/ 304800 h 304800"/>
                <a:gd name="connsiteX5" fmla="*/ 180975 w 495300"/>
                <a:gd name="connsiteY5" fmla="*/ 304800 h 304800"/>
                <a:gd name="connsiteX6" fmla="*/ 180975 w 495300"/>
                <a:gd name="connsiteY6" fmla="*/ 285750 h 304800"/>
                <a:gd name="connsiteX7" fmla="*/ 180975 w 495300"/>
                <a:gd name="connsiteY7" fmla="*/ 209550 h 304800"/>
                <a:gd name="connsiteX8" fmla="*/ 314325 w 495300"/>
                <a:gd name="connsiteY8" fmla="*/ 209550 h 304800"/>
                <a:gd name="connsiteX9" fmla="*/ 314325 w 495300"/>
                <a:gd name="connsiteY9" fmla="*/ 285750 h 304800"/>
                <a:gd name="connsiteX10" fmla="*/ 180975 w 495300"/>
                <a:gd name="connsiteY10" fmla="*/ 114300 h 304800"/>
                <a:gd name="connsiteX11" fmla="*/ 314325 w 495300"/>
                <a:gd name="connsiteY11" fmla="*/ 114300 h 304800"/>
                <a:gd name="connsiteX12" fmla="*/ 314325 w 495300"/>
                <a:gd name="connsiteY12" fmla="*/ 190500 h 304800"/>
                <a:gd name="connsiteX13" fmla="*/ 180975 w 495300"/>
                <a:gd name="connsiteY13" fmla="*/ 190500 h 304800"/>
                <a:gd name="connsiteX14" fmla="*/ 161925 w 495300"/>
                <a:gd name="connsiteY14" fmla="*/ 190500 h 304800"/>
                <a:gd name="connsiteX15" fmla="*/ 19050 w 495300"/>
                <a:gd name="connsiteY15" fmla="*/ 190500 h 304800"/>
                <a:gd name="connsiteX16" fmla="*/ 19050 w 495300"/>
                <a:gd name="connsiteY16" fmla="*/ 114300 h 304800"/>
                <a:gd name="connsiteX17" fmla="*/ 161925 w 495300"/>
                <a:gd name="connsiteY17" fmla="*/ 114300 h 304800"/>
                <a:gd name="connsiteX18" fmla="*/ 333375 w 495300"/>
                <a:gd name="connsiteY18" fmla="*/ 114300 h 304800"/>
                <a:gd name="connsiteX19" fmla="*/ 476250 w 495300"/>
                <a:gd name="connsiteY19" fmla="*/ 114300 h 304800"/>
                <a:gd name="connsiteX20" fmla="*/ 476250 w 495300"/>
                <a:gd name="connsiteY20" fmla="*/ 190500 h 304800"/>
                <a:gd name="connsiteX21" fmla="*/ 333375 w 495300"/>
                <a:gd name="connsiteY21" fmla="*/ 190500 h 304800"/>
                <a:gd name="connsiteX22" fmla="*/ 333375 w 495300"/>
                <a:gd name="connsiteY22" fmla="*/ 285750 h 304800"/>
                <a:gd name="connsiteX23" fmla="*/ 333375 w 495300"/>
                <a:gd name="connsiteY23" fmla="*/ 209550 h 304800"/>
                <a:gd name="connsiteX24" fmla="*/ 476250 w 495300"/>
                <a:gd name="connsiteY24" fmla="*/ 209550 h 304800"/>
                <a:gd name="connsiteX25" fmla="*/ 476250 w 495300"/>
                <a:gd name="connsiteY25" fmla="*/ 285750 h 304800"/>
                <a:gd name="connsiteX26" fmla="*/ 476250 w 495300"/>
                <a:gd name="connsiteY26" fmla="*/ 19050 h 304800"/>
                <a:gd name="connsiteX27" fmla="*/ 476250 w 495300"/>
                <a:gd name="connsiteY27" fmla="*/ 95250 h 304800"/>
                <a:gd name="connsiteX28" fmla="*/ 333375 w 495300"/>
                <a:gd name="connsiteY28" fmla="*/ 95250 h 304800"/>
                <a:gd name="connsiteX29" fmla="*/ 333375 w 495300"/>
                <a:gd name="connsiteY29" fmla="*/ 19050 h 304800"/>
                <a:gd name="connsiteX30" fmla="*/ 314325 w 495300"/>
                <a:gd name="connsiteY30" fmla="*/ 19050 h 304800"/>
                <a:gd name="connsiteX31" fmla="*/ 314325 w 495300"/>
                <a:gd name="connsiteY31" fmla="*/ 95250 h 304800"/>
                <a:gd name="connsiteX32" fmla="*/ 180975 w 495300"/>
                <a:gd name="connsiteY32" fmla="*/ 95250 h 304800"/>
                <a:gd name="connsiteX33" fmla="*/ 180975 w 495300"/>
                <a:gd name="connsiteY33" fmla="*/ 19050 h 304800"/>
                <a:gd name="connsiteX34" fmla="*/ 161925 w 495300"/>
                <a:gd name="connsiteY34" fmla="*/ 19050 h 304800"/>
                <a:gd name="connsiteX35" fmla="*/ 161925 w 495300"/>
                <a:gd name="connsiteY35" fmla="*/ 95250 h 304800"/>
                <a:gd name="connsiteX36" fmla="*/ 19050 w 495300"/>
                <a:gd name="connsiteY36" fmla="*/ 95250 h 304800"/>
                <a:gd name="connsiteX37" fmla="*/ 19050 w 495300"/>
                <a:gd name="connsiteY37" fmla="*/ 19050 h 304800"/>
                <a:gd name="connsiteX38" fmla="*/ 19050 w 495300"/>
                <a:gd name="connsiteY38" fmla="*/ 285750 h 304800"/>
                <a:gd name="connsiteX39" fmla="*/ 19050 w 495300"/>
                <a:gd name="connsiteY39" fmla="*/ 209550 h 304800"/>
                <a:gd name="connsiteX40" fmla="*/ 161925 w 495300"/>
                <a:gd name="connsiteY40" fmla="*/ 209550 h 304800"/>
                <a:gd name="connsiteX41" fmla="*/ 161925 w 495300"/>
                <a:gd name="connsiteY41" fmla="*/ 28575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95300" h="304800">
                  <a:moveTo>
                    <a:pt x="180975" y="304800"/>
                  </a:moveTo>
                  <a:lnTo>
                    <a:pt x="495300" y="304800"/>
                  </a:lnTo>
                  <a:lnTo>
                    <a:pt x="495300" y="0"/>
                  </a:lnTo>
                  <a:lnTo>
                    <a:pt x="0" y="0"/>
                  </a:lnTo>
                  <a:lnTo>
                    <a:pt x="0" y="304800"/>
                  </a:lnTo>
                  <a:lnTo>
                    <a:pt x="180975" y="304800"/>
                  </a:lnTo>
                  <a:close/>
                  <a:moveTo>
                    <a:pt x="180975" y="285750"/>
                  </a:moveTo>
                  <a:lnTo>
                    <a:pt x="180975" y="209550"/>
                  </a:lnTo>
                  <a:lnTo>
                    <a:pt x="314325" y="209550"/>
                  </a:lnTo>
                  <a:lnTo>
                    <a:pt x="314325" y="285750"/>
                  </a:lnTo>
                  <a:close/>
                  <a:moveTo>
                    <a:pt x="180975" y="114300"/>
                  </a:moveTo>
                  <a:lnTo>
                    <a:pt x="314325" y="114300"/>
                  </a:lnTo>
                  <a:lnTo>
                    <a:pt x="314325" y="190500"/>
                  </a:lnTo>
                  <a:lnTo>
                    <a:pt x="180975" y="190500"/>
                  </a:lnTo>
                  <a:close/>
                  <a:moveTo>
                    <a:pt x="161925" y="190500"/>
                  </a:moveTo>
                  <a:lnTo>
                    <a:pt x="19050" y="190500"/>
                  </a:lnTo>
                  <a:lnTo>
                    <a:pt x="19050" y="114300"/>
                  </a:lnTo>
                  <a:lnTo>
                    <a:pt x="161925" y="114300"/>
                  </a:lnTo>
                  <a:close/>
                  <a:moveTo>
                    <a:pt x="333375" y="114300"/>
                  </a:moveTo>
                  <a:lnTo>
                    <a:pt x="476250" y="114300"/>
                  </a:lnTo>
                  <a:lnTo>
                    <a:pt x="476250" y="190500"/>
                  </a:lnTo>
                  <a:lnTo>
                    <a:pt x="333375" y="190500"/>
                  </a:lnTo>
                  <a:close/>
                  <a:moveTo>
                    <a:pt x="333375" y="285750"/>
                  </a:moveTo>
                  <a:lnTo>
                    <a:pt x="333375" y="209550"/>
                  </a:lnTo>
                  <a:lnTo>
                    <a:pt x="476250" y="209550"/>
                  </a:lnTo>
                  <a:lnTo>
                    <a:pt x="476250" y="285750"/>
                  </a:lnTo>
                  <a:close/>
                  <a:moveTo>
                    <a:pt x="476250" y="19050"/>
                  </a:moveTo>
                  <a:lnTo>
                    <a:pt x="476250" y="95250"/>
                  </a:lnTo>
                  <a:lnTo>
                    <a:pt x="333375" y="95250"/>
                  </a:lnTo>
                  <a:lnTo>
                    <a:pt x="333375" y="19050"/>
                  </a:lnTo>
                  <a:close/>
                  <a:moveTo>
                    <a:pt x="314325" y="19050"/>
                  </a:moveTo>
                  <a:lnTo>
                    <a:pt x="314325" y="95250"/>
                  </a:lnTo>
                  <a:lnTo>
                    <a:pt x="180975" y="95250"/>
                  </a:lnTo>
                  <a:lnTo>
                    <a:pt x="180975" y="19050"/>
                  </a:lnTo>
                  <a:close/>
                  <a:moveTo>
                    <a:pt x="161925" y="19050"/>
                  </a:moveTo>
                  <a:lnTo>
                    <a:pt x="161925" y="95250"/>
                  </a:lnTo>
                  <a:lnTo>
                    <a:pt x="19050" y="95250"/>
                  </a:lnTo>
                  <a:lnTo>
                    <a:pt x="19050" y="19050"/>
                  </a:lnTo>
                  <a:close/>
                  <a:moveTo>
                    <a:pt x="19050" y="285750"/>
                  </a:moveTo>
                  <a:lnTo>
                    <a:pt x="19050" y="209550"/>
                  </a:lnTo>
                  <a:lnTo>
                    <a:pt x="161925" y="209550"/>
                  </a:lnTo>
                  <a:lnTo>
                    <a:pt x="161925" y="28575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grpSp>
      <p:sp>
        <p:nvSpPr>
          <p:cNvPr id="43" name="Donut 42">
            <a:extLst>
              <a:ext uri="{FF2B5EF4-FFF2-40B4-BE49-F238E27FC236}">
                <a16:creationId xmlns:a16="http://schemas.microsoft.com/office/drawing/2014/main" id="{2F75DB50-13AF-430C-19A6-FF665D715034}"/>
              </a:ext>
            </a:extLst>
          </p:cNvPr>
          <p:cNvSpPr/>
          <p:nvPr/>
        </p:nvSpPr>
        <p:spPr>
          <a:xfrm>
            <a:off x="832325" y="4408421"/>
            <a:ext cx="426611" cy="426611"/>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44" name="TextBox 43">
            <a:extLst>
              <a:ext uri="{FF2B5EF4-FFF2-40B4-BE49-F238E27FC236}">
                <a16:creationId xmlns:a16="http://schemas.microsoft.com/office/drawing/2014/main" id="{450BAAEA-5597-1D0A-BF5C-A663711CD1E0}"/>
              </a:ext>
            </a:extLst>
          </p:cNvPr>
          <p:cNvSpPr txBox="1"/>
          <p:nvPr/>
        </p:nvSpPr>
        <p:spPr>
          <a:xfrm>
            <a:off x="590950" y="3755081"/>
            <a:ext cx="916708" cy="646331"/>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Target Injection Date</a:t>
            </a:r>
          </a:p>
        </p:txBody>
      </p:sp>
      <p:sp>
        <p:nvSpPr>
          <p:cNvPr id="11" name="TextBox 10">
            <a:extLst>
              <a:ext uri="{FF2B5EF4-FFF2-40B4-BE49-F238E27FC236}">
                <a16:creationId xmlns:a16="http://schemas.microsoft.com/office/drawing/2014/main" id="{04F0959E-4E5F-1414-B146-5CDA1FB50416}"/>
              </a:ext>
            </a:extLst>
          </p:cNvPr>
          <p:cNvSpPr txBox="1"/>
          <p:nvPr/>
        </p:nvSpPr>
        <p:spPr>
          <a:xfrm>
            <a:off x="2433545" y="3824679"/>
            <a:ext cx="2356124" cy="276999"/>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When the client returns</a:t>
            </a:r>
          </a:p>
        </p:txBody>
      </p:sp>
      <p:cxnSp>
        <p:nvCxnSpPr>
          <p:cNvPr id="12" name="Straight Connector 11">
            <a:extLst>
              <a:ext uri="{FF2B5EF4-FFF2-40B4-BE49-F238E27FC236}">
                <a16:creationId xmlns:a16="http://schemas.microsoft.com/office/drawing/2014/main" id="{0A0302B8-BD02-CD97-6124-24E8D57CFAAF}"/>
              </a:ext>
            </a:extLst>
          </p:cNvPr>
          <p:cNvCxnSpPr>
            <a:cxnSpLocks/>
          </p:cNvCxnSpPr>
          <p:nvPr/>
        </p:nvCxnSpPr>
        <p:spPr>
          <a:xfrm>
            <a:off x="1555415" y="4116539"/>
            <a:ext cx="4834079" cy="0"/>
          </a:xfrm>
          <a:prstGeom prst="line">
            <a:avLst/>
          </a:prstGeom>
          <a:noFill/>
          <a:ln w="12700" cap="flat" cmpd="sng" algn="ctr">
            <a:solidFill>
              <a:srgbClr val="4472C4"/>
            </a:solidFill>
            <a:prstDash val="solid"/>
            <a:miter lim="800000"/>
            <a:headEnd type="none"/>
            <a:tailEnd type="arrow" w="lg" len="lg"/>
          </a:ln>
          <a:effectLst/>
        </p:spPr>
      </p:cxnSp>
      <p:sp>
        <p:nvSpPr>
          <p:cNvPr id="38" name="TextBox 37">
            <a:extLst>
              <a:ext uri="{FF2B5EF4-FFF2-40B4-BE49-F238E27FC236}">
                <a16:creationId xmlns:a16="http://schemas.microsoft.com/office/drawing/2014/main" id="{E382A74B-6314-288B-6F61-CA5ABBC31C88}"/>
              </a:ext>
            </a:extLst>
          </p:cNvPr>
          <p:cNvSpPr txBox="1"/>
          <p:nvPr/>
        </p:nvSpPr>
        <p:spPr>
          <a:xfrm>
            <a:off x="1396992" y="5072855"/>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1</a:t>
            </a:r>
            <a:endParaRPr lang="en-US" sz="1000" kern="0">
              <a:solidFill>
                <a:srgbClr val="022169"/>
              </a:solidFill>
            </a:endParaRPr>
          </a:p>
        </p:txBody>
      </p:sp>
      <p:sp>
        <p:nvSpPr>
          <p:cNvPr id="68" name="Oval 67">
            <a:extLst>
              <a:ext uri="{FF2B5EF4-FFF2-40B4-BE49-F238E27FC236}">
                <a16:creationId xmlns:a16="http://schemas.microsoft.com/office/drawing/2014/main" id="{B701FF11-5D67-1797-851F-2AD0684918FF}"/>
              </a:ext>
            </a:extLst>
          </p:cNvPr>
          <p:cNvSpPr/>
          <p:nvPr/>
        </p:nvSpPr>
        <p:spPr>
          <a:xfrm>
            <a:off x="1580067" y="447647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1" name="Oval 70">
            <a:extLst>
              <a:ext uri="{FF2B5EF4-FFF2-40B4-BE49-F238E27FC236}">
                <a16:creationId xmlns:a16="http://schemas.microsoft.com/office/drawing/2014/main" id="{202A6FC5-9E25-8864-EC82-C1A4C5D08D81}"/>
              </a:ext>
            </a:extLst>
          </p:cNvPr>
          <p:cNvSpPr/>
          <p:nvPr/>
        </p:nvSpPr>
        <p:spPr>
          <a:xfrm>
            <a:off x="2170862" y="4460016"/>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2" name="Oval 71">
            <a:extLst>
              <a:ext uri="{FF2B5EF4-FFF2-40B4-BE49-F238E27FC236}">
                <a16:creationId xmlns:a16="http://schemas.microsoft.com/office/drawing/2014/main" id="{C773ACCB-5136-8C3A-68CB-A87F8BDC6780}"/>
              </a:ext>
            </a:extLst>
          </p:cNvPr>
          <p:cNvSpPr/>
          <p:nvPr/>
        </p:nvSpPr>
        <p:spPr>
          <a:xfrm>
            <a:off x="2761657" y="4443144"/>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73" name="TextBox 72">
            <a:extLst>
              <a:ext uri="{FF2B5EF4-FFF2-40B4-BE49-F238E27FC236}">
                <a16:creationId xmlns:a16="http://schemas.microsoft.com/office/drawing/2014/main" id="{C4B0F459-42BF-F4F8-D830-7A36968A8E47}"/>
              </a:ext>
            </a:extLst>
          </p:cNvPr>
          <p:cNvSpPr txBox="1"/>
          <p:nvPr/>
        </p:nvSpPr>
        <p:spPr>
          <a:xfrm>
            <a:off x="1965102" y="506387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2</a:t>
            </a:r>
            <a:endParaRPr lang="en-US" sz="1000" kern="0">
              <a:solidFill>
                <a:srgbClr val="022169"/>
              </a:solidFill>
            </a:endParaRPr>
          </a:p>
        </p:txBody>
      </p:sp>
      <p:sp>
        <p:nvSpPr>
          <p:cNvPr id="74" name="TextBox 73">
            <a:extLst>
              <a:ext uri="{FF2B5EF4-FFF2-40B4-BE49-F238E27FC236}">
                <a16:creationId xmlns:a16="http://schemas.microsoft.com/office/drawing/2014/main" id="{FBA6073B-2BBE-82F2-3931-0A3AA1CB482A}"/>
              </a:ext>
            </a:extLst>
          </p:cNvPr>
          <p:cNvSpPr txBox="1"/>
          <p:nvPr/>
        </p:nvSpPr>
        <p:spPr>
          <a:xfrm>
            <a:off x="2633495" y="5072854"/>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3</a:t>
            </a:r>
            <a:endParaRPr lang="en-US" sz="1000" kern="0">
              <a:solidFill>
                <a:srgbClr val="022169"/>
              </a:solidFill>
            </a:endParaRPr>
          </a:p>
        </p:txBody>
      </p:sp>
      <p:sp>
        <p:nvSpPr>
          <p:cNvPr id="76" name="Donut 75">
            <a:extLst>
              <a:ext uri="{FF2B5EF4-FFF2-40B4-BE49-F238E27FC236}">
                <a16:creationId xmlns:a16="http://schemas.microsoft.com/office/drawing/2014/main" id="{89BED342-7893-E2F1-FF43-D485D309E283}"/>
              </a:ext>
            </a:extLst>
          </p:cNvPr>
          <p:cNvSpPr/>
          <p:nvPr/>
        </p:nvSpPr>
        <p:spPr>
          <a:xfrm>
            <a:off x="3351412" y="4253903"/>
            <a:ext cx="568664" cy="568664"/>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77" name="TextBox 76">
            <a:extLst>
              <a:ext uri="{FF2B5EF4-FFF2-40B4-BE49-F238E27FC236}">
                <a16:creationId xmlns:a16="http://schemas.microsoft.com/office/drawing/2014/main" id="{87F0F35D-EA6E-3B35-E914-5E871C77FC8C}"/>
              </a:ext>
            </a:extLst>
          </p:cNvPr>
          <p:cNvSpPr txBox="1"/>
          <p:nvPr/>
        </p:nvSpPr>
        <p:spPr>
          <a:xfrm>
            <a:off x="3329556" y="5072854"/>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4</a:t>
            </a:r>
            <a:endParaRPr lang="en-US" sz="1000" kern="0">
              <a:solidFill>
                <a:srgbClr val="022169"/>
              </a:solidFill>
            </a:endParaRPr>
          </a:p>
        </p:txBody>
      </p:sp>
      <p:sp>
        <p:nvSpPr>
          <p:cNvPr id="78" name="TextBox 77">
            <a:extLst>
              <a:ext uri="{FF2B5EF4-FFF2-40B4-BE49-F238E27FC236}">
                <a16:creationId xmlns:a16="http://schemas.microsoft.com/office/drawing/2014/main" id="{9FDF3C0E-3873-1BD4-2B28-89C9AB406803}"/>
              </a:ext>
            </a:extLst>
          </p:cNvPr>
          <p:cNvSpPr txBox="1"/>
          <p:nvPr/>
        </p:nvSpPr>
        <p:spPr>
          <a:xfrm>
            <a:off x="4009691" y="505623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5</a:t>
            </a:r>
            <a:endParaRPr lang="en-US" sz="1000" kern="0">
              <a:solidFill>
                <a:srgbClr val="022169"/>
              </a:solidFill>
            </a:endParaRPr>
          </a:p>
        </p:txBody>
      </p:sp>
      <p:sp>
        <p:nvSpPr>
          <p:cNvPr id="79" name="Oval 78">
            <a:extLst>
              <a:ext uri="{FF2B5EF4-FFF2-40B4-BE49-F238E27FC236}">
                <a16:creationId xmlns:a16="http://schemas.microsoft.com/office/drawing/2014/main" id="{5B3B7861-6DEA-508A-9974-F88A827AA3BB}"/>
              </a:ext>
            </a:extLst>
          </p:cNvPr>
          <p:cNvSpPr/>
          <p:nvPr/>
        </p:nvSpPr>
        <p:spPr>
          <a:xfrm>
            <a:off x="4247148" y="4443144"/>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0" name="Oval 79">
            <a:extLst>
              <a:ext uri="{FF2B5EF4-FFF2-40B4-BE49-F238E27FC236}">
                <a16:creationId xmlns:a16="http://schemas.microsoft.com/office/drawing/2014/main" id="{5CEDAB0B-15DF-9073-0D19-BCF70BE14C50}"/>
              </a:ext>
            </a:extLst>
          </p:cNvPr>
          <p:cNvSpPr/>
          <p:nvPr/>
        </p:nvSpPr>
        <p:spPr>
          <a:xfrm>
            <a:off x="4809264" y="444064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1" name="Oval 80">
            <a:extLst>
              <a:ext uri="{FF2B5EF4-FFF2-40B4-BE49-F238E27FC236}">
                <a16:creationId xmlns:a16="http://schemas.microsoft.com/office/drawing/2014/main" id="{65E366BE-2E5F-C8CF-B50C-6B31005FE33F}"/>
              </a:ext>
            </a:extLst>
          </p:cNvPr>
          <p:cNvSpPr/>
          <p:nvPr/>
        </p:nvSpPr>
        <p:spPr>
          <a:xfrm>
            <a:off x="5351668" y="4440649"/>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2" name="TextBox 81">
            <a:extLst>
              <a:ext uri="{FF2B5EF4-FFF2-40B4-BE49-F238E27FC236}">
                <a16:creationId xmlns:a16="http://schemas.microsoft.com/office/drawing/2014/main" id="{FA13A070-83E1-81E4-39D4-20BF14A99766}"/>
              </a:ext>
            </a:extLst>
          </p:cNvPr>
          <p:cNvSpPr txBox="1"/>
          <p:nvPr/>
        </p:nvSpPr>
        <p:spPr>
          <a:xfrm>
            <a:off x="4723421" y="5056237"/>
            <a:ext cx="650724"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6</a:t>
            </a:r>
            <a:endParaRPr lang="en-US" sz="1000" kern="0">
              <a:solidFill>
                <a:srgbClr val="022169"/>
              </a:solidFill>
            </a:endParaRPr>
          </a:p>
        </p:txBody>
      </p:sp>
      <p:sp>
        <p:nvSpPr>
          <p:cNvPr id="83" name="TextBox 82">
            <a:extLst>
              <a:ext uri="{FF2B5EF4-FFF2-40B4-BE49-F238E27FC236}">
                <a16:creationId xmlns:a16="http://schemas.microsoft.com/office/drawing/2014/main" id="{90FAA125-FC75-6212-6BD1-3ECD75CAF2C7}"/>
              </a:ext>
            </a:extLst>
          </p:cNvPr>
          <p:cNvSpPr txBox="1"/>
          <p:nvPr/>
        </p:nvSpPr>
        <p:spPr>
          <a:xfrm>
            <a:off x="822302" y="5909300"/>
            <a:ext cx="1225414" cy="1015663"/>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Within the widow period, continue with injections</a:t>
            </a:r>
          </a:p>
        </p:txBody>
      </p:sp>
      <p:sp>
        <p:nvSpPr>
          <p:cNvPr id="84" name="Left Brace 83">
            <a:extLst>
              <a:ext uri="{FF2B5EF4-FFF2-40B4-BE49-F238E27FC236}">
                <a16:creationId xmlns:a16="http://schemas.microsoft.com/office/drawing/2014/main" id="{A7560F0F-BA29-B1AC-00CE-D90062979589}"/>
              </a:ext>
            </a:extLst>
          </p:cNvPr>
          <p:cNvSpPr/>
          <p:nvPr/>
        </p:nvSpPr>
        <p:spPr>
          <a:xfrm rot="16200000">
            <a:off x="1183936" y="5232712"/>
            <a:ext cx="336437" cy="830533"/>
          </a:xfrm>
          <a:prstGeom prst="leftBrace">
            <a:avLst>
              <a:gd name="adj1" fmla="val 29405"/>
              <a:gd name="adj2" fmla="val 51246"/>
            </a:avLst>
          </a:prstGeom>
          <a:noFill/>
          <a:ln w="38100" cap="flat" cmpd="sng" algn="ctr">
            <a:solidFill>
              <a:srgbClr val="70AD47"/>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5" name="Oval 84">
            <a:extLst>
              <a:ext uri="{FF2B5EF4-FFF2-40B4-BE49-F238E27FC236}">
                <a16:creationId xmlns:a16="http://schemas.microsoft.com/office/drawing/2014/main" id="{129A060C-9A70-AA79-E93A-3A2C8C2C7045}"/>
              </a:ext>
            </a:extLst>
          </p:cNvPr>
          <p:cNvSpPr/>
          <p:nvPr/>
        </p:nvSpPr>
        <p:spPr>
          <a:xfrm>
            <a:off x="5894072" y="4455027"/>
            <a:ext cx="262683" cy="262683"/>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sz="1400" kern="0">
              <a:solidFill>
                <a:prstClr val="white"/>
              </a:solidFill>
              <a:latin typeface="Calibri" panose="020F0502020204030204"/>
            </a:endParaRPr>
          </a:p>
        </p:txBody>
      </p:sp>
      <p:sp>
        <p:nvSpPr>
          <p:cNvPr id="86" name="Left Brace 85">
            <a:extLst>
              <a:ext uri="{FF2B5EF4-FFF2-40B4-BE49-F238E27FC236}">
                <a16:creationId xmlns:a16="http://schemas.microsoft.com/office/drawing/2014/main" id="{44D0102F-2FC3-D908-F637-4694BCDE087D}"/>
              </a:ext>
            </a:extLst>
          </p:cNvPr>
          <p:cNvSpPr/>
          <p:nvPr/>
        </p:nvSpPr>
        <p:spPr>
          <a:xfrm rot="16200000">
            <a:off x="2787621" y="4927190"/>
            <a:ext cx="336440" cy="1517823"/>
          </a:xfrm>
          <a:prstGeom prst="leftBrace">
            <a:avLst>
              <a:gd name="adj1" fmla="val 29405"/>
              <a:gd name="adj2" fmla="val 51246"/>
            </a:avLst>
          </a:prstGeom>
          <a:noFill/>
          <a:ln w="38100" cap="flat" cmpd="sng" algn="ctr">
            <a:solidFill>
              <a:schemeClr val="accent2"/>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7" name="Left Brace 86">
            <a:extLst>
              <a:ext uri="{FF2B5EF4-FFF2-40B4-BE49-F238E27FC236}">
                <a16:creationId xmlns:a16="http://schemas.microsoft.com/office/drawing/2014/main" id="{ACCB2D63-EE5B-9015-6D44-81E7BDBA3622}"/>
              </a:ext>
            </a:extLst>
          </p:cNvPr>
          <p:cNvSpPr/>
          <p:nvPr/>
        </p:nvSpPr>
        <p:spPr>
          <a:xfrm rot="16200000">
            <a:off x="5111020" y="4791150"/>
            <a:ext cx="336436" cy="1850748"/>
          </a:xfrm>
          <a:prstGeom prst="leftBrace">
            <a:avLst>
              <a:gd name="adj1" fmla="val 29405"/>
              <a:gd name="adj2" fmla="val 51246"/>
            </a:avLst>
          </a:prstGeom>
          <a:noFill/>
          <a:ln w="38100" cap="flat" cmpd="sng" algn="ctr">
            <a:solidFill>
              <a:schemeClr val="accent4"/>
            </a:solidFill>
            <a:prstDash val="solid"/>
            <a:miter lim="800000"/>
          </a:ln>
          <a:effectLst/>
        </p:spPr>
        <p:txBody>
          <a:bodyPr rtlCol="0" anchor="ctr"/>
          <a:lstStyle/>
          <a:p>
            <a:pPr algn="ctr" defTabSz="914374">
              <a:defRPr/>
            </a:pPr>
            <a:endParaRPr lang="en-US" sz="1400" kern="0">
              <a:solidFill>
                <a:prstClr val="black"/>
              </a:solidFill>
              <a:latin typeface="Calibri" panose="020F0502020204030204"/>
            </a:endParaRPr>
          </a:p>
        </p:txBody>
      </p:sp>
      <p:sp>
        <p:nvSpPr>
          <p:cNvPr id="89" name="TextBox 88">
            <a:extLst>
              <a:ext uri="{FF2B5EF4-FFF2-40B4-BE49-F238E27FC236}">
                <a16:creationId xmlns:a16="http://schemas.microsoft.com/office/drawing/2014/main" id="{AAA474AF-9D21-7130-35C9-3B7C8FBB14AD}"/>
              </a:ext>
            </a:extLst>
          </p:cNvPr>
          <p:cNvSpPr txBox="1"/>
          <p:nvPr/>
        </p:nvSpPr>
        <p:spPr>
          <a:xfrm>
            <a:off x="2271548" y="5966409"/>
            <a:ext cx="1443202" cy="830997"/>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RESUME </a:t>
            </a:r>
          </a:p>
          <a:p>
            <a:pPr algn="ctr"/>
            <a:r>
              <a:rPr lang="en-US" sz="1200">
                <a:solidFill>
                  <a:srgbClr val="022169"/>
                </a:solidFill>
                <a:latin typeface="Century Gothic" panose="020B0502020202020204" pitchFamily="34" charset="0"/>
                <a:cs typeface="Arial"/>
              </a:rPr>
              <a:t>injections according </a:t>
            </a:r>
          </a:p>
          <a:p>
            <a:pPr algn="ctr"/>
            <a:r>
              <a:rPr lang="en-US" sz="1200">
                <a:solidFill>
                  <a:srgbClr val="022169"/>
                </a:solidFill>
                <a:latin typeface="Century Gothic" panose="020B0502020202020204" pitchFamily="34" charset="0"/>
                <a:cs typeface="Arial"/>
              </a:rPr>
              <a:t>to schedule</a:t>
            </a:r>
          </a:p>
        </p:txBody>
      </p:sp>
      <p:sp>
        <p:nvSpPr>
          <p:cNvPr id="90" name="TextBox 89">
            <a:extLst>
              <a:ext uri="{FF2B5EF4-FFF2-40B4-BE49-F238E27FC236}">
                <a16:creationId xmlns:a16="http://schemas.microsoft.com/office/drawing/2014/main" id="{3A6D9EB4-B076-EBC7-3219-D4F7F9E0EC14}"/>
              </a:ext>
            </a:extLst>
          </p:cNvPr>
          <p:cNvSpPr txBox="1"/>
          <p:nvPr/>
        </p:nvSpPr>
        <p:spPr>
          <a:xfrm>
            <a:off x="4582211" y="6003271"/>
            <a:ext cx="1574544" cy="830997"/>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RESTART </a:t>
            </a:r>
          </a:p>
          <a:p>
            <a:pPr algn="ctr"/>
            <a:r>
              <a:rPr lang="en-US" sz="1200">
                <a:solidFill>
                  <a:srgbClr val="022169"/>
                </a:solidFill>
                <a:latin typeface="Century Gothic" panose="020B0502020202020204" pitchFamily="34" charset="0"/>
                <a:cs typeface="Arial"/>
              </a:rPr>
              <a:t>injections with </a:t>
            </a:r>
          </a:p>
          <a:p>
            <a:pPr algn="ctr"/>
            <a:r>
              <a:rPr lang="en-US" sz="1200">
                <a:solidFill>
                  <a:srgbClr val="022169"/>
                </a:solidFill>
                <a:latin typeface="Century Gothic" panose="020B0502020202020204" pitchFamily="34" charset="0"/>
                <a:cs typeface="Arial"/>
              </a:rPr>
              <a:t>two loading doses</a:t>
            </a:r>
          </a:p>
          <a:p>
            <a:pPr algn="ctr"/>
            <a:r>
              <a:rPr lang="en-US" sz="1200">
                <a:solidFill>
                  <a:srgbClr val="022169"/>
                </a:solidFill>
                <a:latin typeface="Century Gothic" panose="020B0502020202020204" pitchFamily="34" charset="0"/>
                <a:cs typeface="Arial"/>
              </a:rPr>
              <a:t> 1 month apart</a:t>
            </a:r>
          </a:p>
        </p:txBody>
      </p:sp>
      <p:sp>
        <p:nvSpPr>
          <p:cNvPr id="95" name="Rectangle 94">
            <a:extLst>
              <a:ext uri="{FF2B5EF4-FFF2-40B4-BE49-F238E27FC236}">
                <a16:creationId xmlns:a16="http://schemas.microsoft.com/office/drawing/2014/main" id="{226699FD-5C7C-5393-EF01-37E91A2D0E12}"/>
              </a:ext>
            </a:extLst>
          </p:cNvPr>
          <p:cNvSpPr/>
          <p:nvPr/>
        </p:nvSpPr>
        <p:spPr>
          <a:xfrm>
            <a:off x="4100603" y="2074755"/>
            <a:ext cx="2764811" cy="16313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96" name="TextBox 95">
            <a:extLst>
              <a:ext uri="{FF2B5EF4-FFF2-40B4-BE49-F238E27FC236}">
                <a16:creationId xmlns:a16="http://schemas.microsoft.com/office/drawing/2014/main" id="{E438255E-496C-2926-155F-8CF0D47B9BB4}"/>
              </a:ext>
            </a:extLst>
          </p:cNvPr>
          <p:cNvSpPr txBox="1"/>
          <p:nvPr/>
        </p:nvSpPr>
        <p:spPr>
          <a:xfrm>
            <a:off x="4335053" y="2074755"/>
            <a:ext cx="2459782" cy="1569680"/>
          </a:xfrm>
          <a:prstGeom prst="rect">
            <a:avLst/>
          </a:prstGeom>
          <a:noFill/>
        </p:spPr>
        <p:txBody>
          <a:bodyPr wrap="square">
            <a:spAutoFit/>
          </a:bodyPr>
          <a:lstStyle/>
          <a:p>
            <a:pPr algn="ctr"/>
            <a:r>
              <a:rPr lang="en-US" sz="1200">
                <a:solidFill>
                  <a:schemeClr val="tx1">
                    <a:lumMod val="50000"/>
                  </a:schemeClr>
                </a:solidFill>
              </a:rPr>
              <a:t>The </a:t>
            </a:r>
            <a:r>
              <a:rPr lang="en-US" sz="1200" b="1">
                <a:solidFill>
                  <a:srgbClr val="022169"/>
                </a:solidFill>
              </a:rPr>
              <a:t>Target Injection Date </a:t>
            </a:r>
            <a:r>
              <a:rPr lang="en-US" sz="1200">
                <a:solidFill>
                  <a:schemeClr val="tx1">
                    <a:lumMod val="50000"/>
                  </a:schemeClr>
                </a:solidFill>
              </a:rPr>
              <a:t>is based on the date of the last injection received and what type of injection it was. </a:t>
            </a:r>
          </a:p>
          <a:p>
            <a:pPr algn="ctr"/>
            <a:endParaRPr lang="en-US" sz="1200">
              <a:solidFill>
                <a:schemeClr val="tx1">
                  <a:lumMod val="50000"/>
                </a:schemeClr>
              </a:solidFill>
            </a:endParaRPr>
          </a:p>
          <a:p>
            <a:pPr algn="ctr"/>
            <a:r>
              <a:rPr lang="en-US" sz="1200">
                <a:solidFill>
                  <a:schemeClr val="tx1">
                    <a:lumMod val="50000"/>
                  </a:schemeClr>
                </a:solidFill>
              </a:rPr>
              <a:t>Target Injection Date </a:t>
            </a:r>
          </a:p>
          <a:p>
            <a:pPr algn="ctr"/>
            <a:r>
              <a:rPr lang="en-US" sz="1200">
                <a:solidFill>
                  <a:schemeClr val="tx1">
                    <a:lumMod val="50000"/>
                  </a:schemeClr>
                </a:solidFill>
              </a:rPr>
              <a:t>= 4 weeks after the first injection</a:t>
            </a:r>
          </a:p>
          <a:p>
            <a:pPr algn="ctr"/>
            <a:r>
              <a:rPr lang="en-US" sz="1200">
                <a:solidFill>
                  <a:schemeClr val="tx1">
                    <a:lumMod val="50000"/>
                  </a:schemeClr>
                </a:solidFill>
              </a:rPr>
              <a:t>= 8 weeks after all other injections</a:t>
            </a:r>
            <a:endParaRPr lang="en-ZA" sz="1200">
              <a:solidFill>
                <a:schemeClr val="tx1">
                  <a:lumMod val="50000"/>
                </a:schemeClr>
              </a:solidFill>
            </a:endParaRPr>
          </a:p>
        </p:txBody>
      </p:sp>
      <p:sp>
        <p:nvSpPr>
          <p:cNvPr id="10" name="Title 9">
            <a:extLst>
              <a:ext uri="{FF2B5EF4-FFF2-40B4-BE49-F238E27FC236}">
                <a16:creationId xmlns:a16="http://schemas.microsoft.com/office/drawing/2014/main" id="{FC4C75B9-99B8-FDC0-CE31-7D76A3D0A62F}"/>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53752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CA6606-C48E-32A7-8BCB-A44ABEC33825}"/>
              </a:ext>
            </a:extLst>
          </p:cNvPr>
          <p:cNvSpPr>
            <a:spLocks noGrp="1"/>
          </p:cNvSpPr>
          <p:nvPr>
            <p:ph type="body" sz="quarter" idx="15"/>
          </p:nvPr>
        </p:nvSpPr>
        <p:spPr>
          <a:xfrm>
            <a:off x="562064" y="616939"/>
            <a:ext cx="6307980" cy="744370"/>
          </a:xfrm>
        </p:spPr>
        <p:txBody>
          <a:bodyPr/>
          <a:lstStyle/>
          <a:p>
            <a:pPr algn="ctr"/>
            <a:r>
              <a:rPr lang="en-US" sz="2800"/>
              <a:t>Injection Schedule After Missed Visits</a:t>
            </a:r>
          </a:p>
        </p:txBody>
      </p:sp>
      <p:sp>
        <p:nvSpPr>
          <p:cNvPr id="15" name="Rectangle 14">
            <a:extLst>
              <a:ext uri="{FF2B5EF4-FFF2-40B4-BE49-F238E27FC236}">
                <a16:creationId xmlns:a16="http://schemas.microsoft.com/office/drawing/2014/main" id="{D888F231-FD59-64D2-7804-F4D3103FD54E}"/>
              </a:ext>
            </a:extLst>
          </p:cNvPr>
          <p:cNvSpPr/>
          <p:nvPr/>
        </p:nvSpPr>
        <p:spPr>
          <a:xfrm>
            <a:off x="2486735" y="1827141"/>
            <a:ext cx="2626832" cy="718671"/>
          </a:xfrm>
          <a:prstGeom prst="rect">
            <a:avLst/>
          </a:prstGeom>
          <a:solidFill>
            <a:srgbClr val="00B5DE"/>
          </a:solidFill>
          <a:ln w="9525" cap="flat" cmpd="sng" algn="ctr">
            <a:noFill/>
            <a:prstDash val="solid"/>
          </a:ln>
          <a:effectLst/>
        </p:spPr>
        <p:txBody>
          <a:bodyPr rtlCol="0" anchor="ctr"/>
          <a:lstStyle/>
          <a:p>
            <a:pPr algn="ctr" defTabSz="914374">
              <a:defRPr/>
            </a:pPr>
            <a:r>
              <a:rPr lang="en-US" i="1" kern="0">
                <a:solidFill>
                  <a:srgbClr val="FFFFFF"/>
                </a:solidFill>
                <a:latin typeface="Calibri" panose="020F0502020204030204"/>
              </a:rPr>
              <a:t>Time since Target Injection Date?</a:t>
            </a:r>
          </a:p>
        </p:txBody>
      </p:sp>
      <p:sp>
        <p:nvSpPr>
          <p:cNvPr id="16" name="Rectangle 15">
            <a:extLst>
              <a:ext uri="{FF2B5EF4-FFF2-40B4-BE49-F238E27FC236}">
                <a16:creationId xmlns:a16="http://schemas.microsoft.com/office/drawing/2014/main" id="{5607BF13-07D8-72A1-BCA1-7BC040A4C6D5}"/>
              </a:ext>
            </a:extLst>
          </p:cNvPr>
          <p:cNvSpPr/>
          <p:nvPr/>
        </p:nvSpPr>
        <p:spPr>
          <a:xfrm>
            <a:off x="706042" y="4070827"/>
            <a:ext cx="2456013" cy="857393"/>
          </a:xfrm>
          <a:prstGeom prst="rect">
            <a:avLst/>
          </a:prstGeom>
          <a:solidFill>
            <a:srgbClr val="00B8A5"/>
          </a:solidFill>
          <a:ln w="9525" cap="flat" cmpd="sng" algn="ctr">
            <a:noFill/>
            <a:prstDash val="solid"/>
          </a:ln>
          <a:effectLst/>
        </p:spPr>
        <p:txBody>
          <a:bodyPr rtlCol="0" anchor="ctr"/>
          <a:lstStyle/>
          <a:p>
            <a:pPr algn="ctr" defTabSz="914374">
              <a:defRPr/>
            </a:pPr>
            <a:r>
              <a:rPr lang="en-US" b="1" kern="0">
                <a:solidFill>
                  <a:srgbClr val="FFFFFF"/>
                </a:solidFill>
                <a:latin typeface="Calibri" panose="020F0502020204030204"/>
              </a:rPr>
              <a:t>RESUME</a:t>
            </a:r>
            <a:r>
              <a:rPr lang="en-US" kern="0">
                <a:solidFill>
                  <a:srgbClr val="FFFFFF"/>
                </a:solidFill>
                <a:latin typeface="Calibri" panose="020F0502020204030204"/>
              </a:rPr>
              <a:t> with next injection</a:t>
            </a:r>
          </a:p>
        </p:txBody>
      </p:sp>
      <p:sp>
        <p:nvSpPr>
          <p:cNvPr id="17" name="Rectangle 16">
            <a:extLst>
              <a:ext uri="{FF2B5EF4-FFF2-40B4-BE49-F238E27FC236}">
                <a16:creationId xmlns:a16="http://schemas.microsoft.com/office/drawing/2014/main" id="{3E7D22B2-673F-F883-BAFA-A0E68D7A4174}"/>
              </a:ext>
            </a:extLst>
          </p:cNvPr>
          <p:cNvSpPr/>
          <p:nvPr/>
        </p:nvSpPr>
        <p:spPr>
          <a:xfrm>
            <a:off x="708530" y="5066438"/>
            <a:ext cx="2456012" cy="1053874"/>
          </a:xfrm>
          <a:prstGeom prst="rect">
            <a:avLst/>
          </a:prstGeom>
          <a:solidFill>
            <a:srgbClr val="00B8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Continue with injections every 2 months</a:t>
            </a:r>
          </a:p>
        </p:txBody>
      </p:sp>
      <p:sp>
        <p:nvSpPr>
          <p:cNvPr id="18" name="Rectangle 17">
            <a:extLst>
              <a:ext uri="{FF2B5EF4-FFF2-40B4-BE49-F238E27FC236}">
                <a16:creationId xmlns:a16="http://schemas.microsoft.com/office/drawing/2014/main" id="{BE3F5A1E-F0AA-B5C1-7E7B-28DB0647C18E}"/>
              </a:ext>
            </a:extLst>
          </p:cNvPr>
          <p:cNvSpPr/>
          <p:nvPr/>
        </p:nvSpPr>
        <p:spPr>
          <a:xfrm>
            <a:off x="1258721" y="2623048"/>
            <a:ext cx="2456029" cy="718671"/>
          </a:xfrm>
          <a:prstGeom prst="rect">
            <a:avLst/>
          </a:prstGeom>
          <a:solidFill>
            <a:srgbClr val="00B8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≤4 weeks</a:t>
            </a:r>
          </a:p>
        </p:txBody>
      </p:sp>
      <p:sp>
        <p:nvSpPr>
          <p:cNvPr id="19" name="Rectangle 18">
            <a:extLst>
              <a:ext uri="{FF2B5EF4-FFF2-40B4-BE49-F238E27FC236}">
                <a16:creationId xmlns:a16="http://schemas.microsoft.com/office/drawing/2014/main" id="{0DABA86E-5387-D0C1-A491-7720771D2773}"/>
              </a:ext>
            </a:extLst>
          </p:cNvPr>
          <p:cNvSpPr/>
          <p:nvPr/>
        </p:nvSpPr>
        <p:spPr>
          <a:xfrm>
            <a:off x="3882725" y="2624531"/>
            <a:ext cx="2456029" cy="733612"/>
          </a:xfrm>
          <a:prstGeom prst="rect">
            <a:avLst/>
          </a:prstGeom>
          <a:solidFill>
            <a:srgbClr val="975C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&gt;4 weeks</a:t>
            </a:r>
          </a:p>
        </p:txBody>
      </p:sp>
      <p:sp>
        <p:nvSpPr>
          <p:cNvPr id="20" name="Rectangle 19">
            <a:extLst>
              <a:ext uri="{FF2B5EF4-FFF2-40B4-BE49-F238E27FC236}">
                <a16:creationId xmlns:a16="http://schemas.microsoft.com/office/drawing/2014/main" id="{1F9F0FA5-9620-64C1-3C05-3DBA53402A02}"/>
              </a:ext>
            </a:extLst>
          </p:cNvPr>
          <p:cNvSpPr/>
          <p:nvPr/>
        </p:nvSpPr>
        <p:spPr>
          <a:xfrm>
            <a:off x="4414031" y="4070827"/>
            <a:ext cx="2456013" cy="857393"/>
          </a:xfrm>
          <a:prstGeom prst="rect">
            <a:avLst/>
          </a:prstGeom>
          <a:solidFill>
            <a:srgbClr val="975CA5"/>
          </a:solidFill>
          <a:ln w="9525" cap="flat" cmpd="sng" algn="ctr">
            <a:noFill/>
            <a:prstDash val="solid"/>
          </a:ln>
          <a:effectLst/>
        </p:spPr>
        <p:txBody>
          <a:bodyPr rtlCol="0" anchor="ctr"/>
          <a:lstStyle/>
          <a:p>
            <a:pPr algn="ctr" defTabSz="914374">
              <a:defRPr/>
            </a:pPr>
            <a:r>
              <a:rPr lang="en-US" b="1" kern="0">
                <a:solidFill>
                  <a:srgbClr val="FFFFFF"/>
                </a:solidFill>
                <a:latin typeface="Calibri" panose="020F0502020204030204"/>
              </a:rPr>
              <a:t>RESTART</a:t>
            </a:r>
            <a:r>
              <a:rPr lang="en-US" kern="0">
                <a:solidFill>
                  <a:srgbClr val="FFFFFF"/>
                </a:solidFill>
                <a:latin typeface="Calibri" panose="020F0502020204030204"/>
              </a:rPr>
              <a:t> with two loading dose injections 1 month apart </a:t>
            </a:r>
          </a:p>
        </p:txBody>
      </p:sp>
      <p:sp>
        <p:nvSpPr>
          <p:cNvPr id="21" name="Rectangle 20">
            <a:extLst>
              <a:ext uri="{FF2B5EF4-FFF2-40B4-BE49-F238E27FC236}">
                <a16:creationId xmlns:a16="http://schemas.microsoft.com/office/drawing/2014/main" id="{9790807F-C7F7-B376-330E-F4CCA1BD4835}"/>
              </a:ext>
            </a:extLst>
          </p:cNvPr>
          <p:cNvSpPr/>
          <p:nvPr/>
        </p:nvSpPr>
        <p:spPr>
          <a:xfrm>
            <a:off x="4414031" y="5041169"/>
            <a:ext cx="2456012" cy="1057673"/>
          </a:xfrm>
          <a:prstGeom prst="rect">
            <a:avLst/>
          </a:prstGeom>
          <a:solidFill>
            <a:srgbClr val="975CA5"/>
          </a:solidFill>
          <a:ln w="9525" cap="flat" cmpd="sng" algn="ctr">
            <a:noFill/>
            <a:prstDash val="solid"/>
          </a:ln>
          <a:effectLst/>
        </p:spPr>
        <p:txBody>
          <a:bodyPr rtlCol="0" anchor="ctr"/>
          <a:lstStyle/>
          <a:p>
            <a:pPr algn="ctr" defTabSz="914374">
              <a:defRPr/>
            </a:pPr>
            <a:r>
              <a:rPr lang="en-US" kern="0">
                <a:solidFill>
                  <a:srgbClr val="FFFFFF"/>
                </a:solidFill>
                <a:latin typeface="Calibri" panose="020F0502020204030204"/>
              </a:rPr>
              <a:t>After loading doses  continue with injections every 2 months</a:t>
            </a:r>
          </a:p>
        </p:txBody>
      </p:sp>
      <p:cxnSp>
        <p:nvCxnSpPr>
          <p:cNvPr id="22" name="Elbow Connector 21">
            <a:extLst>
              <a:ext uri="{FF2B5EF4-FFF2-40B4-BE49-F238E27FC236}">
                <a16:creationId xmlns:a16="http://schemas.microsoft.com/office/drawing/2014/main" id="{8177500C-A1FF-2930-EB34-8B4E4B4383F6}"/>
              </a:ext>
            </a:extLst>
          </p:cNvPr>
          <p:cNvCxnSpPr>
            <a:stCxn id="18" idx="2"/>
            <a:endCxn id="16" idx="0"/>
          </p:cNvCxnSpPr>
          <p:nvPr/>
        </p:nvCxnSpPr>
        <p:spPr>
          <a:xfrm rot="5400000">
            <a:off x="1845839" y="3429930"/>
            <a:ext cx="729108" cy="552687"/>
          </a:xfrm>
          <a:prstGeom prst="bentConnector3">
            <a:avLst>
              <a:gd name="adj1" fmla="val 50000"/>
            </a:avLst>
          </a:prstGeom>
          <a:noFill/>
          <a:ln w="25400" cap="flat" cmpd="sng" algn="ctr">
            <a:solidFill>
              <a:srgbClr val="00B5DE"/>
            </a:solidFill>
            <a:prstDash val="solid"/>
            <a:tailEnd type="triangle"/>
          </a:ln>
          <a:effectLst/>
        </p:spPr>
      </p:cxnSp>
      <p:cxnSp>
        <p:nvCxnSpPr>
          <p:cNvPr id="23" name="Elbow Connector 22">
            <a:extLst>
              <a:ext uri="{FF2B5EF4-FFF2-40B4-BE49-F238E27FC236}">
                <a16:creationId xmlns:a16="http://schemas.microsoft.com/office/drawing/2014/main" id="{9C342A76-C407-1643-B17E-A2B742403AC0}"/>
              </a:ext>
            </a:extLst>
          </p:cNvPr>
          <p:cNvCxnSpPr>
            <a:stCxn id="19" idx="2"/>
            <a:endCxn id="20" idx="0"/>
          </p:cNvCxnSpPr>
          <p:nvPr/>
        </p:nvCxnSpPr>
        <p:spPr>
          <a:xfrm rot="16200000" flipH="1">
            <a:off x="5020047" y="3448836"/>
            <a:ext cx="712684" cy="531298"/>
          </a:xfrm>
          <a:prstGeom prst="bentConnector3">
            <a:avLst/>
          </a:prstGeom>
          <a:noFill/>
          <a:ln w="25400" cap="flat" cmpd="sng" algn="ctr">
            <a:solidFill>
              <a:srgbClr val="00B5DE"/>
            </a:solidFill>
            <a:prstDash val="solid"/>
            <a:tailEnd type="triangle"/>
          </a:ln>
          <a:effectLst/>
        </p:spPr>
      </p:cxnSp>
      <p:grpSp>
        <p:nvGrpSpPr>
          <p:cNvPr id="24" name="Group 23">
            <a:extLst>
              <a:ext uri="{FF2B5EF4-FFF2-40B4-BE49-F238E27FC236}">
                <a16:creationId xmlns:a16="http://schemas.microsoft.com/office/drawing/2014/main" id="{AD47A0C6-34C1-621C-98A6-9215052FBE81}"/>
              </a:ext>
            </a:extLst>
          </p:cNvPr>
          <p:cNvGrpSpPr/>
          <p:nvPr/>
        </p:nvGrpSpPr>
        <p:grpSpPr>
          <a:xfrm>
            <a:off x="2142011" y="6502912"/>
            <a:ext cx="2968728" cy="1683670"/>
            <a:chOff x="8633178" y="1453631"/>
            <a:chExt cx="2968728" cy="1683670"/>
          </a:xfrm>
        </p:grpSpPr>
        <p:sp>
          <p:nvSpPr>
            <p:cNvPr id="25" name="Rectangle 24">
              <a:extLst>
                <a:ext uri="{FF2B5EF4-FFF2-40B4-BE49-F238E27FC236}">
                  <a16:creationId xmlns:a16="http://schemas.microsoft.com/office/drawing/2014/main" id="{DC9E1751-B213-ACDD-09FA-5B4D6CA5EC07}"/>
                </a:ext>
              </a:extLst>
            </p:cNvPr>
            <p:cNvSpPr/>
            <p:nvPr/>
          </p:nvSpPr>
          <p:spPr>
            <a:xfrm>
              <a:off x="8707649" y="1453631"/>
              <a:ext cx="2894257" cy="164933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913EF1C-0EC9-26E3-9C05-000E47A29077}"/>
                </a:ext>
              </a:extLst>
            </p:cNvPr>
            <p:cNvSpPr txBox="1"/>
            <p:nvPr/>
          </p:nvSpPr>
          <p:spPr>
            <a:xfrm>
              <a:off x="8633178" y="1536863"/>
              <a:ext cx="2968728" cy="1600438"/>
            </a:xfrm>
            <a:prstGeom prst="rect">
              <a:avLst/>
            </a:prstGeom>
            <a:noFill/>
          </p:spPr>
          <p:txBody>
            <a:bodyPr wrap="square">
              <a:spAutoFit/>
            </a:bodyPr>
            <a:lstStyle/>
            <a:p>
              <a:pPr algn="ctr"/>
              <a:r>
                <a:rPr lang="en-US" sz="1400">
                  <a:solidFill>
                    <a:schemeClr val="tx1">
                      <a:lumMod val="50000"/>
                    </a:schemeClr>
                  </a:solidFill>
                </a:rPr>
                <a:t>The </a:t>
              </a:r>
              <a:r>
                <a:rPr lang="en-US" sz="1400" b="1">
                  <a:solidFill>
                    <a:srgbClr val="002060"/>
                  </a:solidFill>
                </a:rPr>
                <a:t>Target Injection Date </a:t>
              </a:r>
              <a:r>
                <a:rPr lang="en-US" sz="1400">
                  <a:solidFill>
                    <a:schemeClr val="tx1">
                      <a:lumMod val="50000"/>
                    </a:schemeClr>
                  </a:solidFill>
                </a:rPr>
                <a:t>is based on the date of the last injection received and what type of injection it was. </a:t>
              </a:r>
            </a:p>
            <a:p>
              <a:pPr algn="ctr"/>
              <a:endParaRPr lang="en-US" sz="1400">
                <a:solidFill>
                  <a:schemeClr val="tx1">
                    <a:lumMod val="50000"/>
                  </a:schemeClr>
                </a:solidFill>
              </a:endParaRPr>
            </a:p>
            <a:p>
              <a:pPr algn="ctr"/>
              <a:r>
                <a:rPr lang="en-US" sz="1400">
                  <a:solidFill>
                    <a:schemeClr val="tx1">
                      <a:lumMod val="50000"/>
                    </a:schemeClr>
                  </a:solidFill>
                </a:rPr>
                <a:t>Target Injection Date </a:t>
              </a:r>
            </a:p>
            <a:p>
              <a:pPr algn="ctr"/>
              <a:r>
                <a:rPr lang="en-US" sz="1400">
                  <a:solidFill>
                    <a:schemeClr val="tx1">
                      <a:lumMod val="50000"/>
                    </a:schemeClr>
                  </a:solidFill>
                </a:rPr>
                <a:t>= 4 weeks after the first injection</a:t>
              </a:r>
            </a:p>
            <a:p>
              <a:pPr algn="ctr"/>
              <a:r>
                <a:rPr lang="en-US" sz="1400">
                  <a:solidFill>
                    <a:schemeClr val="tx1">
                      <a:lumMod val="50000"/>
                    </a:schemeClr>
                  </a:solidFill>
                </a:rPr>
                <a:t>= 8 weeks after all other injections</a:t>
              </a:r>
              <a:endParaRPr lang="en-ZA" sz="1400">
                <a:solidFill>
                  <a:schemeClr val="tx1">
                    <a:lumMod val="50000"/>
                  </a:schemeClr>
                </a:solidFill>
              </a:endParaRPr>
            </a:p>
          </p:txBody>
        </p:sp>
      </p:grpSp>
      <p:sp>
        <p:nvSpPr>
          <p:cNvPr id="5" name="Title 4">
            <a:extLst>
              <a:ext uri="{FF2B5EF4-FFF2-40B4-BE49-F238E27FC236}">
                <a16:creationId xmlns:a16="http://schemas.microsoft.com/office/drawing/2014/main" id="{F0E9D689-E940-2BEF-1F59-7F3CF56291E7}"/>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46567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02334C-D422-820E-4B84-F3BE40D07982}"/>
              </a:ext>
            </a:extLst>
          </p:cNvPr>
          <p:cNvSpPr>
            <a:spLocks noGrp="1"/>
          </p:cNvSpPr>
          <p:nvPr>
            <p:ph type="body" sz="quarter" idx="15"/>
          </p:nvPr>
        </p:nvSpPr>
        <p:spPr>
          <a:xfrm>
            <a:off x="1105105" y="804315"/>
            <a:ext cx="4910142" cy="962491"/>
          </a:xfrm>
        </p:spPr>
        <p:txBody>
          <a:bodyPr/>
          <a:lstStyle/>
          <a:p>
            <a:pPr algn="ctr"/>
            <a:r>
              <a:rPr lang="en-US" sz="2800"/>
              <a:t>CAB-LA Discontinuation and Post-Discontinuation Visits</a:t>
            </a:r>
          </a:p>
        </p:txBody>
      </p:sp>
      <p:graphicFrame>
        <p:nvGraphicFramePr>
          <p:cNvPr id="5" name="Table 8">
            <a:extLst>
              <a:ext uri="{FF2B5EF4-FFF2-40B4-BE49-F238E27FC236}">
                <a16:creationId xmlns:a16="http://schemas.microsoft.com/office/drawing/2014/main" id="{42970642-6604-ADA3-61D2-DC905218931A}"/>
              </a:ext>
            </a:extLst>
          </p:cNvPr>
          <p:cNvGraphicFramePr>
            <a:graphicFrameLocks noGrp="1"/>
          </p:cNvGraphicFramePr>
          <p:nvPr>
            <p:extLst>
              <p:ext uri="{D42A27DB-BD31-4B8C-83A1-F6EECF244321}">
                <p14:modId xmlns:p14="http://schemas.microsoft.com/office/powerpoint/2010/main" val="1398740942"/>
              </p:ext>
            </p:extLst>
          </p:nvPr>
        </p:nvGraphicFramePr>
        <p:xfrm>
          <a:off x="560760" y="2005385"/>
          <a:ext cx="6307980" cy="3444864"/>
        </p:xfrm>
        <a:graphic>
          <a:graphicData uri="http://schemas.openxmlformats.org/drawingml/2006/table">
            <a:tbl>
              <a:tblPr firstRow="1" bandRow="1"/>
              <a:tblGrid>
                <a:gridCol w="6307980">
                  <a:extLst>
                    <a:ext uri="{9D8B030D-6E8A-4147-A177-3AD203B41FA5}">
                      <a16:colId xmlns:a16="http://schemas.microsoft.com/office/drawing/2014/main" val="2028361513"/>
                    </a:ext>
                  </a:extLst>
                </a:gridCol>
              </a:tblGrid>
              <a:tr h="649036">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000" b="1" i="0">
                          <a:solidFill>
                            <a:schemeClr val="bg1"/>
                          </a:solidFill>
                          <a:effectLst/>
                          <a:latin typeface="+mn-lt"/>
                        </a:rPr>
                        <a:t>Discontinuation and Post-Discontinuation Visit Procedures </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39490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HIV testing</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3657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Address any lingering side effects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60402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Counsel on need for HIV prevention during the ‘tail’ period and offer effective prevention services, including oral PrEP if eligible</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4253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Counsel on need to attend post-discontinuation visits for 12 months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21739308"/>
                  </a:ext>
                </a:extLst>
              </a:tr>
              <a:tr h="3657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Provide STI screening, condoms and contraception as needed.</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309841002"/>
                  </a:ext>
                </a:extLst>
              </a:tr>
              <a:tr h="6400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Wingdings" panose="05000000000000000000" pitchFamily="2" charset="2"/>
                        <a:buChar char="ü"/>
                      </a:pPr>
                      <a:r>
                        <a:rPr lang="en-US" sz="1600">
                          <a:solidFill>
                            <a:srgbClr val="000000"/>
                          </a:solidFill>
                        </a:rPr>
                        <a:t>Assess pregnancy and breastfeeding status among women (per national guidelines)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989451750"/>
                  </a:ext>
                </a:extLst>
              </a:tr>
            </a:tbl>
          </a:graphicData>
        </a:graphic>
      </p:graphicFrame>
      <p:graphicFrame>
        <p:nvGraphicFramePr>
          <p:cNvPr id="6" name="Table 7">
            <a:extLst>
              <a:ext uri="{FF2B5EF4-FFF2-40B4-BE49-F238E27FC236}">
                <a16:creationId xmlns:a16="http://schemas.microsoft.com/office/drawing/2014/main" id="{E968005D-67AE-F52A-A153-55C1B697BF55}"/>
              </a:ext>
            </a:extLst>
          </p:cNvPr>
          <p:cNvGraphicFramePr>
            <a:graphicFrameLocks/>
          </p:cNvGraphicFramePr>
          <p:nvPr>
            <p:extLst>
              <p:ext uri="{D42A27DB-BD31-4B8C-83A1-F6EECF244321}">
                <p14:modId xmlns:p14="http://schemas.microsoft.com/office/powerpoint/2010/main" val="3309943553"/>
              </p:ext>
            </p:extLst>
          </p:nvPr>
        </p:nvGraphicFramePr>
        <p:xfrm>
          <a:off x="560760" y="6492503"/>
          <a:ext cx="6307980" cy="2883094"/>
        </p:xfrm>
        <a:graphic>
          <a:graphicData uri="http://schemas.openxmlformats.org/drawingml/2006/table">
            <a:tbl>
              <a:tblPr bandRow="1">
                <a:tableStyleId>{5DA37D80-6434-44D0-A028-1B22A696006F}</a:tableStyleId>
              </a:tblPr>
              <a:tblGrid>
                <a:gridCol w="6307980">
                  <a:extLst>
                    <a:ext uri="{9D8B030D-6E8A-4147-A177-3AD203B41FA5}">
                      <a16:colId xmlns:a16="http://schemas.microsoft.com/office/drawing/2014/main" val="2137187019"/>
                    </a:ext>
                  </a:extLst>
                </a:gridCol>
              </a:tblGrid>
              <a:tr h="0">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CAB-LA will remain in your body for 12 months.</a:t>
                      </a:r>
                      <a:br>
                        <a:rPr lang="en-US" sz="1600" b="0">
                          <a:solidFill>
                            <a:schemeClr val="tx1">
                              <a:lumMod val="50000"/>
                            </a:schemeClr>
                          </a:solidFill>
                        </a:rPr>
                      </a:br>
                      <a:r>
                        <a:rPr lang="en-US" sz="1600" b="0" i="1">
                          <a:solidFill>
                            <a:schemeClr val="tx1">
                              <a:lumMod val="50000"/>
                            </a:schemeClr>
                          </a:solidFill>
                        </a:rPr>
                        <a:t>During the period after your last injection, the levels of CAB-LA in your body will slowly decrease. This is sometimes called the CAB-LA ‘tail’.</a:t>
                      </a:r>
                    </a:p>
                  </a:txBody>
                  <a:tcPr anchor="ctr"/>
                </a:tc>
                <a:extLst>
                  <a:ext uri="{0D108BD9-81ED-4DB2-BD59-A6C34878D82A}">
                    <a16:rowId xmlns:a16="http://schemas.microsoft.com/office/drawing/2014/main" val="123738849"/>
                  </a:ext>
                </a:extLst>
              </a:tr>
              <a:tr h="993334">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It is important to protect yourself from HIV during this time.</a:t>
                      </a:r>
                      <a:br>
                        <a:rPr lang="en-US" sz="1600" b="0">
                          <a:solidFill>
                            <a:schemeClr val="tx1">
                              <a:lumMod val="50000"/>
                            </a:schemeClr>
                          </a:solidFill>
                        </a:rPr>
                      </a:br>
                      <a:r>
                        <a:rPr lang="en-US" sz="1600" b="0" i="1">
                          <a:solidFill>
                            <a:schemeClr val="tx1">
                              <a:lumMod val="50000"/>
                            </a:schemeClr>
                          </a:solidFill>
                        </a:rPr>
                        <a:t>If you get HIV during this time, it may be harder to detect and treat. It is important that you use other effective HIV prevention methods.</a:t>
                      </a:r>
                    </a:p>
                  </a:txBody>
                  <a:tcPr anchor="ctr"/>
                </a:tc>
                <a:extLst>
                  <a:ext uri="{0D108BD9-81ED-4DB2-BD59-A6C34878D82A}">
                    <a16:rowId xmlns:a16="http://schemas.microsoft.com/office/drawing/2014/main" val="1333426615"/>
                  </a:ext>
                </a:extLst>
              </a:tr>
              <a:tr h="772732">
                <a:tc>
                  <a:txBody>
                    <a:bodyPr/>
                    <a:lstStyle>
                      <a:lvl1pPr marL="0" algn="l" defTabSz="1432549" rtl="0" eaLnBrk="1" latinLnBrk="0" hangingPunct="1">
                        <a:defRPr sz="2820" kern="1200">
                          <a:solidFill>
                            <a:schemeClr val="dk1"/>
                          </a:solidFill>
                          <a:latin typeface="Calibri" panose="020F0502020204030204"/>
                        </a:defRPr>
                      </a:lvl1pPr>
                      <a:lvl2pPr marL="716275" algn="l" defTabSz="1432549" rtl="0" eaLnBrk="1" latinLnBrk="0" hangingPunct="1">
                        <a:defRPr sz="2820" kern="1200">
                          <a:solidFill>
                            <a:schemeClr val="dk1"/>
                          </a:solidFill>
                          <a:latin typeface="Calibri" panose="020F0502020204030204"/>
                        </a:defRPr>
                      </a:lvl2pPr>
                      <a:lvl3pPr marL="1432549" algn="l" defTabSz="1432549" rtl="0" eaLnBrk="1" latinLnBrk="0" hangingPunct="1">
                        <a:defRPr sz="2820" kern="1200">
                          <a:solidFill>
                            <a:schemeClr val="dk1"/>
                          </a:solidFill>
                          <a:latin typeface="Calibri" panose="020F0502020204030204"/>
                        </a:defRPr>
                      </a:lvl3pPr>
                      <a:lvl4pPr marL="2148824" algn="l" defTabSz="1432549" rtl="0" eaLnBrk="1" latinLnBrk="0" hangingPunct="1">
                        <a:defRPr sz="2820" kern="1200">
                          <a:solidFill>
                            <a:schemeClr val="dk1"/>
                          </a:solidFill>
                          <a:latin typeface="Calibri" panose="020F0502020204030204"/>
                        </a:defRPr>
                      </a:lvl4pPr>
                      <a:lvl5pPr marL="2865098" algn="l" defTabSz="1432549" rtl="0" eaLnBrk="1" latinLnBrk="0" hangingPunct="1">
                        <a:defRPr sz="2820" kern="1200">
                          <a:solidFill>
                            <a:schemeClr val="dk1"/>
                          </a:solidFill>
                          <a:latin typeface="Calibri" panose="020F0502020204030204"/>
                        </a:defRPr>
                      </a:lvl5pPr>
                      <a:lvl6pPr marL="3581373" algn="l" defTabSz="1432549" rtl="0" eaLnBrk="1" latinLnBrk="0" hangingPunct="1">
                        <a:defRPr sz="2820" kern="1200">
                          <a:solidFill>
                            <a:schemeClr val="dk1"/>
                          </a:solidFill>
                          <a:latin typeface="Calibri" panose="020F0502020204030204"/>
                        </a:defRPr>
                      </a:lvl6pPr>
                      <a:lvl7pPr marL="4297648" algn="l" defTabSz="1432549" rtl="0" eaLnBrk="1" latinLnBrk="0" hangingPunct="1">
                        <a:defRPr sz="2820" kern="1200">
                          <a:solidFill>
                            <a:schemeClr val="dk1"/>
                          </a:solidFill>
                          <a:latin typeface="Calibri" panose="020F0502020204030204"/>
                        </a:defRPr>
                      </a:lvl7pPr>
                      <a:lvl8pPr marL="5013922" algn="l" defTabSz="1432549" rtl="0" eaLnBrk="1" latinLnBrk="0" hangingPunct="1">
                        <a:defRPr sz="2820" kern="1200">
                          <a:solidFill>
                            <a:schemeClr val="dk1"/>
                          </a:solidFill>
                          <a:latin typeface="Calibri" panose="020F0502020204030204"/>
                        </a:defRPr>
                      </a:lvl8pPr>
                      <a:lvl9pPr marL="5730197" algn="l" defTabSz="1432549" rtl="0" eaLnBrk="1" latinLnBrk="0" hangingPunct="1">
                        <a:defRPr sz="2820" kern="1200">
                          <a:solidFill>
                            <a:schemeClr val="dk1"/>
                          </a:solidFill>
                          <a:latin typeface="Calibri" panose="020F0502020204030204"/>
                        </a:defRPr>
                      </a:lvl9pPr>
                    </a:lstStyle>
                    <a:p>
                      <a:pPr marL="0" indent="0">
                        <a:spcBef>
                          <a:spcPts val="0"/>
                        </a:spcBef>
                        <a:spcAft>
                          <a:spcPts val="0"/>
                        </a:spcAft>
                        <a:buFont typeface="Arial" panose="020B0604020202020204" pitchFamily="34" charset="0"/>
                        <a:buNone/>
                      </a:pPr>
                      <a:r>
                        <a:rPr lang="en-US" sz="1600" b="1">
                          <a:solidFill>
                            <a:schemeClr val="tx1">
                              <a:lumMod val="50000"/>
                            </a:schemeClr>
                          </a:solidFill>
                        </a:rPr>
                        <a:t>Continue to come to visits during this time.</a:t>
                      </a:r>
                      <a:br>
                        <a:rPr lang="en-US" sz="1600" b="0">
                          <a:solidFill>
                            <a:schemeClr val="tx1">
                              <a:lumMod val="50000"/>
                            </a:schemeClr>
                          </a:solidFill>
                        </a:rPr>
                      </a:br>
                      <a:r>
                        <a:rPr lang="en-US" sz="1600" b="0" i="1">
                          <a:solidFill>
                            <a:schemeClr val="tx1">
                              <a:lumMod val="50000"/>
                            </a:schemeClr>
                          </a:solidFill>
                        </a:rPr>
                        <a:t>It is important that you attend visits to test for HIV every 3 months during this time. We can also support you to use effective HIV prevention methods.</a:t>
                      </a:r>
                    </a:p>
                  </a:txBody>
                  <a:tcPr anchor="ctr"/>
                </a:tc>
                <a:extLst>
                  <a:ext uri="{0D108BD9-81ED-4DB2-BD59-A6C34878D82A}">
                    <a16:rowId xmlns:a16="http://schemas.microsoft.com/office/drawing/2014/main" val="1170619718"/>
                  </a:ext>
                </a:extLst>
              </a:tr>
            </a:tbl>
          </a:graphicData>
        </a:graphic>
      </p:graphicFrame>
      <p:sp>
        <p:nvSpPr>
          <p:cNvPr id="7" name="TextBox 6">
            <a:extLst>
              <a:ext uri="{FF2B5EF4-FFF2-40B4-BE49-F238E27FC236}">
                <a16:creationId xmlns:a16="http://schemas.microsoft.com/office/drawing/2014/main" id="{175A0C46-57D0-9FC3-7C34-DDF996F06266}"/>
              </a:ext>
            </a:extLst>
          </p:cNvPr>
          <p:cNvSpPr txBox="1"/>
          <p:nvPr/>
        </p:nvSpPr>
        <p:spPr>
          <a:xfrm>
            <a:off x="560760" y="5996179"/>
            <a:ext cx="6233445" cy="369332"/>
          </a:xfrm>
          <a:prstGeom prst="rect">
            <a:avLst/>
          </a:prstGeom>
          <a:solidFill>
            <a:schemeClr val="accent2">
              <a:lumMod val="75000"/>
            </a:schemeClr>
          </a:solidFill>
        </p:spPr>
        <p:txBody>
          <a:bodyPr wrap="square" rtlCol="0">
            <a:spAutoFit/>
          </a:bodyPr>
          <a:lstStyle/>
          <a:p>
            <a:pPr algn="ctr"/>
            <a:r>
              <a:rPr lang="en-US" b="1">
                <a:solidFill>
                  <a:schemeClr val="bg1"/>
                </a:solidFill>
              </a:rPr>
              <a:t>Key Messages </a:t>
            </a:r>
          </a:p>
        </p:txBody>
      </p:sp>
      <p:sp>
        <p:nvSpPr>
          <p:cNvPr id="8" name="Title 7">
            <a:extLst>
              <a:ext uri="{FF2B5EF4-FFF2-40B4-BE49-F238E27FC236}">
                <a16:creationId xmlns:a16="http://schemas.microsoft.com/office/drawing/2014/main" id="{C3882215-DE97-136C-13BE-880D144DBA74}"/>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47971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1F900-1E97-6DEE-6F9D-41D9D6830130}"/>
              </a:ext>
            </a:extLst>
          </p:cNvPr>
          <p:cNvSpPr>
            <a:spLocks noGrp="1"/>
          </p:cNvSpPr>
          <p:nvPr>
            <p:ph type="body" sz="quarter" idx="15"/>
          </p:nvPr>
        </p:nvSpPr>
        <p:spPr/>
        <p:txBody>
          <a:bodyPr/>
          <a:lstStyle/>
          <a:p>
            <a:pPr algn="ctr"/>
            <a:r>
              <a:rPr lang="en-US"/>
              <a:t>Eligibility Criteria for CAB-LA​</a:t>
            </a:r>
          </a:p>
        </p:txBody>
      </p:sp>
      <p:graphicFrame>
        <p:nvGraphicFramePr>
          <p:cNvPr id="12" name="Table 6">
            <a:extLst>
              <a:ext uri="{FF2B5EF4-FFF2-40B4-BE49-F238E27FC236}">
                <a16:creationId xmlns:a16="http://schemas.microsoft.com/office/drawing/2014/main" id="{40254C7A-A5A0-7953-3B66-04DE91551632}"/>
              </a:ext>
            </a:extLst>
          </p:cNvPr>
          <p:cNvGraphicFramePr>
            <a:graphicFrameLocks noGrp="1"/>
          </p:cNvGraphicFramePr>
          <p:nvPr>
            <p:extLst>
              <p:ext uri="{D42A27DB-BD31-4B8C-83A1-F6EECF244321}">
                <p14:modId xmlns:p14="http://schemas.microsoft.com/office/powerpoint/2010/main" val="3442119816"/>
              </p:ext>
            </p:extLst>
          </p:nvPr>
        </p:nvGraphicFramePr>
        <p:xfrm>
          <a:off x="559456" y="1747520"/>
          <a:ext cx="6307981" cy="4594332"/>
        </p:xfrm>
        <a:graphic>
          <a:graphicData uri="http://schemas.openxmlformats.org/drawingml/2006/table">
            <a:tbl>
              <a:tblPr bandRow="1"/>
              <a:tblGrid>
                <a:gridCol w="783127">
                  <a:extLst>
                    <a:ext uri="{9D8B030D-6E8A-4147-A177-3AD203B41FA5}">
                      <a16:colId xmlns:a16="http://schemas.microsoft.com/office/drawing/2014/main" val="88375935"/>
                    </a:ext>
                  </a:extLst>
                </a:gridCol>
                <a:gridCol w="2123948">
                  <a:extLst>
                    <a:ext uri="{9D8B030D-6E8A-4147-A177-3AD203B41FA5}">
                      <a16:colId xmlns:a16="http://schemas.microsoft.com/office/drawing/2014/main" val="2550204581"/>
                    </a:ext>
                  </a:extLst>
                </a:gridCol>
                <a:gridCol w="3400906">
                  <a:extLst>
                    <a:ext uri="{9D8B030D-6E8A-4147-A177-3AD203B41FA5}">
                      <a16:colId xmlns:a16="http://schemas.microsoft.com/office/drawing/2014/main" val="3314912646"/>
                    </a:ext>
                  </a:extLst>
                </a:gridCol>
              </a:tblGrid>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gridSpan="2">
                  <a:txBody>
                    <a:bodyPr/>
                    <a:lstStyle/>
                    <a:p>
                      <a:pPr algn="l" rtl="0" fontAlgn="base"/>
                      <a:r>
                        <a:rPr lang="en-US" sz="1800" b="0" i="0">
                          <a:solidFill>
                            <a:schemeClr val="bg1"/>
                          </a:solidFill>
                          <a:effectLst/>
                          <a:latin typeface="Calibri" panose="020F0502020204030204" pitchFamily="34" charset="0"/>
                        </a:rPr>
                        <a:t>HIV seronegative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hMerge="1">
                  <a:txBody>
                    <a:bodyPr/>
                    <a:lstStyle/>
                    <a:p>
                      <a:endParaRPr lang="en-US"/>
                    </a:p>
                  </a:txBody>
                  <a:tcPr/>
                </a:tc>
                <a:extLst>
                  <a:ext uri="{0D108BD9-81ED-4DB2-BD59-A6C34878D82A}">
                    <a16:rowId xmlns:a16="http://schemas.microsoft.com/office/drawing/2014/main" val="1352558444"/>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gridSpan="2">
                  <a:txBody>
                    <a:bodyPr/>
                    <a:lstStyle/>
                    <a:p>
                      <a:pPr algn="l" rtl="0" fontAlgn="base"/>
                      <a:r>
                        <a:rPr lang="en-US" sz="1800" b="0" i="0">
                          <a:solidFill>
                            <a:schemeClr val="bg1"/>
                          </a:solidFill>
                          <a:effectLst/>
                          <a:latin typeface="Calibri" panose="020F0502020204030204" pitchFamily="34" charset="0"/>
                        </a:rPr>
                        <a:t>No suspicion of acute HIV infection</a:t>
                      </a:r>
                      <a:endParaRPr lang="en-US" sz="1800" b="0" i="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hMerge="1">
                  <a:txBody>
                    <a:bodyPr/>
                    <a:lstStyle/>
                    <a:p>
                      <a:endParaRPr lang="en-US"/>
                    </a:p>
                  </a:txBody>
                  <a:tcPr/>
                </a:tc>
                <a:extLst>
                  <a:ext uri="{0D108BD9-81ED-4DB2-BD59-A6C34878D82A}">
                    <a16:rowId xmlns:a16="http://schemas.microsoft.com/office/drawing/2014/main" val="1936848373"/>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gridSpan="2">
                  <a:txBody>
                    <a:bodyPr/>
                    <a:lstStyle/>
                    <a:p>
                      <a:pPr algn="l" rtl="0" fontAlgn="base"/>
                      <a:r>
                        <a:rPr lang="en-US" sz="1800" b="0" i="0">
                          <a:solidFill>
                            <a:schemeClr val="bg1"/>
                          </a:solidFill>
                          <a:effectLst/>
                          <a:latin typeface="Calibri" panose="020F0502020204030204" pitchFamily="34" charset="0"/>
                        </a:rPr>
                        <a:t>At substantial risk for HIV infection or requesting PrEP</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hMerge="1">
                  <a:txBody>
                    <a:bodyPr/>
                    <a:lstStyle/>
                    <a:p>
                      <a:endParaRPr lang="en-US"/>
                    </a:p>
                  </a:txBody>
                  <a:tcPr/>
                </a:tc>
                <a:extLst>
                  <a:ext uri="{0D108BD9-81ED-4DB2-BD59-A6C34878D82A}">
                    <a16:rowId xmlns:a16="http://schemas.microsoft.com/office/drawing/2014/main" val="1089206737"/>
                  </a:ext>
                </a:extLst>
              </a:tr>
              <a:tr h="43230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gridSpan="2">
                  <a:txBody>
                    <a:bodyPr/>
                    <a:lstStyle/>
                    <a:p>
                      <a:pPr algn="l" rtl="0" fontAlgn="base"/>
                      <a:r>
                        <a:rPr lang="en-US" sz="1800" b="0" i="0">
                          <a:solidFill>
                            <a:schemeClr val="tx2"/>
                          </a:solidFill>
                          <a:effectLst/>
                          <a:latin typeface="Calibri" panose="020F0502020204030204" pitchFamily="34" charset="0"/>
                        </a:rPr>
                        <a:t>Willingness to use PrEP as prescribed</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hMerge="1">
                  <a:txBody>
                    <a:bodyPr/>
                    <a:lstStyle/>
                    <a:p>
                      <a:endParaRPr lang="en-US"/>
                    </a:p>
                  </a:txBody>
                  <a:tcPr/>
                </a:tc>
                <a:extLst>
                  <a:ext uri="{0D108BD9-81ED-4DB2-BD59-A6C34878D82A}">
                    <a16:rowId xmlns:a16="http://schemas.microsoft.com/office/drawing/2014/main" val="3490195665"/>
                  </a:ext>
                </a:extLst>
              </a:tr>
              <a:tr h="227092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0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buFont typeface="Arial" panose="020B0604020202020204" pitchFamily="34" charset="0"/>
                        <a:buNone/>
                      </a:pPr>
                      <a:r>
                        <a:rPr lang="en-US" sz="1800" b="0" i="0">
                          <a:solidFill>
                            <a:schemeClr val="bg1"/>
                          </a:solidFill>
                          <a:effectLst/>
                          <a:latin typeface="Calibri" panose="020F0502020204030204" pitchFamily="34" charset="0"/>
                        </a:rPr>
                        <a:t>No contraindications to receiving CAB-LA​</a:t>
                      </a:r>
                      <a:endParaRPr lang="en-US" sz="1800" b="0" i="0">
                        <a:solidFill>
                          <a:schemeClr val="bg1"/>
                        </a:solidFill>
                        <a:effectLst/>
                        <a:latin typeface="Arial" panose="020B0604020202020204" pitchFamily="34" charset="0"/>
                      </a:endParaRPr>
                    </a:p>
                  </a:txBody>
                  <a:tcPr anchor="ctr">
                    <a:lnL w="12700" cmpd="sng">
                      <a:solidFill>
                        <a:srgbClr val="FFFFFF"/>
                      </a:solidFill>
                    </a:lnL>
                    <a:lnR w="952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70AD47"/>
                    </a:solidFill>
                  </a:tcPr>
                </a:tc>
                <a:tc>
                  <a:txBody>
                    <a:bodyPr/>
                    <a:lstStyle/>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Weight &gt;35 kg​</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Not taking contraindicated medications​</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Not pregnant or breastfeeding*​</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 buttock implants or fillers​</a:t>
                      </a:r>
                    </a:p>
                    <a:p>
                      <a:pPr marL="342900" indent="-342900" algn="l" rtl="0" fontAlgn="base">
                        <a:spcBef>
                          <a:spcPts val="0"/>
                        </a:spcBef>
                        <a:spcAft>
                          <a:spcPts val="600"/>
                        </a:spcAft>
                        <a:buFont typeface="Arial" panose="020B0604020202020204" pitchFamily="34" charset="0"/>
                        <a:buChar char="•"/>
                      </a:pPr>
                      <a:r>
                        <a:rPr lang="en-US" sz="1800" b="0" i="0">
                          <a:solidFill>
                            <a:schemeClr val="bg1"/>
                          </a:solidFill>
                          <a:effectLst/>
                          <a:latin typeface="+mn-lt"/>
                        </a:rPr>
                        <a:t>No history of allergic or hypersensitivity reactions to cabotegravir</a:t>
                      </a:r>
                    </a:p>
                  </a:txBody>
                  <a:tcPr anchor="ctr">
                    <a:lnL w="9525" cap="flat" cmpd="sng" algn="ctr">
                      <a:solidFill>
                        <a:schemeClr val="bg1"/>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3681385710"/>
                  </a:ext>
                </a:extLst>
              </a:tr>
            </a:tbl>
          </a:graphicData>
        </a:graphic>
      </p:graphicFrame>
      <p:sp>
        <p:nvSpPr>
          <p:cNvPr id="13" name="Rectangle 12">
            <a:extLst>
              <a:ext uri="{FF2B5EF4-FFF2-40B4-BE49-F238E27FC236}">
                <a16:creationId xmlns:a16="http://schemas.microsoft.com/office/drawing/2014/main" id="{90827366-F0A0-19B7-94E9-6D6C2E6B1F09}"/>
              </a:ext>
            </a:extLst>
          </p:cNvPr>
          <p:cNvSpPr/>
          <p:nvPr/>
        </p:nvSpPr>
        <p:spPr>
          <a:xfrm>
            <a:off x="855551" y="1866907"/>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5" name="TextBox 4">
            <a:extLst>
              <a:ext uri="{FF2B5EF4-FFF2-40B4-BE49-F238E27FC236}">
                <a16:creationId xmlns:a16="http://schemas.microsoft.com/office/drawing/2014/main" id="{CF3B7EFF-D8A7-D9B1-CF21-EC047F82C0A6}"/>
              </a:ext>
            </a:extLst>
          </p:cNvPr>
          <p:cNvSpPr txBox="1"/>
          <p:nvPr/>
        </p:nvSpPr>
        <p:spPr>
          <a:xfrm>
            <a:off x="559456" y="6330666"/>
            <a:ext cx="6307979" cy="276999"/>
          </a:xfrm>
          <a:prstGeom prst="rect">
            <a:avLst/>
          </a:prstGeom>
          <a:noFill/>
        </p:spPr>
        <p:txBody>
          <a:bodyPr wrap="square">
            <a:spAutoFit/>
          </a:bodyPr>
          <a:lstStyle/>
          <a:p>
            <a:r>
              <a:rPr lang="en-US" sz="1200">
                <a:solidFill>
                  <a:srgbClr val="000000"/>
                </a:solidFill>
                <a:latin typeface="Calibri" panose="020F0502020204030204" pitchFamily="34" charset="0"/>
              </a:rPr>
              <a:t>*As per national guidelines​</a:t>
            </a:r>
            <a:endParaRPr lang="en-US" sz="1200">
              <a:solidFill>
                <a:srgbClr val="000000"/>
              </a:solidFill>
            </a:endParaRPr>
          </a:p>
        </p:txBody>
      </p:sp>
      <p:sp>
        <p:nvSpPr>
          <p:cNvPr id="2" name="Rectangle 1">
            <a:extLst>
              <a:ext uri="{FF2B5EF4-FFF2-40B4-BE49-F238E27FC236}">
                <a16:creationId xmlns:a16="http://schemas.microsoft.com/office/drawing/2014/main" id="{78439BDC-C148-9A1F-2B21-C6E1211A9728}"/>
              </a:ext>
            </a:extLst>
          </p:cNvPr>
          <p:cNvSpPr/>
          <p:nvPr/>
        </p:nvSpPr>
        <p:spPr>
          <a:xfrm>
            <a:off x="855551" y="2311711"/>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7" name="Rectangle 6">
            <a:extLst>
              <a:ext uri="{FF2B5EF4-FFF2-40B4-BE49-F238E27FC236}">
                <a16:creationId xmlns:a16="http://schemas.microsoft.com/office/drawing/2014/main" id="{79C7A48D-D4EE-AFA3-40D6-A3AC3CFF1712}"/>
              </a:ext>
            </a:extLst>
          </p:cNvPr>
          <p:cNvSpPr/>
          <p:nvPr/>
        </p:nvSpPr>
        <p:spPr>
          <a:xfrm>
            <a:off x="855551" y="2756515"/>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b="1" kern="0">
              <a:solidFill>
                <a:srgbClr val="FFFFFF"/>
              </a:solidFill>
              <a:latin typeface="Calibri" panose="020F0502020204030204"/>
            </a:endParaRPr>
          </a:p>
        </p:txBody>
      </p:sp>
      <p:sp>
        <p:nvSpPr>
          <p:cNvPr id="8" name="Rectangle 7">
            <a:extLst>
              <a:ext uri="{FF2B5EF4-FFF2-40B4-BE49-F238E27FC236}">
                <a16:creationId xmlns:a16="http://schemas.microsoft.com/office/drawing/2014/main" id="{0A9DAC0A-384B-8CB6-9DD7-30A05CBA9268}"/>
              </a:ext>
            </a:extLst>
          </p:cNvPr>
          <p:cNvSpPr/>
          <p:nvPr/>
        </p:nvSpPr>
        <p:spPr>
          <a:xfrm>
            <a:off x="855551" y="3165775"/>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9" name="Rectangle 8">
            <a:extLst>
              <a:ext uri="{FF2B5EF4-FFF2-40B4-BE49-F238E27FC236}">
                <a16:creationId xmlns:a16="http://schemas.microsoft.com/office/drawing/2014/main" id="{308C2FD7-1A45-2019-FF2D-937AD4E95DF5}"/>
              </a:ext>
            </a:extLst>
          </p:cNvPr>
          <p:cNvSpPr/>
          <p:nvPr/>
        </p:nvSpPr>
        <p:spPr>
          <a:xfrm>
            <a:off x="855551" y="4793819"/>
            <a:ext cx="221596" cy="210426"/>
          </a:xfrm>
          <a:prstGeom prst="rect">
            <a:avLst/>
          </a:prstGeom>
          <a:solidFill>
            <a:srgbClr val="FFFFFF"/>
          </a:solidFill>
          <a:ln w="28575" cap="flat" cmpd="sng" algn="ctr">
            <a:solidFill>
              <a:srgbClr val="022169"/>
            </a:solidFill>
            <a:prstDash val="solid"/>
          </a:ln>
          <a:effectLst/>
        </p:spPr>
        <p:txBody>
          <a:bodyPr rtlCol="0" anchor="ctr"/>
          <a:lstStyle/>
          <a:p>
            <a:pPr algn="ctr" defTabSz="457187">
              <a:defRPr/>
            </a:pPr>
            <a:endParaRPr lang="en-US" kern="0">
              <a:solidFill>
                <a:srgbClr val="FFFFFF"/>
              </a:solidFill>
              <a:latin typeface="Calibri" panose="020F0502020204030204"/>
            </a:endParaRPr>
          </a:p>
        </p:txBody>
      </p:sp>
      <p:sp>
        <p:nvSpPr>
          <p:cNvPr id="10" name="TextBox 9">
            <a:extLst>
              <a:ext uri="{FF2B5EF4-FFF2-40B4-BE49-F238E27FC236}">
                <a16:creationId xmlns:a16="http://schemas.microsoft.com/office/drawing/2014/main" id="{9B7B86A0-CF1E-C253-E5AC-1D2FDFE354E7}"/>
              </a:ext>
            </a:extLst>
          </p:cNvPr>
          <p:cNvSpPr txBox="1"/>
          <p:nvPr/>
        </p:nvSpPr>
        <p:spPr>
          <a:xfrm rot="16200000" flipH="1">
            <a:off x="2100945" y="7796808"/>
            <a:ext cx="2755583" cy="646331"/>
          </a:xfrm>
          <a:prstGeom prst="rect">
            <a:avLst/>
          </a:prstGeom>
          <a:noFill/>
        </p:spPr>
        <p:txBody>
          <a:bodyPr wrap="square">
            <a:spAutoFit/>
          </a:bodyPr>
          <a:lstStyle/>
          <a:p>
            <a:pPr algn="ctr" defTabSz="914374">
              <a:defRPr/>
            </a:pPr>
            <a:r>
              <a:rPr lang="en-US" b="1" kern="0">
                <a:solidFill>
                  <a:srgbClr val="70AD47"/>
                </a:solidFill>
              </a:rPr>
              <a:t>Contraindicated Medications with CAB-LA</a:t>
            </a:r>
            <a:endParaRPr lang="en-ZA" b="1" kern="0">
              <a:solidFill>
                <a:srgbClr val="70AD47"/>
              </a:solidFill>
            </a:endParaRPr>
          </a:p>
        </p:txBody>
      </p:sp>
      <p:sp>
        <p:nvSpPr>
          <p:cNvPr id="11" name="TextBox 10">
            <a:extLst>
              <a:ext uri="{FF2B5EF4-FFF2-40B4-BE49-F238E27FC236}">
                <a16:creationId xmlns:a16="http://schemas.microsoft.com/office/drawing/2014/main" id="{DFEB6E89-C283-F582-7D2D-22E43F4E53C0}"/>
              </a:ext>
            </a:extLst>
          </p:cNvPr>
          <p:cNvSpPr txBox="1"/>
          <p:nvPr/>
        </p:nvSpPr>
        <p:spPr>
          <a:xfrm>
            <a:off x="3950763" y="6658036"/>
            <a:ext cx="2916671" cy="2923877"/>
          </a:xfrm>
          <a:prstGeom prst="rect">
            <a:avLst/>
          </a:prstGeom>
          <a:noFill/>
          <a:ln w="57150">
            <a:solidFill>
              <a:srgbClr val="70AD47"/>
            </a:solidFill>
          </a:ln>
        </p:spPr>
        <p:txBody>
          <a:bodyPr wrap="square">
            <a:spAutoFit/>
          </a:bodyPr>
          <a:lstStyle/>
          <a:p>
            <a:pPr defTabSz="914374">
              <a:spcAft>
                <a:spcPts val="600"/>
              </a:spcAft>
              <a:defRPr/>
            </a:pPr>
            <a:r>
              <a:rPr lang="en-US" sz="1600" b="1" kern="0">
                <a:solidFill>
                  <a:srgbClr val="000000"/>
                </a:solidFill>
              </a:rPr>
              <a:t>Anticonvulsants:​</a:t>
            </a:r>
          </a:p>
          <a:p>
            <a:pPr marL="457187" lvl="2">
              <a:spcAft>
                <a:spcPts val="600"/>
              </a:spcAft>
              <a:defRPr/>
            </a:pPr>
            <a:r>
              <a:rPr lang="en-US" sz="1600" kern="0">
                <a:solidFill>
                  <a:srgbClr val="000000"/>
                </a:solidFill>
              </a:rPr>
              <a:t>Carbamazepine​</a:t>
            </a:r>
          </a:p>
          <a:p>
            <a:pPr marL="457187" lvl="2">
              <a:spcAft>
                <a:spcPts val="600"/>
              </a:spcAft>
              <a:defRPr/>
            </a:pPr>
            <a:r>
              <a:rPr lang="en-US" sz="1600" kern="0">
                <a:solidFill>
                  <a:srgbClr val="000000"/>
                </a:solidFill>
              </a:rPr>
              <a:t>Oxcarbazepine​</a:t>
            </a:r>
          </a:p>
          <a:p>
            <a:pPr marL="457187" lvl="2">
              <a:spcAft>
                <a:spcPts val="600"/>
              </a:spcAft>
              <a:defRPr/>
            </a:pPr>
            <a:r>
              <a:rPr lang="en-US" sz="1600" kern="0">
                <a:solidFill>
                  <a:srgbClr val="000000"/>
                </a:solidFill>
              </a:rPr>
              <a:t>Phenobarbital​</a:t>
            </a:r>
          </a:p>
          <a:p>
            <a:pPr marL="457187" lvl="2">
              <a:spcAft>
                <a:spcPts val="600"/>
              </a:spcAft>
              <a:defRPr/>
            </a:pPr>
            <a:r>
              <a:rPr lang="en-US" sz="1600" kern="0">
                <a:solidFill>
                  <a:srgbClr val="000000"/>
                </a:solidFill>
              </a:rPr>
              <a:t>Phenytoin</a:t>
            </a:r>
          </a:p>
          <a:p>
            <a:pPr defTabSz="914374">
              <a:spcAft>
                <a:spcPts val="600"/>
              </a:spcAft>
              <a:defRPr/>
            </a:pPr>
            <a:r>
              <a:rPr lang="en-US" sz="1600" b="1" kern="0">
                <a:solidFill>
                  <a:srgbClr val="000000"/>
                </a:solidFill>
              </a:rPr>
              <a:t>Anti-tuberculosis medications:</a:t>
            </a:r>
            <a:r>
              <a:rPr lang="en-US" sz="1600" kern="0">
                <a:solidFill>
                  <a:srgbClr val="000000"/>
                </a:solidFill>
              </a:rPr>
              <a:t>​</a:t>
            </a:r>
          </a:p>
          <a:p>
            <a:pPr marL="457187" lvl="2">
              <a:spcAft>
                <a:spcPts val="600"/>
              </a:spcAft>
              <a:defRPr/>
            </a:pPr>
            <a:r>
              <a:rPr lang="en-US" sz="1600" kern="0">
                <a:solidFill>
                  <a:srgbClr val="000000"/>
                </a:solidFill>
              </a:rPr>
              <a:t>Rifampin/rifampicin​</a:t>
            </a:r>
          </a:p>
          <a:p>
            <a:pPr marL="457187" lvl="2">
              <a:spcAft>
                <a:spcPts val="600"/>
              </a:spcAft>
              <a:defRPr/>
            </a:pPr>
            <a:r>
              <a:rPr lang="en-US" sz="1600" kern="0">
                <a:solidFill>
                  <a:srgbClr val="000000"/>
                </a:solidFill>
              </a:rPr>
              <a:t>Rifapentine​</a:t>
            </a:r>
          </a:p>
          <a:p>
            <a:pPr marL="457187" lvl="2">
              <a:spcAft>
                <a:spcPts val="600"/>
              </a:spcAft>
              <a:defRPr/>
            </a:pPr>
            <a:r>
              <a:rPr lang="en-US" sz="1600" kern="0">
                <a:solidFill>
                  <a:srgbClr val="000000"/>
                </a:solidFill>
              </a:rPr>
              <a:t>Rifabutin​</a:t>
            </a:r>
          </a:p>
        </p:txBody>
      </p:sp>
      <p:sp>
        <p:nvSpPr>
          <p:cNvPr id="14" name="Title 13">
            <a:extLst>
              <a:ext uri="{FF2B5EF4-FFF2-40B4-BE49-F238E27FC236}">
                <a16:creationId xmlns:a16="http://schemas.microsoft.com/office/drawing/2014/main" id="{D643B86F-B701-D737-A433-B7659D644C48}"/>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80277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70CB49F-A5E1-01E9-C26B-6E701F8D89D5}"/>
              </a:ext>
            </a:extLst>
          </p:cNvPr>
          <p:cNvSpPr>
            <a:spLocks noGrp="1"/>
          </p:cNvSpPr>
          <p:nvPr>
            <p:ph type="body" sz="quarter" idx="15"/>
          </p:nvPr>
        </p:nvSpPr>
        <p:spPr/>
        <p:txBody>
          <a:bodyPr/>
          <a:lstStyle/>
          <a:p>
            <a:pPr algn="ctr"/>
            <a:r>
              <a:rPr lang="en-US"/>
              <a:t>CAB-LA Dosing Schedule</a:t>
            </a:r>
          </a:p>
        </p:txBody>
      </p:sp>
      <p:sp>
        <p:nvSpPr>
          <p:cNvPr id="41" name="Freeform 22">
            <a:extLst>
              <a:ext uri="{FF2B5EF4-FFF2-40B4-BE49-F238E27FC236}">
                <a16:creationId xmlns:a16="http://schemas.microsoft.com/office/drawing/2014/main" id="{34FE9359-F399-333A-5EA5-F7137CD87A86}"/>
              </a:ext>
            </a:extLst>
          </p:cNvPr>
          <p:cNvSpPr/>
          <p:nvPr/>
        </p:nvSpPr>
        <p:spPr>
          <a:xfrm rot="13500000">
            <a:off x="4236406" y="2577444"/>
            <a:ext cx="1252084" cy="125282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solidFill>
            <a:srgbClr val="022169"/>
          </a:solidFill>
          <a:ln w="5715" cap="flat">
            <a:noFill/>
            <a:prstDash val="solid"/>
            <a:miter/>
          </a:ln>
        </p:spPr>
        <p:txBody>
          <a:bodyPr rtlCol="0" anchor="ctr"/>
          <a:lstStyle/>
          <a:p>
            <a:pPr defTabSz="914374">
              <a:defRPr/>
            </a:pPr>
            <a:endParaRPr lang="en-US" kern="0">
              <a:solidFill>
                <a:prstClr val="black"/>
              </a:solidFill>
            </a:endParaRPr>
          </a:p>
        </p:txBody>
      </p:sp>
      <p:sp>
        <p:nvSpPr>
          <p:cNvPr id="42" name="Right Arrow 41">
            <a:extLst>
              <a:ext uri="{FF2B5EF4-FFF2-40B4-BE49-F238E27FC236}">
                <a16:creationId xmlns:a16="http://schemas.microsoft.com/office/drawing/2014/main" id="{7C581EC2-BCF8-B0B5-E784-7E0F7585942A}"/>
              </a:ext>
            </a:extLst>
          </p:cNvPr>
          <p:cNvSpPr/>
          <p:nvPr/>
        </p:nvSpPr>
        <p:spPr>
          <a:xfrm rot="5400000">
            <a:off x="-164672" y="4119675"/>
            <a:ext cx="5130244" cy="825376"/>
          </a:xfrm>
          <a:prstGeom prst="rightArrow">
            <a:avLst>
              <a:gd name="adj1" fmla="val 47790"/>
              <a:gd name="adj2" fmla="val 59583"/>
            </a:avLst>
          </a:prstGeom>
          <a:gradFill flip="none" rotWithShape="1">
            <a:gsLst>
              <a:gs pos="11000">
                <a:srgbClr val="44546A"/>
              </a:gs>
              <a:gs pos="68000">
                <a:srgbClr val="00B5DE"/>
              </a:gs>
            </a:gsLst>
            <a:lin ang="0" scaled="1"/>
            <a:tileRect/>
          </a:gra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43" name="TextBox 42">
            <a:extLst>
              <a:ext uri="{FF2B5EF4-FFF2-40B4-BE49-F238E27FC236}">
                <a16:creationId xmlns:a16="http://schemas.microsoft.com/office/drawing/2014/main" id="{DA606D92-1D93-37EB-A236-B4006BDE8D74}"/>
              </a:ext>
            </a:extLst>
          </p:cNvPr>
          <p:cNvSpPr txBox="1"/>
          <p:nvPr/>
        </p:nvSpPr>
        <p:spPr>
          <a:xfrm rot="16200000">
            <a:off x="804940" y="2616929"/>
            <a:ext cx="2107352" cy="646331"/>
          </a:xfrm>
          <a:prstGeom prst="rect">
            <a:avLst/>
          </a:prstGeom>
          <a:noFill/>
        </p:spPr>
        <p:txBody>
          <a:bodyPr wrap="square">
            <a:spAutoFit/>
          </a:bodyPr>
          <a:lstStyle/>
          <a:p>
            <a:pPr algn="ctr" defTabSz="914374">
              <a:defRPr/>
            </a:pPr>
            <a:r>
              <a:rPr lang="en-US" b="1" kern="0">
                <a:solidFill>
                  <a:srgbClr val="022169"/>
                </a:solidFill>
                <a:latin typeface="Century Gothic" panose="020B0502020202020204" pitchFamily="34" charset="0"/>
                <a:cs typeface="Arial"/>
              </a:rPr>
              <a:t>LOADING</a:t>
            </a:r>
            <a:r>
              <a:rPr lang="en-US" kern="0">
                <a:solidFill>
                  <a:srgbClr val="022169"/>
                </a:solidFill>
              </a:rPr>
              <a:t> </a:t>
            </a:r>
          </a:p>
          <a:p>
            <a:pPr algn="ctr" defTabSz="914374">
              <a:defRPr/>
            </a:pPr>
            <a:r>
              <a:rPr lang="en-US" b="1" kern="0">
                <a:solidFill>
                  <a:srgbClr val="022169"/>
                </a:solidFill>
                <a:latin typeface="Century Gothic" panose="020B0502020202020204" pitchFamily="34" charset="0"/>
                <a:cs typeface="Arial"/>
              </a:rPr>
              <a:t>DOSES</a:t>
            </a:r>
          </a:p>
        </p:txBody>
      </p:sp>
      <p:sp>
        <p:nvSpPr>
          <p:cNvPr id="44" name="TextBox 43">
            <a:extLst>
              <a:ext uri="{FF2B5EF4-FFF2-40B4-BE49-F238E27FC236}">
                <a16:creationId xmlns:a16="http://schemas.microsoft.com/office/drawing/2014/main" id="{70F170E0-3B5E-4308-17FD-E41A9BD2F448}"/>
              </a:ext>
            </a:extLst>
          </p:cNvPr>
          <p:cNvSpPr txBox="1"/>
          <p:nvPr/>
        </p:nvSpPr>
        <p:spPr>
          <a:xfrm rot="16200000">
            <a:off x="934086" y="5161583"/>
            <a:ext cx="2107352" cy="369332"/>
          </a:xfrm>
          <a:prstGeom prst="rect">
            <a:avLst/>
          </a:prstGeom>
          <a:noFill/>
        </p:spPr>
        <p:txBody>
          <a:bodyPr wrap="square">
            <a:spAutoFit/>
          </a:bodyPr>
          <a:lstStyle/>
          <a:p>
            <a:pPr algn="ctr" defTabSz="914374">
              <a:defRPr/>
            </a:pPr>
            <a:r>
              <a:rPr lang="en-US" b="1" kern="0">
                <a:solidFill>
                  <a:srgbClr val="00B5DE"/>
                </a:solidFill>
                <a:latin typeface="Century Gothic" panose="020B0502020202020204" pitchFamily="34" charset="0"/>
                <a:cs typeface="Arial"/>
              </a:rPr>
              <a:t>CONTINUATION</a:t>
            </a:r>
            <a:endParaRPr lang="en-US" kern="0">
              <a:solidFill>
                <a:srgbClr val="00B5DE"/>
              </a:solidFill>
            </a:endParaRPr>
          </a:p>
        </p:txBody>
      </p:sp>
      <p:grpSp>
        <p:nvGrpSpPr>
          <p:cNvPr id="45" name="Graphic 13">
            <a:extLst>
              <a:ext uri="{FF2B5EF4-FFF2-40B4-BE49-F238E27FC236}">
                <a16:creationId xmlns:a16="http://schemas.microsoft.com/office/drawing/2014/main" id="{2467062D-1148-317E-6AD3-06F5AAF1EF82}"/>
              </a:ext>
            </a:extLst>
          </p:cNvPr>
          <p:cNvGrpSpPr/>
          <p:nvPr/>
        </p:nvGrpSpPr>
        <p:grpSpPr>
          <a:xfrm rot="13500000">
            <a:off x="4608045" y="2948440"/>
            <a:ext cx="493128" cy="493564"/>
            <a:chOff x="4738687" y="2085975"/>
            <a:chExt cx="2700337" cy="2702750"/>
          </a:xfrm>
          <a:solidFill>
            <a:srgbClr val="014385"/>
          </a:solidFill>
        </p:grpSpPr>
        <p:sp>
          <p:nvSpPr>
            <p:cNvPr id="46" name="Freeform 45">
              <a:extLst>
                <a:ext uri="{FF2B5EF4-FFF2-40B4-BE49-F238E27FC236}">
                  <a16:creationId xmlns:a16="http://schemas.microsoft.com/office/drawing/2014/main" id="{7CDE1675-C42E-AC64-BB02-ED97F6ADDCCC}"/>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7" name="Freeform 46">
              <a:extLst>
                <a:ext uri="{FF2B5EF4-FFF2-40B4-BE49-F238E27FC236}">
                  <a16:creationId xmlns:a16="http://schemas.microsoft.com/office/drawing/2014/main" id="{F80BE07D-BF04-E5D3-776D-A006A0FD85F9}"/>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8" name="Freeform 47">
              <a:extLst>
                <a:ext uri="{FF2B5EF4-FFF2-40B4-BE49-F238E27FC236}">
                  <a16:creationId xmlns:a16="http://schemas.microsoft.com/office/drawing/2014/main" id="{4161F5E5-9490-4DDA-0654-B649491A9921}"/>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49" name="Freeform 48">
              <a:extLst>
                <a:ext uri="{FF2B5EF4-FFF2-40B4-BE49-F238E27FC236}">
                  <a16:creationId xmlns:a16="http://schemas.microsoft.com/office/drawing/2014/main" id="{05BAD49B-2332-B8FA-E874-6B72FDC07880}"/>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0" name="Freeform 49">
              <a:extLst>
                <a:ext uri="{FF2B5EF4-FFF2-40B4-BE49-F238E27FC236}">
                  <a16:creationId xmlns:a16="http://schemas.microsoft.com/office/drawing/2014/main" id="{71A45711-8805-129A-F643-3F0D7F969592}"/>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51" name="Graphic 13">
            <a:extLst>
              <a:ext uri="{FF2B5EF4-FFF2-40B4-BE49-F238E27FC236}">
                <a16:creationId xmlns:a16="http://schemas.microsoft.com/office/drawing/2014/main" id="{B020E610-A526-03A2-AFDC-7F156511FA36}"/>
              </a:ext>
            </a:extLst>
          </p:cNvPr>
          <p:cNvGrpSpPr/>
          <p:nvPr/>
        </p:nvGrpSpPr>
        <p:grpSpPr>
          <a:xfrm rot="13500000">
            <a:off x="4245981" y="4566736"/>
            <a:ext cx="1252084" cy="1252823"/>
            <a:chOff x="2667000" y="0"/>
            <a:chExt cx="6856363" cy="6860413"/>
          </a:xfrm>
          <a:solidFill>
            <a:srgbClr val="01ADD8"/>
          </a:solidFill>
        </p:grpSpPr>
        <p:sp>
          <p:nvSpPr>
            <p:cNvPr id="52" name="Freeform 51">
              <a:extLst>
                <a:ext uri="{FF2B5EF4-FFF2-40B4-BE49-F238E27FC236}">
                  <a16:creationId xmlns:a16="http://schemas.microsoft.com/office/drawing/2014/main" id="{786A343F-1757-713D-4192-2C3EABAFE7E9}"/>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3" name="Freeform 52">
              <a:extLst>
                <a:ext uri="{FF2B5EF4-FFF2-40B4-BE49-F238E27FC236}">
                  <a16:creationId xmlns:a16="http://schemas.microsoft.com/office/drawing/2014/main" id="{E3C3A343-0266-5C77-3D28-57BDA88061AD}"/>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4" name="Freeform 53">
              <a:extLst>
                <a:ext uri="{FF2B5EF4-FFF2-40B4-BE49-F238E27FC236}">
                  <a16:creationId xmlns:a16="http://schemas.microsoft.com/office/drawing/2014/main" id="{580664B9-B8DE-7808-28FA-7587093E0895}"/>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5" name="Freeform 54">
              <a:extLst>
                <a:ext uri="{FF2B5EF4-FFF2-40B4-BE49-F238E27FC236}">
                  <a16:creationId xmlns:a16="http://schemas.microsoft.com/office/drawing/2014/main" id="{191CAD6B-D57A-4762-3805-50FD81C89D27}"/>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6" name="Freeform 55">
              <a:extLst>
                <a:ext uri="{FF2B5EF4-FFF2-40B4-BE49-F238E27FC236}">
                  <a16:creationId xmlns:a16="http://schemas.microsoft.com/office/drawing/2014/main" id="{C942F55F-60EA-0C2B-6086-03AD1BB512ED}"/>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57" name="Freeform 56">
              <a:extLst>
                <a:ext uri="{FF2B5EF4-FFF2-40B4-BE49-F238E27FC236}">
                  <a16:creationId xmlns:a16="http://schemas.microsoft.com/office/drawing/2014/main" id="{4CBF30BE-3FAC-9733-CF1D-7A1CCCBF9FBC}"/>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58" name="Graphic 13">
            <a:extLst>
              <a:ext uri="{FF2B5EF4-FFF2-40B4-BE49-F238E27FC236}">
                <a16:creationId xmlns:a16="http://schemas.microsoft.com/office/drawing/2014/main" id="{ECEBBBE2-175B-784D-FFEE-66D344166732}"/>
              </a:ext>
            </a:extLst>
          </p:cNvPr>
          <p:cNvGrpSpPr/>
          <p:nvPr/>
        </p:nvGrpSpPr>
        <p:grpSpPr>
          <a:xfrm rot="13500000">
            <a:off x="4226833" y="5577779"/>
            <a:ext cx="1252084" cy="1252823"/>
            <a:chOff x="2667000" y="0"/>
            <a:chExt cx="6856363" cy="6860413"/>
          </a:xfrm>
          <a:solidFill>
            <a:srgbClr val="00B5DE"/>
          </a:solidFill>
        </p:grpSpPr>
        <p:sp>
          <p:nvSpPr>
            <p:cNvPr id="59" name="Freeform 58">
              <a:extLst>
                <a:ext uri="{FF2B5EF4-FFF2-40B4-BE49-F238E27FC236}">
                  <a16:creationId xmlns:a16="http://schemas.microsoft.com/office/drawing/2014/main" id="{CCBF408F-7D09-8A4A-F1EC-8032F0ED13D6}"/>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0" name="Freeform 59">
              <a:extLst>
                <a:ext uri="{FF2B5EF4-FFF2-40B4-BE49-F238E27FC236}">
                  <a16:creationId xmlns:a16="http://schemas.microsoft.com/office/drawing/2014/main" id="{8223F4E2-5CE0-6D14-1526-A2ACA109BA45}"/>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1" name="Freeform 60">
              <a:extLst>
                <a:ext uri="{FF2B5EF4-FFF2-40B4-BE49-F238E27FC236}">
                  <a16:creationId xmlns:a16="http://schemas.microsoft.com/office/drawing/2014/main" id="{574BD912-8DFF-6B48-1855-3554C5E87781}"/>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2" name="Freeform 61">
              <a:extLst>
                <a:ext uri="{FF2B5EF4-FFF2-40B4-BE49-F238E27FC236}">
                  <a16:creationId xmlns:a16="http://schemas.microsoft.com/office/drawing/2014/main" id="{751DDB38-8E7F-8EDE-21C7-8251E23DD4C6}"/>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3" name="Freeform 62">
              <a:extLst>
                <a:ext uri="{FF2B5EF4-FFF2-40B4-BE49-F238E27FC236}">
                  <a16:creationId xmlns:a16="http://schemas.microsoft.com/office/drawing/2014/main" id="{03A61901-CAA7-E414-26B4-F220F5831178}"/>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64" name="Freeform 63">
              <a:extLst>
                <a:ext uri="{FF2B5EF4-FFF2-40B4-BE49-F238E27FC236}">
                  <a16:creationId xmlns:a16="http://schemas.microsoft.com/office/drawing/2014/main" id="{9E77D118-4D51-C647-B54A-C07F2287CE69}"/>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sp>
        <p:nvSpPr>
          <p:cNvPr id="65" name="TextBox 64">
            <a:extLst>
              <a:ext uri="{FF2B5EF4-FFF2-40B4-BE49-F238E27FC236}">
                <a16:creationId xmlns:a16="http://schemas.microsoft.com/office/drawing/2014/main" id="{11E85069-ACEE-2B7F-7E97-6A1C8DFECCBC}"/>
              </a:ext>
            </a:extLst>
          </p:cNvPr>
          <p:cNvSpPr txBox="1"/>
          <p:nvPr/>
        </p:nvSpPr>
        <p:spPr>
          <a:xfrm>
            <a:off x="2823973" y="2310489"/>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1</a:t>
            </a:r>
            <a:endParaRPr lang="en-US" sz="1600" kern="0">
              <a:solidFill>
                <a:srgbClr val="022169"/>
              </a:solidFill>
            </a:endParaRPr>
          </a:p>
        </p:txBody>
      </p:sp>
      <p:sp>
        <p:nvSpPr>
          <p:cNvPr id="66" name="TextBox 65">
            <a:extLst>
              <a:ext uri="{FF2B5EF4-FFF2-40B4-BE49-F238E27FC236}">
                <a16:creationId xmlns:a16="http://schemas.microsoft.com/office/drawing/2014/main" id="{7B1C5C1A-6588-8FEE-BF1C-33C98527FEC1}"/>
              </a:ext>
            </a:extLst>
          </p:cNvPr>
          <p:cNvSpPr txBox="1"/>
          <p:nvPr/>
        </p:nvSpPr>
        <p:spPr>
          <a:xfrm>
            <a:off x="2823973" y="3030407"/>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2</a:t>
            </a:r>
            <a:endParaRPr lang="en-US" sz="1600" kern="0">
              <a:solidFill>
                <a:srgbClr val="022169"/>
              </a:solidFill>
            </a:endParaRPr>
          </a:p>
        </p:txBody>
      </p:sp>
      <p:sp>
        <p:nvSpPr>
          <p:cNvPr id="67" name="TextBox 66">
            <a:extLst>
              <a:ext uri="{FF2B5EF4-FFF2-40B4-BE49-F238E27FC236}">
                <a16:creationId xmlns:a16="http://schemas.microsoft.com/office/drawing/2014/main" id="{2A33DF1A-C873-5208-82DD-4D7DF0ADD89C}"/>
              </a:ext>
            </a:extLst>
          </p:cNvPr>
          <p:cNvSpPr txBox="1"/>
          <p:nvPr/>
        </p:nvSpPr>
        <p:spPr>
          <a:xfrm>
            <a:off x="2823973" y="4073252"/>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4</a:t>
            </a:r>
            <a:endParaRPr lang="en-US" sz="1600" kern="0">
              <a:solidFill>
                <a:srgbClr val="022169"/>
              </a:solidFill>
            </a:endParaRPr>
          </a:p>
        </p:txBody>
      </p:sp>
      <p:sp>
        <p:nvSpPr>
          <p:cNvPr id="68" name="TextBox 67">
            <a:extLst>
              <a:ext uri="{FF2B5EF4-FFF2-40B4-BE49-F238E27FC236}">
                <a16:creationId xmlns:a16="http://schemas.microsoft.com/office/drawing/2014/main" id="{D92C2352-612D-AAD4-E7D0-5C9E7267638B}"/>
              </a:ext>
            </a:extLst>
          </p:cNvPr>
          <p:cNvSpPr txBox="1"/>
          <p:nvPr/>
        </p:nvSpPr>
        <p:spPr>
          <a:xfrm>
            <a:off x="2823973" y="5052219"/>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6</a:t>
            </a:r>
            <a:endParaRPr lang="en-US" sz="1600" kern="0">
              <a:solidFill>
                <a:srgbClr val="022169"/>
              </a:solidFill>
            </a:endParaRPr>
          </a:p>
        </p:txBody>
      </p:sp>
      <p:sp>
        <p:nvSpPr>
          <p:cNvPr id="69" name="TextBox 68">
            <a:extLst>
              <a:ext uri="{FF2B5EF4-FFF2-40B4-BE49-F238E27FC236}">
                <a16:creationId xmlns:a16="http://schemas.microsoft.com/office/drawing/2014/main" id="{CF347B33-4B67-00B9-F27F-4C4F514CB93E}"/>
              </a:ext>
            </a:extLst>
          </p:cNvPr>
          <p:cNvSpPr txBox="1"/>
          <p:nvPr/>
        </p:nvSpPr>
        <p:spPr>
          <a:xfrm>
            <a:off x="2823973" y="6031186"/>
            <a:ext cx="1045030" cy="338554"/>
          </a:xfrm>
          <a:prstGeom prst="rect">
            <a:avLst/>
          </a:prstGeom>
          <a:noFill/>
        </p:spPr>
        <p:txBody>
          <a:bodyPr wrap="square">
            <a:spAutoFit/>
          </a:bodyPr>
          <a:lstStyle/>
          <a:p>
            <a:pPr algn="ctr" defTabSz="914374">
              <a:defRPr/>
            </a:pPr>
            <a:r>
              <a:rPr lang="en-US" sz="1600" kern="0">
                <a:solidFill>
                  <a:srgbClr val="022169"/>
                </a:solidFill>
                <a:latin typeface="Century Gothic" panose="020B0502020202020204" pitchFamily="34" charset="0"/>
                <a:cs typeface="Arial"/>
              </a:rPr>
              <a:t>Month 8</a:t>
            </a:r>
            <a:endParaRPr lang="en-US" sz="1600" kern="0">
              <a:solidFill>
                <a:srgbClr val="022169"/>
              </a:solidFill>
            </a:endParaRPr>
          </a:p>
        </p:txBody>
      </p:sp>
      <p:grpSp>
        <p:nvGrpSpPr>
          <p:cNvPr id="70" name="Graphic 13">
            <a:extLst>
              <a:ext uri="{FF2B5EF4-FFF2-40B4-BE49-F238E27FC236}">
                <a16:creationId xmlns:a16="http://schemas.microsoft.com/office/drawing/2014/main" id="{7B23EE3F-9778-BD54-EBD4-F6CB93A6429B}"/>
              </a:ext>
            </a:extLst>
          </p:cNvPr>
          <p:cNvGrpSpPr/>
          <p:nvPr/>
        </p:nvGrpSpPr>
        <p:grpSpPr>
          <a:xfrm rot="13500000">
            <a:off x="4226835" y="3605567"/>
            <a:ext cx="1252085" cy="1252823"/>
            <a:chOff x="2667000" y="0"/>
            <a:chExt cx="6856363" cy="6860413"/>
          </a:xfrm>
          <a:solidFill>
            <a:srgbClr val="01ADD8"/>
          </a:solidFill>
        </p:grpSpPr>
        <p:sp>
          <p:nvSpPr>
            <p:cNvPr id="71" name="Freeform 36">
              <a:extLst>
                <a:ext uri="{FF2B5EF4-FFF2-40B4-BE49-F238E27FC236}">
                  <a16:creationId xmlns:a16="http://schemas.microsoft.com/office/drawing/2014/main" id="{EFFBE8E5-3479-E8F4-7107-BFC351EB2C41}"/>
                </a:ext>
              </a:extLst>
            </p:cNvPr>
            <p:cNvSpPr/>
            <p:nvPr/>
          </p:nvSpPr>
          <p:spPr>
            <a:xfrm>
              <a:off x="2667000" y="0"/>
              <a:ext cx="6856363" cy="6860413"/>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2" name="Freeform 37">
              <a:extLst>
                <a:ext uri="{FF2B5EF4-FFF2-40B4-BE49-F238E27FC236}">
                  <a16:creationId xmlns:a16="http://schemas.microsoft.com/office/drawing/2014/main" id="{A05DE005-A5B3-A6E4-FE50-2363506C771B}"/>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3" name="Freeform 38">
              <a:extLst>
                <a:ext uri="{FF2B5EF4-FFF2-40B4-BE49-F238E27FC236}">
                  <a16:creationId xmlns:a16="http://schemas.microsoft.com/office/drawing/2014/main" id="{AE7C0D90-434C-2DD4-02D4-0D9EB9C4590C}"/>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4" name="Freeform 39">
              <a:extLst>
                <a:ext uri="{FF2B5EF4-FFF2-40B4-BE49-F238E27FC236}">
                  <a16:creationId xmlns:a16="http://schemas.microsoft.com/office/drawing/2014/main" id="{E3D69F3F-0323-91E4-B30B-B13AFB824AEA}"/>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5" name="Freeform 40">
              <a:extLst>
                <a:ext uri="{FF2B5EF4-FFF2-40B4-BE49-F238E27FC236}">
                  <a16:creationId xmlns:a16="http://schemas.microsoft.com/office/drawing/2014/main" id="{BF0A9ADB-8959-77A2-7416-5F462ABF805B}"/>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sp>
          <p:nvSpPr>
            <p:cNvPr id="76" name="Freeform 41">
              <a:extLst>
                <a:ext uri="{FF2B5EF4-FFF2-40B4-BE49-F238E27FC236}">
                  <a16:creationId xmlns:a16="http://schemas.microsoft.com/office/drawing/2014/main" id="{D9DB3456-6E51-8960-1DCA-4A25761EE024}"/>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grpFill/>
            <a:ln w="5715" cap="flat">
              <a:noFill/>
              <a:prstDash val="solid"/>
              <a:miter/>
            </a:ln>
          </p:spPr>
          <p:txBody>
            <a:bodyPr rtlCol="0" anchor="ctr"/>
            <a:lstStyle/>
            <a:p>
              <a:pPr defTabSz="914374">
                <a:defRPr/>
              </a:pPr>
              <a:endParaRPr lang="en-US" kern="0">
                <a:solidFill>
                  <a:prstClr val="black"/>
                </a:solidFill>
              </a:endParaRPr>
            </a:p>
          </p:txBody>
        </p:sp>
      </p:grpSp>
      <p:grpSp>
        <p:nvGrpSpPr>
          <p:cNvPr id="77" name="Graphic 13">
            <a:extLst>
              <a:ext uri="{FF2B5EF4-FFF2-40B4-BE49-F238E27FC236}">
                <a16:creationId xmlns:a16="http://schemas.microsoft.com/office/drawing/2014/main" id="{BE771450-F2E4-17E1-2514-DE80536EA1FE}"/>
              </a:ext>
            </a:extLst>
          </p:cNvPr>
          <p:cNvGrpSpPr/>
          <p:nvPr/>
        </p:nvGrpSpPr>
        <p:grpSpPr>
          <a:xfrm rot="13500000">
            <a:off x="4226832" y="1807893"/>
            <a:ext cx="1252084" cy="1252823"/>
            <a:chOff x="2667000" y="-1"/>
            <a:chExt cx="6856361" cy="6860411"/>
          </a:xfrm>
          <a:solidFill>
            <a:srgbClr val="00B5DE"/>
          </a:solidFill>
        </p:grpSpPr>
        <p:sp>
          <p:nvSpPr>
            <p:cNvPr id="78" name="Freeform 77">
              <a:extLst>
                <a:ext uri="{FF2B5EF4-FFF2-40B4-BE49-F238E27FC236}">
                  <a16:creationId xmlns:a16="http://schemas.microsoft.com/office/drawing/2014/main" id="{03E7F4AF-6BCA-10B6-3FDB-D613E4347509}"/>
                </a:ext>
              </a:extLst>
            </p:cNvPr>
            <p:cNvSpPr/>
            <p:nvPr/>
          </p:nvSpPr>
          <p:spPr>
            <a:xfrm>
              <a:off x="2667000" y="-1"/>
              <a:ext cx="6856361" cy="6860411"/>
            </a:xfrm>
            <a:custGeom>
              <a:avLst/>
              <a:gdLst>
                <a:gd name="connsiteX0" fmla="*/ 6815138 w 6856363"/>
                <a:gd name="connsiteY0" fmla="*/ 1343025 h 6860413"/>
                <a:gd name="connsiteX1" fmla="*/ 5514975 w 6856363"/>
                <a:gd name="connsiteY1" fmla="*/ 42863 h 6860413"/>
                <a:gd name="connsiteX2" fmla="*/ 5314950 w 6856363"/>
                <a:gd name="connsiteY2" fmla="*/ 42863 h 6860413"/>
                <a:gd name="connsiteX3" fmla="*/ 5314950 w 6856363"/>
                <a:gd name="connsiteY3" fmla="*/ 242888 h 6860413"/>
                <a:gd name="connsiteX4" fmla="*/ 5586413 w 6856363"/>
                <a:gd name="connsiteY4" fmla="*/ 514350 h 6860413"/>
                <a:gd name="connsiteX5" fmla="*/ 4643438 w 6856363"/>
                <a:gd name="connsiteY5" fmla="*/ 1457325 h 6860413"/>
                <a:gd name="connsiteX6" fmla="*/ 4457700 w 6856363"/>
                <a:gd name="connsiteY6" fmla="*/ 1271588 h 6860413"/>
                <a:gd name="connsiteX7" fmla="*/ 4257675 w 6856363"/>
                <a:gd name="connsiteY7" fmla="*/ 1271588 h 6860413"/>
                <a:gd name="connsiteX8" fmla="*/ 1271588 w 6856363"/>
                <a:gd name="connsiteY8" fmla="*/ 4257675 h 6860413"/>
                <a:gd name="connsiteX9" fmla="*/ 1271588 w 6856363"/>
                <a:gd name="connsiteY9" fmla="*/ 4457700 h 6860413"/>
                <a:gd name="connsiteX10" fmla="*/ 1457325 w 6856363"/>
                <a:gd name="connsiteY10" fmla="*/ 4643438 h 6860413"/>
                <a:gd name="connsiteX11" fmla="*/ 1171575 w 6856363"/>
                <a:gd name="connsiteY11" fmla="*/ 4929188 h 6860413"/>
                <a:gd name="connsiteX12" fmla="*/ 1143000 w 6856363"/>
                <a:gd name="connsiteY12" fmla="*/ 5072063 h 6860413"/>
                <a:gd name="connsiteX13" fmla="*/ 1243013 w 6856363"/>
                <a:gd name="connsiteY13" fmla="*/ 5414963 h 6860413"/>
                <a:gd name="connsiteX14" fmla="*/ 42863 w 6856363"/>
                <a:gd name="connsiteY14" fmla="*/ 6615113 h 6860413"/>
                <a:gd name="connsiteX15" fmla="*/ 42863 w 6856363"/>
                <a:gd name="connsiteY15" fmla="*/ 6815138 h 6860413"/>
                <a:gd name="connsiteX16" fmla="*/ 242888 w 6856363"/>
                <a:gd name="connsiteY16" fmla="*/ 6815138 h 6860413"/>
                <a:gd name="connsiteX17" fmla="*/ 1443038 w 6856363"/>
                <a:gd name="connsiteY17" fmla="*/ 5614988 h 6860413"/>
                <a:gd name="connsiteX18" fmla="*/ 1785938 w 6856363"/>
                <a:gd name="connsiteY18" fmla="*/ 5715000 h 6860413"/>
                <a:gd name="connsiteX19" fmla="*/ 1928813 w 6856363"/>
                <a:gd name="connsiteY19" fmla="*/ 5686425 h 6860413"/>
                <a:gd name="connsiteX20" fmla="*/ 2214563 w 6856363"/>
                <a:gd name="connsiteY20" fmla="*/ 5400675 h 6860413"/>
                <a:gd name="connsiteX21" fmla="*/ 2400300 w 6856363"/>
                <a:gd name="connsiteY21" fmla="*/ 5586413 h 6860413"/>
                <a:gd name="connsiteX22" fmla="*/ 2600325 w 6856363"/>
                <a:gd name="connsiteY22" fmla="*/ 5586413 h 6860413"/>
                <a:gd name="connsiteX23" fmla="*/ 5572125 w 6856363"/>
                <a:gd name="connsiteY23" fmla="*/ 2614613 h 6860413"/>
                <a:gd name="connsiteX24" fmla="*/ 5572125 w 6856363"/>
                <a:gd name="connsiteY24" fmla="*/ 2414588 h 6860413"/>
                <a:gd name="connsiteX25" fmla="*/ 5386388 w 6856363"/>
                <a:gd name="connsiteY25" fmla="*/ 2228850 h 6860413"/>
                <a:gd name="connsiteX26" fmla="*/ 6329363 w 6856363"/>
                <a:gd name="connsiteY26" fmla="*/ 1285875 h 6860413"/>
                <a:gd name="connsiteX27" fmla="*/ 6600825 w 6856363"/>
                <a:gd name="connsiteY27" fmla="*/ 1557338 h 6860413"/>
                <a:gd name="connsiteX28" fmla="*/ 6800850 w 6856363"/>
                <a:gd name="connsiteY28" fmla="*/ 1557338 h 6860413"/>
                <a:gd name="connsiteX29" fmla="*/ 6815138 w 6856363"/>
                <a:gd name="connsiteY29" fmla="*/ 1343025 h 6860413"/>
                <a:gd name="connsiteX30" fmla="*/ 1785938 w 6856363"/>
                <a:gd name="connsiteY30" fmla="*/ 5414963 h 6860413"/>
                <a:gd name="connsiteX31" fmla="*/ 1514475 w 6856363"/>
                <a:gd name="connsiteY31" fmla="*/ 5329238 h 6860413"/>
                <a:gd name="connsiteX32" fmla="*/ 1428750 w 6856363"/>
                <a:gd name="connsiteY32" fmla="*/ 5057775 h 6860413"/>
                <a:gd name="connsiteX33" fmla="*/ 1643063 w 6856363"/>
                <a:gd name="connsiteY33" fmla="*/ 4843463 h 6860413"/>
                <a:gd name="connsiteX34" fmla="*/ 2000250 w 6856363"/>
                <a:gd name="connsiteY34" fmla="*/ 5200650 h 6860413"/>
                <a:gd name="connsiteX35" fmla="*/ 2500313 w 6856363"/>
                <a:gd name="connsiteY35" fmla="*/ 5286375 h 6860413"/>
                <a:gd name="connsiteX36" fmla="*/ 1571625 w 6856363"/>
                <a:gd name="connsiteY36" fmla="*/ 4357688 h 6860413"/>
                <a:gd name="connsiteX37" fmla="*/ 4343400 w 6856363"/>
                <a:gd name="connsiteY37" fmla="*/ 1585913 h 6860413"/>
                <a:gd name="connsiteX38" fmla="*/ 5272088 w 6856363"/>
                <a:gd name="connsiteY38" fmla="*/ 2514600 h 6860413"/>
                <a:gd name="connsiteX39" fmla="*/ 5186363 w 6856363"/>
                <a:gd name="connsiteY39" fmla="*/ 2014538 h 6860413"/>
                <a:gd name="connsiteX40" fmla="*/ 4829175 w 6856363"/>
                <a:gd name="connsiteY40" fmla="*/ 1657350 h 6860413"/>
                <a:gd name="connsiteX41" fmla="*/ 5786438 w 6856363"/>
                <a:gd name="connsiteY41" fmla="*/ 714375 h 6860413"/>
                <a:gd name="connsiteX42" fmla="*/ 6143625 w 6856363"/>
                <a:gd name="connsiteY42" fmla="*/ 1071563 h 686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6856363" h="6860413">
                  <a:moveTo>
                    <a:pt x="6815138" y="1343025"/>
                  </a:moveTo>
                  <a:lnTo>
                    <a:pt x="5514975" y="42863"/>
                  </a:lnTo>
                  <a:cubicBezTo>
                    <a:pt x="5457825" y="-14288"/>
                    <a:pt x="5372100" y="-14288"/>
                    <a:pt x="5314950" y="42863"/>
                  </a:cubicBezTo>
                  <a:cubicBezTo>
                    <a:pt x="5257800" y="100013"/>
                    <a:pt x="5257800" y="185738"/>
                    <a:pt x="5314950" y="242888"/>
                  </a:cubicBezTo>
                  <a:lnTo>
                    <a:pt x="5586413" y="514350"/>
                  </a:lnTo>
                  <a:lnTo>
                    <a:pt x="4643438" y="1457325"/>
                  </a:lnTo>
                  <a:lnTo>
                    <a:pt x="4457700" y="1271588"/>
                  </a:lnTo>
                  <a:cubicBezTo>
                    <a:pt x="4429125" y="1243013"/>
                    <a:pt x="4343400" y="1200150"/>
                    <a:pt x="4257675" y="1271588"/>
                  </a:cubicBezTo>
                  <a:lnTo>
                    <a:pt x="1271588" y="4257675"/>
                  </a:lnTo>
                  <a:cubicBezTo>
                    <a:pt x="1214438" y="4314825"/>
                    <a:pt x="1214438" y="4400550"/>
                    <a:pt x="1271588" y="4457700"/>
                  </a:cubicBezTo>
                  <a:lnTo>
                    <a:pt x="1457325" y="4643438"/>
                  </a:lnTo>
                  <a:lnTo>
                    <a:pt x="1171575" y="4929188"/>
                  </a:lnTo>
                  <a:cubicBezTo>
                    <a:pt x="1128713" y="4972050"/>
                    <a:pt x="1114425" y="5014913"/>
                    <a:pt x="1143000" y="5072063"/>
                  </a:cubicBezTo>
                  <a:lnTo>
                    <a:pt x="1243013" y="5414963"/>
                  </a:lnTo>
                  <a:lnTo>
                    <a:pt x="42863" y="6615113"/>
                  </a:lnTo>
                  <a:cubicBezTo>
                    <a:pt x="-14288" y="6672263"/>
                    <a:pt x="-14288" y="6757988"/>
                    <a:pt x="42863" y="6815138"/>
                  </a:cubicBezTo>
                  <a:cubicBezTo>
                    <a:pt x="71438" y="6843713"/>
                    <a:pt x="157163" y="6900863"/>
                    <a:pt x="242888" y="6815138"/>
                  </a:cubicBezTo>
                  <a:lnTo>
                    <a:pt x="1443038" y="5614988"/>
                  </a:lnTo>
                  <a:lnTo>
                    <a:pt x="1785938" y="5715000"/>
                  </a:lnTo>
                  <a:cubicBezTo>
                    <a:pt x="1800225" y="5715000"/>
                    <a:pt x="1857375" y="5743575"/>
                    <a:pt x="1928813" y="5686425"/>
                  </a:cubicBezTo>
                  <a:lnTo>
                    <a:pt x="2214563" y="5400675"/>
                  </a:lnTo>
                  <a:lnTo>
                    <a:pt x="2400300" y="5586413"/>
                  </a:lnTo>
                  <a:cubicBezTo>
                    <a:pt x="2486025" y="5672138"/>
                    <a:pt x="2571750" y="5614988"/>
                    <a:pt x="2600325" y="5586413"/>
                  </a:cubicBezTo>
                  <a:lnTo>
                    <a:pt x="5572125" y="2614613"/>
                  </a:lnTo>
                  <a:cubicBezTo>
                    <a:pt x="5629275" y="2557463"/>
                    <a:pt x="5629275" y="2471738"/>
                    <a:pt x="5572125" y="2414588"/>
                  </a:cubicBezTo>
                  <a:lnTo>
                    <a:pt x="5386388" y="2228850"/>
                  </a:lnTo>
                  <a:lnTo>
                    <a:pt x="6329363" y="1285875"/>
                  </a:lnTo>
                  <a:lnTo>
                    <a:pt x="6600825" y="1557338"/>
                  </a:lnTo>
                  <a:cubicBezTo>
                    <a:pt x="6686550" y="1628775"/>
                    <a:pt x="6772275" y="1585913"/>
                    <a:pt x="6800850" y="1557338"/>
                  </a:cubicBezTo>
                  <a:cubicBezTo>
                    <a:pt x="6872288" y="1485900"/>
                    <a:pt x="6872288" y="1400175"/>
                    <a:pt x="6815138" y="1343025"/>
                  </a:cubicBezTo>
                  <a:close/>
                  <a:moveTo>
                    <a:pt x="1785938" y="5414963"/>
                  </a:moveTo>
                  <a:lnTo>
                    <a:pt x="1514475" y="5329238"/>
                  </a:lnTo>
                  <a:lnTo>
                    <a:pt x="1428750" y="5057775"/>
                  </a:lnTo>
                  <a:lnTo>
                    <a:pt x="1643063" y="4843463"/>
                  </a:lnTo>
                  <a:lnTo>
                    <a:pt x="2000250" y="5200650"/>
                  </a:lnTo>
                  <a:close/>
                  <a:moveTo>
                    <a:pt x="2500313" y="5286375"/>
                  </a:moveTo>
                  <a:lnTo>
                    <a:pt x="1571625" y="4357688"/>
                  </a:lnTo>
                  <a:lnTo>
                    <a:pt x="4343400" y="1585913"/>
                  </a:lnTo>
                  <a:lnTo>
                    <a:pt x="5272088" y="2514600"/>
                  </a:lnTo>
                  <a:close/>
                  <a:moveTo>
                    <a:pt x="5186363" y="2014538"/>
                  </a:moveTo>
                  <a:lnTo>
                    <a:pt x="4829175" y="1657350"/>
                  </a:lnTo>
                  <a:lnTo>
                    <a:pt x="5786438" y="714375"/>
                  </a:lnTo>
                  <a:lnTo>
                    <a:pt x="6143625" y="1071563"/>
                  </a:lnTo>
                  <a:close/>
                </a:path>
              </a:pathLst>
            </a:custGeom>
            <a:solidFill>
              <a:srgbClr val="022169"/>
            </a:solidFill>
            <a:ln w="571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28D6DB7E-9566-F530-62D3-112F251BB71F}"/>
                </a:ext>
              </a:extLst>
            </p:cNvPr>
            <p:cNvSpPr/>
            <p:nvPr/>
          </p:nvSpPr>
          <p:spPr>
            <a:xfrm>
              <a:off x="6710362" y="2085975"/>
              <a:ext cx="728662" cy="724894"/>
            </a:xfrm>
            <a:custGeom>
              <a:avLst/>
              <a:gdLst>
                <a:gd name="connsiteX0" fmla="*/ 42863 w 728662"/>
                <a:gd name="connsiteY0" fmla="*/ 42863 h 724894"/>
                <a:gd name="connsiteX1" fmla="*/ 42863 w 728662"/>
                <a:gd name="connsiteY1" fmla="*/ 242888 h 724894"/>
                <a:gd name="connsiteX2" fmla="*/ 485775 w 728662"/>
                <a:gd name="connsiteY2" fmla="*/ 685800 h 724894"/>
                <a:gd name="connsiteX3" fmla="*/ 685800 w 728662"/>
                <a:gd name="connsiteY3" fmla="*/ 685800 h 724894"/>
                <a:gd name="connsiteX4" fmla="*/ 685800 w 728662"/>
                <a:gd name="connsiteY4" fmla="*/ 485775 h 724894"/>
                <a:gd name="connsiteX5" fmla="*/ 242888 w 728662"/>
                <a:gd name="connsiteY5" fmla="*/ 42863 h 724894"/>
                <a:gd name="connsiteX6" fmla="*/ 42863 w 728662"/>
                <a:gd name="connsiteY6" fmla="*/ 42863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8662" h="724894">
                  <a:moveTo>
                    <a:pt x="42863" y="42863"/>
                  </a:moveTo>
                  <a:cubicBezTo>
                    <a:pt x="-14288" y="100013"/>
                    <a:pt x="-14288" y="185738"/>
                    <a:pt x="42863" y="242888"/>
                  </a:cubicBezTo>
                  <a:lnTo>
                    <a:pt x="485775" y="685800"/>
                  </a:lnTo>
                  <a:cubicBezTo>
                    <a:pt x="557213" y="757238"/>
                    <a:pt x="657225" y="714375"/>
                    <a:pt x="685800" y="685800"/>
                  </a:cubicBezTo>
                  <a:cubicBezTo>
                    <a:pt x="742950" y="628650"/>
                    <a:pt x="742950" y="542925"/>
                    <a:pt x="685800" y="485775"/>
                  </a:cubicBezTo>
                  <a:lnTo>
                    <a:pt x="242888" y="42863"/>
                  </a:lnTo>
                  <a:cubicBezTo>
                    <a:pt x="185738" y="-14288"/>
                    <a:pt x="100013" y="-14288"/>
                    <a:pt x="42863" y="42863"/>
                  </a:cubicBezTo>
                  <a:close/>
                </a:path>
              </a:pathLst>
            </a:custGeom>
            <a:solidFill>
              <a:srgbClr val="022169"/>
            </a:solidFill>
            <a:ln w="571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AF9B3A10-1A7E-30D6-4F50-F0BDAB2650DD}"/>
                </a:ext>
              </a:extLst>
            </p:cNvPr>
            <p:cNvSpPr/>
            <p:nvPr/>
          </p:nvSpPr>
          <p:spPr>
            <a:xfrm>
              <a:off x="6224587" y="2571750"/>
              <a:ext cx="728662" cy="724894"/>
            </a:xfrm>
            <a:custGeom>
              <a:avLst/>
              <a:gdLst>
                <a:gd name="connsiteX0" fmla="*/ 242888 w 728662"/>
                <a:gd name="connsiteY0" fmla="*/ 42863 h 724894"/>
                <a:gd name="connsiteX1" fmla="*/ 42863 w 728662"/>
                <a:gd name="connsiteY1" fmla="*/ 42863 h 724894"/>
                <a:gd name="connsiteX2" fmla="*/ 42863 w 728662"/>
                <a:gd name="connsiteY2" fmla="*/ 242888 h 724894"/>
                <a:gd name="connsiteX3" fmla="*/ 485775 w 728662"/>
                <a:gd name="connsiteY3" fmla="*/ 685800 h 724894"/>
                <a:gd name="connsiteX4" fmla="*/ 685800 w 728662"/>
                <a:gd name="connsiteY4" fmla="*/ 685800 h 724894"/>
                <a:gd name="connsiteX5" fmla="*/ 685800 w 728662"/>
                <a:gd name="connsiteY5" fmla="*/ 485775 h 72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24894">
                  <a:moveTo>
                    <a:pt x="242888" y="42863"/>
                  </a:moveTo>
                  <a:cubicBezTo>
                    <a:pt x="185738" y="-14288"/>
                    <a:pt x="100013" y="-14288"/>
                    <a:pt x="42863" y="42863"/>
                  </a:cubicBezTo>
                  <a:cubicBezTo>
                    <a:pt x="-14288" y="100013"/>
                    <a:pt x="-14288" y="185738"/>
                    <a:pt x="42863" y="242888"/>
                  </a:cubicBezTo>
                  <a:lnTo>
                    <a:pt x="485775" y="685800"/>
                  </a:lnTo>
                  <a:cubicBezTo>
                    <a:pt x="585788" y="757238"/>
                    <a:pt x="657225" y="71437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AC9FBDA1-AF45-05A7-7F91-24D91FEF0D3C}"/>
                </a:ext>
              </a:extLst>
            </p:cNvPr>
            <p:cNvSpPr/>
            <p:nvPr/>
          </p:nvSpPr>
          <p:spPr>
            <a:xfrm>
              <a:off x="5724525" y="3071812"/>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71500" y="771525"/>
                    <a:pt x="657225" y="71437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7717F6C-5BE5-1518-7042-F7F6F159DC78}"/>
                </a:ext>
              </a:extLst>
            </p:cNvPr>
            <p:cNvSpPr/>
            <p:nvPr/>
          </p:nvSpPr>
          <p:spPr>
            <a:xfrm>
              <a:off x="5238750" y="3557587"/>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07866595-0BFD-BF14-6C82-95EFE16FADB7}"/>
                </a:ext>
              </a:extLst>
            </p:cNvPr>
            <p:cNvSpPr/>
            <p:nvPr/>
          </p:nvSpPr>
          <p:spPr>
            <a:xfrm>
              <a:off x="4738687" y="4057650"/>
              <a:ext cx="728662" cy="731075"/>
            </a:xfrm>
            <a:custGeom>
              <a:avLst/>
              <a:gdLst>
                <a:gd name="connsiteX0" fmla="*/ 242888 w 728662"/>
                <a:gd name="connsiteY0" fmla="*/ 42863 h 731075"/>
                <a:gd name="connsiteX1" fmla="*/ 42863 w 728662"/>
                <a:gd name="connsiteY1" fmla="*/ 42863 h 731075"/>
                <a:gd name="connsiteX2" fmla="*/ 42863 w 728662"/>
                <a:gd name="connsiteY2" fmla="*/ 242888 h 731075"/>
                <a:gd name="connsiteX3" fmla="*/ 485775 w 728662"/>
                <a:gd name="connsiteY3" fmla="*/ 685800 h 731075"/>
                <a:gd name="connsiteX4" fmla="*/ 685800 w 728662"/>
                <a:gd name="connsiteY4" fmla="*/ 685800 h 731075"/>
                <a:gd name="connsiteX5" fmla="*/ 685800 w 728662"/>
                <a:gd name="connsiteY5" fmla="*/ 485775 h 73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662" h="731075">
                  <a:moveTo>
                    <a:pt x="242888" y="42863"/>
                  </a:moveTo>
                  <a:cubicBezTo>
                    <a:pt x="185738" y="-14288"/>
                    <a:pt x="100013" y="-14288"/>
                    <a:pt x="42863" y="42863"/>
                  </a:cubicBezTo>
                  <a:cubicBezTo>
                    <a:pt x="-14288" y="100013"/>
                    <a:pt x="-14288" y="185738"/>
                    <a:pt x="42863" y="242888"/>
                  </a:cubicBezTo>
                  <a:lnTo>
                    <a:pt x="485775" y="685800"/>
                  </a:lnTo>
                  <a:cubicBezTo>
                    <a:pt x="514350" y="714375"/>
                    <a:pt x="614363" y="771525"/>
                    <a:pt x="685800" y="685800"/>
                  </a:cubicBezTo>
                  <a:cubicBezTo>
                    <a:pt x="742950" y="628650"/>
                    <a:pt x="742950" y="542925"/>
                    <a:pt x="685800" y="485775"/>
                  </a:cubicBezTo>
                  <a:close/>
                </a:path>
              </a:pathLst>
            </a:custGeom>
            <a:solidFill>
              <a:srgbClr val="022169"/>
            </a:solidFill>
            <a:ln w="5715" cap="flat">
              <a:noFill/>
              <a:prstDash val="solid"/>
              <a:miter/>
            </a:ln>
          </p:spPr>
          <p:txBody>
            <a:bodyPr rtlCol="0" anchor="ctr"/>
            <a:lstStyle/>
            <a:p>
              <a:endParaRPr lang="en-US"/>
            </a:p>
          </p:txBody>
        </p:sp>
      </p:grpSp>
      <p:sp>
        <p:nvSpPr>
          <p:cNvPr id="85" name="Content Placeholder 2">
            <a:extLst>
              <a:ext uri="{FF2B5EF4-FFF2-40B4-BE49-F238E27FC236}">
                <a16:creationId xmlns:a16="http://schemas.microsoft.com/office/drawing/2014/main" id="{F57CB5EA-D3E6-38B1-1AB3-6DEF5BFF4623}"/>
              </a:ext>
            </a:extLst>
          </p:cNvPr>
          <p:cNvSpPr txBox="1">
            <a:spLocks/>
          </p:cNvSpPr>
          <p:nvPr/>
        </p:nvSpPr>
        <p:spPr>
          <a:xfrm>
            <a:off x="684947" y="7570178"/>
            <a:ext cx="6016104" cy="1523318"/>
          </a:xfrm>
          <a:prstGeom prst="rect">
            <a:avLst/>
          </a:prstGeom>
          <a:solidFill>
            <a:schemeClr val="accent3">
              <a:lumMod val="20000"/>
              <a:lumOff val="80000"/>
            </a:schemeClr>
          </a:solidFill>
          <a:ln w="76200">
            <a:noFill/>
          </a:ln>
        </p:spPr>
        <p:txBody>
          <a:bodyPr anchor="ctr">
            <a:noAutofit/>
          </a:bodyPr>
          <a:lstStyle>
            <a:lvl1pPr marL="358148" indent="-358148" algn="l" defTabSz="1432590"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a:lstStyle>
          <a:p>
            <a:pPr marL="285741" indent="-285741">
              <a:lnSpc>
                <a:spcPct val="100000"/>
              </a:lnSpc>
              <a:spcBef>
                <a:spcPts val="600"/>
              </a:spcBef>
              <a:spcAft>
                <a:spcPts val="600"/>
              </a:spcAft>
            </a:pPr>
            <a:r>
              <a:rPr lang="en-US" sz="2000">
                <a:solidFill>
                  <a:srgbClr val="000000"/>
                </a:solidFill>
              </a:rPr>
              <a:t>First 2 loading dose injections given 4 weeks apart</a:t>
            </a:r>
          </a:p>
          <a:p>
            <a:pPr marL="285741" indent="-285741">
              <a:lnSpc>
                <a:spcPct val="100000"/>
              </a:lnSpc>
              <a:spcBef>
                <a:spcPts val="600"/>
              </a:spcBef>
              <a:spcAft>
                <a:spcPts val="600"/>
              </a:spcAft>
            </a:pPr>
            <a:r>
              <a:rPr lang="en-US" sz="2000">
                <a:solidFill>
                  <a:srgbClr val="000000"/>
                </a:solidFill>
              </a:rPr>
              <a:t>Then 1 injection every 8 weeks thereafter</a:t>
            </a:r>
          </a:p>
          <a:p>
            <a:pPr marL="285741" indent="-285741">
              <a:lnSpc>
                <a:spcPct val="100000"/>
              </a:lnSpc>
              <a:spcBef>
                <a:spcPts val="600"/>
              </a:spcBef>
              <a:spcAft>
                <a:spcPts val="600"/>
              </a:spcAft>
            </a:pPr>
            <a:r>
              <a:rPr lang="en-US" sz="2000">
                <a:solidFill>
                  <a:srgbClr val="000000"/>
                </a:solidFill>
              </a:rPr>
              <a:t>Window period for injections is +/- 1 week</a:t>
            </a:r>
          </a:p>
        </p:txBody>
      </p:sp>
      <p:sp>
        <p:nvSpPr>
          <p:cNvPr id="5" name="Title 4">
            <a:extLst>
              <a:ext uri="{FF2B5EF4-FFF2-40B4-BE49-F238E27FC236}">
                <a16:creationId xmlns:a16="http://schemas.microsoft.com/office/drawing/2014/main" id="{E9BD8EAB-59CC-7E40-8308-C3B4874F92C5}"/>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12871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DEBFCA3-C5C9-7835-4C1B-FED3ACDE4102}"/>
              </a:ext>
            </a:extLst>
          </p:cNvPr>
          <p:cNvSpPr>
            <a:spLocks noGrp="1"/>
          </p:cNvSpPr>
          <p:nvPr>
            <p:ph type="body" sz="quarter" idx="15"/>
          </p:nvPr>
        </p:nvSpPr>
        <p:spPr/>
        <p:txBody>
          <a:bodyPr/>
          <a:lstStyle/>
          <a:p>
            <a:pPr algn="ctr"/>
            <a:r>
              <a:rPr lang="en-US"/>
              <a:t>Initiation Schedule and Window​</a:t>
            </a:r>
          </a:p>
        </p:txBody>
      </p:sp>
      <p:sp>
        <p:nvSpPr>
          <p:cNvPr id="30" name="Frame 29">
            <a:extLst>
              <a:ext uri="{FF2B5EF4-FFF2-40B4-BE49-F238E27FC236}">
                <a16:creationId xmlns:a16="http://schemas.microsoft.com/office/drawing/2014/main" id="{9AF4E7F5-C6F3-B7C1-5B50-FCB9618F1E1E}"/>
              </a:ext>
            </a:extLst>
          </p:cNvPr>
          <p:cNvSpPr/>
          <p:nvPr/>
        </p:nvSpPr>
        <p:spPr>
          <a:xfrm>
            <a:off x="417541" y="2021888"/>
            <a:ext cx="6594418" cy="4378912"/>
          </a:xfrm>
          <a:prstGeom prst="frame">
            <a:avLst>
              <a:gd name="adj1" fmla="val 783"/>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31" name="Rectangle 30">
            <a:extLst>
              <a:ext uri="{FF2B5EF4-FFF2-40B4-BE49-F238E27FC236}">
                <a16:creationId xmlns:a16="http://schemas.microsoft.com/office/drawing/2014/main" id="{06D51048-804F-EB1A-5ED5-BCD896A3A516}"/>
              </a:ext>
            </a:extLst>
          </p:cNvPr>
          <p:cNvSpPr/>
          <p:nvPr/>
        </p:nvSpPr>
        <p:spPr>
          <a:xfrm>
            <a:off x="677935" y="1694283"/>
            <a:ext cx="721208" cy="782240"/>
          </a:xfrm>
          <a:prstGeom prst="rect">
            <a:avLst/>
          </a:prstGeom>
          <a:solidFill>
            <a:sysClr val="window" lastClr="FFFFFF"/>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grpSp>
        <p:nvGrpSpPr>
          <p:cNvPr id="32" name="Content Placeholder 4" descr="Daily calendar outline">
            <a:extLst>
              <a:ext uri="{FF2B5EF4-FFF2-40B4-BE49-F238E27FC236}">
                <a16:creationId xmlns:a16="http://schemas.microsoft.com/office/drawing/2014/main" id="{B875E226-DA17-4AC7-1EE0-0294CFC55EA7}"/>
              </a:ext>
            </a:extLst>
          </p:cNvPr>
          <p:cNvGrpSpPr/>
          <p:nvPr/>
        </p:nvGrpSpPr>
        <p:grpSpPr>
          <a:xfrm>
            <a:off x="775537" y="1775324"/>
            <a:ext cx="620163" cy="620163"/>
            <a:chOff x="2988920" y="1801413"/>
            <a:chExt cx="647700" cy="647700"/>
          </a:xfrm>
          <a:solidFill>
            <a:srgbClr val="00B5DE"/>
          </a:solidFill>
        </p:grpSpPr>
        <p:sp>
          <p:nvSpPr>
            <p:cNvPr id="33" name="Freeform 32">
              <a:extLst>
                <a:ext uri="{FF2B5EF4-FFF2-40B4-BE49-F238E27FC236}">
                  <a16:creationId xmlns:a16="http://schemas.microsoft.com/office/drawing/2014/main" id="{2CEBC341-C7A2-E34D-B0B9-3BF6D0D7A5F1}"/>
                </a:ext>
              </a:extLst>
            </p:cNvPr>
            <p:cNvSpPr/>
            <p:nvPr/>
          </p:nvSpPr>
          <p:spPr>
            <a:xfrm>
              <a:off x="2988920" y="1801413"/>
              <a:ext cx="647700" cy="647700"/>
            </a:xfrm>
            <a:custGeom>
              <a:avLst/>
              <a:gdLst>
                <a:gd name="connsiteX0" fmla="*/ 514350 w 647700"/>
                <a:gd name="connsiteY0" fmla="*/ 57150 h 647700"/>
                <a:gd name="connsiteX1" fmla="*/ 514350 w 647700"/>
                <a:gd name="connsiteY1" fmla="*/ 9525 h 647700"/>
                <a:gd name="connsiteX2" fmla="*/ 504825 w 647700"/>
                <a:gd name="connsiteY2" fmla="*/ 0 h 647700"/>
                <a:gd name="connsiteX3" fmla="*/ 495300 w 647700"/>
                <a:gd name="connsiteY3" fmla="*/ 9525 h 647700"/>
                <a:gd name="connsiteX4" fmla="*/ 495300 w 647700"/>
                <a:gd name="connsiteY4" fmla="*/ 57150 h 647700"/>
                <a:gd name="connsiteX5" fmla="*/ 152400 w 647700"/>
                <a:gd name="connsiteY5" fmla="*/ 57150 h 647700"/>
                <a:gd name="connsiteX6" fmla="*/ 152400 w 647700"/>
                <a:gd name="connsiteY6" fmla="*/ 9525 h 647700"/>
                <a:gd name="connsiteX7" fmla="*/ 142875 w 647700"/>
                <a:gd name="connsiteY7" fmla="*/ 0 h 647700"/>
                <a:gd name="connsiteX8" fmla="*/ 133350 w 647700"/>
                <a:gd name="connsiteY8" fmla="*/ 9525 h 647700"/>
                <a:gd name="connsiteX9" fmla="*/ 133350 w 647700"/>
                <a:gd name="connsiteY9" fmla="*/ 57150 h 647700"/>
                <a:gd name="connsiteX10" fmla="*/ 0 w 647700"/>
                <a:gd name="connsiteY10" fmla="*/ 57150 h 647700"/>
                <a:gd name="connsiteX11" fmla="*/ 0 w 647700"/>
                <a:gd name="connsiteY11" fmla="*/ 647700 h 647700"/>
                <a:gd name="connsiteX12" fmla="*/ 647700 w 647700"/>
                <a:gd name="connsiteY12" fmla="*/ 647700 h 647700"/>
                <a:gd name="connsiteX13" fmla="*/ 647700 w 647700"/>
                <a:gd name="connsiteY13" fmla="*/ 57150 h 647700"/>
                <a:gd name="connsiteX14" fmla="*/ 628650 w 647700"/>
                <a:gd name="connsiteY14" fmla="*/ 628650 h 647700"/>
                <a:gd name="connsiteX15" fmla="*/ 19050 w 647700"/>
                <a:gd name="connsiteY15" fmla="*/ 628650 h 647700"/>
                <a:gd name="connsiteX16" fmla="*/ 19050 w 647700"/>
                <a:gd name="connsiteY16" fmla="*/ 209550 h 647700"/>
                <a:gd name="connsiteX17" fmla="*/ 628650 w 647700"/>
                <a:gd name="connsiteY17" fmla="*/ 209550 h 647700"/>
                <a:gd name="connsiteX18" fmla="*/ 19050 w 647700"/>
                <a:gd name="connsiteY18" fmla="*/ 190500 h 647700"/>
                <a:gd name="connsiteX19" fmla="*/ 19050 w 647700"/>
                <a:gd name="connsiteY19" fmla="*/ 76200 h 647700"/>
                <a:gd name="connsiteX20" fmla="*/ 133350 w 647700"/>
                <a:gd name="connsiteY20" fmla="*/ 76200 h 647700"/>
                <a:gd name="connsiteX21" fmla="*/ 133350 w 647700"/>
                <a:gd name="connsiteY21" fmla="*/ 114300 h 647700"/>
                <a:gd name="connsiteX22" fmla="*/ 142875 w 647700"/>
                <a:gd name="connsiteY22" fmla="*/ 123825 h 647700"/>
                <a:gd name="connsiteX23" fmla="*/ 152400 w 647700"/>
                <a:gd name="connsiteY23" fmla="*/ 114300 h 647700"/>
                <a:gd name="connsiteX24" fmla="*/ 152400 w 647700"/>
                <a:gd name="connsiteY24" fmla="*/ 76200 h 647700"/>
                <a:gd name="connsiteX25" fmla="*/ 495300 w 647700"/>
                <a:gd name="connsiteY25" fmla="*/ 76200 h 647700"/>
                <a:gd name="connsiteX26" fmla="*/ 495300 w 647700"/>
                <a:gd name="connsiteY26" fmla="*/ 114300 h 647700"/>
                <a:gd name="connsiteX27" fmla="*/ 504825 w 647700"/>
                <a:gd name="connsiteY27" fmla="*/ 123825 h 647700"/>
                <a:gd name="connsiteX28" fmla="*/ 514350 w 647700"/>
                <a:gd name="connsiteY28" fmla="*/ 114300 h 647700"/>
                <a:gd name="connsiteX29" fmla="*/ 514350 w 647700"/>
                <a:gd name="connsiteY29" fmla="*/ 76200 h 647700"/>
                <a:gd name="connsiteX30" fmla="*/ 628650 w 647700"/>
                <a:gd name="connsiteY30" fmla="*/ 76200 h 647700"/>
                <a:gd name="connsiteX31" fmla="*/ 628650 w 647700"/>
                <a:gd name="connsiteY31" fmla="*/ 1905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47700" h="647700">
                  <a:moveTo>
                    <a:pt x="514350" y="57150"/>
                  </a:moveTo>
                  <a:lnTo>
                    <a:pt x="514350" y="9525"/>
                  </a:lnTo>
                  <a:cubicBezTo>
                    <a:pt x="514350" y="4264"/>
                    <a:pt x="510086" y="0"/>
                    <a:pt x="504825" y="0"/>
                  </a:cubicBezTo>
                  <a:cubicBezTo>
                    <a:pt x="499564" y="0"/>
                    <a:pt x="495300" y="4264"/>
                    <a:pt x="495300" y="9525"/>
                  </a:cubicBezTo>
                  <a:lnTo>
                    <a:pt x="495300" y="57150"/>
                  </a:lnTo>
                  <a:lnTo>
                    <a:pt x="152400" y="57150"/>
                  </a:lnTo>
                  <a:lnTo>
                    <a:pt x="152400" y="9525"/>
                  </a:lnTo>
                  <a:cubicBezTo>
                    <a:pt x="152400" y="4264"/>
                    <a:pt x="148136" y="0"/>
                    <a:pt x="142875" y="0"/>
                  </a:cubicBezTo>
                  <a:cubicBezTo>
                    <a:pt x="137614" y="0"/>
                    <a:pt x="133350" y="4264"/>
                    <a:pt x="133350" y="9525"/>
                  </a:cubicBezTo>
                  <a:lnTo>
                    <a:pt x="133350" y="57150"/>
                  </a:lnTo>
                  <a:lnTo>
                    <a:pt x="0" y="57150"/>
                  </a:lnTo>
                  <a:lnTo>
                    <a:pt x="0" y="647700"/>
                  </a:lnTo>
                  <a:lnTo>
                    <a:pt x="647700" y="647700"/>
                  </a:lnTo>
                  <a:lnTo>
                    <a:pt x="647700" y="57150"/>
                  </a:lnTo>
                  <a:close/>
                  <a:moveTo>
                    <a:pt x="628650" y="628650"/>
                  </a:moveTo>
                  <a:lnTo>
                    <a:pt x="19050" y="628650"/>
                  </a:lnTo>
                  <a:lnTo>
                    <a:pt x="19050" y="209550"/>
                  </a:lnTo>
                  <a:lnTo>
                    <a:pt x="628650" y="209550"/>
                  </a:lnTo>
                  <a:close/>
                  <a:moveTo>
                    <a:pt x="19050" y="190500"/>
                  </a:moveTo>
                  <a:lnTo>
                    <a:pt x="19050" y="76200"/>
                  </a:lnTo>
                  <a:lnTo>
                    <a:pt x="133350" y="76200"/>
                  </a:lnTo>
                  <a:lnTo>
                    <a:pt x="133350" y="114300"/>
                  </a:lnTo>
                  <a:cubicBezTo>
                    <a:pt x="133350" y="119561"/>
                    <a:pt x="137614" y="123825"/>
                    <a:pt x="142875" y="123825"/>
                  </a:cubicBezTo>
                  <a:cubicBezTo>
                    <a:pt x="148136" y="123825"/>
                    <a:pt x="152400" y="119561"/>
                    <a:pt x="152400" y="114300"/>
                  </a:cubicBezTo>
                  <a:lnTo>
                    <a:pt x="152400" y="76200"/>
                  </a:lnTo>
                  <a:lnTo>
                    <a:pt x="495300" y="76200"/>
                  </a:lnTo>
                  <a:lnTo>
                    <a:pt x="495300" y="114300"/>
                  </a:lnTo>
                  <a:cubicBezTo>
                    <a:pt x="495300" y="119561"/>
                    <a:pt x="499564" y="123825"/>
                    <a:pt x="504825" y="123825"/>
                  </a:cubicBezTo>
                  <a:cubicBezTo>
                    <a:pt x="510086" y="123825"/>
                    <a:pt x="514350" y="119561"/>
                    <a:pt x="514350" y="114300"/>
                  </a:cubicBezTo>
                  <a:lnTo>
                    <a:pt x="514350" y="76200"/>
                  </a:lnTo>
                  <a:lnTo>
                    <a:pt x="628650" y="76200"/>
                  </a:lnTo>
                  <a:lnTo>
                    <a:pt x="628650" y="19050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sp>
          <p:nvSpPr>
            <p:cNvPr id="34" name="Freeform 33">
              <a:extLst>
                <a:ext uri="{FF2B5EF4-FFF2-40B4-BE49-F238E27FC236}">
                  <a16:creationId xmlns:a16="http://schemas.microsoft.com/office/drawing/2014/main" id="{E692A1EC-642B-FCF9-588D-96327E3F99D4}"/>
                </a:ext>
              </a:extLst>
            </p:cNvPr>
            <p:cNvSpPr/>
            <p:nvPr/>
          </p:nvSpPr>
          <p:spPr>
            <a:xfrm>
              <a:off x="3065120" y="2068113"/>
              <a:ext cx="495300" cy="304800"/>
            </a:xfrm>
            <a:custGeom>
              <a:avLst/>
              <a:gdLst>
                <a:gd name="connsiteX0" fmla="*/ 180975 w 495300"/>
                <a:gd name="connsiteY0" fmla="*/ 304800 h 304800"/>
                <a:gd name="connsiteX1" fmla="*/ 495300 w 495300"/>
                <a:gd name="connsiteY1" fmla="*/ 304800 h 304800"/>
                <a:gd name="connsiteX2" fmla="*/ 495300 w 495300"/>
                <a:gd name="connsiteY2" fmla="*/ 0 h 304800"/>
                <a:gd name="connsiteX3" fmla="*/ 0 w 495300"/>
                <a:gd name="connsiteY3" fmla="*/ 0 h 304800"/>
                <a:gd name="connsiteX4" fmla="*/ 0 w 495300"/>
                <a:gd name="connsiteY4" fmla="*/ 304800 h 304800"/>
                <a:gd name="connsiteX5" fmla="*/ 180975 w 495300"/>
                <a:gd name="connsiteY5" fmla="*/ 304800 h 304800"/>
                <a:gd name="connsiteX6" fmla="*/ 180975 w 495300"/>
                <a:gd name="connsiteY6" fmla="*/ 285750 h 304800"/>
                <a:gd name="connsiteX7" fmla="*/ 180975 w 495300"/>
                <a:gd name="connsiteY7" fmla="*/ 209550 h 304800"/>
                <a:gd name="connsiteX8" fmla="*/ 314325 w 495300"/>
                <a:gd name="connsiteY8" fmla="*/ 209550 h 304800"/>
                <a:gd name="connsiteX9" fmla="*/ 314325 w 495300"/>
                <a:gd name="connsiteY9" fmla="*/ 285750 h 304800"/>
                <a:gd name="connsiteX10" fmla="*/ 180975 w 495300"/>
                <a:gd name="connsiteY10" fmla="*/ 114300 h 304800"/>
                <a:gd name="connsiteX11" fmla="*/ 314325 w 495300"/>
                <a:gd name="connsiteY11" fmla="*/ 114300 h 304800"/>
                <a:gd name="connsiteX12" fmla="*/ 314325 w 495300"/>
                <a:gd name="connsiteY12" fmla="*/ 190500 h 304800"/>
                <a:gd name="connsiteX13" fmla="*/ 180975 w 495300"/>
                <a:gd name="connsiteY13" fmla="*/ 190500 h 304800"/>
                <a:gd name="connsiteX14" fmla="*/ 161925 w 495300"/>
                <a:gd name="connsiteY14" fmla="*/ 190500 h 304800"/>
                <a:gd name="connsiteX15" fmla="*/ 19050 w 495300"/>
                <a:gd name="connsiteY15" fmla="*/ 190500 h 304800"/>
                <a:gd name="connsiteX16" fmla="*/ 19050 w 495300"/>
                <a:gd name="connsiteY16" fmla="*/ 114300 h 304800"/>
                <a:gd name="connsiteX17" fmla="*/ 161925 w 495300"/>
                <a:gd name="connsiteY17" fmla="*/ 114300 h 304800"/>
                <a:gd name="connsiteX18" fmla="*/ 333375 w 495300"/>
                <a:gd name="connsiteY18" fmla="*/ 114300 h 304800"/>
                <a:gd name="connsiteX19" fmla="*/ 476250 w 495300"/>
                <a:gd name="connsiteY19" fmla="*/ 114300 h 304800"/>
                <a:gd name="connsiteX20" fmla="*/ 476250 w 495300"/>
                <a:gd name="connsiteY20" fmla="*/ 190500 h 304800"/>
                <a:gd name="connsiteX21" fmla="*/ 333375 w 495300"/>
                <a:gd name="connsiteY21" fmla="*/ 190500 h 304800"/>
                <a:gd name="connsiteX22" fmla="*/ 333375 w 495300"/>
                <a:gd name="connsiteY22" fmla="*/ 285750 h 304800"/>
                <a:gd name="connsiteX23" fmla="*/ 333375 w 495300"/>
                <a:gd name="connsiteY23" fmla="*/ 209550 h 304800"/>
                <a:gd name="connsiteX24" fmla="*/ 476250 w 495300"/>
                <a:gd name="connsiteY24" fmla="*/ 209550 h 304800"/>
                <a:gd name="connsiteX25" fmla="*/ 476250 w 495300"/>
                <a:gd name="connsiteY25" fmla="*/ 285750 h 304800"/>
                <a:gd name="connsiteX26" fmla="*/ 476250 w 495300"/>
                <a:gd name="connsiteY26" fmla="*/ 19050 h 304800"/>
                <a:gd name="connsiteX27" fmla="*/ 476250 w 495300"/>
                <a:gd name="connsiteY27" fmla="*/ 95250 h 304800"/>
                <a:gd name="connsiteX28" fmla="*/ 333375 w 495300"/>
                <a:gd name="connsiteY28" fmla="*/ 95250 h 304800"/>
                <a:gd name="connsiteX29" fmla="*/ 333375 w 495300"/>
                <a:gd name="connsiteY29" fmla="*/ 19050 h 304800"/>
                <a:gd name="connsiteX30" fmla="*/ 314325 w 495300"/>
                <a:gd name="connsiteY30" fmla="*/ 19050 h 304800"/>
                <a:gd name="connsiteX31" fmla="*/ 314325 w 495300"/>
                <a:gd name="connsiteY31" fmla="*/ 95250 h 304800"/>
                <a:gd name="connsiteX32" fmla="*/ 180975 w 495300"/>
                <a:gd name="connsiteY32" fmla="*/ 95250 h 304800"/>
                <a:gd name="connsiteX33" fmla="*/ 180975 w 495300"/>
                <a:gd name="connsiteY33" fmla="*/ 19050 h 304800"/>
                <a:gd name="connsiteX34" fmla="*/ 161925 w 495300"/>
                <a:gd name="connsiteY34" fmla="*/ 19050 h 304800"/>
                <a:gd name="connsiteX35" fmla="*/ 161925 w 495300"/>
                <a:gd name="connsiteY35" fmla="*/ 95250 h 304800"/>
                <a:gd name="connsiteX36" fmla="*/ 19050 w 495300"/>
                <a:gd name="connsiteY36" fmla="*/ 95250 h 304800"/>
                <a:gd name="connsiteX37" fmla="*/ 19050 w 495300"/>
                <a:gd name="connsiteY37" fmla="*/ 19050 h 304800"/>
                <a:gd name="connsiteX38" fmla="*/ 19050 w 495300"/>
                <a:gd name="connsiteY38" fmla="*/ 285750 h 304800"/>
                <a:gd name="connsiteX39" fmla="*/ 19050 w 495300"/>
                <a:gd name="connsiteY39" fmla="*/ 209550 h 304800"/>
                <a:gd name="connsiteX40" fmla="*/ 161925 w 495300"/>
                <a:gd name="connsiteY40" fmla="*/ 209550 h 304800"/>
                <a:gd name="connsiteX41" fmla="*/ 161925 w 495300"/>
                <a:gd name="connsiteY41" fmla="*/ 28575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95300" h="304800">
                  <a:moveTo>
                    <a:pt x="180975" y="304800"/>
                  </a:moveTo>
                  <a:lnTo>
                    <a:pt x="495300" y="304800"/>
                  </a:lnTo>
                  <a:lnTo>
                    <a:pt x="495300" y="0"/>
                  </a:lnTo>
                  <a:lnTo>
                    <a:pt x="0" y="0"/>
                  </a:lnTo>
                  <a:lnTo>
                    <a:pt x="0" y="304800"/>
                  </a:lnTo>
                  <a:lnTo>
                    <a:pt x="180975" y="304800"/>
                  </a:lnTo>
                  <a:close/>
                  <a:moveTo>
                    <a:pt x="180975" y="285750"/>
                  </a:moveTo>
                  <a:lnTo>
                    <a:pt x="180975" y="209550"/>
                  </a:lnTo>
                  <a:lnTo>
                    <a:pt x="314325" y="209550"/>
                  </a:lnTo>
                  <a:lnTo>
                    <a:pt x="314325" y="285750"/>
                  </a:lnTo>
                  <a:close/>
                  <a:moveTo>
                    <a:pt x="180975" y="114300"/>
                  </a:moveTo>
                  <a:lnTo>
                    <a:pt x="314325" y="114300"/>
                  </a:lnTo>
                  <a:lnTo>
                    <a:pt x="314325" y="190500"/>
                  </a:lnTo>
                  <a:lnTo>
                    <a:pt x="180975" y="190500"/>
                  </a:lnTo>
                  <a:close/>
                  <a:moveTo>
                    <a:pt x="161925" y="190500"/>
                  </a:moveTo>
                  <a:lnTo>
                    <a:pt x="19050" y="190500"/>
                  </a:lnTo>
                  <a:lnTo>
                    <a:pt x="19050" y="114300"/>
                  </a:lnTo>
                  <a:lnTo>
                    <a:pt x="161925" y="114300"/>
                  </a:lnTo>
                  <a:close/>
                  <a:moveTo>
                    <a:pt x="333375" y="114300"/>
                  </a:moveTo>
                  <a:lnTo>
                    <a:pt x="476250" y="114300"/>
                  </a:lnTo>
                  <a:lnTo>
                    <a:pt x="476250" y="190500"/>
                  </a:lnTo>
                  <a:lnTo>
                    <a:pt x="333375" y="190500"/>
                  </a:lnTo>
                  <a:close/>
                  <a:moveTo>
                    <a:pt x="333375" y="285750"/>
                  </a:moveTo>
                  <a:lnTo>
                    <a:pt x="333375" y="209550"/>
                  </a:lnTo>
                  <a:lnTo>
                    <a:pt x="476250" y="209550"/>
                  </a:lnTo>
                  <a:lnTo>
                    <a:pt x="476250" y="285750"/>
                  </a:lnTo>
                  <a:close/>
                  <a:moveTo>
                    <a:pt x="476250" y="19050"/>
                  </a:moveTo>
                  <a:lnTo>
                    <a:pt x="476250" y="95250"/>
                  </a:lnTo>
                  <a:lnTo>
                    <a:pt x="333375" y="95250"/>
                  </a:lnTo>
                  <a:lnTo>
                    <a:pt x="333375" y="19050"/>
                  </a:lnTo>
                  <a:close/>
                  <a:moveTo>
                    <a:pt x="314325" y="19050"/>
                  </a:moveTo>
                  <a:lnTo>
                    <a:pt x="314325" y="95250"/>
                  </a:lnTo>
                  <a:lnTo>
                    <a:pt x="180975" y="95250"/>
                  </a:lnTo>
                  <a:lnTo>
                    <a:pt x="180975" y="19050"/>
                  </a:lnTo>
                  <a:close/>
                  <a:moveTo>
                    <a:pt x="161925" y="19050"/>
                  </a:moveTo>
                  <a:lnTo>
                    <a:pt x="161925" y="95250"/>
                  </a:lnTo>
                  <a:lnTo>
                    <a:pt x="19050" y="95250"/>
                  </a:lnTo>
                  <a:lnTo>
                    <a:pt x="19050" y="19050"/>
                  </a:lnTo>
                  <a:close/>
                  <a:moveTo>
                    <a:pt x="19050" y="285750"/>
                  </a:moveTo>
                  <a:lnTo>
                    <a:pt x="19050" y="209550"/>
                  </a:lnTo>
                  <a:lnTo>
                    <a:pt x="161925" y="209550"/>
                  </a:lnTo>
                  <a:lnTo>
                    <a:pt x="161925" y="285750"/>
                  </a:lnTo>
                  <a:close/>
                </a:path>
              </a:pathLst>
            </a:custGeom>
            <a:grpFill/>
            <a:ln w="9525" cap="flat">
              <a:noFill/>
              <a:prstDash val="solid"/>
              <a:miter/>
            </a:ln>
          </p:spPr>
          <p:txBody>
            <a:bodyPr rtlCol="0" anchor="ctr"/>
            <a:lstStyle/>
            <a:p>
              <a:pPr defTabSz="914374">
                <a:defRPr/>
              </a:pPr>
              <a:endParaRPr lang="en-US" kern="0">
                <a:solidFill>
                  <a:prstClr val="black"/>
                </a:solidFill>
              </a:endParaRPr>
            </a:p>
          </p:txBody>
        </p:sp>
      </p:grpSp>
      <p:sp>
        <p:nvSpPr>
          <p:cNvPr id="35" name="TextBox 34">
            <a:extLst>
              <a:ext uri="{FF2B5EF4-FFF2-40B4-BE49-F238E27FC236}">
                <a16:creationId xmlns:a16="http://schemas.microsoft.com/office/drawing/2014/main" id="{6B27FA57-FBA3-874C-ACF3-2482F4084C9F}"/>
              </a:ext>
            </a:extLst>
          </p:cNvPr>
          <p:cNvSpPr txBox="1"/>
          <p:nvPr/>
        </p:nvSpPr>
        <p:spPr>
          <a:xfrm>
            <a:off x="1376410" y="4187072"/>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1</a:t>
            </a:r>
            <a:endParaRPr lang="en-US" sz="1000" kern="0">
              <a:solidFill>
                <a:srgbClr val="022169"/>
              </a:solidFill>
            </a:endParaRPr>
          </a:p>
        </p:txBody>
      </p:sp>
      <p:sp>
        <p:nvSpPr>
          <p:cNvPr id="36" name="Oval 35">
            <a:extLst>
              <a:ext uri="{FF2B5EF4-FFF2-40B4-BE49-F238E27FC236}">
                <a16:creationId xmlns:a16="http://schemas.microsoft.com/office/drawing/2014/main" id="{293B063A-2A49-B967-CA4C-25F048A1792B}"/>
              </a:ext>
            </a:extLst>
          </p:cNvPr>
          <p:cNvSpPr/>
          <p:nvPr/>
        </p:nvSpPr>
        <p:spPr>
          <a:xfrm>
            <a:off x="1598751" y="3652987"/>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37" name="TextBox 36">
            <a:extLst>
              <a:ext uri="{FF2B5EF4-FFF2-40B4-BE49-F238E27FC236}">
                <a16:creationId xmlns:a16="http://schemas.microsoft.com/office/drawing/2014/main" id="{18B87D67-A2FE-2A0A-BE39-360E80F4FEBA}"/>
              </a:ext>
            </a:extLst>
          </p:cNvPr>
          <p:cNvSpPr txBox="1"/>
          <p:nvPr/>
        </p:nvSpPr>
        <p:spPr>
          <a:xfrm>
            <a:off x="489987" y="2770055"/>
            <a:ext cx="1127938" cy="646331"/>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First loading dose injection</a:t>
            </a:r>
          </a:p>
        </p:txBody>
      </p:sp>
      <p:sp>
        <p:nvSpPr>
          <p:cNvPr id="38" name="Rectangle 37">
            <a:extLst>
              <a:ext uri="{FF2B5EF4-FFF2-40B4-BE49-F238E27FC236}">
                <a16:creationId xmlns:a16="http://schemas.microsoft.com/office/drawing/2014/main" id="{B483E3D6-07FE-E1A2-ECEA-8071651F1763}"/>
              </a:ext>
            </a:extLst>
          </p:cNvPr>
          <p:cNvSpPr/>
          <p:nvPr/>
        </p:nvSpPr>
        <p:spPr>
          <a:xfrm>
            <a:off x="2714709" y="3365826"/>
            <a:ext cx="1868120" cy="1169490"/>
          </a:xfrm>
          <a:prstGeom prst="rect">
            <a:avLst/>
          </a:prstGeom>
          <a:solidFill>
            <a:sysClr val="window" lastClr="FFFFFF">
              <a:lumMod val="95000"/>
            </a:sysClr>
          </a:soli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39" name="Donut 38">
            <a:extLst>
              <a:ext uri="{FF2B5EF4-FFF2-40B4-BE49-F238E27FC236}">
                <a16:creationId xmlns:a16="http://schemas.microsoft.com/office/drawing/2014/main" id="{964DA4C4-C6F5-122D-202E-1642215BC764}"/>
              </a:ext>
            </a:extLst>
          </p:cNvPr>
          <p:cNvSpPr/>
          <p:nvPr/>
        </p:nvSpPr>
        <p:spPr>
          <a:xfrm>
            <a:off x="755094" y="3513527"/>
            <a:ext cx="597725" cy="597725"/>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40" name="Oval 39">
            <a:extLst>
              <a:ext uri="{FF2B5EF4-FFF2-40B4-BE49-F238E27FC236}">
                <a16:creationId xmlns:a16="http://schemas.microsoft.com/office/drawing/2014/main" id="{44A685B4-CC6A-E211-68FA-328E83A135F1}"/>
              </a:ext>
            </a:extLst>
          </p:cNvPr>
          <p:cNvSpPr/>
          <p:nvPr/>
        </p:nvSpPr>
        <p:spPr>
          <a:xfrm>
            <a:off x="2241191" y="3652987"/>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1" name="Oval 40">
            <a:extLst>
              <a:ext uri="{FF2B5EF4-FFF2-40B4-BE49-F238E27FC236}">
                <a16:creationId xmlns:a16="http://schemas.microsoft.com/office/drawing/2014/main" id="{51DF1A93-9369-93F6-26DA-AD109010CC03}"/>
              </a:ext>
            </a:extLst>
          </p:cNvPr>
          <p:cNvSpPr/>
          <p:nvPr/>
        </p:nvSpPr>
        <p:spPr>
          <a:xfrm>
            <a:off x="2868357" y="3643574"/>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2" name="TextBox 41">
            <a:extLst>
              <a:ext uri="{FF2B5EF4-FFF2-40B4-BE49-F238E27FC236}">
                <a16:creationId xmlns:a16="http://schemas.microsoft.com/office/drawing/2014/main" id="{437A30B2-3B15-1F1B-C3A5-DB38565C6D39}"/>
              </a:ext>
            </a:extLst>
          </p:cNvPr>
          <p:cNvSpPr txBox="1"/>
          <p:nvPr/>
        </p:nvSpPr>
        <p:spPr>
          <a:xfrm>
            <a:off x="2030729" y="4190183"/>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2</a:t>
            </a:r>
            <a:endParaRPr lang="en-US" sz="1000" kern="0">
              <a:solidFill>
                <a:srgbClr val="022169"/>
              </a:solidFill>
            </a:endParaRPr>
          </a:p>
        </p:txBody>
      </p:sp>
      <p:sp>
        <p:nvSpPr>
          <p:cNvPr id="43" name="TextBox 42">
            <a:extLst>
              <a:ext uri="{FF2B5EF4-FFF2-40B4-BE49-F238E27FC236}">
                <a16:creationId xmlns:a16="http://schemas.microsoft.com/office/drawing/2014/main" id="{F8C90D66-9E08-E001-B750-BEF7E43DB23F}"/>
              </a:ext>
            </a:extLst>
          </p:cNvPr>
          <p:cNvSpPr txBox="1"/>
          <p:nvPr/>
        </p:nvSpPr>
        <p:spPr>
          <a:xfrm>
            <a:off x="2663839" y="4177659"/>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3</a:t>
            </a:r>
            <a:endParaRPr lang="en-US" sz="1000" kern="0">
              <a:solidFill>
                <a:srgbClr val="022169"/>
              </a:solidFill>
            </a:endParaRPr>
          </a:p>
        </p:txBody>
      </p:sp>
      <p:sp>
        <p:nvSpPr>
          <p:cNvPr id="44" name="TextBox 43">
            <a:extLst>
              <a:ext uri="{FF2B5EF4-FFF2-40B4-BE49-F238E27FC236}">
                <a16:creationId xmlns:a16="http://schemas.microsoft.com/office/drawing/2014/main" id="{8CBA4336-41FC-576F-B4D9-408668BCCF86}"/>
              </a:ext>
            </a:extLst>
          </p:cNvPr>
          <p:cNvSpPr txBox="1"/>
          <p:nvPr/>
        </p:nvSpPr>
        <p:spPr>
          <a:xfrm>
            <a:off x="2868357" y="2544573"/>
            <a:ext cx="1611579" cy="1015663"/>
          </a:xfrm>
          <a:prstGeom prst="rect">
            <a:avLst/>
          </a:prstGeom>
          <a:noFill/>
        </p:spPr>
        <p:txBody>
          <a:bodyPr wrap="square">
            <a:spAutoFit/>
          </a:bodyPr>
          <a:lstStyle/>
          <a:p>
            <a:pPr algn="ctr"/>
            <a:r>
              <a:rPr lang="en-US" sz="1200" b="1">
                <a:solidFill>
                  <a:srgbClr val="022169"/>
                </a:solidFill>
                <a:latin typeface="Century Gothic" panose="020B0502020202020204" pitchFamily="34" charset="0"/>
                <a:cs typeface="Arial"/>
              </a:rPr>
              <a:t>Target Injection Date </a:t>
            </a:r>
            <a:r>
              <a:rPr lang="en-US" sz="1200">
                <a:solidFill>
                  <a:srgbClr val="022169"/>
                </a:solidFill>
                <a:latin typeface="Century Gothic" panose="020B0502020202020204" pitchFamily="34" charset="0"/>
                <a:cs typeface="Arial"/>
              </a:rPr>
              <a:t>for second loading dose injection</a:t>
            </a:r>
          </a:p>
          <a:p>
            <a:pPr algn="ctr"/>
            <a:endParaRPr lang="en-US" sz="1200">
              <a:solidFill>
                <a:srgbClr val="022169"/>
              </a:solidFill>
              <a:latin typeface="Century Gothic" panose="020B0502020202020204" pitchFamily="34" charset="0"/>
              <a:cs typeface="Arial"/>
            </a:endParaRPr>
          </a:p>
        </p:txBody>
      </p:sp>
      <p:sp>
        <p:nvSpPr>
          <p:cNvPr id="45" name="Donut 44">
            <a:extLst>
              <a:ext uri="{FF2B5EF4-FFF2-40B4-BE49-F238E27FC236}">
                <a16:creationId xmlns:a16="http://schemas.microsoft.com/office/drawing/2014/main" id="{72D9CB89-51CF-B862-178C-87D95CB07285}"/>
              </a:ext>
            </a:extLst>
          </p:cNvPr>
          <p:cNvSpPr/>
          <p:nvPr/>
        </p:nvSpPr>
        <p:spPr>
          <a:xfrm>
            <a:off x="3349215" y="3468170"/>
            <a:ext cx="597725" cy="597725"/>
          </a:xfrm>
          <a:prstGeom prst="donut">
            <a:avLst>
              <a:gd name="adj" fmla="val 17498"/>
            </a:avLst>
          </a:prstGeom>
          <a:solidFill>
            <a:srgbClr val="00B5DE"/>
          </a:solidFill>
          <a:ln w="6350" cap="flat" cmpd="sng" algn="ctr">
            <a:no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46" name="TextBox 45">
            <a:extLst>
              <a:ext uri="{FF2B5EF4-FFF2-40B4-BE49-F238E27FC236}">
                <a16:creationId xmlns:a16="http://schemas.microsoft.com/office/drawing/2014/main" id="{E500306B-0637-36F7-BF6C-FBEB24411297}"/>
              </a:ext>
            </a:extLst>
          </p:cNvPr>
          <p:cNvSpPr txBox="1"/>
          <p:nvPr/>
        </p:nvSpPr>
        <p:spPr>
          <a:xfrm>
            <a:off x="3290352" y="4173315"/>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4</a:t>
            </a:r>
            <a:endParaRPr lang="en-US" sz="1000" kern="0">
              <a:solidFill>
                <a:srgbClr val="022169"/>
              </a:solidFill>
            </a:endParaRPr>
          </a:p>
        </p:txBody>
      </p:sp>
      <p:sp>
        <p:nvSpPr>
          <p:cNvPr id="47" name="TextBox 46">
            <a:extLst>
              <a:ext uri="{FF2B5EF4-FFF2-40B4-BE49-F238E27FC236}">
                <a16:creationId xmlns:a16="http://schemas.microsoft.com/office/drawing/2014/main" id="{9EA34DAF-7BFE-323C-66A3-65C889F285DF}"/>
              </a:ext>
            </a:extLst>
          </p:cNvPr>
          <p:cNvSpPr txBox="1"/>
          <p:nvPr/>
        </p:nvSpPr>
        <p:spPr>
          <a:xfrm>
            <a:off x="3889868" y="4173315"/>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5</a:t>
            </a:r>
            <a:endParaRPr lang="en-US" sz="1000" kern="0">
              <a:solidFill>
                <a:srgbClr val="022169"/>
              </a:solidFill>
            </a:endParaRPr>
          </a:p>
        </p:txBody>
      </p:sp>
      <p:sp>
        <p:nvSpPr>
          <p:cNvPr id="48" name="Oval 47">
            <a:extLst>
              <a:ext uri="{FF2B5EF4-FFF2-40B4-BE49-F238E27FC236}">
                <a16:creationId xmlns:a16="http://schemas.microsoft.com/office/drawing/2014/main" id="{4179FD91-E5B4-D5DA-1F33-ED46368C92D3}"/>
              </a:ext>
            </a:extLst>
          </p:cNvPr>
          <p:cNvSpPr/>
          <p:nvPr/>
        </p:nvSpPr>
        <p:spPr>
          <a:xfrm>
            <a:off x="4100330" y="3639230"/>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49" name="Oval 48">
            <a:extLst>
              <a:ext uri="{FF2B5EF4-FFF2-40B4-BE49-F238E27FC236}">
                <a16:creationId xmlns:a16="http://schemas.microsoft.com/office/drawing/2014/main" id="{B6BB20BE-45A1-7D66-3FE8-1206098B6B92}"/>
              </a:ext>
            </a:extLst>
          </p:cNvPr>
          <p:cNvSpPr/>
          <p:nvPr/>
        </p:nvSpPr>
        <p:spPr>
          <a:xfrm>
            <a:off x="4814113" y="3652986"/>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50" name="Oval 49">
            <a:extLst>
              <a:ext uri="{FF2B5EF4-FFF2-40B4-BE49-F238E27FC236}">
                <a16:creationId xmlns:a16="http://schemas.microsoft.com/office/drawing/2014/main" id="{A1907E18-F099-FE69-2035-3482CC53C2BE}"/>
              </a:ext>
            </a:extLst>
          </p:cNvPr>
          <p:cNvSpPr/>
          <p:nvPr/>
        </p:nvSpPr>
        <p:spPr>
          <a:xfrm>
            <a:off x="5422680" y="3639230"/>
            <a:ext cx="276107" cy="276107"/>
          </a:xfrm>
          <a:prstGeom prst="ellipse">
            <a:avLst/>
          </a:prstGeom>
          <a:solidFill>
            <a:srgbClr val="4472C4">
              <a:hueOff val="0"/>
              <a:satOff val="0"/>
              <a:lumOff val="0"/>
              <a:alphaOff val="0"/>
            </a:srgbClr>
          </a:solidFill>
          <a:ln w="12700" cap="flat" cmpd="sng" algn="ctr">
            <a:noFill/>
            <a:prstDash val="solid"/>
            <a:miter lim="800000"/>
          </a:ln>
          <a:effectLst/>
        </p:spPr>
        <p:txBody>
          <a:bodyPr/>
          <a:lstStyle/>
          <a:p>
            <a:pPr defTabSz="914374">
              <a:defRPr/>
            </a:pPr>
            <a:endParaRPr lang="en-ZA" kern="0">
              <a:solidFill>
                <a:prstClr val="white"/>
              </a:solidFill>
              <a:latin typeface="Calibri" panose="020F0502020204030204"/>
            </a:endParaRPr>
          </a:p>
        </p:txBody>
      </p:sp>
      <p:sp>
        <p:nvSpPr>
          <p:cNvPr id="51" name="TextBox 50">
            <a:extLst>
              <a:ext uri="{FF2B5EF4-FFF2-40B4-BE49-F238E27FC236}">
                <a16:creationId xmlns:a16="http://schemas.microsoft.com/office/drawing/2014/main" id="{1F801EFE-807B-32C6-70EE-63458206DAF9}"/>
              </a:ext>
            </a:extLst>
          </p:cNvPr>
          <p:cNvSpPr txBox="1"/>
          <p:nvPr/>
        </p:nvSpPr>
        <p:spPr>
          <a:xfrm>
            <a:off x="4573848" y="4167366"/>
            <a:ext cx="683980" cy="246221"/>
          </a:xfrm>
          <a:prstGeom prst="rect">
            <a:avLst/>
          </a:prstGeom>
          <a:noFill/>
        </p:spPr>
        <p:txBody>
          <a:bodyPr wrap="square">
            <a:spAutoFit/>
          </a:bodyPr>
          <a:lstStyle/>
          <a:p>
            <a:pPr algn="ctr" defTabSz="914374">
              <a:defRPr/>
            </a:pPr>
            <a:r>
              <a:rPr lang="en-US" sz="1000" kern="0">
                <a:solidFill>
                  <a:srgbClr val="022169"/>
                </a:solidFill>
                <a:latin typeface="Century Gothic" panose="020B0502020202020204" pitchFamily="34" charset="0"/>
                <a:cs typeface="Arial"/>
              </a:rPr>
              <a:t>Week 6</a:t>
            </a:r>
            <a:endParaRPr lang="en-US" sz="1000" kern="0">
              <a:solidFill>
                <a:srgbClr val="022169"/>
              </a:solidFill>
            </a:endParaRPr>
          </a:p>
        </p:txBody>
      </p:sp>
      <p:sp>
        <p:nvSpPr>
          <p:cNvPr id="52" name="Right Arrow 51">
            <a:extLst>
              <a:ext uri="{FF2B5EF4-FFF2-40B4-BE49-F238E27FC236}">
                <a16:creationId xmlns:a16="http://schemas.microsoft.com/office/drawing/2014/main" id="{DCEB85C3-7A02-D32F-1EEC-C84254FE1CF3}"/>
              </a:ext>
            </a:extLst>
          </p:cNvPr>
          <p:cNvSpPr/>
          <p:nvPr/>
        </p:nvSpPr>
        <p:spPr>
          <a:xfrm>
            <a:off x="5912905" y="3540700"/>
            <a:ext cx="913869" cy="452664"/>
          </a:xfrm>
          <a:prstGeom prst="rightArrow">
            <a:avLst/>
          </a:prstGeom>
          <a:gradFill rotWithShape="1">
            <a:gsLst>
              <a:gs pos="3000">
                <a:sysClr val="window" lastClr="FFFFFF"/>
              </a:gs>
              <a:gs pos="95000">
                <a:srgbClr val="00B5DE"/>
              </a:gs>
            </a:gsLst>
            <a:lin ang="0" scaled="1"/>
          </a:gradFill>
          <a:ln w="6350" cap="flat" cmpd="sng" algn="ctr">
            <a:noFill/>
            <a:prstDash val="solid"/>
            <a:miter lim="800000"/>
          </a:ln>
          <a:effectLst/>
        </p:spPr>
        <p:txBody>
          <a:bodyPr rtlCol="0" anchor="ctr"/>
          <a:lstStyle/>
          <a:p>
            <a:pPr algn="ctr" defTabSz="914374">
              <a:defRPr/>
            </a:pPr>
            <a:endParaRPr lang="en-US" kern="0">
              <a:solidFill>
                <a:prstClr val="white"/>
              </a:solidFill>
              <a:latin typeface="Calibri" panose="020F0502020204030204"/>
            </a:endParaRPr>
          </a:p>
        </p:txBody>
      </p:sp>
      <p:sp>
        <p:nvSpPr>
          <p:cNvPr id="53" name="TextBox 52">
            <a:extLst>
              <a:ext uri="{FF2B5EF4-FFF2-40B4-BE49-F238E27FC236}">
                <a16:creationId xmlns:a16="http://schemas.microsoft.com/office/drawing/2014/main" id="{31D0506A-B430-4C5A-17E8-3E1B8CFF351E}"/>
              </a:ext>
            </a:extLst>
          </p:cNvPr>
          <p:cNvSpPr txBox="1"/>
          <p:nvPr/>
        </p:nvSpPr>
        <p:spPr>
          <a:xfrm>
            <a:off x="2589582" y="5227025"/>
            <a:ext cx="2085520" cy="646331"/>
          </a:xfrm>
          <a:prstGeom prst="rect">
            <a:avLst/>
          </a:prstGeom>
          <a:noFill/>
        </p:spPr>
        <p:txBody>
          <a:bodyPr wrap="square">
            <a:spAutoFit/>
          </a:bodyPr>
          <a:lstStyle/>
          <a:p>
            <a:pPr algn="ctr"/>
            <a:r>
              <a:rPr lang="en-US" sz="1200">
                <a:solidFill>
                  <a:srgbClr val="022169"/>
                </a:solidFill>
                <a:latin typeface="Century Gothic" panose="020B0502020202020204" pitchFamily="34" charset="0"/>
                <a:cs typeface="Arial"/>
              </a:rPr>
              <a:t>Window period to receive the second loading dose injection</a:t>
            </a:r>
          </a:p>
        </p:txBody>
      </p:sp>
      <p:sp>
        <p:nvSpPr>
          <p:cNvPr id="54" name="Left Brace 53">
            <a:extLst>
              <a:ext uri="{FF2B5EF4-FFF2-40B4-BE49-F238E27FC236}">
                <a16:creationId xmlns:a16="http://schemas.microsoft.com/office/drawing/2014/main" id="{51FEE520-145E-312F-E948-EA8272FD0408}"/>
              </a:ext>
            </a:extLst>
          </p:cNvPr>
          <p:cNvSpPr/>
          <p:nvPr/>
        </p:nvSpPr>
        <p:spPr>
          <a:xfrm rot="16200000">
            <a:off x="3375818" y="3928861"/>
            <a:ext cx="545902" cy="1868120"/>
          </a:xfrm>
          <a:prstGeom prst="leftBrace">
            <a:avLst>
              <a:gd name="adj1" fmla="val 29405"/>
              <a:gd name="adj2" fmla="val 50000"/>
            </a:avLst>
          </a:prstGeom>
          <a:noFill/>
          <a:ln w="12700" cap="flat" cmpd="sng" algn="ctr">
            <a:solidFill>
              <a:sysClr val="window" lastClr="FFFFFF">
                <a:lumMod val="85000"/>
              </a:sysClr>
            </a:solidFill>
            <a:prstDash val="solid"/>
            <a:miter lim="800000"/>
          </a:ln>
          <a:effectLst/>
        </p:spPr>
        <p:txBody>
          <a:bodyPr rtlCol="0" anchor="ctr"/>
          <a:lstStyle/>
          <a:p>
            <a:pPr algn="ctr" defTabSz="914374">
              <a:defRPr/>
            </a:pPr>
            <a:endParaRPr lang="en-US" kern="0">
              <a:solidFill>
                <a:prstClr val="black"/>
              </a:solidFill>
              <a:latin typeface="Calibri" panose="020F0502020204030204"/>
            </a:endParaRPr>
          </a:p>
        </p:txBody>
      </p:sp>
      <p:sp>
        <p:nvSpPr>
          <p:cNvPr id="5" name="Title 4">
            <a:extLst>
              <a:ext uri="{FF2B5EF4-FFF2-40B4-BE49-F238E27FC236}">
                <a16:creationId xmlns:a16="http://schemas.microsoft.com/office/drawing/2014/main" id="{D3FAD692-1FF7-1D38-2721-820ACE8AAAA9}"/>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97219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B63A16-641C-19BA-ED9D-C5BD11F19A33}"/>
              </a:ext>
            </a:extLst>
          </p:cNvPr>
          <p:cNvSpPr>
            <a:spLocks noGrp="1"/>
          </p:cNvSpPr>
          <p:nvPr>
            <p:ph type="body" sz="quarter" idx="15"/>
          </p:nvPr>
        </p:nvSpPr>
        <p:spPr>
          <a:xfrm rot="16200000">
            <a:off x="-2402148" y="4999915"/>
            <a:ext cx="6307980" cy="744370"/>
          </a:xfrm>
        </p:spPr>
        <p:txBody>
          <a:bodyPr/>
          <a:lstStyle/>
          <a:p>
            <a:r>
              <a:rPr lang="en-US"/>
              <a:t>Continuation Schedule and Window​</a:t>
            </a:r>
          </a:p>
        </p:txBody>
      </p:sp>
      <p:pic>
        <p:nvPicPr>
          <p:cNvPr id="10" name="Picture 9" descr="A screen shot of a screen&#10;&#10;Description automatically generated">
            <a:extLst>
              <a:ext uri="{FF2B5EF4-FFF2-40B4-BE49-F238E27FC236}">
                <a16:creationId xmlns:a16="http://schemas.microsoft.com/office/drawing/2014/main" id="{B6A9048F-0AF2-AF1B-A7CD-6649A77DBB2B}"/>
              </a:ext>
            </a:extLst>
          </p:cNvPr>
          <p:cNvPicPr>
            <a:picLocks noChangeAspect="1"/>
          </p:cNvPicPr>
          <p:nvPr/>
        </p:nvPicPr>
        <p:blipFill rotWithShape="1">
          <a:blip r:embed="rId2">
            <a:extLst>
              <a:ext uri="{28A0092B-C50C-407E-A947-70E740481C1C}">
                <a14:useLocalDpi xmlns:a14="http://schemas.microsoft.com/office/drawing/2010/main" val="0"/>
              </a:ext>
            </a:extLst>
          </a:blip>
          <a:srcRect b="6779"/>
          <a:stretch/>
        </p:blipFill>
        <p:spPr>
          <a:xfrm rot="16200000">
            <a:off x="-519300" y="1890073"/>
            <a:ext cx="9448801" cy="6162146"/>
          </a:xfrm>
          <a:prstGeom prst="rect">
            <a:avLst/>
          </a:prstGeom>
        </p:spPr>
      </p:pic>
      <p:sp>
        <p:nvSpPr>
          <p:cNvPr id="5" name="Title 4">
            <a:extLst>
              <a:ext uri="{FF2B5EF4-FFF2-40B4-BE49-F238E27FC236}">
                <a16:creationId xmlns:a16="http://schemas.microsoft.com/office/drawing/2014/main" id="{1FCFA950-ED95-B199-17BA-D45A335995F5}"/>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0754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DCB7D2-C67B-ED75-802F-AC1F7992E15B}"/>
              </a:ext>
            </a:extLst>
          </p:cNvPr>
          <p:cNvSpPr>
            <a:spLocks noGrp="1"/>
          </p:cNvSpPr>
          <p:nvPr>
            <p:ph type="body" sz="quarter" idx="15"/>
          </p:nvPr>
        </p:nvSpPr>
        <p:spPr>
          <a:xfrm>
            <a:off x="560759" y="223607"/>
            <a:ext cx="6307980" cy="915302"/>
          </a:xfrm>
        </p:spPr>
        <p:txBody>
          <a:bodyPr/>
          <a:lstStyle/>
          <a:p>
            <a:pPr algn="ctr">
              <a:lnSpc>
                <a:spcPct val="100000"/>
              </a:lnSpc>
              <a:spcBef>
                <a:spcPts val="0"/>
              </a:spcBef>
            </a:pPr>
            <a:r>
              <a:rPr lang="en-US" sz="2400"/>
              <a:t>CAB-LA Initiation Visit:</a:t>
            </a:r>
          </a:p>
          <a:p>
            <a:pPr algn="ctr">
              <a:lnSpc>
                <a:spcPct val="100000"/>
              </a:lnSpc>
              <a:spcBef>
                <a:spcPts val="0"/>
              </a:spcBef>
            </a:pPr>
            <a:r>
              <a:rPr lang="en-US" sz="2400">
                <a:solidFill>
                  <a:schemeClr val="accent3"/>
                </a:solidFill>
              </a:rPr>
              <a:t> Essential Procedures</a:t>
            </a:r>
            <a:r>
              <a:rPr lang="en-US" sz="2400" b="0" i="1">
                <a:solidFill>
                  <a:schemeClr val="accent3"/>
                </a:solidFill>
              </a:rPr>
              <a:t>​</a:t>
            </a:r>
          </a:p>
        </p:txBody>
      </p:sp>
      <p:graphicFrame>
        <p:nvGraphicFramePr>
          <p:cNvPr id="6" name="Table 8">
            <a:extLst>
              <a:ext uri="{FF2B5EF4-FFF2-40B4-BE49-F238E27FC236}">
                <a16:creationId xmlns:a16="http://schemas.microsoft.com/office/drawing/2014/main" id="{394D6584-698D-A38C-655E-DB2AC3DDFEC1}"/>
              </a:ext>
            </a:extLst>
          </p:cNvPr>
          <p:cNvGraphicFramePr>
            <a:graphicFrameLocks noGrp="1"/>
          </p:cNvGraphicFramePr>
          <p:nvPr>
            <p:extLst>
              <p:ext uri="{D42A27DB-BD31-4B8C-83A1-F6EECF244321}">
                <p14:modId xmlns:p14="http://schemas.microsoft.com/office/powerpoint/2010/main" val="3484681778"/>
              </p:ext>
            </p:extLst>
          </p:nvPr>
        </p:nvGraphicFramePr>
        <p:xfrm>
          <a:off x="427411" y="1267791"/>
          <a:ext cx="6574676" cy="8325096"/>
        </p:xfrm>
        <a:graphic>
          <a:graphicData uri="http://schemas.openxmlformats.org/drawingml/2006/table">
            <a:tbl>
              <a:tblPr firstRow="1" bandRow="1"/>
              <a:tblGrid>
                <a:gridCol w="2360062">
                  <a:extLst>
                    <a:ext uri="{9D8B030D-6E8A-4147-A177-3AD203B41FA5}">
                      <a16:colId xmlns:a16="http://schemas.microsoft.com/office/drawing/2014/main" val="2028361513"/>
                    </a:ext>
                  </a:extLst>
                </a:gridCol>
                <a:gridCol w="4214614">
                  <a:extLst>
                    <a:ext uri="{9D8B030D-6E8A-4147-A177-3AD203B41FA5}">
                      <a16:colId xmlns:a16="http://schemas.microsoft.com/office/drawing/2014/main" val="1309901514"/>
                    </a:ext>
                  </a:extLst>
                </a:gridCol>
              </a:tblGrid>
              <a:tr h="379337">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Procedure​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1800" b="1" i="0">
                          <a:solidFill>
                            <a:schemeClr val="bg1"/>
                          </a:solidFill>
                          <a:effectLst/>
                          <a:latin typeface="+mn-lt"/>
                        </a:rPr>
                        <a:t>Rationale​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5040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HIV test according to national guidelines ​</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Assessment of HIV infection status</a:t>
                      </a:r>
                    </a:p>
                  </a:txBody>
                  <a:tcPr marL="65912" marR="65912" marT="32956" marB="32956"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379337">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u="none" strike="noStrike">
                          <a:solidFill>
                            <a:schemeClr val="tx1">
                              <a:lumMod val="50000"/>
                            </a:schemeClr>
                          </a:solidFill>
                          <a:effectLst/>
                          <a:latin typeface="+mn-lt"/>
                        </a:rPr>
                        <a:t>Acute HIV symptom checklist</a:t>
                      </a:r>
                      <a:endParaRPr lang="en-US" sz="1400" b="0" i="0">
                        <a:solidFill>
                          <a:schemeClr val="tx1">
                            <a:lumMod val="50000"/>
                          </a:schemeClr>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u="none" strike="noStrike">
                          <a:solidFill>
                            <a:schemeClr val="tx1">
                              <a:lumMod val="50000"/>
                            </a:schemeClr>
                          </a:solidFill>
                          <a:effectLst/>
                          <a:latin typeface="+mn-lt"/>
                        </a:rPr>
                        <a:t>Assess for acute HIV infection</a:t>
                      </a:r>
                      <a:r>
                        <a:rPr lang="en-US" sz="1200" b="0" i="0">
                          <a:solidFill>
                            <a:schemeClr val="tx1">
                              <a:lumMod val="50000"/>
                            </a:schemeClr>
                          </a:solidFill>
                          <a:effectLst/>
                          <a:latin typeface="+mn-lt"/>
                        </a:rPr>
                        <a: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72229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u="none" strike="noStrike">
                          <a:solidFill>
                            <a:schemeClr val="tx1">
                              <a:lumMod val="50000"/>
                            </a:schemeClr>
                          </a:solidFill>
                          <a:effectLst/>
                          <a:latin typeface="+mn-lt"/>
                        </a:rPr>
                        <a:t>Ask about last potential HIV exposure</a:t>
                      </a:r>
                      <a:r>
                        <a:rPr lang="en-US" sz="1400" b="0" i="0">
                          <a:solidFill>
                            <a:schemeClr val="tx1">
                              <a:lumMod val="50000"/>
                            </a:schemeClr>
                          </a:solidFill>
                          <a:effectLst/>
                          <a:latin typeface="+mn-lt"/>
                        </a:rPr>
                        <a:t>​</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u="none" strike="noStrike">
                          <a:solidFill>
                            <a:schemeClr val="tx1">
                              <a:lumMod val="50000"/>
                            </a:schemeClr>
                          </a:solidFill>
                          <a:effectLst/>
                          <a:latin typeface="+mn-lt"/>
                        </a:rPr>
                        <a:t>If last exposure &lt;72 hours prior, post-exposure prophylaxis (PEP) may be more appropriate before transitioning to PrEP</a:t>
                      </a:r>
                      <a:endParaRPr lang="en-US" sz="1200" b="0" i="0">
                        <a:solidFill>
                          <a:schemeClr val="tx1">
                            <a:lumMod val="50000"/>
                          </a:schemeClr>
                        </a:solidFill>
                        <a:effectLst/>
                        <a:latin typeface="+mn-lt"/>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94058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Identify medications client is currently taking. Specifically ask if they are taking any medication for seizures or TB</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Determine if they are taking a medication that is contraindicated for use with CAB-LA</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159545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1400" b="0" i="0">
                          <a:solidFill>
                            <a:schemeClr val="tx1">
                              <a:lumMod val="50000"/>
                            </a:schemeClr>
                          </a:solidFill>
                          <a:effectLst/>
                          <a:latin typeface="+mn-lt"/>
                        </a:rPr>
                        <a:t>PrEP initiation counseling, including informed choice counseling</a:t>
                      </a: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 substantial risk for HIV.​</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Assess HIV prevention needs and educate about options</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Discuss desire for and willingness to take PrEP</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Support informed decision to start CAB-LA.</a:t>
                      </a:r>
                    </a:p>
                    <a:p>
                      <a:pPr marL="285750" indent="-285750" algn="l" rtl="0" fontAlgn="base">
                        <a:buFont typeface="Arial" panose="020B0604020202020204" pitchFamily="34" charset="0"/>
                        <a:buChar char="•"/>
                      </a:pPr>
                      <a:r>
                        <a:rPr lang="en-US" sz="1200" b="0" i="0">
                          <a:solidFill>
                            <a:schemeClr val="tx1">
                              <a:lumMod val="50000"/>
                            </a:schemeClr>
                          </a:solidFill>
                          <a:effectLst/>
                          <a:latin typeface="+mn-lt"/>
                        </a:rPr>
                        <a:t>Plan for effective PrEP use and sexual and reproductive health.</a:t>
                      </a:r>
                      <a:endParaRPr lang="en-US" sz="1200" b="0" i="0" kern="1200">
                        <a:solidFill>
                          <a:schemeClr val="tx1">
                            <a:lumMod val="50000"/>
                          </a:schemeClr>
                        </a:solidFill>
                        <a:effectLst/>
                        <a:latin typeface="+mn-lt"/>
                        <a:ea typeface="+mn-ea"/>
                        <a:cs typeface="+mn-cs"/>
                      </a:endParaRPr>
                    </a:p>
                  </a:txBody>
                  <a:tcPr marL="65912" marR="65912" marT="32956" marB="32956"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r h="4365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the client’s weight</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Determine if they are &gt;35 kg and what size needle to use</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798609140"/>
                  </a:ext>
                </a:extLst>
              </a:tr>
              <a:tr h="53011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Ask about any allergies to medications</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Assess for any known allergies to CAB or other INSTI drugs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457110445"/>
                  </a:ext>
                </a:extLst>
              </a:tr>
              <a:tr h="96669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Ask the client if they have any buttocks implants or fillers, or if they plan to get them soon</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Clients with buttock implants or fillers are ineligible for CAB-LA</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970574054"/>
                  </a:ext>
                </a:extLst>
              </a:tr>
              <a:tr h="112242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pregnancy and breastfeeding status, as well as any pregnancy intentions (women only)</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Determine if they are pregnant or breastfeeding, or if they intend to be soon. </a:t>
                      </a:r>
                    </a:p>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This may make them ineligible for CAB-LA per national guidelines</a:t>
                      </a:r>
                    </a:p>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Pregnancy testing or contraception may be required or recommended by national guidelines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6098128"/>
                  </a:ext>
                </a:extLst>
              </a:tr>
              <a:tr h="74828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0" i="0" kern="1200">
                          <a:solidFill>
                            <a:schemeClr val="tx1">
                              <a:lumMod val="50000"/>
                            </a:schemeClr>
                          </a:solidFill>
                          <a:effectLst/>
                          <a:latin typeface="+mn-lt"/>
                          <a:ea typeface="+mn-ea"/>
                          <a:cs typeface="+mn-cs"/>
                        </a:rPr>
                        <a:t>Assess the client’s understanding and ability to attend visits as scheduled</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defTabSz="457200" rtl="0" eaLnBrk="1" latinLnBrk="0" hangingPunct="1">
                        <a:lnSpc>
                          <a:spcPct val="100000"/>
                        </a:lnSpc>
                        <a:spcBef>
                          <a:spcPts val="0"/>
                        </a:spcBef>
                        <a:spcAft>
                          <a:spcPts val="0"/>
                        </a:spcAft>
                        <a:buFont typeface="Arial" panose="020B0604020202020204" pitchFamily="34" charset="0"/>
                        <a:buChar char="•"/>
                      </a:pPr>
                      <a:r>
                        <a:rPr lang="en-US" sz="1200" b="0" i="0" kern="1200">
                          <a:solidFill>
                            <a:schemeClr val="tx1">
                              <a:lumMod val="50000"/>
                            </a:schemeClr>
                          </a:solidFill>
                          <a:effectLst/>
                          <a:latin typeface="+mn-lt"/>
                          <a:ea typeface="+mn-ea"/>
                          <a:cs typeface="+mn-cs"/>
                        </a:rPr>
                        <a:t>Ensure the client is aware of visit requirements and can attend the clinic at recommended intervals for injections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339200394"/>
                  </a:ext>
                </a:extLst>
              </a:tr>
            </a:tbl>
          </a:graphicData>
        </a:graphic>
      </p:graphicFrame>
      <p:sp>
        <p:nvSpPr>
          <p:cNvPr id="5" name="Title 4">
            <a:extLst>
              <a:ext uri="{FF2B5EF4-FFF2-40B4-BE49-F238E27FC236}">
                <a16:creationId xmlns:a16="http://schemas.microsoft.com/office/drawing/2014/main" id="{6406063B-8219-502C-A51A-32CD7E477580}"/>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42224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C75B25-3798-C146-0565-D454D4DAE0DE}"/>
              </a:ext>
            </a:extLst>
          </p:cNvPr>
          <p:cNvSpPr>
            <a:spLocks noGrp="1"/>
          </p:cNvSpPr>
          <p:nvPr>
            <p:ph type="body" sz="quarter" idx="15"/>
          </p:nvPr>
        </p:nvSpPr>
        <p:spPr>
          <a:xfrm>
            <a:off x="1725755" y="689178"/>
            <a:ext cx="3977989" cy="1294886"/>
          </a:xfrm>
        </p:spPr>
        <p:txBody>
          <a:bodyPr/>
          <a:lstStyle/>
          <a:p>
            <a:pPr algn="ctr"/>
            <a:r>
              <a:rPr lang="en-US"/>
              <a:t>Clinical Pathway for CAB-LA Initiation </a:t>
            </a:r>
          </a:p>
        </p:txBody>
      </p:sp>
      <p:graphicFrame>
        <p:nvGraphicFramePr>
          <p:cNvPr id="5" name="Diagram 4">
            <a:extLst>
              <a:ext uri="{FF2B5EF4-FFF2-40B4-BE49-F238E27FC236}">
                <a16:creationId xmlns:a16="http://schemas.microsoft.com/office/drawing/2014/main" id="{FF3875A2-2DF4-42D7-55F8-BAFAC85A195E}"/>
              </a:ext>
            </a:extLst>
          </p:cNvPr>
          <p:cNvGraphicFramePr/>
          <p:nvPr>
            <p:extLst>
              <p:ext uri="{D42A27DB-BD31-4B8C-83A1-F6EECF244321}">
                <p14:modId xmlns:p14="http://schemas.microsoft.com/office/powerpoint/2010/main" val="3436249833"/>
              </p:ext>
            </p:extLst>
          </p:nvPr>
        </p:nvGraphicFramePr>
        <p:xfrm>
          <a:off x="1322123" y="2311535"/>
          <a:ext cx="1951612" cy="6926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13">
            <a:extLst>
              <a:ext uri="{FF2B5EF4-FFF2-40B4-BE49-F238E27FC236}">
                <a16:creationId xmlns:a16="http://schemas.microsoft.com/office/drawing/2014/main" id="{D41F9059-9DEF-550C-F673-509D69E998A9}"/>
              </a:ext>
            </a:extLst>
          </p:cNvPr>
          <p:cNvGraphicFramePr>
            <a:graphicFrameLocks noGrp="1"/>
          </p:cNvGraphicFramePr>
          <p:nvPr/>
        </p:nvGraphicFramePr>
        <p:xfrm>
          <a:off x="705725" y="2099202"/>
          <a:ext cx="444817" cy="7464220"/>
        </p:xfrm>
        <a:graphic>
          <a:graphicData uri="http://schemas.openxmlformats.org/drawingml/2006/table">
            <a:tbl>
              <a:tblPr bandRow="1">
                <a:tableStyleId>{5C22544A-7EE6-4342-B048-85BDC9FD1C3A}</a:tableStyleId>
              </a:tblPr>
              <a:tblGrid>
                <a:gridCol w="444817">
                  <a:extLst>
                    <a:ext uri="{9D8B030D-6E8A-4147-A177-3AD203B41FA5}">
                      <a16:colId xmlns:a16="http://schemas.microsoft.com/office/drawing/2014/main" val="1947294656"/>
                    </a:ext>
                  </a:extLst>
                </a:gridCol>
              </a:tblGrid>
              <a:tr h="1492844">
                <a:tc>
                  <a:txBody>
                    <a:bodyPr/>
                    <a:lstStyle/>
                    <a:p>
                      <a:pPr algn="ctr">
                        <a:lnSpc>
                          <a:spcPct val="250000"/>
                        </a:lnSpc>
                      </a:pPr>
                      <a:r>
                        <a:rPr lang="en-US" sz="2800" b="1">
                          <a:solidFill>
                            <a:srgbClr val="022169"/>
                          </a:solidFill>
                        </a:rPr>
                        <a:t>1</a:t>
                      </a:r>
                    </a:p>
                  </a:txBody>
                  <a:tcPr>
                    <a:noFill/>
                  </a:tcPr>
                </a:tc>
                <a:extLst>
                  <a:ext uri="{0D108BD9-81ED-4DB2-BD59-A6C34878D82A}">
                    <a16:rowId xmlns:a16="http://schemas.microsoft.com/office/drawing/2014/main" val="4057111109"/>
                  </a:ext>
                </a:extLst>
              </a:tr>
              <a:tr h="1492844">
                <a:tc>
                  <a:txBody>
                    <a:bodyPr/>
                    <a:lstStyle/>
                    <a:p>
                      <a:pPr algn="ctr">
                        <a:lnSpc>
                          <a:spcPct val="250000"/>
                        </a:lnSpc>
                      </a:pPr>
                      <a:r>
                        <a:rPr lang="en-US" sz="2800" b="1">
                          <a:solidFill>
                            <a:srgbClr val="022169"/>
                          </a:solidFill>
                        </a:rPr>
                        <a:t>2</a:t>
                      </a:r>
                    </a:p>
                  </a:txBody>
                  <a:tcPr>
                    <a:noFill/>
                  </a:tcPr>
                </a:tc>
                <a:extLst>
                  <a:ext uri="{0D108BD9-81ED-4DB2-BD59-A6C34878D82A}">
                    <a16:rowId xmlns:a16="http://schemas.microsoft.com/office/drawing/2014/main" val="1463390618"/>
                  </a:ext>
                </a:extLst>
              </a:tr>
              <a:tr h="1492844">
                <a:tc>
                  <a:txBody>
                    <a:bodyPr/>
                    <a:lstStyle/>
                    <a:p>
                      <a:pPr algn="ctr">
                        <a:lnSpc>
                          <a:spcPct val="250000"/>
                        </a:lnSpc>
                      </a:pPr>
                      <a:r>
                        <a:rPr lang="en-US" sz="2800" b="1">
                          <a:solidFill>
                            <a:srgbClr val="022169"/>
                          </a:solidFill>
                        </a:rPr>
                        <a:t>3</a:t>
                      </a:r>
                    </a:p>
                  </a:txBody>
                  <a:tcPr>
                    <a:noFill/>
                  </a:tcPr>
                </a:tc>
                <a:extLst>
                  <a:ext uri="{0D108BD9-81ED-4DB2-BD59-A6C34878D82A}">
                    <a16:rowId xmlns:a16="http://schemas.microsoft.com/office/drawing/2014/main" val="1740650757"/>
                  </a:ext>
                </a:extLst>
              </a:tr>
              <a:tr h="1492844">
                <a:tc>
                  <a:txBody>
                    <a:bodyPr/>
                    <a:lstStyle/>
                    <a:p>
                      <a:pPr algn="ctr">
                        <a:lnSpc>
                          <a:spcPct val="250000"/>
                        </a:lnSpc>
                      </a:pPr>
                      <a:r>
                        <a:rPr lang="en-US" sz="2800" b="1">
                          <a:solidFill>
                            <a:srgbClr val="022169"/>
                          </a:solidFill>
                        </a:rPr>
                        <a:t>4</a:t>
                      </a:r>
                    </a:p>
                  </a:txBody>
                  <a:tcPr>
                    <a:noFill/>
                  </a:tcPr>
                </a:tc>
                <a:extLst>
                  <a:ext uri="{0D108BD9-81ED-4DB2-BD59-A6C34878D82A}">
                    <a16:rowId xmlns:a16="http://schemas.microsoft.com/office/drawing/2014/main" val="2421949626"/>
                  </a:ext>
                </a:extLst>
              </a:tr>
              <a:tr h="1492844">
                <a:tc>
                  <a:txBody>
                    <a:bodyPr/>
                    <a:lstStyle/>
                    <a:p>
                      <a:pPr algn="ctr">
                        <a:lnSpc>
                          <a:spcPct val="250000"/>
                        </a:lnSpc>
                      </a:pPr>
                      <a:r>
                        <a:rPr lang="en-US" sz="2800" b="1">
                          <a:solidFill>
                            <a:srgbClr val="022169"/>
                          </a:solidFill>
                        </a:rPr>
                        <a:t>5</a:t>
                      </a:r>
                    </a:p>
                  </a:txBody>
                  <a:tcPr>
                    <a:noFill/>
                  </a:tcPr>
                </a:tc>
                <a:extLst>
                  <a:ext uri="{0D108BD9-81ED-4DB2-BD59-A6C34878D82A}">
                    <a16:rowId xmlns:a16="http://schemas.microsoft.com/office/drawing/2014/main" val="3139596816"/>
                  </a:ext>
                </a:extLst>
              </a:tr>
            </a:tbl>
          </a:graphicData>
        </a:graphic>
      </p:graphicFrame>
      <p:graphicFrame>
        <p:nvGraphicFramePr>
          <p:cNvPr id="7" name="Table 14">
            <a:extLst>
              <a:ext uri="{FF2B5EF4-FFF2-40B4-BE49-F238E27FC236}">
                <a16:creationId xmlns:a16="http://schemas.microsoft.com/office/drawing/2014/main" id="{3681ECF9-527A-0A41-B0A1-B4C5848B3DDD}"/>
              </a:ext>
            </a:extLst>
          </p:cNvPr>
          <p:cNvGraphicFramePr>
            <a:graphicFrameLocks noGrp="1"/>
          </p:cNvGraphicFramePr>
          <p:nvPr>
            <p:extLst>
              <p:ext uri="{D42A27DB-BD31-4B8C-83A1-F6EECF244321}">
                <p14:modId xmlns:p14="http://schemas.microsoft.com/office/powerpoint/2010/main" val="3366458887"/>
              </p:ext>
            </p:extLst>
          </p:nvPr>
        </p:nvGraphicFramePr>
        <p:xfrm>
          <a:off x="3560175" y="2311535"/>
          <a:ext cx="3501654" cy="7209469"/>
        </p:xfrm>
        <a:graphic>
          <a:graphicData uri="http://schemas.openxmlformats.org/drawingml/2006/table">
            <a:tbl>
              <a:tblPr bandRow="1">
                <a:tableStyleId>{7DF18680-E054-41AD-8BC1-D1AEF772440D}</a:tableStyleId>
              </a:tblPr>
              <a:tblGrid>
                <a:gridCol w="3501654">
                  <a:extLst>
                    <a:ext uri="{9D8B030D-6E8A-4147-A177-3AD203B41FA5}">
                      <a16:colId xmlns:a16="http://schemas.microsoft.com/office/drawing/2014/main" val="4156833428"/>
                    </a:ext>
                  </a:extLst>
                </a:gridCol>
              </a:tblGrid>
              <a:tr h="1250531">
                <a:tc>
                  <a:txBody>
                    <a:bodyPr/>
                    <a:lstStyle/>
                    <a:p>
                      <a:pPr marL="285750" indent="-285750" algn="l" rtl="0" fontAlgn="base">
                        <a:buFont typeface="Wingdings" pitchFamily="2" charset="2"/>
                        <a:buChar char="ü"/>
                      </a:pPr>
                      <a:r>
                        <a:rPr lang="en-US" sz="1400" b="0" u="none" strike="noStrike">
                          <a:solidFill>
                            <a:srgbClr val="000000"/>
                          </a:solidFill>
                          <a:effectLst/>
                        </a:rPr>
                        <a:t>Perform rapid HIV test or other HIV test per national guidelines </a:t>
                      </a:r>
                    </a:p>
                    <a:p>
                      <a:pPr marL="285750" indent="-285750" algn="l" rtl="0" fontAlgn="base">
                        <a:buFont typeface="Wingdings" pitchFamily="2" charset="2"/>
                        <a:buChar char="ü"/>
                      </a:pPr>
                      <a:r>
                        <a:rPr lang="en-US" sz="1400" b="0" u="none" strike="noStrike">
                          <a:solidFill>
                            <a:srgbClr val="000000"/>
                          </a:solidFill>
                          <a:effectLst/>
                        </a:rPr>
                        <a:t>Link people found to be living with HIV to care and treatment​</a:t>
                      </a:r>
                    </a:p>
                  </a:txBody>
                  <a:tcPr anchor="ctr"/>
                </a:tc>
                <a:extLst>
                  <a:ext uri="{0D108BD9-81ED-4DB2-BD59-A6C34878D82A}">
                    <a16:rowId xmlns:a16="http://schemas.microsoft.com/office/drawing/2014/main" val="281774918"/>
                  </a:ext>
                </a:extLst>
              </a:tr>
              <a:tr h="1446275">
                <a:tc>
                  <a:txBody>
                    <a:bodyPr/>
                    <a:lstStyle/>
                    <a:p>
                      <a:pPr marL="285750" indent="-285750">
                        <a:buFont typeface="Wingdings" pitchFamily="2" charset="2"/>
                        <a:buChar char="ü"/>
                      </a:pPr>
                      <a:r>
                        <a:rPr lang="en-US" sz="1400">
                          <a:solidFill>
                            <a:srgbClr val="000000"/>
                          </a:solidFill>
                        </a:rPr>
                        <a:t>Member of a population eligible for PrEP according to national guidelines</a:t>
                      </a:r>
                    </a:p>
                  </a:txBody>
                  <a:tcPr anchor="ctr"/>
                </a:tc>
                <a:extLst>
                  <a:ext uri="{0D108BD9-81ED-4DB2-BD59-A6C34878D82A}">
                    <a16:rowId xmlns:a16="http://schemas.microsoft.com/office/drawing/2014/main" val="1677838184"/>
                  </a:ext>
                </a:extLst>
              </a:tr>
              <a:tr h="1419755">
                <a:tc>
                  <a:txBody>
                    <a:bodyPr/>
                    <a:lstStyle/>
                    <a:p>
                      <a:pPr marL="285750" indent="-285750">
                        <a:buFont typeface="Wingdings" pitchFamily="2" charset="2"/>
                        <a:buChar char="ü"/>
                      </a:pPr>
                      <a:r>
                        <a:rPr lang="en-US" sz="1400">
                          <a:solidFill>
                            <a:srgbClr val="000000"/>
                          </a:solidFill>
                        </a:rPr>
                        <a:t>Educate about available PrEP options</a:t>
                      </a:r>
                    </a:p>
                    <a:p>
                      <a:pPr marL="285750" indent="-285750">
                        <a:buFont typeface="Wingdings" pitchFamily="2" charset="2"/>
                        <a:buChar char="ü"/>
                      </a:pPr>
                      <a:r>
                        <a:rPr lang="en-US" sz="1400">
                          <a:solidFill>
                            <a:srgbClr val="000000"/>
                          </a:solidFill>
                        </a:rPr>
                        <a:t>Shared decision making to start CAB-LA</a:t>
                      </a:r>
                    </a:p>
                  </a:txBody>
                  <a:tcPr anchor="ctr"/>
                </a:tc>
                <a:extLst>
                  <a:ext uri="{0D108BD9-81ED-4DB2-BD59-A6C34878D82A}">
                    <a16:rowId xmlns:a16="http://schemas.microsoft.com/office/drawing/2014/main" val="3451731948"/>
                  </a:ext>
                </a:extLst>
              </a:tr>
              <a:tr h="1514901">
                <a:tc>
                  <a:txBody>
                    <a:bodyPr/>
                    <a:lstStyle/>
                    <a:p>
                      <a:pPr marL="285750" indent="-285750">
                        <a:buFont typeface="Wingdings" pitchFamily="2" charset="2"/>
                        <a:buChar char="ü"/>
                      </a:pPr>
                      <a:r>
                        <a:rPr lang="en-US" sz="1400">
                          <a:solidFill>
                            <a:srgbClr val="000000"/>
                          </a:solidFill>
                        </a:rPr>
                        <a:t>No evidence of acute HIV infection</a:t>
                      </a:r>
                    </a:p>
                    <a:p>
                      <a:pPr marL="285750" indent="-285750">
                        <a:buFont typeface="Wingdings" pitchFamily="2" charset="2"/>
                        <a:buChar char="ü"/>
                      </a:pPr>
                      <a:r>
                        <a:rPr lang="en-US" sz="1400">
                          <a:solidFill>
                            <a:srgbClr val="000000"/>
                          </a:solidFill>
                        </a:rPr>
                        <a:t>Willingness to use CAB-LA as prescribed</a:t>
                      </a:r>
                    </a:p>
                    <a:p>
                      <a:pPr marL="285750" indent="-285750">
                        <a:buFont typeface="Wingdings" pitchFamily="2" charset="2"/>
                        <a:buChar char="ü"/>
                      </a:pPr>
                      <a:r>
                        <a:rPr lang="en-US" sz="1400">
                          <a:solidFill>
                            <a:srgbClr val="000000"/>
                          </a:solidFill>
                        </a:rPr>
                        <a:t>No contraindications to receiving CAB-LA</a:t>
                      </a:r>
                    </a:p>
                  </a:txBody>
                  <a:tcPr anchor="ctr"/>
                </a:tc>
                <a:extLst>
                  <a:ext uri="{0D108BD9-81ED-4DB2-BD59-A6C34878D82A}">
                    <a16:rowId xmlns:a16="http://schemas.microsoft.com/office/drawing/2014/main" val="3701343742"/>
                  </a:ext>
                </a:extLst>
              </a:tr>
              <a:tr h="1578007">
                <a:tc>
                  <a:txBody>
                    <a:bodyPr/>
                    <a:lstStyle/>
                    <a:p>
                      <a:pPr marL="285750" indent="-285750">
                        <a:buFont typeface="Wingdings" pitchFamily="2" charset="2"/>
                        <a:buChar char="ü"/>
                      </a:pPr>
                      <a:r>
                        <a:rPr lang="en-US" sz="1400">
                          <a:solidFill>
                            <a:srgbClr val="000000"/>
                          </a:solidFill>
                        </a:rPr>
                        <a:t>Counseling on adherence, risk reduction, side effects and acute HIV symptoms</a:t>
                      </a:r>
                    </a:p>
                    <a:p>
                      <a:pPr marL="285750" indent="-285750">
                        <a:buFont typeface="Wingdings" pitchFamily="2" charset="2"/>
                        <a:buChar char="ü"/>
                      </a:pPr>
                      <a:r>
                        <a:rPr lang="en-US" sz="1400">
                          <a:solidFill>
                            <a:srgbClr val="000000"/>
                          </a:solidFill>
                        </a:rPr>
                        <a:t>STI screening and management </a:t>
                      </a:r>
                    </a:p>
                    <a:p>
                      <a:pPr marL="285750" indent="-285750">
                        <a:buFont typeface="Wingdings" pitchFamily="2" charset="2"/>
                        <a:buChar char="ü"/>
                      </a:pPr>
                      <a:r>
                        <a:rPr lang="en-US" sz="1400">
                          <a:solidFill>
                            <a:srgbClr val="000000"/>
                          </a:solidFill>
                        </a:rPr>
                        <a:t>Administer injection and schedule follow-up appointment</a:t>
                      </a:r>
                    </a:p>
                  </a:txBody>
                  <a:tcPr anchor="ctr"/>
                </a:tc>
                <a:extLst>
                  <a:ext uri="{0D108BD9-81ED-4DB2-BD59-A6C34878D82A}">
                    <a16:rowId xmlns:a16="http://schemas.microsoft.com/office/drawing/2014/main" val="2573211589"/>
                  </a:ext>
                </a:extLst>
              </a:tr>
            </a:tbl>
          </a:graphicData>
        </a:graphic>
      </p:graphicFrame>
      <p:sp>
        <p:nvSpPr>
          <p:cNvPr id="8" name="Title 7">
            <a:extLst>
              <a:ext uri="{FF2B5EF4-FFF2-40B4-BE49-F238E27FC236}">
                <a16:creationId xmlns:a16="http://schemas.microsoft.com/office/drawing/2014/main" id="{3FDA10A1-92BB-74AB-DC8C-9F5584851509}"/>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29797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solidFill>
                  <a:schemeClr val="tx2"/>
                </a:solidFill>
              </a:rPr>
              <a:t>Key Initial Visit Counseling Messaging: </a:t>
            </a:r>
            <a:r>
              <a:rPr lang="en-US" sz="2800">
                <a:solidFill>
                  <a:schemeClr val="accent1"/>
                </a:solidFill>
              </a:rPr>
              <a:t>Introduction to CAB-LA</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1126740479"/>
              </p:ext>
            </p:extLst>
          </p:nvPr>
        </p:nvGraphicFramePr>
        <p:xfrm>
          <a:off x="560759" y="2013347"/>
          <a:ext cx="6307979" cy="6569233"/>
        </p:xfrm>
        <a:graphic>
          <a:graphicData uri="http://schemas.openxmlformats.org/drawingml/2006/table">
            <a:tbl>
              <a:tblPr bandRow="1">
                <a:tableStyleId>{BC89EF96-8CEA-46FF-86C4-4CE0E7609802}</a:tableStyleId>
              </a:tblPr>
              <a:tblGrid>
                <a:gridCol w="6307979">
                  <a:extLst>
                    <a:ext uri="{9D8B030D-6E8A-4147-A177-3AD203B41FA5}">
                      <a16:colId xmlns:a16="http://schemas.microsoft.com/office/drawing/2014/main" val="2137187019"/>
                    </a:ext>
                  </a:extLst>
                </a:gridCol>
              </a:tblGrid>
              <a:tr h="866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works very well as PrEP when taken on schedule! </a:t>
                      </a:r>
                    </a:p>
                    <a:p>
                      <a:pPr>
                        <a:spcBef>
                          <a:spcPts val="0"/>
                        </a:spcBef>
                        <a:spcAft>
                          <a:spcPts val="0"/>
                        </a:spcAft>
                      </a:pPr>
                      <a:r>
                        <a:rPr lang="en-US" sz="1600" b="0" i="1">
                          <a:solidFill>
                            <a:srgbClr val="000000"/>
                          </a:solidFill>
                        </a:rPr>
                        <a:t>CAB-LA is very effective if you come to all your injection visits on time.</a:t>
                      </a:r>
                    </a:p>
                  </a:txBody>
                  <a:tcPr anchor="ctr"/>
                </a:tc>
                <a:extLst>
                  <a:ext uri="{0D108BD9-81ED-4DB2-BD59-A6C34878D82A}">
                    <a16:rowId xmlns:a16="http://schemas.microsoft.com/office/drawing/2014/main" val="123738849"/>
                  </a:ext>
                </a:extLst>
              </a:tr>
              <a:tr h="8229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does not prevent STIs other than HIV. </a:t>
                      </a:r>
                      <a:br>
                        <a:rPr lang="en-US" sz="1600">
                          <a:solidFill>
                            <a:srgbClr val="000000"/>
                          </a:solidFill>
                        </a:rPr>
                      </a:br>
                      <a:r>
                        <a:rPr lang="en-US" sz="1600" b="0" i="1">
                          <a:solidFill>
                            <a:srgbClr val="000000"/>
                          </a:solidFill>
                        </a:rPr>
                        <a:t>Using condoms with every act of sexual intercourse provides some protection against many of these infections. </a:t>
                      </a:r>
                    </a:p>
                  </a:txBody>
                  <a:tcPr anchor="ctr"/>
                </a:tc>
                <a:extLst>
                  <a:ext uri="{0D108BD9-81ED-4DB2-BD59-A6C34878D82A}">
                    <a16:rowId xmlns:a16="http://schemas.microsoft.com/office/drawing/2014/main" val="1333426615"/>
                  </a:ext>
                </a:extLst>
              </a:tr>
              <a:tr h="77273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does not prevent pregnancy. </a:t>
                      </a:r>
                      <a:br>
                        <a:rPr lang="en-US" sz="1600">
                          <a:solidFill>
                            <a:srgbClr val="000000"/>
                          </a:solidFill>
                        </a:rPr>
                      </a:br>
                      <a:r>
                        <a:rPr lang="en-US" sz="1600" b="0" i="1">
                          <a:solidFill>
                            <a:srgbClr val="000000"/>
                          </a:solidFill>
                        </a:rPr>
                        <a:t>Use effective contraception unless you desire pregnancy.</a:t>
                      </a:r>
                    </a:p>
                  </a:txBody>
                  <a:tcPr anchor="ctr"/>
                </a:tc>
                <a:extLst>
                  <a:ext uri="{0D108BD9-81ED-4DB2-BD59-A6C34878D82A}">
                    <a16:rowId xmlns:a16="http://schemas.microsoft.com/office/drawing/2014/main" val="1170619718"/>
                  </a:ext>
                </a:extLst>
              </a:tr>
              <a:tr h="772732">
                <a:tc>
                  <a:txBody>
                    <a:bodyPr/>
                    <a:lstStyle/>
                    <a:p>
                      <a:pPr>
                        <a:spcBef>
                          <a:spcPts val="0"/>
                        </a:spcBef>
                        <a:spcAft>
                          <a:spcPts val="0"/>
                        </a:spcAft>
                      </a:pPr>
                      <a:r>
                        <a:rPr lang="en-US" sz="1600" b="1">
                          <a:solidFill>
                            <a:srgbClr val="000000"/>
                          </a:solidFill>
                        </a:rPr>
                        <a:t>CAB-LA is a long-acting form of PrEP.</a:t>
                      </a:r>
                    </a:p>
                    <a:p>
                      <a:pPr>
                        <a:spcBef>
                          <a:spcPts val="0"/>
                        </a:spcBef>
                        <a:spcAft>
                          <a:spcPts val="0"/>
                        </a:spcAft>
                      </a:pPr>
                      <a:r>
                        <a:rPr lang="en-US" sz="1600" b="0" i="1">
                          <a:solidFill>
                            <a:srgbClr val="000000"/>
                          </a:solidFill>
                        </a:rPr>
                        <a:t>CAB-LA is a drug that stays in your body and protects you from HIV for several weeks. </a:t>
                      </a:r>
                    </a:p>
                  </a:txBody>
                  <a:tcPr anchor="ctr"/>
                </a:tc>
                <a:extLst>
                  <a:ext uri="{0D108BD9-81ED-4DB2-BD59-A6C34878D82A}">
                    <a16:rowId xmlns:a16="http://schemas.microsoft.com/office/drawing/2014/main" val="4153785260"/>
                  </a:ext>
                </a:extLst>
              </a:tr>
              <a:tr h="89916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1432590" rtl="0" eaLnBrk="1" fontAlgn="auto" latinLnBrk="0" hangingPunct="1">
                        <a:lnSpc>
                          <a:spcPct val="100000"/>
                        </a:lnSpc>
                        <a:spcBef>
                          <a:spcPts val="0"/>
                        </a:spcBef>
                        <a:spcAft>
                          <a:spcPts val="0"/>
                        </a:spcAft>
                        <a:buClrTx/>
                        <a:buSzTx/>
                        <a:buFontTx/>
                        <a:buNone/>
                        <a:tabLst/>
                        <a:defRPr/>
                      </a:pPr>
                      <a:r>
                        <a:rPr lang="en-US" sz="1600" b="1">
                          <a:solidFill>
                            <a:schemeClr val="tx1">
                              <a:lumMod val="50000"/>
                            </a:schemeClr>
                          </a:solidFill>
                        </a:rPr>
                        <a:t>You do not need to remember to take CAB-LA.</a:t>
                      </a:r>
                      <a:br>
                        <a:rPr lang="en-US" sz="1600">
                          <a:solidFill>
                            <a:schemeClr val="tx1">
                              <a:lumMod val="50000"/>
                            </a:schemeClr>
                          </a:solidFill>
                        </a:rPr>
                      </a:br>
                      <a:r>
                        <a:rPr lang="en-US" sz="1600" b="0" i="1">
                          <a:solidFill>
                            <a:schemeClr val="tx1">
                              <a:lumMod val="50000"/>
                            </a:schemeClr>
                          </a:solidFill>
                        </a:rPr>
                        <a:t>CAB-LA will be given to you as an injection in the clinic. Unlike other forms of PrEP, you do not need to remember to do anything when you are at home. However, it is important that you remember to come to your clinic appointments for the injections.</a:t>
                      </a:r>
                    </a:p>
                  </a:txBody>
                  <a:tcPr anchor="ctr"/>
                </a:tc>
                <a:extLst>
                  <a:ext uri="{0D108BD9-81ED-4DB2-BD59-A6C34878D82A}">
                    <a16:rowId xmlns:a16="http://schemas.microsoft.com/office/drawing/2014/main" val="1154951097"/>
                  </a:ext>
                </a:extLst>
              </a:tr>
              <a:tr h="83061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r>
                        <a:rPr lang="en-US" sz="1600" b="1">
                          <a:solidFill>
                            <a:schemeClr val="tx1">
                              <a:lumMod val="50000"/>
                            </a:schemeClr>
                          </a:solidFill>
                        </a:rPr>
                        <a:t>Protection against HIV depends on when you get injections.</a:t>
                      </a:r>
                    </a:p>
                    <a:p>
                      <a:r>
                        <a:rPr lang="en-US" sz="1600" b="0" i="1">
                          <a:solidFill>
                            <a:schemeClr val="tx1">
                              <a:lumMod val="50000"/>
                            </a:schemeClr>
                          </a:solidFill>
                        </a:rPr>
                        <a:t>HIV protection starts 1 week after your first injection and lasts until 8 weeks after your last injection.</a:t>
                      </a:r>
                    </a:p>
                  </a:txBody>
                  <a:tcPr anchor="ctr"/>
                </a:tc>
                <a:extLst>
                  <a:ext uri="{0D108BD9-81ED-4DB2-BD59-A6C34878D82A}">
                    <a16:rowId xmlns:a16="http://schemas.microsoft.com/office/drawing/2014/main" val="1672329326"/>
                  </a:ext>
                </a:extLst>
              </a:tr>
              <a:tr h="114300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spcAft>
                          <a:spcPts val="0"/>
                        </a:spcAft>
                      </a:pPr>
                      <a:r>
                        <a:rPr lang="en-US" sz="1600" b="1">
                          <a:solidFill>
                            <a:srgbClr val="000000"/>
                          </a:solidFill>
                        </a:rPr>
                        <a:t>CAB-LA can be kept private.</a:t>
                      </a:r>
                    </a:p>
                    <a:p>
                      <a:pPr>
                        <a:spcBef>
                          <a:spcPts val="0"/>
                        </a:spcBef>
                        <a:spcAft>
                          <a:spcPts val="0"/>
                        </a:spcAft>
                      </a:pPr>
                      <a:r>
                        <a:rPr lang="en-US" sz="1600" b="0" i="1">
                          <a:solidFill>
                            <a:srgbClr val="000000"/>
                          </a:solidFill>
                        </a:rPr>
                        <a:t>No one has to know that you are using CAB-LA as PrEP.  You do not need to take anything home with you. This helps with stigma some people experience when using PrEP.</a:t>
                      </a:r>
                      <a:r>
                        <a:rPr lang="en-US" sz="1600" b="0" i="1" u="none" strike="noStrike">
                          <a:solidFill>
                            <a:srgbClr val="000000"/>
                          </a:solidFill>
                          <a:effectLst/>
                        </a:rPr>
                        <a:t>​</a:t>
                      </a:r>
                      <a:endParaRPr lang="en-US" sz="1600" b="0" i="1">
                        <a:solidFill>
                          <a:srgbClr val="000000"/>
                        </a:solidFill>
                        <a:effectLst/>
                        <a:latin typeface="+mn-lt"/>
                      </a:endParaRPr>
                    </a:p>
                  </a:txBody>
                  <a:tcPr anchor="ctr"/>
                </a:tc>
                <a:extLst>
                  <a:ext uri="{0D108BD9-81ED-4DB2-BD59-A6C34878D82A}">
                    <a16:rowId xmlns:a16="http://schemas.microsoft.com/office/drawing/2014/main" val="2769271929"/>
                  </a:ext>
                </a:extLst>
              </a:tr>
            </a:tbl>
          </a:graphicData>
        </a:graphic>
      </p:graphicFrame>
      <p:sp>
        <p:nvSpPr>
          <p:cNvPr id="6" name="Title 5">
            <a:extLst>
              <a:ext uri="{FF2B5EF4-FFF2-40B4-BE49-F238E27FC236}">
                <a16:creationId xmlns:a16="http://schemas.microsoft.com/office/drawing/2014/main" id="{F21E141B-5323-3688-0948-054B72FFE4DE}"/>
              </a:ext>
            </a:extLst>
          </p:cNvPr>
          <p:cNvSpPr>
            <a:spLocks noGrp="1"/>
          </p:cNvSpPr>
          <p:nvPr>
            <p:ph type="title"/>
          </p:nvPr>
        </p:nvSpPr>
        <p:spPr/>
        <p:txBody>
          <a:bodyPr/>
          <a:lstStyle/>
          <a:p>
            <a:r>
              <a:rPr lang="en-US"/>
              <a:t>Module 4: CAB-LA</a:t>
            </a:r>
          </a:p>
        </p:txBody>
      </p:sp>
    </p:spTree>
    <p:extLst>
      <p:ext uri="{BB962C8B-B14F-4D97-AF65-F5344CB8AC3E}">
        <p14:creationId xmlns:p14="http://schemas.microsoft.com/office/powerpoint/2010/main" val="327887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113632-711F-200E-18BB-CDA846CE704D}"/>
              </a:ext>
            </a:extLst>
          </p:cNvPr>
          <p:cNvSpPr>
            <a:spLocks noGrp="1"/>
          </p:cNvSpPr>
          <p:nvPr>
            <p:ph type="body" sz="quarter" idx="15"/>
          </p:nvPr>
        </p:nvSpPr>
        <p:spPr/>
        <p:txBody>
          <a:bodyPr/>
          <a:lstStyle/>
          <a:p>
            <a:pPr algn="ctr"/>
            <a:r>
              <a:rPr lang="en-US" sz="2800"/>
              <a:t>Key Initial Visit Counseling Messaging: </a:t>
            </a:r>
            <a:r>
              <a:rPr lang="en-US" sz="2800">
                <a:solidFill>
                  <a:schemeClr val="accent3"/>
                </a:solidFill>
              </a:rPr>
              <a:t>Administration, Schedule and Side Effects</a:t>
            </a:r>
          </a:p>
        </p:txBody>
      </p:sp>
      <p:sp>
        <p:nvSpPr>
          <p:cNvPr id="4" name="Title 3">
            <a:extLst>
              <a:ext uri="{FF2B5EF4-FFF2-40B4-BE49-F238E27FC236}">
                <a16:creationId xmlns:a16="http://schemas.microsoft.com/office/drawing/2014/main" id="{104EC79F-8ECD-0CE0-1933-DE6CC3AD690D}"/>
              </a:ext>
            </a:extLst>
          </p:cNvPr>
          <p:cNvSpPr>
            <a:spLocks noGrp="1"/>
          </p:cNvSpPr>
          <p:nvPr>
            <p:ph type="title"/>
          </p:nvPr>
        </p:nvSpPr>
        <p:spPr/>
        <p:txBody>
          <a:bodyPr/>
          <a:lstStyle/>
          <a:p>
            <a:r>
              <a:rPr lang="en-US" b="1"/>
              <a:t>Module 4</a:t>
            </a:r>
          </a:p>
        </p:txBody>
      </p:sp>
      <p:graphicFrame>
        <p:nvGraphicFramePr>
          <p:cNvPr id="5" name="Table 7">
            <a:extLst>
              <a:ext uri="{FF2B5EF4-FFF2-40B4-BE49-F238E27FC236}">
                <a16:creationId xmlns:a16="http://schemas.microsoft.com/office/drawing/2014/main" id="{804926AA-F580-9C26-55C4-A8CCE1320765}"/>
              </a:ext>
            </a:extLst>
          </p:cNvPr>
          <p:cNvGraphicFramePr>
            <a:graphicFrameLocks/>
          </p:cNvGraphicFramePr>
          <p:nvPr>
            <p:extLst>
              <p:ext uri="{D42A27DB-BD31-4B8C-83A1-F6EECF244321}">
                <p14:modId xmlns:p14="http://schemas.microsoft.com/office/powerpoint/2010/main" val="3511916824"/>
              </p:ext>
            </p:extLst>
          </p:nvPr>
        </p:nvGraphicFramePr>
        <p:xfrm>
          <a:off x="560759" y="2013347"/>
          <a:ext cx="6307979" cy="6161661"/>
        </p:xfrm>
        <a:graphic>
          <a:graphicData uri="http://schemas.openxmlformats.org/drawingml/2006/table">
            <a:tbl>
              <a:tblPr bandRow="1">
                <a:tableStyleId>{8799B23B-EC83-4686-B30A-512413B5E67A}</a:tableStyleId>
              </a:tblPr>
              <a:tblGrid>
                <a:gridCol w="6307979">
                  <a:extLst>
                    <a:ext uri="{9D8B030D-6E8A-4147-A177-3AD203B41FA5}">
                      <a16:colId xmlns:a16="http://schemas.microsoft.com/office/drawing/2014/main" val="2137187019"/>
                    </a:ext>
                  </a:extLst>
                </a:gridCol>
              </a:tblGrid>
              <a:tr h="858883">
                <a:tc>
                  <a:txBody>
                    <a:bodyPr/>
                    <a:lstStyle/>
                    <a:p>
                      <a:pPr>
                        <a:spcBef>
                          <a:spcPts val="0"/>
                        </a:spcBef>
                      </a:pPr>
                      <a:r>
                        <a:rPr lang="en-US" sz="1600" b="1">
                          <a:solidFill>
                            <a:srgbClr val="000000"/>
                          </a:solidFill>
                        </a:rPr>
                        <a:t>CAB-LA is an injection in the buttocks. </a:t>
                      </a:r>
                      <a:br>
                        <a:rPr lang="en-US" sz="1600">
                          <a:solidFill>
                            <a:srgbClr val="000000"/>
                          </a:solidFill>
                        </a:rPr>
                      </a:br>
                      <a:r>
                        <a:rPr lang="en-US" sz="1600" b="0" i="1">
                          <a:solidFill>
                            <a:srgbClr val="000000"/>
                          </a:solidFill>
                        </a:rPr>
                        <a:t>CAB-LA is an injection that goes into your muscles. We will give it to you in the buttocks where there is a large muscle.</a:t>
                      </a:r>
                      <a:endParaRPr lang="en-US" sz="1600" b="0" i="1">
                        <a:solidFill>
                          <a:srgbClr val="000000"/>
                        </a:solidFill>
                        <a:latin typeface="+mn-lt"/>
                      </a:endParaRPr>
                    </a:p>
                  </a:txBody>
                  <a:tcPr anchor="ctr"/>
                </a:tc>
                <a:extLst>
                  <a:ext uri="{0D108BD9-81ED-4DB2-BD59-A6C34878D82A}">
                    <a16:rowId xmlns:a16="http://schemas.microsoft.com/office/drawing/2014/main" val="123738849"/>
                  </a:ext>
                </a:extLst>
              </a:tr>
              <a:tr h="515300">
                <a:tc>
                  <a:txBody>
                    <a:bodyPr/>
                    <a:lstStyle/>
                    <a:p>
                      <a:pPr>
                        <a:spcBef>
                          <a:spcPts val="0"/>
                        </a:spcBef>
                      </a:pPr>
                      <a:r>
                        <a:rPr lang="en-US" sz="1600" b="1">
                          <a:solidFill>
                            <a:srgbClr val="000000"/>
                          </a:solidFill>
                        </a:rPr>
                        <a:t>CAB-LA is safe.</a:t>
                      </a:r>
                      <a:endParaRPr lang="en-US" sz="1600" b="1">
                        <a:solidFill>
                          <a:srgbClr val="000000"/>
                        </a:solidFill>
                        <a:latin typeface="+mn-lt"/>
                      </a:endParaRPr>
                    </a:p>
                  </a:txBody>
                  <a:tcPr anchor="ctr"/>
                </a:tc>
                <a:extLst>
                  <a:ext uri="{0D108BD9-81ED-4DB2-BD59-A6C34878D82A}">
                    <a16:rowId xmlns:a16="http://schemas.microsoft.com/office/drawing/2014/main" val="1333426615"/>
                  </a:ext>
                </a:extLst>
              </a:tr>
              <a:tr h="1192893">
                <a:tc>
                  <a:txBody>
                    <a:bodyPr/>
                    <a:lstStyle/>
                    <a:p>
                      <a:pPr>
                        <a:spcBef>
                          <a:spcPts val="0"/>
                        </a:spcBef>
                      </a:pPr>
                      <a:r>
                        <a:rPr lang="en-US" sz="1600" b="1">
                          <a:solidFill>
                            <a:srgbClr val="000000"/>
                          </a:solidFill>
                        </a:rPr>
                        <a:t>A common side effect is a reaction at the injection site.</a:t>
                      </a:r>
                    </a:p>
                    <a:p>
                      <a:pPr>
                        <a:spcBef>
                          <a:spcPts val="0"/>
                        </a:spcBef>
                      </a:pPr>
                      <a:r>
                        <a:rPr lang="en-US" sz="1600" b="0" i="1">
                          <a:solidFill>
                            <a:srgbClr val="000000"/>
                          </a:solidFill>
                        </a:rPr>
                        <a:t>This includes redness, pain or swelling around the area where the injection goes into your skin. This is usually temporary and becomes less common over time. This can be treated with a common medication for pain.</a:t>
                      </a:r>
                      <a:endParaRPr lang="en-US" sz="1600" b="0" i="1">
                        <a:solidFill>
                          <a:srgbClr val="000000"/>
                        </a:solidFill>
                        <a:latin typeface="+mn-lt"/>
                      </a:endParaRPr>
                    </a:p>
                  </a:txBody>
                  <a:tcPr anchor="ctr"/>
                </a:tc>
                <a:extLst>
                  <a:ext uri="{0D108BD9-81ED-4DB2-BD59-A6C34878D82A}">
                    <a16:rowId xmlns:a16="http://schemas.microsoft.com/office/drawing/2014/main" val="1170619718"/>
                  </a:ext>
                </a:extLst>
              </a:tr>
              <a:tr h="938410">
                <a:tc>
                  <a:txBody>
                    <a:bodyPr/>
                    <a:lstStyle/>
                    <a:p>
                      <a:pPr>
                        <a:spcBef>
                          <a:spcPts val="0"/>
                        </a:spcBef>
                      </a:pPr>
                      <a:r>
                        <a:rPr lang="en-US" sz="1600" b="1">
                          <a:solidFill>
                            <a:srgbClr val="000000"/>
                          </a:solidFill>
                        </a:rPr>
                        <a:t>Some people experience other side effects.</a:t>
                      </a:r>
                    </a:p>
                    <a:p>
                      <a:pPr>
                        <a:spcBef>
                          <a:spcPts val="0"/>
                        </a:spcBef>
                      </a:pPr>
                      <a:r>
                        <a:rPr lang="en-US" sz="1600" b="0" i="1">
                          <a:solidFill>
                            <a:srgbClr val="000000"/>
                          </a:solidFill>
                        </a:rPr>
                        <a:t>Occasionally people experience headache, nausea, diarrhea, fever or tiredness. These symptoms usually do not last long and are not severe. </a:t>
                      </a:r>
                      <a:endParaRPr lang="en-US" sz="1600" b="0" i="1">
                        <a:solidFill>
                          <a:srgbClr val="000000"/>
                        </a:solidFill>
                        <a:latin typeface="+mn-lt"/>
                      </a:endParaRPr>
                    </a:p>
                  </a:txBody>
                  <a:tcPr anchor="ctr"/>
                </a:tc>
                <a:extLst>
                  <a:ext uri="{0D108BD9-81ED-4DB2-BD59-A6C34878D82A}">
                    <a16:rowId xmlns:a16="http://schemas.microsoft.com/office/drawing/2014/main" val="2791304181"/>
                  </a:ext>
                </a:extLst>
              </a:tr>
              <a:tr h="1192893">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It is very important to come to your injection visits as scheduled.</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1" u="none" strike="noStrike" kern="1200" cap="none" spc="0" normalizeH="0" baseline="0" noProof="0">
                          <a:ln>
                            <a:noFill/>
                          </a:ln>
                          <a:solidFill>
                            <a:srgbClr val="000000"/>
                          </a:solidFill>
                          <a:effectLst/>
                          <a:uLnTx/>
                          <a:uFillTx/>
                        </a:rPr>
                        <a:t>We can support you to remember to come to your visits. However, if you think you will struggle to come to visits, we should discuss other prevention options. </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154951097"/>
                  </a:ext>
                </a:extLst>
              </a:tr>
              <a:tr h="858883">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The first two injections are one month apart.</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The first two injections are called the ‘loading doses’. We can give you the first one today and the second one in a month.</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1672329326"/>
                  </a:ext>
                </a:extLst>
              </a:tr>
              <a:tr h="604399">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After the first two injections, you will get injections every 2 months.</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We will discuss strategies to help you remember these visits.</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2769271929"/>
                  </a:ext>
                </a:extLst>
              </a:tr>
            </a:tbl>
          </a:graphicData>
        </a:graphic>
      </p:graphicFrame>
    </p:spTree>
    <p:extLst>
      <p:ext uri="{BB962C8B-B14F-4D97-AF65-F5344CB8AC3E}">
        <p14:creationId xmlns:p14="http://schemas.microsoft.com/office/powerpoint/2010/main" val="356920180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0DA5DD-B108-46EC-80F6-CE605E83F279}" vid="{CEE6C073-7152-4C5B-9F74-B2648328AC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25aaf331-8f31-426f-9963-0cfea8c3f52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58D8EF7C355DAD47AA179CB555CCB98A" ma:contentTypeVersion="22" ma:contentTypeDescription="NGO Document content type" ma:contentTypeScope="" ma:versionID="d16c9c7dae74aae139d174465aad0423">
  <xsd:schema xmlns:xsd="http://www.w3.org/2001/XMLSchema" xmlns:xs="http://www.w3.org/2001/XMLSchema" xmlns:p="http://schemas.microsoft.com/office/2006/metadata/properties" xmlns:ns2="c629780e-db83-45bc-a257-7c8c4fd6b9cb" xmlns:ns3="25aaf331-8f31-426f-9963-0cfea8c3f52d" xmlns:ns4="f07fa239-8a8b-43b1-a711-120682818fa8" targetNamespace="http://schemas.microsoft.com/office/2006/metadata/properties" ma:root="true" ma:fieldsID="024a8ddaa9bc8bd4c9784debcf3632c1" ns2:_="" ns3:_="" ns4:_="">
    <xsd:import namespace="c629780e-db83-45bc-a257-7c8c4fd6b9cb"/>
    <xsd:import namespace="25aaf331-8f31-426f-9963-0cfea8c3f52d"/>
    <xsd:import namespace="f07fa239-8a8b-43b1-a711-120682818fa8"/>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aaf331-8f31-426f-9963-0cfea8c3f52d"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Tags" ma:index="21" nillable="true" ma:displayName="Tags" ma:internalName="MediaServiceAutoTags"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7fa239-8a8b-43b1-a711-120682818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FB8951-28D2-4763-83EC-590F2030F290}">
  <ds:schemaRefs>
    <ds:schemaRef ds:uri="http://schemas.microsoft.com/sharepoint/v3/contenttype/forms"/>
  </ds:schemaRefs>
</ds:datastoreItem>
</file>

<file path=customXml/itemProps2.xml><?xml version="1.0" encoding="utf-8"?>
<ds:datastoreItem xmlns:ds="http://schemas.openxmlformats.org/officeDocument/2006/customXml" ds:itemID="{14851240-EBF2-4923-A398-D92F27D59871}">
  <ds:schemaRefs>
    <ds:schemaRef ds:uri="25aaf331-8f31-426f-9963-0cfea8c3f52d"/>
    <ds:schemaRef ds:uri="c629780e-db83-45bc-a257-7c8c4fd6b9cb"/>
    <ds:schemaRef ds:uri="f07fa239-8a8b-43b1-a711-120682818f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719F003-9E77-4758-8682-AA0BB809BC29}">
  <ds:schemaRefs>
    <ds:schemaRef ds:uri="25aaf331-8f31-426f-9963-0cfea8c3f52d"/>
    <ds:schemaRef ds:uri="c629780e-db83-45bc-a257-7c8c4fd6b9cb"/>
    <ds:schemaRef ds:uri="f07fa239-8a8b-43b1-a711-120682818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18</Slides>
  <Notes>1</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Module 4</vt:lpstr>
      <vt:lpstr>Module 4: CAB-LA</vt:lpstr>
      <vt:lpstr>Module 4: CAB-LA</vt:lpstr>
      <vt:lpstr>Module 4: CAB-LA</vt:lpstr>
      <vt:lpstr>Module 4: CAB-LA</vt:lpstr>
      <vt:lpstr>Module 4: CAB-LA</vt:lpstr>
      <vt:lpstr>Module 4: CAB-LA</vt:lpstr>
      <vt:lpstr>Module 4: CAB-LA</vt:lpstr>
      <vt:lpstr>Module 4</vt:lpstr>
      <vt:lpstr>Module 4</vt:lpstr>
      <vt:lpstr>Module 4</vt:lpstr>
      <vt:lpstr>Module 4: CAB-LA</vt:lpstr>
      <vt:lpstr>Module 4: CAB-LA</vt:lpstr>
      <vt:lpstr>Module 4: CAB-LA</vt:lpstr>
      <vt:lpstr>Module 4: CAB-LA</vt:lpstr>
      <vt:lpstr>Module 4: CAB-LA</vt:lpstr>
      <vt:lpstr>Module 4: CAB-LA</vt:lpstr>
      <vt:lpstr>Module 4: CAB-LA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Joseph Stegemerten</dc:creator>
  <cp:revision>1</cp:revision>
  <dcterms:created xsi:type="dcterms:W3CDTF">2020-10-19T22:00:16Z</dcterms:created>
  <dcterms:modified xsi:type="dcterms:W3CDTF">2024-01-24T16:02:27Z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0x01010033CF86A3E53F48B7ADBBC140A8AF8FA70058D8EF7C355DAD47AA179CB555CCB98A</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