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83" r:id="rId6"/>
    <p:sldId id="284" r:id="rId7"/>
    <p:sldId id="285" r:id="rId8"/>
    <p:sldId id="297" r:id="rId9"/>
    <p:sldId id="289" r:id="rId10"/>
    <p:sldId id="275" r:id="rId11"/>
    <p:sldId id="288" r:id="rId12"/>
    <p:sldId id="257" r:id="rId13"/>
    <p:sldId id="291" r:id="rId14"/>
    <p:sldId id="296" r:id="rId15"/>
    <p:sldId id="292" r:id="rId16"/>
    <p:sldId id="293" r:id="rId17"/>
    <p:sldId id="282" r:id="rId18"/>
    <p:sldId id="271" r:id="rId19"/>
    <p:sldId id="279" r:id="rId20"/>
  </p:sldIdLst>
  <p:sldSz cx="7429500" cy="10744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59" userDrawn="1">
          <p15:clr>
            <a:srgbClr val="A4A3A4"/>
          </p15:clr>
        </p15:guide>
        <p15:guide id="2" pos="23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7C4329B-9673-047B-6E1F-D396584D9F12}" name="Cassia Wells" initials="CW" userId="S::caw2208@ICAPatColumbia.onmicrosoft.com::a6da94d1-ef31-4f9d-80a8-98c65890a03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sta, Cristiane" initials="CC" lastIdx="19" clrIdx="0">
    <p:extLst>
      <p:ext uri="{19B8F6BF-5375-455C-9EA6-DF929625EA0E}">
        <p15:presenceInfo xmlns:p15="http://schemas.microsoft.com/office/powerpoint/2012/main" userId="S::co123@cumc.columbia.edu::500facc9-f91b-4ebd-b531-5ed183b461eb" providerId="AD"/>
      </p:ext>
    </p:extLst>
  </p:cmAuthor>
  <p:cmAuthor id="2" name="Anne Schoeneborn" initials="AS" lastIdx="5" clrIdx="1">
    <p:extLst>
      <p:ext uri="{19B8F6BF-5375-455C-9EA6-DF929625EA0E}">
        <p15:presenceInfo xmlns:p15="http://schemas.microsoft.com/office/powerpoint/2012/main" userId="S::aes2219@cumc.columbia.edu::cef815dc-2fd2-4f8e-9c33-b545d089ab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00"/>
    <a:srgbClr val="666699"/>
    <a:srgbClr val="660066"/>
    <a:srgbClr val="856C96"/>
    <a:srgbClr val="000000"/>
    <a:srgbClr val="BFECF7"/>
    <a:srgbClr val="7FDAEE"/>
    <a:srgbClr val="00B5DE"/>
    <a:srgbClr val="64BEDC"/>
    <a:srgbClr val="0221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F23052-7760-495E-BBAE-D8BD62853E5F}" vWet="4" dt="2024-01-24T15:49:34.835"/>
    <p1510:client id="{469A5605-BB55-9A4F-97E4-0DC533FEE1A9}" v="26" dt="2024-01-24T15:55:44.493"/>
    <p1510:client id="{A27A775D-650B-BC46-8BAE-15D0117DEF82}" v="14" vWet="18" dt="2024-01-24T15:55:19.4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–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–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3459"/>
        <p:guide pos="234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ssia Wells" userId="a6da94d1-ef31-4f9d-80a8-98c65890a03c" providerId="ADAL" clId="{469A5605-BB55-9A4F-97E4-0DC533FEE1A9}"/>
    <pc:docChg chg="custSel modSld">
      <pc:chgData name="Cassia Wells" userId="a6da94d1-ef31-4f9d-80a8-98c65890a03c" providerId="ADAL" clId="{469A5605-BB55-9A4F-97E4-0DC533FEE1A9}" dt="2024-01-24T15:55:44.493" v="35" actId="114"/>
      <pc:docMkLst>
        <pc:docMk/>
      </pc:docMkLst>
      <pc:sldChg chg="modSp mod">
        <pc:chgData name="Cassia Wells" userId="a6da94d1-ef31-4f9d-80a8-98c65890a03c" providerId="ADAL" clId="{469A5605-BB55-9A4F-97E4-0DC533FEE1A9}" dt="2024-01-24T15:55:44.493" v="35" actId="114"/>
        <pc:sldMkLst>
          <pc:docMk/>
          <pc:sldMk cId="689329238" sldId="279"/>
        </pc:sldMkLst>
        <pc:graphicFrameChg chg="modGraphic">
          <ac:chgData name="Cassia Wells" userId="a6da94d1-ef31-4f9d-80a8-98c65890a03c" providerId="ADAL" clId="{469A5605-BB55-9A4F-97E4-0DC533FEE1A9}" dt="2024-01-24T15:55:44.493" v="35" actId="114"/>
          <ac:graphicFrameMkLst>
            <pc:docMk/>
            <pc:sldMk cId="689329238" sldId="279"/>
            <ac:graphicFrameMk id="5" creationId="{6E0F463A-0163-9874-DA19-B47795EA9FE4}"/>
          </ac:graphicFrameMkLst>
        </pc:graphicFrameChg>
      </pc:sldChg>
      <pc:sldChg chg="modSp mod">
        <pc:chgData name="Cassia Wells" userId="a6da94d1-ef31-4f9d-80a8-98c65890a03c" providerId="ADAL" clId="{469A5605-BB55-9A4F-97E4-0DC533FEE1A9}" dt="2024-01-24T15:47:47.156" v="8" actId="1076"/>
        <pc:sldMkLst>
          <pc:docMk/>
          <pc:sldMk cId="2902342678" sldId="283"/>
        </pc:sldMkLst>
        <pc:spChg chg="mod">
          <ac:chgData name="Cassia Wells" userId="a6da94d1-ef31-4f9d-80a8-98c65890a03c" providerId="ADAL" clId="{469A5605-BB55-9A4F-97E4-0DC533FEE1A9}" dt="2024-01-24T15:47:47.156" v="8" actId="1076"/>
          <ac:spMkLst>
            <pc:docMk/>
            <pc:sldMk cId="2902342678" sldId="283"/>
            <ac:spMk id="11" creationId="{E7FF11C3-726C-855D-82CB-50D92B71E0DE}"/>
          </ac:spMkLst>
        </pc:spChg>
        <pc:graphicFrameChg chg="modGraphic">
          <ac:chgData name="Cassia Wells" userId="a6da94d1-ef31-4f9d-80a8-98c65890a03c" providerId="ADAL" clId="{469A5605-BB55-9A4F-97E4-0DC533FEE1A9}" dt="2024-01-24T15:47:27.850" v="3" actId="403"/>
          <ac:graphicFrameMkLst>
            <pc:docMk/>
            <pc:sldMk cId="2902342678" sldId="283"/>
            <ac:graphicFrameMk id="9" creationId="{F9F8D80B-BD5D-A212-91FB-A7630FACDAA3}"/>
          </ac:graphicFrameMkLst>
        </pc:graphicFrameChg>
      </pc:sldChg>
      <pc:sldChg chg="modSp mod">
        <pc:chgData name="Cassia Wells" userId="a6da94d1-ef31-4f9d-80a8-98c65890a03c" providerId="ADAL" clId="{469A5605-BB55-9A4F-97E4-0DC533FEE1A9}" dt="2024-01-24T15:50:58.595" v="19"/>
        <pc:sldMkLst>
          <pc:docMk/>
          <pc:sldMk cId="332659262" sldId="291"/>
        </pc:sldMkLst>
        <pc:graphicFrameChg chg="mod modGraphic">
          <ac:chgData name="Cassia Wells" userId="a6da94d1-ef31-4f9d-80a8-98c65890a03c" providerId="ADAL" clId="{469A5605-BB55-9A4F-97E4-0DC533FEE1A9}" dt="2024-01-24T15:50:58.595" v="19"/>
          <ac:graphicFrameMkLst>
            <pc:docMk/>
            <pc:sldMk cId="332659262" sldId="291"/>
            <ac:graphicFrameMk id="5" creationId="{20AA6714-70D1-895A-2E4E-6E6D2A335A1A}"/>
          </ac:graphicFrameMkLst>
        </pc:graphicFrameChg>
      </pc:sldChg>
      <pc:sldChg chg="modSp mod">
        <pc:chgData name="Cassia Wells" userId="a6da94d1-ef31-4f9d-80a8-98c65890a03c" providerId="ADAL" clId="{469A5605-BB55-9A4F-97E4-0DC533FEE1A9}" dt="2024-01-24T15:52:19.082" v="30" actId="1076"/>
        <pc:sldMkLst>
          <pc:docMk/>
          <pc:sldMk cId="839433608" sldId="296"/>
        </pc:sldMkLst>
        <pc:graphicFrameChg chg="mod modGraphic">
          <ac:chgData name="Cassia Wells" userId="a6da94d1-ef31-4f9d-80a8-98c65890a03c" providerId="ADAL" clId="{469A5605-BB55-9A4F-97E4-0DC533FEE1A9}" dt="2024-01-24T15:52:19.082" v="30" actId="1076"/>
          <ac:graphicFrameMkLst>
            <pc:docMk/>
            <pc:sldMk cId="839433608" sldId="296"/>
            <ac:graphicFrameMk id="5" creationId="{933D8214-3C1F-C523-67BD-E56E71AF293C}"/>
          </ac:graphicFrameMkLst>
        </pc:graphicFrameChg>
      </pc:sldChg>
    </pc:docChg>
  </pc:docChgLst>
  <pc:docChgLst>
    <pc:chgData name="Adina Farinango" userId="S::af3395@icapatcolumbia.onmicrosoft.com::33d2282c-26e6-499a-8585-f7494e0b621e" providerId="AD" clId="Web-{5186FF60-CBF7-5170-A35D-7F6E893241EB}"/>
    <pc:docChg chg="modSld">
      <pc:chgData name="Adina Farinango" userId="S::af3395@icapatcolumbia.onmicrosoft.com::33d2282c-26e6-499a-8585-f7494e0b621e" providerId="AD" clId="Web-{5186FF60-CBF7-5170-A35D-7F6E893241EB}" dt="2024-01-05T17:04:59.491" v="3"/>
      <pc:docMkLst>
        <pc:docMk/>
      </pc:docMkLst>
      <pc:sldChg chg="addSp delSp modSp">
        <pc:chgData name="Adina Farinango" userId="S::af3395@icapatcolumbia.onmicrosoft.com::33d2282c-26e6-499a-8585-f7494e0b621e" providerId="AD" clId="Web-{5186FF60-CBF7-5170-A35D-7F6E893241EB}" dt="2024-01-05T17:04:59.491" v="3"/>
        <pc:sldMkLst>
          <pc:docMk/>
          <pc:sldMk cId="366165314" sldId="256"/>
        </pc:sldMkLst>
        <pc:spChg chg="add del mod">
          <ac:chgData name="Adina Farinango" userId="S::af3395@icapatcolumbia.onmicrosoft.com::33d2282c-26e6-499a-8585-f7494e0b621e" providerId="AD" clId="Web-{5186FF60-CBF7-5170-A35D-7F6E893241EB}" dt="2024-01-05T17:04:59.491" v="3"/>
          <ac:spMkLst>
            <pc:docMk/>
            <pc:sldMk cId="366165314" sldId="256"/>
            <ac:spMk id="7" creationId="{8FA4EC7F-D7FE-70DF-2F55-8F3337003F60}"/>
          </ac:spMkLst>
        </pc:spChg>
        <pc:spChg chg="del">
          <ac:chgData name="Adina Farinango" userId="S::af3395@icapatcolumbia.onmicrosoft.com::33d2282c-26e6-499a-8585-f7494e0b621e" providerId="AD" clId="Web-{5186FF60-CBF7-5170-A35D-7F6E893241EB}" dt="2024-01-05T17:04:53.225" v="2"/>
          <ac:spMkLst>
            <pc:docMk/>
            <pc:sldMk cId="366165314" sldId="256"/>
            <ac:spMk id="8" creationId="{AEAFA015-F76D-BFD2-36A9-FE086F54AAF8}"/>
          </ac:spMkLst>
        </pc:spChg>
      </pc:sldChg>
    </pc:docChg>
  </pc:docChgLst>
  <pc:docChgLst>
    <pc:chgData name="Adina Farinango" userId="33d2282c-26e6-499a-8585-f7494e0b621e" providerId="ADAL" clId="{ACBC8D00-F9ED-ED45-942F-76E937586B1E}"/>
    <pc:docChg chg="undo custSel addSld delSld modSld sldOrd">
      <pc:chgData name="Adina Farinango" userId="33d2282c-26e6-499a-8585-f7494e0b621e" providerId="ADAL" clId="{ACBC8D00-F9ED-ED45-942F-76E937586B1E}" dt="2023-12-15T17:09:23.872" v="606" actId="2696"/>
      <pc:docMkLst>
        <pc:docMk/>
      </pc:docMkLst>
      <pc:sldChg chg="addSp delSp modSp mod modNotesTx">
        <pc:chgData name="Adina Farinango" userId="33d2282c-26e6-499a-8585-f7494e0b621e" providerId="ADAL" clId="{ACBC8D00-F9ED-ED45-942F-76E937586B1E}" dt="2023-12-15T17:03:35.412" v="497"/>
        <pc:sldMkLst>
          <pc:docMk/>
          <pc:sldMk cId="366165314" sldId="256"/>
        </pc:sldMkLst>
        <pc:spChg chg="mod">
          <ac:chgData name="Adina Farinango" userId="33d2282c-26e6-499a-8585-f7494e0b621e" providerId="ADAL" clId="{ACBC8D00-F9ED-ED45-942F-76E937586B1E}" dt="2023-12-15T16:20:25.510" v="20" actId="20577"/>
          <ac:spMkLst>
            <pc:docMk/>
            <pc:sldMk cId="366165314" sldId="256"/>
            <ac:spMk id="2" creationId="{83838FC1-F6EA-0FF2-1186-8AA89C1773DE}"/>
          </ac:spMkLst>
        </pc:spChg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366165314" sldId="256"/>
            <ac:spMk id="3" creationId="{EEB83080-3F95-6FC4-E48C-C7B3F41CB324}"/>
          </ac:spMkLst>
        </pc:spChg>
        <pc:spChg chg="add mod">
          <ac:chgData name="Adina Farinango" userId="33d2282c-26e6-499a-8585-f7494e0b621e" providerId="ADAL" clId="{ACBC8D00-F9ED-ED45-942F-76E937586B1E}" dt="2023-12-15T17:03:35.412" v="497"/>
          <ac:spMkLst>
            <pc:docMk/>
            <pc:sldMk cId="366165314" sldId="256"/>
            <ac:spMk id="5" creationId="{E5D2E556-ADAD-6491-4B42-4984E6BA7E33}"/>
          </ac:spMkLst>
        </pc:spChg>
        <pc:picChg chg="del">
          <ac:chgData name="Adina Farinango" userId="33d2282c-26e6-499a-8585-f7494e0b621e" providerId="ADAL" clId="{ACBC8D00-F9ED-ED45-942F-76E937586B1E}" dt="2023-12-15T16:19:34.238" v="2" actId="478"/>
          <ac:picMkLst>
            <pc:docMk/>
            <pc:sldMk cId="366165314" sldId="256"/>
            <ac:picMk id="14" creationId="{E9C9A4EC-63F3-22C1-F3E1-A377BE5CFF03}"/>
          </ac:picMkLst>
        </pc:picChg>
      </pc:sldChg>
      <pc:sldChg chg="addSp delSp modSp mod">
        <pc:chgData name="Adina Farinango" userId="33d2282c-26e6-499a-8585-f7494e0b621e" providerId="ADAL" clId="{ACBC8D00-F9ED-ED45-942F-76E937586B1E}" dt="2023-12-15T17:03:35.412" v="497"/>
        <pc:sldMkLst>
          <pc:docMk/>
          <pc:sldMk cId="681283887" sldId="257"/>
        </pc:sldMkLst>
        <pc:spChg chg="add del mod">
          <ac:chgData name="Adina Farinango" userId="33d2282c-26e6-499a-8585-f7494e0b621e" providerId="ADAL" clId="{ACBC8D00-F9ED-ED45-942F-76E937586B1E}" dt="2023-12-15T16:22:56.718" v="57" actId="478"/>
          <ac:spMkLst>
            <pc:docMk/>
            <pc:sldMk cId="681283887" sldId="257"/>
            <ac:spMk id="3" creationId="{B0DB9176-BF09-474D-C96A-88EC024386ED}"/>
          </ac:spMkLst>
        </pc:spChg>
        <pc:spChg chg="add del mod">
          <ac:chgData name="Adina Farinango" userId="33d2282c-26e6-499a-8585-f7494e0b621e" providerId="ADAL" clId="{ACBC8D00-F9ED-ED45-942F-76E937586B1E}" dt="2023-12-15T16:23:09.525" v="61" actId="478"/>
          <ac:spMkLst>
            <pc:docMk/>
            <pc:sldMk cId="681283887" sldId="257"/>
            <ac:spMk id="4" creationId="{4E6F9799-2ADA-18FA-F82D-E7EEF0D8FA56}"/>
          </ac:spMkLst>
        </pc:spChg>
        <pc:spChg chg="add mod">
          <ac:chgData name="Adina Farinango" userId="33d2282c-26e6-499a-8585-f7494e0b621e" providerId="ADAL" clId="{ACBC8D00-F9ED-ED45-942F-76E937586B1E}" dt="2023-12-15T16:26:16.490" v="103" actId="1076"/>
          <ac:spMkLst>
            <pc:docMk/>
            <pc:sldMk cId="681283887" sldId="257"/>
            <ac:spMk id="5" creationId="{522F1036-2075-C969-8379-83765B4A8DF2}"/>
          </ac:spMkLst>
        </pc:spChg>
        <pc:spChg chg="add mod">
          <ac:chgData name="Adina Farinango" userId="33d2282c-26e6-499a-8585-f7494e0b621e" providerId="ADAL" clId="{ACBC8D00-F9ED-ED45-942F-76E937586B1E}" dt="2023-12-15T16:26:16.490" v="103" actId="1076"/>
          <ac:spMkLst>
            <pc:docMk/>
            <pc:sldMk cId="681283887" sldId="257"/>
            <ac:spMk id="7" creationId="{992EB8F2-10F7-F1B9-AFC6-9DE3296AA64B}"/>
          </ac:spMkLst>
        </pc:spChg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681283887" sldId="257"/>
            <ac:spMk id="9" creationId="{32F3E29A-A1FC-29EF-2051-6D944B011BCB}"/>
          </ac:spMkLst>
        </pc:spChg>
        <pc:spChg chg="add mod">
          <ac:chgData name="Adina Farinango" userId="33d2282c-26e6-499a-8585-f7494e0b621e" providerId="ADAL" clId="{ACBC8D00-F9ED-ED45-942F-76E937586B1E}" dt="2023-12-15T16:26:16.490" v="103" actId="1076"/>
          <ac:spMkLst>
            <pc:docMk/>
            <pc:sldMk cId="681283887" sldId="257"/>
            <ac:spMk id="10" creationId="{FE87ABB2-FDC3-2DA0-EA79-455DC681E491}"/>
          </ac:spMkLst>
        </pc:spChg>
        <pc:spChg chg="mod">
          <ac:chgData name="Adina Farinango" userId="33d2282c-26e6-499a-8585-f7494e0b621e" providerId="ADAL" clId="{ACBC8D00-F9ED-ED45-942F-76E937586B1E}" dt="2023-12-15T16:34:07.810" v="106" actId="1076"/>
          <ac:spMkLst>
            <pc:docMk/>
            <pc:sldMk cId="681283887" sldId="257"/>
            <ac:spMk id="11" creationId="{0C54AD8E-7FD5-6443-8F80-DAA20D1BAD92}"/>
          </ac:spMkLst>
        </pc:spChg>
        <pc:spChg chg="add mod">
          <ac:chgData name="Adina Farinango" userId="33d2282c-26e6-499a-8585-f7494e0b621e" providerId="ADAL" clId="{ACBC8D00-F9ED-ED45-942F-76E937586B1E}" dt="2023-12-15T16:26:16.490" v="103" actId="1076"/>
          <ac:spMkLst>
            <pc:docMk/>
            <pc:sldMk cId="681283887" sldId="257"/>
            <ac:spMk id="13" creationId="{23F8561E-3C49-3806-B54E-25E531C5C9CD}"/>
          </ac:spMkLst>
        </pc:spChg>
        <pc:spChg chg="add mod">
          <ac:chgData name="Adina Farinango" userId="33d2282c-26e6-499a-8585-f7494e0b621e" providerId="ADAL" clId="{ACBC8D00-F9ED-ED45-942F-76E937586B1E}" dt="2023-12-15T16:26:16.490" v="103" actId="1076"/>
          <ac:spMkLst>
            <pc:docMk/>
            <pc:sldMk cId="681283887" sldId="257"/>
            <ac:spMk id="14" creationId="{3AC1407C-B1AD-3149-DB48-E15FE486F80A}"/>
          </ac:spMkLst>
        </pc:spChg>
        <pc:spChg chg="add mod">
          <ac:chgData name="Adina Farinango" userId="33d2282c-26e6-499a-8585-f7494e0b621e" providerId="ADAL" clId="{ACBC8D00-F9ED-ED45-942F-76E937586B1E}" dt="2023-12-15T16:26:16.490" v="103" actId="1076"/>
          <ac:spMkLst>
            <pc:docMk/>
            <pc:sldMk cId="681283887" sldId="257"/>
            <ac:spMk id="16" creationId="{DD6AB408-21AB-7467-48BF-453FE9E75672}"/>
          </ac:spMkLst>
        </pc:spChg>
        <pc:spChg chg="add mod">
          <ac:chgData name="Adina Farinango" userId="33d2282c-26e6-499a-8585-f7494e0b621e" providerId="ADAL" clId="{ACBC8D00-F9ED-ED45-942F-76E937586B1E}" dt="2023-12-15T16:26:16.490" v="103" actId="1076"/>
          <ac:spMkLst>
            <pc:docMk/>
            <pc:sldMk cId="681283887" sldId="257"/>
            <ac:spMk id="18" creationId="{C8B19EEB-EBC8-8806-F3DF-83B4D23465A5}"/>
          </ac:spMkLst>
        </pc:spChg>
        <pc:spChg chg="add mod">
          <ac:chgData name="Adina Farinango" userId="33d2282c-26e6-499a-8585-f7494e0b621e" providerId="ADAL" clId="{ACBC8D00-F9ED-ED45-942F-76E937586B1E}" dt="2023-12-15T16:26:16.490" v="103" actId="1076"/>
          <ac:spMkLst>
            <pc:docMk/>
            <pc:sldMk cId="681283887" sldId="257"/>
            <ac:spMk id="19" creationId="{485E2C44-C254-181D-00BD-F2E43E834453}"/>
          </ac:spMkLst>
        </pc:spChg>
        <pc:graphicFrameChg chg="del">
          <ac:chgData name="Adina Farinango" userId="33d2282c-26e6-499a-8585-f7494e0b621e" providerId="ADAL" clId="{ACBC8D00-F9ED-ED45-942F-76E937586B1E}" dt="2023-12-15T16:22:43.630" v="53" actId="478"/>
          <ac:graphicFrameMkLst>
            <pc:docMk/>
            <pc:sldMk cId="681283887" sldId="257"/>
            <ac:graphicFrameMk id="15" creationId="{1D6130A9-7776-BCFF-6AD0-9B1254864F36}"/>
          </ac:graphicFrameMkLst>
        </pc:graphicFrameChg>
        <pc:cxnChg chg="add mod">
          <ac:chgData name="Adina Farinango" userId="33d2282c-26e6-499a-8585-f7494e0b621e" providerId="ADAL" clId="{ACBC8D00-F9ED-ED45-942F-76E937586B1E}" dt="2023-12-15T16:26:16.490" v="103" actId="1076"/>
          <ac:cxnSpMkLst>
            <pc:docMk/>
            <pc:sldMk cId="681283887" sldId="257"/>
            <ac:cxnSpMk id="6" creationId="{D830F5A2-6BF5-C48C-8FA4-A516D21DAFE9}"/>
          </ac:cxnSpMkLst>
        </pc:cxnChg>
        <pc:cxnChg chg="add mod">
          <ac:chgData name="Adina Farinango" userId="33d2282c-26e6-499a-8585-f7494e0b621e" providerId="ADAL" clId="{ACBC8D00-F9ED-ED45-942F-76E937586B1E}" dt="2023-12-15T16:26:16.490" v="103" actId="1076"/>
          <ac:cxnSpMkLst>
            <pc:docMk/>
            <pc:sldMk cId="681283887" sldId="257"/>
            <ac:cxnSpMk id="8" creationId="{A436BE18-E3E0-B0EE-E0AE-70C33D8908BD}"/>
          </ac:cxnSpMkLst>
        </pc:cxnChg>
        <pc:cxnChg chg="add mod">
          <ac:chgData name="Adina Farinango" userId="33d2282c-26e6-499a-8585-f7494e0b621e" providerId="ADAL" clId="{ACBC8D00-F9ED-ED45-942F-76E937586B1E}" dt="2023-12-15T16:26:16.490" v="103" actId="1076"/>
          <ac:cxnSpMkLst>
            <pc:docMk/>
            <pc:sldMk cId="681283887" sldId="257"/>
            <ac:cxnSpMk id="12" creationId="{7E58A241-0BC4-3218-5B39-C706D8DD958E}"/>
          </ac:cxnSpMkLst>
        </pc:cxnChg>
        <pc:cxnChg chg="add mod">
          <ac:chgData name="Adina Farinango" userId="33d2282c-26e6-499a-8585-f7494e0b621e" providerId="ADAL" clId="{ACBC8D00-F9ED-ED45-942F-76E937586B1E}" dt="2023-12-15T16:26:16.490" v="103" actId="1076"/>
          <ac:cxnSpMkLst>
            <pc:docMk/>
            <pc:sldMk cId="681283887" sldId="257"/>
            <ac:cxnSpMk id="17" creationId="{42BA1F94-231B-A7CB-DBFF-921FC5F44F56}"/>
          </ac:cxnSpMkLst>
        </pc:cxnChg>
      </pc:sldChg>
      <pc:sldChg chg="del">
        <pc:chgData name="Adina Farinango" userId="33d2282c-26e6-499a-8585-f7494e0b621e" providerId="ADAL" clId="{ACBC8D00-F9ED-ED45-942F-76E937586B1E}" dt="2023-12-15T16:47:35.888" v="195" actId="2696"/>
        <pc:sldMkLst>
          <pc:docMk/>
          <pc:sldMk cId="2776004926" sldId="258"/>
        </pc:sldMkLst>
      </pc:sldChg>
      <pc:sldChg chg="modSp del">
        <pc:chgData name="Adina Farinango" userId="33d2282c-26e6-499a-8585-f7494e0b621e" providerId="ADAL" clId="{ACBC8D00-F9ED-ED45-942F-76E937586B1E}" dt="2023-12-15T17:09:23.779" v="600" actId="2696"/>
        <pc:sldMkLst>
          <pc:docMk/>
          <pc:sldMk cId="3927355165" sldId="259"/>
        </pc:sldMkLst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3927355165" sldId="259"/>
            <ac:spMk id="3" creationId="{30367043-8233-0F0B-29B1-4B19C24CC6D0}"/>
          </ac:spMkLst>
        </pc:spChg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3927355165" sldId="259"/>
            <ac:spMk id="4" creationId="{12BDA435-DCB1-4C58-3FD9-9F49980D6065}"/>
          </ac:spMkLst>
        </pc:spChg>
      </pc:sldChg>
      <pc:sldChg chg="modSp del mod">
        <pc:chgData name="Adina Farinango" userId="33d2282c-26e6-499a-8585-f7494e0b621e" providerId="ADAL" clId="{ACBC8D00-F9ED-ED45-942F-76E937586B1E}" dt="2023-12-15T17:09:23.750" v="597" actId="2696"/>
        <pc:sldMkLst>
          <pc:docMk/>
          <pc:sldMk cId="1279625587" sldId="260"/>
        </pc:sldMkLst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1279625587" sldId="260"/>
            <ac:spMk id="2" creationId="{B316BC74-97F5-E217-7077-45B47C0C91D9}"/>
          </ac:spMkLst>
        </pc:spChg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1279625587" sldId="260"/>
            <ac:spMk id="3" creationId="{963B83B7-AEE3-1513-12BC-4765927A8204}"/>
          </ac:spMkLst>
        </pc:spChg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1279625587" sldId="260"/>
            <ac:spMk id="4" creationId="{EEAE63DD-83AB-85A8-E590-2BB53C6AF45B}"/>
          </ac:spMkLst>
        </pc:spChg>
      </pc:sldChg>
      <pc:sldChg chg="modSp del mod">
        <pc:chgData name="Adina Farinango" userId="33d2282c-26e6-499a-8585-f7494e0b621e" providerId="ADAL" clId="{ACBC8D00-F9ED-ED45-942F-76E937586B1E}" dt="2023-12-15T17:09:23.740" v="595" actId="2696"/>
        <pc:sldMkLst>
          <pc:docMk/>
          <pc:sldMk cId="429189496" sldId="261"/>
        </pc:sldMkLst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429189496" sldId="261"/>
            <ac:spMk id="3" creationId="{4DEB94E5-5340-48BC-3C51-40D6199CEEB2}"/>
          </ac:spMkLst>
        </pc:spChg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429189496" sldId="261"/>
            <ac:spMk id="4" creationId="{58B5B12F-8B2C-A49A-1304-BA3E9328EA14}"/>
          </ac:spMkLst>
        </pc:spChg>
      </pc:sldChg>
      <pc:sldChg chg="modSp del mod">
        <pc:chgData name="Adina Farinango" userId="33d2282c-26e6-499a-8585-f7494e0b621e" providerId="ADAL" clId="{ACBC8D00-F9ED-ED45-942F-76E937586B1E}" dt="2023-12-15T17:09:23.801" v="603" actId="2696"/>
        <pc:sldMkLst>
          <pc:docMk/>
          <pc:sldMk cId="1960513740" sldId="262"/>
        </pc:sldMkLst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1960513740" sldId="262"/>
            <ac:spMk id="3" creationId="{E9412C8F-7F08-82A6-B629-7C8216BB2721}"/>
          </ac:spMkLst>
        </pc:spChg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1960513740" sldId="262"/>
            <ac:spMk id="4" creationId="{21DC984D-22E3-7294-EBEE-E42E7D5CFB8C}"/>
          </ac:spMkLst>
        </pc:spChg>
      </pc:sldChg>
      <pc:sldChg chg="modSp del">
        <pc:chgData name="Adina Farinango" userId="33d2282c-26e6-499a-8585-f7494e0b621e" providerId="ADAL" clId="{ACBC8D00-F9ED-ED45-942F-76E937586B1E}" dt="2023-12-15T17:09:23.813" v="604" actId="2696"/>
        <pc:sldMkLst>
          <pc:docMk/>
          <pc:sldMk cId="2480846035" sldId="263"/>
        </pc:sldMkLst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2480846035" sldId="263"/>
            <ac:spMk id="4" creationId="{F80A1DB2-1823-50C2-E159-3FA5E5978B98}"/>
          </ac:spMkLst>
        </pc:spChg>
      </pc:sldChg>
      <pc:sldChg chg="modSp del">
        <pc:chgData name="Adina Farinango" userId="33d2282c-26e6-499a-8585-f7494e0b621e" providerId="ADAL" clId="{ACBC8D00-F9ED-ED45-942F-76E937586B1E}" dt="2023-12-15T17:09:23.781" v="601" actId="2696"/>
        <pc:sldMkLst>
          <pc:docMk/>
          <pc:sldMk cId="2751287882" sldId="264"/>
        </pc:sldMkLst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2751287882" sldId="264"/>
            <ac:spMk id="4" creationId="{F80A1DB2-1823-50C2-E159-3FA5E5978B98}"/>
          </ac:spMkLst>
        </pc:spChg>
      </pc:sldChg>
      <pc:sldChg chg="modSp del">
        <pc:chgData name="Adina Farinango" userId="33d2282c-26e6-499a-8585-f7494e0b621e" providerId="ADAL" clId="{ACBC8D00-F9ED-ED45-942F-76E937586B1E}" dt="2023-12-15T17:09:23.753" v="598" actId="2696"/>
        <pc:sldMkLst>
          <pc:docMk/>
          <pc:sldMk cId="3651635631" sldId="265"/>
        </pc:sldMkLst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3651635631" sldId="265"/>
            <ac:spMk id="4" creationId="{F80A1DB2-1823-50C2-E159-3FA5E5978B98}"/>
          </ac:spMkLst>
        </pc:spChg>
      </pc:sldChg>
      <pc:sldChg chg="modSp del">
        <pc:chgData name="Adina Farinango" userId="33d2282c-26e6-499a-8585-f7494e0b621e" providerId="ADAL" clId="{ACBC8D00-F9ED-ED45-942F-76E937586B1E}" dt="2023-12-15T17:09:23.783" v="602" actId="2696"/>
        <pc:sldMkLst>
          <pc:docMk/>
          <pc:sldMk cId="3134011476" sldId="266"/>
        </pc:sldMkLst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3134011476" sldId="266"/>
            <ac:spMk id="4" creationId="{F80A1DB2-1823-50C2-E159-3FA5E5978B98}"/>
          </ac:spMkLst>
        </pc:spChg>
      </pc:sldChg>
      <pc:sldChg chg="modSp del mod">
        <pc:chgData name="Adina Farinango" userId="33d2282c-26e6-499a-8585-f7494e0b621e" providerId="ADAL" clId="{ACBC8D00-F9ED-ED45-942F-76E937586B1E}" dt="2023-12-15T17:09:23.748" v="596" actId="2696"/>
        <pc:sldMkLst>
          <pc:docMk/>
          <pc:sldMk cId="2043324326" sldId="267"/>
        </pc:sldMkLst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2043324326" sldId="267"/>
            <ac:spMk id="3" creationId="{0FBC5DB8-5271-9F84-BBED-C0910CE1E1BE}"/>
          </ac:spMkLst>
        </pc:spChg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2043324326" sldId="267"/>
            <ac:spMk id="4" creationId="{76FCF6FC-EF8E-2F16-3093-93B82AD9563C}"/>
          </ac:spMkLst>
        </pc:spChg>
      </pc:sldChg>
      <pc:sldChg chg="modSp del">
        <pc:chgData name="Adina Farinango" userId="33d2282c-26e6-499a-8585-f7494e0b621e" providerId="ADAL" clId="{ACBC8D00-F9ED-ED45-942F-76E937586B1E}" dt="2023-12-15T17:09:23.836" v="605" actId="2696"/>
        <pc:sldMkLst>
          <pc:docMk/>
          <pc:sldMk cId="2659107323" sldId="268"/>
        </pc:sldMkLst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2659107323" sldId="268"/>
            <ac:spMk id="3" creationId="{30A04235-BB87-D060-F8EF-EE535FF73C7D}"/>
          </ac:spMkLst>
        </pc:spChg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2659107323" sldId="268"/>
            <ac:spMk id="4" creationId="{50FA0124-A5DB-27CD-516F-08EF6918FA73}"/>
          </ac:spMkLst>
        </pc:spChg>
      </pc:sldChg>
      <pc:sldChg chg="modSp del mod">
        <pc:chgData name="Adina Farinango" userId="33d2282c-26e6-499a-8585-f7494e0b621e" providerId="ADAL" clId="{ACBC8D00-F9ED-ED45-942F-76E937586B1E}" dt="2023-12-15T17:09:23.872" v="606" actId="2696"/>
        <pc:sldMkLst>
          <pc:docMk/>
          <pc:sldMk cId="2966123489" sldId="269"/>
        </pc:sldMkLst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2966123489" sldId="269"/>
            <ac:spMk id="3" creationId="{D74017D2-92AF-9E11-C11E-62F051C50DE6}"/>
          </ac:spMkLst>
        </pc:spChg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2966123489" sldId="269"/>
            <ac:spMk id="4" creationId="{6856AC8A-038D-DECC-455A-69D29E504134}"/>
          </ac:spMkLst>
        </pc:spChg>
      </pc:sldChg>
      <pc:sldChg chg="addSp modSp add mod ord">
        <pc:chgData name="Adina Farinango" userId="33d2282c-26e6-499a-8585-f7494e0b621e" providerId="ADAL" clId="{ACBC8D00-F9ED-ED45-942F-76E937586B1E}" dt="2023-12-15T17:03:35.412" v="497"/>
        <pc:sldMkLst>
          <pc:docMk/>
          <pc:sldMk cId="2802776367" sldId="270"/>
        </pc:sldMkLst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2802776367" sldId="270"/>
            <ac:spMk id="3" creationId="{C8D1F900-1E97-6DEE-6F9D-41D9D6830130}"/>
          </ac:spMkLst>
        </pc:spChg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2802776367" sldId="270"/>
            <ac:spMk id="4" creationId="{774E00EB-3D9A-8A40-5A78-3C7FAB2CA9EC}"/>
          </ac:spMkLst>
        </pc:spChg>
        <pc:spChg chg="add mod">
          <ac:chgData name="Adina Farinango" userId="33d2282c-26e6-499a-8585-f7494e0b621e" providerId="ADAL" clId="{ACBC8D00-F9ED-ED45-942F-76E937586B1E}" dt="2023-12-15T16:22:03.119" v="43" actId="113"/>
          <ac:spMkLst>
            <pc:docMk/>
            <pc:sldMk cId="2802776367" sldId="270"/>
            <ac:spMk id="5" creationId="{CF3B7EFF-D8A7-D9B1-CF21-EC047F82C0A6}"/>
          </ac:spMkLst>
        </pc:spChg>
        <pc:spChg chg="mod">
          <ac:chgData name="Adina Farinango" userId="33d2282c-26e6-499a-8585-f7494e0b621e" providerId="ADAL" clId="{ACBC8D00-F9ED-ED45-942F-76E937586B1E}" dt="2023-12-15T16:22:17.156" v="48" actId="1076"/>
          <ac:spMkLst>
            <pc:docMk/>
            <pc:sldMk cId="2802776367" sldId="270"/>
            <ac:spMk id="13" creationId="{90827366-F0A0-19B7-94E9-6D6C2E6B1F09}"/>
          </ac:spMkLst>
        </pc:spChg>
        <pc:spChg chg="mod">
          <ac:chgData name="Adina Farinango" userId="33d2282c-26e6-499a-8585-f7494e0b621e" providerId="ADAL" clId="{ACBC8D00-F9ED-ED45-942F-76E937586B1E}" dt="2023-12-15T16:22:08.331" v="44" actId="1076"/>
          <ac:spMkLst>
            <pc:docMk/>
            <pc:sldMk cId="2802776367" sldId="270"/>
            <ac:spMk id="18" creationId="{780E9DBD-644A-37DF-45DD-4DCF43400602}"/>
          </ac:spMkLst>
        </pc:spChg>
        <pc:spChg chg="mod">
          <ac:chgData name="Adina Farinango" userId="33d2282c-26e6-499a-8585-f7494e0b621e" providerId="ADAL" clId="{ACBC8D00-F9ED-ED45-942F-76E937586B1E}" dt="2023-12-15T16:22:10.448" v="45" actId="1076"/>
          <ac:spMkLst>
            <pc:docMk/>
            <pc:sldMk cId="2802776367" sldId="270"/>
            <ac:spMk id="19" creationId="{348413EB-42E8-2C9A-042D-02F8ABAD4EB4}"/>
          </ac:spMkLst>
        </pc:spChg>
        <pc:spChg chg="mod">
          <ac:chgData name="Adina Farinango" userId="33d2282c-26e6-499a-8585-f7494e0b621e" providerId="ADAL" clId="{ACBC8D00-F9ED-ED45-942F-76E937586B1E}" dt="2023-12-15T16:22:12.753" v="46" actId="1076"/>
          <ac:spMkLst>
            <pc:docMk/>
            <pc:sldMk cId="2802776367" sldId="270"/>
            <ac:spMk id="20" creationId="{31DFFE06-6FCB-E185-0FF3-2BC0642CD2DF}"/>
          </ac:spMkLst>
        </pc:spChg>
        <pc:spChg chg="mod">
          <ac:chgData name="Adina Farinango" userId="33d2282c-26e6-499a-8585-f7494e0b621e" providerId="ADAL" clId="{ACBC8D00-F9ED-ED45-942F-76E937586B1E}" dt="2023-12-15T16:22:15.137" v="47" actId="1076"/>
          <ac:spMkLst>
            <pc:docMk/>
            <pc:sldMk cId="2802776367" sldId="270"/>
            <ac:spMk id="21" creationId="{2CBD3AAB-7071-F565-198F-CFEEA7430E83}"/>
          </ac:spMkLst>
        </pc:spChg>
        <pc:graphicFrameChg chg="mod modGraphic">
          <ac:chgData name="Adina Farinango" userId="33d2282c-26e6-499a-8585-f7494e0b621e" providerId="ADAL" clId="{ACBC8D00-F9ED-ED45-942F-76E937586B1E}" dt="2023-12-15T16:21:56.452" v="41" actId="14100"/>
          <ac:graphicFrameMkLst>
            <pc:docMk/>
            <pc:sldMk cId="2802776367" sldId="270"/>
            <ac:graphicFrameMk id="12" creationId="{40254C7A-A5A0-7953-3B66-04DE91551632}"/>
          </ac:graphicFrameMkLst>
        </pc:graphicFrameChg>
      </pc:sldChg>
      <pc:sldChg chg="addSp delSp modSp add mod">
        <pc:chgData name="Adina Farinango" userId="33d2282c-26e6-499a-8585-f7494e0b621e" providerId="ADAL" clId="{ACBC8D00-F9ED-ED45-942F-76E937586B1E}" dt="2023-12-15T17:03:35.412" v="497"/>
        <pc:sldMkLst>
          <pc:docMk/>
          <pc:sldMk cId="981827524" sldId="271"/>
        </pc:sldMkLst>
        <pc:spChg chg="add del mod">
          <ac:chgData name="Adina Farinango" userId="33d2282c-26e6-499a-8585-f7494e0b621e" providerId="ADAL" clId="{ACBC8D00-F9ED-ED45-942F-76E937586B1E}" dt="2023-12-15T16:34:23.189" v="110"/>
          <ac:spMkLst>
            <pc:docMk/>
            <pc:sldMk cId="981827524" sldId="271"/>
            <ac:spMk id="2" creationId="{109E8B25-3BBB-0FC6-CF93-37821DDF5ADA}"/>
          </ac:spMkLst>
        </pc:spChg>
        <pc:spChg chg="add del mod">
          <ac:chgData name="Adina Farinango" userId="33d2282c-26e6-499a-8585-f7494e0b621e" providerId="ADAL" clId="{ACBC8D00-F9ED-ED45-942F-76E937586B1E}" dt="2023-12-15T16:34:23.189" v="110"/>
          <ac:spMkLst>
            <pc:docMk/>
            <pc:sldMk cId="981827524" sldId="271"/>
            <ac:spMk id="3" creationId="{93DB4546-8E2E-87D3-093D-DF3055F13B4B}"/>
          </ac:spMkLst>
        </pc:spChg>
        <pc:spChg chg="del">
          <ac:chgData name="Adina Farinango" userId="33d2282c-26e6-499a-8585-f7494e0b621e" providerId="ADAL" clId="{ACBC8D00-F9ED-ED45-942F-76E937586B1E}" dt="2023-12-15T16:34:14.492" v="108" actId="478"/>
          <ac:spMkLst>
            <pc:docMk/>
            <pc:sldMk cId="981827524" sldId="271"/>
            <ac:spMk id="5" creationId="{522F1036-2075-C969-8379-83765B4A8DF2}"/>
          </ac:spMkLst>
        </pc:spChg>
        <pc:spChg chg="del">
          <ac:chgData name="Adina Farinango" userId="33d2282c-26e6-499a-8585-f7494e0b621e" providerId="ADAL" clId="{ACBC8D00-F9ED-ED45-942F-76E937586B1E}" dt="2023-12-15T16:34:14.492" v="108" actId="478"/>
          <ac:spMkLst>
            <pc:docMk/>
            <pc:sldMk cId="981827524" sldId="271"/>
            <ac:spMk id="7" creationId="{992EB8F2-10F7-F1B9-AFC6-9DE3296AA64B}"/>
          </ac:spMkLst>
        </pc:spChg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981827524" sldId="271"/>
            <ac:spMk id="9" creationId="{32F3E29A-A1FC-29EF-2051-6D944B011BCB}"/>
          </ac:spMkLst>
        </pc:spChg>
        <pc:spChg chg="del">
          <ac:chgData name="Adina Farinango" userId="33d2282c-26e6-499a-8585-f7494e0b621e" providerId="ADAL" clId="{ACBC8D00-F9ED-ED45-942F-76E937586B1E}" dt="2023-12-15T16:34:14.492" v="108" actId="478"/>
          <ac:spMkLst>
            <pc:docMk/>
            <pc:sldMk cId="981827524" sldId="271"/>
            <ac:spMk id="10" creationId="{FE87ABB2-FDC3-2DA0-EA79-455DC681E491}"/>
          </ac:spMkLst>
        </pc:spChg>
        <pc:spChg chg="mod">
          <ac:chgData name="Adina Farinango" userId="33d2282c-26e6-499a-8585-f7494e0b621e" providerId="ADAL" clId="{ACBC8D00-F9ED-ED45-942F-76E937586B1E}" dt="2023-12-15T16:34:11.553" v="107" actId="1076"/>
          <ac:spMkLst>
            <pc:docMk/>
            <pc:sldMk cId="981827524" sldId="271"/>
            <ac:spMk id="11" creationId="{0C54AD8E-7FD5-6443-8F80-DAA20D1BAD92}"/>
          </ac:spMkLst>
        </pc:spChg>
        <pc:spChg chg="del">
          <ac:chgData name="Adina Farinango" userId="33d2282c-26e6-499a-8585-f7494e0b621e" providerId="ADAL" clId="{ACBC8D00-F9ED-ED45-942F-76E937586B1E}" dt="2023-12-15T16:34:14.492" v="108" actId="478"/>
          <ac:spMkLst>
            <pc:docMk/>
            <pc:sldMk cId="981827524" sldId="271"/>
            <ac:spMk id="13" creationId="{23F8561E-3C49-3806-B54E-25E531C5C9CD}"/>
          </ac:spMkLst>
        </pc:spChg>
        <pc:spChg chg="del">
          <ac:chgData name="Adina Farinango" userId="33d2282c-26e6-499a-8585-f7494e0b621e" providerId="ADAL" clId="{ACBC8D00-F9ED-ED45-942F-76E937586B1E}" dt="2023-12-15T16:34:14.492" v="108" actId="478"/>
          <ac:spMkLst>
            <pc:docMk/>
            <pc:sldMk cId="981827524" sldId="271"/>
            <ac:spMk id="14" creationId="{3AC1407C-B1AD-3149-DB48-E15FE486F80A}"/>
          </ac:spMkLst>
        </pc:spChg>
        <pc:spChg chg="add del mod">
          <ac:chgData name="Adina Farinango" userId="33d2282c-26e6-499a-8585-f7494e0b621e" providerId="ADAL" clId="{ACBC8D00-F9ED-ED45-942F-76E937586B1E}" dt="2023-12-15T16:34:23.189" v="110"/>
          <ac:spMkLst>
            <pc:docMk/>
            <pc:sldMk cId="981827524" sldId="271"/>
            <ac:spMk id="15" creationId="{0691D4F8-A339-9621-EFE2-A0E0AEF21E95}"/>
          </ac:spMkLst>
        </pc:spChg>
        <pc:spChg chg="del">
          <ac:chgData name="Adina Farinango" userId="33d2282c-26e6-499a-8585-f7494e0b621e" providerId="ADAL" clId="{ACBC8D00-F9ED-ED45-942F-76E937586B1E}" dt="2023-12-15T16:34:14.492" v="108" actId="478"/>
          <ac:spMkLst>
            <pc:docMk/>
            <pc:sldMk cId="981827524" sldId="271"/>
            <ac:spMk id="16" creationId="{DD6AB408-21AB-7467-48BF-453FE9E75672}"/>
          </ac:spMkLst>
        </pc:spChg>
        <pc:spChg chg="del">
          <ac:chgData name="Adina Farinango" userId="33d2282c-26e6-499a-8585-f7494e0b621e" providerId="ADAL" clId="{ACBC8D00-F9ED-ED45-942F-76E937586B1E}" dt="2023-12-15T16:34:14.492" v="108" actId="478"/>
          <ac:spMkLst>
            <pc:docMk/>
            <pc:sldMk cId="981827524" sldId="271"/>
            <ac:spMk id="18" creationId="{C8B19EEB-EBC8-8806-F3DF-83B4D23465A5}"/>
          </ac:spMkLst>
        </pc:spChg>
        <pc:spChg chg="del">
          <ac:chgData name="Adina Farinango" userId="33d2282c-26e6-499a-8585-f7494e0b621e" providerId="ADAL" clId="{ACBC8D00-F9ED-ED45-942F-76E937586B1E}" dt="2023-12-15T16:34:14.492" v="108" actId="478"/>
          <ac:spMkLst>
            <pc:docMk/>
            <pc:sldMk cId="981827524" sldId="271"/>
            <ac:spMk id="19" creationId="{485E2C44-C254-181D-00BD-F2E43E834453}"/>
          </ac:spMkLst>
        </pc:spChg>
        <pc:spChg chg="add del mod">
          <ac:chgData name="Adina Farinango" userId="33d2282c-26e6-499a-8585-f7494e0b621e" providerId="ADAL" clId="{ACBC8D00-F9ED-ED45-942F-76E937586B1E}" dt="2023-12-15T16:34:23.189" v="110"/>
          <ac:spMkLst>
            <pc:docMk/>
            <pc:sldMk cId="981827524" sldId="271"/>
            <ac:spMk id="21" creationId="{0AD8617F-81DE-6400-F591-302965D76A60}"/>
          </ac:spMkLst>
        </pc:spChg>
        <pc:spChg chg="add del mod">
          <ac:chgData name="Adina Farinango" userId="33d2282c-26e6-499a-8585-f7494e0b621e" providerId="ADAL" clId="{ACBC8D00-F9ED-ED45-942F-76E937586B1E}" dt="2023-12-15T16:34:23.189" v="110"/>
          <ac:spMkLst>
            <pc:docMk/>
            <pc:sldMk cId="981827524" sldId="271"/>
            <ac:spMk id="22" creationId="{80012159-D99B-D91D-3A19-7B375BCE5908}"/>
          </ac:spMkLst>
        </pc:spChg>
        <pc:spChg chg="add del mod">
          <ac:chgData name="Adina Farinango" userId="33d2282c-26e6-499a-8585-f7494e0b621e" providerId="ADAL" clId="{ACBC8D00-F9ED-ED45-942F-76E937586B1E}" dt="2023-12-15T16:34:23.189" v="110"/>
          <ac:spMkLst>
            <pc:docMk/>
            <pc:sldMk cId="981827524" sldId="271"/>
            <ac:spMk id="23" creationId="{71067474-72E2-CCF7-4632-710F4D49D495}"/>
          </ac:spMkLst>
        </pc:spChg>
        <pc:spChg chg="add del mod">
          <ac:chgData name="Adina Farinango" userId="33d2282c-26e6-499a-8585-f7494e0b621e" providerId="ADAL" clId="{ACBC8D00-F9ED-ED45-942F-76E937586B1E}" dt="2023-12-15T16:34:23.189" v="110"/>
          <ac:spMkLst>
            <pc:docMk/>
            <pc:sldMk cId="981827524" sldId="271"/>
            <ac:spMk id="24" creationId="{DDECCA0A-6231-31F9-5171-8876991E9D67}"/>
          </ac:spMkLst>
        </pc:spChg>
        <pc:spChg chg="add del mod">
          <ac:chgData name="Adina Farinango" userId="33d2282c-26e6-499a-8585-f7494e0b621e" providerId="ADAL" clId="{ACBC8D00-F9ED-ED45-942F-76E937586B1E}" dt="2023-12-15T16:34:23.189" v="110"/>
          <ac:spMkLst>
            <pc:docMk/>
            <pc:sldMk cId="981827524" sldId="271"/>
            <ac:spMk id="25" creationId="{A2DC792C-F498-9CBE-6D4D-43EE3EA766D9}"/>
          </ac:spMkLst>
        </pc:spChg>
        <pc:spChg chg="add del mod">
          <ac:chgData name="Adina Farinango" userId="33d2282c-26e6-499a-8585-f7494e0b621e" providerId="ADAL" clId="{ACBC8D00-F9ED-ED45-942F-76E937586B1E}" dt="2023-12-15T16:34:23.189" v="110"/>
          <ac:spMkLst>
            <pc:docMk/>
            <pc:sldMk cId="981827524" sldId="271"/>
            <ac:spMk id="26" creationId="{1C6C2E5C-90A6-10E1-09D0-F6090BE34180}"/>
          </ac:spMkLst>
        </pc:spChg>
        <pc:spChg chg="add del mod">
          <ac:chgData name="Adina Farinango" userId="33d2282c-26e6-499a-8585-f7494e0b621e" providerId="ADAL" clId="{ACBC8D00-F9ED-ED45-942F-76E937586B1E}" dt="2023-12-15T16:34:23.189" v="110"/>
          <ac:spMkLst>
            <pc:docMk/>
            <pc:sldMk cId="981827524" sldId="271"/>
            <ac:spMk id="27" creationId="{759C31A3-73E0-4701-D410-55A0BD46D369}"/>
          </ac:spMkLst>
        </pc:spChg>
        <pc:spChg chg="add del mod">
          <ac:chgData name="Adina Farinango" userId="33d2282c-26e6-499a-8585-f7494e0b621e" providerId="ADAL" clId="{ACBC8D00-F9ED-ED45-942F-76E937586B1E}" dt="2023-12-15T16:34:23.189" v="110"/>
          <ac:spMkLst>
            <pc:docMk/>
            <pc:sldMk cId="981827524" sldId="271"/>
            <ac:spMk id="28" creationId="{54527B6A-8187-7BF5-776D-06F834FC501D}"/>
          </ac:spMkLst>
        </pc:spChg>
        <pc:spChg chg="add del mod">
          <ac:chgData name="Adina Farinango" userId="33d2282c-26e6-499a-8585-f7494e0b621e" providerId="ADAL" clId="{ACBC8D00-F9ED-ED45-942F-76E937586B1E}" dt="2023-12-15T16:34:23.189" v="110"/>
          <ac:spMkLst>
            <pc:docMk/>
            <pc:sldMk cId="981827524" sldId="271"/>
            <ac:spMk id="29" creationId="{848D547A-1195-DF94-770B-6FE31A42434A}"/>
          </ac:spMkLst>
        </pc:spChg>
        <pc:spChg chg="add del mod">
          <ac:chgData name="Adina Farinango" userId="33d2282c-26e6-499a-8585-f7494e0b621e" providerId="ADAL" clId="{ACBC8D00-F9ED-ED45-942F-76E937586B1E}" dt="2023-12-15T16:34:23.189" v="110"/>
          <ac:spMkLst>
            <pc:docMk/>
            <pc:sldMk cId="981827524" sldId="271"/>
            <ac:spMk id="30" creationId="{647722F0-71DA-0A18-D328-EDB4D6EE6D58}"/>
          </ac:spMkLst>
        </pc:spChg>
        <pc:spChg chg="add del mod">
          <ac:chgData name="Adina Farinango" userId="33d2282c-26e6-499a-8585-f7494e0b621e" providerId="ADAL" clId="{ACBC8D00-F9ED-ED45-942F-76E937586B1E}" dt="2023-12-15T16:34:23.189" v="110"/>
          <ac:spMkLst>
            <pc:docMk/>
            <pc:sldMk cId="981827524" sldId="271"/>
            <ac:spMk id="31" creationId="{849EC05F-E3FC-D5E3-2C3F-FBF8108166AE}"/>
          </ac:spMkLst>
        </pc:spChg>
        <pc:spChg chg="add del mod">
          <ac:chgData name="Adina Farinango" userId="33d2282c-26e6-499a-8585-f7494e0b621e" providerId="ADAL" clId="{ACBC8D00-F9ED-ED45-942F-76E937586B1E}" dt="2023-12-15T16:34:23.189" v="110"/>
          <ac:spMkLst>
            <pc:docMk/>
            <pc:sldMk cId="981827524" sldId="271"/>
            <ac:spMk id="32" creationId="{3326E21D-601D-AA3E-1986-F864B6DADC7C}"/>
          </ac:spMkLst>
        </pc:spChg>
        <pc:spChg chg="add del mod">
          <ac:chgData name="Adina Farinango" userId="33d2282c-26e6-499a-8585-f7494e0b621e" providerId="ADAL" clId="{ACBC8D00-F9ED-ED45-942F-76E937586B1E}" dt="2023-12-15T16:34:23.189" v="110"/>
          <ac:spMkLst>
            <pc:docMk/>
            <pc:sldMk cId="981827524" sldId="271"/>
            <ac:spMk id="33" creationId="{2234952E-773C-D5CC-99DA-68592CC084DD}"/>
          </ac:spMkLst>
        </pc:spChg>
        <pc:spChg chg="add del mod">
          <ac:chgData name="Adina Farinango" userId="33d2282c-26e6-499a-8585-f7494e0b621e" providerId="ADAL" clId="{ACBC8D00-F9ED-ED45-942F-76E937586B1E}" dt="2023-12-15T16:34:23.189" v="110"/>
          <ac:spMkLst>
            <pc:docMk/>
            <pc:sldMk cId="981827524" sldId="271"/>
            <ac:spMk id="40" creationId="{65950CE6-55E3-0A06-4CEB-CB6B846EA710}"/>
          </ac:spMkLst>
        </pc:spChg>
        <pc:spChg chg="add del mod">
          <ac:chgData name="Adina Farinango" userId="33d2282c-26e6-499a-8585-f7494e0b621e" providerId="ADAL" clId="{ACBC8D00-F9ED-ED45-942F-76E937586B1E}" dt="2023-12-15T16:34:23.189" v="110"/>
          <ac:spMkLst>
            <pc:docMk/>
            <pc:sldMk cId="981827524" sldId="271"/>
            <ac:spMk id="41" creationId="{AFDB3B50-CA30-B4B1-9432-297C3A160730}"/>
          </ac:spMkLst>
        </pc:spChg>
        <pc:spChg chg="add del mod">
          <ac:chgData name="Adina Farinango" userId="33d2282c-26e6-499a-8585-f7494e0b621e" providerId="ADAL" clId="{ACBC8D00-F9ED-ED45-942F-76E937586B1E}" dt="2023-12-15T16:34:27.464" v="112"/>
          <ac:spMkLst>
            <pc:docMk/>
            <pc:sldMk cId="981827524" sldId="271"/>
            <ac:spMk id="44" creationId="{87D46311-C37C-2523-207F-4A9D1B2970E9}"/>
          </ac:spMkLst>
        </pc:spChg>
        <pc:spChg chg="add del mod">
          <ac:chgData name="Adina Farinango" userId="33d2282c-26e6-499a-8585-f7494e0b621e" providerId="ADAL" clId="{ACBC8D00-F9ED-ED45-942F-76E937586B1E}" dt="2023-12-15T16:34:27.464" v="112"/>
          <ac:spMkLst>
            <pc:docMk/>
            <pc:sldMk cId="981827524" sldId="271"/>
            <ac:spMk id="45" creationId="{5F7883CE-F437-0AD4-4A20-D96C12885C0F}"/>
          </ac:spMkLst>
        </pc:spChg>
        <pc:spChg chg="add del mod">
          <ac:chgData name="Adina Farinango" userId="33d2282c-26e6-499a-8585-f7494e0b621e" providerId="ADAL" clId="{ACBC8D00-F9ED-ED45-942F-76E937586B1E}" dt="2023-12-15T16:34:27.464" v="112"/>
          <ac:spMkLst>
            <pc:docMk/>
            <pc:sldMk cId="981827524" sldId="271"/>
            <ac:spMk id="47" creationId="{FABA3460-A70E-9A4B-5B5B-39DF26B751D5}"/>
          </ac:spMkLst>
        </pc:spChg>
        <pc:spChg chg="add del mod">
          <ac:chgData name="Adina Farinango" userId="33d2282c-26e6-499a-8585-f7494e0b621e" providerId="ADAL" clId="{ACBC8D00-F9ED-ED45-942F-76E937586B1E}" dt="2023-12-15T16:34:27.464" v="112"/>
          <ac:spMkLst>
            <pc:docMk/>
            <pc:sldMk cId="981827524" sldId="271"/>
            <ac:spMk id="49" creationId="{9F504AA3-1A8C-A6F7-0521-0184CAD417AE}"/>
          </ac:spMkLst>
        </pc:spChg>
        <pc:spChg chg="add del mod">
          <ac:chgData name="Adina Farinango" userId="33d2282c-26e6-499a-8585-f7494e0b621e" providerId="ADAL" clId="{ACBC8D00-F9ED-ED45-942F-76E937586B1E}" dt="2023-12-15T16:34:27.464" v="112"/>
          <ac:spMkLst>
            <pc:docMk/>
            <pc:sldMk cId="981827524" sldId="271"/>
            <ac:spMk id="50" creationId="{4F443A7B-6DCF-8A51-E005-34414A67DBBE}"/>
          </ac:spMkLst>
        </pc:spChg>
        <pc:spChg chg="add del mod">
          <ac:chgData name="Adina Farinango" userId="33d2282c-26e6-499a-8585-f7494e0b621e" providerId="ADAL" clId="{ACBC8D00-F9ED-ED45-942F-76E937586B1E}" dt="2023-12-15T16:34:27.464" v="112"/>
          <ac:spMkLst>
            <pc:docMk/>
            <pc:sldMk cId="981827524" sldId="271"/>
            <ac:spMk id="51" creationId="{DBF495C0-06ED-7FD8-9103-C253BA1D408A}"/>
          </ac:spMkLst>
        </pc:spChg>
        <pc:spChg chg="add del mod">
          <ac:chgData name="Adina Farinango" userId="33d2282c-26e6-499a-8585-f7494e0b621e" providerId="ADAL" clId="{ACBC8D00-F9ED-ED45-942F-76E937586B1E}" dt="2023-12-15T16:34:27.464" v="112"/>
          <ac:spMkLst>
            <pc:docMk/>
            <pc:sldMk cId="981827524" sldId="271"/>
            <ac:spMk id="52" creationId="{8F11B8A6-48CF-A80C-D0D3-097EBBB58378}"/>
          </ac:spMkLst>
        </pc:spChg>
        <pc:spChg chg="add del mod">
          <ac:chgData name="Adina Farinango" userId="33d2282c-26e6-499a-8585-f7494e0b621e" providerId="ADAL" clId="{ACBC8D00-F9ED-ED45-942F-76E937586B1E}" dt="2023-12-15T16:34:27.464" v="112"/>
          <ac:spMkLst>
            <pc:docMk/>
            <pc:sldMk cId="981827524" sldId="271"/>
            <ac:spMk id="53" creationId="{57F35E2B-8181-EB8D-C106-352151ABA704}"/>
          </ac:spMkLst>
        </pc:spChg>
        <pc:spChg chg="add del mod">
          <ac:chgData name="Adina Farinango" userId="33d2282c-26e6-499a-8585-f7494e0b621e" providerId="ADAL" clId="{ACBC8D00-F9ED-ED45-942F-76E937586B1E}" dt="2023-12-15T16:34:27.464" v="112"/>
          <ac:spMkLst>
            <pc:docMk/>
            <pc:sldMk cId="981827524" sldId="271"/>
            <ac:spMk id="54" creationId="{8E56D101-41B6-490C-AFC9-3EDFC3D10E97}"/>
          </ac:spMkLst>
        </pc:spChg>
        <pc:spChg chg="add del mod">
          <ac:chgData name="Adina Farinango" userId="33d2282c-26e6-499a-8585-f7494e0b621e" providerId="ADAL" clId="{ACBC8D00-F9ED-ED45-942F-76E937586B1E}" dt="2023-12-15T16:34:27.464" v="112"/>
          <ac:spMkLst>
            <pc:docMk/>
            <pc:sldMk cId="981827524" sldId="271"/>
            <ac:spMk id="55" creationId="{8FF12854-602A-B751-1A46-530636946F0E}"/>
          </ac:spMkLst>
        </pc:spChg>
        <pc:spChg chg="add del mod">
          <ac:chgData name="Adina Farinango" userId="33d2282c-26e6-499a-8585-f7494e0b621e" providerId="ADAL" clId="{ACBC8D00-F9ED-ED45-942F-76E937586B1E}" dt="2023-12-15T16:34:27.464" v="112"/>
          <ac:spMkLst>
            <pc:docMk/>
            <pc:sldMk cId="981827524" sldId="271"/>
            <ac:spMk id="56" creationId="{CA115F4A-A446-CDFC-3713-CB7DC48EC290}"/>
          </ac:spMkLst>
        </pc:spChg>
        <pc:spChg chg="add del mod">
          <ac:chgData name="Adina Farinango" userId="33d2282c-26e6-499a-8585-f7494e0b621e" providerId="ADAL" clId="{ACBC8D00-F9ED-ED45-942F-76E937586B1E}" dt="2023-12-15T16:34:27.464" v="112"/>
          <ac:spMkLst>
            <pc:docMk/>
            <pc:sldMk cId="981827524" sldId="271"/>
            <ac:spMk id="57" creationId="{F54E599D-218B-58CA-FE0E-591D80111AB9}"/>
          </ac:spMkLst>
        </pc:spChg>
        <pc:spChg chg="add del mod">
          <ac:chgData name="Adina Farinango" userId="33d2282c-26e6-499a-8585-f7494e0b621e" providerId="ADAL" clId="{ACBC8D00-F9ED-ED45-942F-76E937586B1E}" dt="2023-12-15T16:34:27.464" v="112"/>
          <ac:spMkLst>
            <pc:docMk/>
            <pc:sldMk cId="981827524" sldId="271"/>
            <ac:spMk id="58" creationId="{6110FA03-9107-D934-B4B3-507C78520E58}"/>
          </ac:spMkLst>
        </pc:spChg>
        <pc:spChg chg="add del mod">
          <ac:chgData name="Adina Farinango" userId="33d2282c-26e6-499a-8585-f7494e0b621e" providerId="ADAL" clId="{ACBC8D00-F9ED-ED45-942F-76E937586B1E}" dt="2023-12-15T16:34:27.464" v="112"/>
          <ac:spMkLst>
            <pc:docMk/>
            <pc:sldMk cId="981827524" sldId="271"/>
            <ac:spMk id="59" creationId="{B622FC1F-BEBB-15B8-A2DF-D7417C475163}"/>
          </ac:spMkLst>
        </pc:spChg>
        <pc:spChg chg="add del mod">
          <ac:chgData name="Adina Farinango" userId="33d2282c-26e6-499a-8585-f7494e0b621e" providerId="ADAL" clId="{ACBC8D00-F9ED-ED45-942F-76E937586B1E}" dt="2023-12-15T16:34:27.464" v="112"/>
          <ac:spMkLst>
            <pc:docMk/>
            <pc:sldMk cId="981827524" sldId="271"/>
            <ac:spMk id="60" creationId="{47E0BC13-DACC-DC5E-7A2A-A423A2F388B0}"/>
          </ac:spMkLst>
        </pc:spChg>
        <pc:spChg chg="add del mod">
          <ac:chgData name="Adina Farinango" userId="33d2282c-26e6-499a-8585-f7494e0b621e" providerId="ADAL" clId="{ACBC8D00-F9ED-ED45-942F-76E937586B1E}" dt="2023-12-15T16:34:27.464" v="112"/>
          <ac:spMkLst>
            <pc:docMk/>
            <pc:sldMk cId="981827524" sldId="271"/>
            <ac:spMk id="61" creationId="{5372804B-A6F0-0C8C-A0A6-AE7AAD5B0F07}"/>
          </ac:spMkLst>
        </pc:spChg>
        <pc:spChg chg="add del mod">
          <ac:chgData name="Adina Farinango" userId="33d2282c-26e6-499a-8585-f7494e0b621e" providerId="ADAL" clId="{ACBC8D00-F9ED-ED45-942F-76E937586B1E}" dt="2023-12-15T16:34:27.464" v="112"/>
          <ac:spMkLst>
            <pc:docMk/>
            <pc:sldMk cId="981827524" sldId="271"/>
            <ac:spMk id="68" creationId="{61A0A3B7-C3AE-277E-A8B7-C3B8F0837FD8}"/>
          </ac:spMkLst>
        </pc:spChg>
        <pc:spChg chg="add del mod">
          <ac:chgData name="Adina Farinango" userId="33d2282c-26e6-499a-8585-f7494e0b621e" providerId="ADAL" clId="{ACBC8D00-F9ED-ED45-942F-76E937586B1E}" dt="2023-12-15T16:34:27.464" v="112"/>
          <ac:spMkLst>
            <pc:docMk/>
            <pc:sldMk cId="981827524" sldId="271"/>
            <ac:spMk id="69" creationId="{FCF01A86-3B37-34AD-8DAD-9013603C57F0}"/>
          </ac:spMkLst>
        </pc:spChg>
        <pc:spChg chg="add del mod">
          <ac:chgData name="Adina Farinango" userId="33d2282c-26e6-499a-8585-f7494e0b621e" providerId="ADAL" clId="{ACBC8D00-F9ED-ED45-942F-76E937586B1E}" dt="2023-12-15T16:36:02.979" v="117" actId="478"/>
          <ac:spMkLst>
            <pc:docMk/>
            <pc:sldMk cId="981827524" sldId="271"/>
            <ac:spMk id="72" creationId="{25694415-4611-1F3C-9F4A-6F93693FA453}"/>
          </ac:spMkLst>
        </pc:spChg>
        <pc:spChg chg="add mod">
          <ac:chgData name="Adina Farinango" userId="33d2282c-26e6-499a-8585-f7494e0b621e" providerId="ADAL" clId="{ACBC8D00-F9ED-ED45-942F-76E937586B1E}" dt="2023-12-15T16:36:17.785" v="120" actId="1076"/>
          <ac:spMkLst>
            <pc:docMk/>
            <pc:sldMk cId="981827524" sldId="271"/>
            <ac:spMk id="73" creationId="{65C2B38F-D52B-D9AE-D99B-3B01C85043D7}"/>
          </ac:spMkLst>
        </pc:spChg>
        <pc:spChg chg="add mod">
          <ac:chgData name="Adina Farinango" userId="33d2282c-26e6-499a-8585-f7494e0b621e" providerId="ADAL" clId="{ACBC8D00-F9ED-ED45-942F-76E937586B1E}" dt="2023-12-15T16:36:10.823" v="118" actId="255"/>
          <ac:spMkLst>
            <pc:docMk/>
            <pc:sldMk cId="981827524" sldId="271"/>
            <ac:spMk id="75" creationId="{E47B1D11-2EBD-10CC-A900-6C7ABA278D80}"/>
          </ac:spMkLst>
        </pc:spChg>
        <pc:spChg chg="add mod">
          <ac:chgData name="Adina Farinango" userId="33d2282c-26e6-499a-8585-f7494e0b621e" providerId="ADAL" clId="{ACBC8D00-F9ED-ED45-942F-76E937586B1E}" dt="2023-12-15T16:46:00.259" v="177" actId="1076"/>
          <ac:spMkLst>
            <pc:docMk/>
            <pc:sldMk cId="981827524" sldId="271"/>
            <ac:spMk id="77" creationId="{266F3961-8894-D898-5142-938FAF31D111}"/>
          </ac:spMkLst>
        </pc:spChg>
        <pc:spChg chg="add mod">
          <ac:chgData name="Adina Farinango" userId="33d2282c-26e6-499a-8585-f7494e0b621e" providerId="ADAL" clId="{ACBC8D00-F9ED-ED45-942F-76E937586B1E}" dt="2023-12-15T16:36:10.823" v="118" actId="255"/>
          <ac:spMkLst>
            <pc:docMk/>
            <pc:sldMk cId="981827524" sldId="271"/>
            <ac:spMk id="78" creationId="{AEB2167F-6CA8-8541-CF9B-601DF4901FC6}"/>
          </ac:spMkLst>
        </pc:spChg>
        <pc:spChg chg="add mod">
          <ac:chgData name="Adina Farinango" userId="33d2282c-26e6-499a-8585-f7494e0b621e" providerId="ADAL" clId="{ACBC8D00-F9ED-ED45-942F-76E937586B1E}" dt="2023-12-15T16:36:10.823" v="118" actId="255"/>
          <ac:spMkLst>
            <pc:docMk/>
            <pc:sldMk cId="981827524" sldId="271"/>
            <ac:spMk id="79" creationId="{51362908-9159-81D8-1152-0D6DFCE59688}"/>
          </ac:spMkLst>
        </pc:spChg>
        <pc:spChg chg="add mod">
          <ac:chgData name="Adina Farinango" userId="33d2282c-26e6-499a-8585-f7494e0b621e" providerId="ADAL" clId="{ACBC8D00-F9ED-ED45-942F-76E937586B1E}" dt="2023-12-15T16:47:16.753" v="194" actId="1076"/>
          <ac:spMkLst>
            <pc:docMk/>
            <pc:sldMk cId="981827524" sldId="271"/>
            <ac:spMk id="80" creationId="{DAD270DF-0B4D-E070-9EE4-13D4E050AD9A}"/>
          </ac:spMkLst>
        </pc:spChg>
        <pc:spChg chg="add mod">
          <ac:chgData name="Adina Farinango" userId="33d2282c-26e6-499a-8585-f7494e0b621e" providerId="ADAL" clId="{ACBC8D00-F9ED-ED45-942F-76E937586B1E}" dt="2023-12-15T16:36:10.823" v="118" actId="255"/>
          <ac:spMkLst>
            <pc:docMk/>
            <pc:sldMk cId="981827524" sldId="271"/>
            <ac:spMk id="81" creationId="{68A85CD3-8E9C-A51B-82D1-7C631090D9FE}"/>
          </ac:spMkLst>
        </pc:spChg>
        <pc:spChg chg="add mod">
          <ac:chgData name="Adina Farinango" userId="33d2282c-26e6-499a-8585-f7494e0b621e" providerId="ADAL" clId="{ACBC8D00-F9ED-ED45-942F-76E937586B1E}" dt="2023-12-15T16:36:10.823" v="118" actId="255"/>
          <ac:spMkLst>
            <pc:docMk/>
            <pc:sldMk cId="981827524" sldId="271"/>
            <ac:spMk id="82" creationId="{968FCC5D-7299-8F1F-D2FA-C3C9955E50FC}"/>
          </ac:spMkLst>
        </pc:spChg>
        <pc:spChg chg="add mod">
          <ac:chgData name="Adina Farinango" userId="33d2282c-26e6-499a-8585-f7494e0b621e" providerId="ADAL" clId="{ACBC8D00-F9ED-ED45-942F-76E937586B1E}" dt="2023-12-15T16:46:47.210" v="186" actId="1076"/>
          <ac:spMkLst>
            <pc:docMk/>
            <pc:sldMk cId="981827524" sldId="271"/>
            <ac:spMk id="83" creationId="{06653C3F-9414-35D9-0A71-A970BF6F9877}"/>
          </ac:spMkLst>
        </pc:spChg>
        <pc:spChg chg="add mod">
          <ac:chgData name="Adina Farinango" userId="33d2282c-26e6-499a-8585-f7494e0b621e" providerId="ADAL" clId="{ACBC8D00-F9ED-ED45-942F-76E937586B1E}" dt="2023-12-15T16:46:31.670" v="183" actId="1076"/>
          <ac:spMkLst>
            <pc:docMk/>
            <pc:sldMk cId="981827524" sldId="271"/>
            <ac:spMk id="84" creationId="{67B93DD7-EBC7-4FE6-7950-68C918077D44}"/>
          </ac:spMkLst>
        </pc:spChg>
        <pc:spChg chg="add mod">
          <ac:chgData name="Adina Farinango" userId="33d2282c-26e6-499a-8585-f7494e0b621e" providerId="ADAL" clId="{ACBC8D00-F9ED-ED45-942F-76E937586B1E}" dt="2023-12-15T16:47:01.844" v="188" actId="1076"/>
          <ac:spMkLst>
            <pc:docMk/>
            <pc:sldMk cId="981827524" sldId="271"/>
            <ac:spMk id="85" creationId="{A0442D62-23B1-468F-2028-A0931ADE110D}"/>
          </ac:spMkLst>
        </pc:spChg>
        <pc:spChg chg="add mod">
          <ac:chgData name="Adina Farinango" userId="33d2282c-26e6-499a-8585-f7494e0b621e" providerId="ADAL" clId="{ACBC8D00-F9ED-ED45-942F-76E937586B1E}" dt="2023-12-15T16:45:54.511" v="174" actId="1076"/>
          <ac:spMkLst>
            <pc:docMk/>
            <pc:sldMk cId="981827524" sldId="271"/>
            <ac:spMk id="86" creationId="{AAC06711-EB14-006F-B8AC-F43D6034AD56}"/>
          </ac:spMkLst>
        </pc:spChg>
        <pc:spChg chg="add mod">
          <ac:chgData name="Adina Farinango" userId="33d2282c-26e6-499a-8585-f7494e0b621e" providerId="ADAL" clId="{ACBC8D00-F9ED-ED45-942F-76E937586B1E}" dt="2023-12-15T16:45:41.827" v="170" actId="14100"/>
          <ac:spMkLst>
            <pc:docMk/>
            <pc:sldMk cId="981827524" sldId="271"/>
            <ac:spMk id="87" creationId="{D1ED48C6-9391-672D-9C82-60543323508E}"/>
          </ac:spMkLst>
        </pc:spChg>
        <pc:spChg chg="add mod">
          <ac:chgData name="Adina Farinango" userId="33d2282c-26e6-499a-8585-f7494e0b621e" providerId="ADAL" clId="{ACBC8D00-F9ED-ED45-942F-76E937586B1E}" dt="2023-12-15T16:46:21.800" v="180" actId="1076"/>
          <ac:spMkLst>
            <pc:docMk/>
            <pc:sldMk cId="981827524" sldId="271"/>
            <ac:spMk id="88" creationId="{1A9CB7FA-5FA5-FA58-E305-461B61DF8585}"/>
          </ac:spMkLst>
        </pc:spChg>
        <pc:spChg chg="add mod">
          <ac:chgData name="Adina Farinango" userId="33d2282c-26e6-499a-8585-f7494e0b621e" providerId="ADAL" clId="{ACBC8D00-F9ED-ED45-942F-76E937586B1E}" dt="2023-12-15T16:45:26.238" v="166" actId="1076"/>
          <ac:spMkLst>
            <pc:docMk/>
            <pc:sldMk cId="981827524" sldId="271"/>
            <ac:spMk id="89" creationId="{2B2E31AF-C96C-CE6B-D3C1-C49171439F6E}"/>
          </ac:spMkLst>
        </pc:spChg>
        <pc:spChg chg="add mod">
          <ac:chgData name="Adina Farinango" userId="33d2282c-26e6-499a-8585-f7494e0b621e" providerId="ADAL" clId="{ACBC8D00-F9ED-ED45-942F-76E937586B1E}" dt="2023-12-15T16:36:10.823" v="118" actId="255"/>
          <ac:spMkLst>
            <pc:docMk/>
            <pc:sldMk cId="981827524" sldId="271"/>
            <ac:spMk id="96" creationId="{F49500A2-3769-8117-69DA-0B0D95952E74}"/>
          </ac:spMkLst>
        </pc:spChg>
        <pc:spChg chg="add mod">
          <ac:chgData name="Adina Farinango" userId="33d2282c-26e6-499a-8585-f7494e0b621e" providerId="ADAL" clId="{ACBC8D00-F9ED-ED45-942F-76E937586B1E}" dt="2023-12-15T16:46:53.323" v="187" actId="1076"/>
          <ac:spMkLst>
            <pc:docMk/>
            <pc:sldMk cId="981827524" sldId="271"/>
            <ac:spMk id="97" creationId="{31518344-8093-8B93-464E-02321D63DE04}"/>
          </ac:spMkLst>
        </pc:spChg>
        <pc:cxnChg chg="add del mod">
          <ac:chgData name="Adina Farinango" userId="33d2282c-26e6-499a-8585-f7494e0b621e" providerId="ADAL" clId="{ACBC8D00-F9ED-ED45-942F-76E937586B1E}" dt="2023-12-15T16:34:23.189" v="110"/>
          <ac:cxnSpMkLst>
            <pc:docMk/>
            <pc:sldMk cId="981827524" sldId="271"/>
            <ac:cxnSpMk id="4" creationId="{8D43061A-6CB8-97C3-BF89-7CFB66B42BAA}"/>
          </ac:cxnSpMkLst>
        </pc:cxnChg>
        <pc:cxnChg chg="del mod">
          <ac:chgData name="Adina Farinango" userId="33d2282c-26e6-499a-8585-f7494e0b621e" providerId="ADAL" clId="{ACBC8D00-F9ED-ED45-942F-76E937586B1E}" dt="2023-12-15T16:34:14.492" v="108" actId="478"/>
          <ac:cxnSpMkLst>
            <pc:docMk/>
            <pc:sldMk cId="981827524" sldId="271"/>
            <ac:cxnSpMk id="6" creationId="{D830F5A2-6BF5-C48C-8FA4-A516D21DAFE9}"/>
          </ac:cxnSpMkLst>
        </pc:cxnChg>
        <pc:cxnChg chg="del">
          <ac:chgData name="Adina Farinango" userId="33d2282c-26e6-499a-8585-f7494e0b621e" providerId="ADAL" clId="{ACBC8D00-F9ED-ED45-942F-76E937586B1E}" dt="2023-12-15T16:34:14.492" v="108" actId="478"/>
          <ac:cxnSpMkLst>
            <pc:docMk/>
            <pc:sldMk cId="981827524" sldId="271"/>
            <ac:cxnSpMk id="8" creationId="{A436BE18-E3E0-B0EE-E0AE-70C33D8908BD}"/>
          </ac:cxnSpMkLst>
        </pc:cxnChg>
        <pc:cxnChg chg="del">
          <ac:chgData name="Adina Farinango" userId="33d2282c-26e6-499a-8585-f7494e0b621e" providerId="ADAL" clId="{ACBC8D00-F9ED-ED45-942F-76E937586B1E}" dt="2023-12-15T16:34:14.492" v="108" actId="478"/>
          <ac:cxnSpMkLst>
            <pc:docMk/>
            <pc:sldMk cId="981827524" sldId="271"/>
            <ac:cxnSpMk id="12" creationId="{7E58A241-0BC4-3218-5B39-C706D8DD958E}"/>
          </ac:cxnSpMkLst>
        </pc:cxnChg>
        <pc:cxnChg chg="del mod">
          <ac:chgData name="Adina Farinango" userId="33d2282c-26e6-499a-8585-f7494e0b621e" providerId="ADAL" clId="{ACBC8D00-F9ED-ED45-942F-76E937586B1E}" dt="2023-12-15T16:34:14.492" v="108" actId="478"/>
          <ac:cxnSpMkLst>
            <pc:docMk/>
            <pc:sldMk cId="981827524" sldId="271"/>
            <ac:cxnSpMk id="17" creationId="{42BA1F94-231B-A7CB-DBFF-921FC5F44F56}"/>
          </ac:cxnSpMkLst>
        </pc:cxnChg>
        <pc:cxnChg chg="add del mod">
          <ac:chgData name="Adina Farinango" userId="33d2282c-26e6-499a-8585-f7494e0b621e" providerId="ADAL" clId="{ACBC8D00-F9ED-ED45-942F-76E937586B1E}" dt="2023-12-15T16:34:23.189" v="110"/>
          <ac:cxnSpMkLst>
            <pc:docMk/>
            <pc:sldMk cId="981827524" sldId="271"/>
            <ac:cxnSpMk id="20" creationId="{188FA3C9-260C-6BE1-A426-7ACA536A6327}"/>
          </ac:cxnSpMkLst>
        </pc:cxnChg>
        <pc:cxnChg chg="add del mod">
          <ac:chgData name="Adina Farinango" userId="33d2282c-26e6-499a-8585-f7494e0b621e" providerId="ADAL" clId="{ACBC8D00-F9ED-ED45-942F-76E937586B1E}" dt="2023-12-15T16:34:23.189" v="110"/>
          <ac:cxnSpMkLst>
            <pc:docMk/>
            <pc:sldMk cId="981827524" sldId="271"/>
            <ac:cxnSpMk id="34" creationId="{D9139546-4420-1499-1B3C-9550A15DCACB}"/>
          </ac:cxnSpMkLst>
        </pc:cxnChg>
        <pc:cxnChg chg="add del mod">
          <ac:chgData name="Adina Farinango" userId="33d2282c-26e6-499a-8585-f7494e0b621e" providerId="ADAL" clId="{ACBC8D00-F9ED-ED45-942F-76E937586B1E}" dt="2023-12-15T16:34:23.189" v="110"/>
          <ac:cxnSpMkLst>
            <pc:docMk/>
            <pc:sldMk cId="981827524" sldId="271"/>
            <ac:cxnSpMk id="35" creationId="{802B46CB-DDED-FE87-5A5E-D151AA699FC0}"/>
          </ac:cxnSpMkLst>
        </pc:cxnChg>
        <pc:cxnChg chg="add del mod">
          <ac:chgData name="Adina Farinango" userId="33d2282c-26e6-499a-8585-f7494e0b621e" providerId="ADAL" clId="{ACBC8D00-F9ED-ED45-942F-76E937586B1E}" dt="2023-12-15T16:34:23.189" v="110"/>
          <ac:cxnSpMkLst>
            <pc:docMk/>
            <pc:sldMk cId="981827524" sldId="271"/>
            <ac:cxnSpMk id="36" creationId="{3E7181B3-007F-96F7-C47A-61F448BE0C76}"/>
          </ac:cxnSpMkLst>
        </pc:cxnChg>
        <pc:cxnChg chg="add del mod">
          <ac:chgData name="Adina Farinango" userId="33d2282c-26e6-499a-8585-f7494e0b621e" providerId="ADAL" clId="{ACBC8D00-F9ED-ED45-942F-76E937586B1E}" dt="2023-12-15T16:34:23.189" v="110"/>
          <ac:cxnSpMkLst>
            <pc:docMk/>
            <pc:sldMk cId="981827524" sldId="271"/>
            <ac:cxnSpMk id="37" creationId="{02D6A7FA-059D-742C-ABD4-E70388F8BE68}"/>
          </ac:cxnSpMkLst>
        </pc:cxnChg>
        <pc:cxnChg chg="add del mod">
          <ac:chgData name="Adina Farinango" userId="33d2282c-26e6-499a-8585-f7494e0b621e" providerId="ADAL" clId="{ACBC8D00-F9ED-ED45-942F-76E937586B1E}" dt="2023-12-15T16:34:23.189" v="110"/>
          <ac:cxnSpMkLst>
            <pc:docMk/>
            <pc:sldMk cId="981827524" sldId="271"/>
            <ac:cxnSpMk id="38" creationId="{3680B444-0365-ECEB-7293-3D9FDB3A9930}"/>
          </ac:cxnSpMkLst>
        </pc:cxnChg>
        <pc:cxnChg chg="add del mod">
          <ac:chgData name="Adina Farinango" userId="33d2282c-26e6-499a-8585-f7494e0b621e" providerId="ADAL" clId="{ACBC8D00-F9ED-ED45-942F-76E937586B1E}" dt="2023-12-15T16:34:23.189" v="110"/>
          <ac:cxnSpMkLst>
            <pc:docMk/>
            <pc:sldMk cId="981827524" sldId="271"/>
            <ac:cxnSpMk id="39" creationId="{0E9DA16C-7E14-79D8-464D-DB08E09B6A54}"/>
          </ac:cxnSpMkLst>
        </pc:cxnChg>
        <pc:cxnChg chg="add del mod">
          <ac:chgData name="Adina Farinango" userId="33d2282c-26e6-499a-8585-f7494e0b621e" providerId="ADAL" clId="{ACBC8D00-F9ED-ED45-942F-76E937586B1E}" dt="2023-12-15T16:34:23.189" v="110"/>
          <ac:cxnSpMkLst>
            <pc:docMk/>
            <pc:sldMk cId="981827524" sldId="271"/>
            <ac:cxnSpMk id="42" creationId="{F45166F1-4695-794E-99D8-A48EB6FE89CA}"/>
          </ac:cxnSpMkLst>
        </pc:cxnChg>
        <pc:cxnChg chg="add del mod">
          <ac:chgData name="Adina Farinango" userId="33d2282c-26e6-499a-8585-f7494e0b621e" providerId="ADAL" clId="{ACBC8D00-F9ED-ED45-942F-76E937586B1E}" dt="2023-12-15T16:34:23.189" v="110"/>
          <ac:cxnSpMkLst>
            <pc:docMk/>
            <pc:sldMk cId="981827524" sldId="271"/>
            <ac:cxnSpMk id="43" creationId="{6B365027-5544-A05B-AD0F-38902E28659C}"/>
          </ac:cxnSpMkLst>
        </pc:cxnChg>
        <pc:cxnChg chg="add del mod">
          <ac:chgData name="Adina Farinango" userId="33d2282c-26e6-499a-8585-f7494e0b621e" providerId="ADAL" clId="{ACBC8D00-F9ED-ED45-942F-76E937586B1E}" dt="2023-12-15T16:34:27.464" v="112"/>
          <ac:cxnSpMkLst>
            <pc:docMk/>
            <pc:sldMk cId="981827524" sldId="271"/>
            <ac:cxnSpMk id="46" creationId="{230297D7-E2D9-6325-7FD5-B2B599578880}"/>
          </ac:cxnSpMkLst>
        </pc:cxnChg>
        <pc:cxnChg chg="add del mod">
          <ac:chgData name="Adina Farinango" userId="33d2282c-26e6-499a-8585-f7494e0b621e" providerId="ADAL" clId="{ACBC8D00-F9ED-ED45-942F-76E937586B1E}" dt="2023-12-15T16:34:27.464" v="112"/>
          <ac:cxnSpMkLst>
            <pc:docMk/>
            <pc:sldMk cId="981827524" sldId="271"/>
            <ac:cxnSpMk id="48" creationId="{9AC55882-F2C5-DAB8-B8A8-C4F0019E3CCB}"/>
          </ac:cxnSpMkLst>
        </pc:cxnChg>
        <pc:cxnChg chg="add del mod">
          <ac:chgData name="Adina Farinango" userId="33d2282c-26e6-499a-8585-f7494e0b621e" providerId="ADAL" clId="{ACBC8D00-F9ED-ED45-942F-76E937586B1E}" dt="2023-12-15T16:34:27.464" v="112"/>
          <ac:cxnSpMkLst>
            <pc:docMk/>
            <pc:sldMk cId="981827524" sldId="271"/>
            <ac:cxnSpMk id="62" creationId="{3A77574B-13B8-E895-ECDE-B3F45C8D3BD1}"/>
          </ac:cxnSpMkLst>
        </pc:cxnChg>
        <pc:cxnChg chg="add del mod">
          <ac:chgData name="Adina Farinango" userId="33d2282c-26e6-499a-8585-f7494e0b621e" providerId="ADAL" clId="{ACBC8D00-F9ED-ED45-942F-76E937586B1E}" dt="2023-12-15T16:34:27.464" v="112"/>
          <ac:cxnSpMkLst>
            <pc:docMk/>
            <pc:sldMk cId="981827524" sldId="271"/>
            <ac:cxnSpMk id="63" creationId="{3D4F6866-6D96-4E6C-AADA-8716C80EC52F}"/>
          </ac:cxnSpMkLst>
        </pc:cxnChg>
        <pc:cxnChg chg="add del mod">
          <ac:chgData name="Adina Farinango" userId="33d2282c-26e6-499a-8585-f7494e0b621e" providerId="ADAL" clId="{ACBC8D00-F9ED-ED45-942F-76E937586B1E}" dt="2023-12-15T16:34:27.464" v="112"/>
          <ac:cxnSpMkLst>
            <pc:docMk/>
            <pc:sldMk cId="981827524" sldId="271"/>
            <ac:cxnSpMk id="64" creationId="{A3025927-084E-DD93-9540-DF5B9D31A642}"/>
          </ac:cxnSpMkLst>
        </pc:cxnChg>
        <pc:cxnChg chg="add del mod">
          <ac:chgData name="Adina Farinango" userId="33d2282c-26e6-499a-8585-f7494e0b621e" providerId="ADAL" clId="{ACBC8D00-F9ED-ED45-942F-76E937586B1E}" dt="2023-12-15T16:34:27.464" v="112"/>
          <ac:cxnSpMkLst>
            <pc:docMk/>
            <pc:sldMk cId="981827524" sldId="271"/>
            <ac:cxnSpMk id="65" creationId="{4E47DFFB-FF6C-0296-F073-7BAB9B8EF2D2}"/>
          </ac:cxnSpMkLst>
        </pc:cxnChg>
        <pc:cxnChg chg="add del mod">
          <ac:chgData name="Adina Farinango" userId="33d2282c-26e6-499a-8585-f7494e0b621e" providerId="ADAL" clId="{ACBC8D00-F9ED-ED45-942F-76E937586B1E}" dt="2023-12-15T16:34:27.464" v="112"/>
          <ac:cxnSpMkLst>
            <pc:docMk/>
            <pc:sldMk cId="981827524" sldId="271"/>
            <ac:cxnSpMk id="66" creationId="{5C8E535B-F846-B7CC-061B-954DADCDAC0F}"/>
          </ac:cxnSpMkLst>
        </pc:cxnChg>
        <pc:cxnChg chg="add del mod">
          <ac:chgData name="Adina Farinango" userId="33d2282c-26e6-499a-8585-f7494e0b621e" providerId="ADAL" clId="{ACBC8D00-F9ED-ED45-942F-76E937586B1E}" dt="2023-12-15T16:34:27.464" v="112"/>
          <ac:cxnSpMkLst>
            <pc:docMk/>
            <pc:sldMk cId="981827524" sldId="271"/>
            <ac:cxnSpMk id="67" creationId="{B1CD94C8-49BD-BE99-AC47-F6AEEA8177A0}"/>
          </ac:cxnSpMkLst>
        </pc:cxnChg>
        <pc:cxnChg chg="add del mod">
          <ac:chgData name="Adina Farinango" userId="33d2282c-26e6-499a-8585-f7494e0b621e" providerId="ADAL" clId="{ACBC8D00-F9ED-ED45-942F-76E937586B1E}" dt="2023-12-15T16:34:27.464" v="112"/>
          <ac:cxnSpMkLst>
            <pc:docMk/>
            <pc:sldMk cId="981827524" sldId="271"/>
            <ac:cxnSpMk id="70" creationId="{D60C62C4-6AE1-057E-6EB5-19C99A17BE24}"/>
          </ac:cxnSpMkLst>
        </pc:cxnChg>
        <pc:cxnChg chg="add del mod">
          <ac:chgData name="Adina Farinango" userId="33d2282c-26e6-499a-8585-f7494e0b621e" providerId="ADAL" clId="{ACBC8D00-F9ED-ED45-942F-76E937586B1E}" dt="2023-12-15T16:34:27.464" v="112"/>
          <ac:cxnSpMkLst>
            <pc:docMk/>
            <pc:sldMk cId="981827524" sldId="271"/>
            <ac:cxnSpMk id="71" creationId="{6A5E3928-7ADC-1B43-C0FA-84CFDC305501}"/>
          </ac:cxnSpMkLst>
        </pc:cxnChg>
        <pc:cxnChg chg="add mod">
          <ac:chgData name="Adina Farinango" userId="33d2282c-26e6-499a-8585-f7494e0b621e" providerId="ADAL" clId="{ACBC8D00-F9ED-ED45-942F-76E937586B1E}" dt="2023-12-15T16:47:16.753" v="194" actId="1076"/>
          <ac:cxnSpMkLst>
            <pc:docMk/>
            <pc:sldMk cId="981827524" sldId="271"/>
            <ac:cxnSpMk id="74" creationId="{319D4F75-5BEE-8FD5-40F2-7FAB6F2A2AB4}"/>
          </ac:cxnSpMkLst>
        </pc:cxnChg>
        <pc:cxnChg chg="add mod">
          <ac:chgData name="Adina Farinango" userId="33d2282c-26e6-499a-8585-f7494e0b621e" providerId="ADAL" clId="{ACBC8D00-F9ED-ED45-942F-76E937586B1E}" dt="2023-12-15T16:36:17.785" v="120" actId="1076"/>
          <ac:cxnSpMkLst>
            <pc:docMk/>
            <pc:sldMk cId="981827524" sldId="271"/>
            <ac:cxnSpMk id="76" creationId="{E414EE60-C17E-1184-10C4-74382E5F3575}"/>
          </ac:cxnSpMkLst>
        </pc:cxnChg>
        <pc:cxnChg chg="add mod">
          <ac:chgData name="Adina Farinango" userId="33d2282c-26e6-499a-8585-f7494e0b621e" providerId="ADAL" clId="{ACBC8D00-F9ED-ED45-942F-76E937586B1E}" dt="2023-12-15T16:34:36.534" v="116" actId="14100"/>
          <ac:cxnSpMkLst>
            <pc:docMk/>
            <pc:sldMk cId="981827524" sldId="271"/>
            <ac:cxnSpMk id="90" creationId="{8534ADCA-494B-7C67-7427-4896535F6F73}"/>
          </ac:cxnSpMkLst>
        </pc:cxnChg>
        <pc:cxnChg chg="add mod">
          <ac:chgData name="Adina Farinango" userId="33d2282c-26e6-499a-8585-f7494e0b621e" providerId="ADAL" clId="{ACBC8D00-F9ED-ED45-942F-76E937586B1E}" dt="2023-12-15T16:47:16.753" v="194" actId="1076"/>
          <ac:cxnSpMkLst>
            <pc:docMk/>
            <pc:sldMk cId="981827524" sldId="271"/>
            <ac:cxnSpMk id="91" creationId="{027740CB-4BB9-B77C-B103-D906E67439D1}"/>
          </ac:cxnSpMkLst>
        </pc:cxnChg>
        <pc:cxnChg chg="add mod">
          <ac:chgData name="Adina Farinango" userId="33d2282c-26e6-499a-8585-f7494e0b621e" providerId="ADAL" clId="{ACBC8D00-F9ED-ED45-942F-76E937586B1E}" dt="2023-12-15T16:46:47.210" v="186" actId="1076"/>
          <ac:cxnSpMkLst>
            <pc:docMk/>
            <pc:sldMk cId="981827524" sldId="271"/>
            <ac:cxnSpMk id="92" creationId="{39515AC4-E723-EEED-6C58-6E8B8B01530D}"/>
          </ac:cxnSpMkLst>
        </pc:cxnChg>
        <pc:cxnChg chg="add mod">
          <ac:chgData name="Adina Farinango" userId="33d2282c-26e6-499a-8585-f7494e0b621e" providerId="ADAL" clId="{ACBC8D00-F9ED-ED45-942F-76E937586B1E}" dt="2023-12-15T16:46:10.015" v="179" actId="167"/>
          <ac:cxnSpMkLst>
            <pc:docMk/>
            <pc:sldMk cId="981827524" sldId="271"/>
            <ac:cxnSpMk id="93" creationId="{66C120B4-9FB2-1D42-C5CB-F374504210FE}"/>
          </ac:cxnSpMkLst>
        </pc:cxnChg>
        <pc:cxnChg chg="add mod">
          <ac:chgData name="Adina Farinango" userId="33d2282c-26e6-499a-8585-f7494e0b621e" providerId="ADAL" clId="{ACBC8D00-F9ED-ED45-942F-76E937586B1E}" dt="2023-12-15T16:46:10.015" v="179" actId="167"/>
          <ac:cxnSpMkLst>
            <pc:docMk/>
            <pc:sldMk cId="981827524" sldId="271"/>
            <ac:cxnSpMk id="94" creationId="{38A6DC9A-BE70-F0AA-C978-5640B39A7511}"/>
          </ac:cxnSpMkLst>
        </pc:cxnChg>
        <pc:cxnChg chg="add mod">
          <ac:chgData name="Adina Farinango" userId="33d2282c-26e6-499a-8585-f7494e0b621e" providerId="ADAL" clId="{ACBC8D00-F9ED-ED45-942F-76E937586B1E}" dt="2023-12-15T16:46:28.008" v="182" actId="1076"/>
          <ac:cxnSpMkLst>
            <pc:docMk/>
            <pc:sldMk cId="981827524" sldId="271"/>
            <ac:cxnSpMk id="95" creationId="{3CE55CB9-10F0-1509-594B-7179C993AFAD}"/>
          </ac:cxnSpMkLst>
        </pc:cxnChg>
        <pc:cxnChg chg="add del mod">
          <ac:chgData name="Adina Farinango" userId="33d2282c-26e6-499a-8585-f7494e0b621e" providerId="ADAL" clId="{ACBC8D00-F9ED-ED45-942F-76E937586B1E}" dt="2023-12-15T16:46:47.210" v="186" actId="1076"/>
          <ac:cxnSpMkLst>
            <pc:docMk/>
            <pc:sldMk cId="981827524" sldId="271"/>
            <ac:cxnSpMk id="98" creationId="{F44AB239-BBE5-B425-ABE4-817D5C9BCBBE}"/>
          </ac:cxnSpMkLst>
        </pc:cxnChg>
        <pc:cxnChg chg="add mod">
          <ac:chgData name="Adina Farinango" userId="33d2282c-26e6-499a-8585-f7494e0b621e" providerId="ADAL" clId="{ACBC8D00-F9ED-ED45-942F-76E937586B1E}" dt="2023-12-15T16:34:36.534" v="116" actId="14100"/>
          <ac:cxnSpMkLst>
            <pc:docMk/>
            <pc:sldMk cId="981827524" sldId="271"/>
            <ac:cxnSpMk id="99" creationId="{7345906A-214F-8684-3595-923AA2885DE8}"/>
          </ac:cxnSpMkLst>
        </pc:cxnChg>
        <pc:cxnChg chg="add del mod">
          <ac:chgData name="Adina Farinango" userId="33d2282c-26e6-499a-8585-f7494e0b621e" providerId="ADAL" clId="{ACBC8D00-F9ED-ED45-942F-76E937586B1E}" dt="2023-12-15T16:45:14.374" v="161"/>
          <ac:cxnSpMkLst>
            <pc:docMk/>
            <pc:sldMk cId="981827524" sldId="271"/>
            <ac:cxnSpMk id="116" creationId="{1C209213-DB91-1FA9-D2B6-634F1CC112AF}"/>
          </ac:cxnSpMkLst>
        </pc:cxnChg>
      </pc:sldChg>
      <pc:sldChg chg="addSp delSp modSp new mod">
        <pc:chgData name="Adina Farinango" userId="33d2282c-26e6-499a-8585-f7494e0b621e" providerId="ADAL" clId="{ACBC8D00-F9ED-ED45-942F-76E937586B1E}" dt="2023-12-15T17:03:35.412" v="497"/>
        <pc:sldMkLst>
          <pc:docMk/>
          <pc:sldMk cId="3627965172" sldId="272"/>
        </pc:sldMkLst>
        <pc:spChg chg="del mod">
          <ac:chgData name="Adina Farinango" userId="33d2282c-26e6-499a-8585-f7494e0b621e" providerId="ADAL" clId="{ACBC8D00-F9ED-ED45-942F-76E937586B1E}" dt="2023-12-15T16:48:15.389" v="205" actId="478"/>
          <ac:spMkLst>
            <pc:docMk/>
            <pc:sldMk cId="3627965172" sldId="272"/>
            <ac:spMk id="2" creationId="{98B6B4BC-81EF-6B45-C949-AD5774421F18}"/>
          </ac:spMkLst>
        </pc:spChg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3627965172" sldId="272"/>
            <ac:spMk id="3" creationId="{164B841E-B78B-B043-2D23-E915ED52B137}"/>
          </ac:spMkLst>
        </pc:spChg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3627965172" sldId="272"/>
            <ac:spMk id="4" creationId="{31ECA66B-56AF-E5DE-0616-5DE95C62ADAA}"/>
          </ac:spMkLst>
        </pc:spChg>
        <pc:spChg chg="add del mod">
          <ac:chgData name="Adina Farinango" userId="33d2282c-26e6-499a-8585-f7494e0b621e" providerId="ADAL" clId="{ACBC8D00-F9ED-ED45-942F-76E937586B1E}" dt="2023-12-15T16:48:17.065" v="206" actId="478"/>
          <ac:spMkLst>
            <pc:docMk/>
            <pc:sldMk cId="3627965172" sldId="272"/>
            <ac:spMk id="6" creationId="{484DBCA7-973B-A3AC-908A-CA5835DA1503}"/>
          </ac:spMkLst>
        </pc:spChg>
        <pc:graphicFrameChg chg="add mod modGraphic">
          <ac:chgData name="Adina Farinango" userId="33d2282c-26e6-499a-8585-f7494e0b621e" providerId="ADAL" clId="{ACBC8D00-F9ED-ED45-942F-76E937586B1E}" dt="2023-12-15T16:50:26.362" v="257" actId="20577"/>
          <ac:graphicFrameMkLst>
            <pc:docMk/>
            <pc:sldMk cId="3627965172" sldId="272"/>
            <ac:graphicFrameMk id="7" creationId="{3039A668-0FD8-5B0E-5077-DB3CB5A8566D}"/>
          </ac:graphicFrameMkLst>
        </pc:graphicFrameChg>
      </pc:sldChg>
      <pc:sldChg chg="addSp delSp modSp new mod">
        <pc:chgData name="Adina Farinango" userId="33d2282c-26e6-499a-8585-f7494e0b621e" providerId="ADAL" clId="{ACBC8D00-F9ED-ED45-942F-76E937586B1E}" dt="2023-12-15T17:03:35.412" v="497"/>
        <pc:sldMkLst>
          <pc:docMk/>
          <pc:sldMk cId="290086506" sldId="273"/>
        </pc:sldMkLst>
        <pc:spChg chg="del">
          <ac:chgData name="Adina Farinango" userId="33d2282c-26e6-499a-8585-f7494e0b621e" providerId="ADAL" clId="{ACBC8D00-F9ED-ED45-942F-76E937586B1E}" dt="2023-12-15T16:50:48.533" v="261" actId="478"/>
          <ac:spMkLst>
            <pc:docMk/>
            <pc:sldMk cId="290086506" sldId="273"/>
            <ac:spMk id="2" creationId="{8DF72C02-ED59-2822-035D-4B7AD8A8B13F}"/>
          </ac:spMkLst>
        </pc:spChg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290086506" sldId="273"/>
            <ac:spMk id="3" creationId="{5C1CDA0A-60B5-7E06-896F-B1F04DB86F42}"/>
          </ac:spMkLst>
        </pc:spChg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290086506" sldId="273"/>
            <ac:spMk id="4" creationId="{F305A05E-2B84-BD78-B7CC-DC6CEECA73D8}"/>
          </ac:spMkLst>
        </pc:spChg>
        <pc:spChg chg="add del mod">
          <ac:chgData name="Adina Farinango" userId="33d2282c-26e6-499a-8585-f7494e0b621e" providerId="ADAL" clId="{ACBC8D00-F9ED-ED45-942F-76E937586B1E}" dt="2023-12-15T16:50:50.202" v="263"/>
          <ac:spMkLst>
            <pc:docMk/>
            <pc:sldMk cId="290086506" sldId="273"/>
            <ac:spMk id="5" creationId="{1883D0DC-DE2D-D19D-D32A-DF9B6D34FC22}"/>
          </ac:spMkLst>
        </pc:spChg>
        <pc:spChg chg="add del mod">
          <ac:chgData name="Adina Farinango" userId="33d2282c-26e6-499a-8585-f7494e0b621e" providerId="ADAL" clId="{ACBC8D00-F9ED-ED45-942F-76E937586B1E}" dt="2023-12-15T16:50:50.202" v="263"/>
          <ac:spMkLst>
            <pc:docMk/>
            <pc:sldMk cId="290086506" sldId="273"/>
            <ac:spMk id="8" creationId="{264012C1-131A-D18C-F464-3F64BE023658}"/>
          </ac:spMkLst>
        </pc:spChg>
        <pc:spChg chg="add del mod">
          <ac:chgData name="Adina Farinango" userId="33d2282c-26e6-499a-8585-f7494e0b621e" providerId="ADAL" clId="{ACBC8D00-F9ED-ED45-942F-76E937586B1E}" dt="2023-12-15T16:50:50.202" v="263"/>
          <ac:spMkLst>
            <pc:docMk/>
            <pc:sldMk cId="290086506" sldId="273"/>
            <ac:spMk id="10" creationId="{29105037-4D42-B85F-A7B2-582FE8D3D381}"/>
          </ac:spMkLst>
        </pc:spChg>
        <pc:spChg chg="add del mod">
          <ac:chgData name="Adina Farinango" userId="33d2282c-26e6-499a-8585-f7494e0b621e" providerId="ADAL" clId="{ACBC8D00-F9ED-ED45-942F-76E937586B1E}" dt="2023-12-15T16:50:50.202" v="263"/>
          <ac:spMkLst>
            <pc:docMk/>
            <pc:sldMk cId="290086506" sldId="273"/>
            <ac:spMk id="11" creationId="{C838C19A-AFA4-7B16-CBA0-01F8BB7B3B6D}"/>
          </ac:spMkLst>
        </pc:spChg>
        <pc:spChg chg="add del mod">
          <ac:chgData name="Adina Farinango" userId="33d2282c-26e6-499a-8585-f7494e0b621e" providerId="ADAL" clId="{ACBC8D00-F9ED-ED45-942F-76E937586B1E}" dt="2023-12-15T16:50:50.202" v="263"/>
          <ac:spMkLst>
            <pc:docMk/>
            <pc:sldMk cId="290086506" sldId="273"/>
            <ac:spMk id="13" creationId="{A1089DA0-0C45-749C-985C-98FABF46FD53}"/>
          </ac:spMkLst>
        </pc:spChg>
        <pc:spChg chg="add del mod">
          <ac:chgData name="Adina Farinango" userId="33d2282c-26e6-499a-8585-f7494e0b621e" providerId="ADAL" clId="{ACBC8D00-F9ED-ED45-942F-76E937586B1E}" dt="2023-12-15T16:50:50.202" v="263"/>
          <ac:spMkLst>
            <pc:docMk/>
            <pc:sldMk cId="290086506" sldId="273"/>
            <ac:spMk id="14" creationId="{D92A39DC-C29D-DB35-91AF-6FE82398A55D}"/>
          </ac:spMkLst>
        </pc:spChg>
        <pc:spChg chg="add del mod">
          <ac:chgData name="Adina Farinango" userId="33d2282c-26e6-499a-8585-f7494e0b621e" providerId="ADAL" clId="{ACBC8D00-F9ED-ED45-942F-76E937586B1E}" dt="2023-12-15T16:50:50.202" v="263"/>
          <ac:spMkLst>
            <pc:docMk/>
            <pc:sldMk cId="290086506" sldId="273"/>
            <ac:spMk id="15" creationId="{BB9FC345-F7A1-C3BE-7273-FE452AC5885A}"/>
          </ac:spMkLst>
        </pc:spChg>
        <pc:spChg chg="add del mod">
          <ac:chgData name="Adina Farinango" userId="33d2282c-26e6-499a-8585-f7494e0b621e" providerId="ADAL" clId="{ACBC8D00-F9ED-ED45-942F-76E937586B1E}" dt="2023-12-15T16:50:50.202" v="263"/>
          <ac:spMkLst>
            <pc:docMk/>
            <pc:sldMk cId="290086506" sldId="273"/>
            <ac:spMk id="18" creationId="{360DC163-0BB9-ADE9-7929-4391F8FA2828}"/>
          </ac:spMkLst>
        </pc:spChg>
        <pc:spChg chg="add del mod">
          <ac:chgData name="Adina Farinango" userId="33d2282c-26e6-499a-8585-f7494e0b621e" providerId="ADAL" clId="{ACBC8D00-F9ED-ED45-942F-76E937586B1E}" dt="2023-12-15T16:50:50.202" v="263"/>
          <ac:spMkLst>
            <pc:docMk/>
            <pc:sldMk cId="290086506" sldId="273"/>
            <ac:spMk id="19" creationId="{4F130A5C-8066-AC16-120B-C5970AB12947}"/>
          </ac:spMkLst>
        </pc:spChg>
        <pc:spChg chg="add del mod">
          <ac:chgData name="Adina Farinango" userId="33d2282c-26e6-499a-8585-f7494e0b621e" providerId="ADAL" clId="{ACBC8D00-F9ED-ED45-942F-76E937586B1E}" dt="2023-12-15T16:50:50.202" v="263"/>
          <ac:spMkLst>
            <pc:docMk/>
            <pc:sldMk cId="290086506" sldId="273"/>
            <ac:spMk id="20" creationId="{4F1BECE1-A28F-E05F-1EF2-65B755274195}"/>
          </ac:spMkLst>
        </pc:spChg>
        <pc:spChg chg="add del mod">
          <ac:chgData name="Adina Farinango" userId="33d2282c-26e6-499a-8585-f7494e0b621e" providerId="ADAL" clId="{ACBC8D00-F9ED-ED45-942F-76E937586B1E}" dt="2023-12-15T16:50:50.202" v="263"/>
          <ac:spMkLst>
            <pc:docMk/>
            <pc:sldMk cId="290086506" sldId="273"/>
            <ac:spMk id="21" creationId="{54362508-B00D-AA64-F36C-A46CA1804202}"/>
          </ac:spMkLst>
        </pc:spChg>
        <pc:spChg chg="add mod">
          <ac:chgData name="Adina Farinango" userId="33d2282c-26e6-499a-8585-f7494e0b621e" providerId="ADAL" clId="{ACBC8D00-F9ED-ED45-942F-76E937586B1E}" dt="2023-12-15T16:52:32.082" v="287" actId="1038"/>
          <ac:spMkLst>
            <pc:docMk/>
            <pc:sldMk cId="290086506" sldId="273"/>
            <ac:spMk id="22" creationId="{89BBA8D3-45B7-D35E-BEF8-EE6154DEB6F6}"/>
          </ac:spMkLst>
        </pc:spChg>
        <pc:spChg chg="add mod">
          <ac:chgData name="Adina Farinango" userId="33d2282c-26e6-499a-8585-f7494e0b621e" providerId="ADAL" clId="{ACBC8D00-F9ED-ED45-942F-76E937586B1E}" dt="2023-12-15T16:52:32.082" v="287" actId="1038"/>
          <ac:spMkLst>
            <pc:docMk/>
            <pc:sldMk cId="290086506" sldId="273"/>
            <ac:spMk id="25" creationId="{A29AE2C9-9CBC-9E6F-7665-48919673111B}"/>
          </ac:spMkLst>
        </pc:spChg>
        <pc:spChg chg="add mod">
          <ac:chgData name="Adina Farinango" userId="33d2282c-26e6-499a-8585-f7494e0b621e" providerId="ADAL" clId="{ACBC8D00-F9ED-ED45-942F-76E937586B1E}" dt="2023-12-15T16:52:32.082" v="287" actId="1038"/>
          <ac:spMkLst>
            <pc:docMk/>
            <pc:sldMk cId="290086506" sldId="273"/>
            <ac:spMk id="27" creationId="{A94329D0-9B0C-6A1E-8A79-A6C61AD341EE}"/>
          </ac:spMkLst>
        </pc:spChg>
        <pc:spChg chg="add mod">
          <ac:chgData name="Adina Farinango" userId="33d2282c-26e6-499a-8585-f7494e0b621e" providerId="ADAL" clId="{ACBC8D00-F9ED-ED45-942F-76E937586B1E}" dt="2023-12-15T16:52:32.082" v="287" actId="1038"/>
          <ac:spMkLst>
            <pc:docMk/>
            <pc:sldMk cId="290086506" sldId="273"/>
            <ac:spMk id="28" creationId="{787D6CE7-C746-0F6A-64C9-AFD77E6BE117}"/>
          </ac:spMkLst>
        </pc:spChg>
        <pc:spChg chg="add mod">
          <ac:chgData name="Adina Farinango" userId="33d2282c-26e6-499a-8585-f7494e0b621e" providerId="ADAL" clId="{ACBC8D00-F9ED-ED45-942F-76E937586B1E}" dt="2023-12-15T16:52:32.082" v="287" actId="1038"/>
          <ac:spMkLst>
            <pc:docMk/>
            <pc:sldMk cId="290086506" sldId="273"/>
            <ac:spMk id="30" creationId="{FA0E228A-B542-E43A-1C1C-E1983420F038}"/>
          </ac:spMkLst>
        </pc:spChg>
        <pc:spChg chg="add mod">
          <ac:chgData name="Adina Farinango" userId="33d2282c-26e6-499a-8585-f7494e0b621e" providerId="ADAL" clId="{ACBC8D00-F9ED-ED45-942F-76E937586B1E}" dt="2023-12-15T16:52:32.082" v="287" actId="1038"/>
          <ac:spMkLst>
            <pc:docMk/>
            <pc:sldMk cId="290086506" sldId="273"/>
            <ac:spMk id="31" creationId="{E44B971C-D918-EF72-D5F8-87DB322BC3D9}"/>
          </ac:spMkLst>
        </pc:spChg>
        <pc:spChg chg="add mod">
          <ac:chgData name="Adina Farinango" userId="33d2282c-26e6-499a-8585-f7494e0b621e" providerId="ADAL" clId="{ACBC8D00-F9ED-ED45-942F-76E937586B1E}" dt="2023-12-15T16:52:32.082" v="287" actId="1038"/>
          <ac:spMkLst>
            <pc:docMk/>
            <pc:sldMk cId="290086506" sldId="273"/>
            <ac:spMk id="32" creationId="{CADD962F-2934-97A2-7C1A-9E0B84B96F0E}"/>
          </ac:spMkLst>
        </pc:spChg>
        <pc:spChg chg="add mod">
          <ac:chgData name="Adina Farinango" userId="33d2282c-26e6-499a-8585-f7494e0b621e" providerId="ADAL" clId="{ACBC8D00-F9ED-ED45-942F-76E937586B1E}" dt="2023-12-15T16:52:32.082" v="287" actId="1038"/>
          <ac:spMkLst>
            <pc:docMk/>
            <pc:sldMk cId="290086506" sldId="273"/>
            <ac:spMk id="35" creationId="{CE596AD7-33EF-D2FF-4E7D-3D88E196E97C}"/>
          </ac:spMkLst>
        </pc:spChg>
        <pc:spChg chg="add mod">
          <ac:chgData name="Adina Farinango" userId="33d2282c-26e6-499a-8585-f7494e0b621e" providerId="ADAL" clId="{ACBC8D00-F9ED-ED45-942F-76E937586B1E}" dt="2023-12-15T16:52:32.082" v="287" actId="1038"/>
          <ac:spMkLst>
            <pc:docMk/>
            <pc:sldMk cId="290086506" sldId="273"/>
            <ac:spMk id="36" creationId="{A973BA7D-6BB2-1DC8-B13A-E0779F1E24BE}"/>
          </ac:spMkLst>
        </pc:spChg>
        <pc:spChg chg="add mod">
          <ac:chgData name="Adina Farinango" userId="33d2282c-26e6-499a-8585-f7494e0b621e" providerId="ADAL" clId="{ACBC8D00-F9ED-ED45-942F-76E937586B1E}" dt="2023-12-15T16:52:32.082" v="287" actId="1038"/>
          <ac:spMkLst>
            <pc:docMk/>
            <pc:sldMk cId="290086506" sldId="273"/>
            <ac:spMk id="37" creationId="{51308CCE-5649-805C-9623-40A268D6E633}"/>
          </ac:spMkLst>
        </pc:spChg>
        <pc:spChg chg="add mod">
          <ac:chgData name="Adina Farinango" userId="33d2282c-26e6-499a-8585-f7494e0b621e" providerId="ADAL" clId="{ACBC8D00-F9ED-ED45-942F-76E937586B1E}" dt="2023-12-15T16:52:32.082" v="287" actId="1038"/>
          <ac:spMkLst>
            <pc:docMk/>
            <pc:sldMk cId="290086506" sldId="273"/>
            <ac:spMk id="38" creationId="{CF49A197-F161-9153-47BF-C6CCA0869BEE}"/>
          </ac:spMkLst>
        </pc:spChg>
        <pc:cxnChg chg="add del mod">
          <ac:chgData name="Adina Farinango" userId="33d2282c-26e6-499a-8585-f7494e0b621e" providerId="ADAL" clId="{ACBC8D00-F9ED-ED45-942F-76E937586B1E}" dt="2023-12-15T16:50:50.202" v="263"/>
          <ac:cxnSpMkLst>
            <pc:docMk/>
            <pc:sldMk cId="290086506" sldId="273"/>
            <ac:cxnSpMk id="6" creationId="{CD1D6429-04BF-E2E0-735E-E8CD07F1DF5F}"/>
          </ac:cxnSpMkLst>
        </pc:cxnChg>
        <pc:cxnChg chg="add del mod">
          <ac:chgData name="Adina Farinango" userId="33d2282c-26e6-499a-8585-f7494e0b621e" providerId="ADAL" clId="{ACBC8D00-F9ED-ED45-942F-76E937586B1E}" dt="2023-12-15T16:50:50.202" v="263"/>
          <ac:cxnSpMkLst>
            <pc:docMk/>
            <pc:sldMk cId="290086506" sldId="273"/>
            <ac:cxnSpMk id="7" creationId="{9593C5E3-9E17-F391-FA93-429C210E7CD7}"/>
          </ac:cxnSpMkLst>
        </pc:cxnChg>
        <pc:cxnChg chg="add del mod">
          <ac:chgData name="Adina Farinango" userId="33d2282c-26e6-499a-8585-f7494e0b621e" providerId="ADAL" clId="{ACBC8D00-F9ED-ED45-942F-76E937586B1E}" dt="2023-12-15T16:50:50.202" v="263"/>
          <ac:cxnSpMkLst>
            <pc:docMk/>
            <pc:sldMk cId="290086506" sldId="273"/>
            <ac:cxnSpMk id="9" creationId="{7B0EBCA4-FDCC-62AB-1332-74F6CB7671F3}"/>
          </ac:cxnSpMkLst>
        </pc:cxnChg>
        <pc:cxnChg chg="add del mod">
          <ac:chgData name="Adina Farinango" userId="33d2282c-26e6-499a-8585-f7494e0b621e" providerId="ADAL" clId="{ACBC8D00-F9ED-ED45-942F-76E937586B1E}" dt="2023-12-15T16:50:50.202" v="263"/>
          <ac:cxnSpMkLst>
            <pc:docMk/>
            <pc:sldMk cId="290086506" sldId="273"/>
            <ac:cxnSpMk id="12" creationId="{7774FCF7-73AE-D3E6-085A-68C5F04846A0}"/>
          </ac:cxnSpMkLst>
        </pc:cxnChg>
        <pc:cxnChg chg="add del mod">
          <ac:chgData name="Adina Farinango" userId="33d2282c-26e6-499a-8585-f7494e0b621e" providerId="ADAL" clId="{ACBC8D00-F9ED-ED45-942F-76E937586B1E}" dt="2023-12-15T16:50:50.202" v="263"/>
          <ac:cxnSpMkLst>
            <pc:docMk/>
            <pc:sldMk cId="290086506" sldId="273"/>
            <ac:cxnSpMk id="16" creationId="{EBD9BA3A-4D39-DE02-09D3-660A5FA8BC20}"/>
          </ac:cxnSpMkLst>
        </pc:cxnChg>
        <pc:cxnChg chg="add del mod">
          <ac:chgData name="Adina Farinango" userId="33d2282c-26e6-499a-8585-f7494e0b621e" providerId="ADAL" clId="{ACBC8D00-F9ED-ED45-942F-76E937586B1E}" dt="2023-12-15T16:50:50.202" v="263"/>
          <ac:cxnSpMkLst>
            <pc:docMk/>
            <pc:sldMk cId="290086506" sldId="273"/>
            <ac:cxnSpMk id="17" creationId="{780D1006-C766-6D26-865F-BF972A9C15A4}"/>
          </ac:cxnSpMkLst>
        </pc:cxnChg>
        <pc:cxnChg chg="add mod">
          <ac:chgData name="Adina Farinango" userId="33d2282c-26e6-499a-8585-f7494e0b621e" providerId="ADAL" clId="{ACBC8D00-F9ED-ED45-942F-76E937586B1E}" dt="2023-12-15T16:52:32.082" v="287" actId="1038"/>
          <ac:cxnSpMkLst>
            <pc:docMk/>
            <pc:sldMk cId="290086506" sldId="273"/>
            <ac:cxnSpMk id="23" creationId="{59D889EE-15F5-2CA0-7A83-BBF4357F8EE5}"/>
          </ac:cxnSpMkLst>
        </pc:cxnChg>
        <pc:cxnChg chg="add mod">
          <ac:chgData name="Adina Farinango" userId="33d2282c-26e6-499a-8585-f7494e0b621e" providerId="ADAL" clId="{ACBC8D00-F9ED-ED45-942F-76E937586B1E}" dt="2023-12-15T16:52:32.082" v="287" actId="1038"/>
          <ac:cxnSpMkLst>
            <pc:docMk/>
            <pc:sldMk cId="290086506" sldId="273"/>
            <ac:cxnSpMk id="24" creationId="{4802AE16-7666-4CCD-063C-7FC81AE86C39}"/>
          </ac:cxnSpMkLst>
        </pc:cxnChg>
        <pc:cxnChg chg="add mod">
          <ac:chgData name="Adina Farinango" userId="33d2282c-26e6-499a-8585-f7494e0b621e" providerId="ADAL" clId="{ACBC8D00-F9ED-ED45-942F-76E937586B1E}" dt="2023-12-15T16:52:32.082" v="287" actId="1038"/>
          <ac:cxnSpMkLst>
            <pc:docMk/>
            <pc:sldMk cId="290086506" sldId="273"/>
            <ac:cxnSpMk id="26" creationId="{7E430643-0AE4-EFFB-CA47-8117D81A3BEA}"/>
          </ac:cxnSpMkLst>
        </pc:cxnChg>
        <pc:cxnChg chg="add mod">
          <ac:chgData name="Adina Farinango" userId="33d2282c-26e6-499a-8585-f7494e0b621e" providerId="ADAL" clId="{ACBC8D00-F9ED-ED45-942F-76E937586B1E}" dt="2023-12-15T16:52:32.082" v="287" actId="1038"/>
          <ac:cxnSpMkLst>
            <pc:docMk/>
            <pc:sldMk cId="290086506" sldId="273"/>
            <ac:cxnSpMk id="29" creationId="{A3B7B254-38F3-2718-0619-0A9AEA3534AC}"/>
          </ac:cxnSpMkLst>
        </pc:cxnChg>
        <pc:cxnChg chg="add mod">
          <ac:chgData name="Adina Farinango" userId="33d2282c-26e6-499a-8585-f7494e0b621e" providerId="ADAL" clId="{ACBC8D00-F9ED-ED45-942F-76E937586B1E}" dt="2023-12-15T16:52:32.082" v="287" actId="1038"/>
          <ac:cxnSpMkLst>
            <pc:docMk/>
            <pc:sldMk cId="290086506" sldId="273"/>
            <ac:cxnSpMk id="33" creationId="{2BD25FCD-2BF5-B988-0653-20BEFA310ACE}"/>
          </ac:cxnSpMkLst>
        </pc:cxnChg>
        <pc:cxnChg chg="add mod">
          <ac:chgData name="Adina Farinango" userId="33d2282c-26e6-499a-8585-f7494e0b621e" providerId="ADAL" clId="{ACBC8D00-F9ED-ED45-942F-76E937586B1E}" dt="2023-12-15T16:52:32.082" v="287" actId="1038"/>
          <ac:cxnSpMkLst>
            <pc:docMk/>
            <pc:sldMk cId="290086506" sldId="273"/>
            <ac:cxnSpMk id="34" creationId="{7154B41F-A398-4F94-006A-A39AE159BF95}"/>
          </ac:cxnSpMkLst>
        </pc:cxnChg>
      </pc:sldChg>
      <pc:sldChg chg="addSp delSp modSp new mod">
        <pc:chgData name="Adina Farinango" userId="33d2282c-26e6-499a-8585-f7494e0b621e" providerId="ADAL" clId="{ACBC8D00-F9ED-ED45-942F-76E937586B1E}" dt="2023-12-15T17:03:35.412" v="497"/>
        <pc:sldMkLst>
          <pc:docMk/>
          <pc:sldMk cId="4025687153" sldId="274"/>
        </pc:sldMkLst>
        <pc:spChg chg="del mod">
          <ac:chgData name="Adina Farinango" userId="33d2282c-26e6-499a-8585-f7494e0b621e" providerId="ADAL" clId="{ACBC8D00-F9ED-ED45-942F-76E937586B1E}" dt="2023-12-15T16:53:56.471" v="293"/>
          <ac:spMkLst>
            <pc:docMk/>
            <pc:sldMk cId="4025687153" sldId="274"/>
            <ac:spMk id="2" creationId="{7D7A0D3C-FD91-EE37-98F4-0C8E86E7EE6A}"/>
          </ac:spMkLst>
        </pc:spChg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4025687153" sldId="274"/>
            <ac:spMk id="3" creationId="{9DB335EB-A46B-F183-43D9-0E944D857D43}"/>
          </ac:spMkLst>
        </pc:spChg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4025687153" sldId="274"/>
            <ac:spMk id="4" creationId="{DD930132-55E9-7F84-090C-0331177FC75D}"/>
          </ac:spMkLst>
        </pc:spChg>
        <pc:graphicFrameChg chg="add mod modGraphic">
          <ac:chgData name="Adina Farinango" userId="33d2282c-26e6-499a-8585-f7494e0b621e" providerId="ADAL" clId="{ACBC8D00-F9ED-ED45-942F-76E937586B1E}" dt="2023-12-15T16:54:15.073" v="298" actId="12385"/>
          <ac:graphicFrameMkLst>
            <pc:docMk/>
            <pc:sldMk cId="4025687153" sldId="274"/>
            <ac:graphicFrameMk id="5" creationId="{46BEAF14-6810-0483-67DC-9380F666580B}"/>
          </ac:graphicFrameMkLst>
        </pc:graphicFrameChg>
      </pc:sldChg>
      <pc:sldChg chg="addSp modSp add mod">
        <pc:chgData name="Adina Farinango" userId="33d2282c-26e6-499a-8585-f7494e0b621e" providerId="ADAL" clId="{ACBC8D00-F9ED-ED45-942F-76E937586B1E}" dt="2023-12-15T17:03:35.412" v="497"/>
        <pc:sldMkLst>
          <pc:docMk/>
          <pc:sldMk cId="609044772" sldId="275"/>
        </pc:sldMkLst>
        <pc:spChg chg="add mod">
          <ac:chgData name="Adina Farinango" userId="33d2282c-26e6-499a-8585-f7494e0b621e" providerId="ADAL" clId="{ACBC8D00-F9ED-ED45-942F-76E937586B1E}" dt="2023-12-15T16:56:17.643" v="319" actId="1076"/>
          <ac:spMkLst>
            <pc:docMk/>
            <pc:sldMk cId="609044772" sldId="275"/>
            <ac:spMk id="2" creationId="{D9743875-C835-6480-6139-3CD9AC34618B}"/>
          </ac:spMkLst>
        </pc:spChg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609044772" sldId="275"/>
            <ac:spMk id="3" creationId="{9DB335EB-A46B-F183-43D9-0E944D857D43}"/>
          </ac:spMkLst>
        </pc:spChg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609044772" sldId="275"/>
            <ac:spMk id="4" creationId="{DD930132-55E9-7F84-090C-0331177FC75D}"/>
          </ac:spMkLst>
        </pc:spChg>
        <pc:graphicFrameChg chg="mod modGraphic">
          <ac:chgData name="Adina Farinango" userId="33d2282c-26e6-499a-8585-f7494e0b621e" providerId="ADAL" clId="{ACBC8D00-F9ED-ED45-942F-76E937586B1E}" dt="2023-12-15T16:55:25.331" v="312" actId="207"/>
          <ac:graphicFrameMkLst>
            <pc:docMk/>
            <pc:sldMk cId="609044772" sldId="275"/>
            <ac:graphicFrameMk id="5" creationId="{46BEAF14-6810-0483-67DC-9380F666580B}"/>
          </ac:graphicFrameMkLst>
        </pc:graphicFrameChg>
      </pc:sldChg>
      <pc:sldChg chg="addSp delSp modSp new mod">
        <pc:chgData name="Adina Farinango" userId="33d2282c-26e6-499a-8585-f7494e0b621e" providerId="ADAL" clId="{ACBC8D00-F9ED-ED45-942F-76E937586B1E}" dt="2023-12-15T17:03:35.412" v="497"/>
        <pc:sldMkLst>
          <pc:docMk/>
          <pc:sldMk cId="3312647463" sldId="276"/>
        </pc:sldMkLst>
        <pc:spChg chg="del mod">
          <ac:chgData name="Adina Farinango" userId="33d2282c-26e6-499a-8585-f7494e0b621e" providerId="ADAL" clId="{ACBC8D00-F9ED-ED45-942F-76E937586B1E}" dt="2023-12-15T16:57:23.323" v="333" actId="478"/>
          <ac:spMkLst>
            <pc:docMk/>
            <pc:sldMk cId="3312647463" sldId="276"/>
            <ac:spMk id="2" creationId="{69AF88D3-7B9C-9D74-D3E9-69848E720084}"/>
          </ac:spMkLst>
        </pc:spChg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3312647463" sldId="276"/>
            <ac:spMk id="3" creationId="{57C75B25-3798-C146-0565-D454D4DAE0DE}"/>
          </ac:spMkLst>
        </pc:spChg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3312647463" sldId="276"/>
            <ac:spMk id="4" creationId="{68F10077-9A2A-328B-86EA-BB1B1FCB8DE9}"/>
          </ac:spMkLst>
        </pc:spChg>
        <pc:graphicFrameChg chg="add mod">
          <ac:chgData name="Adina Farinango" userId="33d2282c-26e6-499a-8585-f7494e0b621e" providerId="ADAL" clId="{ACBC8D00-F9ED-ED45-942F-76E937586B1E}" dt="2023-12-15T17:00:20.852" v="407" actId="14100"/>
          <ac:graphicFrameMkLst>
            <pc:docMk/>
            <pc:sldMk cId="3312647463" sldId="276"/>
            <ac:graphicFrameMk id="5" creationId="{FF3875A2-2DF4-42D7-55F8-BAFAC85A195E}"/>
          </ac:graphicFrameMkLst>
        </pc:graphicFrameChg>
        <pc:graphicFrameChg chg="add mod modGraphic">
          <ac:chgData name="Adina Farinango" userId="33d2282c-26e6-499a-8585-f7494e0b621e" providerId="ADAL" clId="{ACBC8D00-F9ED-ED45-942F-76E937586B1E}" dt="2023-12-15T17:00:16.151" v="405" actId="1076"/>
          <ac:graphicFrameMkLst>
            <pc:docMk/>
            <pc:sldMk cId="3312647463" sldId="276"/>
            <ac:graphicFrameMk id="6" creationId="{D41F9059-9DEF-550C-F673-509D69E998A9}"/>
          </ac:graphicFrameMkLst>
        </pc:graphicFrameChg>
        <pc:graphicFrameChg chg="add mod modGraphic">
          <ac:chgData name="Adina Farinango" userId="33d2282c-26e6-499a-8585-f7494e0b621e" providerId="ADAL" clId="{ACBC8D00-F9ED-ED45-942F-76E937586B1E}" dt="2023-12-15T17:00:16.151" v="405" actId="1076"/>
          <ac:graphicFrameMkLst>
            <pc:docMk/>
            <pc:sldMk cId="3312647463" sldId="276"/>
            <ac:graphicFrameMk id="7" creationId="{3681ECF9-527A-0A41-B0A1-B4C5848B3DDD}"/>
          </ac:graphicFrameMkLst>
        </pc:graphicFrameChg>
      </pc:sldChg>
      <pc:sldChg chg="addSp delSp modSp new mod">
        <pc:chgData name="Adina Farinango" userId="33d2282c-26e6-499a-8585-f7494e0b621e" providerId="ADAL" clId="{ACBC8D00-F9ED-ED45-942F-76E937586B1E}" dt="2023-12-15T17:05:36.602" v="509" actId="207"/>
        <pc:sldMkLst>
          <pc:docMk/>
          <pc:sldMk cId="1696747760" sldId="277"/>
        </pc:sldMkLst>
        <pc:spChg chg="del mod">
          <ac:chgData name="Adina Farinango" userId="33d2282c-26e6-499a-8585-f7494e0b621e" providerId="ADAL" clId="{ACBC8D00-F9ED-ED45-942F-76E937586B1E}" dt="2023-12-15T17:00:42.458" v="411" actId="478"/>
          <ac:spMkLst>
            <pc:docMk/>
            <pc:sldMk cId="1696747760" sldId="277"/>
            <ac:spMk id="2" creationId="{6A2FF654-5C44-465E-5D90-F33D639DEB09}"/>
          </ac:spMkLst>
        </pc:spChg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1696747760" sldId="277"/>
            <ac:spMk id="3" creationId="{740BC579-0A4E-4BA1-FADF-0A9B0845511C}"/>
          </ac:spMkLst>
        </pc:spChg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1696747760" sldId="277"/>
            <ac:spMk id="4" creationId="{0934B53E-AF85-0DDE-0A70-81D12B3C2B5B}"/>
          </ac:spMkLst>
        </pc:spChg>
        <pc:graphicFrameChg chg="add mod modGraphic">
          <ac:chgData name="Adina Farinango" userId="33d2282c-26e6-499a-8585-f7494e0b621e" providerId="ADAL" clId="{ACBC8D00-F9ED-ED45-942F-76E937586B1E}" dt="2023-12-15T17:05:36.602" v="509" actId="207"/>
          <ac:graphicFrameMkLst>
            <pc:docMk/>
            <pc:sldMk cId="1696747760" sldId="277"/>
            <ac:graphicFrameMk id="5" creationId="{AA877439-954A-FD49-640D-BB50C48494A2}"/>
          </ac:graphicFrameMkLst>
        </pc:graphicFrameChg>
      </pc:sldChg>
      <pc:sldChg chg="addSp delSp modSp new mod">
        <pc:chgData name="Adina Farinango" userId="33d2282c-26e6-499a-8585-f7494e0b621e" providerId="ADAL" clId="{ACBC8D00-F9ED-ED45-942F-76E937586B1E}" dt="2023-12-15T17:05:30.043" v="508" actId="242"/>
        <pc:sldMkLst>
          <pc:docMk/>
          <pc:sldMk cId="1998531860" sldId="278"/>
        </pc:sldMkLst>
        <pc:spChg chg="del mod">
          <ac:chgData name="Adina Farinango" userId="33d2282c-26e6-499a-8585-f7494e0b621e" providerId="ADAL" clId="{ACBC8D00-F9ED-ED45-942F-76E937586B1E}" dt="2023-12-15T17:02:00.361" v="432" actId="478"/>
          <ac:spMkLst>
            <pc:docMk/>
            <pc:sldMk cId="1998531860" sldId="278"/>
            <ac:spMk id="2" creationId="{2307E1BB-E5CB-33FA-F127-A5C8DE9B0525}"/>
          </ac:spMkLst>
        </pc:spChg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1998531860" sldId="278"/>
            <ac:spMk id="3" creationId="{522C71DD-A0C5-79D7-A9C6-D21734271839}"/>
          </ac:spMkLst>
        </pc:spChg>
        <pc:spChg chg="mod">
          <ac:chgData name="Adina Farinango" userId="33d2282c-26e6-499a-8585-f7494e0b621e" providerId="ADAL" clId="{ACBC8D00-F9ED-ED45-942F-76E937586B1E}" dt="2023-12-15T17:03:35.412" v="497"/>
          <ac:spMkLst>
            <pc:docMk/>
            <pc:sldMk cId="1998531860" sldId="278"/>
            <ac:spMk id="4" creationId="{5AE29041-6775-0FE6-FB33-B0F57A75EA93}"/>
          </ac:spMkLst>
        </pc:spChg>
        <pc:spChg chg="add mod">
          <ac:chgData name="Adina Farinango" userId="33d2282c-26e6-499a-8585-f7494e0b621e" providerId="ADAL" clId="{ACBC8D00-F9ED-ED45-942F-76E937586B1E}" dt="2023-12-15T17:04:06.039" v="502" actId="1076"/>
          <ac:spMkLst>
            <pc:docMk/>
            <pc:sldMk cId="1998531860" sldId="278"/>
            <ac:spMk id="6" creationId="{6ADD5CD1-B57B-F2AD-A32B-87671CC663C0}"/>
          </ac:spMkLst>
        </pc:spChg>
        <pc:spChg chg="add mod">
          <ac:chgData name="Adina Farinango" userId="33d2282c-26e6-499a-8585-f7494e0b621e" providerId="ADAL" clId="{ACBC8D00-F9ED-ED45-942F-76E937586B1E}" dt="2023-12-15T17:04:03.875" v="501" actId="1076"/>
          <ac:spMkLst>
            <pc:docMk/>
            <pc:sldMk cId="1998531860" sldId="278"/>
            <ac:spMk id="7" creationId="{2640228C-CA38-E458-3D66-16201E84A3F8}"/>
          </ac:spMkLst>
        </pc:spChg>
        <pc:graphicFrameChg chg="add mod modGraphic">
          <ac:chgData name="Adina Farinango" userId="33d2282c-26e6-499a-8585-f7494e0b621e" providerId="ADAL" clId="{ACBC8D00-F9ED-ED45-942F-76E937586B1E}" dt="2023-12-15T17:05:30.043" v="508" actId="242"/>
          <ac:graphicFrameMkLst>
            <pc:docMk/>
            <pc:sldMk cId="1998531860" sldId="278"/>
            <ac:graphicFrameMk id="5" creationId="{86E8853B-AB13-10D4-2CBE-73FDEF18DB87}"/>
          </ac:graphicFrameMkLst>
        </pc:graphicFrameChg>
        <pc:graphicFrameChg chg="add mod modGraphic">
          <ac:chgData name="Adina Farinango" userId="33d2282c-26e6-499a-8585-f7494e0b621e" providerId="ADAL" clId="{ACBC8D00-F9ED-ED45-942F-76E937586B1E}" dt="2023-12-15T17:05:23.637" v="507" actId="242"/>
          <ac:graphicFrameMkLst>
            <pc:docMk/>
            <pc:sldMk cId="1998531860" sldId="278"/>
            <ac:graphicFrameMk id="8" creationId="{9B26F6A9-A0BD-87A7-1F9F-C0465810E2BB}"/>
          </ac:graphicFrameMkLst>
        </pc:graphicFrameChg>
      </pc:sldChg>
      <pc:sldChg chg="addSp delSp modSp new mod">
        <pc:chgData name="Adina Farinango" userId="33d2282c-26e6-499a-8585-f7494e0b621e" providerId="ADAL" clId="{ACBC8D00-F9ED-ED45-942F-76E937586B1E}" dt="2023-12-15T17:09:11.265" v="593" actId="20577"/>
        <pc:sldMkLst>
          <pc:docMk/>
          <pc:sldMk cId="689329238" sldId="279"/>
        </pc:sldMkLst>
        <pc:spChg chg="del">
          <ac:chgData name="Adina Farinango" userId="33d2282c-26e6-499a-8585-f7494e0b621e" providerId="ADAL" clId="{ACBC8D00-F9ED-ED45-942F-76E937586B1E}" dt="2023-12-15T17:07:05.718" v="536" actId="3680"/>
          <ac:spMkLst>
            <pc:docMk/>
            <pc:sldMk cId="689329238" sldId="279"/>
            <ac:spMk id="2" creationId="{C98ADC02-D69F-37BA-200A-E36CCF278093}"/>
          </ac:spMkLst>
        </pc:spChg>
        <pc:spChg chg="mod">
          <ac:chgData name="Adina Farinango" userId="33d2282c-26e6-499a-8585-f7494e0b621e" providerId="ADAL" clId="{ACBC8D00-F9ED-ED45-942F-76E937586B1E}" dt="2023-12-15T17:07:17.079" v="541" actId="1076"/>
          <ac:spMkLst>
            <pc:docMk/>
            <pc:sldMk cId="689329238" sldId="279"/>
            <ac:spMk id="3" creationId="{3DD1D044-D63F-6B10-01A2-907191E11C2F}"/>
          </ac:spMkLst>
        </pc:spChg>
        <pc:spChg chg="mod">
          <ac:chgData name="Adina Farinango" userId="33d2282c-26e6-499a-8585-f7494e0b621e" providerId="ADAL" clId="{ACBC8D00-F9ED-ED45-942F-76E937586B1E}" dt="2023-12-15T17:09:11.265" v="593" actId="20577"/>
          <ac:spMkLst>
            <pc:docMk/>
            <pc:sldMk cId="689329238" sldId="279"/>
            <ac:spMk id="4" creationId="{5F2288FD-9341-90F0-FEFA-AC337A9C0553}"/>
          </ac:spMkLst>
        </pc:spChg>
        <pc:graphicFrameChg chg="add mod ord modGraphic">
          <ac:chgData name="Adina Farinango" userId="33d2282c-26e6-499a-8585-f7494e0b621e" providerId="ADAL" clId="{ACBC8D00-F9ED-ED45-942F-76E937586B1E}" dt="2023-12-15T17:09:04.781" v="582" actId="2710"/>
          <ac:graphicFrameMkLst>
            <pc:docMk/>
            <pc:sldMk cId="689329238" sldId="279"/>
            <ac:graphicFrameMk id="5" creationId="{6E0F463A-0163-9874-DA19-B47795EA9FE4}"/>
          </ac:graphicFrameMkLst>
        </pc:graphicFrameChg>
      </pc:sldChg>
      <pc:sldChg chg="new del">
        <pc:chgData name="Adina Farinango" userId="33d2282c-26e6-499a-8585-f7494e0b621e" providerId="ADAL" clId="{ACBC8D00-F9ED-ED45-942F-76E937586B1E}" dt="2023-12-15T17:09:23.737" v="594" actId="2696"/>
        <pc:sldMkLst>
          <pc:docMk/>
          <pc:sldMk cId="1447021912" sldId="280"/>
        </pc:sldMkLst>
      </pc:sldChg>
      <pc:sldChg chg="new del">
        <pc:chgData name="Adina Farinango" userId="33d2282c-26e6-499a-8585-f7494e0b621e" providerId="ADAL" clId="{ACBC8D00-F9ED-ED45-942F-76E937586B1E}" dt="2023-12-15T17:09:23.767" v="599" actId="2696"/>
        <pc:sldMkLst>
          <pc:docMk/>
          <pc:sldMk cId="1716969284" sldId="281"/>
        </pc:sldMkLst>
      </pc:sldChg>
      <pc:sldChg chg="addSp delSp modSp new mod ord">
        <pc:chgData name="Adina Farinango" userId="33d2282c-26e6-499a-8585-f7494e0b621e" providerId="ADAL" clId="{ACBC8D00-F9ED-ED45-942F-76E937586B1E}" dt="2023-12-15T17:06:42.970" v="535" actId="207"/>
        <pc:sldMkLst>
          <pc:docMk/>
          <pc:sldMk cId="4157125231" sldId="282"/>
        </pc:sldMkLst>
        <pc:spChg chg="del mod">
          <ac:chgData name="Adina Farinango" userId="33d2282c-26e6-499a-8585-f7494e0b621e" providerId="ADAL" clId="{ACBC8D00-F9ED-ED45-942F-76E937586B1E}" dt="2023-12-15T17:06:02.449" v="516" actId="478"/>
          <ac:spMkLst>
            <pc:docMk/>
            <pc:sldMk cId="4157125231" sldId="282"/>
            <ac:spMk id="2" creationId="{9CF3F932-4400-87AD-A4D8-928E4277886B}"/>
          </ac:spMkLst>
        </pc:spChg>
        <pc:spChg chg="mod">
          <ac:chgData name="Adina Farinango" userId="33d2282c-26e6-499a-8585-f7494e0b621e" providerId="ADAL" clId="{ACBC8D00-F9ED-ED45-942F-76E937586B1E}" dt="2023-12-15T17:05:55.316" v="514"/>
          <ac:spMkLst>
            <pc:docMk/>
            <pc:sldMk cId="4157125231" sldId="282"/>
            <ac:spMk id="3" creationId="{03156176-A740-0342-15BE-F57D33181100}"/>
          </ac:spMkLst>
        </pc:spChg>
        <pc:spChg chg="mod">
          <ac:chgData name="Adina Farinango" userId="33d2282c-26e6-499a-8585-f7494e0b621e" providerId="ADAL" clId="{ACBC8D00-F9ED-ED45-942F-76E937586B1E}" dt="2023-12-15T17:06:31.165" v="533" actId="20577"/>
          <ac:spMkLst>
            <pc:docMk/>
            <pc:sldMk cId="4157125231" sldId="282"/>
            <ac:spMk id="4" creationId="{051CF2C6-18CD-0A2A-D1B9-CB63CE22FEA6}"/>
          </ac:spMkLst>
        </pc:spChg>
        <pc:graphicFrameChg chg="add mod modGraphic">
          <ac:chgData name="Adina Farinango" userId="33d2282c-26e6-499a-8585-f7494e0b621e" providerId="ADAL" clId="{ACBC8D00-F9ED-ED45-942F-76E937586B1E}" dt="2023-12-15T17:06:42.970" v="535" actId="207"/>
          <ac:graphicFrameMkLst>
            <pc:docMk/>
            <pc:sldMk cId="4157125231" sldId="282"/>
            <ac:graphicFrameMk id="5" creationId="{8A248C2D-1E55-5282-D340-077E2E12A9E5}"/>
          </ac:graphicFrameMkLst>
        </pc:graphicFrameChg>
      </pc:sldChg>
    </pc:docChg>
  </pc:docChgLst>
  <pc:docChgLst>
    <pc:chgData name="Adina Farinango" userId="33d2282c-26e6-499a-8585-f7494e0b621e" providerId="ADAL" clId="{92856CBD-A3F7-F643-AC70-E34B1A16EFFA}"/>
    <pc:docChg chg="undo custSel addSld delSld modSld sldOrd">
      <pc:chgData name="Adina Farinango" userId="33d2282c-26e6-499a-8585-f7494e0b621e" providerId="ADAL" clId="{92856CBD-A3F7-F643-AC70-E34B1A16EFFA}" dt="2024-01-05T16:33:18.133" v="754"/>
      <pc:docMkLst>
        <pc:docMk/>
      </pc:docMkLst>
      <pc:sldChg chg="addSp delSp modSp mod modCm">
        <pc:chgData name="Adina Farinango" userId="33d2282c-26e6-499a-8585-f7494e0b621e" providerId="ADAL" clId="{92856CBD-A3F7-F643-AC70-E34B1A16EFFA}" dt="2024-01-05T16:33:18.133" v="754"/>
        <pc:sldMkLst>
          <pc:docMk/>
          <pc:sldMk cId="366165314" sldId="256"/>
        </pc:sldMkLst>
        <pc:spChg chg="mod">
          <ac:chgData name="Adina Farinango" userId="33d2282c-26e6-499a-8585-f7494e0b621e" providerId="ADAL" clId="{92856CBD-A3F7-F643-AC70-E34B1A16EFFA}" dt="2023-12-19T15:44:49.092" v="21" actId="20577"/>
          <ac:spMkLst>
            <pc:docMk/>
            <pc:sldMk cId="366165314" sldId="256"/>
            <ac:spMk id="2" creationId="{83838FC1-F6EA-0FF2-1186-8AA89C1773DE}"/>
          </ac:spMkLst>
        </pc:spChg>
        <pc:spChg chg="mod">
          <ac:chgData name="Adina Farinango" userId="33d2282c-26e6-499a-8585-f7494e0b621e" providerId="ADAL" clId="{92856CBD-A3F7-F643-AC70-E34B1A16EFFA}" dt="2023-12-19T15:44:32.593" v="1" actId="20577"/>
          <ac:spMkLst>
            <pc:docMk/>
            <pc:sldMk cId="366165314" sldId="256"/>
            <ac:spMk id="3" creationId="{EEB83080-3F95-6FC4-E48C-C7B3F41CB324}"/>
          </ac:spMkLst>
        </pc:spChg>
        <pc:spChg chg="del">
          <ac:chgData name="Adina Farinango" userId="33d2282c-26e6-499a-8585-f7494e0b621e" providerId="ADAL" clId="{92856CBD-A3F7-F643-AC70-E34B1A16EFFA}" dt="2023-12-19T15:49:55.193" v="47"/>
          <ac:spMkLst>
            <pc:docMk/>
            <pc:sldMk cId="366165314" sldId="256"/>
            <ac:spMk id="5" creationId="{E5D2E556-ADAD-6491-4B42-4984E6BA7E33}"/>
          </ac:spMkLst>
        </pc:spChg>
        <pc:spChg chg="add del mod">
          <ac:chgData name="Adina Farinango" userId="33d2282c-26e6-499a-8585-f7494e0b621e" providerId="ADAL" clId="{92856CBD-A3F7-F643-AC70-E34B1A16EFFA}" dt="2024-01-05T16:32:49.632" v="746" actId="478"/>
          <ac:spMkLst>
            <pc:docMk/>
            <pc:sldMk cId="366165314" sldId="256"/>
            <ac:spMk id="6" creationId="{581A5969-E25E-189B-96E2-246839199716}"/>
          </ac:spMkLst>
        </pc:spChg>
        <pc:spChg chg="add mod">
          <ac:chgData name="Adina Farinango" userId="33d2282c-26e6-499a-8585-f7494e0b621e" providerId="ADAL" clId="{92856CBD-A3F7-F643-AC70-E34B1A16EFFA}" dt="2024-01-05T16:32:49.965" v="747"/>
          <ac:spMkLst>
            <pc:docMk/>
            <pc:sldMk cId="366165314" sldId="256"/>
            <ac:spMk id="7" creationId="{8FA4EC7F-D7FE-70DF-2F55-8F3337003F60}"/>
          </ac:spMkLst>
        </pc:spChg>
        <pc:spChg chg="add mod">
          <ac:chgData name="Adina Farinango" userId="33d2282c-26e6-499a-8585-f7494e0b621e" providerId="ADAL" clId="{92856CBD-A3F7-F643-AC70-E34B1A16EFFA}" dt="2024-01-05T16:32:58.434" v="748" actId="207"/>
          <ac:spMkLst>
            <pc:docMk/>
            <pc:sldMk cId="366165314" sldId="256"/>
            <ac:spMk id="8" creationId="{AEAFA015-F76D-BFD2-36A9-FE086F54AAF8}"/>
          </ac:spMkLst>
        </pc:spChg>
        <pc:spChg chg="mod">
          <ac:chgData name="Adina Farinango" userId="33d2282c-26e6-499a-8585-f7494e0b621e" providerId="ADAL" clId="{92856CBD-A3F7-F643-AC70-E34B1A16EFFA}" dt="2024-01-05T16:32:49.965" v="747"/>
          <ac:spMkLst>
            <pc:docMk/>
            <pc:sldMk cId="366165314" sldId="256"/>
            <ac:spMk id="10" creationId="{51F37A08-F0C0-5B64-1346-B85BC1D811D9}"/>
          </ac:spMkLst>
        </pc:spChg>
        <pc:spChg chg="mod">
          <ac:chgData name="Adina Farinango" userId="33d2282c-26e6-499a-8585-f7494e0b621e" providerId="ADAL" clId="{92856CBD-A3F7-F643-AC70-E34B1A16EFFA}" dt="2024-01-05T16:32:49.965" v="747"/>
          <ac:spMkLst>
            <pc:docMk/>
            <pc:sldMk cId="366165314" sldId="256"/>
            <ac:spMk id="13" creationId="{0EE07E7B-B99E-7DC7-FF65-37EAD1995272}"/>
          </ac:spMkLst>
        </pc:spChg>
        <pc:spChg chg="mod">
          <ac:chgData name="Adina Farinango" userId="33d2282c-26e6-499a-8585-f7494e0b621e" providerId="ADAL" clId="{92856CBD-A3F7-F643-AC70-E34B1A16EFFA}" dt="2024-01-05T16:32:49.965" v="747"/>
          <ac:spMkLst>
            <pc:docMk/>
            <pc:sldMk cId="366165314" sldId="256"/>
            <ac:spMk id="14" creationId="{11CF3243-CDEB-3A66-0154-960E47A601F5}"/>
          </ac:spMkLst>
        </pc:spChg>
        <pc:spChg chg="mod">
          <ac:chgData name="Adina Farinango" userId="33d2282c-26e6-499a-8585-f7494e0b621e" providerId="ADAL" clId="{92856CBD-A3F7-F643-AC70-E34B1A16EFFA}" dt="2024-01-05T16:32:49.965" v="747"/>
          <ac:spMkLst>
            <pc:docMk/>
            <pc:sldMk cId="366165314" sldId="256"/>
            <ac:spMk id="15" creationId="{1DFDF0A4-F0B1-280C-CB7F-ABC44318E53D}"/>
          </ac:spMkLst>
        </pc:spChg>
        <pc:spChg chg="mod">
          <ac:chgData name="Adina Farinango" userId="33d2282c-26e6-499a-8585-f7494e0b621e" providerId="ADAL" clId="{92856CBD-A3F7-F643-AC70-E34B1A16EFFA}" dt="2024-01-05T16:33:05.471" v="750"/>
          <ac:spMkLst>
            <pc:docMk/>
            <pc:sldMk cId="366165314" sldId="256"/>
            <ac:spMk id="19" creationId="{CC130B22-0E5E-B204-2EB8-4E2F94CC8318}"/>
          </ac:spMkLst>
        </pc:spChg>
        <pc:spChg chg="mod">
          <ac:chgData name="Adina Farinango" userId="33d2282c-26e6-499a-8585-f7494e0b621e" providerId="ADAL" clId="{92856CBD-A3F7-F643-AC70-E34B1A16EFFA}" dt="2024-01-05T16:33:05.471" v="750"/>
          <ac:spMkLst>
            <pc:docMk/>
            <pc:sldMk cId="366165314" sldId="256"/>
            <ac:spMk id="22" creationId="{5B490294-7214-563E-A26E-0DB38017B4B4}"/>
          </ac:spMkLst>
        </pc:spChg>
        <pc:spChg chg="mod">
          <ac:chgData name="Adina Farinango" userId="33d2282c-26e6-499a-8585-f7494e0b621e" providerId="ADAL" clId="{92856CBD-A3F7-F643-AC70-E34B1A16EFFA}" dt="2024-01-05T16:33:05.471" v="750"/>
          <ac:spMkLst>
            <pc:docMk/>
            <pc:sldMk cId="366165314" sldId="256"/>
            <ac:spMk id="23" creationId="{1E9831C1-ED02-442A-5454-464ABE2FE8AA}"/>
          </ac:spMkLst>
        </pc:spChg>
        <pc:spChg chg="mod">
          <ac:chgData name="Adina Farinango" userId="33d2282c-26e6-499a-8585-f7494e0b621e" providerId="ADAL" clId="{92856CBD-A3F7-F643-AC70-E34B1A16EFFA}" dt="2024-01-05T16:33:05.471" v="750"/>
          <ac:spMkLst>
            <pc:docMk/>
            <pc:sldMk cId="366165314" sldId="256"/>
            <ac:spMk id="24" creationId="{0DE5C843-B74F-41D4-97A9-03B2ED57162D}"/>
          </ac:spMkLst>
        </pc:spChg>
        <pc:spChg chg="mod">
          <ac:chgData name="Adina Farinango" userId="33d2282c-26e6-499a-8585-f7494e0b621e" providerId="ADAL" clId="{92856CBD-A3F7-F643-AC70-E34B1A16EFFA}" dt="2024-01-05T16:33:05.471" v="750"/>
          <ac:spMkLst>
            <pc:docMk/>
            <pc:sldMk cId="366165314" sldId="256"/>
            <ac:spMk id="25" creationId="{E752FA98-D3AC-01C9-2B06-A5809D262522}"/>
          </ac:spMkLst>
        </pc:spChg>
        <pc:spChg chg="mod">
          <ac:chgData name="Adina Farinango" userId="33d2282c-26e6-499a-8585-f7494e0b621e" providerId="ADAL" clId="{92856CBD-A3F7-F643-AC70-E34B1A16EFFA}" dt="2024-01-05T16:33:05.471" v="750"/>
          <ac:spMkLst>
            <pc:docMk/>
            <pc:sldMk cId="366165314" sldId="256"/>
            <ac:spMk id="28" creationId="{2EC81730-64B3-E7F0-2161-52744AA13B2C}"/>
          </ac:spMkLst>
        </pc:spChg>
        <pc:spChg chg="mod">
          <ac:chgData name="Adina Farinango" userId="33d2282c-26e6-499a-8585-f7494e0b621e" providerId="ADAL" clId="{92856CBD-A3F7-F643-AC70-E34B1A16EFFA}" dt="2024-01-05T16:33:05.471" v="750"/>
          <ac:spMkLst>
            <pc:docMk/>
            <pc:sldMk cId="366165314" sldId="256"/>
            <ac:spMk id="29" creationId="{134C68D0-AF13-D63B-6B27-41228BDECC3A}"/>
          </ac:spMkLst>
        </pc:spChg>
        <pc:spChg chg="mod">
          <ac:chgData name="Adina Farinango" userId="33d2282c-26e6-499a-8585-f7494e0b621e" providerId="ADAL" clId="{92856CBD-A3F7-F643-AC70-E34B1A16EFFA}" dt="2024-01-05T16:33:05.471" v="750"/>
          <ac:spMkLst>
            <pc:docMk/>
            <pc:sldMk cId="366165314" sldId="256"/>
            <ac:spMk id="30" creationId="{40BE5EF1-A724-4BCA-042A-4DC96F5C4CD1}"/>
          </ac:spMkLst>
        </pc:spChg>
        <pc:grpChg chg="add del mod">
          <ac:chgData name="Adina Farinango" userId="33d2282c-26e6-499a-8585-f7494e0b621e" providerId="ADAL" clId="{92856CBD-A3F7-F643-AC70-E34B1A16EFFA}" dt="2024-01-05T16:33:05.098" v="749" actId="478"/>
          <ac:grpSpMkLst>
            <pc:docMk/>
            <pc:sldMk cId="366165314" sldId="256"/>
            <ac:grpSpMk id="9" creationId="{BA80801C-4E98-0FD6-02FB-0D35A0509447}"/>
          </ac:grpSpMkLst>
        </pc:grpChg>
        <pc:grpChg chg="mod">
          <ac:chgData name="Adina Farinango" userId="33d2282c-26e6-499a-8585-f7494e0b621e" providerId="ADAL" clId="{92856CBD-A3F7-F643-AC70-E34B1A16EFFA}" dt="2024-01-05T16:32:49.965" v="747"/>
          <ac:grpSpMkLst>
            <pc:docMk/>
            <pc:sldMk cId="366165314" sldId="256"/>
            <ac:grpSpMk id="11" creationId="{20C05C26-2400-0F40-819D-7044B515D0FA}"/>
          </ac:grpSpMkLst>
        </pc:grpChg>
        <pc:grpChg chg="mod">
          <ac:chgData name="Adina Farinango" userId="33d2282c-26e6-499a-8585-f7494e0b621e" providerId="ADAL" clId="{92856CBD-A3F7-F643-AC70-E34B1A16EFFA}" dt="2024-01-05T16:32:49.965" v="747"/>
          <ac:grpSpMkLst>
            <pc:docMk/>
            <pc:sldMk cId="366165314" sldId="256"/>
            <ac:grpSpMk id="12" creationId="{394D7E79-A43D-C556-2C43-E344B2274A30}"/>
          </ac:grpSpMkLst>
        </pc:grpChg>
        <pc:grpChg chg="add mod">
          <ac:chgData name="Adina Farinango" userId="33d2282c-26e6-499a-8585-f7494e0b621e" providerId="ADAL" clId="{92856CBD-A3F7-F643-AC70-E34B1A16EFFA}" dt="2024-01-05T16:33:11.354" v="753" actId="1076"/>
          <ac:grpSpMkLst>
            <pc:docMk/>
            <pc:sldMk cId="366165314" sldId="256"/>
            <ac:grpSpMk id="16" creationId="{2BF0D379-E3C9-9430-DB11-72841738DB49}"/>
          </ac:grpSpMkLst>
        </pc:grpChg>
        <pc:grpChg chg="mod">
          <ac:chgData name="Adina Farinango" userId="33d2282c-26e6-499a-8585-f7494e0b621e" providerId="ADAL" clId="{92856CBD-A3F7-F643-AC70-E34B1A16EFFA}" dt="2024-01-05T16:33:05.471" v="750"/>
          <ac:grpSpMkLst>
            <pc:docMk/>
            <pc:sldMk cId="366165314" sldId="256"/>
            <ac:grpSpMk id="17" creationId="{76084FEE-3D86-3D0D-4B6C-A56E876F4BB4}"/>
          </ac:grpSpMkLst>
        </pc:grpChg>
        <pc:grpChg chg="mod">
          <ac:chgData name="Adina Farinango" userId="33d2282c-26e6-499a-8585-f7494e0b621e" providerId="ADAL" clId="{92856CBD-A3F7-F643-AC70-E34B1A16EFFA}" dt="2024-01-05T16:33:05.471" v="750"/>
          <ac:grpSpMkLst>
            <pc:docMk/>
            <pc:sldMk cId="366165314" sldId="256"/>
            <ac:grpSpMk id="18" creationId="{5F768900-0326-0A14-18AE-492FB71CC22C}"/>
          </ac:grpSpMkLst>
        </pc:grpChg>
        <pc:grpChg chg="mod">
          <ac:chgData name="Adina Farinango" userId="33d2282c-26e6-499a-8585-f7494e0b621e" providerId="ADAL" clId="{92856CBD-A3F7-F643-AC70-E34B1A16EFFA}" dt="2024-01-05T16:33:05.471" v="750"/>
          <ac:grpSpMkLst>
            <pc:docMk/>
            <pc:sldMk cId="366165314" sldId="256"/>
            <ac:grpSpMk id="20" creationId="{958744EC-28E5-318B-BEB0-2EC9B17E0E9A}"/>
          </ac:grpSpMkLst>
        </pc:grpChg>
        <pc:grpChg chg="mod">
          <ac:chgData name="Adina Farinango" userId="33d2282c-26e6-499a-8585-f7494e0b621e" providerId="ADAL" clId="{92856CBD-A3F7-F643-AC70-E34B1A16EFFA}" dt="2024-01-05T16:33:05.471" v="750"/>
          <ac:grpSpMkLst>
            <pc:docMk/>
            <pc:sldMk cId="366165314" sldId="256"/>
            <ac:grpSpMk id="21" creationId="{64361DAD-9B53-13B7-33FE-26CF53BF253C}"/>
          </ac:grpSpMkLst>
        </pc:grpChg>
        <pc:grpChg chg="mod">
          <ac:chgData name="Adina Farinango" userId="33d2282c-26e6-499a-8585-f7494e0b621e" providerId="ADAL" clId="{92856CBD-A3F7-F643-AC70-E34B1A16EFFA}" dt="2024-01-05T16:33:05.471" v="750"/>
          <ac:grpSpMkLst>
            <pc:docMk/>
            <pc:sldMk cId="366165314" sldId="256"/>
            <ac:grpSpMk id="26" creationId="{3FB24D72-F33D-5666-7D15-AE18E4B57AD1}"/>
          </ac:grpSpMkLst>
        </pc:grpChg>
        <pc:grpChg chg="mod">
          <ac:chgData name="Adina Farinango" userId="33d2282c-26e6-499a-8585-f7494e0b621e" providerId="ADAL" clId="{92856CBD-A3F7-F643-AC70-E34B1A16EFFA}" dt="2024-01-05T16:33:05.471" v="750"/>
          <ac:grpSpMkLst>
            <pc:docMk/>
            <pc:sldMk cId="366165314" sldId="256"/>
            <ac:grpSpMk id="27" creationId="{9036C264-88C8-3BCD-F5FB-72F1D37A397F}"/>
          </ac:grpSpMkLst>
        </pc:grpChg>
        <pc:picChg chg="add del mod modCrop">
          <ac:chgData name="Adina Farinango" userId="33d2282c-26e6-499a-8585-f7494e0b621e" providerId="ADAL" clId="{92856CBD-A3F7-F643-AC70-E34B1A16EFFA}" dt="2024-01-05T16:32:48.488" v="744" actId="478"/>
          <ac:picMkLst>
            <pc:docMk/>
            <pc:sldMk cId="366165314" sldId="256"/>
            <ac:picMk id="4" creationId="{680F151D-D9D8-4CFC-B42B-76229A0B026F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Adina Farinango" userId="33d2282c-26e6-499a-8585-f7494e0b621e" providerId="ADAL" clId="{92856CBD-A3F7-F643-AC70-E34B1A16EFFA}" dt="2024-01-05T16:33:18.133" v="754"/>
              <pc2:cmMkLst xmlns:pc2="http://schemas.microsoft.com/office/powerpoint/2019/9/main/command">
                <pc:docMk/>
                <pc:sldMk cId="366165314" sldId="256"/>
                <pc2:cmMk id="{7938FE2D-1082-4845-9AF7-89BCA41EB8E8}"/>
              </pc2:cmMkLst>
            </pc226:cmChg>
          </p:ext>
        </pc:extLst>
      </pc:sldChg>
      <pc:sldChg chg="del">
        <pc:chgData name="Adina Farinango" userId="33d2282c-26e6-499a-8585-f7494e0b621e" providerId="ADAL" clId="{92856CBD-A3F7-F643-AC70-E34B1A16EFFA}" dt="2023-12-19T22:04:42.034" v="737" actId="2696"/>
        <pc:sldMkLst>
          <pc:docMk/>
          <pc:sldMk cId="681283887" sldId="257"/>
        </pc:sldMkLst>
      </pc:sldChg>
      <pc:sldChg chg="del">
        <pc:chgData name="Adina Farinango" userId="33d2282c-26e6-499a-8585-f7494e0b621e" providerId="ADAL" clId="{92856CBD-A3F7-F643-AC70-E34B1A16EFFA}" dt="2023-12-19T22:04:42.049" v="738" actId="2696"/>
        <pc:sldMkLst>
          <pc:docMk/>
          <pc:sldMk cId="2802776367" sldId="270"/>
        </pc:sldMkLst>
      </pc:sldChg>
      <pc:sldChg chg="del">
        <pc:chgData name="Adina Farinango" userId="33d2282c-26e6-499a-8585-f7494e0b621e" providerId="ADAL" clId="{92856CBD-A3F7-F643-AC70-E34B1A16EFFA}" dt="2023-12-19T22:04:42.075" v="740" actId="2696"/>
        <pc:sldMkLst>
          <pc:docMk/>
          <pc:sldMk cId="981827524" sldId="271"/>
        </pc:sldMkLst>
      </pc:sldChg>
      <pc:sldChg chg="del">
        <pc:chgData name="Adina Farinango" userId="33d2282c-26e6-499a-8585-f7494e0b621e" providerId="ADAL" clId="{92856CBD-A3F7-F643-AC70-E34B1A16EFFA}" dt="2023-12-19T22:04:42.093" v="743" actId="2696"/>
        <pc:sldMkLst>
          <pc:docMk/>
          <pc:sldMk cId="3627965172" sldId="272"/>
        </pc:sldMkLst>
      </pc:sldChg>
      <pc:sldChg chg="del">
        <pc:chgData name="Adina Farinango" userId="33d2282c-26e6-499a-8585-f7494e0b621e" providerId="ADAL" clId="{92856CBD-A3F7-F643-AC70-E34B1A16EFFA}" dt="2023-12-19T22:04:42.027" v="734" actId="2696"/>
        <pc:sldMkLst>
          <pc:docMk/>
          <pc:sldMk cId="290086506" sldId="273"/>
        </pc:sldMkLst>
      </pc:sldChg>
      <pc:sldChg chg="del">
        <pc:chgData name="Adina Farinango" userId="33d2282c-26e6-499a-8585-f7494e0b621e" providerId="ADAL" clId="{92856CBD-A3F7-F643-AC70-E34B1A16EFFA}" dt="2023-12-19T22:04:42.032" v="736" actId="2696"/>
        <pc:sldMkLst>
          <pc:docMk/>
          <pc:sldMk cId="4025687153" sldId="274"/>
        </pc:sldMkLst>
      </pc:sldChg>
      <pc:sldChg chg="del">
        <pc:chgData name="Adina Farinango" userId="33d2282c-26e6-499a-8585-f7494e0b621e" providerId="ADAL" clId="{92856CBD-A3F7-F643-AC70-E34B1A16EFFA}" dt="2023-12-19T22:04:42.023" v="732" actId="2696"/>
        <pc:sldMkLst>
          <pc:docMk/>
          <pc:sldMk cId="609044772" sldId="275"/>
        </pc:sldMkLst>
      </pc:sldChg>
      <pc:sldChg chg="del">
        <pc:chgData name="Adina Farinango" userId="33d2282c-26e6-499a-8585-f7494e0b621e" providerId="ADAL" clId="{92856CBD-A3F7-F643-AC70-E34B1A16EFFA}" dt="2023-12-19T22:04:42.031" v="735" actId="2696"/>
        <pc:sldMkLst>
          <pc:docMk/>
          <pc:sldMk cId="3312647463" sldId="276"/>
        </pc:sldMkLst>
      </pc:sldChg>
      <pc:sldChg chg="del">
        <pc:chgData name="Adina Farinango" userId="33d2282c-26e6-499a-8585-f7494e0b621e" providerId="ADAL" clId="{92856CBD-A3F7-F643-AC70-E34B1A16EFFA}" dt="2023-12-19T22:04:42.024" v="733" actId="2696"/>
        <pc:sldMkLst>
          <pc:docMk/>
          <pc:sldMk cId="1696747760" sldId="277"/>
        </pc:sldMkLst>
      </pc:sldChg>
      <pc:sldChg chg="del">
        <pc:chgData name="Adina Farinango" userId="33d2282c-26e6-499a-8585-f7494e0b621e" providerId="ADAL" clId="{92856CBD-A3F7-F643-AC70-E34B1A16EFFA}" dt="2023-12-19T22:04:42.051" v="739" actId="2696"/>
        <pc:sldMkLst>
          <pc:docMk/>
          <pc:sldMk cId="1998531860" sldId="278"/>
        </pc:sldMkLst>
      </pc:sldChg>
      <pc:sldChg chg="del">
        <pc:chgData name="Adina Farinango" userId="33d2282c-26e6-499a-8585-f7494e0b621e" providerId="ADAL" clId="{92856CBD-A3F7-F643-AC70-E34B1A16EFFA}" dt="2023-12-19T22:04:42.078" v="742" actId="2696"/>
        <pc:sldMkLst>
          <pc:docMk/>
          <pc:sldMk cId="689329238" sldId="279"/>
        </pc:sldMkLst>
      </pc:sldChg>
      <pc:sldChg chg="del">
        <pc:chgData name="Adina Farinango" userId="33d2282c-26e6-499a-8585-f7494e0b621e" providerId="ADAL" clId="{92856CBD-A3F7-F643-AC70-E34B1A16EFFA}" dt="2023-12-19T22:04:42.077" v="741" actId="2696"/>
        <pc:sldMkLst>
          <pc:docMk/>
          <pc:sldMk cId="4157125231" sldId="282"/>
        </pc:sldMkLst>
      </pc:sldChg>
      <pc:sldChg chg="addSp delSp modSp new mod ord">
        <pc:chgData name="Adina Farinango" userId="33d2282c-26e6-499a-8585-f7494e0b621e" providerId="ADAL" clId="{92856CBD-A3F7-F643-AC70-E34B1A16EFFA}" dt="2023-12-19T17:18:54.675" v="101"/>
        <pc:sldMkLst>
          <pc:docMk/>
          <pc:sldMk cId="2902342678" sldId="283"/>
        </pc:sldMkLst>
        <pc:spChg chg="add del mod">
          <ac:chgData name="Adina Farinango" userId="33d2282c-26e6-499a-8585-f7494e0b621e" providerId="ADAL" clId="{92856CBD-A3F7-F643-AC70-E34B1A16EFFA}" dt="2023-12-19T16:09:09.432" v="62" actId="478"/>
          <ac:spMkLst>
            <pc:docMk/>
            <pc:sldMk cId="2902342678" sldId="283"/>
            <ac:spMk id="2" creationId="{612C3E08-C5F7-5562-2545-792270D0B8ED}"/>
          </ac:spMkLst>
        </pc:spChg>
        <pc:spChg chg="mod">
          <ac:chgData name="Adina Farinango" userId="33d2282c-26e6-499a-8585-f7494e0b621e" providerId="ADAL" clId="{92856CBD-A3F7-F643-AC70-E34B1A16EFFA}" dt="2023-12-19T15:48:37.048" v="45" actId="113"/>
          <ac:spMkLst>
            <pc:docMk/>
            <pc:sldMk cId="2902342678" sldId="283"/>
            <ac:spMk id="3" creationId="{537036C8-4BEC-F35D-EC15-11BB47CF857C}"/>
          </ac:spMkLst>
        </pc:spChg>
        <pc:spChg chg="mod">
          <ac:chgData name="Adina Farinango" userId="33d2282c-26e6-499a-8585-f7494e0b621e" providerId="ADAL" clId="{92856CBD-A3F7-F643-AC70-E34B1A16EFFA}" dt="2023-12-19T15:47:58.106" v="35" actId="20577"/>
          <ac:spMkLst>
            <pc:docMk/>
            <pc:sldMk cId="2902342678" sldId="283"/>
            <ac:spMk id="4" creationId="{4CDF12E3-A92A-2072-236C-0F4246B7DEFD}"/>
          </ac:spMkLst>
        </pc:spChg>
        <pc:spChg chg="add del mod">
          <ac:chgData name="Adina Farinango" userId="33d2282c-26e6-499a-8585-f7494e0b621e" providerId="ADAL" clId="{92856CBD-A3F7-F643-AC70-E34B1A16EFFA}" dt="2023-12-19T16:08:12.776" v="53" actId="767"/>
          <ac:spMkLst>
            <pc:docMk/>
            <pc:sldMk cId="2902342678" sldId="283"/>
            <ac:spMk id="6" creationId="{B9D61DBB-053D-B708-3F31-07FFC2F64F4F}"/>
          </ac:spMkLst>
        </pc:spChg>
        <pc:spChg chg="add del mod">
          <ac:chgData name="Adina Farinango" userId="33d2282c-26e6-499a-8585-f7494e0b621e" providerId="ADAL" clId="{92856CBD-A3F7-F643-AC70-E34B1A16EFFA}" dt="2023-12-19T17:18:54.675" v="101"/>
          <ac:spMkLst>
            <pc:docMk/>
            <pc:sldMk cId="2902342678" sldId="283"/>
            <ac:spMk id="10" creationId="{6EC17DA9-F573-A04A-76DB-61FEF097D00B}"/>
          </ac:spMkLst>
        </pc:spChg>
        <pc:spChg chg="add mod">
          <ac:chgData name="Adina Farinango" userId="33d2282c-26e6-499a-8585-f7494e0b621e" providerId="ADAL" clId="{92856CBD-A3F7-F643-AC70-E34B1A16EFFA}" dt="2023-12-19T17:12:32.302" v="96" actId="1076"/>
          <ac:spMkLst>
            <pc:docMk/>
            <pc:sldMk cId="2902342678" sldId="283"/>
            <ac:spMk id="11" creationId="{E7FF11C3-726C-855D-82CB-50D92B71E0DE}"/>
          </ac:spMkLst>
        </pc:spChg>
        <pc:graphicFrameChg chg="add del mod modGraphic">
          <ac:chgData name="Adina Farinango" userId="33d2282c-26e6-499a-8585-f7494e0b621e" providerId="ADAL" clId="{92856CBD-A3F7-F643-AC70-E34B1A16EFFA}" dt="2023-12-19T16:08:13.754" v="55"/>
          <ac:graphicFrameMkLst>
            <pc:docMk/>
            <pc:sldMk cId="2902342678" sldId="283"/>
            <ac:graphicFrameMk id="5" creationId="{0DB0A977-9DA0-2FA9-95D7-210C225281AC}"/>
          </ac:graphicFrameMkLst>
        </pc:graphicFrameChg>
        <pc:graphicFrameChg chg="add del mod">
          <ac:chgData name="Adina Farinango" userId="33d2282c-26e6-499a-8585-f7494e0b621e" providerId="ADAL" clId="{92856CBD-A3F7-F643-AC70-E34B1A16EFFA}" dt="2023-12-19T16:08:18.973" v="57"/>
          <ac:graphicFrameMkLst>
            <pc:docMk/>
            <pc:sldMk cId="2902342678" sldId="283"/>
            <ac:graphicFrameMk id="7" creationId="{E43EB50B-0706-7D91-5D7C-C63128674C20}"/>
          </ac:graphicFrameMkLst>
        </pc:graphicFrameChg>
        <pc:graphicFrameChg chg="add del mod">
          <ac:chgData name="Adina Farinango" userId="33d2282c-26e6-499a-8585-f7494e0b621e" providerId="ADAL" clId="{92856CBD-A3F7-F643-AC70-E34B1A16EFFA}" dt="2023-12-19T16:08:21.682" v="59"/>
          <ac:graphicFrameMkLst>
            <pc:docMk/>
            <pc:sldMk cId="2902342678" sldId="283"/>
            <ac:graphicFrameMk id="8" creationId="{261E4AF8-D1C3-82FF-2CEE-2ED2557EAE13}"/>
          </ac:graphicFrameMkLst>
        </pc:graphicFrameChg>
        <pc:graphicFrameChg chg="add mod modGraphic">
          <ac:chgData name="Adina Farinango" userId="33d2282c-26e6-499a-8585-f7494e0b621e" providerId="ADAL" clId="{92856CBD-A3F7-F643-AC70-E34B1A16EFFA}" dt="2023-12-19T17:18:36.331" v="98" actId="1076"/>
          <ac:graphicFrameMkLst>
            <pc:docMk/>
            <pc:sldMk cId="2902342678" sldId="283"/>
            <ac:graphicFrameMk id="9" creationId="{F9F8D80B-BD5D-A212-91FB-A7630FACDAA3}"/>
          </ac:graphicFrameMkLst>
        </pc:graphicFrameChg>
        <pc:picChg chg="add mod">
          <ac:chgData name="Adina Farinango" userId="33d2282c-26e6-499a-8585-f7494e0b621e" providerId="ADAL" clId="{92856CBD-A3F7-F643-AC70-E34B1A16EFFA}" dt="2023-12-19T17:12:35.466" v="97" actId="1076"/>
          <ac:picMkLst>
            <pc:docMk/>
            <pc:sldMk cId="2902342678" sldId="283"/>
            <ac:picMk id="12" creationId="{90ED0A47-B6F1-D6BC-6398-C2443F057F1A}"/>
          </ac:picMkLst>
        </pc:picChg>
      </pc:sldChg>
      <pc:sldChg chg="addSp delSp modSp new mod">
        <pc:chgData name="Adina Farinango" userId="33d2282c-26e6-499a-8585-f7494e0b621e" providerId="ADAL" clId="{92856CBD-A3F7-F643-AC70-E34B1A16EFFA}" dt="2023-12-19T17:41:02.174" v="261" actId="1076"/>
        <pc:sldMkLst>
          <pc:docMk/>
          <pc:sldMk cId="3427999900" sldId="284"/>
        </pc:sldMkLst>
        <pc:spChg chg="del">
          <ac:chgData name="Adina Farinango" userId="33d2282c-26e6-499a-8585-f7494e0b621e" providerId="ADAL" clId="{92856CBD-A3F7-F643-AC70-E34B1A16EFFA}" dt="2023-12-19T17:18:59.898" v="102"/>
          <ac:spMkLst>
            <pc:docMk/>
            <pc:sldMk cId="3427999900" sldId="284"/>
            <ac:spMk id="2" creationId="{7B01C157-DE23-DEE4-200A-9A83BEE795E7}"/>
          </ac:spMkLst>
        </pc:spChg>
        <pc:spChg chg="mod">
          <ac:chgData name="Adina Farinango" userId="33d2282c-26e6-499a-8585-f7494e0b621e" providerId="ADAL" clId="{92856CBD-A3F7-F643-AC70-E34B1A16EFFA}" dt="2023-12-19T17:18:51.066" v="99"/>
          <ac:spMkLst>
            <pc:docMk/>
            <pc:sldMk cId="3427999900" sldId="284"/>
            <ac:spMk id="3" creationId="{B0566B19-3043-CC91-5C97-A18A7919E401}"/>
          </ac:spMkLst>
        </pc:spChg>
        <pc:spChg chg="mod">
          <ac:chgData name="Adina Farinango" userId="33d2282c-26e6-499a-8585-f7494e0b621e" providerId="ADAL" clId="{92856CBD-A3F7-F643-AC70-E34B1A16EFFA}" dt="2023-12-19T17:33:11.651" v="149" actId="20577"/>
          <ac:spMkLst>
            <pc:docMk/>
            <pc:sldMk cId="3427999900" sldId="284"/>
            <ac:spMk id="4" creationId="{D7ADFB9F-BB28-81B8-283E-5251B7262AD8}"/>
          </ac:spMkLst>
        </pc:spChg>
        <pc:spChg chg="add mod">
          <ac:chgData name="Adina Farinango" userId="33d2282c-26e6-499a-8585-f7494e0b621e" providerId="ADAL" clId="{92856CBD-A3F7-F643-AC70-E34B1A16EFFA}" dt="2023-12-19T17:38:36.792" v="238" actId="1076"/>
          <ac:spMkLst>
            <pc:docMk/>
            <pc:sldMk cId="3427999900" sldId="284"/>
            <ac:spMk id="12" creationId="{379A2D48-E0CC-0F3A-5636-CF3E47988251}"/>
          </ac:spMkLst>
        </pc:spChg>
        <pc:spChg chg="add mod">
          <ac:chgData name="Adina Farinango" userId="33d2282c-26e6-499a-8585-f7494e0b621e" providerId="ADAL" clId="{92856CBD-A3F7-F643-AC70-E34B1A16EFFA}" dt="2023-12-19T17:37:35.918" v="194" actId="1076"/>
          <ac:spMkLst>
            <pc:docMk/>
            <pc:sldMk cId="3427999900" sldId="284"/>
            <ac:spMk id="39" creationId="{7DC822CA-C0C5-F55F-11B4-3EA1C7ADDD11}"/>
          </ac:spMkLst>
        </pc:spChg>
        <pc:spChg chg="add mod">
          <ac:chgData name="Adina Farinango" userId="33d2282c-26e6-499a-8585-f7494e0b621e" providerId="ADAL" clId="{92856CBD-A3F7-F643-AC70-E34B1A16EFFA}" dt="2023-12-19T17:37:35.918" v="194" actId="1076"/>
          <ac:spMkLst>
            <pc:docMk/>
            <pc:sldMk cId="3427999900" sldId="284"/>
            <ac:spMk id="40" creationId="{026CF6C3-C18B-AB03-8D26-81FBF37D3389}"/>
          </ac:spMkLst>
        </pc:spChg>
        <pc:spChg chg="add mod">
          <ac:chgData name="Adina Farinango" userId="33d2282c-26e6-499a-8585-f7494e0b621e" providerId="ADAL" clId="{92856CBD-A3F7-F643-AC70-E34B1A16EFFA}" dt="2023-12-19T17:37:43.012" v="197" actId="1076"/>
          <ac:spMkLst>
            <pc:docMk/>
            <pc:sldMk cId="3427999900" sldId="284"/>
            <ac:spMk id="41" creationId="{A884DE8C-F597-8CF8-6C8A-387651FBD515}"/>
          </ac:spMkLst>
        </pc:spChg>
        <pc:spChg chg="add mod">
          <ac:chgData name="Adina Farinango" userId="33d2282c-26e6-499a-8585-f7494e0b621e" providerId="ADAL" clId="{92856CBD-A3F7-F643-AC70-E34B1A16EFFA}" dt="2023-12-19T17:37:41.458" v="196" actId="1076"/>
          <ac:spMkLst>
            <pc:docMk/>
            <pc:sldMk cId="3427999900" sldId="284"/>
            <ac:spMk id="42" creationId="{0250362F-A159-4F41-8113-DFA54282325E}"/>
          </ac:spMkLst>
        </pc:spChg>
        <pc:spChg chg="add mod">
          <ac:chgData name="Adina Farinango" userId="33d2282c-26e6-499a-8585-f7494e0b621e" providerId="ADAL" clId="{92856CBD-A3F7-F643-AC70-E34B1A16EFFA}" dt="2023-12-19T17:37:39.373" v="195" actId="1076"/>
          <ac:spMkLst>
            <pc:docMk/>
            <pc:sldMk cId="3427999900" sldId="284"/>
            <ac:spMk id="43" creationId="{6D56DFED-5731-A4E6-9BC1-ACBC34D92F15}"/>
          </ac:spMkLst>
        </pc:spChg>
        <pc:spChg chg="add mod">
          <ac:chgData name="Adina Farinango" userId="33d2282c-26e6-499a-8585-f7494e0b621e" providerId="ADAL" clId="{92856CBD-A3F7-F643-AC70-E34B1A16EFFA}" dt="2023-12-19T17:38:40.979" v="239" actId="1076"/>
          <ac:spMkLst>
            <pc:docMk/>
            <pc:sldMk cId="3427999900" sldId="284"/>
            <ac:spMk id="44" creationId="{DA38D941-85CE-E88E-BDDC-79D5247E44A5}"/>
          </ac:spMkLst>
        </pc:spChg>
        <pc:spChg chg="add del mod">
          <ac:chgData name="Adina Farinango" userId="33d2282c-26e6-499a-8585-f7494e0b621e" providerId="ADAL" clId="{92856CBD-A3F7-F643-AC70-E34B1A16EFFA}" dt="2023-12-19T17:38:15.835" v="206"/>
          <ac:spMkLst>
            <pc:docMk/>
            <pc:sldMk cId="3427999900" sldId="284"/>
            <ac:spMk id="45" creationId="{C01C0EC6-CA87-FDD6-4B2B-3F14673FE196}"/>
          </ac:spMkLst>
        </pc:spChg>
        <pc:spChg chg="add mod">
          <ac:chgData name="Adina Farinango" userId="33d2282c-26e6-499a-8585-f7494e0b621e" providerId="ADAL" clId="{92856CBD-A3F7-F643-AC70-E34B1A16EFFA}" dt="2023-12-19T17:38:40.979" v="239" actId="1076"/>
          <ac:spMkLst>
            <pc:docMk/>
            <pc:sldMk cId="3427999900" sldId="284"/>
            <ac:spMk id="46" creationId="{CF1636A3-6BAE-3001-A6DA-E133F8FED0FF}"/>
          </ac:spMkLst>
        </pc:spChg>
        <pc:spChg chg="add mod">
          <ac:chgData name="Adina Farinango" userId="33d2282c-26e6-499a-8585-f7494e0b621e" providerId="ADAL" clId="{92856CBD-A3F7-F643-AC70-E34B1A16EFFA}" dt="2023-12-19T17:38:40.979" v="239" actId="1076"/>
          <ac:spMkLst>
            <pc:docMk/>
            <pc:sldMk cId="3427999900" sldId="284"/>
            <ac:spMk id="47" creationId="{2740C941-B315-4E3D-32DC-DDCCC1F91C5B}"/>
          </ac:spMkLst>
        </pc:spChg>
        <pc:spChg chg="add mod">
          <ac:chgData name="Adina Farinango" userId="33d2282c-26e6-499a-8585-f7494e0b621e" providerId="ADAL" clId="{92856CBD-A3F7-F643-AC70-E34B1A16EFFA}" dt="2023-12-19T17:41:02.174" v="261" actId="1076"/>
          <ac:spMkLst>
            <pc:docMk/>
            <pc:sldMk cId="3427999900" sldId="284"/>
            <ac:spMk id="57" creationId="{8C1A2448-3813-C342-5B15-F20E6ECA1521}"/>
          </ac:spMkLst>
        </pc:spChg>
        <pc:graphicFrameChg chg="add mod modGraphic">
          <ac:chgData name="Adina Farinango" userId="33d2282c-26e6-499a-8585-f7494e0b621e" providerId="ADAL" clId="{92856CBD-A3F7-F643-AC70-E34B1A16EFFA}" dt="2023-12-19T17:37:18.309" v="190" actId="14100"/>
          <ac:graphicFrameMkLst>
            <pc:docMk/>
            <pc:sldMk cId="3427999900" sldId="284"/>
            <ac:graphicFrameMk id="5" creationId="{1B9D2319-20DE-4009-BB5E-0D07954A53F8}"/>
          </ac:graphicFrameMkLst>
        </pc:graphicFrameChg>
        <pc:graphicFrameChg chg="add del mod">
          <ac:chgData name="Adina Farinango" userId="33d2282c-26e6-499a-8585-f7494e0b621e" providerId="ADAL" clId="{92856CBD-A3F7-F643-AC70-E34B1A16EFFA}" dt="2023-12-19T17:19:23.367" v="106"/>
          <ac:graphicFrameMkLst>
            <pc:docMk/>
            <pc:sldMk cId="3427999900" sldId="284"/>
            <ac:graphicFrameMk id="6" creationId="{DA1501A8-C215-1DA8-574A-E04F05CA109E}"/>
          </ac:graphicFrameMkLst>
        </pc:graphicFrameChg>
        <pc:graphicFrameChg chg="add del mod">
          <ac:chgData name="Adina Farinango" userId="33d2282c-26e6-499a-8585-f7494e0b621e" providerId="ADAL" clId="{92856CBD-A3F7-F643-AC70-E34B1A16EFFA}" dt="2023-12-19T17:19:23.367" v="106"/>
          <ac:graphicFrameMkLst>
            <pc:docMk/>
            <pc:sldMk cId="3427999900" sldId="284"/>
            <ac:graphicFrameMk id="7" creationId="{B313F86C-43E0-2F6C-A2DC-F3560CC20152}"/>
          </ac:graphicFrameMkLst>
        </pc:graphicFrameChg>
        <pc:graphicFrameChg chg="add mod modGraphic">
          <ac:chgData name="Adina Farinango" userId="33d2282c-26e6-499a-8585-f7494e0b621e" providerId="ADAL" clId="{92856CBD-A3F7-F643-AC70-E34B1A16EFFA}" dt="2023-12-19T17:38:40.979" v="239" actId="1076"/>
          <ac:graphicFrameMkLst>
            <pc:docMk/>
            <pc:sldMk cId="3427999900" sldId="284"/>
            <ac:graphicFrameMk id="9" creationId="{207DA61F-D3BF-6952-D94E-5C45F82B8B31}"/>
          </ac:graphicFrameMkLst>
        </pc:graphicFrameChg>
        <pc:graphicFrameChg chg="add mod modGraphic">
          <ac:chgData name="Adina Farinango" userId="33d2282c-26e6-499a-8585-f7494e0b621e" providerId="ADAL" clId="{92856CBD-A3F7-F643-AC70-E34B1A16EFFA}" dt="2023-12-19T17:40:24.097" v="251" actId="14100"/>
          <ac:graphicFrameMkLst>
            <pc:docMk/>
            <pc:sldMk cId="3427999900" sldId="284"/>
            <ac:graphicFrameMk id="10" creationId="{1BA29EA5-AD6E-C4A8-6EB8-D5B54B9B5A09}"/>
          </ac:graphicFrameMkLst>
        </pc:graphicFrameChg>
        <pc:cxnChg chg="add del mod">
          <ac:chgData name="Adina Farinango" userId="33d2282c-26e6-499a-8585-f7494e0b621e" providerId="ADAL" clId="{92856CBD-A3F7-F643-AC70-E34B1A16EFFA}" dt="2023-12-19T17:19:23.367" v="106"/>
          <ac:cxnSpMkLst>
            <pc:docMk/>
            <pc:sldMk cId="3427999900" sldId="284"/>
            <ac:cxnSpMk id="8" creationId="{36C02CD9-4BCD-2DCE-84E0-0FF1C5AC5A9D}"/>
          </ac:cxnSpMkLst>
        </pc:cxnChg>
        <pc:cxnChg chg="add del mod">
          <ac:chgData name="Adina Farinango" userId="33d2282c-26e6-499a-8585-f7494e0b621e" providerId="ADAL" clId="{92856CBD-A3F7-F643-AC70-E34B1A16EFFA}" dt="2023-12-19T17:37:03.647" v="187" actId="478"/>
          <ac:cxnSpMkLst>
            <pc:docMk/>
            <pc:sldMk cId="3427999900" sldId="284"/>
            <ac:cxnSpMk id="11" creationId="{C58495F2-251B-9187-19E2-FD52783000D7}"/>
          </ac:cxnSpMkLst>
        </pc:cxnChg>
        <pc:cxnChg chg="add del mod">
          <ac:chgData name="Adina Farinango" userId="33d2282c-26e6-499a-8585-f7494e0b621e" providerId="ADAL" clId="{92856CBD-A3F7-F643-AC70-E34B1A16EFFA}" dt="2023-12-19T17:35:37.361" v="161" actId="478"/>
          <ac:cxnSpMkLst>
            <pc:docMk/>
            <pc:sldMk cId="3427999900" sldId="284"/>
            <ac:cxnSpMk id="25" creationId="{1EC0C93E-EC89-4181-2E74-3D7212141681}"/>
          </ac:cxnSpMkLst>
        </pc:cxnChg>
        <pc:cxnChg chg="add del mod">
          <ac:chgData name="Adina Farinango" userId="33d2282c-26e6-499a-8585-f7494e0b621e" providerId="ADAL" clId="{92856CBD-A3F7-F643-AC70-E34B1A16EFFA}" dt="2023-12-19T17:39:27.966" v="242" actId="478"/>
          <ac:cxnSpMkLst>
            <pc:docMk/>
            <pc:sldMk cId="3427999900" sldId="284"/>
            <ac:cxnSpMk id="49" creationId="{27680517-6BD2-0B40-5677-A8FB50F3553E}"/>
          </ac:cxnSpMkLst>
        </pc:cxnChg>
        <pc:cxnChg chg="add mod">
          <ac:chgData name="Adina Farinango" userId="33d2282c-26e6-499a-8585-f7494e0b621e" providerId="ADAL" clId="{92856CBD-A3F7-F643-AC70-E34B1A16EFFA}" dt="2023-12-19T17:39:52.477" v="245" actId="208"/>
          <ac:cxnSpMkLst>
            <pc:docMk/>
            <pc:sldMk cId="3427999900" sldId="284"/>
            <ac:cxnSpMk id="52" creationId="{7087FD2A-C629-8FC6-85FF-0FDA11655D28}"/>
          </ac:cxnSpMkLst>
        </pc:cxnChg>
        <pc:cxnChg chg="add mod">
          <ac:chgData name="Adina Farinango" userId="33d2282c-26e6-499a-8585-f7494e0b621e" providerId="ADAL" clId="{92856CBD-A3F7-F643-AC70-E34B1A16EFFA}" dt="2023-12-19T17:40:39.675" v="255" actId="14100"/>
          <ac:cxnSpMkLst>
            <pc:docMk/>
            <pc:sldMk cId="3427999900" sldId="284"/>
            <ac:cxnSpMk id="54" creationId="{C39360E9-23DF-EB74-80E9-2370E7BCD75C}"/>
          </ac:cxnSpMkLst>
        </pc:cxnChg>
      </pc:sldChg>
      <pc:sldChg chg="addSp delSp modSp new mod">
        <pc:chgData name="Adina Farinango" userId="33d2282c-26e6-499a-8585-f7494e0b621e" providerId="ADAL" clId="{92856CBD-A3F7-F643-AC70-E34B1A16EFFA}" dt="2023-12-19T17:42:27.075" v="304" actId="207"/>
        <pc:sldMkLst>
          <pc:docMk/>
          <pc:sldMk cId="583764073" sldId="285"/>
        </pc:sldMkLst>
        <pc:spChg chg="add del mod">
          <ac:chgData name="Adina Farinango" userId="33d2282c-26e6-499a-8585-f7494e0b621e" providerId="ADAL" clId="{92856CBD-A3F7-F643-AC70-E34B1A16EFFA}" dt="2023-12-19T17:41:59.772" v="298" actId="478"/>
          <ac:spMkLst>
            <pc:docMk/>
            <pc:sldMk cId="583764073" sldId="285"/>
            <ac:spMk id="2" creationId="{F98F9519-A10C-DD28-5934-11564C2D8F4A}"/>
          </ac:spMkLst>
        </pc:spChg>
        <pc:spChg chg="mod">
          <ac:chgData name="Adina Farinango" userId="33d2282c-26e6-499a-8585-f7494e0b621e" providerId="ADAL" clId="{92856CBD-A3F7-F643-AC70-E34B1A16EFFA}" dt="2023-12-19T17:41:30.099" v="289"/>
          <ac:spMkLst>
            <pc:docMk/>
            <pc:sldMk cId="583764073" sldId="285"/>
            <ac:spMk id="3" creationId="{2E06F1E4-DE01-8EAA-FD72-30CF6B4E84E3}"/>
          </ac:spMkLst>
        </pc:spChg>
        <pc:spChg chg="mod">
          <ac:chgData name="Adina Farinango" userId="33d2282c-26e6-499a-8585-f7494e0b621e" providerId="ADAL" clId="{92856CBD-A3F7-F643-AC70-E34B1A16EFFA}" dt="2023-12-19T17:41:14.301" v="284" actId="20577"/>
          <ac:spMkLst>
            <pc:docMk/>
            <pc:sldMk cId="583764073" sldId="285"/>
            <ac:spMk id="4" creationId="{1CCA39B2-B4BD-DF12-5DB4-6D8F17BE69CF}"/>
          </ac:spMkLst>
        </pc:spChg>
        <pc:spChg chg="add del mod">
          <ac:chgData name="Adina Farinango" userId="33d2282c-26e6-499a-8585-f7494e0b621e" providerId="ADAL" clId="{92856CBD-A3F7-F643-AC70-E34B1A16EFFA}" dt="2023-12-19T17:41:23.455" v="286"/>
          <ac:spMkLst>
            <pc:docMk/>
            <pc:sldMk cId="583764073" sldId="285"/>
            <ac:spMk id="5" creationId="{EE0E0819-C9AA-91CE-8831-A01BF20DE9A7}"/>
          </ac:spMkLst>
        </pc:spChg>
        <pc:graphicFrameChg chg="add del mod">
          <ac:chgData name="Adina Farinango" userId="33d2282c-26e6-499a-8585-f7494e0b621e" providerId="ADAL" clId="{92856CBD-A3F7-F643-AC70-E34B1A16EFFA}" dt="2023-12-19T17:41:36.613" v="291"/>
          <ac:graphicFrameMkLst>
            <pc:docMk/>
            <pc:sldMk cId="583764073" sldId="285"/>
            <ac:graphicFrameMk id="6" creationId="{EE5BB66B-490E-27FD-8CD4-91BAB64B318C}"/>
          </ac:graphicFrameMkLst>
        </pc:graphicFrameChg>
        <pc:graphicFrameChg chg="add del mod">
          <ac:chgData name="Adina Farinango" userId="33d2282c-26e6-499a-8585-f7494e0b621e" providerId="ADAL" clId="{92856CBD-A3F7-F643-AC70-E34B1A16EFFA}" dt="2023-12-19T17:41:39.816" v="293"/>
          <ac:graphicFrameMkLst>
            <pc:docMk/>
            <pc:sldMk cId="583764073" sldId="285"/>
            <ac:graphicFrameMk id="7" creationId="{AD5874A5-6FAE-B49F-D981-51D67A6F3727}"/>
          </ac:graphicFrameMkLst>
        </pc:graphicFrameChg>
        <pc:graphicFrameChg chg="add del mod">
          <ac:chgData name="Adina Farinango" userId="33d2282c-26e6-499a-8585-f7494e0b621e" providerId="ADAL" clId="{92856CBD-A3F7-F643-AC70-E34B1A16EFFA}" dt="2023-12-19T17:41:52.787" v="297"/>
          <ac:graphicFrameMkLst>
            <pc:docMk/>
            <pc:sldMk cId="583764073" sldId="285"/>
            <ac:graphicFrameMk id="8" creationId="{DA5B697A-D899-107A-4A85-C563D652943C}"/>
          </ac:graphicFrameMkLst>
        </pc:graphicFrameChg>
        <pc:graphicFrameChg chg="add mod modGraphic">
          <ac:chgData name="Adina Farinango" userId="33d2282c-26e6-499a-8585-f7494e0b621e" providerId="ADAL" clId="{92856CBD-A3F7-F643-AC70-E34B1A16EFFA}" dt="2023-12-19T17:42:27.075" v="304" actId="207"/>
          <ac:graphicFrameMkLst>
            <pc:docMk/>
            <pc:sldMk cId="583764073" sldId="285"/>
            <ac:graphicFrameMk id="9" creationId="{12DE1C88-47F8-9ECF-1C60-A8780BF0133A}"/>
          </ac:graphicFrameMkLst>
        </pc:graphicFrameChg>
      </pc:sldChg>
      <pc:sldChg chg="addSp delSp modSp new mod">
        <pc:chgData name="Adina Farinango" userId="33d2282c-26e6-499a-8585-f7494e0b621e" providerId="ADAL" clId="{92856CBD-A3F7-F643-AC70-E34B1A16EFFA}" dt="2023-12-19T17:46:21.357" v="351" actId="14100"/>
        <pc:sldMkLst>
          <pc:docMk/>
          <pc:sldMk cId="1006318676" sldId="286"/>
        </pc:sldMkLst>
        <pc:spChg chg="del mod">
          <ac:chgData name="Adina Farinango" userId="33d2282c-26e6-499a-8585-f7494e0b621e" providerId="ADAL" clId="{92856CBD-A3F7-F643-AC70-E34B1A16EFFA}" dt="2023-12-19T17:43:52.275" v="307" actId="478"/>
          <ac:spMkLst>
            <pc:docMk/>
            <pc:sldMk cId="1006318676" sldId="286"/>
            <ac:spMk id="2" creationId="{FBD2833F-082A-1BAE-2945-3B3299D33C3F}"/>
          </ac:spMkLst>
        </pc:spChg>
        <pc:spChg chg="mod">
          <ac:chgData name="Adina Farinango" userId="33d2282c-26e6-499a-8585-f7494e0b621e" providerId="ADAL" clId="{92856CBD-A3F7-F643-AC70-E34B1A16EFFA}" dt="2023-12-19T17:43:42.575" v="305"/>
          <ac:spMkLst>
            <pc:docMk/>
            <pc:sldMk cId="1006318676" sldId="286"/>
            <ac:spMk id="3" creationId="{1CC6B22E-1501-F954-7B2F-1C688F36A231}"/>
          </ac:spMkLst>
        </pc:spChg>
        <pc:spChg chg="add del mod">
          <ac:chgData name="Adina Farinango" userId="33d2282c-26e6-499a-8585-f7494e0b621e" providerId="ADAL" clId="{92856CBD-A3F7-F643-AC70-E34B1A16EFFA}" dt="2023-12-19T17:43:56.824" v="309"/>
          <ac:spMkLst>
            <pc:docMk/>
            <pc:sldMk cId="1006318676" sldId="286"/>
            <ac:spMk id="5" creationId="{B4E7C4D0-F160-80FA-B834-047D4711B872}"/>
          </ac:spMkLst>
        </pc:spChg>
        <pc:spChg chg="add del mod">
          <ac:chgData name="Adina Farinango" userId="33d2282c-26e6-499a-8585-f7494e0b621e" providerId="ADAL" clId="{92856CBD-A3F7-F643-AC70-E34B1A16EFFA}" dt="2023-12-19T17:43:56.824" v="309"/>
          <ac:spMkLst>
            <pc:docMk/>
            <pc:sldMk cId="1006318676" sldId="286"/>
            <ac:spMk id="7" creationId="{74E6EDFF-98E7-3C93-C76F-1EAFE892E693}"/>
          </ac:spMkLst>
        </pc:spChg>
        <pc:spChg chg="add del mod">
          <ac:chgData name="Adina Farinango" userId="33d2282c-26e6-499a-8585-f7494e0b621e" providerId="ADAL" clId="{92856CBD-A3F7-F643-AC70-E34B1A16EFFA}" dt="2023-12-19T17:43:56.824" v="309"/>
          <ac:spMkLst>
            <pc:docMk/>
            <pc:sldMk cId="1006318676" sldId="286"/>
            <ac:spMk id="9" creationId="{E77F3834-0CA8-707C-2ADF-F2B8961BCC68}"/>
          </ac:spMkLst>
        </pc:spChg>
        <pc:spChg chg="add del mod">
          <ac:chgData name="Adina Farinango" userId="33d2282c-26e6-499a-8585-f7494e0b621e" providerId="ADAL" clId="{92856CBD-A3F7-F643-AC70-E34B1A16EFFA}" dt="2023-12-19T17:43:56.824" v="309"/>
          <ac:spMkLst>
            <pc:docMk/>
            <pc:sldMk cId="1006318676" sldId="286"/>
            <ac:spMk id="11" creationId="{D06CBB54-296E-999D-FBF9-67771645CD15}"/>
          </ac:spMkLst>
        </pc:spChg>
        <pc:spChg chg="add del mod">
          <ac:chgData name="Adina Farinango" userId="33d2282c-26e6-499a-8585-f7494e0b621e" providerId="ADAL" clId="{92856CBD-A3F7-F643-AC70-E34B1A16EFFA}" dt="2023-12-19T17:43:56.824" v="309"/>
          <ac:spMkLst>
            <pc:docMk/>
            <pc:sldMk cId="1006318676" sldId="286"/>
            <ac:spMk id="12" creationId="{AF667E98-7C9D-85F1-EB44-E7122CFE28CF}"/>
          </ac:spMkLst>
        </pc:spChg>
        <pc:spChg chg="add del mod">
          <ac:chgData name="Adina Farinango" userId="33d2282c-26e6-499a-8585-f7494e0b621e" providerId="ADAL" clId="{92856CBD-A3F7-F643-AC70-E34B1A16EFFA}" dt="2023-12-19T17:43:56.824" v="309"/>
          <ac:spMkLst>
            <pc:docMk/>
            <pc:sldMk cId="1006318676" sldId="286"/>
            <ac:spMk id="14" creationId="{7ACC94F0-C1B9-3D99-D798-2340E7D876CC}"/>
          </ac:spMkLst>
        </pc:spChg>
        <pc:spChg chg="add del mod">
          <ac:chgData name="Adina Farinango" userId="33d2282c-26e6-499a-8585-f7494e0b621e" providerId="ADAL" clId="{92856CBD-A3F7-F643-AC70-E34B1A16EFFA}" dt="2023-12-19T17:43:56.824" v="309"/>
          <ac:spMkLst>
            <pc:docMk/>
            <pc:sldMk cId="1006318676" sldId="286"/>
            <ac:spMk id="15" creationId="{7C92C3B1-0E23-B45D-8F82-92978E8B8503}"/>
          </ac:spMkLst>
        </pc:spChg>
        <pc:spChg chg="add del mod">
          <ac:chgData name="Adina Farinango" userId="33d2282c-26e6-499a-8585-f7494e0b621e" providerId="ADAL" clId="{92856CBD-A3F7-F643-AC70-E34B1A16EFFA}" dt="2023-12-19T17:43:56.824" v="309"/>
          <ac:spMkLst>
            <pc:docMk/>
            <pc:sldMk cId="1006318676" sldId="286"/>
            <ac:spMk id="18" creationId="{F2FBFF2D-C46E-D1C5-7CBB-442290FE526E}"/>
          </ac:spMkLst>
        </pc:spChg>
        <pc:spChg chg="add del mod">
          <ac:chgData name="Adina Farinango" userId="33d2282c-26e6-499a-8585-f7494e0b621e" providerId="ADAL" clId="{92856CBD-A3F7-F643-AC70-E34B1A16EFFA}" dt="2023-12-19T17:43:56.824" v="309"/>
          <ac:spMkLst>
            <pc:docMk/>
            <pc:sldMk cId="1006318676" sldId="286"/>
            <ac:spMk id="19" creationId="{27DD38CC-6FA9-8604-04B1-DFCC240574ED}"/>
          </ac:spMkLst>
        </pc:spChg>
        <pc:spChg chg="add del mod">
          <ac:chgData name="Adina Farinango" userId="33d2282c-26e6-499a-8585-f7494e0b621e" providerId="ADAL" clId="{92856CBD-A3F7-F643-AC70-E34B1A16EFFA}" dt="2023-12-19T17:43:56.824" v="309"/>
          <ac:spMkLst>
            <pc:docMk/>
            <pc:sldMk cId="1006318676" sldId="286"/>
            <ac:spMk id="20" creationId="{A26D40F8-11E6-5A40-B444-F7F077BC5061}"/>
          </ac:spMkLst>
        </pc:spChg>
        <pc:spChg chg="add del mod">
          <ac:chgData name="Adina Farinango" userId="33d2282c-26e6-499a-8585-f7494e0b621e" providerId="ADAL" clId="{92856CBD-A3F7-F643-AC70-E34B1A16EFFA}" dt="2023-12-19T17:43:56.824" v="309"/>
          <ac:spMkLst>
            <pc:docMk/>
            <pc:sldMk cId="1006318676" sldId="286"/>
            <ac:spMk id="21" creationId="{0A095D02-83A0-0B6D-F3E0-1F5176D9A442}"/>
          </ac:spMkLst>
        </pc:spChg>
        <pc:spChg chg="add mod">
          <ac:chgData name="Adina Farinango" userId="33d2282c-26e6-499a-8585-f7494e0b621e" providerId="ADAL" clId="{92856CBD-A3F7-F643-AC70-E34B1A16EFFA}" dt="2023-12-19T17:45:55.919" v="344" actId="1076"/>
          <ac:spMkLst>
            <pc:docMk/>
            <pc:sldMk cId="1006318676" sldId="286"/>
            <ac:spMk id="22" creationId="{D54964D9-B912-A243-A318-C860EB4DA9EE}"/>
          </ac:spMkLst>
        </pc:spChg>
        <pc:spChg chg="add mod">
          <ac:chgData name="Adina Farinango" userId="33d2282c-26e6-499a-8585-f7494e0b621e" providerId="ADAL" clId="{92856CBD-A3F7-F643-AC70-E34B1A16EFFA}" dt="2023-12-19T17:46:19.187" v="350" actId="14100"/>
          <ac:spMkLst>
            <pc:docMk/>
            <pc:sldMk cId="1006318676" sldId="286"/>
            <ac:spMk id="24" creationId="{BE1A2DFB-8808-298E-5F14-57B97B1BACDD}"/>
          </ac:spMkLst>
        </pc:spChg>
        <pc:spChg chg="add mod">
          <ac:chgData name="Adina Farinango" userId="33d2282c-26e6-499a-8585-f7494e0b621e" providerId="ADAL" clId="{92856CBD-A3F7-F643-AC70-E34B1A16EFFA}" dt="2023-12-19T17:46:15.353" v="348" actId="1076"/>
          <ac:spMkLst>
            <pc:docMk/>
            <pc:sldMk cId="1006318676" sldId="286"/>
            <ac:spMk id="26" creationId="{45E769DF-39F6-BADA-68DC-97532F65C07A}"/>
          </ac:spMkLst>
        </pc:spChg>
        <pc:spChg chg="add mod">
          <ac:chgData name="Adina Farinango" userId="33d2282c-26e6-499a-8585-f7494e0b621e" providerId="ADAL" clId="{92856CBD-A3F7-F643-AC70-E34B1A16EFFA}" dt="2023-12-19T17:46:21.357" v="351" actId="14100"/>
          <ac:spMkLst>
            <pc:docMk/>
            <pc:sldMk cId="1006318676" sldId="286"/>
            <ac:spMk id="28" creationId="{DFA09877-C1E6-102F-5173-A24DB31BA93A}"/>
          </ac:spMkLst>
        </pc:spChg>
        <pc:spChg chg="add mod">
          <ac:chgData name="Adina Farinango" userId="33d2282c-26e6-499a-8585-f7494e0b621e" providerId="ADAL" clId="{92856CBD-A3F7-F643-AC70-E34B1A16EFFA}" dt="2023-12-19T17:45:55.919" v="344" actId="1076"/>
          <ac:spMkLst>
            <pc:docMk/>
            <pc:sldMk cId="1006318676" sldId="286"/>
            <ac:spMk id="29" creationId="{171CD4E8-8090-A6B5-9A30-73F5B9802B40}"/>
          </ac:spMkLst>
        </pc:spChg>
        <pc:spChg chg="add mod">
          <ac:chgData name="Adina Farinango" userId="33d2282c-26e6-499a-8585-f7494e0b621e" providerId="ADAL" clId="{92856CBD-A3F7-F643-AC70-E34B1A16EFFA}" dt="2023-12-19T17:45:55.919" v="344" actId="1076"/>
          <ac:spMkLst>
            <pc:docMk/>
            <pc:sldMk cId="1006318676" sldId="286"/>
            <ac:spMk id="31" creationId="{23660B07-5BC1-326C-CD95-85F7CB22184D}"/>
          </ac:spMkLst>
        </pc:spChg>
        <pc:spChg chg="add mod">
          <ac:chgData name="Adina Farinango" userId="33d2282c-26e6-499a-8585-f7494e0b621e" providerId="ADAL" clId="{92856CBD-A3F7-F643-AC70-E34B1A16EFFA}" dt="2023-12-19T17:45:55.919" v="344" actId="1076"/>
          <ac:spMkLst>
            <pc:docMk/>
            <pc:sldMk cId="1006318676" sldId="286"/>
            <ac:spMk id="32" creationId="{275F7EF3-B922-0853-F15D-82301C2410A1}"/>
          </ac:spMkLst>
        </pc:spChg>
        <pc:spChg chg="add mod">
          <ac:chgData name="Adina Farinango" userId="33d2282c-26e6-499a-8585-f7494e0b621e" providerId="ADAL" clId="{92856CBD-A3F7-F643-AC70-E34B1A16EFFA}" dt="2023-12-19T17:45:55.919" v="344" actId="1076"/>
          <ac:spMkLst>
            <pc:docMk/>
            <pc:sldMk cId="1006318676" sldId="286"/>
            <ac:spMk id="35" creationId="{9343FB74-CEAC-5E70-A9AF-935EF0AA60F4}"/>
          </ac:spMkLst>
        </pc:spChg>
        <pc:spChg chg="add mod">
          <ac:chgData name="Adina Farinango" userId="33d2282c-26e6-499a-8585-f7494e0b621e" providerId="ADAL" clId="{92856CBD-A3F7-F643-AC70-E34B1A16EFFA}" dt="2023-12-19T17:45:55.919" v="344" actId="1076"/>
          <ac:spMkLst>
            <pc:docMk/>
            <pc:sldMk cId="1006318676" sldId="286"/>
            <ac:spMk id="36" creationId="{91DCC889-F8CE-81D5-84FE-D20C55555B32}"/>
          </ac:spMkLst>
        </pc:spChg>
        <pc:spChg chg="add mod">
          <ac:chgData name="Adina Farinango" userId="33d2282c-26e6-499a-8585-f7494e0b621e" providerId="ADAL" clId="{92856CBD-A3F7-F643-AC70-E34B1A16EFFA}" dt="2023-12-19T17:45:55.919" v="344" actId="1076"/>
          <ac:spMkLst>
            <pc:docMk/>
            <pc:sldMk cId="1006318676" sldId="286"/>
            <ac:spMk id="37" creationId="{B5FF1861-CC9D-1295-6625-0FCFE1E57330}"/>
          </ac:spMkLst>
        </pc:spChg>
        <pc:spChg chg="add mod">
          <ac:chgData name="Adina Farinango" userId="33d2282c-26e6-499a-8585-f7494e0b621e" providerId="ADAL" clId="{92856CBD-A3F7-F643-AC70-E34B1A16EFFA}" dt="2023-12-19T17:45:55.919" v="344" actId="1076"/>
          <ac:spMkLst>
            <pc:docMk/>
            <pc:sldMk cId="1006318676" sldId="286"/>
            <ac:spMk id="38" creationId="{00BDF7D1-5E9A-8A5F-B1CA-BA9EF9616127}"/>
          </ac:spMkLst>
        </pc:spChg>
        <pc:cxnChg chg="add del mod">
          <ac:chgData name="Adina Farinango" userId="33d2282c-26e6-499a-8585-f7494e0b621e" providerId="ADAL" clId="{92856CBD-A3F7-F643-AC70-E34B1A16EFFA}" dt="2023-12-19T17:43:56.824" v="309"/>
          <ac:cxnSpMkLst>
            <pc:docMk/>
            <pc:sldMk cId="1006318676" sldId="286"/>
            <ac:cxnSpMk id="6" creationId="{109E29D2-1FC0-7BDB-7CAD-78662961069E}"/>
          </ac:cxnSpMkLst>
        </pc:cxnChg>
        <pc:cxnChg chg="add del mod">
          <ac:chgData name="Adina Farinango" userId="33d2282c-26e6-499a-8585-f7494e0b621e" providerId="ADAL" clId="{92856CBD-A3F7-F643-AC70-E34B1A16EFFA}" dt="2023-12-19T17:43:56.824" v="309"/>
          <ac:cxnSpMkLst>
            <pc:docMk/>
            <pc:sldMk cId="1006318676" sldId="286"/>
            <ac:cxnSpMk id="8" creationId="{DFF74F7A-57B6-D05F-0DE4-C3E33EE34B45}"/>
          </ac:cxnSpMkLst>
        </pc:cxnChg>
        <pc:cxnChg chg="add del mod">
          <ac:chgData name="Adina Farinango" userId="33d2282c-26e6-499a-8585-f7494e0b621e" providerId="ADAL" clId="{92856CBD-A3F7-F643-AC70-E34B1A16EFFA}" dt="2023-12-19T17:43:56.824" v="309"/>
          <ac:cxnSpMkLst>
            <pc:docMk/>
            <pc:sldMk cId="1006318676" sldId="286"/>
            <ac:cxnSpMk id="10" creationId="{40990E23-E3D2-1D4D-6F43-4E3A45A35EE8}"/>
          </ac:cxnSpMkLst>
        </pc:cxnChg>
        <pc:cxnChg chg="add del mod">
          <ac:chgData name="Adina Farinango" userId="33d2282c-26e6-499a-8585-f7494e0b621e" providerId="ADAL" clId="{92856CBD-A3F7-F643-AC70-E34B1A16EFFA}" dt="2023-12-19T17:43:56.824" v="309"/>
          <ac:cxnSpMkLst>
            <pc:docMk/>
            <pc:sldMk cId="1006318676" sldId="286"/>
            <ac:cxnSpMk id="13" creationId="{7B06AFCD-BEDA-2577-12F6-9F68381AF7F6}"/>
          </ac:cxnSpMkLst>
        </pc:cxnChg>
        <pc:cxnChg chg="add del mod">
          <ac:chgData name="Adina Farinango" userId="33d2282c-26e6-499a-8585-f7494e0b621e" providerId="ADAL" clId="{92856CBD-A3F7-F643-AC70-E34B1A16EFFA}" dt="2023-12-19T17:43:56.824" v="309"/>
          <ac:cxnSpMkLst>
            <pc:docMk/>
            <pc:sldMk cId="1006318676" sldId="286"/>
            <ac:cxnSpMk id="16" creationId="{021F68F3-E6D5-BCC5-1D62-D11BF42D5094}"/>
          </ac:cxnSpMkLst>
        </pc:cxnChg>
        <pc:cxnChg chg="add del mod">
          <ac:chgData name="Adina Farinango" userId="33d2282c-26e6-499a-8585-f7494e0b621e" providerId="ADAL" clId="{92856CBD-A3F7-F643-AC70-E34B1A16EFFA}" dt="2023-12-19T17:43:56.824" v="309"/>
          <ac:cxnSpMkLst>
            <pc:docMk/>
            <pc:sldMk cId="1006318676" sldId="286"/>
            <ac:cxnSpMk id="17" creationId="{A77E6526-BF04-D0D0-0E66-C3930A5404B0}"/>
          </ac:cxnSpMkLst>
        </pc:cxnChg>
        <pc:cxnChg chg="add mod">
          <ac:chgData name="Adina Farinango" userId="33d2282c-26e6-499a-8585-f7494e0b621e" providerId="ADAL" clId="{92856CBD-A3F7-F643-AC70-E34B1A16EFFA}" dt="2023-12-19T17:45:55.919" v="344" actId="1076"/>
          <ac:cxnSpMkLst>
            <pc:docMk/>
            <pc:sldMk cId="1006318676" sldId="286"/>
            <ac:cxnSpMk id="23" creationId="{AAF25FB0-1783-D06D-0C90-2761F77F7C80}"/>
          </ac:cxnSpMkLst>
        </pc:cxnChg>
        <pc:cxnChg chg="add mod">
          <ac:chgData name="Adina Farinango" userId="33d2282c-26e6-499a-8585-f7494e0b621e" providerId="ADAL" clId="{92856CBD-A3F7-F643-AC70-E34B1A16EFFA}" dt="2023-12-19T17:46:19.187" v="350" actId="14100"/>
          <ac:cxnSpMkLst>
            <pc:docMk/>
            <pc:sldMk cId="1006318676" sldId="286"/>
            <ac:cxnSpMk id="25" creationId="{3E92677B-B536-7F92-9648-B1C0BE23962C}"/>
          </ac:cxnSpMkLst>
        </pc:cxnChg>
        <pc:cxnChg chg="add mod">
          <ac:chgData name="Adina Farinango" userId="33d2282c-26e6-499a-8585-f7494e0b621e" providerId="ADAL" clId="{92856CBD-A3F7-F643-AC70-E34B1A16EFFA}" dt="2023-12-19T17:45:55.919" v="344" actId="1076"/>
          <ac:cxnSpMkLst>
            <pc:docMk/>
            <pc:sldMk cId="1006318676" sldId="286"/>
            <ac:cxnSpMk id="27" creationId="{75FA220F-21D7-40EB-0A18-E4B0901FEFED}"/>
          </ac:cxnSpMkLst>
        </pc:cxnChg>
        <pc:cxnChg chg="add mod">
          <ac:chgData name="Adina Farinango" userId="33d2282c-26e6-499a-8585-f7494e0b621e" providerId="ADAL" clId="{92856CBD-A3F7-F643-AC70-E34B1A16EFFA}" dt="2023-12-19T17:46:21.357" v="351" actId="14100"/>
          <ac:cxnSpMkLst>
            <pc:docMk/>
            <pc:sldMk cId="1006318676" sldId="286"/>
            <ac:cxnSpMk id="30" creationId="{E0B156DE-D7A6-E274-EFAC-4BB136D2E685}"/>
          </ac:cxnSpMkLst>
        </pc:cxnChg>
        <pc:cxnChg chg="add mod">
          <ac:chgData name="Adina Farinango" userId="33d2282c-26e6-499a-8585-f7494e0b621e" providerId="ADAL" clId="{92856CBD-A3F7-F643-AC70-E34B1A16EFFA}" dt="2023-12-19T17:46:19.187" v="350" actId="14100"/>
          <ac:cxnSpMkLst>
            <pc:docMk/>
            <pc:sldMk cId="1006318676" sldId="286"/>
            <ac:cxnSpMk id="33" creationId="{3E08A5BA-02EC-9398-A967-316690014E23}"/>
          </ac:cxnSpMkLst>
        </pc:cxnChg>
        <pc:cxnChg chg="add mod">
          <ac:chgData name="Adina Farinango" userId="33d2282c-26e6-499a-8585-f7494e0b621e" providerId="ADAL" clId="{92856CBD-A3F7-F643-AC70-E34B1A16EFFA}" dt="2023-12-19T17:46:12.118" v="347" actId="1076"/>
          <ac:cxnSpMkLst>
            <pc:docMk/>
            <pc:sldMk cId="1006318676" sldId="286"/>
            <ac:cxnSpMk id="34" creationId="{F4367903-5803-CDC0-7608-3EECF00AEEFB}"/>
          </ac:cxnSpMkLst>
        </pc:cxnChg>
      </pc:sldChg>
      <pc:sldChg chg="addSp delSp modSp new mod">
        <pc:chgData name="Adina Farinango" userId="33d2282c-26e6-499a-8585-f7494e0b621e" providerId="ADAL" clId="{92856CBD-A3F7-F643-AC70-E34B1A16EFFA}" dt="2023-12-19T17:55:53.786" v="394" actId="20577"/>
        <pc:sldMkLst>
          <pc:docMk/>
          <pc:sldMk cId="1741158388" sldId="287"/>
        </pc:sldMkLst>
        <pc:spChg chg="del mod">
          <ac:chgData name="Adina Farinango" userId="33d2282c-26e6-499a-8585-f7494e0b621e" providerId="ADAL" clId="{92856CBD-A3F7-F643-AC70-E34B1A16EFFA}" dt="2023-12-19T17:55:27.506" v="385" actId="478"/>
          <ac:spMkLst>
            <pc:docMk/>
            <pc:sldMk cId="1741158388" sldId="287"/>
            <ac:spMk id="2" creationId="{F5621FE9-4BFF-F0E7-D651-160E34E4AE5F}"/>
          </ac:spMkLst>
        </pc:spChg>
        <pc:spChg chg="mod">
          <ac:chgData name="Adina Farinango" userId="33d2282c-26e6-499a-8585-f7494e0b621e" providerId="ADAL" clId="{92856CBD-A3F7-F643-AC70-E34B1A16EFFA}" dt="2023-12-19T17:55:02.856" v="379" actId="114"/>
          <ac:spMkLst>
            <pc:docMk/>
            <pc:sldMk cId="1741158388" sldId="287"/>
            <ac:spMk id="3" creationId="{8D17F45C-D775-4F23-FB01-1144023AE426}"/>
          </ac:spMkLst>
        </pc:spChg>
        <pc:spChg chg="add del mod">
          <ac:chgData name="Adina Farinango" userId="33d2282c-26e6-499a-8585-f7494e0b621e" providerId="ADAL" clId="{92856CBD-A3F7-F643-AC70-E34B1A16EFFA}" dt="2023-12-19T17:55:42.624" v="390" actId="478"/>
          <ac:spMkLst>
            <pc:docMk/>
            <pc:sldMk cId="1741158388" sldId="287"/>
            <ac:spMk id="6" creationId="{AAA746AE-CF64-91F8-98E3-1B407E2153C8}"/>
          </ac:spMkLst>
        </pc:spChg>
        <pc:spChg chg="add mod">
          <ac:chgData name="Adina Farinango" userId="33d2282c-26e6-499a-8585-f7494e0b621e" providerId="ADAL" clId="{92856CBD-A3F7-F643-AC70-E34B1A16EFFA}" dt="2023-12-19T17:55:53.786" v="394" actId="20577"/>
          <ac:spMkLst>
            <pc:docMk/>
            <pc:sldMk cId="1741158388" sldId="287"/>
            <ac:spMk id="7" creationId="{3A491E8F-AE8B-E7A8-BCEA-74ACEBE61EA4}"/>
          </ac:spMkLst>
        </pc:spChg>
        <pc:graphicFrameChg chg="add mod modGraphic">
          <ac:chgData name="Adina Farinango" userId="33d2282c-26e6-499a-8585-f7494e0b621e" providerId="ADAL" clId="{92856CBD-A3F7-F643-AC70-E34B1A16EFFA}" dt="2023-12-19T17:55:35.350" v="388" actId="404"/>
          <ac:graphicFrameMkLst>
            <pc:docMk/>
            <pc:sldMk cId="1741158388" sldId="287"/>
            <ac:graphicFrameMk id="5" creationId="{BDFF6AE9-9702-1ECB-861D-68F8D454D9AA}"/>
          </ac:graphicFrameMkLst>
        </pc:graphicFrameChg>
      </pc:sldChg>
      <pc:sldChg chg="addSp delSp modSp new mod">
        <pc:chgData name="Adina Farinango" userId="33d2282c-26e6-499a-8585-f7494e0b621e" providerId="ADAL" clId="{92856CBD-A3F7-F643-AC70-E34B1A16EFFA}" dt="2023-12-19T21:26:08.572" v="416" actId="20577"/>
        <pc:sldMkLst>
          <pc:docMk/>
          <pc:sldMk cId="3579079528" sldId="288"/>
        </pc:sldMkLst>
        <pc:spChg chg="del">
          <ac:chgData name="Adina Farinango" userId="33d2282c-26e6-499a-8585-f7494e0b621e" providerId="ADAL" clId="{92856CBD-A3F7-F643-AC70-E34B1A16EFFA}" dt="2023-12-19T17:57:41.492" v="399" actId="478"/>
          <ac:spMkLst>
            <pc:docMk/>
            <pc:sldMk cId="3579079528" sldId="288"/>
            <ac:spMk id="2" creationId="{432C9A8E-1812-6FC3-E00D-EE8F2C22E08C}"/>
          </ac:spMkLst>
        </pc:spChg>
        <pc:spChg chg="mod">
          <ac:chgData name="Adina Farinango" userId="33d2282c-26e6-499a-8585-f7494e0b621e" providerId="ADAL" clId="{92856CBD-A3F7-F643-AC70-E34B1A16EFFA}" dt="2023-12-19T17:57:50.848" v="401"/>
          <ac:spMkLst>
            <pc:docMk/>
            <pc:sldMk cId="3579079528" sldId="288"/>
            <ac:spMk id="3" creationId="{DD02E5D7-79E9-C124-5715-966602C434C7}"/>
          </ac:spMkLst>
        </pc:spChg>
        <pc:spChg chg="mod">
          <ac:chgData name="Adina Farinango" userId="33d2282c-26e6-499a-8585-f7494e0b621e" providerId="ADAL" clId="{92856CBD-A3F7-F643-AC70-E34B1A16EFFA}" dt="2023-12-19T21:26:08.572" v="416" actId="20577"/>
          <ac:spMkLst>
            <pc:docMk/>
            <pc:sldMk cId="3579079528" sldId="288"/>
            <ac:spMk id="4" creationId="{2670721A-0692-9618-83FA-BCD54D2858AF}"/>
          </ac:spMkLst>
        </pc:spChg>
        <pc:graphicFrameChg chg="add mod">
          <ac:chgData name="Adina Farinango" userId="33d2282c-26e6-499a-8585-f7494e0b621e" providerId="ADAL" clId="{92856CBD-A3F7-F643-AC70-E34B1A16EFFA}" dt="2023-12-19T21:25:42.427" v="402"/>
          <ac:graphicFrameMkLst>
            <pc:docMk/>
            <pc:sldMk cId="3579079528" sldId="288"/>
            <ac:graphicFrameMk id="5" creationId="{24109673-F993-0C01-C66F-216534691327}"/>
          </ac:graphicFrameMkLst>
        </pc:graphicFrameChg>
        <pc:graphicFrameChg chg="add mod">
          <ac:chgData name="Adina Farinango" userId="33d2282c-26e6-499a-8585-f7494e0b621e" providerId="ADAL" clId="{92856CBD-A3F7-F643-AC70-E34B1A16EFFA}" dt="2023-12-19T17:57:44.435" v="400"/>
          <ac:graphicFrameMkLst>
            <pc:docMk/>
            <pc:sldMk cId="3579079528" sldId="288"/>
            <ac:graphicFrameMk id="6" creationId="{E048F13C-EC50-FF1A-7E92-9416AD5F9025}"/>
          </ac:graphicFrameMkLst>
        </pc:graphicFrameChg>
        <pc:graphicFrameChg chg="add mod">
          <ac:chgData name="Adina Farinango" userId="33d2282c-26e6-499a-8585-f7494e0b621e" providerId="ADAL" clId="{92856CBD-A3F7-F643-AC70-E34B1A16EFFA}" dt="2023-12-19T21:25:51.378" v="403"/>
          <ac:graphicFrameMkLst>
            <pc:docMk/>
            <pc:sldMk cId="3579079528" sldId="288"/>
            <ac:graphicFrameMk id="7" creationId="{B4C332D7-08B4-7C4D-0EE2-254DA15D0BF7}"/>
          </ac:graphicFrameMkLst>
        </pc:graphicFrameChg>
      </pc:sldChg>
      <pc:sldChg chg="addSp delSp modSp new mod ord">
        <pc:chgData name="Adina Farinango" userId="33d2282c-26e6-499a-8585-f7494e0b621e" providerId="ADAL" clId="{92856CBD-A3F7-F643-AC70-E34B1A16EFFA}" dt="2023-12-19T17:54:29.220" v="375" actId="20578"/>
        <pc:sldMkLst>
          <pc:docMk/>
          <pc:sldMk cId="4165626370" sldId="289"/>
        </pc:sldMkLst>
        <pc:spChg chg="del mod">
          <ac:chgData name="Adina Farinango" userId="33d2282c-26e6-499a-8585-f7494e0b621e" providerId="ADAL" clId="{92856CBD-A3F7-F643-AC70-E34B1A16EFFA}" dt="2023-12-19T17:53:49.178" v="365" actId="478"/>
          <ac:spMkLst>
            <pc:docMk/>
            <pc:sldMk cId="4165626370" sldId="289"/>
            <ac:spMk id="2" creationId="{7F7F81A8-8180-286B-DC9B-262BD3AFDB5D}"/>
          </ac:spMkLst>
        </pc:spChg>
        <pc:spChg chg="mod">
          <ac:chgData name="Adina Farinango" userId="33d2282c-26e6-499a-8585-f7494e0b621e" providerId="ADAL" clId="{92856CBD-A3F7-F643-AC70-E34B1A16EFFA}" dt="2023-12-19T17:53:07.806" v="358" actId="114"/>
          <ac:spMkLst>
            <pc:docMk/>
            <pc:sldMk cId="4165626370" sldId="289"/>
            <ac:spMk id="3" creationId="{43A03E2C-9707-C3EF-C31C-808E75AAE529}"/>
          </ac:spMkLst>
        </pc:spChg>
        <pc:graphicFrameChg chg="add mod modGraphic">
          <ac:chgData name="Adina Farinango" userId="33d2282c-26e6-499a-8585-f7494e0b621e" providerId="ADAL" clId="{92856CBD-A3F7-F643-AC70-E34B1A16EFFA}" dt="2023-12-19T17:54:12.628" v="374" actId="14734"/>
          <ac:graphicFrameMkLst>
            <pc:docMk/>
            <pc:sldMk cId="4165626370" sldId="289"/>
            <ac:graphicFrameMk id="5" creationId="{D0DEB7DF-48A0-3EB0-E79D-0A8318F9B0D1}"/>
          </ac:graphicFrameMkLst>
        </pc:graphicFrameChg>
      </pc:sldChg>
      <pc:sldChg chg="addSp delSp modSp new mod">
        <pc:chgData name="Adina Farinango" userId="33d2282c-26e6-499a-8585-f7494e0b621e" providerId="ADAL" clId="{92856CBD-A3F7-F643-AC70-E34B1A16EFFA}" dt="2023-12-19T21:32:49.913" v="469" actId="20577"/>
        <pc:sldMkLst>
          <pc:docMk/>
          <pc:sldMk cId="3586440962" sldId="290"/>
        </pc:sldMkLst>
        <pc:spChg chg="del">
          <ac:chgData name="Adina Farinango" userId="33d2282c-26e6-499a-8585-f7494e0b621e" providerId="ADAL" clId="{92856CBD-A3F7-F643-AC70-E34B1A16EFFA}" dt="2023-12-19T21:27:16.700" v="420" actId="478"/>
          <ac:spMkLst>
            <pc:docMk/>
            <pc:sldMk cId="3586440962" sldId="290"/>
            <ac:spMk id="2" creationId="{A1E7A98E-3D44-1851-823B-AD9DD69FCCBB}"/>
          </ac:spMkLst>
        </pc:spChg>
        <pc:spChg chg="mod">
          <ac:chgData name="Adina Farinango" userId="33d2282c-26e6-499a-8585-f7494e0b621e" providerId="ADAL" clId="{92856CBD-A3F7-F643-AC70-E34B1A16EFFA}" dt="2023-12-19T21:27:07.753" v="419"/>
          <ac:spMkLst>
            <pc:docMk/>
            <pc:sldMk cId="3586440962" sldId="290"/>
            <ac:spMk id="3" creationId="{6129D8D6-5472-2F9F-52AA-0E4675AB151D}"/>
          </ac:spMkLst>
        </pc:spChg>
        <pc:spChg chg="mod">
          <ac:chgData name="Adina Farinango" userId="33d2282c-26e6-499a-8585-f7494e0b621e" providerId="ADAL" clId="{92856CBD-A3F7-F643-AC70-E34B1A16EFFA}" dt="2023-12-19T21:32:49.913" v="469" actId="20577"/>
          <ac:spMkLst>
            <pc:docMk/>
            <pc:sldMk cId="3586440962" sldId="290"/>
            <ac:spMk id="4" creationId="{4E0066ED-9F78-18C3-341D-BFBF66C08D50}"/>
          </ac:spMkLst>
        </pc:spChg>
        <pc:spChg chg="add mod">
          <ac:chgData name="Adina Farinango" userId="33d2282c-26e6-499a-8585-f7494e0b621e" providerId="ADAL" clId="{92856CBD-A3F7-F643-AC70-E34B1A16EFFA}" dt="2023-12-19T21:31:20.225" v="431" actId="1076"/>
          <ac:spMkLst>
            <pc:docMk/>
            <pc:sldMk cId="3586440962" sldId="290"/>
            <ac:spMk id="5" creationId="{AFCF9EB9-9655-A3AE-1899-3CE92038F04B}"/>
          </ac:spMkLst>
        </pc:spChg>
        <pc:spChg chg="add mod">
          <ac:chgData name="Adina Farinango" userId="33d2282c-26e6-499a-8585-f7494e0b621e" providerId="ADAL" clId="{92856CBD-A3F7-F643-AC70-E34B1A16EFFA}" dt="2023-12-19T21:32:31.602" v="456" actId="14100"/>
          <ac:spMkLst>
            <pc:docMk/>
            <pc:sldMk cId="3586440962" sldId="290"/>
            <ac:spMk id="7" creationId="{7BD99FF0-916B-AAC5-D500-3B8A5B897CFD}"/>
          </ac:spMkLst>
        </pc:spChg>
        <pc:spChg chg="add mod">
          <ac:chgData name="Adina Farinango" userId="33d2282c-26e6-499a-8585-f7494e0b621e" providerId="ADAL" clId="{92856CBD-A3F7-F643-AC70-E34B1A16EFFA}" dt="2023-12-19T21:32:28.665" v="455" actId="1076"/>
          <ac:spMkLst>
            <pc:docMk/>
            <pc:sldMk cId="3586440962" sldId="290"/>
            <ac:spMk id="9" creationId="{0396606B-FE33-453C-4D7F-00C948AE3742}"/>
          </ac:spMkLst>
        </pc:spChg>
        <pc:spChg chg="add mod">
          <ac:chgData name="Adina Farinango" userId="33d2282c-26e6-499a-8585-f7494e0b621e" providerId="ADAL" clId="{92856CBD-A3F7-F643-AC70-E34B1A16EFFA}" dt="2023-12-19T21:32:34.323" v="457" actId="1076"/>
          <ac:spMkLst>
            <pc:docMk/>
            <pc:sldMk cId="3586440962" sldId="290"/>
            <ac:spMk id="11" creationId="{F68BF4A3-B1C0-A1F6-571A-C0A3463239A6}"/>
          </ac:spMkLst>
        </pc:spChg>
        <pc:spChg chg="add mod">
          <ac:chgData name="Adina Farinango" userId="33d2282c-26e6-499a-8585-f7494e0b621e" providerId="ADAL" clId="{92856CBD-A3F7-F643-AC70-E34B1A16EFFA}" dt="2023-12-19T21:31:45.219" v="440" actId="1076"/>
          <ac:spMkLst>
            <pc:docMk/>
            <pc:sldMk cId="3586440962" sldId="290"/>
            <ac:spMk id="12" creationId="{3A5ED259-9553-4483-1257-876019D61818}"/>
          </ac:spMkLst>
        </pc:spChg>
        <pc:spChg chg="add mod">
          <ac:chgData name="Adina Farinango" userId="33d2282c-26e6-499a-8585-f7494e0b621e" providerId="ADAL" clId="{92856CBD-A3F7-F643-AC70-E34B1A16EFFA}" dt="2023-12-19T21:31:39.574" v="439" actId="14100"/>
          <ac:spMkLst>
            <pc:docMk/>
            <pc:sldMk cId="3586440962" sldId="290"/>
            <ac:spMk id="13" creationId="{F3819BA3-F942-7680-CD11-A6D0E2F889DB}"/>
          </ac:spMkLst>
        </pc:spChg>
        <pc:spChg chg="add mod">
          <ac:chgData name="Adina Farinango" userId="33d2282c-26e6-499a-8585-f7494e0b621e" providerId="ADAL" clId="{92856CBD-A3F7-F643-AC70-E34B1A16EFFA}" dt="2023-12-19T21:31:23.686" v="433" actId="122"/>
          <ac:spMkLst>
            <pc:docMk/>
            <pc:sldMk cId="3586440962" sldId="290"/>
            <ac:spMk id="15" creationId="{F5CF3CFD-9CB6-B8D0-EEB2-BF9927329E07}"/>
          </ac:spMkLst>
        </pc:spChg>
        <pc:spChg chg="add mod">
          <ac:chgData name="Adina Farinango" userId="33d2282c-26e6-499a-8585-f7494e0b621e" providerId="ADAL" clId="{92856CBD-A3F7-F643-AC70-E34B1A16EFFA}" dt="2023-12-19T21:31:27.781" v="434" actId="1076"/>
          <ac:spMkLst>
            <pc:docMk/>
            <pc:sldMk cId="3586440962" sldId="290"/>
            <ac:spMk id="16" creationId="{FF38D0FC-4584-9091-2BBF-72FDFB00E18C}"/>
          </ac:spMkLst>
        </pc:spChg>
        <pc:cxnChg chg="add mod">
          <ac:chgData name="Adina Farinango" userId="33d2282c-26e6-499a-8585-f7494e0b621e" providerId="ADAL" clId="{92856CBD-A3F7-F643-AC70-E34B1A16EFFA}" dt="2023-12-19T21:31:39.574" v="439" actId="14100"/>
          <ac:cxnSpMkLst>
            <pc:docMk/>
            <pc:sldMk cId="3586440962" sldId="290"/>
            <ac:cxnSpMk id="6" creationId="{8954BE70-69EA-29AD-7669-768619AFD31D}"/>
          </ac:cxnSpMkLst>
        </pc:cxnChg>
        <pc:cxnChg chg="add mod">
          <ac:chgData name="Adina Farinango" userId="33d2282c-26e6-499a-8585-f7494e0b621e" providerId="ADAL" clId="{92856CBD-A3F7-F643-AC70-E34B1A16EFFA}" dt="2023-12-19T21:32:25.615" v="454" actId="1076"/>
          <ac:cxnSpMkLst>
            <pc:docMk/>
            <pc:sldMk cId="3586440962" sldId="290"/>
            <ac:cxnSpMk id="8" creationId="{7660C13D-3EF9-02FF-01D8-C365AE8FAC12}"/>
          </ac:cxnSpMkLst>
        </pc:cxnChg>
        <pc:cxnChg chg="add mod">
          <ac:chgData name="Adina Farinango" userId="33d2282c-26e6-499a-8585-f7494e0b621e" providerId="ADAL" clId="{92856CBD-A3F7-F643-AC70-E34B1A16EFFA}" dt="2023-12-19T21:32:36.907" v="458" actId="14100"/>
          <ac:cxnSpMkLst>
            <pc:docMk/>
            <pc:sldMk cId="3586440962" sldId="290"/>
            <ac:cxnSpMk id="10" creationId="{A6AFD546-78CE-AF81-D439-3AA088363B0E}"/>
          </ac:cxnSpMkLst>
        </pc:cxnChg>
        <pc:cxnChg chg="add mod">
          <ac:chgData name="Adina Farinango" userId="33d2282c-26e6-499a-8585-f7494e0b621e" providerId="ADAL" clId="{92856CBD-A3F7-F643-AC70-E34B1A16EFFA}" dt="2023-12-19T21:31:45.219" v="440" actId="1076"/>
          <ac:cxnSpMkLst>
            <pc:docMk/>
            <pc:sldMk cId="3586440962" sldId="290"/>
            <ac:cxnSpMk id="14" creationId="{35BEFA5B-F11A-C57B-C955-B3A022E1B98C}"/>
          </ac:cxnSpMkLst>
        </pc:cxnChg>
      </pc:sldChg>
      <pc:sldChg chg="addSp delSp modSp new mod">
        <pc:chgData name="Adina Farinango" userId="33d2282c-26e6-499a-8585-f7494e0b621e" providerId="ADAL" clId="{92856CBD-A3F7-F643-AC70-E34B1A16EFFA}" dt="2023-12-19T21:37:07.861" v="492" actId="20577"/>
        <pc:sldMkLst>
          <pc:docMk/>
          <pc:sldMk cId="332659262" sldId="291"/>
        </pc:sldMkLst>
        <pc:spChg chg="del mod">
          <ac:chgData name="Adina Farinango" userId="33d2282c-26e6-499a-8585-f7494e0b621e" providerId="ADAL" clId="{92856CBD-A3F7-F643-AC70-E34B1A16EFFA}" dt="2023-12-19T21:36:47.084" v="477"/>
          <ac:spMkLst>
            <pc:docMk/>
            <pc:sldMk cId="332659262" sldId="291"/>
            <ac:spMk id="2" creationId="{3199D1E7-9CBF-E9C6-1249-0B5AA7104D14}"/>
          </ac:spMkLst>
        </pc:spChg>
        <pc:spChg chg="mod">
          <ac:chgData name="Adina Farinango" userId="33d2282c-26e6-499a-8585-f7494e0b621e" providerId="ADAL" clId="{92856CBD-A3F7-F643-AC70-E34B1A16EFFA}" dt="2023-12-19T21:36:33.681" v="471" actId="1076"/>
          <ac:spMkLst>
            <pc:docMk/>
            <pc:sldMk cId="332659262" sldId="291"/>
            <ac:spMk id="3" creationId="{7DC73EAF-710C-D61C-B8BF-CA2BE463C398}"/>
          </ac:spMkLst>
        </pc:spChg>
        <pc:spChg chg="mod">
          <ac:chgData name="Adina Farinango" userId="33d2282c-26e6-499a-8585-f7494e0b621e" providerId="ADAL" clId="{92856CBD-A3F7-F643-AC70-E34B1A16EFFA}" dt="2023-12-19T21:37:07.861" v="492" actId="20577"/>
          <ac:spMkLst>
            <pc:docMk/>
            <pc:sldMk cId="332659262" sldId="291"/>
            <ac:spMk id="4" creationId="{A50CDB63-F7C8-EAA7-1C2A-6B97CB5B9AEB}"/>
          </ac:spMkLst>
        </pc:spChg>
        <pc:graphicFrameChg chg="add mod modGraphic">
          <ac:chgData name="Adina Farinango" userId="33d2282c-26e6-499a-8585-f7494e0b621e" providerId="ADAL" clId="{92856CBD-A3F7-F643-AC70-E34B1A16EFFA}" dt="2023-12-19T21:37:03.542" v="483" actId="1076"/>
          <ac:graphicFrameMkLst>
            <pc:docMk/>
            <pc:sldMk cId="332659262" sldId="291"/>
            <ac:graphicFrameMk id="5" creationId="{20AA6714-70D1-895A-2E4E-6E6D2A335A1A}"/>
          </ac:graphicFrameMkLst>
        </pc:graphicFrameChg>
      </pc:sldChg>
      <pc:sldChg chg="addSp delSp modSp new mod">
        <pc:chgData name="Adina Farinango" userId="33d2282c-26e6-499a-8585-f7494e0b621e" providerId="ADAL" clId="{92856CBD-A3F7-F643-AC70-E34B1A16EFFA}" dt="2023-12-19T21:41:16.434" v="540" actId="20577"/>
        <pc:sldMkLst>
          <pc:docMk/>
          <pc:sldMk cId="3018782051" sldId="292"/>
        </pc:sldMkLst>
        <pc:spChg chg="del mod">
          <ac:chgData name="Adina Farinango" userId="33d2282c-26e6-499a-8585-f7494e0b621e" providerId="ADAL" clId="{92856CBD-A3F7-F643-AC70-E34B1A16EFFA}" dt="2023-12-19T21:38:27.381" v="496" actId="478"/>
          <ac:spMkLst>
            <pc:docMk/>
            <pc:sldMk cId="3018782051" sldId="292"/>
            <ac:spMk id="2" creationId="{4953C08F-08E1-E375-A7B7-2C860A2F6F55}"/>
          </ac:spMkLst>
        </pc:spChg>
        <pc:spChg chg="mod">
          <ac:chgData name="Adina Farinango" userId="33d2282c-26e6-499a-8585-f7494e0b621e" providerId="ADAL" clId="{92856CBD-A3F7-F643-AC70-E34B1A16EFFA}" dt="2023-12-19T21:41:16.434" v="540" actId="20577"/>
          <ac:spMkLst>
            <pc:docMk/>
            <pc:sldMk cId="3018782051" sldId="292"/>
            <ac:spMk id="3" creationId="{7E431872-F3BF-002A-87DC-B80F22F77440}"/>
          </ac:spMkLst>
        </pc:spChg>
        <pc:spChg chg="mod">
          <ac:chgData name="Adina Farinango" userId="33d2282c-26e6-499a-8585-f7494e0b621e" providerId="ADAL" clId="{92856CBD-A3F7-F643-AC70-E34B1A16EFFA}" dt="2023-12-19T21:41:11.369" v="539" actId="20577"/>
          <ac:spMkLst>
            <pc:docMk/>
            <pc:sldMk cId="3018782051" sldId="292"/>
            <ac:spMk id="4" creationId="{89648CCE-B531-126A-5C02-F8DDB055C952}"/>
          </ac:spMkLst>
        </pc:spChg>
        <pc:spChg chg="add del mod">
          <ac:chgData name="Adina Farinango" userId="33d2282c-26e6-499a-8585-f7494e0b621e" providerId="ADAL" clId="{92856CBD-A3F7-F643-AC70-E34B1A16EFFA}" dt="2023-12-19T21:39:02.383" v="498" actId="478"/>
          <ac:spMkLst>
            <pc:docMk/>
            <pc:sldMk cId="3018782051" sldId="292"/>
            <ac:spMk id="6" creationId="{CE52C1F1-C4C2-FBC1-CE68-70C80598B911}"/>
          </ac:spMkLst>
        </pc:spChg>
        <pc:spChg chg="add del mod">
          <ac:chgData name="Adina Farinango" userId="33d2282c-26e6-499a-8585-f7494e0b621e" providerId="ADAL" clId="{92856CBD-A3F7-F643-AC70-E34B1A16EFFA}" dt="2023-12-19T21:39:07.847" v="501" actId="478"/>
          <ac:spMkLst>
            <pc:docMk/>
            <pc:sldMk cId="3018782051" sldId="292"/>
            <ac:spMk id="8" creationId="{F56CA304-0C07-49AA-0299-962EE2AEA350}"/>
          </ac:spMkLst>
        </pc:spChg>
        <pc:graphicFrameChg chg="add mod modGraphic">
          <ac:chgData name="Adina Farinango" userId="33d2282c-26e6-499a-8585-f7494e0b621e" providerId="ADAL" clId="{92856CBD-A3F7-F643-AC70-E34B1A16EFFA}" dt="2023-12-19T21:41:00.281" v="526" actId="207"/>
          <ac:graphicFrameMkLst>
            <pc:docMk/>
            <pc:sldMk cId="3018782051" sldId="292"/>
            <ac:graphicFrameMk id="9" creationId="{FC03ABC8-BBE4-E635-7355-DF3D101B281B}"/>
          </ac:graphicFrameMkLst>
        </pc:graphicFrameChg>
      </pc:sldChg>
      <pc:sldChg chg="addSp delSp modSp new mod">
        <pc:chgData name="Adina Farinango" userId="33d2282c-26e6-499a-8585-f7494e0b621e" providerId="ADAL" clId="{92856CBD-A3F7-F643-AC70-E34B1A16EFFA}" dt="2023-12-19T21:43:41.736" v="584" actId="20577"/>
        <pc:sldMkLst>
          <pc:docMk/>
          <pc:sldMk cId="1707996649" sldId="293"/>
        </pc:sldMkLst>
        <pc:spChg chg="del">
          <ac:chgData name="Adina Farinango" userId="33d2282c-26e6-499a-8585-f7494e0b621e" providerId="ADAL" clId="{92856CBD-A3F7-F643-AC70-E34B1A16EFFA}" dt="2023-12-19T21:41:46.380" v="547" actId="478"/>
          <ac:spMkLst>
            <pc:docMk/>
            <pc:sldMk cId="1707996649" sldId="293"/>
            <ac:spMk id="2" creationId="{A10F3567-9C4A-4F7A-6DD8-05210BC8DBB3}"/>
          </ac:spMkLst>
        </pc:spChg>
        <pc:spChg chg="mod">
          <ac:chgData name="Adina Farinango" userId="33d2282c-26e6-499a-8585-f7494e0b621e" providerId="ADAL" clId="{92856CBD-A3F7-F643-AC70-E34B1A16EFFA}" dt="2023-12-19T21:41:41.452" v="546" actId="1076"/>
          <ac:spMkLst>
            <pc:docMk/>
            <pc:sldMk cId="1707996649" sldId="293"/>
            <ac:spMk id="3" creationId="{8143C5B3-93AD-AC84-F07B-244EB386E2B2}"/>
          </ac:spMkLst>
        </pc:spChg>
        <pc:spChg chg="mod">
          <ac:chgData name="Adina Farinango" userId="33d2282c-26e6-499a-8585-f7494e0b621e" providerId="ADAL" clId="{92856CBD-A3F7-F643-AC70-E34B1A16EFFA}" dt="2023-12-19T21:43:41.736" v="584" actId="20577"/>
          <ac:spMkLst>
            <pc:docMk/>
            <pc:sldMk cId="1707996649" sldId="293"/>
            <ac:spMk id="4" creationId="{A09C7D62-EA97-0039-6E12-3DEA9709F9D8}"/>
          </ac:spMkLst>
        </pc:spChg>
        <pc:graphicFrameChg chg="add mod modGraphic">
          <ac:chgData name="Adina Farinango" userId="33d2282c-26e6-499a-8585-f7494e0b621e" providerId="ADAL" clId="{92856CBD-A3F7-F643-AC70-E34B1A16EFFA}" dt="2023-12-19T21:42:47.790" v="567" actId="14734"/>
          <ac:graphicFrameMkLst>
            <pc:docMk/>
            <pc:sldMk cId="1707996649" sldId="293"/>
            <ac:graphicFrameMk id="5" creationId="{76E85169-31CD-2988-9A80-18AA8B8C0C6F}"/>
          </ac:graphicFrameMkLst>
        </pc:graphicFrameChg>
        <pc:graphicFrameChg chg="add mod modGraphic">
          <ac:chgData name="Adina Farinango" userId="33d2282c-26e6-499a-8585-f7494e0b621e" providerId="ADAL" clId="{92856CBD-A3F7-F643-AC70-E34B1A16EFFA}" dt="2023-12-19T21:42:38.468" v="564" actId="14100"/>
          <ac:graphicFrameMkLst>
            <pc:docMk/>
            <pc:sldMk cId="1707996649" sldId="293"/>
            <ac:graphicFrameMk id="6" creationId="{6964DCE0-475B-F591-0DC4-D940AC82A648}"/>
          </ac:graphicFrameMkLst>
        </pc:graphicFrameChg>
      </pc:sldChg>
      <pc:sldChg chg="addSp delSp modSp new mod">
        <pc:chgData name="Adina Farinango" userId="33d2282c-26e6-499a-8585-f7494e0b621e" providerId="ADAL" clId="{92856CBD-A3F7-F643-AC70-E34B1A16EFFA}" dt="2023-12-19T21:45:43.663" v="601" actId="20577"/>
        <pc:sldMkLst>
          <pc:docMk/>
          <pc:sldMk cId="1229413197" sldId="294"/>
        </pc:sldMkLst>
        <pc:spChg chg="del mod">
          <ac:chgData name="Adina Farinango" userId="33d2282c-26e6-499a-8585-f7494e0b621e" providerId="ADAL" clId="{92856CBD-A3F7-F643-AC70-E34B1A16EFFA}" dt="2023-12-19T21:43:59.790" v="588" actId="478"/>
          <ac:spMkLst>
            <pc:docMk/>
            <pc:sldMk cId="1229413197" sldId="294"/>
            <ac:spMk id="2" creationId="{21FB9EA5-1EE6-F8DB-7357-6F17E83B4BA8}"/>
          </ac:spMkLst>
        </pc:spChg>
        <pc:spChg chg="mod">
          <ac:chgData name="Adina Farinango" userId="33d2282c-26e6-499a-8585-f7494e0b621e" providerId="ADAL" clId="{92856CBD-A3F7-F643-AC70-E34B1A16EFFA}" dt="2023-12-19T21:43:49.607" v="585"/>
          <ac:spMkLst>
            <pc:docMk/>
            <pc:sldMk cId="1229413197" sldId="294"/>
            <ac:spMk id="3" creationId="{69548523-88EC-3955-12AA-7393ABDA1609}"/>
          </ac:spMkLst>
        </pc:spChg>
        <pc:spChg chg="mod">
          <ac:chgData name="Adina Farinango" userId="33d2282c-26e6-499a-8585-f7494e0b621e" providerId="ADAL" clId="{92856CBD-A3F7-F643-AC70-E34B1A16EFFA}" dt="2023-12-19T21:45:43.663" v="601" actId="20577"/>
          <ac:spMkLst>
            <pc:docMk/>
            <pc:sldMk cId="1229413197" sldId="294"/>
            <ac:spMk id="4" creationId="{C6BF0741-C171-6226-DD6F-D5805A822842}"/>
          </ac:spMkLst>
        </pc:spChg>
        <pc:graphicFrameChg chg="add mod modGraphic">
          <ac:chgData name="Adina Farinango" userId="33d2282c-26e6-499a-8585-f7494e0b621e" providerId="ADAL" clId="{92856CBD-A3F7-F643-AC70-E34B1A16EFFA}" dt="2023-12-19T21:44:13.766" v="592" actId="207"/>
          <ac:graphicFrameMkLst>
            <pc:docMk/>
            <pc:sldMk cId="1229413197" sldId="294"/>
            <ac:graphicFrameMk id="5" creationId="{AC7253FE-8B61-BCD0-45BF-1FF31F015C10}"/>
          </ac:graphicFrameMkLst>
        </pc:graphicFrameChg>
      </pc:sldChg>
      <pc:sldChg chg="addSp delSp modSp new mod">
        <pc:chgData name="Adina Farinango" userId="33d2282c-26e6-499a-8585-f7494e0b621e" providerId="ADAL" clId="{92856CBD-A3F7-F643-AC70-E34B1A16EFFA}" dt="2023-12-19T22:00:50.979" v="680" actId="20577"/>
        <pc:sldMkLst>
          <pc:docMk/>
          <pc:sldMk cId="3895821945" sldId="295"/>
        </pc:sldMkLst>
        <pc:spChg chg="del">
          <ac:chgData name="Adina Farinango" userId="33d2282c-26e6-499a-8585-f7494e0b621e" providerId="ADAL" clId="{92856CBD-A3F7-F643-AC70-E34B1A16EFFA}" dt="2023-12-19T21:46:04.950" v="603" actId="478"/>
          <ac:spMkLst>
            <pc:docMk/>
            <pc:sldMk cId="3895821945" sldId="295"/>
            <ac:spMk id="2" creationId="{C43D4DB4-145A-9CC3-9B2C-72F847D3B542}"/>
          </ac:spMkLst>
        </pc:spChg>
        <pc:spChg chg="mod">
          <ac:chgData name="Adina Farinango" userId="33d2282c-26e6-499a-8585-f7494e0b621e" providerId="ADAL" clId="{92856CBD-A3F7-F643-AC70-E34B1A16EFFA}" dt="2023-12-19T21:45:53.997" v="602"/>
          <ac:spMkLst>
            <pc:docMk/>
            <pc:sldMk cId="3895821945" sldId="295"/>
            <ac:spMk id="3" creationId="{360FAB34-5F66-EA34-BDDC-255535DB28A7}"/>
          </ac:spMkLst>
        </pc:spChg>
        <pc:spChg chg="mod">
          <ac:chgData name="Adina Farinango" userId="33d2282c-26e6-499a-8585-f7494e0b621e" providerId="ADAL" clId="{92856CBD-A3F7-F643-AC70-E34B1A16EFFA}" dt="2023-12-19T22:00:50.979" v="680" actId="20577"/>
          <ac:spMkLst>
            <pc:docMk/>
            <pc:sldMk cId="3895821945" sldId="295"/>
            <ac:spMk id="4" creationId="{EEEA0BB4-09C8-EDB3-D691-667E7A8D8E66}"/>
          </ac:spMkLst>
        </pc:spChg>
        <pc:spChg chg="add del mod">
          <ac:chgData name="Adina Farinango" userId="33d2282c-26e6-499a-8585-f7494e0b621e" providerId="ADAL" clId="{92856CBD-A3F7-F643-AC70-E34B1A16EFFA}" dt="2023-12-19T21:46:08.176" v="605"/>
          <ac:spMkLst>
            <pc:docMk/>
            <pc:sldMk cId="3895821945" sldId="295"/>
            <ac:spMk id="5" creationId="{10315D52-7ADE-3620-A198-3A5F8EEBB573}"/>
          </ac:spMkLst>
        </pc:spChg>
        <pc:spChg chg="add del mod">
          <ac:chgData name="Adina Farinango" userId="33d2282c-26e6-499a-8585-f7494e0b621e" providerId="ADAL" clId="{92856CBD-A3F7-F643-AC70-E34B1A16EFFA}" dt="2023-12-19T21:46:08.176" v="605"/>
          <ac:spMkLst>
            <pc:docMk/>
            <pc:sldMk cId="3895821945" sldId="295"/>
            <ac:spMk id="7" creationId="{0612238C-1C86-5B48-7A68-E24569D17179}"/>
          </ac:spMkLst>
        </pc:spChg>
        <pc:spChg chg="add del mod">
          <ac:chgData name="Adina Farinango" userId="33d2282c-26e6-499a-8585-f7494e0b621e" providerId="ADAL" clId="{92856CBD-A3F7-F643-AC70-E34B1A16EFFA}" dt="2023-12-19T21:46:08.176" v="605"/>
          <ac:spMkLst>
            <pc:docMk/>
            <pc:sldMk cId="3895821945" sldId="295"/>
            <ac:spMk id="9" creationId="{3BE9F581-15F6-B0D7-93E5-F0903DD6CE76}"/>
          </ac:spMkLst>
        </pc:spChg>
        <pc:spChg chg="add del mod">
          <ac:chgData name="Adina Farinango" userId="33d2282c-26e6-499a-8585-f7494e0b621e" providerId="ADAL" clId="{92856CBD-A3F7-F643-AC70-E34B1A16EFFA}" dt="2023-12-19T21:46:08.176" v="605"/>
          <ac:spMkLst>
            <pc:docMk/>
            <pc:sldMk cId="3895821945" sldId="295"/>
            <ac:spMk id="10" creationId="{F9898EB1-C2FB-74FD-5589-265C78123528}"/>
          </ac:spMkLst>
        </pc:spChg>
        <pc:spChg chg="add del mod">
          <ac:chgData name="Adina Farinango" userId="33d2282c-26e6-499a-8585-f7494e0b621e" providerId="ADAL" clId="{92856CBD-A3F7-F643-AC70-E34B1A16EFFA}" dt="2023-12-19T21:46:08.176" v="605"/>
          <ac:spMkLst>
            <pc:docMk/>
            <pc:sldMk cId="3895821945" sldId="295"/>
            <ac:spMk id="11" creationId="{459AD9E1-9E1A-9C6D-0528-0FB195810119}"/>
          </ac:spMkLst>
        </pc:spChg>
        <pc:spChg chg="add del mod">
          <ac:chgData name="Adina Farinango" userId="33d2282c-26e6-499a-8585-f7494e0b621e" providerId="ADAL" clId="{92856CBD-A3F7-F643-AC70-E34B1A16EFFA}" dt="2023-12-19T21:46:08.176" v="605"/>
          <ac:spMkLst>
            <pc:docMk/>
            <pc:sldMk cId="3895821945" sldId="295"/>
            <ac:spMk id="12" creationId="{E4E06781-87C9-9411-F2AF-E0BCA5A8315D}"/>
          </ac:spMkLst>
        </pc:spChg>
        <pc:spChg chg="add del mod">
          <ac:chgData name="Adina Farinango" userId="33d2282c-26e6-499a-8585-f7494e0b621e" providerId="ADAL" clId="{92856CBD-A3F7-F643-AC70-E34B1A16EFFA}" dt="2023-12-19T21:46:08.176" v="605"/>
          <ac:spMkLst>
            <pc:docMk/>
            <pc:sldMk cId="3895821945" sldId="295"/>
            <ac:spMk id="13" creationId="{7A85B81D-E862-70DB-98FC-642680F1E8E3}"/>
          </ac:spMkLst>
        </pc:spChg>
        <pc:spChg chg="add del mod">
          <ac:chgData name="Adina Farinango" userId="33d2282c-26e6-499a-8585-f7494e0b621e" providerId="ADAL" clId="{92856CBD-A3F7-F643-AC70-E34B1A16EFFA}" dt="2023-12-19T21:46:08.176" v="605"/>
          <ac:spMkLst>
            <pc:docMk/>
            <pc:sldMk cId="3895821945" sldId="295"/>
            <ac:spMk id="14" creationId="{3EBCD47C-A0ED-79FA-30D4-4F422AFF859E}"/>
          </ac:spMkLst>
        </pc:spChg>
        <pc:spChg chg="add del mod">
          <ac:chgData name="Adina Farinango" userId="33d2282c-26e6-499a-8585-f7494e0b621e" providerId="ADAL" clId="{92856CBD-A3F7-F643-AC70-E34B1A16EFFA}" dt="2023-12-19T21:46:08.176" v="605"/>
          <ac:spMkLst>
            <pc:docMk/>
            <pc:sldMk cId="3895821945" sldId="295"/>
            <ac:spMk id="15" creationId="{3EF1DAA1-A894-77DE-80F5-F2DAC742EE72}"/>
          </ac:spMkLst>
        </pc:spChg>
        <pc:spChg chg="add del mod">
          <ac:chgData name="Adina Farinango" userId="33d2282c-26e6-499a-8585-f7494e0b621e" providerId="ADAL" clId="{92856CBD-A3F7-F643-AC70-E34B1A16EFFA}" dt="2023-12-19T21:46:08.176" v="605"/>
          <ac:spMkLst>
            <pc:docMk/>
            <pc:sldMk cId="3895821945" sldId="295"/>
            <ac:spMk id="16" creationId="{90D7F01A-BA2A-6B72-B15E-FA9515E2ACDF}"/>
          </ac:spMkLst>
        </pc:spChg>
        <pc:spChg chg="add del mod">
          <ac:chgData name="Adina Farinango" userId="33d2282c-26e6-499a-8585-f7494e0b621e" providerId="ADAL" clId="{92856CBD-A3F7-F643-AC70-E34B1A16EFFA}" dt="2023-12-19T21:46:08.176" v="605"/>
          <ac:spMkLst>
            <pc:docMk/>
            <pc:sldMk cId="3895821945" sldId="295"/>
            <ac:spMk id="17" creationId="{6B7581E5-791C-DD1E-D050-747F9B11B40F}"/>
          </ac:spMkLst>
        </pc:spChg>
        <pc:spChg chg="add del mod">
          <ac:chgData name="Adina Farinango" userId="33d2282c-26e6-499a-8585-f7494e0b621e" providerId="ADAL" clId="{92856CBD-A3F7-F643-AC70-E34B1A16EFFA}" dt="2023-12-19T21:46:08.176" v="605"/>
          <ac:spMkLst>
            <pc:docMk/>
            <pc:sldMk cId="3895821945" sldId="295"/>
            <ac:spMk id="18" creationId="{B765AEF4-73EB-799F-ED40-3FDBFEFE3E18}"/>
          </ac:spMkLst>
        </pc:spChg>
        <pc:spChg chg="add del mod">
          <ac:chgData name="Adina Farinango" userId="33d2282c-26e6-499a-8585-f7494e0b621e" providerId="ADAL" clId="{92856CBD-A3F7-F643-AC70-E34B1A16EFFA}" dt="2023-12-19T21:46:08.176" v="605"/>
          <ac:spMkLst>
            <pc:docMk/>
            <pc:sldMk cId="3895821945" sldId="295"/>
            <ac:spMk id="19" creationId="{C516357D-99D8-F939-4CC6-9F05ACBA9A7B}"/>
          </ac:spMkLst>
        </pc:spChg>
        <pc:spChg chg="add del mod">
          <ac:chgData name="Adina Farinango" userId="33d2282c-26e6-499a-8585-f7494e0b621e" providerId="ADAL" clId="{92856CBD-A3F7-F643-AC70-E34B1A16EFFA}" dt="2023-12-19T21:46:08.176" v="605"/>
          <ac:spMkLst>
            <pc:docMk/>
            <pc:sldMk cId="3895821945" sldId="295"/>
            <ac:spMk id="20" creationId="{126BDEB3-FB5A-406B-B03B-9CD552E7ABE5}"/>
          </ac:spMkLst>
        </pc:spChg>
        <pc:spChg chg="add del mod">
          <ac:chgData name="Adina Farinango" userId="33d2282c-26e6-499a-8585-f7494e0b621e" providerId="ADAL" clId="{92856CBD-A3F7-F643-AC70-E34B1A16EFFA}" dt="2023-12-19T21:46:08.176" v="605"/>
          <ac:spMkLst>
            <pc:docMk/>
            <pc:sldMk cId="3895821945" sldId="295"/>
            <ac:spMk id="21" creationId="{DB4F548C-2A60-C8D9-0C27-91585078C051}"/>
          </ac:spMkLst>
        </pc:spChg>
        <pc:spChg chg="add del mod">
          <ac:chgData name="Adina Farinango" userId="33d2282c-26e6-499a-8585-f7494e0b621e" providerId="ADAL" clId="{92856CBD-A3F7-F643-AC70-E34B1A16EFFA}" dt="2023-12-19T21:46:08.176" v="605"/>
          <ac:spMkLst>
            <pc:docMk/>
            <pc:sldMk cId="3895821945" sldId="295"/>
            <ac:spMk id="28" creationId="{5061A948-E1E4-D8B1-25D6-DA2C59252745}"/>
          </ac:spMkLst>
        </pc:spChg>
        <pc:spChg chg="add del mod">
          <ac:chgData name="Adina Farinango" userId="33d2282c-26e6-499a-8585-f7494e0b621e" providerId="ADAL" clId="{92856CBD-A3F7-F643-AC70-E34B1A16EFFA}" dt="2023-12-19T21:46:08.176" v="605"/>
          <ac:spMkLst>
            <pc:docMk/>
            <pc:sldMk cId="3895821945" sldId="295"/>
            <ac:spMk id="29" creationId="{8CF33BE6-B6D5-B32B-5160-94B0A5A141AF}"/>
          </ac:spMkLst>
        </pc:spChg>
        <pc:spChg chg="add mod">
          <ac:chgData name="Adina Farinango" userId="33d2282c-26e6-499a-8585-f7494e0b621e" providerId="ADAL" clId="{92856CBD-A3F7-F643-AC70-E34B1A16EFFA}" dt="2023-12-19T21:47:10.846" v="621" actId="1076"/>
          <ac:spMkLst>
            <pc:docMk/>
            <pc:sldMk cId="3895821945" sldId="295"/>
            <ac:spMk id="32" creationId="{9E8B47E6-F52A-8C6E-1328-B2AB8371A44F}"/>
          </ac:spMkLst>
        </pc:spChg>
        <pc:spChg chg="add mod">
          <ac:chgData name="Adina Farinango" userId="33d2282c-26e6-499a-8585-f7494e0b621e" providerId="ADAL" clId="{92856CBD-A3F7-F643-AC70-E34B1A16EFFA}" dt="2023-12-19T21:48:19.564" v="624" actId="1076"/>
          <ac:spMkLst>
            <pc:docMk/>
            <pc:sldMk cId="3895821945" sldId="295"/>
            <ac:spMk id="34" creationId="{4CB9870E-B750-3E30-2981-0E327E12A4B3}"/>
          </ac:spMkLst>
        </pc:spChg>
        <pc:spChg chg="add mod">
          <ac:chgData name="Adina Farinango" userId="33d2282c-26e6-499a-8585-f7494e0b621e" providerId="ADAL" clId="{92856CBD-A3F7-F643-AC70-E34B1A16EFFA}" dt="2023-12-19T21:55:41.044" v="652" actId="1076"/>
          <ac:spMkLst>
            <pc:docMk/>
            <pc:sldMk cId="3895821945" sldId="295"/>
            <ac:spMk id="36" creationId="{CF7395FB-3FAD-DB94-0248-516C2A0AB633}"/>
          </ac:spMkLst>
        </pc:spChg>
        <pc:spChg chg="add mod">
          <ac:chgData name="Adina Farinango" userId="33d2282c-26e6-499a-8585-f7494e0b621e" providerId="ADAL" clId="{92856CBD-A3F7-F643-AC70-E34B1A16EFFA}" dt="2023-12-19T21:48:22.988" v="625" actId="1076"/>
          <ac:spMkLst>
            <pc:docMk/>
            <pc:sldMk cId="3895821945" sldId="295"/>
            <ac:spMk id="37" creationId="{AFF9253E-7DEA-9671-66AB-70036526CBE2}"/>
          </ac:spMkLst>
        </pc:spChg>
        <pc:spChg chg="add mod">
          <ac:chgData name="Adina Farinango" userId="33d2282c-26e6-499a-8585-f7494e0b621e" providerId="ADAL" clId="{92856CBD-A3F7-F643-AC70-E34B1A16EFFA}" dt="2023-12-19T21:48:10.706" v="623" actId="1076"/>
          <ac:spMkLst>
            <pc:docMk/>
            <pc:sldMk cId="3895821945" sldId="295"/>
            <ac:spMk id="38" creationId="{4F6AC2C2-E6A8-5859-72EA-92AF16331923}"/>
          </ac:spMkLst>
        </pc:spChg>
        <pc:spChg chg="add mod">
          <ac:chgData name="Adina Farinango" userId="33d2282c-26e6-499a-8585-f7494e0b621e" providerId="ADAL" clId="{92856CBD-A3F7-F643-AC70-E34B1A16EFFA}" dt="2023-12-19T21:46:35.379" v="614" actId="1076"/>
          <ac:spMkLst>
            <pc:docMk/>
            <pc:sldMk cId="3895821945" sldId="295"/>
            <ac:spMk id="39" creationId="{577B94B0-C26F-F988-BD14-3883674C7806}"/>
          </ac:spMkLst>
        </pc:spChg>
        <pc:spChg chg="add mod">
          <ac:chgData name="Adina Farinango" userId="33d2282c-26e6-499a-8585-f7494e0b621e" providerId="ADAL" clId="{92856CBD-A3F7-F643-AC70-E34B1A16EFFA}" dt="2023-12-19T21:55:29.635" v="650" actId="1076"/>
          <ac:spMkLst>
            <pc:docMk/>
            <pc:sldMk cId="3895821945" sldId="295"/>
            <ac:spMk id="40" creationId="{4FAED7AD-F12A-B8F3-30D9-72411733DD0A}"/>
          </ac:spMkLst>
        </pc:spChg>
        <pc:spChg chg="add mod">
          <ac:chgData name="Adina Farinango" userId="33d2282c-26e6-499a-8585-f7494e0b621e" providerId="ADAL" clId="{92856CBD-A3F7-F643-AC70-E34B1A16EFFA}" dt="2023-12-19T21:46:35.379" v="614" actId="1076"/>
          <ac:spMkLst>
            <pc:docMk/>
            <pc:sldMk cId="3895821945" sldId="295"/>
            <ac:spMk id="41" creationId="{61C11E8A-AB3C-1F8F-9BD3-4447F3F8CD46}"/>
          </ac:spMkLst>
        </pc:spChg>
        <pc:spChg chg="add mod">
          <ac:chgData name="Adina Farinango" userId="33d2282c-26e6-499a-8585-f7494e0b621e" providerId="ADAL" clId="{92856CBD-A3F7-F643-AC70-E34B1A16EFFA}" dt="2023-12-19T21:48:38.578" v="630" actId="1076"/>
          <ac:spMkLst>
            <pc:docMk/>
            <pc:sldMk cId="3895821945" sldId="295"/>
            <ac:spMk id="42" creationId="{78D2F15A-0F84-24B0-8D53-94CE012C2C76}"/>
          </ac:spMkLst>
        </pc:spChg>
        <pc:spChg chg="add mod">
          <ac:chgData name="Adina Farinango" userId="33d2282c-26e6-499a-8585-f7494e0b621e" providerId="ADAL" clId="{92856CBD-A3F7-F643-AC70-E34B1A16EFFA}" dt="2023-12-19T21:55:50.017" v="654" actId="14100"/>
          <ac:spMkLst>
            <pc:docMk/>
            <pc:sldMk cId="3895821945" sldId="295"/>
            <ac:spMk id="43" creationId="{B99ACF2A-56B7-A7B2-F108-5491A451FF8A}"/>
          </ac:spMkLst>
        </pc:spChg>
        <pc:spChg chg="add mod">
          <ac:chgData name="Adina Farinango" userId="33d2282c-26e6-499a-8585-f7494e0b621e" providerId="ADAL" clId="{92856CBD-A3F7-F643-AC70-E34B1A16EFFA}" dt="2023-12-19T21:56:04.427" v="659" actId="1076"/>
          <ac:spMkLst>
            <pc:docMk/>
            <pc:sldMk cId="3895821945" sldId="295"/>
            <ac:spMk id="44" creationId="{820093D9-8096-F3AF-B9ED-D37A3F191A82}"/>
          </ac:spMkLst>
        </pc:spChg>
        <pc:spChg chg="add mod">
          <ac:chgData name="Adina Farinango" userId="33d2282c-26e6-499a-8585-f7494e0b621e" providerId="ADAL" clId="{92856CBD-A3F7-F643-AC70-E34B1A16EFFA}" dt="2023-12-19T21:48:49.116" v="634" actId="1076"/>
          <ac:spMkLst>
            <pc:docMk/>
            <pc:sldMk cId="3895821945" sldId="295"/>
            <ac:spMk id="45" creationId="{F6F2BF01-D2BF-997B-4E90-58A33E41557D}"/>
          </ac:spMkLst>
        </pc:spChg>
        <pc:spChg chg="add mod">
          <ac:chgData name="Adina Farinango" userId="33d2282c-26e6-499a-8585-f7494e0b621e" providerId="ADAL" clId="{92856CBD-A3F7-F643-AC70-E34B1A16EFFA}" dt="2023-12-19T21:48:51.410" v="635" actId="1076"/>
          <ac:spMkLst>
            <pc:docMk/>
            <pc:sldMk cId="3895821945" sldId="295"/>
            <ac:spMk id="46" creationId="{A0B6C1EC-EB06-82E2-5D9B-C889879A43E2}"/>
          </ac:spMkLst>
        </pc:spChg>
        <pc:spChg chg="add mod">
          <ac:chgData name="Adina Farinango" userId="33d2282c-26e6-499a-8585-f7494e0b621e" providerId="ADAL" clId="{92856CBD-A3F7-F643-AC70-E34B1A16EFFA}" dt="2023-12-19T21:48:41.231" v="631" actId="1076"/>
          <ac:spMkLst>
            <pc:docMk/>
            <pc:sldMk cId="3895821945" sldId="295"/>
            <ac:spMk id="47" creationId="{BE9851FF-AEB1-DA88-5406-04EA3294E178}"/>
          </ac:spMkLst>
        </pc:spChg>
        <pc:spChg chg="add mod">
          <ac:chgData name="Adina Farinango" userId="33d2282c-26e6-499a-8585-f7494e0b621e" providerId="ADAL" clId="{92856CBD-A3F7-F643-AC70-E34B1A16EFFA}" dt="2023-12-19T21:55:44.334" v="653" actId="1076"/>
          <ac:spMkLst>
            <pc:docMk/>
            <pc:sldMk cId="3895821945" sldId="295"/>
            <ac:spMk id="48" creationId="{C38FB4B3-37FA-9124-9215-FC19D2F7A08F}"/>
          </ac:spMkLst>
        </pc:spChg>
        <pc:spChg chg="add mod">
          <ac:chgData name="Adina Farinango" userId="33d2282c-26e6-499a-8585-f7494e0b621e" providerId="ADAL" clId="{92856CBD-A3F7-F643-AC70-E34B1A16EFFA}" dt="2023-12-19T21:48:46.886" v="633" actId="1076"/>
          <ac:spMkLst>
            <pc:docMk/>
            <pc:sldMk cId="3895821945" sldId="295"/>
            <ac:spMk id="55" creationId="{23787868-60C5-5F20-31E5-C48D92C786ED}"/>
          </ac:spMkLst>
        </pc:spChg>
        <pc:spChg chg="add mod">
          <ac:chgData name="Adina Farinango" userId="33d2282c-26e6-499a-8585-f7494e0b621e" providerId="ADAL" clId="{92856CBD-A3F7-F643-AC70-E34B1A16EFFA}" dt="2023-12-19T21:56:11.221" v="660" actId="1076"/>
          <ac:spMkLst>
            <pc:docMk/>
            <pc:sldMk cId="3895821945" sldId="295"/>
            <ac:spMk id="56" creationId="{E364E683-387B-693D-5DEB-5436B9066F88}"/>
          </ac:spMkLst>
        </pc:spChg>
        <pc:cxnChg chg="add del mod">
          <ac:chgData name="Adina Farinango" userId="33d2282c-26e6-499a-8585-f7494e0b621e" providerId="ADAL" clId="{92856CBD-A3F7-F643-AC70-E34B1A16EFFA}" dt="2023-12-19T21:46:08.176" v="605"/>
          <ac:cxnSpMkLst>
            <pc:docMk/>
            <pc:sldMk cId="3895821945" sldId="295"/>
            <ac:cxnSpMk id="6" creationId="{9BC1DA42-96F5-E407-B9AF-DCF429E19688}"/>
          </ac:cxnSpMkLst>
        </pc:cxnChg>
        <pc:cxnChg chg="add del mod">
          <ac:chgData name="Adina Farinango" userId="33d2282c-26e6-499a-8585-f7494e0b621e" providerId="ADAL" clId="{92856CBD-A3F7-F643-AC70-E34B1A16EFFA}" dt="2023-12-19T21:46:08.176" v="605"/>
          <ac:cxnSpMkLst>
            <pc:docMk/>
            <pc:sldMk cId="3895821945" sldId="295"/>
            <ac:cxnSpMk id="8" creationId="{CA22B8FC-07D3-0BC9-EA95-52B9BCE60523}"/>
          </ac:cxnSpMkLst>
        </pc:cxnChg>
        <pc:cxnChg chg="add del mod">
          <ac:chgData name="Adina Farinango" userId="33d2282c-26e6-499a-8585-f7494e0b621e" providerId="ADAL" clId="{92856CBD-A3F7-F643-AC70-E34B1A16EFFA}" dt="2023-12-19T21:46:08.176" v="605"/>
          <ac:cxnSpMkLst>
            <pc:docMk/>
            <pc:sldMk cId="3895821945" sldId="295"/>
            <ac:cxnSpMk id="22" creationId="{C50E4BD9-5402-755F-7158-7F4CE5A7F9F0}"/>
          </ac:cxnSpMkLst>
        </pc:cxnChg>
        <pc:cxnChg chg="add del mod">
          <ac:chgData name="Adina Farinango" userId="33d2282c-26e6-499a-8585-f7494e0b621e" providerId="ADAL" clId="{92856CBD-A3F7-F643-AC70-E34B1A16EFFA}" dt="2023-12-19T21:46:08.176" v="605"/>
          <ac:cxnSpMkLst>
            <pc:docMk/>
            <pc:sldMk cId="3895821945" sldId="295"/>
            <ac:cxnSpMk id="23" creationId="{BEDE3C52-E99F-9FEC-B303-55D0FDB6FC1B}"/>
          </ac:cxnSpMkLst>
        </pc:cxnChg>
        <pc:cxnChg chg="add del mod">
          <ac:chgData name="Adina Farinango" userId="33d2282c-26e6-499a-8585-f7494e0b621e" providerId="ADAL" clId="{92856CBD-A3F7-F643-AC70-E34B1A16EFFA}" dt="2023-12-19T21:46:08.176" v="605"/>
          <ac:cxnSpMkLst>
            <pc:docMk/>
            <pc:sldMk cId="3895821945" sldId="295"/>
            <ac:cxnSpMk id="24" creationId="{7A5A5104-3A6B-2C64-3CAF-90695E68CC95}"/>
          </ac:cxnSpMkLst>
        </pc:cxnChg>
        <pc:cxnChg chg="add del mod">
          <ac:chgData name="Adina Farinango" userId="33d2282c-26e6-499a-8585-f7494e0b621e" providerId="ADAL" clId="{92856CBD-A3F7-F643-AC70-E34B1A16EFFA}" dt="2023-12-19T21:46:08.176" v="605"/>
          <ac:cxnSpMkLst>
            <pc:docMk/>
            <pc:sldMk cId="3895821945" sldId="295"/>
            <ac:cxnSpMk id="25" creationId="{ABD54D2C-6298-0182-11C1-910C27300F25}"/>
          </ac:cxnSpMkLst>
        </pc:cxnChg>
        <pc:cxnChg chg="add del mod">
          <ac:chgData name="Adina Farinango" userId="33d2282c-26e6-499a-8585-f7494e0b621e" providerId="ADAL" clId="{92856CBD-A3F7-F643-AC70-E34B1A16EFFA}" dt="2023-12-19T21:46:08.176" v="605"/>
          <ac:cxnSpMkLst>
            <pc:docMk/>
            <pc:sldMk cId="3895821945" sldId="295"/>
            <ac:cxnSpMk id="26" creationId="{840FAD8F-E6DC-9A5A-3399-41ADB18558D6}"/>
          </ac:cxnSpMkLst>
        </pc:cxnChg>
        <pc:cxnChg chg="add del mod">
          <ac:chgData name="Adina Farinango" userId="33d2282c-26e6-499a-8585-f7494e0b621e" providerId="ADAL" clId="{92856CBD-A3F7-F643-AC70-E34B1A16EFFA}" dt="2023-12-19T21:46:08.176" v="605"/>
          <ac:cxnSpMkLst>
            <pc:docMk/>
            <pc:sldMk cId="3895821945" sldId="295"/>
            <ac:cxnSpMk id="27" creationId="{618ECC44-95DB-5A13-BF26-F6F9B78162AE}"/>
          </ac:cxnSpMkLst>
        </pc:cxnChg>
        <pc:cxnChg chg="add del mod">
          <ac:chgData name="Adina Farinango" userId="33d2282c-26e6-499a-8585-f7494e0b621e" providerId="ADAL" clId="{92856CBD-A3F7-F643-AC70-E34B1A16EFFA}" dt="2023-12-19T21:46:08.176" v="605"/>
          <ac:cxnSpMkLst>
            <pc:docMk/>
            <pc:sldMk cId="3895821945" sldId="295"/>
            <ac:cxnSpMk id="30" creationId="{8D46924C-8D71-46BC-E969-A521EF8B9B34}"/>
          </ac:cxnSpMkLst>
        </pc:cxnChg>
        <pc:cxnChg chg="add del mod">
          <ac:chgData name="Adina Farinango" userId="33d2282c-26e6-499a-8585-f7494e0b621e" providerId="ADAL" clId="{92856CBD-A3F7-F643-AC70-E34B1A16EFFA}" dt="2023-12-19T21:46:08.176" v="605"/>
          <ac:cxnSpMkLst>
            <pc:docMk/>
            <pc:sldMk cId="3895821945" sldId="295"/>
            <ac:cxnSpMk id="31" creationId="{2280ABE7-97D7-27DA-A569-5E904B070549}"/>
          </ac:cxnSpMkLst>
        </pc:cxnChg>
        <pc:cxnChg chg="add mod">
          <ac:chgData name="Adina Farinango" userId="33d2282c-26e6-499a-8585-f7494e0b621e" providerId="ADAL" clId="{92856CBD-A3F7-F643-AC70-E34B1A16EFFA}" dt="2023-12-19T21:47:10.846" v="621" actId="1076"/>
          <ac:cxnSpMkLst>
            <pc:docMk/>
            <pc:sldMk cId="3895821945" sldId="295"/>
            <ac:cxnSpMk id="33" creationId="{D1DB4066-D254-6C98-5C11-F1075BAF2D88}"/>
          </ac:cxnSpMkLst>
        </pc:cxnChg>
        <pc:cxnChg chg="add mod">
          <ac:chgData name="Adina Farinango" userId="33d2282c-26e6-499a-8585-f7494e0b621e" providerId="ADAL" clId="{92856CBD-A3F7-F643-AC70-E34B1A16EFFA}" dt="2023-12-19T21:48:06.919" v="622" actId="1076"/>
          <ac:cxnSpMkLst>
            <pc:docMk/>
            <pc:sldMk cId="3895821945" sldId="295"/>
            <ac:cxnSpMk id="35" creationId="{2D89236D-CFF5-D9FA-C390-FA1588E39AA4}"/>
          </ac:cxnSpMkLst>
        </pc:cxnChg>
        <pc:cxnChg chg="add mod">
          <ac:chgData name="Adina Farinango" userId="33d2282c-26e6-499a-8585-f7494e0b621e" providerId="ADAL" clId="{92856CBD-A3F7-F643-AC70-E34B1A16EFFA}" dt="2023-12-19T21:56:19.761" v="663" actId="14100"/>
          <ac:cxnSpMkLst>
            <pc:docMk/>
            <pc:sldMk cId="3895821945" sldId="295"/>
            <ac:cxnSpMk id="49" creationId="{7BD4C570-76F6-8A82-D863-4254BB05B1FE}"/>
          </ac:cxnSpMkLst>
        </pc:cxnChg>
        <pc:cxnChg chg="add mod">
          <ac:chgData name="Adina Farinango" userId="33d2282c-26e6-499a-8585-f7494e0b621e" providerId="ADAL" clId="{92856CBD-A3F7-F643-AC70-E34B1A16EFFA}" dt="2023-12-19T21:56:04.427" v="659" actId="1076"/>
          <ac:cxnSpMkLst>
            <pc:docMk/>
            <pc:sldMk cId="3895821945" sldId="295"/>
            <ac:cxnSpMk id="50" creationId="{3887D060-1616-0DA6-DAB8-48A252E32DF3}"/>
          </ac:cxnSpMkLst>
        </pc:cxnChg>
        <pc:cxnChg chg="add mod">
          <ac:chgData name="Adina Farinango" userId="33d2282c-26e6-499a-8585-f7494e0b621e" providerId="ADAL" clId="{92856CBD-A3F7-F643-AC70-E34B1A16EFFA}" dt="2023-12-19T21:48:41.231" v="631" actId="1076"/>
          <ac:cxnSpMkLst>
            <pc:docMk/>
            <pc:sldMk cId="3895821945" sldId="295"/>
            <ac:cxnSpMk id="51" creationId="{417F74B5-6158-F7E6-2A7C-D2F35F242B29}"/>
          </ac:cxnSpMkLst>
        </pc:cxnChg>
        <pc:cxnChg chg="add mod">
          <ac:chgData name="Adina Farinango" userId="33d2282c-26e6-499a-8585-f7494e0b621e" providerId="ADAL" clId="{92856CBD-A3F7-F643-AC70-E34B1A16EFFA}" dt="2023-12-19T21:48:54.645" v="636" actId="1076"/>
          <ac:cxnSpMkLst>
            <pc:docMk/>
            <pc:sldMk cId="3895821945" sldId="295"/>
            <ac:cxnSpMk id="52" creationId="{C36D3CCA-6405-DF77-F2DF-37B2982E6B76}"/>
          </ac:cxnSpMkLst>
        </pc:cxnChg>
        <pc:cxnChg chg="add mod">
          <ac:chgData name="Adina Farinango" userId="33d2282c-26e6-499a-8585-f7494e0b621e" providerId="ADAL" clId="{92856CBD-A3F7-F643-AC70-E34B1A16EFFA}" dt="2023-12-19T21:55:39.162" v="651" actId="1076"/>
          <ac:cxnSpMkLst>
            <pc:docMk/>
            <pc:sldMk cId="3895821945" sldId="295"/>
            <ac:cxnSpMk id="53" creationId="{6B8AFAB1-FB2B-E565-D7C7-5AE2DB73E032}"/>
          </ac:cxnSpMkLst>
        </pc:cxnChg>
        <pc:cxnChg chg="add mod">
          <ac:chgData name="Adina Farinango" userId="33d2282c-26e6-499a-8585-f7494e0b621e" providerId="ADAL" clId="{92856CBD-A3F7-F643-AC70-E34B1A16EFFA}" dt="2023-12-19T21:55:50.017" v="654" actId="14100"/>
          <ac:cxnSpMkLst>
            <pc:docMk/>
            <pc:sldMk cId="3895821945" sldId="295"/>
            <ac:cxnSpMk id="54" creationId="{DA1647D0-2006-0C32-C953-016D55E09BFE}"/>
          </ac:cxnSpMkLst>
        </pc:cxnChg>
        <pc:cxnChg chg="add mod">
          <ac:chgData name="Adina Farinango" userId="33d2282c-26e6-499a-8585-f7494e0b621e" providerId="ADAL" clId="{92856CBD-A3F7-F643-AC70-E34B1A16EFFA}" dt="2023-12-19T21:55:50.017" v="654" actId="14100"/>
          <ac:cxnSpMkLst>
            <pc:docMk/>
            <pc:sldMk cId="3895821945" sldId="295"/>
            <ac:cxnSpMk id="57" creationId="{351E589E-1A7A-D66E-7EA2-9F8076935014}"/>
          </ac:cxnSpMkLst>
        </pc:cxnChg>
        <pc:cxnChg chg="add mod">
          <ac:chgData name="Adina Farinango" userId="33d2282c-26e6-499a-8585-f7494e0b621e" providerId="ADAL" clId="{92856CBD-A3F7-F643-AC70-E34B1A16EFFA}" dt="2023-12-19T21:48:28.184" v="626" actId="14100"/>
          <ac:cxnSpMkLst>
            <pc:docMk/>
            <pc:sldMk cId="3895821945" sldId="295"/>
            <ac:cxnSpMk id="58" creationId="{93EF3FF5-4539-C30A-6C4E-981AE43378C5}"/>
          </ac:cxnSpMkLst>
        </pc:cxnChg>
      </pc:sldChg>
      <pc:sldChg chg="addSp delSp modSp new mod">
        <pc:chgData name="Adina Farinango" userId="33d2282c-26e6-499a-8585-f7494e0b621e" providerId="ADAL" clId="{92856CBD-A3F7-F643-AC70-E34B1A16EFFA}" dt="2023-12-19T22:04:33.247" v="730" actId="1076"/>
        <pc:sldMkLst>
          <pc:docMk/>
          <pc:sldMk cId="839433608" sldId="296"/>
        </pc:sldMkLst>
        <pc:spChg chg="del mod">
          <ac:chgData name="Adina Farinango" userId="33d2282c-26e6-499a-8585-f7494e0b621e" providerId="ADAL" clId="{92856CBD-A3F7-F643-AC70-E34B1A16EFFA}" dt="2023-12-19T22:02:20.841" v="687" actId="478"/>
          <ac:spMkLst>
            <pc:docMk/>
            <pc:sldMk cId="839433608" sldId="296"/>
            <ac:spMk id="2" creationId="{9CE1EE8D-3504-952E-86E8-00D50D5FF52C}"/>
          </ac:spMkLst>
        </pc:spChg>
        <pc:spChg chg="mod">
          <ac:chgData name="Adina Farinango" userId="33d2282c-26e6-499a-8585-f7494e0b621e" providerId="ADAL" clId="{92856CBD-A3F7-F643-AC70-E34B1A16EFFA}" dt="2023-12-19T22:01:03.642" v="685"/>
          <ac:spMkLst>
            <pc:docMk/>
            <pc:sldMk cId="839433608" sldId="296"/>
            <ac:spMk id="3" creationId="{6450D0C9-DED0-BE3D-5EAC-B4D9E82B7EDE}"/>
          </ac:spMkLst>
        </pc:spChg>
        <pc:spChg chg="mod">
          <ac:chgData name="Adina Farinango" userId="33d2282c-26e6-499a-8585-f7494e0b621e" providerId="ADAL" clId="{92856CBD-A3F7-F643-AC70-E34B1A16EFFA}" dt="2023-12-19T22:03:30.186" v="720" actId="20577"/>
          <ac:spMkLst>
            <pc:docMk/>
            <pc:sldMk cId="839433608" sldId="296"/>
            <ac:spMk id="4" creationId="{0D1879BD-23FA-2EDE-D26B-522F3985F2E5}"/>
          </ac:spMkLst>
        </pc:spChg>
        <pc:spChg chg="add mod">
          <ac:chgData name="Adina Farinango" userId="33d2282c-26e6-499a-8585-f7494e0b621e" providerId="ADAL" clId="{92856CBD-A3F7-F643-AC70-E34B1A16EFFA}" dt="2023-12-19T22:03:21.573" v="710" actId="1076"/>
          <ac:spMkLst>
            <pc:docMk/>
            <pc:sldMk cId="839433608" sldId="296"/>
            <ac:spMk id="5" creationId="{6E261D7E-51C3-2223-EF3B-FF8949CC3C13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7" creationId="{CAC94D8A-FAC6-2442-DBCB-A2C88EB466F4}"/>
          </ac:spMkLst>
        </pc:spChg>
        <pc:spChg chg="mod">
          <ac:chgData name="Adina Farinango" userId="33d2282c-26e6-499a-8585-f7494e0b621e" providerId="ADAL" clId="{92856CBD-A3F7-F643-AC70-E34B1A16EFFA}" dt="2023-12-19T22:03:45.470" v="725" actId="1076"/>
          <ac:spMkLst>
            <pc:docMk/>
            <pc:sldMk cId="839433608" sldId="296"/>
            <ac:spMk id="8" creationId="{7DFBE3B1-8E5F-C871-7793-686415A4DC0F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9" creationId="{21AF8B78-AA68-3F68-FC22-1FE9E775F4C6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10" creationId="{DB34C605-0DCA-AE8D-9F93-A9C9185FFBBC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12" creationId="{0B079D42-F720-3358-A54A-A9D343CE4387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13" creationId="{114A5C24-FB11-4536-E11F-CA47622705EB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14" creationId="{8701767F-126C-7975-AEA9-072161276AAA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16" creationId="{24629AF9-F1F9-FA4A-53BE-E1F761B459B0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17" creationId="{8F112199-C062-D775-B46B-5D1E7BD57D02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18" creationId="{5EDDAEE4-C100-E3AF-B9DD-91C21585354A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20" creationId="{74F5D436-4363-C424-BFEC-308E8DAF1804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21" creationId="{766C5295-9DE2-E497-9CD9-54FABBDD3CD9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22" creationId="{01BE39ED-8D26-1A40-D0ED-2E925E92F427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24" creationId="{621231BC-4487-4D94-E14B-5405D8CB827A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25" creationId="{CF1B0819-3D75-F037-400A-A6787C0CEB76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26" creationId="{9136D7B9-A60E-E78D-8270-D6F488E35815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28" creationId="{21E7F368-63ED-EE0F-3003-4FC66652B73E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29" creationId="{F0F42412-F75A-A48B-1CE8-40758CD04A8A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30" creationId="{A1A2AE81-4E0E-89DF-1277-09BF9F231201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32" creationId="{64617F83-2C42-B40D-A2E0-A9BA328077E4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33" creationId="{71AF6EF0-5965-ADD1-EE88-A83E65E3D3CE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35" creationId="{F8B81E97-DFBF-2D9E-3C31-D332CA584458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36" creationId="{45481003-85FD-0942-77D4-558469DE1035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38" creationId="{342BCE19-3309-EA52-6F52-FA70D8C13079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39" creationId="{E4BFD686-2598-0793-0297-054BAB14C55C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40" creationId="{141D03A5-32D1-69C4-7296-CD5AF7CB6734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41" creationId="{8804964A-0F9D-8125-44C2-1A8E605EBA44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43" creationId="{A95BC8D5-09EE-8749-E4F7-E9A4559122F9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45" creationId="{9E21A022-E51D-8ACE-1DDD-36C8F96A535D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46" creationId="{BDAD9592-3850-BE65-B39E-2390074BA3D3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47" creationId="{4BBF0A9B-3573-1A39-BD16-668DC36F6456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48" creationId="{D67E171A-DD65-5F43-866F-CA4483723FEA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49" creationId="{CEB0BC8A-E4D5-28B4-41F6-B6C094C2086C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50" creationId="{080EB6C9-0645-58FF-2D2C-890CE269EB4A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51" creationId="{E0509EF8-5A36-2AA3-546E-B29240E0E7AA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52" creationId="{DE731FEA-BB07-5CCB-F24B-7057BCF426A8}"/>
          </ac:spMkLst>
        </pc:spChg>
        <pc:spChg chg="mod">
          <ac:chgData name="Adina Farinango" userId="33d2282c-26e6-499a-8585-f7494e0b621e" providerId="ADAL" clId="{92856CBD-A3F7-F643-AC70-E34B1A16EFFA}" dt="2023-12-19T22:03:45.470" v="725" actId="1076"/>
          <ac:spMkLst>
            <pc:docMk/>
            <pc:sldMk cId="839433608" sldId="296"/>
            <ac:spMk id="61" creationId="{5BA68F70-A5C0-85A2-820A-9E76F678B8FF}"/>
          </ac:spMkLst>
        </pc:spChg>
        <pc:spChg chg="mod">
          <ac:chgData name="Adina Farinango" userId="33d2282c-26e6-499a-8585-f7494e0b621e" providerId="ADAL" clId="{92856CBD-A3F7-F643-AC70-E34B1A16EFFA}" dt="2023-12-19T22:03:45.470" v="725" actId="1076"/>
          <ac:spMkLst>
            <pc:docMk/>
            <pc:sldMk cId="839433608" sldId="296"/>
            <ac:spMk id="62" creationId="{ADD7CED7-3D78-2463-D736-1FA516F9DFC1}"/>
          </ac:spMkLst>
        </pc:spChg>
        <pc:spChg chg="mod">
          <ac:chgData name="Adina Farinango" userId="33d2282c-26e6-499a-8585-f7494e0b621e" providerId="ADAL" clId="{92856CBD-A3F7-F643-AC70-E34B1A16EFFA}" dt="2023-12-19T22:04:33.247" v="730" actId="1076"/>
          <ac:spMkLst>
            <pc:docMk/>
            <pc:sldMk cId="839433608" sldId="296"/>
            <ac:spMk id="63" creationId="{4C19D576-E75A-73A3-696D-D6DE4D3AFF1D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66" creationId="{A09F222F-6B3F-4C79-B3D9-087A3F0DF8AA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67" creationId="{A98731E9-210A-602F-198B-65498C737481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68" creationId="{0B4393A9-FE90-9438-9FA6-B9210C6EF62C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69" creationId="{BA4CDA3C-8AE2-8592-30E5-984CDE75FFEA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70" creationId="{86815530-BDAF-94AF-668E-EB07E63D8281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71" creationId="{019B791E-93CF-AF56-5214-31251722A78E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72" creationId="{DEB67335-4F44-3922-128D-2CFFC6DE85BC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73" creationId="{B93DB0A3-CCBA-ED43-2B55-D2CFFEC52538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74" creationId="{E19B8FF7-0824-B313-5932-981BBA59AD3A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75" creationId="{9F6D8F94-A37C-3F56-9D71-D6494672218C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76" creationId="{F66E728D-0E35-CB50-95FA-804FDE58C0F5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77" creationId="{DA4C602C-04F2-FC4D-A04F-C3B7DCAA6E8A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78" creationId="{3FD533E6-94CA-C8EB-CBEE-8CAB1BA1D16E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79" creationId="{BA063448-89BE-C696-C2D9-1CF1EDED7EEC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80" creationId="{662B3FCD-B4AD-11E6-880C-CFE445FD425A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81" creationId="{81996D1C-E257-B228-A11E-D0FC63640A8D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82" creationId="{CAC16047-E179-34BE-2A36-170D845DA990}"/>
          </ac:spMkLst>
        </pc:spChg>
        <pc:spChg chg="mod">
          <ac:chgData name="Adina Farinango" userId="33d2282c-26e6-499a-8585-f7494e0b621e" providerId="ADAL" clId="{92856CBD-A3F7-F643-AC70-E34B1A16EFFA}" dt="2023-12-19T22:04:28.980" v="729" actId="1076"/>
          <ac:spMkLst>
            <pc:docMk/>
            <pc:sldMk cId="839433608" sldId="296"/>
            <ac:spMk id="83" creationId="{9D715710-42D7-EA16-4DEA-6337A2EA5354}"/>
          </ac:spMkLst>
        </pc:spChg>
        <pc:spChg chg="mod">
          <ac:chgData name="Adina Farinango" userId="33d2282c-26e6-499a-8585-f7494e0b621e" providerId="ADAL" clId="{92856CBD-A3F7-F643-AC70-E34B1A16EFFA}" dt="2023-12-19T22:04:28.980" v="729" actId="1076"/>
          <ac:spMkLst>
            <pc:docMk/>
            <pc:sldMk cId="839433608" sldId="296"/>
            <ac:spMk id="84" creationId="{BEDC2028-6CF1-FECC-2FC9-CAFCDA3AFEDD}"/>
          </ac:spMkLst>
        </pc:spChg>
        <pc:spChg chg="mod">
          <ac:chgData name="Adina Farinango" userId="33d2282c-26e6-499a-8585-f7494e0b621e" providerId="ADAL" clId="{92856CBD-A3F7-F643-AC70-E34B1A16EFFA}" dt="2023-12-19T22:03:45.470" v="725" actId="1076"/>
          <ac:spMkLst>
            <pc:docMk/>
            <pc:sldMk cId="839433608" sldId="296"/>
            <ac:spMk id="85" creationId="{81D56293-DD68-0066-0CA9-363DF5458B5E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86" creationId="{DC3141D0-FF0A-315D-D938-A5244FAE3B46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87" creationId="{75211E3D-0966-9106-DD3B-CAF60DCB9D52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88" creationId="{217EEAF1-3BA0-C529-F5A6-3ED7A048E92A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89" creationId="{1AFFD3DB-ACF7-3C33-CA58-F3BEAE7EEBB6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90" creationId="{AB3A5F35-2DF8-BDA3-0B51-A6FB21A24D04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91" creationId="{38EE2809-97B1-7D6E-4F13-06EE290562FC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92" creationId="{A8134E79-2F1E-FC43-A6C3-BB6BB2F8EBF6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93" creationId="{05E35198-C0EB-58BF-1CAD-7B231DC5F90C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94" creationId="{BB65C03A-2A98-F8A2-7180-9C1422505823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95" creationId="{B585B310-8FFB-EC1F-0CA4-3E5DFF1EEF79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96" creationId="{E7F7BED1-8AE0-EFAD-445A-A5A8F659B8AD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97" creationId="{CE89B930-9EC9-D1B4-C025-FDDABDF6924E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98" creationId="{B15547BB-2EB6-CF27-DEC2-B7212D7E86F7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99" creationId="{C04A99A8-D6EA-D569-00BC-6B7A2E972E63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100" creationId="{77A616C9-7174-4C1A-2FEF-A1FE20237D00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101" creationId="{86293DA4-70EB-5D7B-354D-3CDC81C1EA6F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102" creationId="{79409100-CC09-1563-FDEF-22FFF017AD9B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103" creationId="{260BEACF-7FFE-FB3A-3C66-62221ECE7EE0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104" creationId="{5A5E7815-C5BF-0B34-0187-73B3BBBC3681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105" creationId="{07D2BCB1-6CDA-DEE2-FED9-DBAFAFAB8DF0}"/>
          </ac:spMkLst>
        </pc:spChg>
        <pc:spChg chg="mod">
          <ac:chgData name="Adina Farinango" userId="33d2282c-26e6-499a-8585-f7494e0b621e" providerId="ADAL" clId="{92856CBD-A3F7-F643-AC70-E34B1A16EFFA}" dt="2023-12-19T22:02:51.832" v="698" actId="404"/>
          <ac:spMkLst>
            <pc:docMk/>
            <pc:sldMk cId="839433608" sldId="296"/>
            <ac:spMk id="106" creationId="{37576076-7DFF-602B-014C-4D49B18611D1}"/>
          </ac:spMkLst>
        </pc:spChg>
        <pc:spChg chg="add del mod">
          <ac:chgData name="Adina Farinango" userId="33d2282c-26e6-499a-8585-f7494e0b621e" providerId="ADAL" clId="{92856CBD-A3F7-F643-AC70-E34B1A16EFFA}" dt="2023-12-19T22:03:35.249" v="722" actId="478"/>
          <ac:spMkLst>
            <pc:docMk/>
            <pc:sldMk cId="839433608" sldId="296"/>
            <ac:spMk id="107" creationId="{C24A0525-DAE5-45EC-53D8-C92BF62077A8}"/>
          </ac:spMkLst>
        </pc:spChg>
        <pc:grpChg chg="add mod">
          <ac:chgData name="Adina Farinango" userId="33d2282c-26e6-499a-8585-f7494e0b621e" providerId="ADAL" clId="{92856CBD-A3F7-F643-AC70-E34B1A16EFFA}" dt="2023-12-19T22:04:13.462" v="727" actId="1076"/>
          <ac:grpSpMkLst>
            <pc:docMk/>
            <pc:sldMk cId="839433608" sldId="296"/>
            <ac:grpSpMk id="6" creationId="{ED3C5D73-5710-B82E-3F01-2C5097367E58}"/>
          </ac:grpSpMkLst>
        </pc:grpChg>
        <pc:grpChg chg="mod">
          <ac:chgData name="Adina Farinango" userId="33d2282c-26e6-499a-8585-f7494e0b621e" providerId="ADAL" clId="{92856CBD-A3F7-F643-AC70-E34B1A16EFFA}" dt="2023-12-19T22:02:22.964" v="688"/>
          <ac:grpSpMkLst>
            <pc:docMk/>
            <pc:sldMk cId="839433608" sldId="296"/>
            <ac:grpSpMk id="53" creationId="{835684F8-E227-E23E-1811-9F35EDE91575}"/>
          </ac:grpSpMkLst>
        </pc:grpChg>
        <pc:grpChg chg="mod">
          <ac:chgData name="Adina Farinango" userId="33d2282c-26e6-499a-8585-f7494e0b621e" providerId="ADAL" clId="{92856CBD-A3F7-F643-AC70-E34B1A16EFFA}" dt="2023-12-19T22:02:22.964" v="688"/>
          <ac:grpSpMkLst>
            <pc:docMk/>
            <pc:sldMk cId="839433608" sldId="296"/>
            <ac:grpSpMk id="54" creationId="{AA4BDC0E-FC14-935E-29E8-D09F345ADB23}"/>
          </ac:grpSpMkLst>
        </pc:grpChg>
        <pc:grpChg chg="mod">
          <ac:chgData name="Adina Farinango" userId="33d2282c-26e6-499a-8585-f7494e0b621e" providerId="ADAL" clId="{92856CBD-A3F7-F643-AC70-E34B1A16EFFA}" dt="2023-12-19T22:02:22.964" v="688"/>
          <ac:grpSpMkLst>
            <pc:docMk/>
            <pc:sldMk cId="839433608" sldId="296"/>
            <ac:grpSpMk id="55" creationId="{5BD1EF71-3DCC-FDB5-1BA7-42ED53CAB2F9}"/>
          </ac:grpSpMkLst>
        </pc:grpChg>
        <pc:grpChg chg="mod">
          <ac:chgData name="Adina Farinango" userId="33d2282c-26e6-499a-8585-f7494e0b621e" providerId="ADAL" clId="{92856CBD-A3F7-F643-AC70-E34B1A16EFFA}" dt="2023-12-19T22:02:22.964" v="688"/>
          <ac:grpSpMkLst>
            <pc:docMk/>
            <pc:sldMk cId="839433608" sldId="296"/>
            <ac:grpSpMk id="56" creationId="{A86E45D2-3A58-0119-8F88-FA1F3AB0DEAE}"/>
          </ac:grpSpMkLst>
        </pc:grpChg>
        <pc:grpChg chg="mod">
          <ac:chgData name="Adina Farinango" userId="33d2282c-26e6-499a-8585-f7494e0b621e" providerId="ADAL" clId="{92856CBD-A3F7-F643-AC70-E34B1A16EFFA}" dt="2023-12-19T22:02:22.964" v="688"/>
          <ac:grpSpMkLst>
            <pc:docMk/>
            <pc:sldMk cId="839433608" sldId="296"/>
            <ac:grpSpMk id="57" creationId="{512A5704-715D-8A2E-44EB-EC044A3B9BF8}"/>
          </ac:grpSpMkLst>
        </pc:grpChg>
        <pc:grpChg chg="mod">
          <ac:chgData name="Adina Farinango" userId="33d2282c-26e6-499a-8585-f7494e0b621e" providerId="ADAL" clId="{92856CBD-A3F7-F643-AC70-E34B1A16EFFA}" dt="2023-12-19T22:02:22.964" v="688"/>
          <ac:grpSpMkLst>
            <pc:docMk/>
            <pc:sldMk cId="839433608" sldId="296"/>
            <ac:grpSpMk id="58" creationId="{3DF5811E-0D8A-EF71-3275-666FEABB0742}"/>
          </ac:grpSpMkLst>
        </pc:grpChg>
        <pc:grpChg chg="mod">
          <ac:chgData name="Adina Farinango" userId="33d2282c-26e6-499a-8585-f7494e0b621e" providerId="ADAL" clId="{92856CBD-A3F7-F643-AC70-E34B1A16EFFA}" dt="2023-12-19T22:02:22.964" v="688"/>
          <ac:grpSpMkLst>
            <pc:docMk/>
            <pc:sldMk cId="839433608" sldId="296"/>
            <ac:grpSpMk id="59" creationId="{783C816B-B730-A134-3538-A5089F1E5E17}"/>
          </ac:grpSpMkLst>
        </pc:grpChg>
        <pc:grpChg chg="mod">
          <ac:chgData name="Adina Farinango" userId="33d2282c-26e6-499a-8585-f7494e0b621e" providerId="ADAL" clId="{92856CBD-A3F7-F643-AC70-E34B1A16EFFA}" dt="2023-12-19T22:02:22.964" v="688"/>
          <ac:grpSpMkLst>
            <pc:docMk/>
            <pc:sldMk cId="839433608" sldId="296"/>
            <ac:grpSpMk id="60" creationId="{CAC3AA21-4B8B-93EF-9A02-EC0D97D93325}"/>
          </ac:grpSpMkLst>
        </pc:grpChg>
        <pc:grpChg chg="mod">
          <ac:chgData name="Adina Farinango" userId="33d2282c-26e6-499a-8585-f7494e0b621e" providerId="ADAL" clId="{92856CBD-A3F7-F643-AC70-E34B1A16EFFA}" dt="2023-12-19T22:02:22.964" v="688"/>
          <ac:grpSpMkLst>
            <pc:docMk/>
            <pc:sldMk cId="839433608" sldId="296"/>
            <ac:grpSpMk id="65" creationId="{011F6F86-3C51-BE7A-7E52-BCC1E486B84C}"/>
          </ac:grpSpMkLst>
        </pc:grpChg>
        <pc:cxnChg chg="mod">
          <ac:chgData name="Adina Farinango" userId="33d2282c-26e6-499a-8585-f7494e0b621e" providerId="ADAL" clId="{92856CBD-A3F7-F643-AC70-E34B1A16EFFA}" dt="2023-12-19T22:02:22.964" v="688"/>
          <ac:cxnSpMkLst>
            <pc:docMk/>
            <pc:sldMk cId="839433608" sldId="296"/>
            <ac:cxnSpMk id="11" creationId="{E77BC588-FF38-6231-9713-94465C374D54}"/>
          </ac:cxnSpMkLst>
        </pc:cxnChg>
        <pc:cxnChg chg="mod">
          <ac:chgData name="Adina Farinango" userId="33d2282c-26e6-499a-8585-f7494e0b621e" providerId="ADAL" clId="{92856CBD-A3F7-F643-AC70-E34B1A16EFFA}" dt="2023-12-19T22:02:22.964" v="688"/>
          <ac:cxnSpMkLst>
            <pc:docMk/>
            <pc:sldMk cId="839433608" sldId="296"/>
            <ac:cxnSpMk id="15" creationId="{FFFE3FE6-10EA-E10D-48B5-A2B03150E048}"/>
          </ac:cxnSpMkLst>
        </pc:cxnChg>
        <pc:cxnChg chg="mod">
          <ac:chgData name="Adina Farinango" userId="33d2282c-26e6-499a-8585-f7494e0b621e" providerId="ADAL" clId="{92856CBD-A3F7-F643-AC70-E34B1A16EFFA}" dt="2023-12-19T22:02:22.964" v="688"/>
          <ac:cxnSpMkLst>
            <pc:docMk/>
            <pc:sldMk cId="839433608" sldId="296"/>
            <ac:cxnSpMk id="19" creationId="{C4D30C5B-062D-301E-E86E-7E988A619F67}"/>
          </ac:cxnSpMkLst>
        </pc:cxnChg>
        <pc:cxnChg chg="mod">
          <ac:chgData name="Adina Farinango" userId="33d2282c-26e6-499a-8585-f7494e0b621e" providerId="ADAL" clId="{92856CBD-A3F7-F643-AC70-E34B1A16EFFA}" dt="2023-12-19T22:02:22.964" v="688"/>
          <ac:cxnSpMkLst>
            <pc:docMk/>
            <pc:sldMk cId="839433608" sldId="296"/>
            <ac:cxnSpMk id="23" creationId="{302A36CC-863B-5E1D-F1EE-B36F505B6B00}"/>
          </ac:cxnSpMkLst>
        </pc:cxnChg>
        <pc:cxnChg chg="mod">
          <ac:chgData name="Adina Farinango" userId="33d2282c-26e6-499a-8585-f7494e0b621e" providerId="ADAL" clId="{92856CBD-A3F7-F643-AC70-E34B1A16EFFA}" dt="2023-12-19T22:02:22.964" v="688"/>
          <ac:cxnSpMkLst>
            <pc:docMk/>
            <pc:sldMk cId="839433608" sldId="296"/>
            <ac:cxnSpMk id="27" creationId="{54295A59-4A51-E2E6-0E41-1607B3B1D40C}"/>
          </ac:cxnSpMkLst>
        </pc:cxnChg>
        <pc:cxnChg chg="mod">
          <ac:chgData name="Adina Farinango" userId="33d2282c-26e6-499a-8585-f7494e0b621e" providerId="ADAL" clId="{92856CBD-A3F7-F643-AC70-E34B1A16EFFA}" dt="2023-12-19T22:02:22.964" v="688"/>
          <ac:cxnSpMkLst>
            <pc:docMk/>
            <pc:sldMk cId="839433608" sldId="296"/>
            <ac:cxnSpMk id="31" creationId="{616C3B60-6264-C36C-B796-EBB22F49B184}"/>
          </ac:cxnSpMkLst>
        </pc:cxnChg>
        <pc:cxnChg chg="mod">
          <ac:chgData name="Adina Farinango" userId="33d2282c-26e6-499a-8585-f7494e0b621e" providerId="ADAL" clId="{92856CBD-A3F7-F643-AC70-E34B1A16EFFA}" dt="2023-12-19T22:02:22.964" v="688"/>
          <ac:cxnSpMkLst>
            <pc:docMk/>
            <pc:sldMk cId="839433608" sldId="296"/>
            <ac:cxnSpMk id="34" creationId="{3C4996F7-A5A5-C4D2-0BD8-6281375A1446}"/>
          </ac:cxnSpMkLst>
        </pc:cxnChg>
        <pc:cxnChg chg="mod">
          <ac:chgData name="Adina Farinango" userId="33d2282c-26e6-499a-8585-f7494e0b621e" providerId="ADAL" clId="{92856CBD-A3F7-F643-AC70-E34B1A16EFFA}" dt="2023-12-19T22:02:22.964" v="688"/>
          <ac:cxnSpMkLst>
            <pc:docMk/>
            <pc:sldMk cId="839433608" sldId="296"/>
            <ac:cxnSpMk id="37" creationId="{83992457-F762-EA82-69AE-F858FF7F4912}"/>
          </ac:cxnSpMkLst>
        </pc:cxnChg>
        <pc:cxnChg chg="mod">
          <ac:chgData name="Adina Farinango" userId="33d2282c-26e6-499a-8585-f7494e0b621e" providerId="ADAL" clId="{92856CBD-A3F7-F643-AC70-E34B1A16EFFA}" dt="2023-12-19T22:02:22.964" v="688"/>
          <ac:cxnSpMkLst>
            <pc:docMk/>
            <pc:sldMk cId="839433608" sldId="296"/>
            <ac:cxnSpMk id="42" creationId="{D243DBE5-6E5B-A6C0-8A3F-261A15D64542}"/>
          </ac:cxnSpMkLst>
        </pc:cxnChg>
        <pc:cxnChg chg="mod">
          <ac:chgData name="Adina Farinango" userId="33d2282c-26e6-499a-8585-f7494e0b621e" providerId="ADAL" clId="{92856CBD-A3F7-F643-AC70-E34B1A16EFFA}" dt="2023-12-19T22:02:22.964" v="688"/>
          <ac:cxnSpMkLst>
            <pc:docMk/>
            <pc:sldMk cId="839433608" sldId="296"/>
            <ac:cxnSpMk id="44" creationId="{13E15B90-69A8-0577-4FAA-C65628EDE2BE}"/>
          </ac:cxnSpMkLst>
        </pc:cxnChg>
        <pc:cxnChg chg="mod">
          <ac:chgData name="Adina Farinango" userId="33d2282c-26e6-499a-8585-f7494e0b621e" providerId="ADAL" clId="{92856CBD-A3F7-F643-AC70-E34B1A16EFFA}" dt="2023-12-19T22:02:22.964" v="688"/>
          <ac:cxnSpMkLst>
            <pc:docMk/>
            <pc:sldMk cId="839433608" sldId="296"/>
            <ac:cxnSpMk id="64" creationId="{717A7ECC-F2A1-6AD7-90CF-25F5DEC519C6}"/>
          </ac:cxnSpMkLst>
        </pc:cxnChg>
      </pc:sldChg>
      <pc:sldChg chg="new del">
        <pc:chgData name="Adina Farinango" userId="33d2282c-26e6-499a-8585-f7494e0b621e" providerId="ADAL" clId="{92856CBD-A3F7-F643-AC70-E34B1A16EFFA}" dt="2023-12-19T22:04:42.020" v="731" actId="2696"/>
        <pc:sldMkLst>
          <pc:docMk/>
          <pc:sldMk cId="76034312" sldId="297"/>
        </pc:sldMkLst>
      </pc:sldChg>
    </pc:docChg>
  </pc:docChgLst>
  <pc:docChgLst>
    <pc:chgData name="Joseph Stegemerten" userId="3faaf8d9-3a69-4c8b-b807-c4944e271286" providerId="ADAL" clId="{A27A775D-650B-BC46-8BAE-15D0117DEF82}"/>
    <pc:docChg chg="undo custSel modSld modMainMaster">
      <pc:chgData name="Joseph Stegemerten" userId="3faaf8d9-3a69-4c8b-b807-c4944e271286" providerId="ADAL" clId="{A27A775D-650B-BC46-8BAE-15D0117DEF82}" dt="2024-01-23T17:26:47.684" v="221" actId="478"/>
      <pc:docMkLst>
        <pc:docMk/>
      </pc:docMkLst>
      <pc:sldChg chg="modSp mod">
        <pc:chgData name="Joseph Stegemerten" userId="3faaf8d9-3a69-4c8b-b807-c4944e271286" providerId="ADAL" clId="{A27A775D-650B-BC46-8BAE-15D0117DEF82}" dt="2024-01-23T17:07:41.711" v="26" actId="1076"/>
        <pc:sldMkLst>
          <pc:docMk/>
          <pc:sldMk cId="366165314" sldId="256"/>
        </pc:sldMkLst>
        <pc:spChg chg="mod">
          <ac:chgData name="Joseph Stegemerten" userId="3faaf8d9-3a69-4c8b-b807-c4944e271286" providerId="ADAL" clId="{A27A775D-650B-BC46-8BAE-15D0117DEF82}" dt="2024-01-23T17:07:35.485" v="24" actId="14100"/>
          <ac:spMkLst>
            <pc:docMk/>
            <pc:sldMk cId="366165314" sldId="256"/>
            <ac:spMk id="2" creationId="{83838FC1-F6EA-0FF2-1186-8AA89C1773DE}"/>
          </ac:spMkLst>
        </pc:spChg>
        <pc:spChg chg="mod">
          <ac:chgData name="Joseph Stegemerten" userId="3faaf8d9-3a69-4c8b-b807-c4944e271286" providerId="ADAL" clId="{A27A775D-650B-BC46-8BAE-15D0117DEF82}" dt="2024-01-23T17:07:41.711" v="26" actId="1076"/>
          <ac:spMkLst>
            <pc:docMk/>
            <pc:sldMk cId="366165314" sldId="256"/>
            <ac:spMk id="3" creationId="{EEB83080-3F95-6FC4-E48C-C7B3F41CB324}"/>
          </ac:spMkLst>
        </pc:spChg>
        <pc:spChg chg="mod">
          <ac:chgData name="Joseph Stegemerten" userId="3faaf8d9-3a69-4c8b-b807-c4944e271286" providerId="ADAL" clId="{A27A775D-650B-BC46-8BAE-15D0117DEF82}" dt="2024-01-23T17:06:47.428" v="12" actId="207"/>
          <ac:spMkLst>
            <pc:docMk/>
            <pc:sldMk cId="366165314" sldId="256"/>
            <ac:spMk id="7" creationId="{8FA4EC7F-D7FE-70DF-2F55-8F3337003F60}"/>
          </ac:spMkLst>
        </pc:spChg>
        <pc:grpChg chg="mod">
          <ac:chgData name="Joseph Stegemerten" userId="3faaf8d9-3a69-4c8b-b807-c4944e271286" providerId="ADAL" clId="{A27A775D-650B-BC46-8BAE-15D0117DEF82}" dt="2024-01-23T17:06:56.653" v="15" actId="1076"/>
          <ac:grpSpMkLst>
            <pc:docMk/>
            <pc:sldMk cId="366165314" sldId="256"/>
            <ac:grpSpMk id="16" creationId="{2BF0D379-E3C9-9430-DB11-72841738DB49}"/>
          </ac:grpSpMkLst>
        </pc:grpChg>
      </pc:sldChg>
      <pc:sldChg chg="addSp delSp modSp mod">
        <pc:chgData name="Joseph Stegemerten" userId="3faaf8d9-3a69-4c8b-b807-c4944e271286" providerId="ADAL" clId="{A27A775D-650B-BC46-8BAE-15D0117DEF82}" dt="2024-01-23T17:16:48.860" v="131" actId="1076"/>
        <pc:sldMkLst>
          <pc:docMk/>
          <pc:sldMk cId="681283887" sldId="257"/>
        </pc:sldMkLst>
        <pc:spChg chg="mod">
          <ac:chgData name="Joseph Stegemerten" userId="3faaf8d9-3a69-4c8b-b807-c4944e271286" providerId="ADAL" clId="{A27A775D-650B-BC46-8BAE-15D0117DEF82}" dt="2024-01-23T17:16:42.568" v="129" actId="1076"/>
          <ac:spMkLst>
            <pc:docMk/>
            <pc:sldMk cId="681283887" sldId="257"/>
            <ac:spMk id="2" creationId="{2297EFB8-5D38-22FD-3E67-60704ACE0593}"/>
          </ac:spMkLst>
        </pc:spChg>
        <pc:spChg chg="add mod">
          <ac:chgData name="Joseph Stegemerten" userId="3faaf8d9-3a69-4c8b-b807-c4944e271286" providerId="ADAL" clId="{A27A775D-650B-BC46-8BAE-15D0117DEF82}" dt="2024-01-23T17:16:39.373" v="128"/>
          <ac:spMkLst>
            <pc:docMk/>
            <pc:sldMk cId="681283887" sldId="257"/>
            <ac:spMk id="4" creationId="{FAEF73EE-F118-1A27-FC57-58AE44020A6D}"/>
          </ac:spMkLst>
        </pc:spChg>
        <pc:spChg chg="del">
          <ac:chgData name="Joseph Stegemerten" userId="3faaf8d9-3a69-4c8b-b807-c4944e271286" providerId="ADAL" clId="{A27A775D-650B-BC46-8BAE-15D0117DEF82}" dt="2024-01-23T17:16:37.741" v="127" actId="478"/>
          <ac:spMkLst>
            <pc:docMk/>
            <pc:sldMk cId="681283887" sldId="257"/>
            <ac:spMk id="9" creationId="{32F3E29A-A1FC-29EF-2051-6D944B011BCB}"/>
          </ac:spMkLst>
        </pc:spChg>
        <pc:spChg chg="mod">
          <ac:chgData name="Joseph Stegemerten" userId="3faaf8d9-3a69-4c8b-b807-c4944e271286" providerId="ADAL" clId="{A27A775D-650B-BC46-8BAE-15D0117DEF82}" dt="2024-01-23T17:16:48.860" v="131" actId="1076"/>
          <ac:spMkLst>
            <pc:docMk/>
            <pc:sldMk cId="681283887" sldId="257"/>
            <ac:spMk id="11" creationId="{0C54AD8E-7FD5-6443-8F80-DAA20D1BAD92}"/>
          </ac:spMkLst>
        </pc:spChg>
      </pc:sldChg>
      <pc:sldChg chg="addSp delSp modSp mod">
        <pc:chgData name="Joseph Stegemerten" userId="3faaf8d9-3a69-4c8b-b807-c4944e271286" providerId="ADAL" clId="{A27A775D-650B-BC46-8BAE-15D0117DEF82}" dt="2024-01-23T17:25:37.510" v="211" actId="1076"/>
        <pc:sldMkLst>
          <pc:docMk/>
          <pc:sldMk cId="981827524" sldId="271"/>
        </pc:sldMkLst>
        <pc:spChg chg="mod">
          <ac:chgData name="Joseph Stegemerten" userId="3faaf8d9-3a69-4c8b-b807-c4944e271286" providerId="ADAL" clId="{A27A775D-650B-BC46-8BAE-15D0117DEF82}" dt="2024-01-23T17:25:37.510" v="211" actId="1076"/>
          <ac:spMkLst>
            <pc:docMk/>
            <pc:sldMk cId="981827524" sldId="271"/>
            <ac:spMk id="3" creationId="{F0EFB95D-51C0-90C9-06F4-36C9C624B24F}"/>
          </ac:spMkLst>
        </pc:spChg>
        <pc:spChg chg="add mod">
          <ac:chgData name="Joseph Stegemerten" userId="3faaf8d9-3a69-4c8b-b807-c4944e271286" providerId="ADAL" clId="{A27A775D-650B-BC46-8BAE-15D0117DEF82}" dt="2024-01-23T17:25:34.072" v="210"/>
          <ac:spMkLst>
            <pc:docMk/>
            <pc:sldMk cId="981827524" sldId="271"/>
            <ac:spMk id="4" creationId="{7618AF04-5A98-58BD-8FC7-A688B9A1CC49}"/>
          </ac:spMkLst>
        </pc:spChg>
        <pc:spChg chg="del">
          <ac:chgData name="Joseph Stegemerten" userId="3faaf8d9-3a69-4c8b-b807-c4944e271286" providerId="ADAL" clId="{A27A775D-650B-BC46-8BAE-15D0117DEF82}" dt="2024-01-23T17:25:32.696" v="209" actId="478"/>
          <ac:spMkLst>
            <pc:docMk/>
            <pc:sldMk cId="981827524" sldId="271"/>
            <ac:spMk id="9" creationId="{32F3E29A-A1FC-29EF-2051-6D944B011BCB}"/>
          </ac:spMkLst>
        </pc:spChg>
      </pc:sldChg>
      <pc:sldChg chg="addSp delSp modSp mod">
        <pc:chgData name="Joseph Stegemerten" userId="3faaf8d9-3a69-4c8b-b807-c4944e271286" providerId="ADAL" clId="{A27A775D-650B-BC46-8BAE-15D0117DEF82}" dt="2024-01-23T17:16:08.631" v="120"/>
        <pc:sldMkLst>
          <pc:docMk/>
          <pc:sldMk cId="609044772" sldId="275"/>
        </pc:sldMkLst>
        <pc:spChg chg="mod">
          <ac:chgData name="Joseph Stegemerten" userId="3faaf8d9-3a69-4c8b-b807-c4944e271286" providerId="ADAL" clId="{A27A775D-650B-BC46-8BAE-15D0117DEF82}" dt="2024-01-23T17:14:32.971" v="115" actId="207"/>
          <ac:spMkLst>
            <pc:docMk/>
            <pc:sldMk cId="609044772" sldId="275"/>
            <ac:spMk id="2" creationId="{D9743875-C835-6480-6139-3CD9AC34618B}"/>
          </ac:spMkLst>
        </pc:spChg>
        <pc:spChg chg="mod">
          <ac:chgData name="Joseph Stegemerten" userId="3faaf8d9-3a69-4c8b-b807-c4944e271286" providerId="ADAL" clId="{A27A775D-650B-BC46-8BAE-15D0117DEF82}" dt="2024-01-23T17:14:49.440" v="117" actId="207"/>
          <ac:spMkLst>
            <pc:docMk/>
            <pc:sldMk cId="609044772" sldId="275"/>
            <ac:spMk id="3" creationId="{9DB335EB-A46B-F183-43D9-0E944D857D43}"/>
          </ac:spMkLst>
        </pc:spChg>
        <pc:spChg chg="del">
          <ac:chgData name="Joseph Stegemerten" userId="3faaf8d9-3a69-4c8b-b807-c4944e271286" providerId="ADAL" clId="{A27A775D-650B-BC46-8BAE-15D0117DEF82}" dt="2024-01-23T17:16:07.197" v="119" actId="478"/>
          <ac:spMkLst>
            <pc:docMk/>
            <pc:sldMk cId="609044772" sldId="275"/>
            <ac:spMk id="4" creationId="{DD930132-55E9-7F84-090C-0331177FC75D}"/>
          </ac:spMkLst>
        </pc:spChg>
        <pc:spChg chg="add mod">
          <ac:chgData name="Joseph Stegemerten" userId="3faaf8d9-3a69-4c8b-b807-c4944e271286" providerId="ADAL" clId="{A27A775D-650B-BC46-8BAE-15D0117DEF82}" dt="2024-01-23T17:16:08.631" v="120"/>
          <ac:spMkLst>
            <pc:docMk/>
            <pc:sldMk cId="609044772" sldId="275"/>
            <ac:spMk id="7" creationId="{90750601-054D-A1F6-848D-DE3931552E14}"/>
          </ac:spMkLst>
        </pc:spChg>
        <pc:graphicFrameChg chg="modGraphic">
          <ac:chgData name="Joseph Stegemerten" userId="3faaf8d9-3a69-4c8b-b807-c4944e271286" providerId="ADAL" clId="{A27A775D-650B-BC46-8BAE-15D0117DEF82}" dt="2024-01-23T17:14:53.414" v="118" actId="12385"/>
          <ac:graphicFrameMkLst>
            <pc:docMk/>
            <pc:sldMk cId="609044772" sldId="275"/>
            <ac:graphicFrameMk id="5" creationId="{46BEAF14-6810-0483-67DC-9380F666580B}"/>
          </ac:graphicFrameMkLst>
        </pc:graphicFrameChg>
      </pc:sldChg>
      <pc:sldChg chg="addSp delSp modSp mod">
        <pc:chgData name="Joseph Stegemerten" userId="3faaf8d9-3a69-4c8b-b807-c4944e271286" providerId="ADAL" clId="{A27A775D-650B-BC46-8BAE-15D0117DEF82}" dt="2024-01-23T17:26:18.731" v="217"/>
        <pc:sldMkLst>
          <pc:docMk/>
          <pc:sldMk cId="689329238" sldId="279"/>
        </pc:sldMkLst>
        <pc:spChg chg="del">
          <ac:chgData name="Joseph Stegemerten" userId="3faaf8d9-3a69-4c8b-b807-c4944e271286" providerId="ADAL" clId="{A27A775D-650B-BC46-8BAE-15D0117DEF82}" dt="2024-01-23T17:26:17.251" v="216" actId="478"/>
          <ac:spMkLst>
            <pc:docMk/>
            <pc:sldMk cId="689329238" sldId="279"/>
            <ac:spMk id="4" creationId="{5F2288FD-9341-90F0-FEFA-AC337A9C0553}"/>
          </ac:spMkLst>
        </pc:spChg>
        <pc:spChg chg="add mod">
          <ac:chgData name="Joseph Stegemerten" userId="3faaf8d9-3a69-4c8b-b807-c4944e271286" providerId="ADAL" clId="{A27A775D-650B-BC46-8BAE-15D0117DEF82}" dt="2024-01-23T17:26:18.731" v="217"/>
          <ac:spMkLst>
            <pc:docMk/>
            <pc:sldMk cId="689329238" sldId="279"/>
            <ac:spMk id="6" creationId="{A48A49FD-38C2-20CB-7114-23C3917F300A}"/>
          </ac:spMkLst>
        </pc:spChg>
        <pc:graphicFrameChg chg="modGraphic">
          <ac:chgData name="Joseph Stegemerten" userId="3faaf8d9-3a69-4c8b-b807-c4944e271286" providerId="ADAL" clId="{A27A775D-650B-BC46-8BAE-15D0117DEF82}" dt="2024-01-23T17:26:01.216" v="215" actId="207"/>
          <ac:graphicFrameMkLst>
            <pc:docMk/>
            <pc:sldMk cId="689329238" sldId="279"/>
            <ac:graphicFrameMk id="5" creationId="{6E0F463A-0163-9874-DA19-B47795EA9FE4}"/>
          </ac:graphicFrameMkLst>
        </pc:graphicFrameChg>
      </pc:sldChg>
      <pc:sldChg chg="addSp delSp modSp mod">
        <pc:chgData name="Joseph Stegemerten" userId="3faaf8d9-3a69-4c8b-b807-c4944e271286" providerId="ADAL" clId="{A27A775D-650B-BC46-8BAE-15D0117DEF82}" dt="2024-01-23T17:25:06.237" v="208" actId="1076"/>
        <pc:sldMkLst>
          <pc:docMk/>
          <pc:sldMk cId="4157125231" sldId="282"/>
        </pc:sldMkLst>
        <pc:spChg chg="mod">
          <ac:chgData name="Joseph Stegemerten" userId="3faaf8d9-3a69-4c8b-b807-c4944e271286" providerId="ADAL" clId="{A27A775D-650B-BC46-8BAE-15D0117DEF82}" dt="2024-01-23T17:24:42.098" v="203" actId="1076"/>
          <ac:spMkLst>
            <pc:docMk/>
            <pc:sldMk cId="4157125231" sldId="282"/>
            <ac:spMk id="2" creationId="{D4362206-4963-5F1D-577F-8B1DB23578D8}"/>
          </ac:spMkLst>
        </pc:spChg>
        <pc:spChg chg="mod">
          <ac:chgData name="Joseph Stegemerten" userId="3faaf8d9-3a69-4c8b-b807-c4944e271286" providerId="ADAL" clId="{A27A775D-650B-BC46-8BAE-15D0117DEF82}" dt="2024-01-23T17:24:51.022" v="205" actId="1076"/>
          <ac:spMkLst>
            <pc:docMk/>
            <pc:sldMk cId="4157125231" sldId="282"/>
            <ac:spMk id="3" creationId="{03156176-A740-0342-15BE-F57D33181100}"/>
          </ac:spMkLst>
        </pc:spChg>
        <pc:spChg chg="del">
          <ac:chgData name="Joseph Stegemerten" userId="3faaf8d9-3a69-4c8b-b807-c4944e271286" providerId="ADAL" clId="{A27A775D-650B-BC46-8BAE-15D0117DEF82}" dt="2024-01-23T17:24:37.639" v="201" actId="478"/>
          <ac:spMkLst>
            <pc:docMk/>
            <pc:sldMk cId="4157125231" sldId="282"/>
            <ac:spMk id="4" creationId="{051CF2C6-18CD-0A2A-D1B9-CB63CE22FEA6}"/>
          </ac:spMkLst>
        </pc:spChg>
        <pc:spChg chg="add mod">
          <ac:chgData name="Joseph Stegemerten" userId="3faaf8d9-3a69-4c8b-b807-c4944e271286" providerId="ADAL" clId="{A27A775D-650B-BC46-8BAE-15D0117DEF82}" dt="2024-01-23T17:24:38.988" v="202"/>
          <ac:spMkLst>
            <pc:docMk/>
            <pc:sldMk cId="4157125231" sldId="282"/>
            <ac:spMk id="7" creationId="{29CC8122-75BF-9683-F88B-E9E080062F95}"/>
          </ac:spMkLst>
        </pc:spChg>
        <pc:graphicFrameChg chg="mod modGraphic">
          <ac:chgData name="Joseph Stegemerten" userId="3faaf8d9-3a69-4c8b-b807-c4944e271286" providerId="ADAL" clId="{A27A775D-650B-BC46-8BAE-15D0117DEF82}" dt="2024-01-23T17:25:06.237" v="208" actId="1076"/>
          <ac:graphicFrameMkLst>
            <pc:docMk/>
            <pc:sldMk cId="4157125231" sldId="282"/>
            <ac:graphicFrameMk id="5" creationId="{8A248C2D-1E55-5282-D340-077E2E12A9E5}"/>
          </ac:graphicFrameMkLst>
        </pc:graphicFrameChg>
      </pc:sldChg>
      <pc:sldChg chg="addSp delSp modSp mod">
        <pc:chgData name="Joseph Stegemerten" userId="3faaf8d9-3a69-4c8b-b807-c4944e271286" providerId="ADAL" clId="{A27A775D-650B-BC46-8BAE-15D0117DEF82}" dt="2024-01-23T17:26:47.684" v="221" actId="478"/>
        <pc:sldMkLst>
          <pc:docMk/>
          <pc:sldMk cId="2902342678" sldId="283"/>
        </pc:sldMkLst>
        <pc:spChg chg="mod">
          <ac:chgData name="Joseph Stegemerten" userId="3faaf8d9-3a69-4c8b-b807-c4944e271286" providerId="ADAL" clId="{A27A775D-650B-BC46-8BAE-15D0117DEF82}" dt="2024-01-23T17:10:13.527" v="62" actId="14100"/>
          <ac:spMkLst>
            <pc:docMk/>
            <pc:sldMk cId="2902342678" sldId="283"/>
            <ac:spMk id="3" creationId="{537036C8-4BEC-F35D-EC15-11BB47CF857C}"/>
          </ac:spMkLst>
        </pc:spChg>
        <pc:spChg chg="del">
          <ac:chgData name="Joseph Stegemerten" userId="3faaf8d9-3a69-4c8b-b807-c4944e271286" providerId="ADAL" clId="{A27A775D-650B-BC46-8BAE-15D0117DEF82}" dt="2024-01-23T17:08:41.330" v="31" actId="478"/>
          <ac:spMkLst>
            <pc:docMk/>
            <pc:sldMk cId="2902342678" sldId="283"/>
            <ac:spMk id="4" creationId="{4CDF12E3-A92A-2072-236C-0F4246B7DEFD}"/>
          </ac:spMkLst>
        </pc:spChg>
        <pc:spChg chg="add mod">
          <ac:chgData name="Joseph Stegemerten" userId="3faaf8d9-3a69-4c8b-b807-c4944e271286" providerId="ADAL" clId="{A27A775D-650B-BC46-8BAE-15D0117DEF82}" dt="2024-01-23T17:08:56.582" v="50" actId="20577"/>
          <ac:spMkLst>
            <pc:docMk/>
            <pc:sldMk cId="2902342678" sldId="283"/>
            <ac:spMk id="5" creationId="{C7AD88DF-14E4-2F45-CF41-2532E50FE8D0}"/>
          </ac:spMkLst>
        </pc:spChg>
        <pc:spChg chg="mod">
          <ac:chgData name="Joseph Stegemerten" userId="3faaf8d9-3a69-4c8b-b807-c4944e271286" providerId="ADAL" clId="{A27A775D-650B-BC46-8BAE-15D0117DEF82}" dt="2024-01-23T17:26:37.946" v="218"/>
          <ac:spMkLst>
            <pc:docMk/>
            <pc:sldMk cId="2902342678" sldId="283"/>
            <ac:spMk id="10" creationId="{5CD22EC9-EA66-F9FA-CB61-9E91CE4CC34A}"/>
          </ac:spMkLst>
        </pc:spChg>
        <pc:spChg chg="mod">
          <ac:chgData name="Joseph Stegemerten" userId="3faaf8d9-3a69-4c8b-b807-c4944e271286" providerId="ADAL" clId="{A27A775D-650B-BC46-8BAE-15D0117DEF82}" dt="2024-01-23T17:09:57.882" v="58" actId="1076"/>
          <ac:spMkLst>
            <pc:docMk/>
            <pc:sldMk cId="2902342678" sldId="283"/>
            <ac:spMk id="11" creationId="{E7FF11C3-726C-855D-82CB-50D92B71E0DE}"/>
          </ac:spMkLst>
        </pc:spChg>
        <pc:spChg chg="mod">
          <ac:chgData name="Joseph Stegemerten" userId="3faaf8d9-3a69-4c8b-b807-c4944e271286" providerId="ADAL" clId="{A27A775D-650B-BC46-8BAE-15D0117DEF82}" dt="2024-01-23T17:26:37.946" v="218"/>
          <ac:spMkLst>
            <pc:docMk/>
            <pc:sldMk cId="2902342678" sldId="283"/>
            <ac:spMk id="15" creationId="{D1885587-E43B-5958-28BC-6162FA9E90B5}"/>
          </ac:spMkLst>
        </pc:spChg>
        <pc:spChg chg="mod">
          <ac:chgData name="Joseph Stegemerten" userId="3faaf8d9-3a69-4c8b-b807-c4944e271286" providerId="ADAL" clId="{A27A775D-650B-BC46-8BAE-15D0117DEF82}" dt="2024-01-23T17:26:37.946" v="218"/>
          <ac:spMkLst>
            <pc:docMk/>
            <pc:sldMk cId="2902342678" sldId="283"/>
            <ac:spMk id="16" creationId="{6B26AC77-3DF1-487D-7AFA-35E09C93B6F1}"/>
          </ac:spMkLst>
        </pc:spChg>
        <pc:spChg chg="mod">
          <ac:chgData name="Joseph Stegemerten" userId="3faaf8d9-3a69-4c8b-b807-c4944e271286" providerId="ADAL" clId="{A27A775D-650B-BC46-8BAE-15D0117DEF82}" dt="2024-01-23T17:26:37.946" v="218"/>
          <ac:spMkLst>
            <pc:docMk/>
            <pc:sldMk cId="2902342678" sldId="283"/>
            <ac:spMk id="17" creationId="{13E83DB3-5CF3-F192-5B0E-A8E564B35E6C}"/>
          </ac:spMkLst>
        </pc:spChg>
        <pc:spChg chg="mod">
          <ac:chgData name="Joseph Stegemerten" userId="3faaf8d9-3a69-4c8b-b807-c4944e271286" providerId="ADAL" clId="{A27A775D-650B-BC46-8BAE-15D0117DEF82}" dt="2024-01-23T17:26:37.946" v="218"/>
          <ac:spMkLst>
            <pc:docMk/>
            <pc:sldMk cId="2902342678" sldId="283"/>
            <ac:spMk id="18" creationId="{305D41E9-D075-7D43-E12F-47E9D5783CAA}"/>
          </ac:spMkLst>
        </pc:spChg>
        <pc:spChg chg="mod">
          <ac:chgData name="Joseph Stegemerten" userId="3faaf8d9-3a69-4c8b-b807-c4944e271286" providerId="ADAL" clId="{A27A775D-650B-BC46-8BAE-15D0117DEF82}" dt="2024-01-23T17:26:37.946" v="218"/>
          <ac:spMkLst>
            <pc:docMk/>
            <pc:sldMk cId="2902342678" sldId="283"/>
            <ac:spMk id="21" creationId="{BEB7ABB0-6549-0048-223F-A014364FB4A0}"/>
          </ac:spMkLst>
        </pc:spChg>
        <pc:spChg chg="mod">
          <ac:chgData name="Joseph Stegemerten" userId="3faaf8d9-3a69-4c8b-b807-c4944e271286" providerId="ADAL" clId="{A27A775D-650B-BC46-8BAE-15D0117DEF82}" dt="2024-01-23T17:26:37.946" v="218"/>
          <ac:spMkLst>
            <pc:docMk/>
            <pc:sldMk cId="2902342678" sldId="283"/>
            <ac:spMk id="22" creationId="{346D0D5D-7200-5EEE-9A6B-014342CA8377}"/>
          </ac:spMkLst>
        </pc:spChg>
        <pc:spChg chg="mod">
          <ac:chgData name="Joseph Stegemerten" userId="3faaf8d9-3a69-4c8b-b807-c4944e271286" providerId="ADAL" clId="{A27A775D-650B-BC46-8BAE-15D0117DEF82}" dt="2024-01-23T17:26:37.946" v="218"/>
          <ac:spMkLst>
            <pc:docMk/>
            <pc:sldMk cId="2902342678" sldId="283"/>
            <ac:spMk id="23" creationId="{56559FFF-E713-D678-7F3B-6D1BE3296B95}"/>
          </ac:spMkLst>
        </pc:spChg>
        <pc:grpChg chg="add del mod">
          <ac:chgData name="Joseph Stegemerten" userId="3faaf8d9-3a69-4c8b-b807-c4944e271286" providerId="ADAL" clId="{A27A775D-650B-BC46-8BAE-15D0117DEF82}" dt="2024-01-23T17:26:47.684" v="221" actId="478"/>
          <ac:grpSpMkLst>
            <pc:docMk/>
            <pc:sldMk cId="2902342678" sldId="283"/>
            <ac:grpSpMk id="6" creationId="{74CD10CA-3E18-0742-C0BD-FFE9F1E28167}"/>
          </ac:grpSpMkLst>
        </pc:grpChg>
        <pc:grpChg chg="mod">
          <ac:chgData name="Joseph Stegemerten" userId="3faaf8d9-3a69-4c8b-b807-c4944e271286" providerId="ADAL" clId="{A27A775D-650B-BC46-8BAE-15D0117DEF82}" dt="2024-01-23T17:26:37.946" v="218"/>
          <ac:grpSpMkLst>
            <pc:docMk/>
            <pc:sldMk cId="2902342678" sldId="283"/>
            <ac:grpSpMk id="7" creationId="{4567F800-C65C-AF57-C571-721ACF7CA815}"/>
          </ac:grpSpMkLst>
        </pc:grpChg>
        <pc:grpChg chg="mod">
          <ac:chgData name="Joseph Stegemerten" userId="3faaf8d9-3a69-4c8b-b807-c4944e271286" providerId="ADAL" clId="{A27A775D-650B-BC46-8BAE-15D0117DEF82}" dt="2024-01-23T17:26:37.946" v="218"/>
          <ac:grpSpMkLst>
            <pc:docMk/>
            <pc:sldMk cId="2902342678" sldId="283"/>
            <ac:grpSpMk id="8" creationId="{B293FD03-6630-84E9-B458-1359B1173339}"/>
          </ac:grpSpMkLst>
        </pc:grpChg>
        <pc:grpChg chg="mod">
          <ac:chgData name="Joseph Stegemerten" userId="3faaf8d9-3a69-4c8b-b807-c4944e271286" providerId="ADAL" clId="{A27A775D-650B-BC46-8BAE-15D0117DEF82}" dt="2024-01-23T17:26:37.946" v="218"/>
          <ac:grpSpMkLst>
            <pc:docMk/>
            <pc:sldMk cId="2902342678" sldId="283"/>
            <ac:grpSpMk id="13" creationId="{4B68A1C6-F0AB-8C2D-8212-B7A5A47B146B}"/>
          </ac:grpSpMkLst>
        </pc:grpChg>
        <pc:grpChg chg="mod">
          <ac:chgData name="Joseph Stegemerten" userId="3faaf8d9-3a69-4c8b-b807-c4944e271286" providerId="ADAL" clId="{A27A775D-650B-BC46-8BAE-15D0117DEF82}" dt="2024-01-23T17:26:37.946" v="218"/>
          <ac:grpSpMkLst>
            <pc:docMk/>
            <pc:sldMk cId="2902342678" sldId="283"/>
            <ac:grpSpMk id="14" creationId="{DCA34610-9D56-0C77-D972-9826B406CD86}"/>
          </ac:grpSpMkLst>
        </pc:grpChg>
        <pc:grpChg chg="mod">
          <ac:chgData name="Joseph Stegemerten" userId="3faaf8d9-3a69-4c8b-b807-c4944e271286" providerId="ADAL" clId="{A27A775D-650B-BC46-8BAE-15D0117DEF82}" dt="2024-01-23T17:26:37.946" v="218"/>
          <ac:grpSpMkLst>
            <pc:docMk/>
            <pc:sldMk cId="2902342678" sldId="283"/>
            <ac:grpSpMk id="19" creationId="{07F5420F-9773-2F68-9E04-242EA895357A}"/>
          </ac:grpSpMkLst>
        </pc:grpChg>
        <pc:grpChg chg="mod">
          <ac:chgData name="Joseph Stegemerten" userId="3faaf8d9-3a69-4c8b-b807-c4944e271286" providerId="ADAL" clId="{A27A775D-650B-BC46-8BAE-15D0117DEF82}" dt="2024-01-23T17:26:37.946" v="218"/>
          <ac:grpSpMkLst>
            <pc:docMk/>
            <pc:sldMk cId="2902342678" sldId="283"/>
            <ac:grpSpMk id="20" creationId="{F1EEE4C0-6940-EB8F-D51B-82A4B9381F54}"/>
          </ac:grpSpMkLst>
        </pc:grpChg>
        <pc:graphicFrameChg chg="mod modGraphic">
          <ac:chgData name="Joseph Stegemerten" userId="3faaf8d9-3a69-4c8b-b807-c4944e271286" providerId="ADAL" clId="{A27A775D-650B-BC46-8BAE-15D0117DEF82}" dt="2024-01-23T17:10:15.587" v="63" actId="1076"/>
          <ac:graphicFrameMkLst>
            <pc:docMk/>
            <pc:sldMk cId="2902342678" sldId="283"/>
            <ac:graphicFrameMk id="9" creationId="{F9F8D80B-BD5D-A212-91FB-A7630FACDAA3}"/>
          </ac:graphicFrameMkLst>
        </pc:graphicFrameChg>
        <pc:picChg chg="mod">
          <ac:chgData name="Joseph Stegemerten" userId="3faaf8d9-3a69-4c8b-b807-c4944e271286" providerId="ADAL" clId="{A27A775D-650B-BC46-8BAE-15D0117DEF82}" dt="2024-01-23T17:09:59.650" v="59" actId="1076"/>
          <ac:picMkLst>
            <pc:docMk/>
            <pc:sldMk cId="2902342678" sldId="283"/>
            <ac:picMk id="12" creationId="{90ED0A47-B6F1-D6BC-6398-C2443F057F1A}"/>
          </ac:picMkLst>
        </pc:picChg>
      </pc:sldChg>
      <pc:sldChg chg="addSp delSp modSp mod">
        <pc:chgData name="Joseph Stegemerten" userId="3faaf8d9-3a69-4c8b-b807-c4944e271286" providerId="ADAL" clId="{A27A775D-650B-BC46-8BAE-15D0117DEF82}" dt="2024-01-23T17:11:57.092" v="81"/>
        <pc:sldMkLst>
          <pc:docMk/>
          <pc:sldMk cId="3427999900" sldId="284"/>
        </pc:sldMkLst>
        <pc:spChg chg="del">
          <ac:chgData name="Joseph Stegemerten" userId="3faaf8d9-3a69-4c8b-b807-c4944e271286" providerId="ADAL" clId="{A27A775D-650B-BC46-8BAE-15D0117DEF82}" dt="2024-01-23T17:11:48.802" v="80" actId="478"/>
          <ac:spMkLst>
            <pc:docMk/>
            <pc:sldMk cId="3427999900" sldId="284"/>
            <ac:spMk id="4" creationId="{D7ADFB9F-BB28-81B8-283E-5251B7262AD8}"/>
          </ac:spMkLst>
        </pc:spChg>
        <pc:spChg chg="add mod">
          <ac:chgData name="Joseph Stegemerten" userId="3faaf8d9-3a69-4c8b-b807-c4944e271286" providerId="ADAL" clId="{A27A775D-650B-BC46-8BAE-15D0117DEF82}" dt="2024-01-23T17:11:57.092" v="81"/>
          <ac:spMkLst>
            <pc:docMk/>
            <pc:sldMk cId="3427999900" sldId="284"/>
            <ac:spMk id="11" creationId="{F2D94035-9D0D-0348-D3DC-CEDAF3A257E4}"/>
          </ac:spMkLst>
        </pc:spChg>
        <pc:spChg chg="mod">
          <ac:chgData name="Joseph Stegemerten" userId="3faaf8d9-3a69-4c8b-b807-c4944e271286" providerId="ADAL" clId="{A27A775D-650B-BC46-8BAE-15D0117DEF82}" dt="2024-01-23T17:11:07.226" v="71" actId="1076"/>
          <ac:spMkLst>
            <pc:docMk/>
            <pc:sldMk cId="3427999900" sldId="284"/>
            <ac:spMk id="12" creationId="{379A2D48-E0CC-0F3A-5636-CF3E47988251}"/>
          </ac:spMkLst>
        </pc:spChg>
        <pc:spChg chg="mod">
          <ac:chgData name="Joseph Stegemerten" userId="3faaf8d9-3a69-4c8b-b807-c4944e271286" providerId="ADAL" clId="{A27A775D-650B-BC46-8BAE-15D0117DEF82}" dt="2024-01-23T17:11:19.359" v="73" actId="1076"/>
          <ac:spMkLst>
            <pc:docMk/>
            <pc:sldMk cId="3427999900" sldId="284"/>
            <ac:spMk id="57" creationId="{8C1A2448-3813-C342-5B15-F20E6ECA1521}"/>
          </ac:spMkLst>
        </pc:spChg>
        <pc:graphicFrameChg chg="modGraphic">
          <ac:chgData name="Joseph Stegemerten" userId="3faaf8d9-3a69-4c8b-b807-c4944e271286" providerId="ADAL" clId="{A27A775D-650B-BC46-8BAE-15D0117DEF82}" dt="2024-01-23T17:11:10.879" v="72" actId="207"/>
          <ac:graphicFrameMkLst>
            <pc:docMk/>
            <pc:sldMk cId="3427999900" sldId="284"/>
            <ac:graphicFrameMk id="5" creationId="{1B9D2319-20DE-4009-BB5E-0D07954A53F8}"/>
          </ac:graphicFrameMkLst>
        </pc:graphicFrameChg>
        <pc:graphicFrameChg chg="mod modGraphic">
          <ac:chgData name="Joseph Stegemerten" userId="3faaf8d9-3a69-4c8b-b807-c4944e271286" providerId="ADAL" clId="{A27A775D-650B-BC46-8BAE-15D0117DEF82}" dt="2024-01-23T17:11:41.687" v="79" actId="14100"/>
          <ac:graphicFrameMkLst>
            <pc:docMk/>
            <pc:sldMk cId="3427999900" sldId="284"/>
            <ac:graphicFrameMk id="10" creationId="{1BA29EA5-AD6E-C4A8-6EB8-D5B54B9B5A09}"/>
          </ac:graphicFrameMkLst>
        </pc:graphicFrameChg>
        <pc:cxnChg chg="mod">
          <ac:chgData name="Joseph Stegemerten" userId="3faaf8d9-3a69-4c8b-b807-c4944e271286" providerId="ADAL" clId="{A27A775D-650B-BC46-8BAE-15D0117DEF82}" dt="2024-01-23T17:10:35.599" v="66" actId="208"/>
          <ac:cxnSpMkLst>
            <pc:docMk/>
            <pc:sldMk cId="3427999900" sldId="284"/>
            <ac:cxnSpMk id="52" creationId="{7087FD2A-C629-8FC6-85FF-0FDA11655D28}"/>
          </ac:cxnSpMkLst>
        </pc:cxnChg>
        <pc:cxnChg chg="mod">
          <ac:chgData name="Joseph Stegemerten" userId="3faaf8d9-3a69-4c8b-b807-c4944e271286" providerId="ADAL" clId="{A27A775D-650B-BC46-8BAE-15D0117DEF82}" dt="2024-01-23T17:11:41.687" v="79" actId="14100"/>
          <ac:cxnSpMkLst>
            <pc:docMk/>
            <pc:sldMk cId="3427999900" sldId="284"/>
            <ac:cxnSpMk id="54" creationId="{C39360E9-23DF-EB74-80E9-2370E7BCD75C}"/>
          </ac:cxnSpMkLst>
        </pc:cxnChg>
      </pc:sldChg>
      <pc:sldChg chg="addSp delSp modSp mod">
        <pc:chgData name="Joseph Stegemerten" userId="3faaf8d9-3a69-4c8b-b807-c4944e271286" providerId="ADAL" clId="{A27A775D-650B-BC46-8BAE-15D0117DEF82}" dt="2024-01-23T17:13:39.197" v="108" actId="404"/>
        <pc:sldMkLst>
          <pc:docMk/>
          <pc:sldMk cId="583764073" sldId="285"/>
        </pc:sldMkLst>
        <pc:spChg chg="del">
          <ac:chgData name="Joseph Stegemerten" userId="3faaf8d9-3a69-4c8b-b807-c4944e271286" providerId="ADAL" clId="{A27A775D-650B-BC46-8BAE-15D0117DEF82}" dt="2024-01-23T17:12:01.245" v="82" actId="478"/>
          <ac:spMkLst>
            <pc:docMk/>
            <pc:sldMk cId="583764073" sldId="285"/>
            <ac:spMk id="4" creationId="{1CCA39B2-B4BD-DF12-5DB4-6D8F17BE69CF}"/>
          </ac:spMkLst>
        </pc:spChg>
        <pc:spChg chg="add mod">
          <ac:chgData name="Joseph Stegemerten" userId="3faaf8d9-3a69-4c8b-b807-c4944e271286" providerId="ADAL" clId="{A27A775D-650B-BC46-8BAE-15D0117DEF82}" dt="2024-01-23T17:12:02.787" v="83"/>
          <ac:spMkLst>
            <pc:docMk/>
            <pc:sldMk cId="583764073" sldId="285"/>
            <ac:spMk id="5" creationId="{DF3F3AE2-D268-5CCF-C29A-EBBA274F7C05}"/>
          </ac:spMkLst>
        </pc:spChg>
        <pc:graphicFrameChg chg="modGraphic">
          <ac:chgData name="Joseph Stegemerten" userId="3faaf8d9-3a69-4c8b-b807-c4944e271286" providerId="ADAL" clId="{A27A775D-650B-BC46-8BAE-15D0117DEF82}" dt="2024-01-23T17:13:39.197" v="108" actId="404"/>
          <ac:graphicFrameMkLst>
            <pc:docMk/>
            <pc:sldMk cId="583764073" sldId="285"/>
            <ac:graphicFrameMk id="9" creationId="{12DE1C88-47F8-9ECF-1C60-A8780BF0133A}"/>
          </ac:graphicFrameMkLst>
        </pc:graphicFrameChg>
      </pc:sldChg>
      <pc:sldChg chg="addSp delSp modSp mod">
        <pc:chgData name="Joseph Stegemerten" userId="3faaf8d9-3a69-4c8b-b807-c4944e271286" providerId="ADAL" clId="{A27A775D-650B-BC46-8BAE-15D0117DEF82}" dt="2024-01-23T17:16:32.743" v="126" actId="1076"/>
        <pc:sldMkLst>
          <pc:docMk/>
          <pc:sldMk cId="3579079528" sldId="288"/>
        </pc:sldMkLst>
        <pc:spChg chg="mod">
          <ac:chgData name="Joseph Stegemerten" userId="3faaf8d9-3a69-4c8b-b807-c4944e271286" providerId="ADAL" clId="{A27A775D-650B-BC46-8BAE-15D0117DEF82}" dt="2024-01-23T17:16:21.151" v="123" actId="1076"/>
          <ac:spMkLst>
            <pc:docMk/>
            <pc:sldMk cId="3579079528" sldId="288"/>
            <ac:spMk id="2" creationId="{453EE026-A1C6-8594-F57A-3E7CE4F2D2D8}"/>
          </ac:spMkLst>
        </pc:spChg>
        <pc:spChg chg="mod">
          <ac:chgData name="Joseph Stegemerten" userId="3faaf8d9-3a69-4c8b-b807-c4944e271286" providerId="ADAL" clId="{A27A775D-650B-BC46-8BAE-15D0117DEF82}" dt="2024-01-23T17:16:32.743" v="126" actId="1076"/>
          <ac:spMkLst>
            <pc:docMk/>
            <pc:sldMk cId="3579079528" sldId="288"/>
            <ac:spMk id="3" creationId="{DD02E5D7-79E9-C124-5715-966602C434C7}"/>
          </ac:spMkLst>
        </pc:spChg>
        <pc:spChg chg="del">
          <ac:chgData name="Joseph Stegemerten" userId="3faaf8d9-3a69-4c8b-b807-c4944e271286" providerId="ADAL" clId="{A27A775D-650B-BC46-8BAE-15D0117DEF82}" dt="2024-01-23T17:16:14.442" v="121" actId="478"/>
          <ac:spMkLst>
            <pc:docMk/>
            <pc:sldMk cId="3579079528" sldId="288"/>
            <ac:spMk id="4" creationId="{2670721A-0692-9618-83FA-BCD54D2858AF}"/>
          </ac:spMkLst>
        </pc:spChg>
        <pc:spChg chg="add mod">
          <ac:chgData name="Joseph Stegemerten" userId="3faaf8d9-3a69-4c8b-b807-c4944e271286" providerId="ADAL" clId="{A27A775D-650B-BC46-8BAE-15D0117DEF82}" dt="2024-01-23T17:16:16.189" v="122"/>
          <ac:spMkLst>
            <pc:docMk/>
            <pc:sldMk cId="3579079528" sldId="288"/>
            <ac:spMk id="9" creationId="{39083D57-8412-73E2-DDC2-EFA9B31B51F6}"/>
          </ac:spMkLst>
        </pc:spChg>
        <pc:graphicFrameChg chg="mod">
          <ac:chgData name="Joseph Stegemerten" userId="3faaf8d9-3a69-4c8b-b807-c4944e271286" providerId="ADAL" clId="{A27A775D-650B-BC46-8BAE-15D0117DEF82}" dt="2024-01-23T17:16:26.160" v="124" actId="1076"/>
          <ac:graphicFrameMkLst>
            <pc:docMk/>
            <pc:sldMk cId="3579079528" sldId="288"/>
            <ac:graphicFrameMk id="5" creationId="{24109673-F993-0C01-C66F-216534691327}"/>
          </ac:graphicFrameMkLst>
        </pc:graphicFrameChg>
        <pc:graphicFrameChg chg="mod">
          <ac:chgData name="Joseph Stegemerten" userId="3faaf8d9-3a69-4c8b-b807-c4944e271286" providerId="ADAL" clId="{A27A775D-650B-BC46-8BAE-15D0117DEF82}" dt="2024-01-23T17:16:26.160" v="124" actId="1076"/>
          <ac:graphicFrameMkLst>
            <pc:docMk/>
            <pc:sldMk cId="3579079528" sldId="288"/>
            <ac:graphicFrameMk id="6" creationId="{E048F13C-EC50-FF1A-7E92-9416AD5F9025}"/>
          </ac:graphicFrameMkLst>
        </pc:graphicFrameChg>
        <pc:graphicFrameChg chg="mod">
          <ac:chgData name="Joseph Stegemerten" userId="3faaf8d9-3a69-4c8b-b807-c4944e271286" providerId="ADAL" clId="{A27A775D-650B-BC46-8BAE-15D0117DEF82}" dt="2024-01-23T17:16:26.160" v="124" actId="1076"/>
          <ac:graphicFrameMkLst>
            <pc:docMk/>
            <pc:sldMk cId="3579079528" sldId="288"/>
            <ac:graphicFrameMk id="7" creationId="{B4C332D7-08B4-7C4D-0EE2-254DA15D0BF7}"/>
          </ac:graphicFrameMkLst>
        </pc:graphicFrameChg>
      </pc:sldChg>
      <pc:sldChg chg="addSp delSp modSp mod">
        <pc:chgData name="Joseph Stegemerten" userId="3faaf8d9-3a69-4c8b-b807-c4944e271286" providerId="ADAL" clId="{A27A775D-650B-BC46-8BAE-15D0117DEF82}" dt="2024-01-23T17:14:16.494" v="113"/>
        <pc:sldMkLst>
          <pc:docMk/>
          <pc:sldMk cId="4165626370" sldId="289"/>
        </pc:sldMkLst>
        <pc:spChg chg="del">
          <ac:chgData name="Joseph Stegemerten" userId="3faaf8d9-3a69-4c8b-b807-c4944e271286" providerId="ADAL" clId="{A27A775D-650B-BC46-8BAE-15D0117DEF82}" dt="2024-01-23T17:14:15.051" v="112" actId="478"/>
          <ac:spMkLst>
            <pc:docMk/>
            <pc:sldMk cId="4165626370" sldId="289"/>
            <ac:spMk id="2" creationId="{491D0988-0DF6-59D9-87C7-23F99B8BAC68}"/>
          </ac:spMkLst>
        </pc:spChg>
        <pc:spChg chg="mod">
          <ac:chgData name="Joseph Stegemerten" userId="3faaf8d9-3a69-4c8b-b807-c4944e271286" providerId="ADAL" clId="{A27A775D-650B-BC46-8BAE-15D0117DEF82}" dt="2024-01-23T17:14:07.638" v="111" actId="207"/>
          <ac:spMkLst>
            <pc:docMk/>
            <pc:sldMk cId="4165626370" sldId="289"/>
            <ac:spMk id="3" creationId="{43A03E2C-9707-C3EF-C31C-808E75AAE529}"/>
          </ac:spMkLst>
        </pc:spChg>
        <pc:spChg chg="add mod">
          <ac:chgData name="Joseph Stegemerten" userId="3faaf8d9-3a69-4c8b-b807-c4944e271286" providerId="ADAL" clId="{A27A775D-650B-BC46-8BAE-15D0117DEF82}" dt="2024-01-23T17:14:16.494" v="113"/>
          <ac:spMkLst>
            <pc:docMk/>
            <pc:sldMk cId="4165626370" sldId="289"/>
            <ac:spMk id="6" creationId="{5A2AA360-C105-2438-AC4F-A8ABE8D9FFDF}"/>
          </ac:spMkLst>
        </pc:spChg>
      </pc:sldChg>
      <pc:sldChg chg="addSp delSp modSp mod">
        <pc:chgData name="Joseph Stegemerten" userId="3faaf8d9-3a69-4c8b-b807-c4944e271286" providerId="ADAL" clId="{A27A775D-650B-BC46-8BAE-15D0117DEF82}" dt="2024-01-23T17:17:28.425" v="135" actId="12385"/>
        <pc:sldMkLst>
          <pc:docMk/>
          <pc:sldMk cId="332659262" sldId="291"/>
        </pc:sldMkLst>
        <pc:spChg chg="mod">
          <ac:chgData name="Joseph Stegemerten" userId="3faaf8d9-3a69-4c8b-b807-c4944e271286" providerId="ADAL" clId="{A27A775D-650B-BC46-8BAE-15D0117DEF82}" dt="2024-01-23T17:16:55.464" v="132" actId="1076"/>
          <ac:spMkLst>
            <pc:docMk/>
            <pc:sldMk cId="332659262" sldId="291"/>
            <ac:spMk id="2" creationId="{C1679C7C-EB08-5749-B298-5C87C8481E71}"/>
          </ac:spMkLst>
        </pc:spChg>
        <pc:spChg chg="del">
          <ac:chgData name="Joseph Stegemerten" userId="3faaf8d9-3a69-4c8b-b807-c4944e271286" providerId="ADAL" clId="{A27A775D-650B-BC46-8BAE-15D0117DEF82}" dt="2024-01-23T17:16:57.142" v="133" actId="478"/>
          <ac:spMkLst>
            <pc:docMk/>
            <pc:sldMk cId="332659262" sldId="291"/>
            <ac:spMk id="4" creationId="{A50CDB63-F7C8-EAA7-1C2A-6B97CB5B9AEB}"/>
          </ac:spMkLst>
        </pc:spChg>
        <pc:spChg chg="add mod">
          <ac:chgData name="Joseph Stegemerten" userId="3faaf8d9-3a69-4c8b-b807-c4944e271286" providerId="ADAL" clId="{A27A775D-650B-BC46-8BAE-15D0117DEF82}" dt="2024-01-23T17:16:58.628" v="134"/>
          <ac:spMkLst>
            <pc:docMk/>
            <pc:sldMk cId="332659262" sldId="291"/>
            <ac:spMk id="7" creationId="{EB80ED24-462F-E921-3826-D87191F77D80}"/>
          </ac:spMkLst>
        </pc:spChg>
        <pc:graphicFrameChg chg="modGraphic">
          <ac:chgData name="Joseph Stegemerten" userId="3faaf8d9-3a69-4c8b-b807-c4944e271286" providerId="ADAL" clId="{A27A775D-650B-BC46-8BAE-15D0117DEF82}" dt="2024-01-23T17:17:28.425" v="135" actId="12385"/>
          <ac:graphicFrameMkLst>
            <pc:docMk/>
            <pc:sldMk cId="332659262" sldId="291"/>
            <ac:graphicFrameMk id="5" creationId="{20AA6714-70D1-895A-2E4E-6E6D2A335A1A}"/>
          </ac:graphicFrameMkLst>
        </pc:graphicFrameChg>
      </pc:sldChg>
      <pc:sldChg chg="addSp delSp modSp mod">
        <pc:chgData name="Joseph Stegemerten" userId="3faaf8d9-3a69-4c8b-b807-c4944e271286" providerId="ADAL" clId="{A27A775D-650B-BC46-8BAE-15D0117DEF82}" dt="2024-01-23T17:23:39.227" v="194" actId="20577"/>
        <pc:sldMkLst>
          <pc:docMk/>
          <pc:sldMk cId="3018782051" sldId="292"/>
        </pc:sldMkLst>
        <pc:spChg chg="del">
          <ac:chgData name="Joseph Stegemerten" userId="3faaf8d9-3a69-4c8b-b807-c4944e271286" providerId="ADAL" clId="{A27A775D-650B-BC46-8BAE-15D0117DEF82}" dt="2024-01-23T17:22:39.718" v="182" actId="478"/>
          <ac:spMkLst>
            <pc:docMk/>
            <pc:sldMk cId="3018782051" sldId="292"/>
            <ac:spMk id="4" creationId="{89648CCE-B531-126A-5C02-F8DDB055C952}"/>
          </ac:spMkLst>
        </pc:spChg>
        <pc:spChg chg="add mod">
          <ac:chgData name="Joseph Stegemerten" userId="3faaf8d9-3a69-4c8b-b807-c4944e271286" providerId="ADAL" clId="{A27A775D-650B-BC46-8BAE-15D0117DEF82}" dt="2024-01-23T17:22:41.394" v="183"/>
          <ac:spMkLst>
            <pc:docMk/>
            <pc:sldMk cId="3018782051" sldId="292"/>
            <ac:spMk id="5" creationId="{9F703CE1-E761-094B-9572-8774E862F238}"/>
          </ac:spMkLst>
        </pc:spChg>
        <pc:graphicFrameChg chg="mod modGraphic">
          <ac:chgData name="Joseph Stegemerten" userId="3faaf8d9-3a69-4c8b-b807-c4944e271286" providerId="ADAL" clId="{A27A775D-650B-BC46-8BAE-15D0117DEF82}" dt="2024-01-23T17:23:39.227" v="194" actId="20577"/>
          <ac:graphicFrameMkLst>
            <pc:docMk/>
            <pc:sldMk cId="3018782051" sldId="292"/>
            <ac:graphicFrameMk id="9" creationId="{FC03ABC8-BBE4-E635-7355-DF3D101B281B}"/>
          </ac:graphicFrameMkLst>
        </pc:graphicFrameChg>
      </pc:sldChg>
      <pc:sldChg chg="addSp delSp modSp mod">
        <pc:chgData name="Joseph Stegemerten" userId="3faaf8d9-3a69-4c8b-b807-c4944e271286" providerId="ADAL" clId="{A27A775D-650B-BC46-8BAE-15D0117DEF82}" dt="2024-01-23T17:23:55.931" v="196"/>
        <pc:sldMkLst>
          <pc:docMk/>
          <pc:sldMk cId="1707996649" sldId="293"/>
        </pc:sldMkLst>
        <pc:spChg chg="del">
          <ac:chgData name="Joseph Stegemerten" userId="3faaf8d9-3a69-4c8b-b807-c4944e271286" providerId="ADAL" clId="{A27A775D-650B-BC46-8BAE-15D0117DEF82}" dt="2024-01-23T17:23:54.530" v="195" actId="478"/>
          <ac:spMkLst>
            <pc:docMk/>
            <pc:sldMk cId="1707996649" sldId="293"/>
            <ac:spMk id="4" creationId="{A09C7D62-EA97-0039-6E12-3DEA9709F9D8}"/>
          </ac:spMkLst>
        </pc:spChg>
        <pc:spChg chg="add mod">
          <ac:chgData name="Joseph Stegemerten" userId="3faaf8d9-3a69-4c8b-b807-c4944e271286" providerId="ADAL" clId="{A27A775D-650B-BC46-8BAE-15D0117DEF82}" dt="2024-01-23T17:23:55.931" v="196"/>
          <ac:spMkLst>
            <pc:docMk/>
            <pc:sldMk cId="1707996649" sldId="293"/>
            <ac:spMk id="7" creationId="{6195ED4F-DFFD-6301-153C-2D6142BC2B89}"/>
          </ac:spMkLst>
        </pc:spChg>
      </pc:sldChg>
      <pc:sldChg chg="addSp delSp modSp mod">
        <pc:chgData name="Joseph Stegemerten" userId="3faaf8d9-3a69-4c8b-b807-c4944e271286" providerId="ADAL" clId="{A27A775D-650B-BC46-8BAE-15D0117DEF82}" dt="2024-01-23T17:21:48.255" v="173" actId="1035"/>
        <pc:sldMkLst>
          <pc:docMk/>
          <pc:sldMk cId="839433608" sldId="296"/>
        </pc:sldMkLst>
        <pc:spChg chg="mod">
          <ac:chgData name="Joseph Stegemerten" userId="3faaf8d9-3a69-4c8b-b807-c4944e271286" providerId="ADAL" clId="{A27A775D-650B-BC46-8BAE-15D0117DEF82}" dt="2024-01-23T17:20:36.532" v="162" actId="1076"/>
          <ac:spMkLst>
            <pc:docMk/>
            <pc:sldMk cId="839433608" sldId="296"/>
            <ac:spMk id="3" creationId="{6450D0C9-DED0-BE3D-5EAC-B4D9E82B7EDE}"/>
          </ac:spMkLst>
        </pc:spChg>
        <pc:spChg chg="del">
          <ac:chgData name="Joseph Stegemerten" userId="3faaf8d9-3a69-4c8b-b807-c4944e271286" providerId="ADAL" clId="{A27A775D-650B-BC46-8BAE-15D0117DEF82}" dt="2024-01-23T17:19:15.889" v="151" actId="478"/>
          <ac:spMkLst>
            <pc:docMk/>
            <pc:sldMk cId="839433608" sldId="296"/>
            <ac:spMk id="4" creationId="{0D1879BD-23FA-2EDE-D26B-522F3985F2E5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7" creationId="{CAC94D8A-FAC6-2442-DBCB-A2C88EB466F4}"/>
          </ac:spMkLst>
        </pc:spChg>
        <pc:spChg chg="mod topLvl">
          <ac:chgData name="Joseph Stegemerten" userId="3faaf8d9-3a69-4c8b-b807-c4944e271286" providerId="ADAL" clId="{A27A775D-650B-BC46-8BAE-15D0117DEF82}" dt="2024-01-23T17:18:39.105" v="143" actId="164"/>
          <ac:spMkLst>
            <pc:docMk/>
            <pc:sldMk cId="839433608" sldId="296"/>
            <ac:spMk id="8" creationId="{7DFBE3B1-8E5F-C871-7793-686415A4DC0F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9" creationId="{21AF8B78-AA68-3F68-FC22-1FE9E775F4C6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10" creationId="{DB34C605-0DCA-AE8D-9F93-A9C9185FFBBC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12" creationId="{0B079D42-F720-3358-A54A-A9D343CE4387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13" creationId="{114A5C24-FB11-4536-E11F-CA47622705EB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14" creationId="{8701767F-126C-7975-AEA9-072161276AAA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16" creationId="{24629AF9-F1F9-FA4A-53BE-E1F761B459B0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17" creationId="{8F112199-C062-D775-B46B-5D1E7BD57D02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18" creationId="{5EDDAEE4-C100-E3AF-B9DD-91C21585354A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20" creationId="{74F5D436-4363-C424-BFEC-308E8DAF1804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21" creationId="{766C5295-9DE2-E497-9CD9-54FABBDD3CD9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22" creationId="{01BE39ED-8D26-1A40-D0ED-2E925E92F427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24" creationId="{621231BC-4487-4D94-E14B-5405D8CB827A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25" creationId="{CF1B0819-3D75-F037-400A-A6787C0CEB76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26" creationId="{9136D7B9-A60E-E78D-8270-D6F488E35815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28" creationId="{21E7F368-63ED-EE0F-3003-4FC66652B73E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29" creationId="{F0F42412-F75A-A48B-1CE8-40758CD04A8A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30" creationId="{A1A2AE81-4E0E-89DF-1277-09BF9F231201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32" creationId="{64617F83-2C42-B40D-A2E0-A9BA328077E4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33" creationId="{71AF6EF0-5965-ADD1-EE88-A83E65E3D3CE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35" creationId="{F8B81E97-DFBF-2D9E-3C31-D332CA584458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36" creationId="{45481003-85FD-0942-77D4-558469DE1035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38" creationId="{342BCE19-3309-EA52-6F52-FA70D8C13079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39" creationId="{E4BFD686-2598-0793-0297-054BAB14C55C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40" creationId="{141D03A5-32D1-69C4-7296-CD5AF7CB6734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41" creationId="{8804964A-0F9D-8125-44C2-1A8E605EBA44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43" creationId="{A95BC8D5-09EE-8749-E4F7-E9A4559122F9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45" creationId="{9E21A022-E51D-8ACE-1DDD-36C8F96A535D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46" creationId="{BDAD9592-3850-BE65-B39E-2390074BA3D3}"/>
          </ac:spMkLst>
        </pc:spChg>
        <pc:spChg chg="mod topLvl">
          <ac:chgData name="Joseph Stegemerten" userId="3faaf8d9-3a69-4c8b-b807-c4944e271286" providerId="ADAL" clId="{A27A775D-650B-BC46-8BAE-15D0117DEF82}" dt="2024-01-23T17:21:48.255" v="173" actId="1035"/>
          <ac:spMkLst>
            <pc:docMk/>
            <pc:sldMk cId="839433608" sldId="296"/>
            <ac:spMk id="47" creationId="{4BBF0A9B-3573-1A39-BD16-668DC36F6456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48" creationId="{D67E171A-DD65-5F43-866F-CA4483723FEA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49" creationId="{CEB0BC8A-E4D5-28B4-41F6-B6C094C2086C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50" creationId="{080EB6C9-0645-58FF-2D2C-890CE269EB4A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51" creationId="{E0509EF8-5A36-2AA3-546E-B29240E0E7AA}"/>
          </ac:spMkLst>
        </pc:spChg>
        <pc:spChg chg="mod topLvl">
          <ac:chgData name="Joseph Stegemerten" userId="3faaf8d9-3a69-4c8b-b807-c4944e271286" providerId="ADAL" clId="{A27A775D-650B-BC46-8BAE-15D0117DEF82}" dt="2024-01-23T17:19:02.529" v="148" actId="164"/>
          <ac:spMkLst>
            <pc:docMk/>
            <pc:sldMk cId="839433608" sldId="296"/>
            <ac:spMk id="52" creationId="{DE731FEA-BB07-5CCB-F24B-7057BCF426A8}"/>
          </ac:spMkLst>
        </pc:spChg>
        <pc:spChg chg="mod topLvl">
          <ac:chgData name="Joseph Stegemerten" userId="3faaf8d9-3a69-4c8b-b807-c4944e271286" providerId="ADAL" clId="{A27A775D-650B-BC46-8BAE-15D0117DEF82}" dt="2024-01-23T17:18:39.105" v="143" actId="164"/>
          <ac:spMkLst>
            <pc:docMk/>
            <pc:sldMk cId="839433608" sldId="296"/>
            <ac:spMk id="61" creationId="{5BA68F70-A5C0-85A2-820A-9E76F678B8FF}"/>
          </ac:spMkLst>
        </pc:spChg>
        <pc:spChg chg="mod topLvl">
          <ac:chgData name="Joseph Stegemerten" userId="3faaf8d9-3a69-4c8b-b807-c4944e271286" providerId="ADAL" clId="{A27A775D-650B-BC46-8BAE-15D0117DEF82}" dt="2024-01-23T17:18:39.105" v="143" actId="164"/>
          <ac:spMkLst>
            <pc:docMk/>
            <pc:sldMk cId="839433608" sldId="296"/>
            <ac:spMk id="62" creationId="{ADD7CED7-3D78-2463-D736-1FA516F9DFC1}"/>
          </ac:spMkLst>
        </pc:spChg>
        <pc:spChg chg="mod topLvl">
          <ac:chgData name="Joseph Stegemerten" userId="3faaf8d9-3a69-4c8b-b807-c4944e271286" providerId="ADAL" clId="{A27A775D-650B-BC46-8BAE-15D0117DEF82}" dt="2024-01-23T17:18:39.105" v="143" actId="164"/>
          <ac:spMkLst>
            <pc:docMk/>
            <pc:sldMk cId="839433608" sldId="296"/>
            <ac:spMk id="63" creationId="{4C19D576-E75A-73A3-696D-D6DE4D3AFF1D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66" creationId="{A09F222F-6B3F-4C79-B3D9-087A3F0DF8AA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67" creationId="{A98731E9-210A-602F-198B-65498C737481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68" creationId="{0B4393A9-FE90-9438-9FA6-B9210C6EF62C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69" creationId="{BA4CDA3C-8AE2-8592-30E5-984CDE75FFEA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70" creationId="{86815530-BDAF-94AF-668E-EB07E63D8281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71" creationId="{019B791E-93CF-AF56-5214-31251722A78E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72" creationId="{DEB67335-4F44-3922-128D-2CFFC6DE85BC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73" creationId="{B93DB0A3-CCBA-ED43-2B55-D2CFFEC52538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74" creationId="{E19B8FF7-0824-B313-5932-981BBA59AD3A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75" creationId="{9F6D8F94-A37C-3F56-9D71-D6494672218C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76" creationId="{F66E728D-0E35-CB50-95FA-804FDE58C0F5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77" creationId="{DA4C602C-04F2-FC4D-A04F-C3B7DCAA6E8A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78" creationId="{3FD533E6-94CA-C8EB-CBEE-8CAB1BA1D16E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79" creationId="{BA063448-89BE-C696-C2D9-1CF1EDED7EEC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80" creationId="{662B3FCD-B4AD-11E6-880C-CFE445FD425A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81" creationId="{81996D1C-E257-B228-A11E-D0FC63640A8D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82" creationId="{CAC16047-E179-34BE-2A36-170D845DA990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83" creationId="{9D715710-42D7-EA16-4DEA-6337A2EA5354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84" creationId="{BEDC2028-6CF1-FECC-2FC9-CAFCDA3AFEDD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85" creationId="{81D56293-DD68-0066-0CA9-363DF5458B5E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86" creationId="{DC3141D0-FF0A-315D-D938-A5244FAE3B46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87" creationId="{75211E3D-0966-9106-DD3B-CAF60DCB9D52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88" creationId="{217EEAF1-3BA0-C529-F5A6-3ED7A048E92A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89" creationId="{1AFFD3DB-ACF7-3C33-CA58-F3BEAE7EEBB6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90" creationId="{AB3A5F35-2DF8-BDA3-0B51-A6FB21A24D04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91" creationId="{38EE2809-97B1-7D6E-4F13-06EE290562FC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92" creationId="{A8134E79-2F1E-FC43-A6C3-BB6BB2F8EBF6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93" creationId="{05E35198-C0EB-58BF-1CAD-7B231DC5F90C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94" creationId="{BB65C03A-2A98-F8A2-7180-9C1422505823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95" creationId="{B585B310-8FFB-EC1F-0CA4-3E5DFF1EEF79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96" creationId="{E7F7BED1-8AE0-EFAD-445A-A5A8F659B8AD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97" creationId="{CE89B930-9EC9-D1B4-C025-FDDABDF6924E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98" creationId="{B15547BB-2EB6-CF27-DEC2-B7212D7E86F7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99" creationId="{C04A99A8-D6EA-D569-00BC-6B7A2E972E63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100" creationId="{77A616C9-7174-4C1A-2FEF-A1FE20237D00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101" creationId="{86293DA4-70EB-5D7B-354D-3CDC81C1EA6F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102" creationId="{79409100-CC09-1563-FDEF-22FFF017AD9B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103" creationId="{260BEACF-7FFE-FB3A-3C66-62221ECE7EE0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104" creationId="{5A5E7815-C5BF-0B34-0187-73B3BBBC3681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105" creationId="{07D2BCB1-6CDA-DEE2-FED9-DBAFAFAB8DF0}"/>
          </ac:spMkLst>
        </pc:spChg>
        <pc:spChg chg="mod">
          <ac:chgData name="Joseph Stegemerten" userId="3faaf8d9-3a69-4c8b-b807-c4944e271286" providerId="ADAL" clId="{A27A775D-650B-BC46-8BAE-15D0117DEF82}" dt="2024-01-23T17:18:26.195" v="142" actId="165"/>
          <ac:spMkLst>
            <pc:docMk/>
            <pc:sldMk cId="839433608" sldId="296"/>
            <ac:spMk id="106" creationId="{37576076-7DFF-602B-014C-4D49B18611D1}"/>
          </ac:spMkLst>
        </pc:spChg>
        <pc:spChg chg="add mod">
          <ac:chgData name="Joseph Stegemerten" userId="3faaf8d9-3a69-4c8b-b807-c4944e271286" providerId="ADAL" clId="{A27A775D-650B-BC46-8BAE-15D0117DEF82}" dt="2024-01-23T17:19:17.614" v="152"/>
          <ac:spMkLst>
            <pc:docMk/>
            <pc:sldMk cId="839433608" sldId="296"/>
            <ac:spMk id="109" creationId="{0757F646-9E87-8BBA-64F5-87F48EF92206}"/>
          </ac:spMkLst>
        </pc:spChg>
        <pc:spChg chg="mod">
          <ac:chgData name="Joseph Stegemerten" userId="3faaf8d9-3a69-4c8b-b807-c4944e271286" providerId="ADAL" clId="{A27A775D-650B-BC46-8BAE-15D0117DEF82}" dt="2024-01-23T17:19:37.502" v="153"/>
          <ac:spMkLst>
            <pc:docMk/>
            <pc:sldMk cId="839433608" sldId="296"/>
            <ac:spMk id="113" creationId="{7F902149-09B5-E033-DC32-487FA2447768}"/>
          </ac:spMkLst>
        </pc:spChg>
        <pc:spChg chg="mod">
          <ac:chgData name="Joseph Stegemerten" userId="3faaf8d9-3a69-4c8b-b807-c4944e271286" providerId="ADAL" clId="{A27A775D-650B-BC46-8BAE-15D0117DEF82}" dt="2024-01-23T17:19:37.502" v="153"/>
          <ac:spMkLst>
            <pc:docMk/>
            <pc:sldMk cId="839433608" sldId="296"/>
            <ac:spMk id="116" creationId="{EA7FC9B4-3CB0-D6CD-64F4-9B9A69959531}"/>
          </ac:spMkLst>
        </pc:spChg>
        <pc:spChg chg="mod">
          <ac:chgData name="Joseph Stegemerten" userId="3faaf8d9-3a69-4c8b-b807-c4944e271286" providerId="ADAL" clId="{A27A775D-650B-BC46-8BAE-15D0117DEF82}" dt="2024-01-23T17:19:37.502" v="153"/>
          <ac:spMkLst>
            <pc:docMk/>
            <pc:sldMk cId="839433608" sldId="296"/>
            <ac:spMk id="117" creationId="{24B855B2-F45A-0B59-8AC8-C1FDFB376EB6}"/>
          </ac:spMkLst>
        </pc:spChg>
        <pc:spChg chg="mod">
          <ac:chgData name="Joseph Stegemerten" userId="3faaf8d9-3a69-4c8b-b807-c4944e271286" providerId="ADAL" clId="{A27A775D-650B-BC46-8BAE-15D0117DEF82}" dt="2024-01-23T17:19:37.502" v="153"/>
          <ac:spMkLst>
            <pc:docMk/>
            <pc:sldMk cId="839433608" sldId="296"/>
            <ac:spMk id="118" creationId="{8AF20E3F-3AEE-3867-CBD5-B664D54B1406}"/>
          </ac:spMkLst>
        </pc:spChg>
        <pc:spChg chg="mod">
          <ac:chgData name="Joseph Stegemerten" userId="3faaf8d9-3a69-4c8b-b807-c4944e271286" providerId="ADAL" clId="{A27A775D-650B-BC46-8BAE-15D0117DEF82}" dt="2024-01-23T17:19:37.502" v="153"/>
          <ac:spMkLst>
            <pc:docMk/>
            <pc:sldMk cId="839433608" sldId="296"/>
            <ac:spMk id="119" creationId="{D7449EA9-6067-FBA7-1044-82A0A65135DF}"/>
          </ac:spMkLst>
        </pc:spChg>
        <pc:spChg chg="mod">
          <ac:chgData name="Joseph Stegemerten" userId="3faaf8d9-3a69-4c8b-b807-c4944e271286" providerId="ADAL" clId="{A27A775D-650B-BC46-8BAE-15D0117DEF82}" dt="2024-01-23T17:19:37.502" v="153"/>
          <ac:spMkLst>
            <pc:docMk/>
            <pc:sldMk cId="839433608" sldId="296"/>
            <ac:spMk id="122" creationId="{A301FE89-76B5-611E-07FD-0386BE1C113D}"/>
          </ac:spMkLst>
        </pc:spChg>
        <pc:spChg chg="mod">
          <ac:chgData name="Joseph Stegemerten" userId="3faaf8d9-3a69-4c8b-b807-c4944e271286" providerId="ADAL" clId="{A27A775D-650B-BC46-8BAE-15D0117DEF82}" dt="2024-01-23T17:19:37.502" v="153"/>
          <ac:spMkLst>
            <pc:docMk/>
            <pc:sldMk cId="839433608" sldId="296"/>
            <ac:spMk id="123" creationId="{0BED8364-1367-1213-85B8-0769DB6DBC09}"/>
          </ac:spMkLst>
        </pc:spChg>
        <pc:spChg chg="mod">
          <ac:chgData name="Joseph Stegemerten" userId="3faaf8d9-3a69-4c8b-b807-c4944e271286" providerId="ADAL" clId="{A27A775D-650B-BC46-8BAE-15D0117DEF82}" dt="2024-01-23T17:19:37.502" v="153"/>
          <ac:spMkLst>
            <pc:docMk/>
            <pc:sldMk cId="839433608" sldId="296"/>
            <ac:spMk id="124" creationId="{2884FD95-E3A9-92BC-AE3D-FD785ABD42CA}"/>
          </ac:spMkLst>
        </pc:spChg>
        <pc:spChg chg="del mod topLvl">
          <ac:chgData name="Joseph Stegemerten" userId="3faaf8d9-3a69-4c8b-b807-c4944e271286" providerId="ADAL" clId="{A27A775D-650B-BC46-8BAE-15D0117DEF82}" dt="2024-01-23T17:20:43.966" v="164" actId="478"/>
          <ac:spMkLst>
            <pc:docMk/>
            <pc:sldMk cId="839433608" sldId="296"/>
            <ac:spMk id="126" creationId="{3760939D-2B31-9B08-73FB-97062EAD5BB4}"/>
          </ac:spMkLst>
        </pc:spChg>
        <pc:spChg chg="del mod topLvl">
          <ac:chgData name="Joseph Stegemerten" userId="3faaf8d9-3a69-4c8b-b807-c4944e271286" providerId="ADAL" clId="{A27A775D-650B-BC46-8BAE-15D0117DEF82}" dt="2024-01-23T17:20:43.966" v="164" actId="478"/>
          <ac:spMkLst>
            <pc:docMk/>
            <pc:sldMk cId="839433608" sldId="296"/>
            <ac:spMk id="129" creationId="{7439F04C-6943-77AB-A452-6C7D044B176E}"/>
          </ac:spMkLst>
        </pc:spChg>
        <pc:spChg chg="mod topLvl">
          <ac:chgData name="Joseph Stegemerten" userId="3faaf8d9-3a69-4c8b-b807-c4944e271286" providerId="ADAL" clId="{A27A775D-650B-BC46-8BAE-15D0117DEF82}" dt="2024-01-23T17:20:27.221" v="161" actId="1076"/>
          <ac:spMkLst>
            <pc:docMk/>
            <pc:sldMk cId="839433608" sldId="296"/>
            <ac:spMk id="130" creationId="{67D21D63-B9F2-7103-CC2E-425B11A609E0}"/>
          </ac:spMkLst>
        </pc:spChg>
        <pc:spChg chg="del mod topLvl">
          <ac:chgData name="Joseph Stegemerten" userId="3faaf8d9-3a69-4c8b-b807-c4944e271286" providerId="ADAL" clId="{A27A775D-650B-BC46-8BAE-15D0117DEF82}" dt="2024-01-23T17:20:43.966" v="164" actId="478"/>
          <ac:spMkLst>
            <pc:docMk/>
            <pc:sldMk cId="839433608" sldId="296"/>
            <ac:spMk id="131" creationId="{DA0668C5-58C1-6ED0-94BB-D4A9D1DF574E}"/>
          </ac:spMkLst>
        </pc:spChg>
        <pc:spChg chg="mod">
          <ac:chgData name="Joseph Stegemerten" userId="3faaf8d9-3a69-4c8b-b807-c4944e271286" providerId="ADAL" clId="{A27A775D-650B-BC46-8BAE-15D0117DEF82}" dt="2024-01-23T17:20:09.658" v="158" actId="165"/>
          <ac:spMkLst>
            <pc:docMk/>
            <pc:sldMk cId="839433608" sldId="296"/>
            <ac:spMk id="132" creationId="{D283604E-768C-AC4B-3256-0E5B5DA0827F}"/>
          </ac:spMkLst>
        </pc:spChg>
        <pc:spChg chg="mod">
          <ac:chgData name="Joseph Stegemerten" userId="3faaf8d9-3a69-4c8b-b807-c4944e271286" providerId="ADAL" clId="{A27A775D-650B-BC46-8BAE-15D0117DEF82}" dt="2024-01-23T17:20:09.658" v="158" actId="165"/>
          <ac:spMkLst>
            <pc:docMk/>
            <pc:sldMk cId="839433608" sldId="296"/>
            <ac:spMk id="134" creationId="{5110F547-F767-42E8-EEDD-24DCB0C7FCA2}"/>
          </ac:spMkLst>
        </pc:spChg>
        <pc:spChg chg="mod">
          <ac:chgData name="Joseph Stegemerten" userId="3faaf8d9-3a69-4c8b-b807-c4944e271286" providerId="ADAL" clId="{A27A775D-650B-BC46-8BAE-15D0117DEF82}" dt="2024-01-23T17:20:09.658" v="158" actId="165"/>
          <ac:spMkLst>
            <pc:docMk/>
            <pc:sldMk cId="839433608" sldId="296"/>
            <ac:spMk id="138" creationId="{9457A623-56C8-9409-DE96-BD8732A5121C}"/>
          </ac:spMkLst>
        </pc:spChg>
        <pc:spChg chg="mod">
          <ac:chgData name="Joseph Stegemerten" userId="3faaf8d9-3a69-4c8b-b807-c4944e271286" providerId="ADAL" clId="{A27A775D-650B-BC46-8BAE-15D0117DEF82}" dt="2024-01-23T17:20:09.658" v="158" actId="165"/>
          <ac:spMkLst>
            <pc:docMk/>
            <pc:sldMk cId="839433608" sldId="296"/>
            <ac:spMk id="141" creationId="{B21D1B01-5945-8EA9-BF69-9DACE7802AB2}"/>
          </ac:spMkLst>
        </pc:spChg>
        <pc:spChg chg="mod">
          <ac:chgData name="Joseph Stegemerten" userId="3faaf8d9-3a69-4c8b-b807-c4944e271286" providerId="ADAL" clId="{A27A775D-650B-BC46-8BAE-15D0117DEF82}" dt="2024-01-23T17:20:09.658" v="158" actId="165"/>
          <ac:spMkLst>
            <pc:docMk/>
            <pc:sldMk cId="839433608" sldId="296"/>
            <ac:spMk id="142" creationId="{2BE2FE35-89B7-1D40-FB40-E3128CBC7044}"/>
          </ac:spMkLst>
        </pc:spChg>
        <pc:spChg chg="mod">
          <ac:chgData name="Joseph Stegemerten" userId="3faaf8d9-3a69-4c8b-b807-c4944e271286" providerId="ADAL" clId="{A27A775D-650B-BC46-8BAE-15D0117DEF82}" dt="2024-01-23T17:20:09.658" v="158" actId="165"/>
          <ac:spMkLst>
            <pc:docMk/>
            <pc:sldMk cId="839433608" sldId="296"/>
            <ac:spMk id="143" creationId="{5A8C4F2D-B01D-A4F4-E42E-5AED8CABA009}"/>
          </ac:spMkLst>
        </pc:spChg>
        <pc:spChg chg="mod">
          <ac:chgData name="Joseph Stegemerten" userId="3faaf8d9-3a69-4c8b-b807-c4944e271286" providerId="ADAL" clId="{A27A775D-650B-BC46-8BAE-15D0117DEF82}" dt="2024-01-23T17:20:09.658" v="158" actId="165"/>
          <ac:spMkLst>
            <pc:docMk/>
            <pc:sldMk cId="839433608" sldId="296"/>
            <ac:spMk id="144" creationId="{AD849900-8F5B-5874-6126-E10751E2737C}"/>
          </ac:spMkLst>
        </pc:spChg>
        <pc:spChg chg="mod">
          <ac:chgData name="Joseph Stegemerten" userId="3faaf8d9-3a69-4c8b-b807-c4944e271286" providerId="ADAL" clId="{A27A775D-650B-BC46-8BAE-15D0117DEF82}" dt="2024-01-23T17:20:09.658" v="158" actId="165"/>
          <ac:spMkLst>
            <pc:docMk/>
            <pc:sldMk cId="839433608" sldId="296"/>
            <ac:spMk id="147" creationId="{A39D7C16-AB23-1DA5-D6B5-26E9096E6DBE}"/>
          </ac:spMkLst>
        </pc:spChg>
        <pc:spChg chg="mod">
          <ac:chgData name="Joseph Stegemerten" userId="3faaf8d9-3a69-4c8b-b807-c4944e271286" providerId="ADAL" clId="{A27A775D-650B-BC46-8BAE-15D0117DEF82}" dt="2024-01-23T17:20:09.658" v="158" actId="165"/>
          <ac:spMkLst>
            <pc:docMk/>
            <pc:sldMk cId="839433608" sldId="296"/>
            <ac:spMk id="148" creationId="{5DB9154B-AD1E-CAB3-FDAB-D677AB6DA962}"/>
          </ac:spMkLst>
        </pc:spChg>
        <pc:spChg chg="mod">
          <ac:chgData name="Joseph Stegemerten" userId="3faaf8d9-3a69-4c8b-b807-c4944e271286" providerId="ADAL" clId="{A27A775D-650B-BC46-8BAE-15D0117DEF82}" dt="2024-01-23T17:20:09.658" v="158" actId="165"/>
          <ac:spMkLst>
            <pc:docMk/>
            <pc:sldMk cId="839433608" sldId="296"/>
            <ac:spMk id="149" creationId="{5D366AB3-EC86-D090-2304-F1E5EC70916A}"/>
          </ac:spMkLst>
        </pc:spChg>
        <pc:grpChg chg="add mod">
          <ac:chgData name="Joseph Stegemerten" userId="3faaf8d9-3a69-4c8b-b807-c4944e271286" providerId="ADAL" clId="{A27A775D-650B-BC46-8BAE-15D0117DEF82}" dt="2024-01-23T17:19:12.380" v="150" actId="1076"/>
          <ac:grpSpMkLst>
            <pc:docMk/>
            <pc:sldMk cId="839433608" sldId="296"/>
            <ac:grpSpMk id="2" creationId="{AC3F713F-B717-B878-CB25-E6D11791A11A}"/>
          </ac:grpSpMkLst>
        </pc:grpChg>
        <pc:grpChg chg="del">
          <ac:chgData name="Joseph Stegemerten" userId="3faaf8d9-3a69-4c8b-b807-c4944e271286" providerId="ADAL" clId="{A27A775D-650B-BC46-8BAE-15D0117DEF82}" dt="2024-01-23T17:18:26.195" v="142" actId="165"/>
          <ac:grpSpMkLst>
            <pc:docMk/>
            <pc:sldMk cId="839433608" sldId="296"/>
            <ac:grpSpMk id="6" creationId="{ED3C5D73-5710-B82E-3F01-2C5097367E58}"/>
          </ac:grpSpMkLst>
        </pc:grpChg>
        <pc:grpChg chg="mod topLvl">
          <ac:chgData name="Joseph Stegemerten" userId="3faaf8d9-3a69-4c8b-b807-c4944e271286" providerId="ADAL" clId="{A27A775D-650B-BC46-8BAE-15D0117DEF82}" dt="2024-01-23T17:19:02.529" v="148" actId="164"/>
          <ac:grpSpMkLst>
            <pc:docMk/>
            <pc:sldMk cId="839433608" sldId="296"/>
            <ac:grpSpMk id="53" creationId="{835684F8-E227-E23E-1811-9F35EDE91575}"/>
          </ac:grpSpMkLst>
        </pc:grpChg>
        <pc:grpChg chg="mod topLvl">
          <ac:chgData name="Joseph Stegemerten" userId="3faaf8d9-3a69-4c8b-b807-c4944e271286" providerId="ADAL" clId="{A27A775D-650B-BC46-8BAE-15D0117DEF82}" dt="2024-01-23T17:19:02.529" v="148" actId="164"/>
          <ac:grpSpMkLst>
            <pc:docMk/>
            <pc:sldMk cId="839433608" sldId="296"/>
            <ac:grpSpMk id="54" creationId="{AA4BDC0E-FC14-935E-29E8-D09F345ADB23}"/>
          </ac:grpSpMkLst>
        </pc:grpChg>
        <pc:grpChg chg="mod topLvl">
          <ac:chgData name="Joseph Stegemerten" userId="3faaf8d9-3a69-4c8b-b807-c4944e271286" providerId="ADAL" clId="{A27A775D-650B-BC46-8BAE-15D0117DEF82}" dt="2024-01-23T17:19:02.529" v="148" actId="164"/>
          <ac:grpSpMkLst>
            <pc:docMk/>
            <pc:sldMk cId="839433608" sldId="296"/>
            <ac:grpSpMk id="55" creationId="{5BD1EF71-3DCC-FDB5-1BA7-42ED53CAB2F9}"/>
          </ac:grpSpMkLst>
        </pc:grpChg>
        <pc:grpChg chg="mod topLvl">
          <ac:chgData name="Joseph Stegemerten" userId="3faaf8d9-3a69-4c8b-b807-c4944e271286" providerId="ADAL" clId="{A27A775D-650B-BC46-8BAE-15D0117DEF82}" dt="2024-01-23T17:19:02.529" v="148" actId="164"/>
          <ac:grpSpMkLst>
            <pc:docMk/>
            <pc:sldMk cId="839433608" sldId="296"/>
            <ac:grpSpMk id="56" creationId="{A86E45D2-3A58-0119-8F88-FA1F3AB0DEAE}"/>
          </ac:grpSpMkLst>
        </pc:grpChg>
        <pc:grpChg chg="mod topLvl">
          <ac:chgData name="Joseph Stegemerten" userId="3faaf8d9-3a69-4c8b-b807-c4944e271286" providerId="ADAL" clId="{A27A775D-650B-BC46-8BAE-15D0117DEF82}" dt="2024-01-23T17:19:02.529" v="148" actId="164"/>
          <ac:grpSpMkLst>
            <pc:docMk/>
            <pc:sldMk cId="839433608" sldId="296"/>
            <ac:grpSpMk id="57" creationId="{512A5704-715D-8A2E-44EB-EC044A3B9BF8}"/>
          </ac:grpSpMkLst>
        </pc:grpChg>
        <pc:grpChg chg="mod topLvl">
          <ac:chgData name="Joseph Stegemerten" userId="3faaf8d9-3a69-4c8b-b807-c4944e271286" providerId="ADAL" clId="{A27A775D-650B-BC46-8BAE-15D0117DEF82}" dt="2024-01-23T17:19:02.529" v="148" actId="164"/>
          <ac:grpSpMkLst>
            <pc:docMk/>
            <pc:sldMk cId="839433608" sldId="296"/>
            <ac:grpSpMk id="58" creationId="{3DF5811E-0D8A-EF71-3275-666FEABB0742}"/>
          </ac:grpSpMkLst>
        </pc:grpChg>
        <pc:grpChg chg="mod topLvl">
          <ac:chgData name="Joseph Stegemerten" userId="3faaf8d9-3a69-4c8b-b807-c4944e271286" providerId="ADAL" clId="{A27A775D-650B-BC46-8BAE-15D0117DEF82}" dt="2024-01-23T17:19:02.529" v="148" actId="164"/>
          <ac:grpSpMkLst>
            <pc:docMk/>
            <pc:sldMk cId="839433608" sldId="296"/>
            <ac:grpSpMk id="59" creationId="{783C816B-B730-A134-3538-A5089F1E5E17}"/>
          </ac:grpSpMkLst>
        </pc:grpChg>
        <pc:grpChg chg="mod topLvl">
          <ac:chgData name="Joseph Stegemerten" userId="3faaf8d9-3a69-4c8b-b807-c4944e271286" providerId="ADAL" clId="{A27A775D-650B-BC46-8BAE-15D0117DEF82}" dt="2024-01-23T17:18:39.105" v="143" actId="164"/>
          <ac:grpSpMkLst>
            <pc:docMk/>
            <pc:sldMk cId="839433608" sldId="296"/>
            <ac:grpSpMk id="60" creationId="{CAC3AA21-4B8B-93EF-9A02-EC0D97D93325}"/>
          </ac:grpSpMkLst>
        </pc:grpChg>
        <pc:grpChg chg="mod topLvl">
          <ac:chgData name="Joseph Stegemerten" userId="3faaf8d9-3a69-4c8b-b807-c4944e271286" providerId="ADAL" clId="{A27A775D-650B-BC46-8BAE-15D0117DEF82}" dt="2024-01-23T17:19:02.529" v="148" actId="164"/>
          <ac:grpSpMkLst>
            <pc:docMk/>
            <pc:sldMk cId="839433608" sldId="296"/>
            <ac:grpSpMk id="65" creationId="{011F6F86-3C51-BE7A-7E52-BCC1E486B84C}"/>
          </ac:grpSpMkLst>
        </pc:grpChg>
        <pc:grpChg chg="add mod">
          <ac:chgData name="Joseph Stegemerten" userId="3faaf8d9-3a69-4c8b-b807-c4944e271286" providerId="ADAL" clId="{A27A775D-650B-BC46-8BAE-15D0117DEF82}" dt="2024-01-23T17:20:41.050" v="163" actId="1076"/>
          <ac:grpSpMkLst>
            <pc:docMk/>
            <pc:sldMk cId="839433608" sldId="296"/>
            <ac:grpSpMk id="107" creationId="{796AE571-7802-9056-847D-98A765065293}"/>
          </ac:grpSpMkLst>
        </pc:grpChg>
        <pc:grpChg chg="add del mod">
          <ac:chgData name="Joseph Stegemerten" userId="3faaf8d9-3a69-4c8b-b807-c4944e271286" providerId="ADAL" clId="{A27A775D-650B-BC46-8BAE-15D0117DEF82}" dt="2024-01-23T17:19:40.723" v="155" actId="478"/>
          <ac:grpSpMkLst>
            <pc:docMk/>
            <pc:sldMk cId="839433608" sldId="296"/>
            <ac:grpSpMk id="110" creationId="{94745493-146A-D8D6-AAE5-31DB0022CD09}"/>
          </ac:grpSpMkLst>
        </pc:grpChg>
        <pc:grpChg chg="mod">
          <ac:chgData name="Joseph Stegemerten" userId="3faaf8d9-3a69-4c8b-b807-c4944e271286" providerId="ADAL" clId="{A27A775D-650B-BC46-8BAE-15D0117DEF82}" dt="2024-01-23T17:19:37.502" v="153"/>
          <ac:grpSpMkLst>
            <pc:docMk/>
            <pc:sldMk cId="839433608" sldId="296"/>
            <ac:grpSpMk id="111" creationId="{EC641713-721D-2AE4-9BA6-707918815C98}"/>
          </ac:grpSpMkLst>
        </pc:grpChg>
        <pc:grpChg chg="mod">
          <ac:chgData name="Joseph Stegemerten" userId="3faaf8d9-3a69-4c8b-b807-c4944e271286" providerId="ADAL" clId="{A27A775D-650B-BC46-8BAE-15D0117DEF82}" dt="2024-01-23T17:19:37.502" v="153"/>
          <ac:grpSpMkLst>
            <pc:docMk/>
            <pc:sldMk cId="839433608" sldId="296"/>
            <ac:grpSpMk id="112" creationId="{CC9C1C4B-8DA7-C586-70BF-ED87C591FE62}"/>
          </ac:grpSpMkLst>
        </pc:grpChg>
        <pc:grpChg chg="mod">
          <ac:chgData name="Joseph Stegemerten" userId="3faaf8d9-3a69-4c8b-b807-c4944e271286" providerId="ADAL" clId="{A27A775D-650B-BC46-8BAE-15D0117DEF82}" dt="2024-01-23T17:19:37.502" v="153"/>
          <ac:grpSpMkLst>
            <pc:docMk/>
            <pc:sldMk cId="839433608" sldId="296"/>
            <ac:grpSpMk id="114" creationId="{7B55A2B0-E484-B292-9903-0F00A6AFB888}"/>
          </ac:grpSpMkLst>
        </pc:grpChg>
        <pc:grpChg chg="mod">
          <ac:chgData name="Joseph Stegemerten" userId="3faaf8d9-3a69-4c8b-b807-c4944e271286" providerId="ADAL" clId="{A27A775D-650B-BC46-8BAE-15D0117DEF82}" dt="2024-01-23T17:19:37.502" v="153"/>
          <ac:grpSpMkLst>
            <pc:docMk/>
            <pc:sldMk cId="839433608" sldId="296"/>
            <ac:grpSpMk id="115" creationId="{ABC3A607-DCF4-AC3E-798F-FA6B2420BC86}"/>
          </ac:grpSpMkLst>
        </pc:grpChg>
        <pc:grpChg chg="mod">
          <ac:chgData name="Joseph Stegemerten" userId="3faaf8d9-3a69-4c8b-b807-c4944e271286" providerId="ADAL" clId="{A27A775D-650B-BC46-8BAE-15D0117DEF82}" dt="2024-01-23T17:19:37.502" v="153"/>
          <ac:grpSpMkLst>
            <pc:docMk/>
            <pc:sldMk cId="839433608" sldId="296"/>
            <ac:grpSpMk id="120" creationId="{B149EE8B-EE0A-0053-AFC6-E7983BEE3BD9}"/>
          </ac:grpSpMkLst>
        </pc:grpChg>
        <pc:grpChg chg="mod">
          <ac:chgData name="Joseph Stegemerten" userId="3faaf8d9-3a69-4c8b-b807-c4944e271286" providerId="ADAL" clId="{A27A775D-650B-BC46-8BAE-15D0117DEF82}" dt="2024-01-23T17:19:37.502" v="153"/>
          <ac:grpSpMkLst>
            <pc:docMk/>
            <pc:sldMk cId="839433608" sldId="296"/>
            <ac:grpSpMk id="121" creationId="{BFB71A7F-9745-27A6-3D8F-76308427433D}"/>
          </ac:grpSpMkLst>
        </pc:grpChg>
        <pc:grpChg chg="add del mod">
          <ac:chgData name="Joseph Stegemerten" userId="3faaf8d9-3a69-4c8b-b807-c4944e271286" providerId="ADAL" clId="{A27A775D-650B-BC46-8BAE-15D0117DEF82}" dt="2024-01-23T17:20:09.658" v="158" actId="165"/>
          <ac:grpSpMkLst>
            <pc:docMk/>
            <pc:sldMk cId="839433608" sldId="296"/>
            <ac:grpSpMk id="125" creationId="{37C064C2-9590-ED5C-BEA9-6C788DF4DFCC}"/>
          </ac:grpSpMkLst>
        </pc:grpChg>
        <pc:grpChg chg="mod topLvl">
          <ac:chgData name="Joseph Stegemerten" userId="3faaf8d9-3a69-4c8b-b807-c4944e271286" providerId="ADAL" clId="{A27A775D-650B-BC46-8BAE-15D0117DEF82}" dt="2024-01-23T17:20:19.760" v="159" actId="1076"/>
          <ac:grpSpMkLst>
            <pc:docMk/>
            <pc:sldMk cId="839433608" sldId="296"/>
            <ac:grpSpMk id="127" creationId="{B7EBEE69-A664-2D16-976D-C77011979BD0}"/>
          </ac:grpSpMkLst>
        </pc:grpChg>
        <pc:grpChg chg="del mod topLvl">
          <ac:chgData name="Joseph Stegemerten" userId="3faaf8d9-3a69-4c8b-b807-c4944e271286" providerId="ADAL" clId="{A27A775D-650B-BC46-8BAE-15D0117DEF82}" dt="2024-01-23T17:20:43.966" v="164" actId="478"/>
          <ac:grpSpMkLst>
            <pc:docMk/>
            <pc:sldMk cId="839433608" sldId="296"/>
            <ac:grpSpMk id="128" creationId="{9A2FBC98-E976-99D7-8A76-BC7C6EC76B18}"/>
          </ac:grpSpMkLst>
        </pc:grpChg>
        <pc:grpChg chg="mod">
          <ac:chgData name="Joseph Stegemerten" userId="3faaf8d9-3a69-4c8b-b807-c4944e271286" providerId="ADAL" clId="{A27A775D-650B-BC46-8BAE-15D0117DEF82}" dt="2024-01-23T17:20:09.658" v="158" actId="165"/>
          <ac:grpSpMkLst>
            <pc:docMk/>
            <pc:sldMk cId="839433608" sldId="296"/>
            <ac:grpSpMk id="135" creationId="{89CF113F-8BD4-1FF1-54A8-E7C4E9C6E561}"/>
          </ac:grpSpMkLst>
        </pc:grpChg>
        <pc:grpChg chg="mod">
          <ac:chgData name="Joseph Stegemerten" userId="3faaf8d9-3a69-4c8b-b807-c4944e271286" providerId="ADAL" clId="{A27A775D-650B-BC46-8BAE-15D0117DEF82}" dt="2024-01-23T17:20:09.658" v="158" actId="165"/>
          <ac:grpSpMkLst>
            <pc:docMk/>
            <pc:sldMk cId="839433608" sldId="296"/>
            <ac:grpSpMk id="136" creationId="{A10441C7-6853-D195-2CB8-C1EFB296C4F0}"/>
          </ac:grpSpMkLst>
        </pc:grpChg>
        <pc:grpChg chg="mod">
          <ac:chgData name="Joseph Stegemerten" userId="3faaf8d9-3a69-4c8b-b807-c4944e271286" providerId="ADAL" clId="{A27A775D-650B-BC46-8BAE-15D0117DEF82}" dt="2024-01-23T17:20:09.658" v="158" actId="165"/>
          <ac:grpSpMkLst>
            <pc:docMk/>
            <pc:sldMk cId="839433608" sldId="296"/>
            <ac:grpSpMk id="137" creationId="{3851E89F-E3D2-6BD6-1FB2-C068C75FF36E}"/>
          </ac:grpSpMkLst>
        </pc:grpChg>
        <pc:grpChg chg="mod">
          <ac:chgData name="Joseph Stegemerten" userId="3faaf8d9-3a69-4c8b-b807-c4944e271286" providerId="ADAL" clId="{A27A775D-650B-BC46-8BAE-15D0117DEF82}" dt="2024-01-23T17:20:09.658" v="158" actId="165"/>
          <ac:grpSpMkLst>
            <pc:docMk/>
            <pc:sldMk cId="839433608" sldId="296"/>
            <ac:grpSpMk id="139" creationId="{49428A3A-F4EE-4A78-5E95-7A421755853A}"/>
          </ac:grpSpMkLst>
        </pc:grpChg>
        <pc:grpChg chg="mod">
          <ac:chgData name="Joseph Stegemerten" userId="3faaf8d9-3a69-4c8b-b807-c4944e271286" providerId="ADAL" clId="{A27A775D-650B-BC46-8BAE-15D0117DEF82}" dt="2024-01-23T17:20:09.658" v="158" actId="165"/>
          <ac:grpSpMkLst>
            <pc:docMk/>
            <pc:sldMk cId="839433608" sldId="296"/>
            <ac:grpSpMk id="140" creationId="{1E549F9C-53B8-898E-B16D-9C3E3D3C1960}"/>
          </ac:grpSpMkLst>
        </pc:grpChg>
        <pc:grpChg chg="mod">
          <ac:chgData name="Joseph Stegemerten" userId="3faaf8d9-3a69-4c8b-b807-c4944e271286" providerId="ADAL" clId="{A27A775D-650B-BC46-8BAE-15D0117DEF82}" dt="2024-01-23T17:20:09.658" v="158" actId="165"/>
          <ac:grpSpMkLst>
            <pc:docMk/>
            <pc:sldMk cId="839433608" sldId="296"/>
            <ac:grpSpMk id="145" creationId="{D2A3BDE8-1655-903E-3872-5A2183FD2FB1}"/>
          </ac:grpSpMkLst>
        </pc:grpChg>
        <pc:grpChg chg="mod">
          <ac:chgData name="Joseph Stegemerten" userId="3faaf8d9-3a69-4c8b-b807-c4944e271286" providerId="ADAL" clId="{A27A775D-650B-BC46-8BAE-15D0117DEF82}" dt="2024-01-23T17:20:09.658" v="158" actId="165"/>
          <ac:grpSpMkLst>
            <pc:docMk/>
            <pc:sldMk cId="839433608" sldId="296"/>
            <ac:grpSpMk id="146" creationId="{AF19EB40-9737-8A95-2990-86AF69D5963E}"/>
          </ac:grpSpMkLst>
        </pc:grpChg>
        <pc:graphicFrameChg chg="mod modGraphic">
          <ac:chgData name="Joseph Stegemerten" userId="3faaf8d9-3a69-4c8b-b807-c4944e271286" providerId="ADAL" clId="{A27A775D-650B-BC46-8BAE-15D0117DEF82}" dt="2024-01-23T17:21:17.296" v="172" actId="1076"/>
          <ac:graphicFrameMkLst>
            <pc:docMk/>
            <pc:sldMk cId="839433608" sldId="296"/>
            <ac:graphicFrameMk id="5" creationId="{933D8214-3C1F-C523-67BD-E56E71AF293C}"/>
          </ac:graphicFrameMkLst>
        </pc:graphicFrameChg>
        <pc:picChg chg="mod">
          <ac:chgData name="Joseph Stegemerten" userId="3faaf8d9-3a69-4c8b-b807-c4944e271286" providerId="ADAL" clId="{A27A775D-650B-BC46-8BAE-15D0117DEF82}" dt="2024-01-23T17:20:09.658" v="158" actId="165"/>
          <ac:picMkLst>
            <pc:docMk/>
            <pc:sldMk cId="839433608" sldId="296"/>
            <ac:picMk id="133" creationId="{CB0FFB11-70F5-FA00-C568-DD567E15AAD9}"/>
          </ac:picMkLst>
        </pc:picChg>
        <pc:picChg chg="add mod">
          <ac:chgData name="Joseph Stegemerten" userId="3faaf8d9-3a69-4c8b-b807-c4944e271286" providerId="ADAL" clId="{A27A775D-650B-BC46-8BAE-15D0117DEF82}" dt="2024-01-23T17:20:59.531" v="168" actId="1076"/>
          <ac:picMkLst>
            <pc:docMk/>
            <pc:sldMk cId="839433608" sldId="296"/>
            <ac:picMk id="150" creationId="{8C989B81-F9ED-7622-CEA0-8B9F68E99FF1}"/>
          </ac:picMkLst>
        </pc:picChg>
        <pc:cxnChg chg="mod topLvl">
          <ac:chgData name="Joseph Stegemerten" userId="3faaf8d9-3a69-4c8b-b807-c4944e271286" providerId="ADAL" clId="{A27A775D-650B-BC46-8BAE-15D0117DEF82}" dt="2024-01-23T17:19:02.529" v="148" actId="164"/>
          <ac:cxnSpMkLst>
            <pc:docMk/>
            <pc:sldMk cId="839433608" sldId="296"/>
            <ac:cxnSpMk id="11" creationId="{E77BC588-FF38-6231-9713-94465C374D54}"/>
          </ac:cxnSpMkLst>
        </pc:cxnChg>
        <pc:cxnChg chg="mod topLvl">
          <ac:chgData name="Joseph Stegemerten" userId="3faaf8d9-3a69-4c8b-b807-c4944e271286" providerId="ADAL" clId="{A27A775D-650B-BC46-8BAE-15D0117DEF82}" dt="2024-01-23T17:19:02.529" v="148" actId="164"/>
          <ac:cxnSpMkLst>
            <pc:docMk/>
            <pc:sldMk cId="839433608" sldId="296"/>
            <ac:cxnSpMk id="15" creationId="{FFFE3FE6-10EA-E10D-48B5-A2B03150E048}"/>
          </ac:cxnSpMkLst>
        </pc:cxnChg>
        <pc:cxnChg chg="mod topLvl">
          <ac:chgData name="Joseph Stegemerten" userId="3faaf8d9-3a69-4c8b-b807-c4944e271286" providerId="ADAL" clId="{A27A775D-650B-BC46-8BAE-15D0117DEF82}" dt="2024-01-23T17:19:02.529" v="148" actId="164"/>
          <ac:cxnSpMkLst>
            <pc:docMk/>
            <pc:sldMk cId="839433608" sldId="296"/>
            <ac:cxnSpMk id="19" creationId="{C4D30C5B-062D-301E-E86E-7E988A619F67}"/>
          </ac:cxnSpMkLst>
        </pc:cxnChg>
        <pc:cxnChg chg="mod topLvl">
          <ac:chgData name="Joseph Stegemerten" userId="3faaf8d9-3a69-4c8b-b807-c4944e271286" providerId="ADAL" clId="{A27A775D-650B-BC46-8BAE-15D0117DEF82}" dt="2024-01-23T17:19:02.529" v="148" actId="164"/>
          <ac:cxnSpMkLst>
            <pc:docMk/>
            <pc:sldMk cId="839433608" sldId="296"/>
            <ac:cxnSpMk id="23" creationId="{302A36CC-863B-5E1D-F1EE-B36F505B6B00}"/>
          </ac:cxnSpMkLst>
        </pc:cxnChg>
        <pc:cxnChg chg="mod topLvl">
          <ac:chgData name="Joseph Stegemerten" userId="3faaf8d9-3a69-4c8b-b807-c4944e271286" providerId="ADAL" clId="{A27A775D-650B-BC46-8BAE-15D0117DEF82}" dt="2024-01-23T17:19:02.529" v="148" actId="164"/>
          <ac:cxnSpMkLst>
            <pc:docMk/>
            <pc:sldMk cId="839433608" sldId="296"/>
            <ac:cxnSpMk id="27" creationId="{54295A59-4A51-E2E6-0E41-1607B3B1D40C}"/>
          </ac:cxnSpMkLst>
        </pc:cxnChg>
        <pc:cxnChg chg="mod topLvl">
          <ac:chgData name="Joseph Stegemerten" userId="3faaf8d9-3a69-4c8b-b807-c4944e271286" providerId="ADAL" clId="{A27A775D-650B-BC46-8BAE-15D0117DEF82}" dt="2024-01-23T17:19:02.529" v="148" actId="164"/>
          <ac:cxnSpMkLst>
            <pc:docMk/>
            <pc:sldMk cId="839433608" sldId="296"/>
            <ac:cxnSpMk id="31" creationId="{616C3B60-6264-C36C-B796-EBB22F49B184}"/>
          </ac:cxnSpMkLst>
        </pc:cxnChg>
        <pc:cxnChg chg="mod topLvl">
          <ac:chgData name="Joseph Stegemerten" userId="3faaf8d9-3a69-4c8b-b807-c4944e271286" providerId="ADAL" clId="{A27A775D-650B-BC46-8BAE-15D0117DEF82}" dt="2024-01-23T17:19:02.529" v="148" actId="164"/>
          <ac:cxnSpMkLst>
            <pc:docMk/>
            <pc:sldMk cId="839433608" sldId="296"/>
            <ac:cxnSpMk id="34" creationId="{3C4996F7-A5A5-C4D2-0BD8-6281375A1446}"/>
          </ac:cxnSpMkLst>
        </pc:cxnChg>
        <pc:cxnChg chg="mod topLvl">
          <ac:chgData name="Joseph Stegemerten" userId="3faaf8d9-3a69-4c8b-b807-c4944e271286" providerId="ADAL" clId="{A27A775D-650B-BC46-8BAE-15D0117DEF82}" dt="2024-01-23T17:19:02.529" v="148" actId="164"/>
          <ac:cxnSpMkLst>
            <pc:docMk/>
            <pc:sldMk cId="839433608" sldId="296"/>
            <ac:cxnSpMk id="37" creationId="{83992457-F762-EA82-69AE-F858FF7F4912}"/>
          </ac:cxnSpMkLst>
        </pc:cxnChg>
        <pc:cxnChg chg="mod topLvl">
          <ac:chgData name="Joseph Stegemerten" userId="3faaf8d9-3a69-4c8b-b807-c4944e271286" providerId="ADAL" clId="{A27A775D-650B-BC46-8BAE-15D0117DEF82}" dt="2024-01-23T17:19:02.529" v="148" actId="164"/>
          <ac:cxnSpMkLst>
            <pc:docMk/>
            <pc:sldMk cId="839433608" sldId="296"/>
            <ac:cxnSpMk id="42" creationId="{D243DBE5-6E5B-A6C0-8A3F-261A15D64542}"/>
          </ac:cxnSpMkLst>
        </pc:cxnChg>
        <pc:cxnChg chg="mod topLvl">
          <ac:chgData name="Joseph Stegemerten" userId="3faaf8d9-3a69-4c8b-b807-c4944e271286" providerId="ADAL" clId="{A27A775D-650B-BC46-8BAE-15D0117DEF82}" dt="2024-01-23T17:19:02.529" v="148" actId="164"/>
          <ac:cxnSpMkLst>
            <pc:docMk/>
            <pc:sldMk cId="839433608" sldId="296"/>
            <ac:cxnSpMk id="44" creationId="{13E15B90-69A8-0577-4FAA-C65628EDE2BE}"/>
          </ac:cxnSpMkLst>
        </pc:cxnChg>
        <pc:cxnChg chg="mod topLvl">
          <ac:chgData name="Joseph Stegemerten" userId="3faaf8d9-3a69-4c8b-b807-c4944e271286" providerId="ADAL" clId="{A27A775D-650B-BC46-8BAE-15D0117DEF82}" dt="2024-01-23T17:19:02.529" v="148" actId="164"/>
          <ac:cxnSpMkLst>
            <pc:docMk/>
            <pc:sldMk cId="839433608" sldId="296"/>
            <ac:cxnSpMk id="64" creationId="{717A7ECC-F2A1-6AD7-90CF-25F5DEC519C6}"/>
          </ac:cxnSpMkLst>
        </pc:cxnChg>
      </pc:sldChg>
      <pc:sldChg chg="addSp delSp modSp mod">
        <pc:chgData name="Joseph Stegemerten" userId="3faaf8d9-3a69-4c8b-b807-c4944e271286" providerId="ADAL" clId="{A27A775D-650B-BC46-8BAE-15D0117DEF82}" dt="2024-01-23T17:13:53.721" v="110"/>
        <pc:sldMkLst>
          <pc:docMk/>
          <pc:sldMk cId="3403502200" sldId="297"/>
        </pc:sldMkLst>
        <pc:spChg chg="add mod">
          <ac:chgData name="Joseph Stegemerten" userId="3faaf8d9-3a69-4c8b-b807-c4944e271286" providerId="ADAL" clId="{A27A775D-650B-BC46-8BAE-15D0117DEF82}" dt="2024-01-23T17:13:53.721" v="110"/>
          <ac:spMkLst>
            <pc:docMk/>
            <pc:sldMk cId="3403502200" sldId="297"/>
            <ac:spMk id="21" creationId="{1BB126EF-0CB5-A032-3785-7EC228927B20}"/>
          </ac:spMkLst>
        </pc:spChg>
        <pc:spChg chg="del">
          <ac:chgData name="Joseph Stegemerten" userId="3faaf8d9-3a69-4c8b-b807-c4944e271286" providerId="ADAL" clId="{A27A775D-650B-BC46-8BAE-15D0117DEF82}" dt="2024-01-23T17:13:50.738" v="109" actId="478"/>
          <ac:spMkLst>
            <pc:docMk/>
            <pc:sldMk cId="3403502200" sldId="297"/>
            <ac:spMk id="40" creationId="{35F1668A-2ADD-5312-862A-9D9F9F8D7EE5}"/>
          </ac:spMkLst>
        </pc:spChg>
      </pc:sldChg>
      <pc:sldMasterChg chg="delSldLayout modSldLayout">
        <pc:chgData name="Joseph Stegemerten" userId="3faaf8d9-3a69-4c8b-b807-c4944e271286" providerId="ADAL" clId="{A27A775D-650B-BC46-8BAE-15D0117DEF82}" dt="2024-01-23T17:08:07.515" v="28" actId="207"/>
        <pc:sldMasterMkLst>
          <pc:docMk/>
          <pc:sldMasterMk cId="1703269725" sldId="2147483648"/>
        </pc:sldMasterMkLst>
        <pc:sldLayoutChg chg="del">
          <pc:chgData name="Joseph Stegemerten" userId="3faaf8d9-3a69-4c8b-b807-c4944e271286" providerId="ADAL" clId="{A27A775D-650B-BC46-8BAE-15D0117DEF82}" dt="2024-01-23T17:05:07.963" v="9" actId="2696"/>
          <pc:sldLayoutMkLst>
            <pc:docMk/>
            <pc:sldMasterMk cId="1703269725" sldId="2147483648"/>
            <pc:sldLayoutMk cId="1956318335" sldId="2147483688"/>
          </pc:sldLayoutMkLst>
        </pc:sldLayoutChg>
        <pc:sldLayoutChg chg="addSp delSp modSp mod">
          <pc:chgData name="Joseph Stegemerten" userId="3faaf8d9-3a69-4c8b-b807-c4944e271286" providerId="ADAL" clId="{A27A775D-650B-BC46-8BAE-15D0117DEF82}" dt="2024-01-23T17:08:02.311" v="27" actId="207"/>
          <pc:sldLayoutMkLst>
            <pc:docMk/>
            <pc:sldMasterMk cId="1703269725" sldId="2147483648"/>
            <pc:sldLayoutMk cId="101198533" sldId="2147483689"/>
          </pc:sldLayoutMkLst>
          <pc:spChg chg="del">
            <ac:chgData name="Joseph Stegemerten" userId="3faaf8d9-3a69-4c8b-b807-c4944e271286" providerId="ADAL" clId="{A27A775D-650B-BC46-8BAE-15D0117DEF82}" dt="2024-01-23T17:03:56.335" v="1" actId="478"/>
            <ac:spMkLst>
              <pc:docMk/>
              <pc:sldMasterMk cId="1703269725" sldId="2147483648"/>
              <pc:sldLayoutMk cId="101198533" sldId="2147483689"/>
              <ac:spMk id="3" creationId="{AB7310B4-6044-354A-07EF-BBD01E758F3B}"/>
            </ac:spMkLst>
          </pc:spChg>
          <pc:spChg chg="mod">
            <ac:chgData name="Joseph Stegemerten" userId="3faaf8d9-3a69-4c8b-b807-c4944e271286" providerId="ADAL" clId="{A27A775D-650B-BC46-8BAE-15D0117DEF82}" dt="2024-01-23T17:03:58.568" v="2" actId="14100"/>
            <ac:spMkLst>
              <pc:docMk/>
              <pc:sldMasterMk cId="1703269725" sldId="2147483648"/>
              <pc:sldLayoutMk cId="101198533" sldId="2147483689"/>
              <ac:spMk id="8" creationId="{07B042D5-94C7-8870-F8F9-A3A8811885E9}"/>
            </ac:spMkLst>
          </pc:spChg>
          <pc:spChg chg="mod">
            <ac:chgData name="Joseph Stegemerten" userId="3faaf8d9-3a69-4c8b-b807-c4944e271286" providerId="ADAL" clId="{A27A775D-650B-BC46-8BAE-15D0117DEF82}" dt="2024-01-23T17:05:02.840" v="7" actId="207"/>
            <ac:spMkLst>
              <pc:docMk/>
              <pc:sldMasterMk cId="1703269725" sldId="2147483648"/>
              <pc:sldLayoutMk cId="101198533" sldId="2147483689"/>
              <ac:spMk id="9" creationId="{C4D5E36B-CF0C-1CD8-EB96-3C913A0D0BF6}"/>
            </ac:spMkLst>
          </pc:spChg>
          <pc:spChg chg="del">
            <ac:chgData name="Joseph Stegemerten" userId="3faaf8d9-3a69-4c8b-b807-c4944e271286" providerId="ADAL" clId="{A27A775D-650B-BC46-8BAE-15D0117DEF82}" dt="2024-01-23T17:03:54.856" v="0" actId="478"/>
            <ac:spMkLst>
              <pc:docMk/>
              <pc:sldMasterMk cId="1703269725" sldId="2147483648"/>
              <pc:sldLayoutMk cId="101198533" sldId="2147483689"/>
              <ac:spMk id="31" creationId="{37CBAF49-D174-47C6-8B34-BFED5395D740}"/>
            </ac:spMkLst>
          </pc:spChg>
          <pc:spChg chg="mod">
            <ac:chgData name="Joseph Stegemerten" userId="3faaf8d9-3a69-4c8b-b807-c4944e271286" providerId="ADAL" clId="{A27A775D-650B-BC46-8BAE-15D0117DEF82}" dt="2024-01-23T17:08:02.311" v="27" actId="207"/>
            <ac:spMkLst>
              <pc:docMk/>
              <pc:sldMasterMk cId="1703269725" sldId="2147483648"/>
              <pc:sldLayoutMk cId="101198533" sldId="2147483689"/>
              <ac:spMk id="40" creationId="{4F1F8E95-3A37-469C-A360-0252332C1374}"/>
            </ac:spMkLst>
          </pc:spChg>
          <pc:picChg chg="add mod">
            <ac:chgData name="Joseph Stegemerten" userId="3faaf8d9-3a69-4c8b-b807-c4944e271286" providerId="ADAL" clId="{A27A775D-650B-BC46-8BAE-15D0117DEF82}" dt="2024-01-23T17:04:05.763" v="3"/>
            <ac:picMkLst>
              <pc:docMk/>
              <pc:sldMasterMk cId="1703269725" sldId="2147483648"/>
              <pc:sldLayoutMk cId="101198533" sldId="2147483689"/>
              <ac:picMk id="4" creationId="{C7B5C53C-AF93-E6B7-3539-DD45D60CFF94}"/>
            </ac:picMkLst>
          </pc:picChg>
        </pc:sldLayoutChg>
        <pc:sldLayoutChg chg="del">
          <pc:chgData name="Joseph Stegemerten" userId="3faaf8d9-3a69-4c8b-b807-c4944e271286" providerId="ADAL" clId="{A27A775D-650B-BC46-8BAE-15D0117DEF82}" dt="2024-01-23T17:05:09.417" v="11" actId="2696"/>
          <pc:sldLayoutMkLst>
            <pc:docMk/>
            <pc:sldMasterMk cId="1703269725" sldId="2147483648"/>
            <pc:sldLayoutMk cId="1942661300" sldId="2147483690"/>
          </pc:sldLayoutMkLst>
        </pc:sldLayoutChg>
        <pc:sldLayoutChg chg="del">
          <pc:chgData name="Joseph Stegemerten" userId="3faaf8d9-3a69-4c8b-b807-c4944e271286" providerId="ADAL" clId="{A27A775D-650B-BC46-8BAE-15D0117DEF82}" dt="2024-01-23T17:05:08.425" v="10" actId="2696"/>
          <pc:sldLayoutMkLst>
            <pc:docMk/>
            <pc:sldMasterMk cId="1703269725" sldId="2147483648"/>
            <pc:sldLayoutMk cId="73964171" sldId="2147483691"/>
          </pc:sldLayoutMkLst>
        </pc:sldLayoutChg>
        <pc:sldLayoutChg chg="addSp delSp modSp mod">
          <pc:chgData name="Joseph Stegemerten" userId="3faaf8d9-3a69-4c8b-b807-c4944e271286" providerId="ADAL" clId="{A27A775D-650B-BC46-8BAE-15D0117DEF82}" dt="2024-01-23T17:08:07.515" v="28" actId="207"/>
          <pc:sldLayoutMkLst>
            <pc:docMk/>
            <pc:sldMasterMk cId="1703269725" sldId="2147483648"/>
            <pc:sldLayoutMk cId="3390902479" sldId="2147483692"/>
          </pc:sldLayoutMkLst>
          <pc:spChg chg="del">
            <ac:chgData name="Joseph Stegemerten" userId="3faaf8d9-3a69-4c8b-b807-c4944e271286" providerId="ADAL" clId="{A27A775D-650B-BC46-8BAE-15D0117DEF82}" dt="2024-01-23T17:04:43.476" v="4" actId="478"/>
            <ac:spMkLst>
              <pc:docMk/>
              <pc:sldMasterMk cId="1703269725" sldId="2147483648"/>
              <pc:sldLayoutMk cId="3390902479" sldId="2147483692"/>
              <ac:spMk id="3" creationId="{61F71B07-ACC6-5F02-A701-4FED5EA0484F}"/>
            </ac:spMkLst>
          </pc:spChg>
          <pc:spChg chg="mod">
            <ac:chgData name="Joseph Stegemerten" userId="3faaf8d9-3a69-4c8b-b807-c4944e271286" providerId="ADAL" clId="{A27A775D-650B-BC46-8BAE-15D0117DEF82}" dt="2024-01-23T17:04:55.292" v="6" actId="207"/>
            <ac:spMkLst>
              <pc:docMk/>
              <pc:sldMasterMk cId="1703269725" sldId="2147483648"/>
              <pc:sldLayoutMk cId="3390902479" sldId="2147483692"/>
              <ac:spMk id="5" creationId="{CDEF9CB5-71C4-E43F-EF96-EEEC2B08FE2F}"/>
            </ac:spMkLst>
          </pc:spChg>
          <pc:spChg chg="mod">
            <ac:chgData name="Joseph Stegemerten" userId="3faaf8d9-3a69-4c8b-b807-c4944e271286" providerId="ADAL" clId="{A27A775D-650B-BC46-8BAE-15D0117DEF82}" dt="2024-01-23T17:08:07.515" v="28" actId="207"/>
            <ac:spMkLst>
              <pc:docMk/>
              <pc:sldMasterMk cId="1703269725" sldId="2147483648"/>
              <pc:sldLayoutMk cId="3390902479" sldId="2147483692"/>
              <ac:spMk id="6" creationId="{05FD0ABC-8351-3A0B-F2E5-DAF79E856BF7}"/>
            </ac:spMkLst>
          </pc:spChg>
          <pc:picChg chg="add mod">
            <ac:chgData name="Joseph Stegemerten" userId="3faaf8d9-3a69-4c8b-b807-c4944e271286" providerId="ADAL" clId="{A27A775D-650B-BC46-8BAE-15D0117DEF82}" dt="2024-01-23T17:04:44.463" v="5"/>
            <ac:picMkLst>
              <pc:docMk/>
              <pc:sldMasterMk cId="1703269725" sldId="2147483648"/>
              <pc:sldLayoutMk cId="3390902479" sldId="2147483692"/>
              <ac:picMk id="2" creationId="{38CB5033-0EFB-5ED4-F5F9-5FD54117924C}"/>
            </ac:picMkLst>
          </pc:picChg>
        </pc:sldLayoutChg>
        <pc:sldLayoutChg chg="del">
          <pc:chgData name="Joseph Stegemerten" userId="3faaf8d9-3a69-4c8b-b807-c4944e271286" providerId="ADAL" clId="{A27A775D-650B-BC46-8BAE-15D0117DEF82}" dt="2024-01-23T17:05:07.167" v="8" actId="2696"/>
          <pc:sldLayoutMkLst>
            <pc:docMk/>
            <pc:sldMasterMk cId="1703269725" sldId="2147483648"/>
            <pc:sldLayoutMk cId="591326420" sldId="2147483693"/>
          </pc:sldLayoutMkLst>
        </pc:sldLayoutChg>
      </pc:sldMasterChg>
    </pc:docChg>
  </pc:docChgLst>
  <pc:docChgLst>
    <pc:chgData name="Joseph Stegemerten" userId="3faaf8d9-3a69-4c8b-b807-c4944e271286" providerId="ADAL" clId="{3DD60AFB-0E98-4941-8EFC-503323FBE52C}"/>
    <pc:docChg chg="custSel modSld">
      <pc:chgData name="Joseph Stegemerten" userId="3faaf8d9-3a69-4c8b-b807-c4944e271286" providerId="ADAL" clId="{3DD60AFB-0E98-4941-8EFC-503323FBE52C}" dt="2023-12-13T15:56:42.314" v="37" actId="20577"/>
      <pc:docMkLst>
        <pc:docMk/>
      </pc:docMkLst>
      <pc:sldChg chg="addSp delSp modSp mod modNotesTx">
        <pc:chgData name="Joseph Stegemerten" userId="3faaf8d9-3a69-4c8b-b807-c4944e271286" providerId="ADAL" clId="{3DD60AFB-0E98-4941-8EFC-503323FBE52C}" dt="2023-12-13T15:56:42.314" v="37" actId="20577"/>
        <pc:sldMkLst>
          <pc:docMk/>
          <pc:sldMk cId="366165314" sldId="256"/>
        </pc:sldMkLst>
        <pc:spChg chg="add del mod">
          <ac:chgData name="Joseph Stegemerten" userId="3faaf8d9-3a69-4c8b-b807-c4944e271286" providerId="ADAL" clId="{3DD60AFB-0E98-4941-8EFC-503323FBE52C}" dt="2023-12-13T15:55:21.290" v="15"/>
          <ac:spMkLst>
            <pc:docMk/>
            <pc:sldMk cId="366165314" sldId="256"/>
            <ac:spMk id="8" creationId="{A4091BF3-BD46-E8B7-D26B-AF6978790C9D}"/>
          </ac:spMkLst>
        </pc:spChg>
        <pc:spChg chg="add del mod">
          <ac:chgData name="Joseph Stegemerten" userId="3faaf8d9-3a69-4c8b-b807-c4944e271286" providerId="ADAL" clId="{3DD60AFB-0E98-4941-8EFC-503323FBE52C}" dt="2023-12-13T15:55:31.341" v="21"/>
          <ac:spMkLst>
            <pc:docMk/>
            <pc:sldMk cId="366165314" sldId="256"/>
            <ac:spMk id="12" creationId="{8B444E26-3786-1634-6E2B-0B36BA993DEE}"/>
          </ac:spMkLst>
        </pc:spChg>
        <pc:picChg chg="del">
          <ac:chgData name="Joseph Stegemerten" userId="3faaf8d9-3a69-4c8b-b807-c4944e271286" providerId="ADAL" clId="{3DD60AFB-0E98-4941-8EFC-503323FBE52C}" dt="2023-12-13T15:55:06.877" v="14" actId="478"/>
          <ac:picMkLst>
            <pc:docMk/>
            <pc:sldMk cId="366165314" sldId="256"/>
            <ac:picMk id="5" creationId="{46A7E6AC-4E92-2468-7F26-0D44F56E9221}"/>
          </ac:picMkLst>
        </pc:picChg>
        <pc:picChg chg="add del mod modCrop">
          <ac:chgData name="Joseph Stegemerten" userId="3faaf8d9-3a69-4c8b-b807-c4944e271286" providerId="ADAL" clId="{3DD60AFB-0E98-4941-8EFC-503323FBE52C}" dt="2023-12-13T15:55:26.264" v="19" actId="478"/>
          <ac:picMkLst>
            <pc:docMk/>
            <pc:sldMk cId="366165314" sldId="256"/>
            <ac:picMk id="6" creationId="{B92CEE82-50F6-BA1C-596D-C7E3CFCF6313}"/>
          </ac:picMkLst>
        </pc:picChg>
        <pc:picChg chg="add del mod">
          <ac:chgData name="Joseph Stegemerten" userId="3faaf8d9-3a69-4c8b-b807-c4944e271286" providerId="ADAL" clId="{3DD60AFB-0E98-4941-8EFC-503323FBE52C}" dt="2023-12-13T15:55:26.967" v="20" actId="478"/>
          <ac:picMkLst>
            <pc:docMk/>
            <pc:sldMk cId="366165314" sldId="256"/>
            <ac:picMk id="10" creationId="{FFFB9DAC-DAF1-DD19-55EE-A8E391784BFF}"/>
          </ac:picMkLst>
        </pc:picChg>
        <pc:picChg chg="add mod modCrop">
          <ac:chgData name="Joseph Stegemerten" userId="3faaf8d9-3a69-4c8b-b807-c4944e271286" providerId="ADAL" clId="{3DD60AFB-0E98-4941-8EFC-503323FBE52C}" dt="2023-12-13T15:55:47.134" v="25" actId="732"/>
          <ac:picMkLst>
            <pc:docMk/>
            <pc:sldMk cId="366165314" sldId="256"/>
            <ac:picMk id="14" creationId="{E9C9A4EC-63F3-22C1-F3E1-A377BE5CFF03}"/>
          </ac:picMkLst>
        </pc:picChg>
      </pc:sldChg>
      <pc:sldChg chg="addSp delSp modSp mod">
        <pc:chgData name="Joseph Stegemerten" userId="3faaf8d9-3a69-4c8b-b807-c4944e271286" providerId="ADAL" clId="{3DD60AFB-0E98-4941-8EFC-503323FBE52C}" dt="2023-12-13T15:27:34.462" v="5"/>
        <pc:sldMkLst>
          <pc:docMk/>
          <pc:sldMk cId="681283887" sldId="257"/>
        </pc:sldMkLst>
        <pc:spChg chg="add del mod">
          <ac:chgData name="Joseph Stegemerten" userId="3faaf8d9-3a69-4c8b-b807-c4944e271286" providerId="ADAL" clId="{3DD60AFB-0E98-4941-8EFC-503323FBE52C}" dt="2023-12-13T15:27:34.462" v="5"/>
          <ac:spMkLst>
            <pc:docMk/>
            <pc:sldMk cId="681283887" sldId="257"/>
            <ac:spMk id="2" creationId="{C766D217-2431-F259-8A13-04345DFEEA72}"/>
          </ac:spMkLst>
        </pc:spChg>
        <pc:spChg chg="add del mod">
          <ac:chgData name="Joseph Stegemerten" userId="3faaf8d9-3a69-4c8b-b807-c4944e271286" providerId="ADAL" clId="{3DD60AFB-0E98-4941-8EFC-503323FBE52C}" dt="2023-12-13T15:27:33.912" v="3"/>
          <ac:spMkLst>
            <pc:docMk/>
            <pc:sldMk cId="681283887" sldId="257"/>
            <ac:spMk id="3" creationId="{90345466-83A6-99D2-C1CC-F5DA3DEFDB68}"/>
          </ac:spMkLst>
        </pc:spChg>
      </pc:sldChg>
    </pc:docChg>
  </pc:docChgLst>
  <pc:docChgLst>
    <pc:chgData name="Cassia Wells" userId="a6da94d1-ef31-4f9d-80a8-98c65890a03c" providerId="ADAL" clId="{12A93665-E6A5-416F-AC34-0B75525742C6}"/>
    <pc:docChg chg="undo custSel addSld delSld modSld sldOrd">
      <pc:chgData name="Cassia Wells" userId="a6da94d1-ef31-4f9d-80a8-98c65890a03c" providerId="ADAL" clId="{12A93665-E6A5-416F-AC34-0B75525742C6}" dt="2024-01-15T11:41:18.103" v="522"/>
      <pc:docMkLst>
        <pc:docMk/>
      </pc:docMkLst>
      <pc:sldChg chg="modSp mod addCm delCm modCm">
        <pc:chgData name="Cassia Wells" userId="a6da94d1-ef31-4f9d-80a8-98c65890a03c" providerId="ADAL" clId="{12A93665-E6A5-416F-AC34-0B75525742C6}" dt="2024-01-15T10:15:18.658" v="305" actId="255"/>
        <pc:sldMkLst>
          <pc:docMk/>
          <pc:sldMk cId="366165314" sldId="256"/>
        </pc:sldMkLst>
        <pc:spChg chg="mod">
          <ac:chgData name="Cassia Wells" userId="a6da94d1-ef31-4f9d-80a8-98c65890a03c" providerId="ADAL" clId="{12A93665-E6A5-416F-AC34-0B75525742C6}" dt="2024-01-15T10:15:18.658" v="305" actId="255"/>
          <ac:spMkLst>
            <pc:docMk/>
            <pc:sldMk cId="366165314" sldId="256"/>
            <ac:spMk id="2" creationId="{83838FC1-F6EA-0FF2-1186-8AA89C1773DE}"/>
          </ac:spMkLst>
        </pc:spChg>
        <pc:spChg chg="mod">
          <ac:chgData name="Cassia Wells" userId="a6da94d1-ef31-4f9d-80a8-98c65890a03c" providerId="ADAL" clId="{12A93665-E6A5-416F-AC34-0B75525742C6}" dt="2024-01-05T12:30:03.188" v="2" actId="403"/>
          <ac:spMkLst>
            <pc:docMk/>
            <pc:sldMk cId="366165314" sldId="256"/>
            <ac:spMk id="3" creationId="{EEB83080-3F95-6FC4-E48C-C7B3F41CB32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Cassia Wells" userId="a6da94d1-ef31-4f9d-80a8-98c65890a03c" providerId="ADAL" clId="{12A93665-E6A5-416F-AC34-0B75525742C6}" dt="2024-01-10T13:43:43.776" v="264"/>
              <pc2:cmMkLst xmlns:pc2="http://schemas.microsoft.com/office/powerpoint/2019/9/main/command">
                <pc:docMk/>
                <pc:sldMk cId="366165314" sldId="256"/>
                <pc2:cmMk id="{7938FE2D-1082-4845-9AF7-89BCA41EB8E8}"/>
              </pc2:cmMkLst>
            </pc226:cmChg>
          </p:ext>
        </pc:extLst>
      </pc:sldChg>
      <pc:sldChg chg="addSp delSp modSp add mod">
        <pc:chgData name="Cassia Wells" userId="a6da94d1-ef31-4f9d-80a8-98c65890a03c" providerId="ADAL" clId="{12A93665-E6A5-416F-AC34-0B75525742C6}" dt="2024-01-15T11:37:08.431" v="442" actId="478"/>
        <pc:sldMkLst>
          <pc:docMk/>
          <pc:sldMk cId="681283887" sldId="257"/>
        </pc:sldMkLst>
        <pc:spChg chg="add mod">
          <ac:chgData name="Cassia Wells" userId="a6da94d1-ef31-4f9d-80a8-98c65890a03c" providerId="ADAL" clId="{12A93665-E6A5-416F-AC34-0B75525742C6}" dt="2024-01-15T11:37:02.920" v="441"/>
          <ac:spMkLst>
            <pc:docMk/>
            <pc:sldMk cId="681283887" sldId="257"/>
            <ac:spMk id="2" creationId="{2297EFB8-5D38-22FD-3E67-60704ACE0593}"/>
          </ac:spMkLst>
        </pc:spChg>
        <pc:spChg chg="mod">
          <ac:chgData name="Cassia Wells" userId="a6da94d1-ef31-4f9d-80a8-98c65890a03c" providerId="ADAL" clId="{12A93665-E6A5-416F-AC34-0B75525742C6}" dt="2024-01-05T12:52:16.676" v="193" actId="20577"/>
          <ac:spMkLst>
            <pc:docMk/>
            <pc:sldMk cId="681283887" sldId="257"/>
            <ac:spMk id="9" creationId="{32F3E29A-A1FC-29EF-2051-6D944B011BCB}"/>
          </ac:spMkLst>
        </pc:spChg>
        <pc:spChg chg="del">
          <ac:chgData name="Cassia Wells" userId="a6da94d1-ef31-4f9d-80a8-98c65890a03c" providerId="ADAL" clId="{12A93665-E6A5-416F-AC34-0B75525742C6}" dt="2024-01-15T11:37:08.431" v="442" actId="478"/>
          <ac:spMkLst>
            <pc:docMk/>
            <pc:sldMk cId="681283887" sldId="257"/>
            <ac:spMk id="21" creationId="{18205FE0-B61D-7C2E-9D71-ACF89F806FD4}"/>
          </ac:spMkLst>
        </pc:spChg>
      </pc:sldChg>
      <pc:sldChg chg="addSp delSp modSp add mod">
        <pc:chgData name="Cassia Wells" userId="a6da94d1-ef31-4f9d-80a8-98c65890a03c" providerId="ADAL" clId="{12A93665-E6A5-416F-AC34-0B75525742C6}" dt="2024-01-15T11:37:14.500" v="444"/>
        <pc:sldMkLst>
          <pc:docMk/>
          <pc:sldMk cId="981827524" sldId="271"/>
        </pc:sldMkLst>
        <pc:spChg chg="del">
          <ac:chgData name="Cassia Wells" userId="a6da94d1-ef31-4f9d-80a8-98c65890a03c" providerId="ADAL" clId="{12A93665-E6A5-416F-AC34-0B75525742C6}" dt="2024-01-15T11:37:13.136" v="443" actId="478"/>
          <ac:spMkLst>
            <pc:docMk/>
            <pc:sldMk cId="981827524" sldId="271"/>
            <ac:spMk id="2" creationId="{4C917FDF-E41B-B8BD-0FCB-BE335F1CE817}"/>
          </ac:spMkLst>
        </pc:spChg>
        <pc:spChg chg="add mod">
          <ac:chgData name="Cassia Wells" userId="a6da94d1-ef31-4f9d-80a8-98c65890a03c" providerId="ADAL" clId="{12A93665-E6A5-416F-AC34-0B75525742C6}" dt="2024-01-15T11:37:14.500" v="444"/>
          <ac:spMkLst>
            <pc:docMk/>
            <pc:sldMk cId="981827524" sldId="271"/>
            <ac:spMk id="3" creationId="{F0EFB95D-51C0-90C9-06F4-36C9C624B24F}"/>
          </ac:spMkLst>
        </pc:spChg>
        <pc:spChg chg="mod">
          <ac:chgData name="Cassia Wells" userId="a6da94d1-ef31-4f9d-80a8-98c65890a03c" providerId="ADAL" clId="{12A93665-E6A5-416F-AC34-0B75525742C6}" dt="2024-01-05T12:58:09.852" v="222" actId="20577"/>
          <ac:spMkLst>
            <pc:docMk/>
            <pc:sldMk cId="981827524" sldId="271"/>
            <ac:spMk id="9" creationId="{32F3E29A-A1FC-29EF-2051-6D944B011BCB}"/>
          </ac:spMkLst>
        </pc:spChg>
      </pc:sldChg>
      <pc:sldChg chg="modSp add mod">
        <pc:chgData name="Cassia Wells" userId="a6da94d1-ef31-4f9d-80a8-98c65890a03c" providerId="ADAL" clId="{12A93665-E6A5-416F-AC34-0B75525742C6}" dt="2024-01-05T12:49:04.144" v="171" actId="20577"/>
        <pc:sldMkLst>
          <pc:docMk/>
          <pc:sldMk cId="609044772" sldId="275"/>
        </pc:sldMkLst>
        <pc:spChg chg="mod">
          <ac:chgData name="Cassia Wells" userId="a6da94d1-ef31-4f9d-80a8-98c65890a03c" providerId="ADAL" clId="{12A93665-E6A5-416F-AC34-0B75525742C6}" dt="2024-01-05T12:48:35.816" v="168" actId="20577"/>
          <ac:spMkLst>
            <pc:docMk/>
            <pc:sldMk cId="609044772" sldId="275"/>
            <ac:spMk id="3" creationId="{9DB335EB-A46B-F183-43D9-0E944D857D43}"/>
          </ac:spMkLst>
        </pc:spChg>
        <pc:spChg chg="mod">
          <ac:chgData name="Cassia Wells" userId="a6da94d1-ef31-4f9d-80a8-98c65890a03c" providerId="ADAL" clId="{12A93665-E6A5-416F-AC34-0B75525742C6}" dt="2024-01-05T12:49:04.144" v="171" actId="20577"/>
          <ac:spMkLst>
            <pc:docMk/>
            <pc:sldMk cId="609044772" sldId="275"/>
            <ac:spMk id="4" creationId="{DD930132-55E9-7F84-090C-0331177FC75D}"/>
          </ac:spMkLst>
        </pc:spChg>
        <pc:graphicFrameChg chg="modGraphic">
          <ac:chgData name="Cassia Wells" userId="a6da94d1-ef31-4f9d-80a8-98c65890a03c" providerId="ADAL" clId="{12A93665-E6A5-416F-AC34-0B75525742C6}" dt="2024-01-05T12:48:56.654" v="169" actId="2165"/>
          <ac:graphicFrameMkLst>
            <pc:docMk/>
            <pc:sldMk cId="609044772" sldId="275"/>
            <ac:graphicFrameMk id="5" creationId="{46BEAF14-6810-0483-67DC-9380F666580B}"/>
          </ac:graphicFrameMkLst>
        </pc:graphicFrameChg>
      </pc:sldChg>
      <pc:sldChg chg="addSp delSp modSp add mod">
        <pc:chgData name="Cassia Wells" userId="a6da94d1-ef31-4f9d-80a8-98c65890a03c" providerId="ADAL" clId="{12A93665-E6A5-416F-AC34-0B75525742C6}" dt="2024-01-15T11:39:08.838" v="500" actId="478"/>
        <pc:sldMkLst>
          <pc:docMk/>
          <pc:sldMk cId="689329238" sldId="279"/>
        </pc:sldMkLst>
        <pc:spChg chg="mod">
          <ac:chgData name="Cassia Wells" userId="a6da94d1-ef31-4f9d-80a8-98c65890a03c" providerId="ADAL" clId="{12A93665-E6A5-416F-AC34-0B75525742C6}" dt="2024-01-15T10:54:47.729" v="423" actId="20577"/>
          <ac:spMkLst>
            <pc:docMk/>
            <pc:sldMk cId="689329238" sldId="279"/>
            <ac:spMk id="3" creationId="{3DD1D044-D63F-6B10-01A2-907191E11C2F}"/>
          </ac:spMkLst>
        </pc:spChg>
        <pc:spChg chg="mod">
          <ac:chgData name="Cassia Wells" userId="a6da94d1-ef31-4f9d-80a8-98c65890a03c" providerId="ADAL" clId="{12A93665-E6A5-416F-AC34-0B75525742C6}" dt="2024-01-15T10:54:38.132" v="419" actId="20577"/>
          <ac:spMkLst>
            <pc:docMk/>
            <pc:sldMk cId="689329238" sldId="279"/>
            <ac:spMk id="4" creationId="{5F2288FD-9341-90F0-FEFA-AC337A9C0553}"/>
          </ac:spMkLst>
        </pc:spChg>
        <pc:spChg chg="add del mod">
          <ac:chgData name="Cassia Wells" userId="a6da94d1-ef31-4f9d-80a8-98c65890a03c" providerId="ADAL" clId="{12A93665-E6A5-416F-AC34-0B75525742C6}" dt="2024-01-15T11:39:08.838" v="500" actId="478"/>
          <ac:spMkLst>
            <pc:docMk/>
            <pc:sldMk cId="689329238" sldId="279"/>
            <ac:spMk id="6" creationId="{568310A7-F10C-FB4F-047C-E17A65B69CAF}"/>
          </ac:spMkLst>
        </pc:spChg>
        <pc:graphicFrameChg chg="mod modGraphic">
          <ac:chgData name="Cassia Wells" userId="a6da94d1-ef31-4f9d-80a8-98c65890a03c" providerId="ADAL" clId="{12A93665-E6A5-416F-AC34-0B75525742C6}" dt="2024-01-15T11:38:29.797" v="460" actId="948"/>
          <ac:graphicFrameMkLst>
            <pc:docMk/>
            <pc:sldMk cId="689329238" sldId="279"/>
            <ac:graphicFrameMk id="5" creationId="{6E0F463A-0163-9874-DA19-B47795EA9FE4}"/>
          </ac:graphicFrameMkLst>
        </pc:graphicFrameChg>
      </pc:sldChg>
      <pc:sldChg chg="addSp modSp add mod">
        <pc:chgData name="Cassia Wells" userId="a6da94d1-ef31-4f9d-80a8-98c65890a03c" providerId="ADAL" clId="{12A93665-E6A5-416F-AC34-0B75525742C6}" dt="2024-01-15T10:35:34.329" v="395"/>
        <pc:sldMkLst>
          <pc:docMk/>
          <pc:sldMk cId="4157125231" sldId="282"/>
        </pc:sldMkLst>
        <pc:spChg chg="add mod">
          <ac:chgData name="Cassia Wells" userId="a6da94d1-ef31-4f9d-80a8-98c65890a03c" providerId="ADAL" clId="{12A93665-E6A5-416F-AC34-0B75525742C6}" dt="2024-01-15T10:35:34.329" v="395"/>
          <ac:spMkLst>
            <pc:docMk/>
            <pc:sldMk cId="4157125231" sldId="282"/>
            <ac:spMk id="2" creationId="{D4362206-4963-5F1D-577F-8B1DB23578D8}"/>
          </ac:spMkLst>
        </pc:spChg>
        <pc:spChg chg="mod">
          <ac:chgData name="Cassia Wells" userId="a6da94d1-ef31-4f9d-80a8-98c65890a03c" providerId="ADAL" clId="{12A93665-E6A5-416F-AC34-0B75525742C6}" dt="2024-01-05T12:57:56.598" v="219" actId="20577"/>
          <ac:spMkLst>
            <pc:docMk/>
            <pc:sldMk cId="4157125231" sldId="282"/>
            <ac:spMk id="4" creationId="{051CF2C6-18CD-0A2A-D1B9-CB63CE22FEA6}"/>
          </ac:spMkLst>
        </pc:spChg>
      </pc:sldChg>
      <pc:sldChg chg="modSp mod">
        <pc:chgData name="Cassia Wells" userId="a6da94d1-ef31-4f9d-80a8-98c65890a03c" providerId="ADAL" clId="{12A93665-E6A5-416F-AC34-0B75525742C6}" dt="2024-01-15T10:38:06.269" v="411" actId="114"/>
        <pc:sldMkLst>
          <pc:docMk/>
          <pc:sldMk cId="2902342678" sldId="283"/>
        </pc:sldMkLst>
        <pc:spChg chg="mod">
          <ac:chgData name="Cassia Wells" userId="a6da94d1-ef31-4f9d-80a8-98c65890a03c" providerId="ADAL" clId="{12A93665-E6A5-416F-AC34-0B75525742C6}" dt="2024-01-05T12:32:15.379" v="28" actId="122"/>
          <ac:spMkLst>
            <pc:docMk/>
            <pc:sldMk cId="2902342678" sldId="283"/>
            <ac:spMk id="3" creationId="{537036C8-4BEC-F35D-EC15-11BB47CF857C}"/>
          </ac:spMkLst>
        </pc:spChg>
        <pc:spChg chg="mod">
          <ac:chgData name="Cassia Wells" userId="a6da94d1-ef31-4f9d-80a8-98c65890a03c" providerId="ADAL" clId="{12A93665-E6A5-416F-AC34-0B75525742C6}" dt="2024-01-15T10:38:06.269" v="411" actId="114"/>
          <ac:spMkLst>
            <pc:docMk/>
            <pc:sldMk cId="2902342678" sldId="283"/>
            <ac:spMk id="11" creationId="{E7FF11C3-726C-855D-82CB-50D92B71E0DE}"/>
          </ac:spMkLst>
        </pc:spChg>
        <pc:graphicFrameChg chg="mod modGraphic">
          <ac:chgData name="Cassia Wells" userId="a6da94d1-ef31-4f9d-80a8-98c65890a03c" providerId="ADAL" clId="{12A93665-E6A5-416F-AC34-0B75525742C6}" dt="2024-01-15T10:38:02.901" v="410" actId="114"/>
          <ac:graphicFrameMkLst>
            <pc:docMk/>
            <pc:sldMk cId="2902342678" sldId="283"/>
            <ac:graphicFrameMk id="9" creationId="{F9F8D80B-BD5D-A212-91FB-A7630FACDAA3}"/>
          </ac:graphicFrameMkLst>
        </pc:graphicFrameChg>
        <pc:picChg chg="mod modCrop">
          <ac:chgData name="Cassia Wells" userId="a6da94d1-ef31-4f9d-80a8-98c65890a03c" providerId="ADAL" clId="{12A93665-E6A5-416F-AC34-0B75525742C6}" dt="2024-01-05T12:36:07.383" v="59" actId="1076"/>
          <ac:picMkLst>
            <pc:docMk/>
            <pc:sldMk cId="2902342678" sldId="283"/>
            <ac:picMk id="12" creationId="{90ED0A47-B6F1-D6BC-6398-C2443F057F1A}"/>
          </ac:picMkLst>
        </pc:picChg>
      </pc:sldChg>
      <pc:sldChg chg="modSp mod">
        <pc:chgData name="Cassia Wells" userId="a6da94d1-ef31-4f9d-80a8-98c65890a03c" providerId="ADAL" clId="{12A93665-E6A5-416F-AC34-0B75525742C6}" dt="2024-01-15T11:36:46.349" v="440" actId="1076"/>
        <pc:sldMkLst>
          <pc:docMk/>
          <pc:sldMk cId="3427999900" sldId="284"/>
        </pc:sldMkLst>
        <pc:spChg chg="mod">
          <ac:chgData name="Cassia Wells" userId="a6da94d1-ef31-4f9d-80a8-98c65890a03c" providerId="ADAL" clId="{12A93665-E6A5-416F-AC34-0B75525742C6}" dt="2024-01-05T12:36:45.530" v="62" actId="122"/>
          <ac:spMkLst>
            <pc:docMk/>
            <pc:sldMk cId="3427999900" sldId="284"/>
            <ac:spMk id="3" creationId="{B0566B19-3043-CC91-5C97-A18A7919E401}"/>
          </ac:spMkLst>
        </pc:spChg>
        <pc:spChg chg="mod">
          <ac:chgData name="Cassia Wells" userId="a6da94d1-ef31-4f9d-80a8-98c65890a03c" providerId="ADAL" clId="{12A93665-E6A5-416F-AC34-0B75525742C6}" dt="2024-01-05T12:39:45.623" v="84" actId="1076"/>
          <ac:spMkLst>
            <pc:docMk/>
            <pc:sldMk cId="3427999900" sldId="284"/>
            <ac:spMk id="12" creationId="{379A2D48-E0CC-0F3A-5636-CF3E47988251}"/>
          </ac:spMkLst>
        </pc:spChg>
        <pc:spChg chg="mod">
          <ac:chgData name="Cassia Wells" userId="a6da94d1-ef31-4f9d-80a8-98c65890a03c" providerId="ADAL" clId="{12A93665-E6A5-416F-AC34-0B75525742C6}" dt="2024-01-05T12:38:28.894" v="75" actId="1076"/>
          <ac:spMkLst>
            <pc:docMk/>
            <pc:sldMk cId="3427999900" sldId="284"/>
            <ac:spMk id="41" creationId="{A884DE8C-F597-8CF8-6C8A-387651FBD515}"/>
          </ac:spMkLst>
        </pc:spChg>
        <pc:spChg chg="mod">
          <ac:chgData name="Cassia Wells" userId="a6da94d1-ef31-4f9d-80a8-98c65890a03c" providerId="ADAL" clId="{12A93665-E6A5-416F-AC34-0B75525742C6}" dt="2024-01-05T12:38:31.072" v="76" actId="1076"/>
          <ac:spMkLst>
            <pc:docMk/>
            <pc:sldMk cId="3427999900" sldId="284"/>
            <ac:spMk id="43" creationId="{6D56DFED-5731-A4E6-9BC1-ACBC34D92F15}"/>
          </ac:spMkLst>
        </pc:spChg>
        <pc:spChg chg="mod">
          <ac:chgData name="Cassia Wells" userId="a6da94d1-ef31-4f9d-80a8-98c65890a03c" providerId="ADAL" clId="{12A93665-E6A5-416F-AC34-0B75525742C6}" dt="2024-01-15T10:18:21.186" v="310" actId="1076"/>
          <ac:spMkLst>
            <pc:docMk/>
            <pc:sldMk cId="3427999900" sldId="284"/>
            <ac:spMk id="44" creationId="{DA38D941-85CE-E88E-BDDC-79D5247E44A5}"/>
          </ac:spMkLst>
        </pc:spChg>
        <pc:spChg chg="mod">
          <ac:chgData name="Cassia Wells" userId="a6da94d1-ef31-4f9d-80a8-98c65890a03c" providerId="ADAL" clId="{12A93665-E6A5-416F-AC34-0B75525742C6}" dt="2024-01-05T12:38:37.522" v="77" actId="1076"/>
          <ac:spMkLst>
            <pc:docMk/>
            <pc:sldMk cId="3427999900" sldId="284"/>
            <ac:spMk id="46" creationId="{CF1636A3-6BAE-3001-A6DA-E133F8FED0FF}"/>
          </ac:spMkLst>
        </pc:spChg>
        <pc:spChg chg="mod">
          <ac:chgData name="Cassia Wells" userId="a6da94d1-ef31-4f9d-80a8-98c65890a03c" providerId="ADAL" clId="{12A93665-E6A5-416F-AC34-0B75525742C6}" dt="2024-01-15T10:18:26.865" v="311" actId="1076"/>
          <ac:spMkLst>
            <pc:docMk/>
            <pc:sldMk cId="3427999900" sldId="284"/>
            <ac:spMk id="47" creationId="{2740C941-B315-4E3D-32DC-DDCCC1F91C5B}"/>
          </ac:spMkLst>
        </pc:spChg>
        <pc:spChg chg="mod">
          <ac:chgData name="Cassia Wells" userId="a6da94d1-ef31-4f9d-80a8-98c65890a03c" providerId="ADAL" clId="{12A93665-E6A5-416F-AC34-0B75525742C6}" dt="2024-01-15T11:36:46.349" v="440" actId="1076"/>
          <ac:spMkLst>
            <pc:docMk/>
            <pc:sldMk cId="3427999900" sldId="284"/>
            <ac:spMk id="57" creationId="{8C1A2448-3813-C342-5B15-F20E6ECA1521}"/>
          </ac:spMkLst>
        </pc:spChg>
        <pc:graphicFrameChg chg="modGraphic">
          <ac:chgData name="Cassia Wells" userId="a6da94d1-ef31-4f9d-80a8-98c65890a03c" providerId="ADAL" clId="{12A93665-E6A5-416F-AC34-0B75525742C6}" dt="2024-01-05T12:39:32.214" v="81" actId="255"/>
          <ac:graphicFrameMkLst>
            <pc:docMk/>
            <pc:sldMk cId="3427999900" sldId="284"/>
            <ac:graphicFrameMk id="5" creationId="{1B9D2319-20DE-4009-BB5E-0D07954A53F8}"/>
          </ac:graphicFrameMkLst>
        </pc:graphicFrameChg>
        <pc:graphicFrameChg chg="mod modGraphic">
          <ac:chgData name="Cassia Wells" userId="a6da94d1-ef31-4f9d-80a8-98c65890a03c" providerId="ADAL" clId="{12A93665-E6A5-416F-AC34-0B75525742C6}" dt="2024-01-15T10:18:34.840" v="313" actId="20577"/>
          <ac:graphicFrameMkLst>
            <pc:docMk/>
            <pc:sldMk cId="3427999900" sldId="284"/>
            <ac:graphicFrameMk id="9" creationId="{207DA61F-D3BF-6952-D94E-5C45F82B8B31}"/>
          </ac:graphicFrameMkLst>
        </pc:graphicFrameChg>
        <pc:graphicFrameChg chg="mod modGraphic">
          <ac:chgData name="Cassia Wells" userId="a6da94d1-ef31-4f9d-80a8-98c65890a03c" providerId="ADAL" clId="{12A93665-E6A5-416F-AC34-0B75525742C6}" dt="2024-01-15T11:36:42.576" v="439" actId="113"/>
          <ac:graphicFrameMkLst>
            <pc:docMk/>
            <pc:sldMk cId="3427999900" sldId="284"/>
            <ac:graphicFrameMk id="10" creationId="{1BA29EA5-AD6E-C4A8-6EB8-D5B54B9B5A09}"/>
          </ac:graphicFrameMkLst>
        </pc:graphicFrameChg>
        <pc:cxnChg chg="mod">
          <ac:chgData name="Cassia Wells" userId="a6da94d1-ef31-4f9d-80a8-98c65890a03c" providerId="ADAL" clId="{12A93665-E6A5-416F-AC34-0B75525742C6}" dt="2024-01-05T12:38:56.940" v="79" actId="1076"/>
          <ac:cxnSpMkLst>
            <pc:docMk/>
            <pc:sldMk cId="3427999900" sldId="284"/>
            <ac:cxnSpMk id="52" creationId="{7087FD2A-C629-8FC6-85FF-0FDA11655D28}"/>
          </ac:cxnSpMkLst>
        </pc:cxnChg>
        <pc:cxnChg chg="mod">
          <ac:chgData name="Cassia Wells" userId="a6da94d1-ef31-4f9d-80a8-98c65890a03c" providerId="ADAL" clId="{12A93665-E6A5-416F-AC34-0B75525742C6}" dt="2024-01-15T10:20:16.041" v="323" actId="14100"/>
          <ac:cxnSpMkLst>
            <pc:docMk/>
            <pc:sldMk cId="3427999900" sldId="284"/>
            <ac:cxnSpMk id="54" creationId="{C39360E9-23DF-EB74-80E9-2370E7BCD75C}"/>
          </ac:cxnSpMkLst>
        </pc:cxnChg>
      </pc:sldChg>
      <pc:sldChg chg="modSp mod">
        <pc:chgData name="Cassia Wells" userId="a6da94d1-ef31-4f9d-80a8-98c65890a03c" providerId="ADAL" clId="{12A93665-E6A5-416F-AC34-0B75525742C6}" dt="2024-01-05T12:43:18.992" v="101" actId="948"/>
        <pc:sldMkLst>
          <pc:docMk/>
          <pc:sldMk cId="583764073" sldId="285"/>
        </pc:sldMkLst>
        <pc:spChg chg="mod">
          <ac:chgData name="Cassia Wells" userId="a6da94d1-ef31-4f9d-80a8-98c65890a03c" providerId="ADAL" clId="{12A93665-E6A5-416F-AC34-0B75525742C6}" dt="2024-01-05T12:40:57.393" v="91" actId="122"/>
          <ac:spMkLst>
            <pc:docMk/>
            <pc:sldMk cId="583764073" sldId="285"/>
            <ac:spMk id="3" creationId="{2E06F1E4-DE01-8EAA-FD72-30CF6B4E84E3}"/>
          </ac:spMkLst>
        </pc:spChg>
        <pc:graphicFrameChg chg="modGraphic">
          <ac:chgData name="Cassia Wells" userId="a6da94d1-ef31-4f9d-80a8-98c65890a03c" providerId="ADAL" clId="{12A93665-E6A5-416F-AC34-0B75525742C6}" dt="2024-01-05T12:43:18.992" v="101" actId="948"/>
          <ac:graphicFrameMkLst>
            <pc:docMk/>
            <pc:sldMk cId="583764073" sldId="285"/>
            <ac:graphicFrameMk id="9" creationId="{12DE1C88-47F8-9ECF-1C60-A8780BF0133A}"/>
          </ac:graphicFrameMkLst>
        </pc:graphicFrameChg>
      </pc:sldChg>
      <pc:sldChg chg="modSp del mod">
        <pc:chgData name="Cassia Wells" userId="a6da94d1-ef31-4f9d-80a8-98c65890a03c" providerId="ADAL" clId="{12A93665-E6A5-416F-AC34-0B75525742C6}" dt="2024-01-15T10:23:10.813" v="338" actId="2696"/>
        <pc:sldMkLst>
          <pc:docMk/>
          <pc:sldMk cId="1006318676" sldId="286"/>
        </pc:sldMkLst>
        <pc:spChg chg="mod">
          <ac:chgData name="Cassia Wells" userId="a6da94d1-ef31-4f9d-80a8-98c65890a03c" providerId="ADAL" clId="{12A93665-E6A5-416F-AC34-0B75525742C6}" dt="2024-01-15T10:21:13.299" v="326" actId="1076"/>
          <ac:spMkLst>
            <pc:docMk/>
            <pc:sldMk cId="1006318676" sldId="286"/>
            <ac:spMk id="3" creationId="{1CC6B22E-1501-F954-7B2F-1C688F36A231}"/>
          </ac:spMkLst>
        </pc:spChg>
        <pc:spChg chg="mod">
          <ac:chgData name="Cassia Wells" userId="a6da94d1-ef31-4f9d-80a8-98c65890a03c" providerId="ADAL" clId="{12A93665-E6A5-416F-AC34-0B75525742C6}" dt="2024-01-15T10:21:38.010" v="328" actId="14100"/>
          <ac:spMkLst>
            <pc:docMk/>
            <pc:sldMk cId="1006318676" sldId="286"/>
            <ac:spMk id="22" creationId="{D54964D9-B912-A243-A318-C860EB4DA9EE}"/>
          </ac:spMkLst>
        </pc:spChg>
        <pc:spChg chg="mod">
          <ac:chgData name="Cassia Wells" userId="a6da94d1-ef31-4f9d-80a8-98c65890a03c" providerId="ADAL" clId="{12A93665-E6A5-416F-AC34-0B75525742C6}" dt="2024-01-15T10:21:06.954" v="324" actId="1076"/>
          <ac:spMkLst>
            <pc:docMk/>
            <pc:sldMk cId="1006318676" sldId="286"/>
            <ac:spMk id="36" creationId="{91DCC889-F8CE-81D5-84FE-D20C55555B32}"/>
          </ac:spMkLst>
        </pc:spChg>
        <pc:cxnChg chg="mod">
          <ac:chgData name="Cassia Wells" userId="a6da94d1-ef31-4f9d-80a8-98c65890a03c" providerId="ADAL" clId="{12A93665-E6A5-416F-AC34-0B75525742C6}" dt="2024-01-15T10:21:38.010" v="328" actId="14100"/>
          <ac:cxnSpMkLst>
            <pc:docMk/>
            <pc:sldMk cId="1006318676" sldId="286"/>
            <ac:cxnSpMk id="23" creationId="{AAF25FB0-1783-D06D-0C90-2761F77F7C80}"/>
          </ac:cxnSpMkLst>
        </pc:cxnChg>
        <pc:cxnChg chg="mod">
          <ac:chgData name="Cassia Wells" userId="a6da94d1-ef31-4f9d-80a8-98c65890a03c" providerId="ADAL" clId="{12A93665-E6A5-416F-AC34-0B75525742C6}" dt="2024-01-15T10:21:38.010" v="328" actId="14100"/>
          <ac:cxnSpMkLst>
            <pc:docMk/>
            <pc:sldMk cId="1006318676" sldId="286"/>
            <ac:cxnSpMk id="30" creationId="{E0B156DE-D7A6-E274-EFAC-4BB136D2E685}"/>
          </ac:cxnSpMkLst>
        </pc:cxnChg>
      </pc:sldChg>
      <pc:sldChg chg="del">
        <pc:chgData name="Cassia Wells" userId="a6da94d1-ef31-4f9d-80a8-98c65890a03c" providerId="ADAL" clId="{12A93665-E6A5-416F-AC34-0B75525742C6}" dt="2024-01-05T12:49:08.208" v="172" actId="2696"/>
        <pc:sldMkLst>
          <pc:docMk/>
          <pc:sldMk cId="1741158388" sldId="287"/>
        </pc:sldMkLst>
      </pc:sldChg>
      <pc:sldChg chg="addSp modSp mod">
        <pc:chgData name="Cassia Wells" userId="a6da94d1-ef31-4f9d-80a8-98c65890a03c" providerId="ADAL" clId="{12A93665-E6A5-416F-AC34-0B75525742C6}" dt="2024-01-15T10:35:21.274" v="393"/>
        <pc:sldMkLst>
          <pc:docMk/>
          <pc:sldMk cId="3579079528" sldId="288"/>
        </pc:sldMkLst>
        <pc:spChg chg="add mod">
          <ac:chgData name="Cassia Wells" userId="a6da94d1-ef31-4f9d-80a8-98c65890a03c" providerId="ADAL" clId="{12A93665-E6A5-416F-AC34-0B75525742C6}" dt="2024-01-15T10:35:21.274" v="393"/>
          <ac:spMkLst>
            <pc:docMk/>
            <pc:sldMk cId="3579079528" sldId="288"/>
            <ac:spMk id="2" creationId="{453EE026-A1C6-8594-F57A-3E7CE4F2D2D8}"/>
          </ac:spMkLst>
        </pc:spChg>
        <pc:spChg chg="mod">
          <ac:chgData name="Cassia Wells" userId="a6da94d1-ef31-4f9d-80a8-98c65890a03c" providerId="ADAL" clId="{12A93665-E6A5-416F-AC34-0B75525742C6}" dt="2024-01-05T12:51:44.566" v="190" actId="122"/>
          <ac:spMkLst>
            <pc:docMk/>
            <pc:sldMk cId="3579079528" sldId="288"/>
            <ac:spMk id="3" creationId="{DD02E5D7-79E9-C124-5715-966602C434C7}"/>
          </ac:spMkLst>
        </pc:spChg>
        <pc:graphicFrameChg chg="mod modGraphic">
          <ac:chgData name="Cassia Wells" userId="a6da94d1-ef31-4f9d-80a8-98c65890a03c" providerId="ADAL" clId="{12A93665-E6A5-416F-AC34-0B75525742C6}" dt="2024-01-15T10:33:07.184" v="392" actId="207"/>
          <ac:graphicFrameMkLst>
            <pc:docMk/>
            <pc:sldMk cId="3579079528" sldId="288"/>
            <ac:graphicFrameMk id="7" creationId="{B4C332D7-08B4-7C4D-0EE2-254DA15D0BF7}"/>
          </ac:graphicFrameMkLst>
        </pc:graphicFrameChg>
      </pc:sldChg>
      <pc:sldChg chg="addSp delSp modSp mod">
        <pc:chgData name="Cassia Wells" userId="a6da94d1-ef31-4f9d-80a8-98c65890a03c" providerId="ADAL" clId="{12A93665-E6A5-416F-AC34-0B75525742C6}" dt="2024-01-15T10:23:26.485" v="342"/>
        <pc:sldMkLst>
          <pc:docMk/>
          <pc:sldMk cId="4165626370" sldId="289"/>
        </pc:sldMkLst>
        <pc:spChg chg="add mod">
          <ac:chgData name="Cassia Wells" userId="a6da94d1-ef31-4f9d-80a8-98c65890a03c" providerId="ADAL" clId="{12A93665-E6A5-416F-AC34-0B75525742C6}" dt="2024-01-15T10:23:26.485" v="342"/>
          <ac:spMkLst>
            <pc:docMk/>
            <pc:sldMk cId="4165626370" sldId="289"/>
            <ac:spMk id="2" creationId="{491D0988-0DF6-59D9-87C7-23F99B8BAC68}"/>
          </ac:spMkLst>
        </pc:spChg>
        <pc:spChg chg="mod">
          <ac:chgData name="Cassia Wells" userId="a6da94d1-ef31-4f9d-80a8-98c65890a03c" providerId="ADAL" clId="{12A93665-E6A5-416F-AC34-0B75525742C6}" dt="2024-01-05T12:44:30.136" v="112" actId="14100"/>
          <ac:spMkLst>
            <pc:docMk/>
            <pc:sldMk cId="4165626370" sldId="289"/>
            <ac:spMk id="3" creationId="{43A03E2C-9707-C3EF-C31C-808E75AAE529}"/>
          </ac:spMkLst>
        </pc:spChg>
        <pc:spChg chg="del">
          <ac:chgData name="Cassia Wells" userId="a6da94d1-ef31-4f9d-80a8-98c65890a03c" providerId="ADAL" clId="{12A93665-E6A5-416F-AC34-0B75525742C6}" dt="2024-01-15T10:23:26.485" v="342"/>
          <ac:spMkLst>
            <pc:docMk/>
            <pc:sldMk cId="4165626370" sldId="289"/>
            <ac:spMk id="4" creationId="{1E27F61C-85CB-360E-D3DC-CD2DF1162710}"/>
          </ac:spMkLst>
        </pc:spChg>
        <pc:graphicFrameChg chg="mod modGraphic">
          <ac:chgData name="Cassia Wells" userId="a6da94d1-ef31-4f9d-80a8-98c65890a03c" providerId="ADAL" clId="{12A93665-E6A5-416F-AC34-0B75525742C6}" dt="2024-01-05T12:47:33.558" v="164" actId="20577"/>
          <ac:graphicFrameMkLst>
            <pc:docMk/>
            <pc:sldMk cId="4165626370" sldId="289"/>
            <ac:graphicFrameMk id="5" creationId="{D0DEB7DF-48A0-3EB0-E79D-0A8318F9B0D1}"/>
          </ac:graphicFrameMkLst>
        </pc:graphicFrameChg>
      </pc:sldChg>
      <pc:sldChg chg="del">
        <pc:chgData name="Cassia Wells" userId="a6da94d1-ef31-4f9d-80a8-98c65890a03c" providerId="ADAL" clId="{12A93665-E6A5-416F-AC34-0B75525742C6}" dt="2024-01-05T12:52:22.922" v="194" actId="2696"/>
        <pc:sldMkLst>
          <pc:docMk/>
          <pc:sldMk cId="3586440962" sldId="290"/>
        </pc:sldMkLst>
      </pc:sldChg>
      <pc:sldChg chg="addSp modSp mod">
        <pc:chgData name="Cassia Wells" userId="a6da94d1-ef31-4f9d-80a8-98c65890a03c" providerId="ADAL" clId="{12A93665-E6A5-416F-AC34-0B75525742C6}" dt="2024-01-15T10:37:13.597" v="400" actId="20577"/>
        <pc:sldMkLst>
          <pc:docMk/>
          <pc:sldMk cId="332659262" sldId="291"/>
        </pc:sldMkLst>
        <pc:spChg chg="add mod">
          <ac:chgData name="Cassia Wells" userId="a6da94d1-ef31-4f9d-80a8-98c65890a03c" providerId="ADAL" clId="{12A93665-E6A5-416F-AC34-0B75525742C6}" dt="2024-01-15T10:35:26.788" v="394"/>
          <ac:spMkLst>
            <pc:docMk/>
            <pc:sldMk cId="332659262" sldId="291"/>
            <ac:spMk id="2" creationId="{C1679C7C-EB08-5749-B298-5C87C8481E71}"/>
          </ac:spMkLst>
        </pc:spChg>
        <pc:spChg chg="mod">
          <ac:chgData name="Cassia Wells" userId="a6da94d1-ef31-4f9d-80a8-98c65890a03c" providerId="ADAL" clId="{12A93665-E6A5-416F-AC34-0B75525742C6}" dt="2024-01-05T12:53:03.887" v="197" actId="14100"/>
          <ac:spMkLst>
            <pc:docMk/>
            <pc:sldMk cId="332659262" sldId="291"/>
            <ac:spMk id="3" creationId="{7DC73EAF-710C-D61C-B8BF-CA2BE463C398}"/>
          </ac:spMkLst>
        </pc:spChg>
        <pc:graphicFrameChg chg="modGraphic">
          <ac:chgData name="Cassia Wells" userId="a6da94d1-ef31-4f9d-80a8-98c65890a03c" providerId="ADAL" clId="{12A93665-E6A5-416F-AC34-0B75525742C6}" dt="2024-01-15T10:37:13.597" v="400" actId="20577"/>
          <ac:graphicFrameMkLst>
            <pc:docMk/>
            <pc:sldMk cId="332659262" sldId="291"/>
            <ac:graphicFrameMk id="5" creationId="{20AA6714-70D1-895A-2E4E-6E6D2A335A1A}"/>
          </ac:graphicFrameMkLst>
        </pc:graphicFrameChg>
      </pc:sldChg>
      <pc:sldChg chg="modSp mod">
        <pc:chgData name="Cassia Wells" userId="a6da94d1-ef31-4f9d-80a8-98c65890a03c" providerId="ADAL" clId="{12A93665-E6A5-416F-AC34-0B75525742C6}" dt="2024-01-15T10:42:18.334" v="416" actId="20577"/>
        <pc:sldMkLst>
          <pc:docMk/>
          <pc:sldMk cId="3018782051" sldId="292"/>
        </pc:sldMkLst>
        <pc:spChg chg="mod">
          <ac:chgData name="Cassia Wells" userId="a6da94d1-ef31-4f9d-80a8-98c65890a03c" providerId="ADAL" clId="{12A93665-E6A5-416F-AC34-0B75525742C6}" dt="2024-01-05T12:54:04.167" v="198" actId="122"/>
          <ac:spMkLst>
            <pc:docMk/>
            <pc:sldMk cId="3018782051" sldId="292"/>
            <ac:spMk id="3" creationId="{7E431872-F3BF-002A-87DC-B80F22F77440}"/>
          </ac:spMkLst>
        </pc:spChg>
        <pc:graphicFrameChg chg="modGraphic">
          <ac:chgData name="Cassia Wells" userId="a6da94d1-ef31-4f9d-80a8-98c65890a03c" providerId="ADAL" clId="{12A93665-E6A5-416F-AC34-0B75525742C6}" dt="2024-01-15T10:42:18.334" v="416" actId="20577"/>
          <ac:graphicFrameMkLst>
            <pc:docMk/>
            <pc:sldMk cId="3018782051" sldId="292"/>
            <ac:graphicFrameMk id="9" creationId="{FC03ABC8-BBE4-E635-7355-DF3D101B281B}"/>
          </ac:graphicFrameMkLst>
        </pc:graphicFrameChg>
      </pc:sldChg>
      <pc:sldChg chg="modSp mod">
        <pc:chgData name="Cassia Wells" userId="a6da94d1-ef31-4f9d-80a8-98c65890a03c" providerId="ADAL" clId="{12A93665-E6A5-416F-AC34-0B75525742C6}" dt="2024-01-05T12:56:21.739" v="215" actId="14100"/>
        <pc:sldMkLst>
          <pc:docMk/>
          <pc:sldMk cId="1707996649" sldId="293"/>
        </pc:sldMkLst>
        <pc:spChg chg="mod">
          <ac:chgData name="Cassia Wells" userId="a6da94d1-ef31-4f9d-80a8-98c65890a03c" providerId="ADAL" clId="{12A93665-E6A5-416F-AC34-0B75525742C6}" dt="2024-01-05T12:55:21.896" v="205" actId="122"/>
          <ac:spMkLst>
            <pc:docMk/>
            <pc:sldMk cId="1707996649" sldId="293"/>
            <ac:spMk id="3" creationId="{8143C5B3-93AD-AC84-F07B-244EB386E2B2}"/>
          </ac:spMkLst>
        </pc:spChg>
        <pc:graphicFrameChg chg="modGraphic">
          <ac:chgData name="Cassia Wells" userId="a6da94d1-ef31-4f9d-80a8-98c65890a03c" providerId="ADAL" clId="{12A93665-E6A5-416F-AC34-0B75525742C6}" dt="2024-01-05T12:56:21.739" v="215" actId="14100"/>
          <ac:graphicFrameMkLst>
            <pc:docMk/>
            <pc:sldMk cId="1707996649" sldId="293"/>
            <ac:graphicFrameMk id="5" creationId="{76E85169-31CD-2988-9A80-18AA8B8C0C6F}"/>
          </ac:graphicFrameMkLst>
        </pc:graphicFrameChg>
        <pc:graphicFrameChg chg="modGraphic">
          <ac:chgData name="Cassia Wells" userId="a6da94d1-ef31-4f9d-80a8-98c65890a03c" providerId="ADAL" clId="{12A93665-E6A5-416F-AC34-0B75525742C6}" dt="2024-01-05T12:56:18.055" v="214" actId="14100"/>
          <ac:graphicFrameMkLst>
            <pc:docMk/>
            <pc:sldMk cId="1707996649" sldId="293"/>
            <ac:graphicFrameMk id="6" creationId="{6964DCE0-475B-F591-0DC4-D940AC82A648}"/>
          </ac:graphicFrameMkLst>
        </pc:graphicFrameChg>
      </pc:sldChg>
      <pc:sldChg chg="modSp del mod">
        <pc:chgData name="Cassia Wells" userId="a6da94d1-ef31-4f9d-80a8-98c65890a03c" providerId="ADAL" clId="{12A93665-E6A5-416F-AC34-0B75525742C6}" dt="2024-01-05T12:58:05.513" v="220" actId="2696"/>
        <pc:sldMkLst>
          <pc:docMk/>
          <pc:sldMk cId="1229413197" sldId="294"/>
        </pc:sldMkLst>
        <pc:spChg chg="mod">
          <ac:chgData name="Cassia Wells" userId="a6da94d1-ef31-4f9d-80a8-98c65890a03c" providerId="ADAL" clId="{12A93665-E6A5-416F-AC34-0B75525742C6}" dt="2024-01-05T12:56:43.731" v="216" actId="122"/>
          <ac:spMkLst>
            <pc:docMk/>
            <pc:sldMk cId="1229413197" sldId="294"/>
            <ac:spMk id="3" creationId="{69548523-88EC-3955-12AA-7393ABDA1609}"/>
          </ac:spMkLst>
        </pc:spChg>
      </pc:sldChg>
      <pc:sldChg chg="modSp del mod">
        <pc:chgData name="Cassia Wells" userId="a6da94d1-ef31-4f9d-80a8-98c65890a03c" providerId="ADAL" clId="{12A93665-E6A5-416F-AC34-0B75525742C6}" dt="2024-01-05T12:58:18.599" v="223" actId="2696"/>
        <pc:sldMkLst>
          <pc:docMk/>
          <pc:sldMk cId="3895821945" sldId="295"/>
        </pc:sldMkLst>
        <pc:spChg chg="mod">
          <ac:chgData name="Cassia Wells" userId="a6da94d1-ef31-4f9d-80a8-98c65890a03c" providerId="ADAL" clId="{12A93665-E6A5-416F-AC34-0B75525742C6}" dt="2024-01-05T12:08:36.377" v="1" actId="1076"/>
          <ac:spMkLst>
            <pc:docMk/>
            <pc:sldMk cId="3895821945" sldId="295"/>
            <ac:spMk id="4" creationId="{EEEA0BB4-09C8-EDB3-D691-667E7A8D8E66}"/>
          </ac:spMkLst>
        </pc:spChg>
      </pc:sldChg>
      <pc:sldChg chg="addSp delSp modSp mod ord">
        <pc:chgData name="Cassia Wells" userId="a6da94d1-ef31-4f9d-80a8-98c65890a03c" providerId="ADAL" clId="{12A93665-E6A5-416F-AC34-0B75525742C6}" dt="2024-01-15T11:41:18.103" v="522"/>
        <pc:sldMkLst>
          <pc:docMk/>
          <pc:sldMk cId="839433608" sldId="296"/>
        </pc:sldMkLst>
        <pc:spChg chg="mod">
          <ac:chgData name="Cassia Wells" userId="a6da94d1-ef31-4f9d-80a8-98c65890a03c" providerId="ADAL" clId="{12A93665-E6A5-416F-AC34-0B75525742C6}" dt="2024-01-15T10:24:26.708" v="389" actId="20577"/>
          <ac:spMkLst>
            <pc:docMk/>
            <pc:sldMk cId="839433608" sldId="296"/>
            <ac:spMk id="3" creationId="{6450D0C9-DED0-BE3D-5EAC-B4D9E82B7EDE}"/>
          </ac:spMkLst>
        </pc:spChg>
        <pc:spChg chg="add del mod">
          <ac:chgData name="Cassia Wells" userId="a6da94d1-ef31-4f9d-80a8-98c65890a03c" providerId="ADAL" clId="{12A93665-E6A5-416F-AC34-0B75525742C6}" dt="2024-01-05T13:01:19.800" v="247" actId="478"/>
          <ac:spMkLst>
            <pc:docMk/>
            <pc:sldMk cId="839433608" sldId="296"/>
            <ac:spMk id="5" creationId="{6E261D7E-51C3-2223-EF3B-FF8949CC3C13}"/>
          </ac:spMkLst>
        </pc:spChg>
        <pc:spChg chg="add del mod">
          <ac:chgData name="Cassia Wells" userId="a6da94d1-ef31-4f9d-80a8-98c65890a03c" providerId="ADAL" clId="{12A93665-E6A5-416F-AC34-0B75525742C6}" dt="2024-01-05T13:04:21.406" v="261" actId="478"/>
          <ac:spMkLst>
            <pc:docMk/>
            <pc:sldMk cId="839433608" sldId="296"/>
            <ac:spMk id="107" creationId="{3430BF71-33AA-8935-BEA5-FE30AD2E78FE}"/>
          </ac:spMkLst>
        </pc:spChg>
        <pc:grpChg chg="mod">
          <ac:chgData name="Cassia Wells" userId="a6da94d1-ef31-4f9d-80a8-98c65890a03c" providerId="ADAL" clId="{12A93665-E6A5-416F-AC34-0B75525742C6}" dt="2024-01-05T13:04:30.998" v="262" actId="1076"/>
          <ac:grpSpMkLst>
            <pc:docMk/>
            <pc:sldMk cId="839433608" sldId="296"/>
            <ac:grpSpMk id="6" creationId="{ED3C5D73-5710-B82E-3F01-2C5097367E58}"/>
          </ac:grpSpMkLst>
        </pc:grpChg>
        <pc:graphicFrameChg chg="add del mod">
          <ac:chgData name="Cassia Wells" userId="a6da94d1-ef31-4f9d-80a8-98c65890a03c" providerId="ADAL" clId="{12A93665-E6A5-416F-AC34-0B75525742C6}" dt="2024-01-15T11:24:12.040" v="426"/>
          <ac:graphicFrameMkLst>
            <pc:docMk/>
            <pc:sldMk cId="839433608" sldId="296"/>
            <ac:graphicFrameMk id="2" creationId="{81883A13-61A5-685E-2DB5-0202B0BDE996}"/>
          </ac:graphicFrameMkLst>
        </pc:graphicFrameChg>
        <pc:graphicFrameChg chg="add mod modGraphic">
          <ac:chgData name="Cassia Wells" userId="a6da94d1-ef31-4f9d-80a8-98c65890a03c" providerId="ADAL" clId="{12A93665-E6A5-416F-AC34-0B75525742C6}" dt="2024-01-15T11:41:18.103" v="522"/>
          <ac:graphicFrameMkLst>
            <pc:docMk/>
            <pc:sldMk cId="839433608" sldId="296"/>
            <ac:graphicFrameMk id="5" creationId="{933D8214-3C1F-C523-67BD-E56E71AF293C}"/>
          </ac:graphicFrameMkLst>
        </pc:graphicFrameChg>
      </pc:sldChg>
      <pc:sldChg chg="addSp delSp modSp add mod">
        <pc:chgData name="Cassia Wells" userId="a6da94d1-ef31-4f9d-80a8-98c65890a03c" providerId="ADAL" clId="{12A93665-E6A5-416F-AC34-0B75525742C6}" dt="2024-01-15T10:23:22.859" v="341"/>
        <pc:sldMkLst>
          <pc:docMk/>
          <pc:sldMk cId="3403502200" sldId="297"/>
        </pc:sldMkLst>
        <pc:spChg chg="add mod">
          <ac:chgData name="Cassia Wells" userId="a6da94d1-ef31-4f9d-80a8-98c65890a03c" providerId="ADAL" clId="{12A93665-E6A5-416F-AC34-0B75525742C6}" dt="2024-01-15T10:22:25.661" v="332"/>
          <ac:spMkLst>
            <pc:docMk/>
            <pc:sldMk cId="3403502200" sldId="297"/>
            <ac:spMk id="2" creationId="{10EA8C12-1162-E1EE-5C28-75A3F115E3DB}"/>
          </ac:spMkLst>
        </pc:spChg>
        <pc:spChg chg="del mod">
          <ac:chgData name="Cassia Wells" userId="a6da94d1-ef31-4f9d-80a8-98c65890a03c" providerId="ADAL" clId="{12A93665-E6A5-416F-AC34-0B75525742C6}" dt="2024-01-15T10:23:22.859" v="341"/>
          <ac:spMkLst>
            <pc:docMk/>
            <pc:sldMk cId="3403502200" sldId="297"/>
            <ac:spMk id="4" creationId="{0D9C52DB-6C65-442C-AA5F-A1469C5B0791}"/>
          </ac:spMkLst>
        </pc:spChg>
        <pc:spChg chg="add mod">
          <ac:chgData name="Cassia Wells" userId="a6da94d1-ef31-4f9d-80a8-98c65890a03c" providerId="ADAL" clId="{12A93665-E6A5-416F-AC34-0B75525742C6}" dt="2024-01-15T10:22:25.661" v="332"/>
          <ac:spMkLst>
            <pc:docMk/>
            <pc:sldMk cId="3403502200" sldId="297"/>
            <ac:spMk id="7" creationId="{75F67C7A-B6E5-8C74-4242-27054ABB82AC}"/>
          </ac:spMkLst>
        </pc:spChg>
        <pc:spChg chg="add mod">
          <ac:chgData name="Cassia Wells" userId="a6da94d1-ef31-4f9d-80a8-98c65890a03c" providerId="ADAL" clId="{12A93665-E6A5-416F-AC34-0B75525742C6}" dt="2024-01-15T10:22:25.661" v="332"/>
          <ac:spMkLst>
            <pc:docMk/>
            <pc:sldMk cId="3403502200" sldId="297"/>
            <ac:spMk id="9" creationId="{18F19661-66C9-7371-65ED-BA82FCBF9DB8}"/>
          </ac:spMkLst>
        </pc:spChg>
        <pc:spChg chg="add mod">
          <ac:chgData name="Cassia Wells" userId="a6da94d1-ef31-4f9d-80a8-98c65890a03c" providerId="ADAL" clId="{12A93665-E6A5-416F-AC34-0B75525742C6}" dt="2024-01-15T10:22:52.275" v="336" actId="14100"/>
          <ac:spMkLst>
            <pc:docMk/>
            <pc:sldMk cId="3403502200" sldId="297"/>
            <ac:spMk id="10" creationId="{5F5CC213-08F1-8785-7EDB-4CADE4E43A93}"/>
          </ac:spMkLst>
        </pc:spChg>
        <pc:spChg chg="add mod">
          <ac:chgData name="Cassia Wells" userId="a6da94d1-ef31-4f9d-80a8-98c65890a03c" providerId="ADAL" clId="{12A93665-E6A5-416F-AC34-0B75525742C6}" dt="2024-01-15T10:22:25.661" v="332"/>
          <ac:spMkLst>
            <pc:docMk/>
            <pc:sldMk cId="3403502200" sldId="297"/>
            <ac:spMk id="12" creationId="{9B896DC9-126D-7EDC-EDD3-3DA0600E97BB}"/>
          </ac:spMkLst>
        </pc:spChg>
        <pc:spChg chg="add mod">
          <ac:chgData name="Cassia Wells" userId="a6da94d1-ef31-4f9d-80a8-98c65890a03c" providerId="ADAL" clId="{12A93665-E6A5-416F-AC34-0B75525742C6}" dt="2024-01-15T10:22:25.661" v="332"/>
          <ac:spMkLst>
            <pc:docMk/>
            <pc:sldMk cId="3403502200" sldId="297"/>
            <ac:spMk id="13" creationId="{E8E6FE16-9DF1-02FA-0AF4-ECA16DEC56AA}"/>
          </ac:spMkLst>
        </pc:spChg>
        <pc:spChg chg="add mod">
          <ac:chgData name="Cassia Wells" userId="a6da94d1-ef31-4f9d-80a8-98c65890a03c" providerId="ADAL" clId="{12A93665-E6A5-416F-AC34-0B75525742C6}" dt="2024-01-15T10:22:39.180" v="334" actId="14100"/>
          <ac:spMkLst>
            <pc:docMk/>
            <pc:sldMk cId="3403502200" sldId="297"/>
            <ac:spMk id="14" creationId="{803A0752-679C-481A-2858-64636B140AB8}"/>
          </ac:spMkLst>
        </pc:spChg>
        <pc:spChg chg="add mod">
          <ac:chgData name="Cassia Wells" userId="a6da94d1-ef31-4f9d-80a8-98c65890a03c" providerId="ADAL" clId="{12A93665-E6A5-416F-AC34-0B75525742C6}" dt="2024-01-15T10:22:25.661" v="332"/>
          <ac:spMkLst>
            <pc:docMk/>
            <pc:sldMk cId="3403502200" sldId="297"/>
            <ac:spMk id="17" creationId="{05A93BE4-9D37-4E4F-3FFB-C129722E44AF}"/>
          </ac:spMkLst>
        </pc:spChg>
        <pc:spChg chg="add mod">
          <ac:chgData name="Cassia Wells" userId="a6da94d1-ef31-4f9d-80a8-98c65890a03c" providerId="ADAL" clId="{12A93665-E6A5-416F-AC34-0B75525742C6}" dt="2024-01-15T10:22:25.661" v="332"/>
          <ac:spMkLst>
            <pc:docMk/>
            <pc:sldMk cId="3403502200" sldId="297"/>
            <ac:spMk id="18" creationId="{3FE7D4ED-6A93-5439-92B0-88543F64D838}"/>
          </ac:spMkLst>
        </pc:spChg>
        <pc:spChg chg="add mod">
          <ac:chgData name="Cassia Wells" userId="a6da94d1-ef31-4f9d-80a8-98c65890a03c" providerId="ADAL" clId="{12A93665-E6A5-416F-AC34-0B75525742C6}" dt="2024-01-15T10:22:25.661" v="332"/>
          <ac:spMkLst>
            <pc:docMk/>
            <pc:sldMk cId="3403502200" sldId="297"/>
            <ac:spMk id="19" creationId="{E9212527-3E0E-31B1-81B4-25D3EA441B91}"/>
          </ac:spMkLst>
        </pc:spChg>
        <pc:spChg chg="add mod">
          <ac:chgData name="Cassia Wells" userId="a6da94d1-ef31-4f9d-80a8-98c65890a03c" providerId="ADAL" clId="{12A93665-E6A5-416F-AC34-0B75525742C6}" dt="2024-01-15T10:22:25.661" v="332"/>
          <ac:spMkLst>
            <pc:docMk/>
            <pc:sldMk cId="3403502200" sldId="297"/>
            <ac:spMk id="20" creationId="{1C38A77F-7FB6-7829-7C83-C985C4B94AE8}"/>
          </ac:spMkLst>
        </pc:spChg>
        <pc:spChg chg="del">
          <ac:chgData name="Cassia Wells" userId="a6da94d1-ef31-4f9d-80a8-98c65890a03c" providerId="ADAL" clId="{12A93665-E6A5-416F-AC34-0B75525742C6}" dt="2024-01-15T10:22:22.716" v="330" actId="478"/>
          <ac:spMkLst>
            <pc:docMk/>
            <pc:sldMk cId="3403502200" sldId="297"/>
            <ac:spMk id="22" creationId="{D54964D9-B912-A243-A318-C860EB4DA9EE}"/>
          </ac:spMkLst>
        </pc:spChg>
        <pc:spChg chg="del">
          <ac:chgData name="Cassia Wells" userId="a6da94d1-ef31-4f9d-80a8-98c65890a03c" providerId="ADAL" clId="{12A93665-E6A5-416F-AC34-0B75525742C6}" dt="2024-01-15T10:22:22.716" v="330" actId="478"/>
          <ac:spMkLst>
            <pc:docMk/>
            <pc:sldMk cId="3403502200" sldId="297"/>
            <ac:spMk id="24" creationId="{BE1A2DFB-8808-298E-5F14-57B97B1BACDD}"/>
          </ac:spMkLst>
        </pc:spChg>
        <pc:spChg chg="del">
          <ac:chgData name="Cassia Wells" userId="a6da94d1-ef31-4f9d-80a8-98c65890a03c" providerId="ADAL" clId="{12A93665-E6A5-416F-AC34-0B75525742C6}" dt="2024-01-15T10:22:22.716" v="330" actId="478"/>
          <ac:spMkLst>
            <pc:docMk/>
            <pc:sldMk cId="3403502200" sldId="297"/>
            <ac:spMk id="26" creationId="{45E769DF-39F6-BADA-68DC-97532F65C07A}"/>
          </ac:spMkLst>
        </pc:spChg>
        <pc:spChg chg="del">
          <ac:chgData name="Cassia Wells" userId="a6da94d1-ef31-4f9d-80a8-98c65890a03c" providerId="ADAL" clId="{12A93665-E6A5-416F-AC34-0B75525742C6}" dt="2024-01-15T10:22:22.716" v="330" actId="478"/>
          <ac:spMkLst>
            <pc:docMk/>
            <pc:sldMk cId="3403502200" sldId="297"/>
            <ac:spMk id="28" creationId="{DFA09877-C1E6-102F-5173-A24DB31BA93A}"/>
          </ac:spMkLst>
        </pc:spChg>
        <pc:spChg chg="del">
          <ac:chgData name="Cassia Wells" userId="a6da94d1-ef31-4f9d-80a8-98c65890a03c" providerId="ADAL" clId="{12A93665-E6A5-416F-AC34-0B75525742C6}" dt="2024-01-15T10:22:24.514" v="331" actId="478"/>
          <ac:spMkLst>
            <pc:docMk/>
            <pc:sldMk cId="3403502200" sldId="297"/>
            <ac:spMk id="29" creationId="{171CD4E8-8090-A6B5-9A30-73F5B9802B40}"/>
          </ac:spMkLst>
        </pc:spChg>
        <pc:spChg chg="del">
          <ac:chgData name="Cassia Wells" userId="a6da94d1-ef31-4f9d-80a8-98c65890a03c" providerId="ADAL" clId="{12A93665-E6A5-416F-AC34-0B75525742C6}" dt="2024-01-15T10:22:22.716" v="330" actId="478"/>
          <ac:spMkLst>
            <pc:docMk/>
            <pc:sldMk cId="3403502200" sldId="297"/>
            <ac:spMk id="31" creationId="{23660B07-5BC1-326C-CD95-85F7CB22184D}"/>
          </ac:spMkLst>
        </pc:spChg>
        <pc:spChg chg="del">
          <ac:chgData name="Cassia Wells" userId="a6da94d1-ef31-4f9d-80a8-98c65890a03c" providerId="ADAL" clId="{12A93665-E6A5-416F-AC34-0B75525742C6}" dt="2024-01-15T10:22:22.716" v="330" actId="478"/>
          <ac:spMkLst>
            <pc:docMk/>
            <pc:sldMk cId="3403502200" sldId="297"/>
            <ac:spMk id="32" creationId="{275F7EF3-B922-0853-F15D-82301C2410A1}"/>
          </ac:spMkLst>
        </pc:spChg>
        <pc:spChg chg="del">
          <ac:chgData name="Cassia Wells" userId="a6da94d1-ef31-4f9d-80a8-98c65890a03c" providerId="ADAL" clId="{12A93665-E6A5-416F-AC34-0B75525742C6}" dt="2024-01-15T10:22:22.716" v="330" actId="478"/>
          <ac:spMkLst>
            <pc:docMk/>
            <pc:sldMk cId="3403502200" sldId="297"/>
            <ac:spMk id="35" creationId="{9343FB74-CEAC-5E70-A9AF-935EF0AA60F4}"/>
          </ac:spMkLst>
        </pc:spChg>
        <pc:spChg chg="del">
          <ac:chgData name="Cassia Wells" userId="a6da94d1-ef31-4f9d-80a8-98c65890a03c" providerId="ADAL" clId="{12A93665-E6A5-416F-AC34-0B75525742C6}" dt="2024-01-15T10:22:22.716" v="330" actId="478"/>
          <ac:spMkLst>
            <pc:docMk/>
            <pc:sldMk cId="3403502200" sldId="297"/>
            <ac:spMk id="36" creationId="{91DCC889-F8CE-81D5-84FE-D20C55555B32}"/>
          </ac:spMkLst>
        </pc:spChg>
        <pc:spChg chg="del">
          <ac:chgData name="Cassia Wells" userId="a6da94d1-ef31-4f9d-80a8-98c65890a03c" providerId="ADAL" clId="{12A93665-E6A5-416F-AC34-0B75525742C6}" dt="2024-01-15T10:22:22.716" v="330" actId="478"/>
          <ac:spMkLst>
            <pc:docMk/>
            <pc:sldMk cId="3403502200" sldId="297"/>
            <ac:spMk id="37" creationId="{B5FF1861-CC9D-1295-6625-0FCFE1E57330}"/>
          </ac:spMkLst>
        </pc:spChg>
        <pc:spChg chg="del">
          <ac:chgData name="Cassia Wells" userId="a6da94d1-ef31-4f9d-80a8-98c65890a03c" providerId="ADAL" clId="{12A93665-E6A5-416F-AC34-0B75525742C6}" dt="2024-01-15T10:22:22.716" v="330" actId="478"/>
          <ac:spMkLst>
            <pc:docMk/>
            <pc:sldMk cId="3403502200" sldId="297"/>
            <ac:spMk id="38" creationId="{00BDF7D1-5E9A-8A5F-B1CA-BA9EF9616127}"/>
          </ac:spMkLst>
        </pc:spChg>
        <pc:spChg chg="add mod">
          <ac:chgData name="Cassia Wells" userId="a6da94d1-ef31-4f9d-80a8-98c65890a03c" providerId="ADAL" clId="{12A93665-E6A5-416F-AC34-0B75525742C6}" dt="2024-01-15T10:23:22.859" v="341"/>
          <ac:spMkLst>
            <pc:docMk/>
            <pc:sldMk cId="3403502200" sldId="297"/>
            <ac:spMk id="40" creationId="{35F1668A-2ADD-5312-862A-9D9F9F8D7EE5}"/>
          </ac:spMkLst>
        </pc:spChg>
        <pc:cxnChg chg="add mod">
          <ac:chgData name="Cassia Wells" userId="a6da94d1-ef31-4f9d-80a8-98c65890a03c" providerId="ADAL" clId="{12A93665-E6A5-416F-AC34-0B75525742C6}" dt="2024-01-15T10:22:52.275" v="336" actId="14100"/>
          <ac:cxnSpMkLst>
            <pc:docMk/>
            <pc:sldMk cId="3403502200" sldId="297"/>
            <ac:cxnSpMk id="5" creationId="{B0E1929D-5CA5-9626-DBC0-708DE87CB217}"/>
          </ac:cxnSpMkLst>
        </pc:cxnChg>
        <pc:cxnChg chg="add mod">
          <ac:chgData name="Cassia Wells" userId="a6da94d1-ef31-4f9d-80a8-98c65890a03c" providerId="ADAL" clId="{12A93665-E6A5-416F-AC34-0B75525742C6}" dt="2024-01-15T10:22:25.661" v="332"/>
          <ac:cxnSpMkLst>
            <pc:docMk/>
            <pc:sldMk cId="3403502200" sldId="297"/>
            <ac:cxnSpMk id="6" creationId="{B98D66E7-8539-390D-455D-964251C3ECC6}"/>
          </ac:cxnSpMkLst>
        </pc:cxnChg>
        <pc:cxnChg chg="add mod">
          <ac:chgData name="Cassia Wells" userId="a6da94d1-ef31-4f9d-80a8-98c65890a03c" providerId="ADAL" clId="{12A93665-E6A5-416F-AC34-0B75525742C6}" dt="2024-01-15T10:22:25.661" v="332"/>
          <ac:cxnSpMkLst>
            <pc:docMk/>
            <pc:sldMk cId="3403502200" sldId="297"/>
            <ac:cxnSpMk id="8" creationId="{B47F5DA5-7DC4-CF08-71D3-C1266C1A3AA2}"/>
          </ac:cxnSpMkLst>
        </pc:cxnChg>
        <pc:cxnChg chg="add mod">
          <ac:chgData name="Cassia Wells" userId="a6da94d1-ef31-4f9d-80a8-98c65890a03c" providerId="ADAL" clId="{12A93665-E6A5-416F-AC34-0B75525742C6}" dt="2024-01-15T10:22:25.661" v="332"/>
          <ac:cxnSpMkLst>
            <pc:docMk/>
            <pc:sldMk cId="3403502200" sldId="297"/>
            <ac:cxnSpMk id="11" creationId="{82CCC0CC-6108-D533-B820-E90C4DF2A705}"/>
          </ac:cxnSpMkLst>
        </pc:cxnChg>
        <pc:cxnChg chg="add mod">
          <ac:chgData name="Cassia Wells" userId="a6da94d1-ef31-4f9d-80a8-98c65890a03c" providerId="ADAL" clId="{12A93665-E6A5-416F-AC34-0B75525742C6}" dt="2024-01-15T10:22:25.661" v="332"/>
          <ac:cxnSpMkLst>
            <pc:docMk/>
            <pc:sldMk cId="3403502200" sldId="297"/>
            <ac:cxnSpMk id="15" creationId="{BA7FF3DD-4D5F-9487-6DE6-F434AE2E6517}"/>
          </ac:cxnSpMkLst>
        </pc:cxnChg>
        <pc:cxnChg chg="add mod">
          <ac:chgData name="Cassia Wells" userId="a6da94d1-ef31-4f9d-80a8-98c65890a03c" providerId="ADAL" clId="{12A93665-E6A5-416F-AC34-0B75525742C6}" dt="2024-01-15T10:22:57.045" v="337" actId="14100"/>
          <ac:cxnSpMkLst>
            <pc:docMk/>
            <pc:sldMk cId="3403502200" sldId="297"/>
            <ac:cxnSpMk id="16" creationId="{67CB1C95-329C-EF56-EB53-682EA02D1894}"/>
          </ac:cxnSpMkLst>
        </pc:cxnChg>
        <pc:cxnChg chg="del mod">
          <ac:chgData name="Cassia Wells" userId="a6da94d1-ef31-4f9d-80a8-98c65890a03c" providerId="ADAL" clId="{12A93665-E6A5-416F-AC34-0B75525742C6}" dt="2024-01-15T10:22:22.716" v="330" actId="478"/>
          <ac:cxnSpMkLst>
            <pc:docMk/>
            <pc:sldMk cId="3403502200" sldId="297"/>
            <ac:cxnSpMk id="23" creationId="{AAF25FB0-1783-D06D-0C90-2761F77F7C80}"/>
          </ac:cxnSpMkLst>
        </pc:cxnChg>
        <pc:cxnChg chg="del mod">
          <ac:chgData name="Cassia Wells" userId="a6da94d1-ef31-4f9d-80a8-98c65890a03c" providerId="ADAL" clId="{12A93665-E6A5-416F-AC34-0B75525742C6}" dt="2024-01-15T10:22:22.716" v="330" actId="478"/>
          <ac:cxnSpMkLst>
            <pc:docMk/>
            <pc:sldMk cId="3403502200" sldId="297"/>
            <ac:cxnSpMk id="25" creationId="{3E92677B-B536-7F92-9648-B1C0BE23962C}"/>
          </ac:cxnSpMkLst>
        </pc:cxnChg>
        <pc:cxnChg chg="del">
          <ac:chgData name="Cassia Wells" userId="a6da94d1-ef31-4f9d-80a8-98c65890a03c" providerId="ADAL" clId="{12A93665-E6A5-416F-AC34-0B75525742C6}" dt="2024-01-15T10:22:22.716" v="330" actId="478"/>
          <ac:cxnSpMkLst>
            <pc:docMk/>
            <pc:sldMk cId="3403502200" sldId="297"/>
            <ac:cxnSpMk id="27" creationId="{75FA220F-21D7-40EB-0A18-E4B0901FEFED}"/>
          </ac:cxnSpMkLst>
        </pc:cxnChg>
        <pc:cxnChg chg="del mod">
          <ac:chgData name="Cassia Wells" userId="a6da94d1-ef31-4f9d-80a8-98c65890a03c" providerId="ADAL" clId="{12A93665-E6A5-416F-AC34-0B75525742C6}" dt="2024-01-15T10:22:22.716" v="330" actId="478"/>
          <ac:cxnSpMkLst>
            <pc:docMk/>
            <pc:sldMk cId="3403502200" sldId="297"/>
            <ac:cxnSpMk id="30" creationId="{E0B156DE-D7A6-E274-EFAC-4BB136D2E685}"/>
          </ac:cxnSpMkLst>
        </pc:cxnChg>
        <pc:cxnChg chg="del mod">
          <ac:chgData name="Cassia Wells" userId="a6da94d1-ef31-4f9d-80a8-98c65890a03c" providerId="ADAL" clId="{12A93665-E6A5-416F-AC34-0B75525742C6}" dt="2024-01-15T10:22:22.716" v="330" actId="478"/>
          <ac:cxnSpMkLst>
            <pc:docMk/>
            <pc:sldMk cId="3403502200" sldId="297"/>
            <ac:cxnSpMk id="33" creationId="{3E08A5BA-02EC-9398-A967-316690014E23}"/>
          </ac:cxnSpMkLst>
        </pc:cxnChg>
        <pc:cxnChg chg="del">
          <ac:chgData name="Cassia Wells" userId="a6da94d1-ef31-4f9d-80a8-98c65890a03c" providerId="ADAL" clId="{12A93665-E6A5-416F-AC34-0B75525742C6}" dt="2024-01-15T10:22:22.716" v="330" actId="478"/>
          <ac:cxnSpMkLst>
            <pc:docMk/>
            <pc:sldMk cId="3403502200" sldId="297"/>
            <ac:cxnSpMk id="34" creationId="{F4367903-5803-CDC0-7608-3EECF00AEEFB}"/>
          </ac:cxnSpMkLst>
        </pc:cxnChg>
      </pc:sldChg>
      <pc:sldChg chg="new del">
        <pc:chgData name="Cassia Wells" userId="a6da94d1-ef31-4f9d-80a8-98c65890a03c" providerId="ADAL" clId="{12A93665-E6A5-416F-AC34-0B75525742C6}" dt="2024-01-15T10:54:40.792" v="420" actId="2696"/>
        <pc:sldMkLst>
          <pc:docMk/>
          <pc:sldMk cId="1881879994" sldId="298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8030A1-EAC8-5F42-B114-870F7F07C6F9}" type="doc">
      <dgm:prSet loTypeId="urn:microsoft.com/office/officeart/2005/8/layout/process2" loCatId="" qsTypeId="urn:microsoft.com/office/officeart/2005/8/quickstyle/simple1" qsCatId="simple" csTypeId="urn:microsoft.com/office/officeart/2005/8/colors/accent5_2" csCatId="accent5" phldr="1"/>
      <dgm:spPr/>
    </dgm:pt>
    <dgm:pt modelId="{7A3F12DF-494A-C945-AC88-EBB749DEDD6F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0" i="0"/>
            <a:t>Confirm HIV Negative Status​</a:t>
          </a:r>
          <a:endParaRPr lang="en-US"/>
        </a:p>
      </dgm:t>
    </dgm:pt>
    <dgm:pt modelId="{9B5C9D7D-FECF-A245-8C0B-B29404384FC7}" type="parTrans" cxnId="{D2636105-0095-5646-A8BC-1D81CCB6F30B}">
      <dgm:prSet/>
      <dgm:spPr/>
      <dgm:t>
        <a:bodyPr/>
        <a:lstStyle/>
        <a:p>
          <a:endParaRPr lang="en-US"/>
        </a:p>
      </dgm:t>
    </dgm:pt>
    <dgm:pt modelId="{D7786E8D-9CC8-8741-AC05-0F064198B82F}" type="sibTrans" cxnId="{D2636105-0095-5646-A8BC-1D81CCB6F30B}">
      <dgm:prSet/>
      <dgm:spPr/>
      <dgm:t>
        <a:bodyPr/>
        <a:lstStyle/>
        <a:p>
          <a:endParaRPr lang="en-US"/>
        </a:p>
      </dgm:t>
    </dgm:pt>
    <dgm:pt modelId="{3C15FBF6-A517-9144-85ED-2F518B1284C7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0" i="0"/>
            <a:t>Screen for Substantial Risk for HIV ​</a:t>
          </a:r>
        </a:p>
      </dgm:t>
    </dgm:pt>
    <dgm:pt modelId="{AE6E213C-98AA-EA46-BDEC-F030EDA93BEF}" type="parTrans" cxnId="{7CC261FB-EFC9-2642-9A4C-26CA7767CD41}">
      <dgm:prSet/>
      <dgm:spPr/>
      <dgm:t>
        <a:bodyPr/>
        <a:lstStyle/>
        <a:p>
          <a:endParaRPr lang="en-US"/>
        </a:p>
      </dgm:t>
    </dgm:pt>
    <dgm:pt modelId="{FFC54BA8-5F63-5340-8159-695DCC516EBE}" type="sibTrans" cxnId="{7CC261FB-EFC9-2642-9A4C-26CA7767CD41}">
      <dgm:prSet/>
      <dgm:spPr/>
      <dgm:t>
        <a:bodyPr/>
        <a:lstStyle/>
        <a:p>
          <a:endParaRPr lang="en-US"/>
        </a:p>
      </dgm:t>
    </dgm:pt>
    <dgm:pt modelId="{DC11E2C0-AE51-D941-A213-3598B3D6EEAD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0" i="0"/>
            <a:t>Informed Choice </a:t>
          </a:r>
          <a:br>
            <a:rPr lang="en-US" b="0" i="0"/>
          </a:br>
          <a:r>
            <a:rPr lang="en-US" b="0" i="0" err="1"/>
            <a:t>PrEP</a:t>
          </a:r>
          <a:r>
            <a:rPr lang="en-US" b="0" i="0"/>
            <a:t> Counseling​</a:t>
          </a:r>
        </a:p>
      </dgm:t>
    </dgm:pt>
    <dgm:pt modelId="{AE412F1B-2D3F-AA40-97EA-B3D94010E6A8}" type="parTrans" cxnId="{BECFFCD1-09AC-8F46-9F5C-AE88B1F7CB65}">
      <dgm:prSet/>
      <dgm:spPr/>
      <dgm:t>
        <a:bodyPr/>
        <a:lstStyle/>
        <a:p>
          <a:endParaRPr lang="en-US"/>
        </a:p>
      </dgm:t>
    </dgm:pt>
    <dgm:pt modelId="{A904ACB8-E289-CE40-805D-1B0D8F03D0DD}" type="sibTrans" cxnId="{BECFFCD1-09AC-8F46-9F5C-AE88B1F7CB65}">
      <dgm:prSet/>
      <dgm:spPr/>
      <dgm:t>
        <a:bodyPr/>
        <a:lstStyle/>
        <a:p>
          <a:endParaRPr lang="en-US"/>
        </a:p>
      </dgm:t>
    </dgm:pt>
    <dgm:pt modelId="{22B2A8D5-A169-7042-9A31-B6FC97474926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0" i="0"/>
            <a:t>Establish Eligibility </a:t>
          </a:r>
          <a:br>
            <a:rPr lang="en-US" b="0" i="0"/>
          </a:br>
          <a:r>
            <a:rPr lang="en-US" b="0" i="0"/>
            <a:t>for Oral ED-</a:t>
          </a:r>
          <a:r>
            <a:rPr lang="en-US" b="0" i="0" err="1"/>
            <a:t>PrEP</a:t>
          </a:r>
          <a:r>
            <a:rPr lang="en-US" b="0" i="0"/>
            <a:t>​</a:t>
          </a:r>
        </a:p>
      </dgm:t>
    </dgm:pt>
    <dgm:pt modelId="{505F60CF-87F4-914C-A6F0-9FD975E63A93}" type="parTrans" cxnId="{CEDFBCBF-D65D-764B-B95F-851E82D7A865}">
      <dgm:prSet/>
      <dgm:spPr/>
      <dgm:t>
        <a:bodyPr/>
        <a:lstStyle/>
        <a:p>
          <a:endParaRPr lang="en-US"/>
        </a:p>
      </dgm:t>
    </dgm:pt>
    <dgm:pt modelId="{94F3D067-8DA1-364B-AC66-5847C53D7F5F}" type="sibTrans" cxnId="{CEDFBCBF-D65D-764B-B95F-851E82D7A865}">
      <dgm:prSet/>
      <dgm:spPr/>
      <dgm:t>
        <a:bodyPr/>
        <a:lstStyle/>
        <a:p>
          <a:endParaRPr lang="en-US"/>
        </a:p>
      </dgm:t>
    </dgm:pt>
    <dgm:pt modelId="{6118FD8F-3A07-2B46-82C2-3D45EA3A127F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0" i="0"/>
            <a:t>Initiate </a:t>
          </a:r>
          <a:r>
            <a:rPr lang="en-US" b="0" i="0" err="1"/>
            <a:t>PrEP</a:t>
          </a:r>
          <a:endParaRPr lang="en-US" b="0" i="0"/>
        </a:p>
      </dgm:t>
    </dgm:pt>
    <dgm:pt modelId="{7CAA7B9E-490E-7F43-A7B5-3D3EF6CAA4C3}" type="parTrans" cxnId="{9A9824B1-F4E1-924A-8957-2F93E4113A33}">
      <dgm:prSet/>
      <dgm:spPr/>
      <dgm:t>
        <a:bodyPr/>
        <a:lstStyle/>
        <a:p>
          <a:endParaRPr lang="en-US"/>
        </a:p>
      </dgm:t>
    </dgm:pt>
    <dgm:pt modelId="{D03BA2D3-DF98-964D-A859-37739328B666}" type="sibTrans" cxnId="{9A9824B1-F4E1-924A-8957-2F93E4113A33}">
      <dgm:prSet/>
      <dgm:spPr/>
      <dgm:t>
        <a:bodyPr/>
        <a:lstStyle/>
        <a:p>
          <a:endParaRPr lang="en-US"/>
        </a:p>
      </dgm:t>
    </dgm:pt>
    <dgm:pt modelId="{7B187D2F-4B41-7144-86AD-375A532A9216}" type="pres">
      <dgm:prSet presAssocID="{368030A1-EAC8-5F42-B114-870F7F07C6F9}" presName="linearFlow" presStyleCnt="0">
        <dgm:presLayoutVars>
          <dgm:resizeHandles val="exact"/>
        </dgm:presLayoutVars>
      </dgm:prSet>
      <dgm:spPr/>
    </dgm:pt>
    <dgm:pt modelId="{51F7572F-A4B8-2044-8210-40803D57CCDF}" type="pres">
      <dgm:prSet presAssocID="{7A3F12DF-494A-C945-AC88-EBB749DEDD6F}" presName="node" presStyleLbl="node1" presStyleIdx="0" presStyleCnt="5">
        <dgm:presLayoutVars>
          <dgm:bulletEnabled val="1"/>
        </dgm:presLayoutVars>
      </dgm:prSet>
      <dgm:spPr/>
    </dgm:pt>
    <dgm:pt modelId="{9120AC59-9CE7-EB40-AF48-475E199D30EA}" type="pres">
      <dgm:prSet presAssocID="{D7786E8D-9CC8-8741-AC05-0F064198B82F}" presName="sibTrans" presStyleLbl="sibTrans2D1" presStyleIdx="0" presStyleCnt="4"/>
      <dgm:spPr/>
    </dgm:pt>
    <dgm:pt modelId="{C94C0F7B-BA7E-4F41-B2A7-7C50A864D6A7}" type="pres">
      <dgm:prSet presAssocID="{D7786E8D-9CC8-8741-AC05-0F064198B82F}" presName="connectorText" presStyleLbl="sibTrans2D1" presStyleIdx="0" presStyleCnt="4"/>
      <dgm:spPr/>
    </dgm:pt>
    <dgm:pt modelId="{1FAE5538-EF8D-324F-9208-28ADE9DE9E1B}" type="pres">
      <dgm:prSet presAssocID="{3C15FBF6-A517-9144-85ED-2F518B1284C7}" presName="node" presStyleLbl="node1" presStyleIdx="1" presStyleCnt="5">
        <dgm:presLayoutVars>
          <dgm:bulletEnabled val="1"/>
        </dgm:presLayoutVars>
      </dgm:prSet>
      <dgm:spPr/>
    </dgm:pt>
    <dgm:pt modelId="{80C5DDFE-6A93-6B49-98DC-296E02BE4622}" type="pres">
      <dgm:prSet presAssocID="{FFC54BA8-5F63-5340-8159-695DCC516EBE}" presName="sibTrans" presStyleLbl="sibTrans2D1" presStyleIdx="1" presStyleCnt="4"/>
      <dgm:spPr/>
    </dgm:pt>
    <dgm:pt modelId="{129B0967-3F04-CD44-92D4-C577A539C0B6}" type="pres">
      <dgm:prSet presAssocID="{FFC54BA8-5F63-5340-8159-695DCC516EBE}" presName="connectorText" presStyleLbl="sibTrans2D1" presStyleIdx="1" presStyleCnt="4"/>
      <dgm:spPr/>
    </dgm:pt>
    <dgm:pt modelId="{03AB5545-92CA-2848-A6DB-59946309A250}" type="pres">
      <dgm:prSet presAssocID="{DC11E2C0-AE51-D941-A213-3598B3D6EEAD}" presName="node" presStyleLbl="node1" presStyleIdx="2" presStyleCnt="5">
        <dgm:presLayoutVars>
          <dgm:bulletEnabled val="1"/>
        </dgm:presLayoutVars>
      </dgm:prSet>
      <dgm:spPr/>
    </dgm:pt>
    <dgm:pt modelId="{FAC40192-E061-284B-9BDF-21F993C72AAF}" type="pres">
      <dgm:prSet presAssocID="{A904ACB8-E289-CE40-805D-1B0D8F03D0DD}" presName="sibTrans" presStyleLbl="sibTrans2D1" presStyleIdx="2" presStyleCnt="4"/>
      <dgm:spPr/>
    </dgm:pt>
    <dgm:pt modelId="{E77BFFCA-6FCD-9147-BF4C-AF57D691C05F}" type="pres">
      <dgm:prSet presAssocID="{A904ACB8-E289-CE40-805D-1B0D8F03D0DD}" presName="connectorText" presStyleLbl="sibTrans2D1" presStyleIdx="2" presStyleCnt="4"/>
      <dgm:spPr/>
    </dgm:pt>
    <dgm:pt modelId="{F631C9AD-8EAF-4542-A412-4BAA9F7D2EF7}" type="pres">
      <dgm:prSet presAssocID="{22B2A8D5-A169-7042-9A31-B6FC97474926}" presName="node" presStyleLbl="node1" presStyleIdx="3" presStyleCnt="5">
        <dgm:presLayoutVars>
          <dgm:bulletEnabled val="1"/>
        </dgm:presLayoutVars>
      </dgm:prSet>
      <dgm:spPr/>
    </dgm:pt>
    <dgm:pt modelId="{1005DC3C-6296-4148-8D29-EB6CAC66678F}" type="pres">
      <dgm:prSet presAssocID="{94F3D067-8DA1-364B-AC66-5847C53D7F5F}" presName="sibTrans" presStyleLbl="sibTrans2D1" presStyleIdx="3" presStyleCnt="4"/>
      <dgm:spPr/>
    </dgm:pt>
    <dgm:pt modelId="{57053656-FC11-9D40-855B-00717053CE0D}" type="pres">
      <dgm:prSet presAssocID="{94F3D067-8DA1-364B-AC66-5847C53D7F5F}" presName="connectorText" presStyleLbl="sibTrans2D1" presStyleIdx="3" presStyleCnt="4"/>
      <dgm:spPr/>
    </dgm:pt>
    <dgm:pt modelId="{E049037B-A506-BB4D-811B-66105A3F9A1B}" type="pres">
      <dgm:prSet presAssocID="{6118FD8F-3A07-2B46-82C2-3D45EA3A127F}" presName="node" presStyleLbl="node1" presStyleIdx="4" presStyleCnt="5">
        <dgm:presLayoutVars>
          <dgm:bulletEnabled val="1"/>
        </dgm:presLayoutVars>
      </dgm:prSet>
      <dgm:spPr/>
    </dgm:pt>
  </dgm:ptLst>
  <dgm:cxnLst>
    <dgm:cxn modelId="{CADF0105-D7A4-8544-B04B-884FB6FCAD21}" type="presOf" srcId="{D7786E8D-9CC8-8741-AC05-0F064198B82F}" destId="{9120AC59-9CE7-EB40-AF48-475E199D30EA}" srcOrd="0" destOrd="0" presId="urn:microsoft.com/office/officeart/2005/8/layout/process2"/>
    <dgm:cxn modelId="{D2636105-0095-5646-A8BC-1D81CCB6F30B}" srcId="{368030A1-EAC8-5F42-B114-870F7F07C6F9}" destId="{7A3F12DF-494A-C945-AC88-EBB749DEDD6F}" srcOrd="0" destOrd="0" parTransId="{9B5C9D7D-FECF-A245-8C0B-B29404384FC7}" sibTransId="{D7786E8D-9CC8-8741-AC05-0F064198B82F}"/>
    <dgm:cxn modelId="{70CEAA20-01DA-8B4F-A957-1F05D41A70BF}" type="presOf" srcId="{7A3F12DF-494A-C945-AC88-EBB749DEDD6F}" destId="{51F7572F-A4B8-2044-8210-40803D57CCDF}" srcOrd="0" destOrd="0" presId="urn:microsoft.com/office/officeart/2005/8/layout/process2"/>
    <dgm:cxn modelId="{55B5AC2A-8A86-BE4E-B020-22803B115364}" type="presOf" srcId="{A904ACB8-E289-CE40-805D-1B0D8F03D0DD}" destId="{E77BFFCA-6FCD-9147-BF4C-AF57D691C05F}" srcOrd="1" destOrd="0" presId="urn:microsoft.com/office/officeart/2005/8/layout/process2"/>
    <dgm:cxn modelId="{891F082F-7301-BE44-A77F-DE82DC8804B1}" type="presOf" srcId="{D7786E8D-9CC8-8741-AC05-0F064198B82F}" destId="{C94C0F7B-BA7E-4F41-B2A7-7C50A864D6A7}" srcOrd="1" destOrd="0" presId="urn:microsoft.com/office/officeart/2005/8/layout/process2"/>
    <dgm:cxn modelId="{F7107731-20FB-1A4A-A885-061AE84D743A}" type="presOf" srcId="{22B2A8D5-A169-7042-9A31-B6FC97474926}" destId="{F631C9AD-8EAF-4542-A412-4BAA9F7D2EF7}" srcOrd="0" destOrd="0" presId="urn:microsoft.com/office/officeart/2005/8/layout/process2"/>
    <dgm:cxn modelId="{9A4B7F47-63FF-CA45-A385-D62181CA20E2}" type="presOf" srcId="{94F3D067-8DA1-364B-AC66-5847C53D7F5F}" destId="{57053656-FC11-9D40-855B-00717053CE0D}" srcOrd="1" destOrd="0" presId="urn:microsoft.com/office/officeart/2005/8/layout/process2"/>
    <dgm:cxn modelId="{D6EDD258-4149-784F-92C5-2B72092D3A63}" type="presOf" srcId="{FFC54BA8-5F63-5340-8159-695DCC516EBE}" destId="{80C5DDFE-6A93-6B49-98DC-296E02BE4622}" srcOrd="0" destOrd="0" presId="urn:microsoft.com/office/officeart/2005/8/layout/process2"/>
    <dgm:cxn modelId="{06A0B77A-F320-EE4F-8EB1-701B6A4D2F14}" type="presOf" srcId="{94F3D067-8DA1-364B-AC66-5847C53D7F5F}" destId="{1005DC3C-6296-4148-8D29-EB6CAC66678F}" srcOrd="0" destOrd="0" presId="urn:microsoft.com/office/officeart/2005/8/layout/process2"/>
    <dgm:cxn modelId="{03B92C80-FE7A-8B45-A6CD-4AC7FCC2884E}" type="presOf" srcId="{A904ACB8-E289-CE40-805D-1B0D8F03D0DD}" destId="{FAC40192-E061-284B-9BDF-21F993C72AAF}" srcOrd="0" destOrd="0" presId="urn:microsoft.com/office/officeart/2005/8/layout/process2"/>
    <dgm:cxn modelId="{549AE58E-4DCD-7B43-B354-21910D239D7A}" type="presOf" srcId="{FFC54BA8-5F63-5340-8159-695DCC516EBE}" destId="{129B0967-3F04-CD44-92D4-C577A539C0B6}" srcOrd="1" destOrd="0" presId="urn:microsoft.com/office/officeart/2005/8/layout/process2"/>
    <dgm:cxn modelId="{256C198F-CBCB-6D42-A14B-C77693664388}" type="presOf" srcId="{368030A1-EAC8-5F42-B114-870F7F07C6F9}" destId="{7B187D2F-4B41-7144-86AD-375A532A9216}" srcOrd="0" destOrd="0" presId="urn:microsoft.com/office/officeart/2005/8/layout/process2"/>
    <dgm:cxn modelId="{9A9824B1-F4E1-924A-8957-2F93E4113A33}" srcId="{368030A1-EAC8-5F42-B114-870F7F07C6F9}" destId="{6118FD8F-3A07-2B46-82C2-3D45EA3A127F}" srcOrd="4" destOrd="0" parTransId="{7CAA7B9E-490E-7F43-A7B5-3D3EF6CAA4C3}" sibTransId="{D03BA2D3-DF98-964D-A859-37739328B666}"/>
    <dgm:cxn modelId="{CEDFBCBF-D65D-764B-B95F-851E82D7A865}" srcId="{368030A1-EAC8-5F42-B114-870F7F07C6F9}" destId="{22B2A8D5-A169-7042-9A31-B6FC97474926}" srcOrd="3" destOrd="0" parTransId="{505F60CF-87F4-914C-A6F0-9FD975E63A93}" sibTransId="{94F3D067-8DA1-364B-AC66-5847C53D7F5F}"/>
    <dgm:cxn modelId="{01A377C1-6F5C-B640-94F0-E0572EAF0C17}" type="presOf" srcId="{6118FD8F-3A07-2B46-82C2-3D45EA3A127F}" destId="{E049037B-A506-BB4D-811B-66105A3F9A1B}" srcOrd="0" destOrd="0" presId="urn:microsoft.com/office/officeart/2005/8/layout/process2"/>
    <dgm:cxn modelId="{DB6BFCCD-0ECF-2041-8F08-A124C7F04965}" type="presOf" srcId="{3C15FBF6-A517-9144-85ED-2F518B1284C7}" destId="{1FAE5538-EF8D-324F-9208-28ADE9DE9E1B}" srcOrd="0" destOrd="0" presId="urn:microsoft.com/office/officeart/2005/8/layout/process2"/>
    <dgm:cxn modelId="{BECFFCD1-09AC-8F46-9F5C-AE88B1F7CB65}" srcId="{368030A1-EAC8-5F42-B114-870F7F07C6F9}" destId="{DC11E2C0-AE51-D941-A213-3598B3D6EEAD}" srcOrd="2" destOrd="0" parTransId="{AE412F1B-2D3F-AA40-97EA-B3D94010E6A8}" sibTransId="{A904ACB8-E289-CE40-805D-1B0D8F03D0DD}"/>
    <dgm:cxn modelId="{4706EFD8-DEEC-144D-B077-AD41A9E72C90}" type="presOf" srcId="{DC11E2C0-AE51-D941-A213-3598B3D6EEAD}" destId="{03AB5545-92CA-2848-A6DB-59946309A250}" srcOrd="0" destOrd="0" presId="urn:microsoft.com/office/officeart/2005/8/layout/process2"/>
    <dgm:cxn modelId="{7CC261FB-EFC9-2642-9A4C-26CA7767CD41}" srcId="{368030A1-EAC8-5F42-B114-870F7F07C6F9}" destId="{3C15FBF6-A517-9144-85ED-2F518B1284C7}" srcOrd="1" destOrd="0" parTransId="{AE6E213C-98AA-EA46-BDEC-F030EDA93BEF}" sibTransId="{FFC54BA8-5F63-5340-8159-695DCC516EBE}"/>
    <dgm:cxn modelId="{4FE10861-3A52-0144-98EB-46A5850D80A4}" type="presParOf" srcId="{7B187D2F-4B41-7144-86AD-375A532A9216}" destId="{51F7572F-A4B8-2044-8210-40803D57CCDF}" srcOrd="0" destOrd="0" presId="urn:microsoft.com/office/officeart/2005/8/layout/process2"/>
    <dgm:cxn modelId="{34384231-4BE4-ED4D-B024-4219A4EBD4D5}" type="presParOf" srcId="{7B187D2F-4B41-7144-86AD-375A532A9216}" destId="{9120AC59-9CE7-EB40-AF48-475E199D30EA}" srcOrd="1" destOrd="0" presId="urn:microsoft.com/office/officeart/2005/8/layout/process2"/>
    <dgm:cxn modelId="{19DAC3B6-278E-B442-B4A5-BAC912147F6A}" type="presParOf" srcId="{9120AC59-9CE7-EB40-AF48-475E199D30EA}" destId="{C94C0F7B-BA7E-4F41-B2A7-7C50A864D6A7}" srcOrd="0" destOrd="0" presId="urn:microsoft.com/office/officeart/2005/8/layout/process2"/>
    <dgm:cxn modelId="{BD78DA5A-3654-534F-9ED4-6C69D474D101}" type="presParOf" srcId="{7B187D2F-4B41-7144-86AD-375A532A9216}" destId="{1FAE5538-EF8D-324F-9208-28ADE9DE9E1B}" srcOrd="2" destOrd="0" presId="urn:microsoft.com/office/officeart/2005/8/layout/process2"/>
    <dgm:cxn modelId="{E6D6FAD6-23B1-AD47-837A-2E682695E8D9}" type="presParOf" srcId="{7B187D2F-4B41-7144-86AD-375A532A9216}" destId="{80C5DDFE-6A93-6B49-98DC-296E02BE4622}" srcOrd="3" destOrd="0" presId="urn:microsoft.com/office/officeart/2005/8/layout/process2"/>
    <dgm:cxn modelId="{9787304B-A871-A740-977D-1DF623C69DEF}" type="presParOf" srcId="{80C5DDFE-6A93-6B49-98DC-296E02BE4622}" destId="{129B0967-3F04-CD44-92D4-C577A539C0B6}" srcOrd="0" destOrd="0" presId="urn:microsoft.com/office/officeart/2005/8/layout/process2"/>
    <dgm:cxn modelId="{88C64D4F-CBCD-8645-BFD4-8DC6CA58B2B1}" type="presParOf" srcId="{7B187D2F-4B41-7144-86AD-375A532A9216}" destId="{03AB5545-92CA-2848-A6DB-59946309A250}" srcOrd="4" destOrd="0" presId="urn:microsoft.com/office/officeart/2005/8/layout/process2"/>
    <dgm:cxn modelId="{56F33152-007A-6442-94DB-4387C32FBBF5}" type="presParOf" srcId="{7B187D2F-4B41-7144-86AD-375A532A9216}" destId="{FAC40192-E061-284B-9BDF-21F993C72AAF}" srcOrd="5" destOrd="0" presId="urn:microsoft.com/office/officeart/2005/8/layout/process2"/>
    <dgm:cxn modelId="{485AB063-E253-DF48-9B78-F6442116DDE6}" type="presParOf" srcId="{FAC40192-E061-284B-9BDF-21F993C72AAF}" destId="{E77BFFCA-6FCD-9147-BF4C-AF57D691C05F}" srcOrd="0" destOrd="0" presId="urn:microsoft.com/office/officeart/2005/8/layout/process2"/>
    <dgm:cxn modelId="{CC1353EC-C91F-D24A-ADBE-325A54925545}" type="presParOf" srcId="{7B187D2F-4B41-7144-86AD-375A532A9216}" destId="{F631C9AD-8EAF-4542-A412-4BAA9F7D2EF7}" srcOrd="6" destOrd="0" presId="urn:microsoft.com/office/officeart/2005/8/layout/process2"/>
    <dgm:cxn modelId="{C3D9C14D-CDF3-8B41-9914-7AFBB789E0A5}" type="presParOf" srcId="{7B187D2F-4B41-7144-86AD-375A532A9216}" destId="{1005DC3C-6296-4148-8D29-EB6CAC66678F}" srcOrd="7" destOrd="0" presId="urn:microsoft.com/office/officeart/2005/8/layout/process2"/>
    <dgm:cxn modelId="{C422A8DC-77CD-214A-A140-120EFE42FF21}" type="presParOf" srcId="{1005DC3C-6296-4148-8D29-EB6CAC66678F}" destId="{57053656-FC11-9D40-855B-00717053CE0D}" srcOrd="0" destOrd="0" presId="urn:microsoft.com/office/officeart/2005/8/layout/process2"/>
    <dgm:cxn modelId="{514841F0-6833-624C-A8F6-08A9752860BE}" type="presParOf" srcId="{7B187D2F-4B41-7144-86AD-375A532A9216}" destId="{E049037B-A506-BB4D-811B-66105A3F9A1B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7572F-A4B8-2044-8210-40803D57CCDF}">
      <dsp:nvSpPr>
        <dsp:cNvPr id="0" name=""/>
        <dsp:cNvSpPr/>
      </dsp:nvSpPr>
      <dsp:spPr>
        <a:xfrm>
          <a:off x="85464" y="845"/>
          <a:ext cx="1780682" cy="98926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800" b="0" i="0" kern="1200"/>
            <a:t>Confirm HIV Negative Status​</a:t>
          </a:r>
          <a:endParaRPr lang="en-US" sz="1800" kern="1200"/>
        </a:p>
      </dsp:txBody>
      <dsp:txXfrm>
        <a:off x="114439" y="29820"/>
        <a:ext cx="1722732" cy="931317"/>
      </dsp:txXfrm>
    </dsp:sp>
    <dsp:sp modelId="{9120AC59-9CE7-EB40-AF48-475E199D30EA}">
      <dsp:nvSpPr>
        <dsp:cNvPr id="0" name=""/>
        <dsp:cNvSpPr/>
      </dsp:nvSpPr>
      <dsp:spPr>
        <a:xfrm rot="5400000">
          <a:off x="790318" y="1014845"/>
          <a:ext cx="370975" cy="445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842255" y="1051942"/>
        <a:ext cx="267102" cy="259683"/>
      </dsp:txXfrm>
    </dsp:sp>
    <dsp:sp modelId="{1FAE5538-EF8D-324F-9208-28ADE9DE9E1B}">
      <dsp:nvSpPr>
        <dsp:cNvPr id="0" name=""/>
        <dsp:cNvSpPr/>
      </dsp:nvSpPr>
      <dsp:spPr>
        <a:xfrm>
          <a:off x="85464" y="1484747"/>
          <a:ext cx="1780682" cy="98926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800" b="0" i="0" kern="1200"/>
            <a:t>Screen for Substantial Risk for HIV ​</a:t>
          </a:r>
        </a:p>
      </dsp:txBody>
      <dsp:txXfrm>
        <a:off x="114439" y="1513722"/>
        <a:ext cx="1722732" cy="931317"/>
      </dsp:txXfrm>
    </dsp:sp>
    <dsp:sp modelId="{80C5DDFE-6A93-6B49-98DC-296E02BE4622}">
      <dsp:nvSpPr>
        <dsp:cNvPr id="0" name=""/>
        <dsp:cNvSpPr/>
      </dsp:nvSpPr>
      <dsp:spPr>
        <a:xfrm rot="5400000">
          <a:off x="790318" y="2498746"/>
          <a:ext cx="370975" cy="445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842255" y="2535843"/>
        <a:ext cx="267102" cy="259683"/>
      </dsp:txXfrm>
    </dsp:sp>
    <dsp:sp modelId="{03AB5545-92CA-2848-A6DB-59946309A250}">
      <dsp:nvSpPr>
        <dsp:cNvPr id="0" name=""/>
        <dsp:cNvSpPr/>
      </dsp:nvSpPr>
      <dsp:spPr>
        <a:xfrm>
          <a:off x="85464" y="2968649"/>
          <a:ext cx="1780682" cy="98926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800" b="0" i="0" kern="1200"/>
            <a:t>Informed Choice </a:t>
          </a:r>
          <a:br>
            <a:rPr lang="en-US" sz="1800" b="0" i="0" kern="1200"/>
          </a:br>
          <a:r>
            <a:rPr lang="en-US" sz="1800" b="0" i="0" kern="1200" err="1"/>
            <a:t>PrEP</a:t>
          </a:r>
          <a:r>
            <a:rPr lang="en-US" sz="1800" b="0" i="0" kern="1200"/>
            <a:t> Counseling​</a:t>
          </a:r>
        </a:p>
      </dsp:txBody>
      <dsp:txXfrm>
        <a:off x="114439" y="2997624"/>
        <a:ext cx="1722732" cy="931317"/>
      </dsp:txXfrm>
    </dsp:sp>
    <dsp:sp modelId="{FAC40192-E061-284B-9BDF-21F993C72AAF}">
      <dsp:nvSpPr>
        <dsp:cNvPr id="0" name=""/>
        <dsp:cNvSpPr/>
      </dsp:nvSpPr>
      <dsp:spPr>
        <a:xfrm rot="5400000">
          <a:off x="790318" y="3982648"/>
          <a:ext cx="370975" cy="445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842255" y="4019745"/>
        <a:ext cx="267102" cy="259683"/>
      </dsp:txXfrm>
    </dsp:sp>
    <dsp:sp modelId="{F631C9AD-8EAF-4542-A412-4BAA9F7D2EF7}">
      <dsp:nvSpPr>
        <dsp:cNvPr id="0" name=""/>
        <dsp:cNvSpPr/>
      </dsp:nvSpPr>
      <dsp:spPr>
        <a:xfrm>
          <a:off x="85464" y="4452550"/>
          <a:ext cx="1780682" cy="98926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800" b="0" i="0" kern="1200"/>
            <a:t>Establish Eligibility </a:t>
          </a:r>
          <a:br>
            <a:rPr lang="en-US" sz="1800" b="0" i="0" kern="1200"/>
          </a:br>
          <a:r>
            <a:rPr lang="en-US" sz="1800" b="0" i="0" kern="1200"/>
            <a:t>for Oral ED-</a:t>
          </a:r>
          <a:r>
            <a:rPr lang="en-US" sz="1800" b="0" i="0" kern="1200" err="1"/>
            <a:t>PrEP</a:t>
          </a:r>
          <a:r>
            <a:rPr lang="en-US" sz="1800" b="0" i="0" kern="1200"/>
            <a:t>​</a:t>
          </a:r>
        </a:p>
      </dsp:txBody>
      <dsp:txXfrm>
        <a:off x="114439" y="4481525"/>
        <a:ext cx="1722732" cy="931317"/>
      </dsp:txXfrm>
    </dsp:sp>
    <dsp:sp modelId="{1005DC3C-6296-4148-8D29-EB6CAC66678F}">
      <dsp:nvSpPr>
        <dsp:cNvPr id="0" name=""/>
        <dsp:cNvSpPr/>
      </dsp:nvSpPr>
      <dsp:spPr>
        <a:xfrm rot="5400000">
          <a:off x="790318" y="5466550"/>
          <a:ext cx="370975" cy="445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842255" y="5503647"/>
        <a:ext cx="267102" cy="259683"/>
      </dsp:txXfrm>
    </dsp:sp>
    <dsp:sp modelId="{E049037B-A506-BB4D-811B-66105A3F9A1B}">
      <dsp:nvSpPr>
        <dsp:cNvPr id="0" name=""/>
        <dsp:cNvSpPr/>
      </dsp:nvSpPr>
      <dsp:spPr>
        <a:xfrm>
          <a:off x="85464" y="5936452"/>
          <a:ext cx="1780682" cy="98926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800" b="0" i="0" kern="1200"/>
            <a:t>Initiate </a:t>
          </a:r>
          <a:r>
            <a:rPr lang="en-US" sz="1800" b="0" i="0" kern="1200" err="1"/>
            <a:t>PrEP</a:t>
          </a:r>
          <a:endParaRPr lang="en-US" sz="1800" b="0" i="0" kern="1200"/>
        </a:p>
      </dsp:txBody>
      <dsp:txXfrm>
        <a:off x="114439" y="5965427"/>
        <a:ext cx="1722732" cy="931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8BB9176-97E1-49B6-9BDC-B0A0EEAD2D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2C406B-F6C5-4251-A802-9E891D74E0F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6F224-E5BC-4138-AC1F-9ED741B62FE7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AEDE78-6DDB-4001-88BE-195EDCE3E81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31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3E46E-1E9C-4F9D-962C-46F67DFEBFEB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B9B02-B485-4FE7-9E94-023F293CB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06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B9B02-B485-4FE7-9E94-023F293CB8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30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B9B02-B485-4FE7-9E94-023F293CB8C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45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cap.columbia.edu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7B042D5-94C7-8870-F8F9-A3A8811885E9}"/>
              </a:ext>
            </a:extLst>
          </p:cNvPr>
          <p:cNvSpPr/>
          <p:nvPr userDrawn="1"/>
        </p:nvSpPr>
        <p:spPr>
          <a:xfrm>
            <a:off x="-1" y="4936928"/>
            <a:ext cx="7429500" cy="5807272"/>
          </a:xfrm>
          <a:prstGeom prst="rect">
            <a:avLst/>
          </a:prstGeom>
          <a:solidFill>
            <a:srgbClr val="0221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428D348-9304-4C75-ADBB-89CA46A7E428}"/>
              </a:ext>
            </a:extLst>
          </p:cNvPr>
          <p:cNvSpPr/>
          <p:nvPr userDrawn="1"/>
        </p:nvSpPr>
        <p:spPr>
          <a:xfrm>
            <a:off x="0" y="0"/>
            <a:ext cx="7429500" cy="1671610"/>
          </a:xfrm>
          <a:prstGeom prst="rect">
            <a:avLst/>
          </a:prstGeom>
          <a:solidFill>
            <a:srgbClr val="0221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D5E36B-CF0C-1CD8-EB96-3C913A0D0BF6}"/>
              </a:ext>
            </a:extLst>
          </p:cNvPr>
          <p:cNvSpPr/>
          <p:nvPr userDrawn="1"/>
        </p:nvSpPr>
        <p:spPr>
          <a:xfrm>
            <a:off x="762474" y="6364257"/>
            <a:ext cx="3851911" cy="4551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495E195E-33D3-4F9D-8089-59D0FDB00794}"/>
              </a:ext>
            </a:extLst>
          </p:cNvPr>
          <p:cNvSpPr txBox="1">
            <a:spLocks/>
          </p:cNvSpPr>
          <p:nvPr userDrawn="1"/>
        </p:nvSpPr>
        <p:spPr>
          <a:xfrm>
            <a:off x="208026" y="1245326"/>
            <a:ext cx="3851910" cy="1671610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143259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600" b="1" i="0" kern="1200">
                <a:solidFill>
                  <a:srgbClr val="9BA5AB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600">
              <a:solidFill>
                <a:srgbClr val="7B8CAA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7982AC7-CB9D-455F-AEB9-448537FB5E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2476" y="6928760"/>
            <a:ext cx="3851910" cy="124890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  <a:lvl2pPr marL="0" indent="0" algn="l">
              <a:buNone/>
              <a:defRPr>
                <a:solidFill>
                  <a:schemeClr val="bg1"/>
                </a:solidFill>
              </a:defRPr>
            </a:lvl2pPr>
          </a:lstStyle>
          <a:p>
            <a:pPr lvl="1"/>
            <a:r>
              <a:rPr lang="en-US"/>
              <a:t>Click to edit Master text style</a:t>
            </a:r>
          </a:p>
        </p:txBody>
      </p:sp>
      <p:sp>
        <p:nvSpPr>
          <p:cNvPr id="40" name="Title 39">
            <a:extLst>
              <a:ext uri="{FF2B5EF4-FFF2-40B4-BE49-F238E27FC236}">
                <a16:creationId xmlns:a16="http://schemas.microsoft.com/office/drawing/2014/main" id="{4F1F8E95-3A37-469C-A360-0252332C1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474" y="6364257"/>
            <a:ext cx="3851911" cy="455116"/>
          </a:xfrm>
          <a:prstGeom prst="rect">
            <a:avLst/>
          </a:prstGeom>
          <a:noFill/>
        </p:spPr>
        <p:txBody>
          <a:bodyPr anchor="ctr"/>
          <a:lstStyle>
            <a:lvl1pPr>
              <a:defRPr sz="20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 descr="Logo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47C4B381-75CD-4201-9AC2-4256A81E26B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580" y="324273"/>
            <a:ext cx="1305733" cy="763863"/>
          </a:xfrm>
          <a:prstGeom prst="rect">
            <a:avLst/>
          </a:prstGeom>
        </p:spPr>
      </p:pic>
      <p:sp>
        <p:nvSpPr>
          <p:cNvPr id="7" name="Picture Placeholder 35">
            <a:extLst>
              <a:ext uri="{FF2B5EF4-FFF2-40B4-BE49-F238E27FC236}">
                <a16:creationId xmlns:a16="http://schemas.microsoft.com/office/drawing/2014/main" id="{CC8F13AE-3790-1F90-FDA5-DCA7640E3C2F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0" y="1696193"/>
            <a:ext cx="7429500" cy="3216153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endParaRPr lang="en-US"/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C7B5C53C-AF93-E6B7-3539-DD45D60CFF9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927" y="9965202"/>
            <a:ext cx="1918049" cy="408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98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erior slide - 1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8F8CA9C-5C7B-4DB0-8B5A-0A61DFA5E0A2}"/>
              </a:ext>
            </a:extLst>
          </p:cNvPr>
          <p:cNvSpPr/>
          <p:nvPr userDrawn="1"/>
        </p:nvSpPr>
        <p:spPr>
          <a:xfrm>
            <a:off x="3851910" y="10071909"/>
            <a:ext cx="3577589" cy="684003"/>
          </a:xfrm>
          <a:prstGeom prst="rect">
            <a:avLst/>
          </a:prstGeom>
          <a:solidFill>
            <a:srgbClr val="0221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DA51220-E3D6-44C0-878C-38A4C1795F4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60759" y="1747519"/>
            <a:ext cx="6309285" cy="74479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tx1"/>
              </a:buClr>
              <a:buSzPct val="80000"/>
              <a:buFont typeface="Arial" panose="020B0604020202020204" pitchFamily="34" charset="0"/>
              <a:buNone/>
              <a:defRPr sz="2000" b="0">
                <a:solidFill>
                  <a:srgbClr val="000000"/>
                </a:solidFill>
                <a:latin typeface="+mn-lt"/>
                <a:cs typeface="Arial" panose="020B0604020202020204" pitchFamily="34" charset="0"/>
              </a:defRPr>
            </a:lvl1pPr>
            <a:lvl2pPr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buClr>
                <a:srgbClr val="6CADDF"/>
              </a:buClr>
              <a:buSzPct val="80000"/>
              <a:defRPr sz="2507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6CADDF"/>
              </a:buClr>
              <a:buSzPct val="80000"/>
              <a:defRPr sz="2507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3">
            <a:extLst>
              <a:ext uri="{FF2B5EF4-FFF2-40B4-BE49-F238E27FC236}">
                <a16:creationId xmlns:a16="http://schemas.microsoft.com/office/drawing/2014/main" id="{F49BEE7E-799E-442B-9544-657FC1FC2F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60760" y="804316"/>
            <a:ext cx="6307980" cy="7443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022169"/>
                </a:solidFill>
              </a:defRPr>
            </a:lvl1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EF9CB5-71C4-E43F-EF96-EEEC2B08FE2F}"/>
              </a:ext>
            </a:extLst>
          </p:cNvPr>
          <p:cNvSpPr/>
          <p:nvPr userDrawn="1"/>
        </p:nvSpPr>
        <p:spPr>
          <a:xfrm>
            <a:off x="0" y="9942491"/>
            <a:ext cx="3851911" cy="8134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9">
            <a:extLst>
              <a:ext uri="{FF2B5EF4-FFF2-40B4-BE49-F238E27FC236}">
                <a16:creationId xmlns:a16="http://schemas.microsoft.com/office/drawing/2014/main" id="{05FD0ABC-8351-3A0B-F2E5-DAF79E856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2" y="10175946"/>
            <a:ext cx="3285853" cy="455116"/>
          </a:xfrm>
          <a:prstGeom prst="rect">
            <a:avLst/>
          </a:prstGeom>
          <a:noFill/>
        </p:spPr>
        <p:txBody>
          <a:bodyPr anchor="ctr"/>
          <a:lstStyle>
            <a:lvl1pPr>
              <a:defRPr sz="20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38CB5033-0EFB-5ED4-F5F9-5FD5411792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691" y="10191144"/>
            <a:ext cx="1918049" cy="408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90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326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2" r:id="rId2"/>
  </p:sldLayoutIdLst>
  <p:txStyles>
    <p:titleStyle>
      <a:lvl1pPr algn="l" defTabSz="1432590" rtl="0" eaLnBrk="1" latinLnBrk="0" hangingPunct="1">
        <a:lnSpc>
          <a:spcPct val="90000"/>
        </a:lnSpc>
        <a:spcBef>
          <a:spcPct val="0"/>
        </a:spcBef>
        <a:buNone/>
        <a:defRPr sz="68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8148" indent="-358148" algn="l" defTabSz="1432590" rtl="0" eaLnBrk="1" latinLnBrk="0" hangingPunct="1">
        <a:lnSpc>
          <a:spcPct val="90000"/>
        </a:lnSpc>
        <a:spcBef>
          <a:spcPts val="1567"/>
        </a:spcBef>
        <a:buFont typeface="Arial" panose="020B0604020202020204" pitchFamily="34" charset="0"/>
        <a:buChar char="•"/>
        <a:defRPr sz="4387" kern="1200">
          <a:solidFill>
            <a:schemeClr val="tx1"/>
          </a:solidFill>
          <a:latin typeface="+mn-lt"/>
          <a:ea typeface="+mn-ea"/>
          <a:cs typeface="+mn-cs"/>
        </a:defRPr>
      </a:lvl1pPr>
      <a:lvl2pPr marL="1074443" indent="-358148" algn="l" defTabSz="1432590" rtl="0" eaLnBrk="1" latinLnBrk="0" hangingPunct="1">
        <a:lnSpc>
          <a:spcPct val="90000"/>
        </a:lnSpc>
        <a:spcBef>
          <a:spcPts val="783"/>
        </a:spcBef>
        <a:buFont typeface="Arial" panose="020B0604020202020204" pitchFamily="34" charset="0"/>
        <a:buChar char="•"/>
        <a:defRPr sz="3760" kern="1200">
          <a:solidFill>
            <a:schemeClr val="tx1"/>
          </a:solidFill>
          <a:latin typeface="+mn-lt"/>
          <a:ea typeface="+mn-ea"/>
          <a:cs typeface="+mn-cs"/>
        </a:defRPr>
      </a:lvl2pPr>
      <a:lvl3pPr marL="1790738" indent="-358148" algn="l" defTabSz="1432590" rtl="0" eaLnBrk="1" latinLnBrk="0" hangingPunct="1">
        <a:lnSpc>
          <a:spcPct val="90000"/>
        </a:lnSpc>
        <a:spcBef>
          <a:spcPts val="783"/>
        </a:spcBef>
        <a:buFont typeface="Arial" panose="020B0604020202020204" pitchFamily="34" charset="0"/>
        <a:buChar char="•"/>
        <a:defRPr sz="3133" kern="1200">
          <a:solidFill>
            <a:schemeClr val="tx1"/>
          </a:solidFill>
          <a:latin typeface="+mn-lt"/>
          <a:ea typeface="+mn-ea"/>
          <a:cs typeface="+mn-cs"/>
        </a:defRPr>
      </a:lvl3pPr>
      <a:lvl4pPr marL="2507033" indent="-358148" algn="l" defTabSz="1432590" rtl="0" eaLnBrk="1" latinLnBrk="0" hangingPunct="1">
        <a:lnSpc>
          <a:spcPct val="90000"/>
        </a:lnSpc>
        <a:spcBef>
          <a:spcPts val="783"/>
        </a:spcBef>
        <a:buFont typeface="Arial" panose="020B0604020202020204" pitchFamily="34" charset="0"/>
        <a:buChar char="•"/>
        <a:defRPr sz="2820" kern="1200">
          <a:solidFill>
            <a:schemeClr val="tx1"/>
          </a:solidFill>
          <a:latin typeface="+mn-lt"/>
          <a:ea typeface="+mn-ea"/>
          <a:cs typeface="+mn-cs"/>
        </a:defRPr>
      </a:lvl4pPr>
      <a:lvl5pPr marL="3223329" indent="-358148" algn="l" defTabSz="1432590" rtl="0" eaLnBrk="1" latinLnBrk="0" hangingPunct="1">
        <a:lnSpc>
          <a:spcPct val="90000"/>
        </a:lnSpc>
        <a:spcBef>
          <a:spcPts val="783"/>
        </a:spcBef>
        <a:buFont typeface="Arial" panose="020B0604020202020204" pitchFamily="34" charset="0"/>
        <a:buChar char="•"/>
        <a:defRPr sz="2820" kern="1200">
          <a:solidFill>
            <a:schemeClr val="tx1"/>
          </a:solidFill>
          <a:latin typeface="+mn-lt"/>
          <a:ea typeface="+mn-ea"/>
          <a:cs typeface="+mn-cs"/>
        </a:defRPr>
      </a:lvl5pPr>
      <a:lvl6pPr marL="3939624" indent="-358148" algn="l" defTabSz="1432590" rtl="0" eaLnBrk="1" latinLnBrk="0" hangingPunct="1">
        <a:lnSpc>
          <a:spcPct val="90000"/>
        </a:lnSpc>
        <a:spcBef>
          <a:spcPts val="783"/>
        </a:spcBef>
        <a:buFont typeface="Arial" panose="020B0604020202020204" pitchFamily="34" charset="0"/>
        <a:buChar char="•"/>
        <a:defRPr sz="2820" kern="1200">
          <a:solidFill>
            <a:schemeClr val="tx1"/>
          </a:solidFill>
          <a:latin typeface="+mn-lt"/>
          <a:ea typeface="+mn-ea"/>
          <a:cs typeface="+mn-cs"/>
        </a:defRPr>
      </a:lvl6pPr>
      <a:lvl7pPr marL="4655919" indent="-358148" algn="l" defTabSz="1432590" rtl="0" eaLnBrk="1" latinLnBrk="0" hangingPunct="1">
        <a:lnSpc>
          <a:spcPct val="90000"/>
        </a:lnSpc>
        <a:spcBef>
          <a:spcPts val="783"/>
        </a:spcBef>
        <a:buFont typeface="Arial" panose="020B0604020202020204" pitchFamily="34" charset="0"/>
        <a:buChar char="•"/>
        <a:defRPr sz="2820" kern="1200">
          <a:solidFill>
            <a:schemeClr val="tx1"/>
          </a:solidFill>
          <a:latin typeface="+mn-lt"/>
          <a:ea typeface="+mn-ea"/>
          <a:cs typeface="+mn-cs"/>
        </a:defRPr>
      </a:lvl7pPr>
      <a:lvl8pPr marL="5372214" indent="-358148" algn="l" defTabSz="1432590" rtl="0" eaLnBrk="1" latinLnBrk="0" hangingPunct="1">
        <a:lnSpc>
          <a:spcPct val="90000"/>
        </a:lnSpc>
        <a:spcBef>
          <a:spcPts val="783"/>
        </a:spcBef>
        <a:buFont typeface="Arial" panose="020B0604020202020204" pitchFamily="34" charset="0"/>
        <a:buChar char="•"/>
        <a:defRPr sz="2820" kern="1200">
          <a:solidFill>
            <a:schemeClr val="tx1"/>
          </a:solidFill>
          <a:latin typeface="+mn-lt"/>
          <a:ea typeface="+mn-ea"/>
          <a:cs typeface="+mn-cs"/>
        </a:defRPr>
      </a:lvl8pPr>
      <a:lvl9pPr marL="6088510" indent="-358148" algn="l" defTabSz="1432590" rtl="0" eaLnBrk="1" latinLnBrk="0" hangingPunct="1">
        <a:lnSpc>
          <a:spcPct val="90000"/>
        </a:lnSpc>
        <a:spcBef>
          <a:spcPts val="783"/>
        </a:spcBef>
        <a:buFont typeface="Arial" panose="020B0604020202020204" pitchFamily="34" charset="0"/>
        <a:buChar char="•"/>
        <a:defRPr sz="28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2590" rtl="0" eaLnBrk="1" latinLnBrk="0" hangingPunct="1">
        <a:defRPr sz="2820" kern="1200">
          <a:solidFill>
            <a:schemeClr val="tx1"/>
          </a:solidFill>
          <a:latin typeface="+mn-lt"/>
          <a:ea typeface="+mn-ea"/>
          <a:cs typeface="+mn-cs"/>
        </a:defRPr>
      </a:lvl1pPr>
      <a:lvl2pPr marL="716295" algn="l" defTabSz="1432590" rtl="0" eaLnBrk="1" latinLnBrk="0" hangingPunct="1">
        <a:defRPr sz="2820" kern="1200">
          <a:solidFill>
            <a:schemeClr val="tx1"/>
          </a:solidFill>
          <a:latin typeface="+mn-lt"/>
          <a:ea typeface="+mn-ea"/>
          <a:cs typeface="+mn-cs"/>
        </a:defRPr>
      </a:lvl2pPr>
      <a:lvl3pPr marL="1432590" algn="l" defTabSz="1432590" rtl="0" eaLnBrk="1" latinLnBrk="0" hangingPunct="1">
        <a:defRPr sz="2820" kern="1200">
          <a:solidFill>
            <a:schemeClr val="tx1"/>
          </a:solidFill>
          <a:latin typeface="+mn-lt"/>
          <a:ea typeface="+mn-ea"/>
          <a:cs typeface="+mn-cs"/>
        </a:defRPr>
      </a:lvl3pPr>
      <a:lvl4pPr marL="2148886" algn="l" defTabSz="1432590" rtl="0" eaLnBrk="1" latinLnBrk="0" hangingPunct="1">
        <a:defRPr sz="2820" kern="1200">
          <a:solidFill>
            <a:schemeClr val="tx1"/>
          </a:solidFill>
          <a:latin typeface="+mn-lt"/>
          <a:ea typeface="+mn-ea"/>
          <a:cs typeface="+mn-cs"/>
        </a:defRPr>
      </a:lvl4pPr>
      <a:lvl5pPr marL="2865181" algn="l" defTabSz="1432590" rtl="0" eaLnBrk="1" latinLnBrk="0" hangingPunct="1">
        <a:defRPr sz="2820" kern="1200">
          <a:solidFill>
            <a:schemeClr val="tx1"/>
          </a:solidFill>
          <a:latin typeface="+mn-lt"/>
          <a:ea typeface="+mn-ea"/>
          <a:cs typeface="+mn-cs"/>
        </a:defRPr>
      </a:lvl5pPr>
      <a:lvl6pPr marL="3581476" algn="l" defTabSz="1432590" rtl="0" eaLnBrk="1" latinLnBrk="0" hangingPunct="1">
        <a:defRPr sz="2820" kern="1200">
          <a:solidFill>
            <a:schemeClr val="tx1"/>
          </a:solidFill>
          <a:latin typeface="+mn-lt"/>
          <a:ea typeface="+mn-ea"/>
          <a:cs typeface="+mn-cs"/>
        </a:defRPr>
      </a:lvl6pPr>
      <a:lvl7pPr marL="4297771" algn="l" defTabSz="1432590" rtl="0" eaLnBrk="1" latinLnBrk="0" hangingPunct="1">
        <a:defRPr sz="2820" kern="1200">
          <a:solidFill>
            <a:schemeClr val="tx1"/>
          </a:solidFill>
          <a:latin typeface="+mn-lt"/>
          <a:ea typeface="+mn-ea"/>
          <a:cs typeface="+mn-cs"/>
        </a:defRPr>
      </a:lvl7pPr>
      <a:lvl8pPr marL="5014067" algn="l" defTabSz="1432590" rtl="0" eaLnBrk="1" latinLnBrk="0" hangingPunct="1">
        <a:defRPr sz="2820" kern="1200">
          <a:solidFill>
            <a:schemeClr val="tx1"/>
          </a:solidFill>
          <a:latin typeface="+mn-lt"/>
          <a:ea typeface="+mn-ea"/>
          <a:cs typeface="+mn-cs"/>
        </a:defRPr>
      </a:lvl8pPr>
      <a:lvl9pPr marL="5730362" algn="l" defTabSz="1432590" rtl="0" eaLnBrk="1" latinLnBrk="0" hangingPunct="1">
        <a:defRPr sz="28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3838FC1-F6EA-0FF2-1186-8AA89C1773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2473" y="7018796"/>
            <a:ext cx="6087214" cy="177615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>
                <a:solidFill>
                  <a:schemeClr val="bg1"/>
                </a:solidFill>
              </a:rPr>
              <a:t>Oral Event-Driven PrEP (ED-PrEP)​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>
                <a:solidFill>
                  <a:schemeClr val="bg1"/>
                </a:solidFill>
              </a:rPr>
              <a:t>Job Aid Collection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B83080-3F95-6FC4-E48C-C7B3F41CB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>
                <a:solidFill>
                  <a:schemeClr val="tx2"/>
                </a:solidFill>
              </a:rPr>
              <a:t>Module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A4EC7F-D7FE-70DF-2F55-8F3337003F60}"/>
              </a:ext>
            </a:extLst>
          </p:cNvPr>
          <p:cNvSpPr/>
          <p:nvPr/>
        </p:nvSpPr>
        <p:spPr>
          <a:xfrm>
            <a:off x="0" y="1717963"/>
            <a:ext cx="7429500" cy="318654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aphic 22">
            <a:extLst>
              <a:ext uri="{FF2B5EF4-FFF2-40B4-BE49-F238E27FC236}">
                <a16:creationId xmlns:a16="http://schemas.microsoft.com/office/drawing/2014/main" id="{2BF0D379-E3C9-9430-DB11-72841738DB49}"/>
              </a:ext>
            </a:extLst>
          </p:cNvPr>
          <p:cNvGrpSpPr/>
          <p:nvPr/>
        </p:nvGrpSpPr>
        <p:grpSpPr>
          <a:xfrm>
            <a:off x="2745579" y="2137671"/>
            <a:ext cx="2064442" cy="2347127"/>
            <a:chOff x="2784776" y="-622825"/>
            <a:chExt cx="4617005" cy="5249210"/>
          </a:xfrm>
        </p:grpSpPr>
        <p:grpSp>
          <p:nvGrpSpPr>
            <p:cNvPr id="17" name="Graphic 22">
              <a:extLst>
                <a:ext uri="{FF2B5EF4-FFF2-40B4-BE49-F238E27FC236}">
                  <a16:creationId xmlns:a16="http://schemas.microsoft.com/office/drawing/2014/main" id="{76084FEE-3D86-3D0D-4B6C-A56E876F4BB4}"/>
                </a:ext>
              </a:extLst>
            </p:cNvPr>
            <p:cNvGrpSpPr/>
            <p:nvPr/>
          </p:nvGrpSpPr>
          <p:grpSpPr>
            <a:xfrm>
              <a:off x="2784776" y="-622825"/>
              <a:ext cx="3123858" cy="4191928"/>
              <a:chOff x="2784776" y="-622825"/>
              <a:chExt cx="3123858" cy="4191928"/>
            </a:xfrm>
          </p:grpSpPr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E752FA98-D3AC-01C9-2B06-A5809D262522}"/>
                  </a:ext>
                </a:extLst>
              </p:cNvPr>
              <p:cNvSpPr/>
              <p:nvPr/>
            </p:nvSpPr>
            <p:spPr>
              <a:xfrm>
                <a:off x="2784776" y="-622825"/>
                <a:ext cx="3123858" cy="4191928"/>
              </a:xfrm>
              <a:custGeom>
                <a:avLst/>
                <a:gdLst>
                  <a:gd name="connsiteX0" fmla="*/ 2476393 w 3123858"/>
                  <a:gd name="connsiteY0" fmla="*/ 301899 h 4191928"/>
                  <a:gd name="connsiteX1" fmla="*/ 2821960 w 3123858"/>
                  <a:gd name="connsiteY1" fmla="*/ 1365968 h 4191928"/>
                  <a:gd name="connsiteX2" fmla="*/ 1711535 w 3123858"/>
                  <a:gd name="connsiteY2" fmla="*/ 3544463 h 4191928"/>
                  <a:gd name="connsiteX3" fmla="*/ 647466 w 3123858"/>
                  <a:gd name="connsiteY3" fmla="*/ 3890030 h 4191928"/>
                  <a:gd name="connsiteX4" fmla="*/ 647466 w 3123858"/>
                  <a:gd name="connsiteY4" fmla="*/ 3890030 h 4191928"/>
                  <a:gd name="connsiteX5" fmla="*/ 301899 w 3123858"/>
                  <a:gd name="connsiteY5" fmla="*/ 2825960 h 4191928"/>
                  <a:gd name="connsiteX6" fmla="*/ 1412323 w 3123858"/>
                  <a:gd name="connsiteY6" fmla="*/ 647466 h 4191928"/>
                  <a:gd name="connsiteX7" fmla="*/ 2476393 w 3123858"/>
                  <a:gd name="connsiteY7" fmla="*/ 301899 h 4191928"/>
                  <a:gd name="connsiteX8" fmla="*/ 2476393 w 3123858"/>
                  <a:gd name="connsiteY8" fmla="*/ 301899 h 4191928"/>
                  <a:gd name="connsiteX9" fmla="*/ 2574373 w 3123858"/>
                  <a:gd name="connsiteY9" fmla="*/ 109684 h 4191928"/>
                  <a:gd name="connsiteX10" fmla="*/ 1220109 w 3123858"/>
                  <a:gd name="connsiteY10" fmla="*/ 549485 h 4191928"/>
                  <a:gd name="connsiteX11" fmla="*/ 109684 w 3123858"/>
                  <a:gd name="connsiteY11" fmla="*/ 2727980 h 4191928"/>
                  <a:gd name="connsiteX12" fmla="*/ 549485 w 3123858"/>
                  <a:gd name="connsiteY12" fmla="*/ 4082244 h 4191928"/>
                  <a:gd name="connsiteX13" fmla="*/ 1903750 w 3123858"/>
                  <a:gd name="connsiteY13" fmla="*/ 3642443 h 4191928"/>
                  <a:gd name="connsiteX14" fmla="*/ 3014174 w 3123858"/>
                  <a:gd name="connsiteY14" fmla="*/ 1463949 h 4191928"/>
                  <a:gd name="connsiteX15" fmla="*/ 2574373 w 3123858"/>
                  <a:gd name="connsiteY15" fmla="*/ 109684 h 4191928"/>
                  <a:gd name="connsiteX16" fmla="*/ 2574373 w 3123858"/>
                  <a:gd name="connsiteY16" fmla="*/ 109684 h 4191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123858" h="4191928">
                    <a:moveTo>
                      <a:pt x="2476393" y="301899"/>
                    </a:moveTo>
                    <a:cubicBezTo>
                      <a:pt x="2864060" y="499511"/>
                      <a:pt x="3019508" y="978301"/>
                      <a:pt x="2821960" y="1365968"/>
                    </a:cubicBezTo>
                    <a:lnTo>
                      <a:pt x="1711535" y="3544463"/>
                    </a:lnTo>
                    <a:cubicBezTo>
                      <a:pt x="1513923" y="3932130"/>
                      <a:pt x="1035133" y="4087578"/>
                      <a:pt x="647466" y="3890030"/>
                    </a:cubicBezTo>
                    <a:lnTo>
                      <a:pt x="647466" y="3890030"/>
                    </a:lnTo>
                    <a:cubicBezTo>
                      <a:pt x="259798" y="3692418"/>
                      <a:pt x="104350" y="3213628"/>
                      <a:pt x="301899" y="2825960"/>
                    </a:cubicBezTo>
                    <a:lnTo>
                      <a:pt x="1412323" y="647466"/>
                    </a:lnTo>
                    <a:cubicBezTo>
                      <a:pt x="1609935" y="259798"/>
                      <a:pt x="2088725" y="104350"/>
                      <a:pt x="2476393" y="301899"/>
                    </a:cubicBezTo>
                    <a:lnTo>
                      <a:pt x="2476393" y="301899"/>
                    </a:lnTo>
                    <a:moveTo>
                      <a:pt x="2574373" y="109684"/>
                    </a:moveTo>
                    <a:cubicBezTo>
                      <a:pt x="2079772" y="-142411"/>
                      <a:pt x="1472204" y="54884"/>
                      <a:pt x="1220109" y="549485"/>
                    </a:cubicBezTo>
                    <a:lnTo>
                      <a:pt x="109684" y="2727980"/>
                    </a:lnTo>
                    <a:cubicBezTo>
                      <a:pt x="-142411" y="3222581"/>
                      <a:pt x="54884" y="3830149"/>
                      <a:pt x="549485" y="4082244"/>
                    </a:cubicBezTo>
                    <a:cubicBezTo>
                      <a:pt x="1044087" y="4334339"/>
                      <a:pt x="1651655" y="4137045"/>
                      <a:pt x="1903750" y="3642443"/>
                    </a:cubicBezTo>
                    <a:lnTo>
                      <a:pt x="3014174" y="1463949"/>
                    </a:lnTo>
                    <a:cubicBezTo>
                      <a:pt x="3266269" y="969347"/>
                      <a:pt x="3068975" y="361779"/>
                      <a:pt x="2574373" y="109684"/>
                    </a:cubicBezTo>
                    <a:lnTo>
                      <a:pt x="2574373" y="109684"/>
                    </a:lnTo>
                    <a:close/>
                  </a:path>
                </a:pathLst>
              </a:custGeom>
              <a:solidFill>
                <a:srgbClr val="FFFFFF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26" name="Graphic 22">
                <a:extLst>
                  <a:ext uri="{FF2B5EF4-FFF2-40B4-BE49-F238E27FC236}">
                    <a16:creationId xmlns:a16="http://schemas.microsoft.com/office/drawing/2014/main" id="{3FB24D72-F33D-5666-7D15-AE18E4B57AD1}"/>
                  </a:ext>
                </a:extLst>
              </p:cNvPr>
              <p:cNvGrpSpPr/>
              <p:nvPr/>
            </p:nvGrpSpPr>
            <p:grpSpPr>
              <a:xfrm>
                <a:off x="3000900" y="-406727"/>
                <a:ext cx="2691466" cy="3759732"/>
                <a:chOff x="3000900" y="-406727"/>
                <a:chExt cx="2691466" cy="3759732"/>
              </a:xfrm>
            </p:grpSpPr>
            <p:grpSp>
              <p:nvGrpSpPr>
                <p:cNvPr id="27" name="Graphic 22">
                  <a:extLst>
                    <a:ext uri="{FF2B5EF4-FFF2-40B4-BE49-F238E27FC236}">
                      <a16:creationId xmlns:a16="http://schemas.microsoft.com/office/drawing/2014/main" id="{9036C264-88C8-3BCD-F5FB-72F1D37A397F}"/>
                    </a:ext>
                  </a:extLst>
                </p:cNvPr>
                <p:cNvGrpSpPr/>
                <p:nvPr/>
              </p:nvGrpSpPr>
              <p:grpSpPr>
                <a:xfrm>
                  <a:off x="3000900" y="-406727"/>
                  <a:ext cx="2691466" cy="3759732"/>
                  <a:chOff x="3000900" y="-406727"/>
                  <a:chExt cx="2691466" cy="3759732"/>
                </a:xfrm>
                <a:solidFill>
                  <a:srgbClr val="00B5DE"/>
                </a:solidFill>
              </p:grpSpPr>
              <p:sp>
                <p:nvSpPr>
                  <p:cNvPr id="29" name="Freeform 28">
                    <a:extLst>
                      <a:ext uri="{FF2B5EF4-FFF2-40B4-BE49-F238E27FC236}">
                        <a16:creationId xmlns:a16="http://schemas.microsoft.com/office/drawing/2014/main" id="{134C68D0-AF13-D63B-6B27-41228BDECC3A}"/>
                      </a:ext>
                    </a:extLst>
                  </p:cNvPr>
                  <p:cNvSpPr/>
                  <p:nvPr/>
                </p:nvSpPr>
                <p:spPr>
                  <a:xfrm>
                    <a:off x="3000900" y="-406727"/>
                    <a:ext cx="2557575" cy="3634434"/>
                  </a:xfrm>
                  <a:custGeom>
                    <a:avLst/>
                    <a:gdLst>
                      <a:gd name="connsiteX0" fmla="*/ 2260269 w 2557575"/>
                      <a:gd name="connsiteY0" fmla="*/ 85801 h 3634434"/>
                      <a:gd name="connsiteX1" fmla="*/ 1196199 w 2557575"/>
                      <a:gd name="connsiteY1" fmla="*/ 431368 h 3634434"/>
                      <a:gd name="connsiteX2" fmla="*/ 85774 w 2557575"/>
                      <a:gd name="connsiteY2" fmla="*/ 2609862 h 3634434"/>
                      <a:gd name="connsiteX3" fmla="*/ 362761 w 2557575"/>
                      <a:gd name="connsiteY3" fmla="*/ 3634435 h 3634434"/>
                      <a:gd name="connsiteX4" fmla="*/ 2557576 w 2557575"/>
                      <a:gd name="connsiteY4" fmla="*/ 351230 h 3634434"/>
                      <a:gd name="connsiteX5" fmla="*/ 2260269 w 2557575"/>
                      <a:gd name="connsiteY5" fmla="*/ 85864 h 36344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557575" h="3634434">
                        <a:moveTo>
                          <a:pt x="2260269" y="85801"/>
                        </a:moveTo>
                        <a:cubicBezTo>
                          <a:pt x="1872601" y="-111812"/>
                          <a:pt x="1393811" y="43700"/>
                          <a:pt x="1196199" y="431368"/>
                        </a:cubicBezTo>
                        <a:lnTo>
                          <a:pt x="85774" y="2609862"/>
                        </a:lnTo>
                        <a:cubicBezTo>
                          <a:pt x="-99709" y="2973781"/>
                          <a:pt x="26021" y="3417963"/>
                          <a:pt x="362761" y="3634435"/>
                        </a:cubicBezTo>
                        <a:lnTo>
                          <a:pt x="2557576" y="351230"/>
                        </a:lnTo>
                        <a:cubicBezTo>
                          <a:pt x="2484995" y="242074"/>
                          <a:pt x="2384792" y="149301"/>
                          <a:pt x="2260269" y="85864"/>
                        </a:cubicBezTo>
                        <a:close/>
                      </a:path>
                    </a:pathLst>
                  </a:custGeom>
                  <a:solidFill>
                    <a:srgbClr val="00B5DE"/>
                  </a:solidFill>
                  <a:ln w="635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" name="Freeform 29">
                    <a:extLst>
                      <a:ext uri="{FF2B5EF4-FFF2-40B4-BE49-F238E27FC236}">
                        <a16:creationId xmlns:a16="http://schemas.microsoft.com/office/drawing/2014/main" id="{40BE5EF1-A724-4BCA-042A-4DC96F5C4CD1}"/>
                      </a:ext>
                    </a:extLst>
                  </p:cNvPr>
                  <p:cNvSpPr/>
                  <p:nvPr/>
                </p:nvSpPr>
                <p:spPr>
                  <a:xfrm>
                    <a:off x="3363725" y="-55560"/>
                    <a:ext cx="2328641" cy="3408565"/>
                  </a:xfrm>
                  <a:custGeom>
                    <a:avLst/>
                    <a:gdLst>
                      <a:gd name="connsiteX0" fmla="*/ 1132586 w 2328641"/>
                      <a:gd name="connsiteY0" fmla="*/ 2977197 h 3408565"/>
                      <a:gd name="connsiteX1" fmla="*/ 2243011 w 2328641"/>
                      <a:gd name="connsiteY1" fmla="*/ 798703 h 3408565"/>
                      <a:gd name="connsiteX2" fmla="*/ 2194814 w 2328641"/>
                      <a:gd name="connsiteY2" fmla="*/ 0 h 3408565"/>
                      <a:gd name="connsiteX3" fmla="*/ 0 w 2328641"/>
                      <a:gd name="connsiteY3" fmla="*/ 3283268 h 3408565"/>
                      <a:gd name="connsiteX4" fmla="*/ 68580 w 2328641"/>
                      <a:gd name="connsiteY4" fmla="*/ 3322765 h 3408565"/>
                      <a:gd name="connsiteX5" fmla="*/ 1132650 w 2328641"/>
                      <a:gd name="connsiteY5" fmla="*/ 2977197 h 34085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328641" h="3408565">
                        <a:moveTo>
                          <a:pt x="1132586" y="2977197"/>
                        </a:moveTo>
                        <a:lnTo>
                          <a:pt x="2243011" y="798703"/>
                        </a:lnTo>
                        <a:cubicBezTo>
                          <a:pt x="2377122" y="535623"/>
                          <a:pt x="2348166" y="230696"/>
                          <a:pt x="2194814" y="0"/>
                        </a:cubicBezTo>
                        <a:lnTo>
                          <a:pt x="0" y="3283268"/>
                        </a:lnTo>
                        <a:cubicBezTo>
                          <a:pt x="21971" y="3297428"/>
                          <a:pt x="44831" y="3310636"/>
                          <a:pt x="68580" y="3322765"/>
                        </a:cubicBezTo>
                        <a:cubicBezTo>
                          <a:pt x="456248" y="3520377"/>
                          <a:pt x="935038" y="3364865"/>
                          <a:pt x="1132650" y="2977197"/>
                        </a:cubicBezTo>
                        <a:close/>
                      </a:path>
                    </a:pathLst>
                  </a:custGeom>
                  <a:solidFill>
                    <a:srgbClr val="00B5DE"/>
                  </a:solidFill>
                  <a:ln w="635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28" name="Freeform 27">
                  <a:extLst>
                    <a:ext uri="{FF2B5EF4-FFF2-40B4-BE49-F238E27FC236}">
                      <a16:creationId xmlns:a16="http://schemas.microsoft.com/office/drawing/2014/main" id="{2EC81730-64B3-E7F0-2161-52744AA13B2C}"/>
                    </a:ext>
                  </a:extLst>
                </p:cNvPr>
                <p:cNvSpPr/>
                <p:nvPr/>
              </p:nvSpPr>
              <p:spPr>
                <a:xfrm>
                  <a:off x="3363725" y="-55560"/>
                  <a:ext cx="2328641" cy="3408565"/>
                </a:xfrm>
                <a:custGeom>
                  <a:avLst/>
                  <a:gdLst>
                    <a:gd name="connsiteX0" fmla="*/ 1132586 w 2328641"/>
                    <a:gd name="connsiteY0" fmla="*/ 2977197 h 3408565"/>
                    <a:gd name="connsiteX1" fmla="*/ 2243011 w 2328641"/>
                    <a:gd name="connsiteY1" fmla="*/ 798703 h 3408565"/>
                    <a:gd name="connsiteX2" fmla="*/ 2194814 w 2328641"/>
                    <a:gd name="connsiteY2" fmla="*/ 0 h 3408565"/>
                    <a:gd name="connsiteX3" fmla="*/ 0 w 2328641"/>
                    <a:gd name="connsiteY3" fmla="*/ 3283268 h 3408565"/>
                    <a:gd name="connsiteX4" fmla="*/ 68580 w 2328641"/>
                    <a:gd name="connsiteY4" fmla="*/ 3322765 h 3408565"/>
                    <a:gd name="connsiteX5" fmla="*/ 1132650 w 2328641"/>
                    <a:gd name="connsiteY5" fmla="*/ 2977197 h 34085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328641" h="3408565">
                      <a:moveTo>
                        <a:pt x="1132586" y="2977197"/>
                      </a:moveTo>
                      <a:lnTo>
                        <a:pt x="2243011" y="798703"/>
                      </a:lnTo>
                      <a:cubicBezTo>
                        <a:pt x="2377122" y="535623"/>
                        <a:pt x="2348166" y="230696"/>
                        <a:pt x="2194814" y="0"/>
                      </a:cubicBezTo>
                      <a:lnTo>
                        <a:pt x="0" y="3283268"/>
                      </a:lnTo>
                      <a:cubicBezTo>
                        <a:pt x="21971" y="3297428"/>
                        <a:pt x="44831" y="3310636"/>
                        <a:pt x="68580" y="3322765"/>
                      </a:cubicBezTo>
                      <a:cubicBezTo>
                        <a:pt x="456248" y="3520377"/>
                        <a:pt x="935038" y="3364865"/>
                        <a:pt x="1132650" y="2977197"/>
                      </a:cubicBezTo>
                      <a:close/>
                    </a:path>
                  </a:pathLst>
                </a:custGeom>
                <a:solidFill>
                  <a:srgbClr val="022169">
                    <a:alpha val="15135"/>
                  </a:srgbClr>
                </a:solidFill>
                <a:ln w="635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8" name="Graphic 22">
              <a:extLst>
                <a:ext uri="{FF2B5EF4-FFF2-40B4-BE49-F238E27FC236}">
                  <a16:creationId xmlns:a16="http://schemas.microsoft.com/office/drawing/2014/main" id="{5F768900-0326-0A14-18AE-492FB71CC22C}"/>
                </a:ext>
              </a:extLst>
            </p:cNvPr>
            <p:cNvGrpSpPr/>
            <p:nvPr/>
          </p:nvGrpSpPr>
          <p:grpSpPr>
            <a:xfrm>
              <a:off x="3562072" y="988479"/>
              <a:ext cx="3839709" cy="3637906"/>
              <a:chOff x="3562072" y="988479"/>
              <a:chExt cx="3839709" cy="3637906"/>
            </a:xfrm>
          </p:grpSpPr>
          <p:sp>
            <p:nvSpPr>
              <p:cNvPr id="19" name="Freeform 18">
                <a:extLst>
                  <a:ext uri="{FF2B5EF4-FFF2-40B4-BE49-F238E27FC236}">
                    <a16:creationId xmlns:a16="http://schemas.microsoft.com/office/drawing/2014/main" id="{CC130B22-0E5E-B204-2EB8-4E2F94CC8318}"/>
                  </a:ext>
                </a:extLst>
              </p:cNvPr>
              <p:cNvSpPr/>
              <p:nvPr/>
            </p:nvSpPr>
            <p:spPr>
              <a:xfrm>
                <a:off x="3562072" y="988479"/>
                <a:ext cx="3839709" cy="3637906"/>
              </a:xfrm>
              <a:custGeom>
                <a:avLst/>
                <a:gdLst>
                  <a:gd name="connsiteX0" fmla="*/ 3424392 w 3839709"/>
                  <a:gd name="connsiteY0" fmla="*/ 480595 h 3637906"/>
                  <a:gd name="connsiteX1" fmla="*/ 3359114 w 3839709"/>
                  <a:gd name="connsiteY1" fmla="*/ 1597433 h 3637906"/>
                  <a:gd name="connsiteX2" fmla="*/ 1532156 w 3839709"/>
                  <a:gd name="connsiteY2" fmla="*/ 3222589 h 3637906"/>
                  <a:gd name="connsiteX3" fmla="*/ 415317 w 3839709"/>
                  <a:gd name="connsiteY3" fmla="*/ 3157311 h 3637906"/>
                  <a:gd name="connsiteX4" fmla="*/ 415317 w 3839709"/>
                  <a:gd name="connsiteY4" fmla="*/ 3157311 h 3637906"/>
                  <a:gd name="connsiteX5" fmla="*/ 480595 w 3839709"/>
                  <a:gd name="connsiteY5" fmla="*/ 2040473 h 3637906"/>
                  <a:gd name="connsiteX6" fmla="*/ 2307554 w 3839709"/>
                  <a:gd name="connsiteY6" fmla="*/ 415317 h 3637906"/>
                  <a:gd name="connsiteX7" fmla="*/ 3424392 w 3839709"/>
                  <a:gd name="connsiteY7" fmla="*/ 480595 h 3637906"/>
                  <a:gd name="connsiteX8" fmla="*/ 3424392 w 3839709"/>
                  <a:gd name="connsiteY8" fmla="*/ 480595 h 3637906"/>
                  <a:gd name="connsiteX9" fmla="*/ 3585619 w 3839709"/>
                  <a:gd name="connsiteY9" fmla="*/ 337212 h 3637906"/>
                  <a:gd name="connsiteX10" fmla="*/ 2164171 w 3839709"/>
                  <a:gd name="connsiteY10" fmla="*/ 254091 h 3637906"/>
                  <a:gd name="connsiteX11" fmla="*/ 337212 w 3839709"/>
                  <a:gd name="connsiteY11" fmla="*/ 1879246 h 3637906"/>
                  <a:gd name="connsiteX12" fmla="*/ 254091 w 3839709"/>
                  <a:gd name="connsiteY12" fmla="*/ 3300694 h 3637906"/>
                  <a:gd name="connsiteX13" fmla="*/ 1675538 w 3839709"/>
                  <a:gd name="connsiteY13" fmla="*/ 3383815 h 3637906"/>
                  <a:gd name="connsiteX14" fmla="*/ 3502497 w 3839709"/>
                  <a:gd name="connsiteY14" fmla="*/ 1758660 h 3637906"/>
                  <a:gd name="connsiteX15" fmla="*/ 3585619 w 3839709"/>
                  <a:gd name="connsiteY15" fmla="*/ 337212 h 3637906"/>
                  <a:gd name="connsiteX16" fmla="*/ 3585619 w 3839709"/>
                  <a:gd name="connsiteY16" fmla="*/ 337212 h 3637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839709" h="3637906">
                    <a:moveTo>
                      <a:pt x="3424392" y="480595"/>
                    </a:moveTo>
                    <a:cubicBezTo>
                      <a:pt x="3713571" y="805715"/>
                      <a:pt x="3684171" y="1308254"/>
                      <a:pt x="3359114" y="1597433"/>
                    </a:cubicBezTo>
                    <a:lnTo>
                      <a:pt x="1532156" y="3222589"/>
                    </a:lnTo>
                    <a:cubicBezTo>
                      <a:pt x="1207036" y="3511768"/>
                      <a:pt x="704496" y="3482368"/>
                      <a:pt x="415317" y="3157311"/>
                    </a:cubicBezTo>
                    <a:lnTo>
                      <a:pt x="415317" y="3157311"/>
                    </a:lnTo>
                    <a:cubicBezTo>
                      <a:pt x="126139" y="2832191"/>
                      <a:pt x="155539" y="2329652"/>
                      <a:pt x="480595" y="2040473"/>
                    </a:cubicBezTo>
                    <a:lnTo>
                      <a:pt x="2307554" y="415317"/>
                    </a:lnTo>
                    <a:cubicBezTo>
                      <a:pt x="2632674" y="126138"/>
                      <a:pt x="3135213" y="155539"/>
                      <a:pt x="3424392" y="480595"/>
                    </a:cubicBezTo>
                    <a:lnTo>
                      <a:pt x="3424392" y="480595"/>
                    </a:lnTo>
                    <a:moveTo>
                      <a:pt x="3585619" y="337212"/>
                    </a:moveTo>
                    <a:cubicBezTo>
                      <a:pt x="3216620" y="-77570"/>
                      <a:pt x="2578953" y="-114908"/>
                      <a:pt x="2164171" y="254091"/>
                    </a:cubicBezTo>
                    <a:lnTo>
                      <a:pt x="337212" y="1879246"/>
                    </a:lnTo>
                    <a:cubicBezTo>
                      <a:pt x="-77570" y="2248245"/>
                      <a:pt x="-114908" y="2885912"/>
                      <a:pt x="254091" y="3300694"/>
                    </a:cubicBezTo>
                    <a:cubicBezTo>
                      <a:pt x="623089" y="3715476"/>
                      <a:pt x="1260757" y="3752814"/>
                      <a:pt x="1675538" y="3383815"/>
                    </a:cubicBezTo>
                    <a:lnTo>
                      <a:pt x="3502497" y="1758660"/>
                    </a:lnTo>
                    <a:cubicBezTo>
                      <a:pt x="3917279" y="1389662"/>
                      <a:pt x="3954617" y="751994"/>
                      <a:pt x="3585619" y="337212"/>
                    </a:cubicBezTo>
                    <a:lnTo>
                      <a:pt x="3585619" y="337212"/>
                    </a:lnTo>
                    <a:close/>
                  </a:path>
                </a:pathLst>
              </a:custGeom>
              <a:solidFill>
                <a:srgbClr val="FFFFFF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20" name="Graphic 22">
                <a:extLst>
                  <a:ext uri="{FF2B5EF4-FFF2-40B4-BE49-F238E27FC236}">
                    <a16:creationId xmlns:a16="http://schemas.microsoft.com/office/drawing/2014/main" id="{958744EC-28E5-318B-BEB0-2EC9B17E0E9A}"/>
                  </a:ext>
                </a:extLst>
              </p:cNvPr>
              <p:cNvGrpSpPr/>
              <p:nvPr/>
            </p:nvGrpSpPr>
            <p:grpSpPr>
              <a:xfrm>
                <a:off x="3778339" y="1204708"/>
                <a:ext cx="3406746" cy="3205384"/>
                <a:chOff x="3778339" y="1204708"/>
                <a:chExt cx="3406746" cy="3205384"/>
              </a:xfrm>
            </p:grpSpPr>
            <p:grpSp>
              <p:nvGrpSpPr>
                <p:cNvPr id="21" name="Graphic 22">
                  <a:extLst>
                    <a:ext uri="{FF2B5EF4-FFF2-40B4-BE49-F238E27FC236}">
                      <a16:creationId xmlns:a16="http://schemas.microsoft.com/office/drawing/2014/main" id="{64361DAD-9B53-13B7-33FE-26CF53BF253C}"/>
                    </a:ext>
                  </a:extLst>
                </p:cNvPr>
                <p:cNvGrpSpPr/>
                <p:nvPr/>
              </p:nvGrpSpPr>
              <p:grpSpPr>
                <a:xfrm>
                  <a:off x="3778339" y="1204708"/>
                  <a:ext cx="3406746" cy="3205384"/>
                  <a:chOff x="3778339" y="1204708"/>
                  <a:chExt cx="3406746" cy="3205384"/>
                </a:xfrm>
                <a:solidFill>
                  <a:srgbClr val="00B5DE"/>
                </a:solidFill>
              </p:grpSpPr>
              <p:sp>
                <p:nvSpPr>
                  <p:cNvPr id="23" name="Freeform 22">
                    <a:extLst>
                      <a:ext uri="{FF2B5EF4-FFF2-40B4-BE49-F238E27FC236}">
                        <a16:creationId xmlns:a16="http://schemas.microsoft.com/office/drawing/2014/main" id="{1E9831C1-ED02-442A-5454-464ABE2FE8AA}"/>
                      </a:ext>
                    </a:extLst>
                  </p:cNvPr>
                  <p:cNvSpPr/>
                  <p:nvPr/>
                </p:nvSpPr>
                <p:spPr>
                  <a:xfrm>
                    <a:off x="3778339" y="1204708"/>
                    <a:ext cx="3388528" cy="2879359"/>
                  </a:xfrm>
                  <a:custGeom>
                    <a:avLst/>
                    <a:gdLst>
                      <a:gd name="connsiteX0" fmla="*/ 3208125 w 3388528"/>
                      <a:gd name="connsiteY0" fmla="*/ 264366 h 2879359"/>
                      <a:gd name="connsiteX1" fmla="*/ 2091287 w 3388528"/>
                      <a:gd name="connsiteY1" fmla="*/ 199088 h 2879359"/>
                      <a:gd name="connsiteX2" fmla="*/ 264328 w 3388528"/>
                      <a:gd name="connsiteY2" fmla="*/ 1824244 h 2879359"/>
                      <a:gd name="connsiteX3" fmla="*/ 149520 w 3388528"/>
                      <a:gd name="connsiteY3" fmla="*/ 2879359 h 2879359"/>
                      <a:gd name="connsiteX4" fmla="*/ 3388528 w 3388528"/>
                      <a:gd name="connsiteY4" fmla="*/ 619776 h 2879359"/>
                      <a:gd name="connsiteX5" fmla="*/ 3208125 w 3388528"/>
                      <a:gd name="connsiteY5" fmla="*/ 264366 h 28793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388528" h="2879359">
                        <a:moveTo>
                          <a:pt x="3208125" y="264366"/>
                        </a:moveTo>
                        <a:cubicBezTo>
                          <a:pt x="2918946" y="-60754"/>
                          <a:pt x="2416343" y="-90091"/>
                          <a:pt x="2091287" y="199088"/>
                        </a:cubicBezTo>
                        <a:lnTo>
                          <a:pt x="264328" y="1824244"/>
                        </a:lnTo>
                        <a:cubicBezTo>
                          <a:pt x="-40853" y="2095706"/>
                          <a:pt x="-85366" y="2555192"/>
                          <a:pt x="149520" y="2879359"/>
                        </a:cubicBezTo>
                        <a:lnTo>
                          <a:pt x="3388528" y="619776"/>
                        </a:lnTo>
                        <a:cubicBezTo>
                          <a:pt x="3360652" y="491633"/>
                          <a:pt x="3301025" y="368823"/>
                          <a:pt x="3208125" y="264366"/>
                        </a:cubicBezTo>
                        <a:close/>
                      </a:path>
                    </a:pathLst>
                  </a:custGeom>
                  <a:solidFill>
                    <a:srgbClr val="00B5DE"/>
                  </a:solidFill>
                  <a:ln w="635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" name="Freeform 23">
                    <a:extLst>
                      <a:ext uri="{FF2B5EF4-FFF2-40B4-BE49-F238E27FC236}">
                        <a16:creationId xmlns:a16="http://schemas.microsoft.com/office/drawing/2014/main" id="{0DE5C843-B74F-41D4-97A9-03B2ED57162D}"/>
                      </a:ext>
                    </a:extLst>
                  </p:cNvPr>
                  <p:cNvSpPr/>
                  <p:nvPr/>
                </p:nvSpPr>
                <p:spPr>
                  <a:xfrm>
                    <a:off x="3927795" y="1824420"/>
                    <a:ext cx="3257290" cy="2585672"/>
                  </a:xfrm>
                  <a:custGeom>
                    <a:avLst/>
                    <a:gdLst>
                      <a:gd name="connsiteX0" fmla="*/ 1166368 w 3257290"/>
                      <a:gd name="connsiteY0" fmla="*/ 2386647 h 2585672"/>
                      <a:gd name="connsiteX1" fmla="*/ 2993327 w 3257290"/>
                      <a:gd name="connsiteY1" fmla="*/ 761492 h 2585672"/>
                      <a:gd name="connsiteX2" fmla="*/ 3239008 w 3257290"/>
                      <a:gd name="connsiteY2" fmla="*/ 0 h 2585672"/>
                      <a:gd name="connsiteX3" fmla="*/ 0 w 3257290"/>
                      <a:gd name="connsiteY3" fmla="*/ 2259584 h 2585672"/>
                      <a:gd name="connsiteX4" fmla="*/ 49530 w 3257290"/>
                      <a:gd name="connsiteY4" fmla="*/ 2321306 h 2585672"/>
                      <a:gd name="connsiteX5" fmla="*/ 1166368 w 3257290"/>
                      <a:gd name="connsiteY5" fmla="*/ 2386584 h 25856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257290" h="2585672">
                        <a:moveTo>
                          <a:pt x="1166368" y="2386647"/>
                        </a:moveTo>
                        <a:lnTo>
                          <a:pt x="2993327" y="761492"/>
                        </a:lnTo>
                        <a:cubicBezTo>
                          <a:pt x="3213989" y="565214"/>
                          <a:pt x="3297936" y="270701"/>
                          <a:pt x="3239008" y="0"/>
                        </a:cubicBezTo>
                        <a:lnTo>
                          <a:pt x="0" y="2259584"/>
                        </a:lnTo>
                        <a:cubicBezTo>
                          <a:pt x="15304" y="2280730"/>
                          <a:pt x="31814" y="2301367"/>
                          <a:pt x="49530" y="2321306"/>
                        </a:cubicBezTo>
                        <a:cubicBezTo>
                          <a:pt x="338709" y="2646426"/>
                          <a:pt x="841312" y="2675763"/>
                          <a:pt x="1166368" y="2386584"/>
                        </a:cubicBezTo>
                        <a:close/>
                      </a:path>
                    </a:pathLst>
                  </a:custGeom>
                  <a:solidFill>
                    <a:srgbClr val="00B5DE"/>
                  </a:solidFill>
                  <a:ln w="635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22" name="Freeform 21">
                  <a:extLst>
                    <a:ext uri="{FF2B5EF4-FFF2-40B4-BE49-F238E27FC236}">
                      <a16:creationId xmlns:a16="http://schemas.microsoft.com/office/drawing/2014/main" id="{5B490294-7214-563E-A26E-0DB38017B4B4}"/>
                    </a:ext>
                  </a:extLst>
                </p:cNvPr>
                <p:cNvSpPr/>
                <p:nvPr/>
              </p:nvSpPr>
              <p:spPr>
                <a:xfrm>
                  <a:off x="3927795" y="1824420"/>
                  <a:ext cx="3257290" cy="2585672"/>
                </a:xfrm>
                <a:custGeom>
                  <a:avLst/>
                  <a:gdLst>
                    <a:gd name="connsiteX0" fmla="*/ 1166368 w 3257290"/>
                    <a:gd name="connsiteY0" fmla="*/ 2386647 h 2585672"/>
                    <a:gd name="connsiteX1" fmla="*/ 2993327 w 3257290"/>
                    <a:gd name="connsiteY1" fmla="*/ 761492 h 2585672"/>
                    <a:gd name="connsiteX2" fmla="*/ 3239008 w 3257290"/>
                    <a:gd name="connsiteY2" fmla="*/ 0 h 2585672"/>
                    <a:gd name="connsiteX3" fmla="*/ 0 w 3257290"/>
                    <a:gd name="connsiteY3" fmla="*/ 2259584 h 2585672"/>
                    <a:gd name="connsiteX4" fmla="*/ 49530 w 3257290"/>
                    <a:gd name="connsiteY4" fmla="*/ 2321306 h 2585672"/>
                    <a:gd name="connsiteX5" fmla="*/ 1166368 w 3257290"/>
                    <a:gd name="connsiteY5" fmla="*/ 2386584 h 25856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57290" h="2585672">
                      <a:moveTo>
                        <a:pt x="1166368" y="2386647"/>
                      </a:moveTo>
                      <a:lnTo>
                        <a:pt x="2993327" y="761492"/>
                      </a:lnTo>
                      <a:cubicBezTo>
                        <a:pt x="3213989" y="565214"/>
                        <a:pt x="3297936" y="270701"/>
                        <a:pt x="3239008" y="0"/>
                      </a:cubicBezTo>
                      <a:lnTo>
                        <a:pt x="0" y="2259584"/>
                      </a:lnTo>
                      <a:cubicBezTo>
                        <a:pt x="15304" y="2280730"/>
                        <a:pt x="31814" y="2301367"/>
                        <a:pt x="49530" y="2321306"/>
                      </a:cubicBezTo>
                      <a:cubicBezTo>
                        <a:pt x="338709" y="2646426"/>
                        <a:pt x="841312" y="2675763"/>
                        <a:pt x="1166368" y="2386584"/>
                      </a:cubicBezTo>
                      <a:close/>
                    </a:path>
                  </a:pathLst>
                </a:custGeom>
                <a:solidFill>
                  <a:srgbClr val="022169">
                    <a:alpha val="14000"/>
                  </a:srgbClr>
                </a:solidFill>
                <a:ln w="635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66165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0AA6714-70D1-895A-2E4E-6E6D2A335A1A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607232118"/>
              </p:ext>
            </p:extLst>
          </p:nvPr>
        </p:nvGraphicFramePr>
        <p:xfrm>
          <a:off x="560760" y="1872967"/>
          <a:ext cx="6307980" cy="7242159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6307980">
                  <a:extLst>
                    <a:ext uri="{9D8B030D-6E8A-4147-A177-3AD203B41FA5}">
                      <a16:colId xmlns:a16="http://schemas.microsoft.com/office/drawing/2014/main" val="2323161987"/>
                    </a:ext>
                  </a:extLst>
                </a:gridCol>
              </a:tblGrid>
              <a:tr h="906795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Oral ED-</a:t>
                      </a:r>
                      <a:r>
                        <a:rPr lang="en-US" sz="1600" b="1" u="none" strike="noStrike" kern="1200" err="1">
                          <a:solidFill>
                            <a:srgbClr val="000000"/>
                          </a:solidFill>
                          <a:effectLst/>
                        </a:rPr>
                        <a:t>PrEP</a:t>
                      </a:r>
                      <a:r>
                        <a:rPr lang="en-US" sz="1600" b="1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 works when taken on schedule! ​</a:t>
                      </a:r>
                    </a:p>
                    <a:p>
                      <a:pPr algn="l" rtl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1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ED-PrEP is effective if taken as recommended around when you have sex.​</a:t>
                      </a:r>
                      <a:endParaRPr lang="en-US" sz="1600" b="0" i="1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0536951"/>
                  </a:ext>
                </a:extLst>
              </a:tr>
              <a:tr h="906795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kern="1200" err="1">
                          <a:solidFill>
                            <a:srgbClr val="000000"/>
                          </a:solidFill>
                          <a:effectLst/>
                        </a:rPr>
                        <a:t>PrEP</a:t>
                      </a:r>
                      <a:r>
                        <a:rPr lang="en-US" sz="1600" b="1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 does not prevent STIs other than HIV. ​</a:t>
                      </a:r>
                    </a:p>
                    <a:p>
                      <a:pPr algn="l" rtl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1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Using condoms with every act of sexual intercourse provides some protection against many of these infections. ​</a:t>
                      </a:r>
                      <a:endParaRPr lang="en-US" sz="1600" b="0" i="1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2183332"/>
                  </a:ext>
                </a:extLst>
              </a:tr>
              <a:tr h="463044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PrEP is safe.​</a:t>
                      </a:r>
                      <a:endParaRPr lang="en-US" sz="1600" b="1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4619438"/>
                  </a:ext>
                </a:extLst>
              </a:tr>
              <a:tr h="906795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PrEP side effects usually go away within the first month.​</a:t>
                      </a:r>
                    </a:p>
                    <a:p>
                      <a:pPr algn="l" rtl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1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Gastrointestinal side effects (e.g., nausea, diarrhea, stomach pain) can occur, but usually go away over time. ​</a:t>
                      </a:r>
                      <a:endParaRPr lang="en-US" sz="1600" b="0" i="1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7508530"/>
                  </a:ext>
                </a:extLst>
              </a:tr>
              <a:tr h="906795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ED-</a:t>
                      </a:r>
                      <a:r>
                        <a:rPr lang="en-US" sz="1600" b="1" u="none" strike="noStrike" kern="1200" err="1">
                          <a:solidFill>
                            <a:srgbClr val="000000"/>
                          </a:solidFill>
                          <a:effectLst/>
                        </a:rPr>
                        <a:t>PrEP</a:t>
                      </a:r>
                      <a:r>
                        <a:rPr lang="en-US" sz="1600" b="1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 works best when you can anticipate when you will have sex. ​</a:t>
                      </a:r>
                    </a:p>
                    <a:p>
                      <a:pPr algn="l" rtl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1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If you think you might have sex, take two pills beforehand. You can stop taking ED-</a:t>
                      </a:r>
                      <a:r>
                        <a:rPr lang="en-US" sz="1600" b="0" i="1" u="none" strike="noStrike" kern="1200" err="1">
                          <a:solidFill>
                            <a:srgbClr val="000000"/>
                          </a:solidFill>
                          <a:effectLst/>
                        </a:rPr>
                        <a:t>PrEP</a:t>
                      </a:r>
                      <a:r>
                        <a:rPr lang="en-US" sz="1600" b="0" i="1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 if you do not have sex. ​</a:t>
                      </a:r>
                      <a:endParaRPr lang="en-US" sz="1600" b="0" i="1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1147242"/>
                  </a:ext>
                </a:extLst>
              </a:tr>
              <a:tr h="1565356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Taking two </a:t>
                      </a:r>
                      <a:r>
                        <a:rPr lang="en-US" sz="1600" b="1" u="none" strike="noStrike" kern="1200" err="1">
                          <a:solidFill>
                            <a:srgbClr val="000000"/>
                          </a:solidFill>
                          <a:effectLst/>
                        </a:rPr>
                        <a:t>PrEP</a:t>
                      </a:r>
                      <a:r>
                        <a:rPr lang="en-US" sz="1600" b="1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 pills 24 hours before sex provides the best protection ​</a:t>
                      </a:r>
                    </a:p>
                    <a:p>
                      <a:pPr algn="l" rtl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1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Taking the initial dose as little as two hours before sex also helps protect against HIV. ​If sex occurs less than two hours after the loading dose or the loading dose is missed, use other HIV prevention methods to reduce your risk of HIV acquisition.</a:t>
                      </a:r>
                      <a:endParaRPr lang="en-US" sz="1600" b="0" i="1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5573997"/>
                  </a:ext>
                </a:extLst>
              </a:tr>
              <a:tr h="906795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You may need to refill your prescription less often if you use ED-</a:t>
                      </a:r>
                      <a:r>
                        <a:rPr lang="en-US" sz="1600" b="1" u="none" strike="noStrike" kern="1200" err="1">
                          <a:solidFill>
                            <a:srgbClr val="000000"/>
                          </a:solidFill>
                          <a:effectLst/>
                        </a:rPr>
                        <a:t>PrEP</a:t>
                      </a:r>
                      <a:r>
                        <a:rPr lang="en-US" sz="1600" b="1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 ​</a:t>
                      </a:r>
                    </a:p>
                    <a:p>
                      <a:pPr algn="l" rtl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1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You should still come in every three months for testing to make sure you do not have undiagnosed HIV or other STIs. ​</a:t>
                      </a:r>
                      <a:endParaRPr lang="en-US" sz="1600" b="0" i="1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6775876"/>
                  </a:ext>
                </a:extLst>
              </a:tr>
              <a:tr h="679784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kern="1200" err="1">
                          <a:solidFill>
                            <a:srgbClr val="000000"/>
                          </a:solidFill>
                          <a:effectLst/>
                        </a:rPr>
                        <a:t>PrEP</a:t>
                      </a:r>
                      <a:r>
                        <a:rPr lang="en-US" sz="1600" b="1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 pills can be taken any time of day, with or without food.​</a:t>
                      </a:r>
                      <a:endParaRPr lang="en-US" sz="1600" b="1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1374645"/>
                  </a:ext>
                </a:extLst>
              </a:tr>
            </a:tbl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73EAF-710C-D61C-B8BF-CA2BE463C3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60760" y="659936"/>
            <a:ext cx="6307980" cy="880105"/>
          </a:xfrm>
        </p:spPr>
        <p:txBody>
          <a:bodyPr/>
          <a:lstStyle/>
          <a:p>
            <a:pPr algn="ctr"/>
            <a:r>
              <a:rPr lang="en-US"/>
              <a:t>Key Initial Visit Counseling Messaging for Oral ED-</a:t>
            </a:r>
            <a:r>
              <a:rPr lang="en-US" err="1"/>
              <a:t>PrEP</a:t>
            </a:r>
            <a:r>
              <a:rPr lang="en-US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679C7C-EB08-5749-B298-5C87C8481E71}"/>
              </a:ext>
            </a:extLst>
          </p:cNvPr>
          <p:cNvSpPr txBox="1"/>
          <p:nvPr/>
        </p:nvSpPr>
        <p:spPr>
          <a:xfrm>
            <a:off x="274322" y="9606575"/>
            <a:ext cx="20152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>
                    <a:lumMod val="50000"/>
                  </a:schemeClr>
                </a:solidFill>
              </a:rPr>
              <a:t>STI = sexually transmitted infection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B80ED24-462F-E921-3826-D87191F77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Module 3: ED-</a:t>
            </a:r>
            <a:r>
              <a:rPr lang="en-US" err="1"/>
              <a:t>PrEP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9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50D0C9-DED0-BE3D-5EAC-B4D9E82B7ED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38875" y="653458"/>
            <a:ext cx="4151750" cy="1016830"/>
          </a:xfrm>
        </p:spPr>
        <p:txBody>
          <a:bodyPr/>
          <a:lstStyle/>
          <a:p>
            <a:pPr algn="ctr"/>
            <a:r>
              <a:rPr lang="en-US" sz="2800"/>
              <a:t>Switching ED-PrEP Dosing to Daily PrEP Dosing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C3F713F-B717-B878-CB25-E6D11791A11A}"/>
              </a:ext>
            </a:extLst>
          </p:cNvPr>
          <p:cNvGrpSpPr/>
          <p:nvPr/>
        </p:nvGrpSpPr>
        <p:grpSpPr>
          <a:xfrm>
            <a:off x="5477755" y="5426516"/>
            <a:ext cx="1699431" cy="1053927"/>
            <a:chOff x="5446966" y="2073541"/>
            <a:chExt cx="1699431" cy="105392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DFBE3B1-8E5F-C871-7793-686415A4DC0F}"/>
                </a:ext>
              </a:extLst>
            </p:cNvPr>
            <p:cNvSpPr/>
            <p:nvPr/>
          </p:nvSpPr>
          <p:spPr>
            <a:xfrm>
              <a:off x="5446966" y="2073541"/>
              <a:ext cx="1699431" cy="1053927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60" name="Graphic 3">
              <a:extLst>
                <a:ext uri="{FF2B5EF4-FFF2-40B4-BE49-F238E27FC236}">
                  <a16:creationId xmlns:a16="http://schemas.microsoft.com/office/drawing/2014/main" id="{CAC3AA21-4B8B-93EF-9A02-EC0D97D93325}"/>
                </a:ext>
              </a:extLst>
            </p:cNvPr>
            <p:cNvGrpSpPr/>
            <p:nvPr/>
          </p:nvGrpSpPr>
          <p:grpSpPr>
            <a:xfrm>
              <a:off x="5766450" y="2275952"/>
              <a:ext cx="351843" cy="229776"/>
              <a:chOff x="-7644438" y="-6763359"/>
              <a:chExt cx="6528883" cy="4312686"/>
            </a:xfrm>
            <a:solidFill>
              <a:srgbClr val="975CA5"/>
            </a:solidFill>
          </p:grpSpPr>
          <p:sp>
            <p:nvSpPr>
              <p:cNvPr id="83" name="Freeform 82">
                <a:extLst>
                  <a:ext uri="{FF2B5EF4-FFF2-40B4-BE49-F238E27FC236}">
                    <a16:creationId xmlns:a16="http://schemas.microsoft.com/office/drawing/2014/main" id="{9D715710-42D7-EA16-4DEA-6337A2EA5354}"/>
                  </a:ext>
                </a:extLst>
              </p:cNvPr>
              <p:cNvSpPr/>
              <p:nvPr/>
            </p:nvSpPr>
            <p:spPr>
              <a:xfrm>
                <a:off x="-6615975" y="-5378049"/>
                <a:ext cx="1179566" cy="1179582"/>
              </a:xfrm>
              <a:custGeom>
                <a:avLst/>
                <a:gdLst>
                  <a:gd name="connsiteX0" fmla="*/ 1179576 w 1179575"/>
                  <a:gd name="connsiteY0" fmla="*/ 589788 h 1179575"/>
                  <a:gd name="connsiteX1" fmla="*/ 589788 w 1179575"/>
                  <a:gd name="connsiteY1" fmla="*/ 1179576 h 1179575"/>
                  <a:gd name="connsiteX2" fmla="*/ 0 w 1179575"/>
                  <a:gd name="connsiteY2" fmla="*/ 589788 h 1179575"/>
                  <a:gd name="connsiteX3" fmla="*/ 589788 w 1179575"/>
                  <a:gd name="connsiteY3" fmla="*/ 0 h 1179575"/>
                  <a:gd name="connsiteX4" fmla="*/ 1179576 w 1179575"/>
                  <a:gd name="connsiteY4" fmla="*/ 589788 h 117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575" h="1179575">
                    <a:moveTo>
                      <a:pt x="1179576" y="589788"/>
                    </a:moveTo>
                    <a:cubicBezTo>
                      <a:pt x="1179576" y="915520"/>
                      <a:pt x="915526" y="1179576"/>
                      <a:pt x="589788" y="1179576"/>
                    </a:cubicBezTo>
                    <a:cubicBezTo>
                      <a:pt x="264056" y="1179576"/>
                      <a:pt x="0" y="915526"/>
                      <a:pt x="0" y="589788"/>
                    </a:cubicBezTo>
                    <a:cubicBezTo>
                      <a:pt x="0" y="264056"/>
                      <a:pt x="264073" y="0"/>
                      <a:pt x="589788" y="0"/>
                    </a:cubicBezTo>
                    <a:cubicBezTo>
                      <a:pt x="915520" y="0"/>
                      <a:pt x="1179576" y="264073"/>
                      <a:pt x="1179576" y="589788"/>
                    </a:cubicBezTo>
                  </a:path>
                </a:pathLst>
              </a:custGeom>
              <a:grpFill/>
              <a:ln w="57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" name="Freeform 83">
                <a:extLst>
                  <a:ext uri="{FF2B5EF4-FFF2-40B4-BE49-F238E27FC236}">
                    <a16:creationId xmlns:a16="http://schemas.microsoft.com/office/drawing/2014/main" id="{BEDC2028-6CF1-FECC-2FC9-CAFCDA3AFEDD}"/>
                  </a:ext>
                </a:extLst>
              </p:cNvPr>
              <p:cNvSpPr/>
              <p:nvPr/>
            </p:nvSpPr>
            <p:spPr>
              <a:xfrm>
                <a:off x="-6026204" y="-6763359"/>
                <a:ext cx="1179583" cy="1179582"/>
              </a:xfrm>
              <a:custGeom>
                <a:avLst/>
                <a:gdLst>
                  <a:gd name="connsiteX0" fmla="*/ 1179576 w 1179575"/>
                  <a:gd name="connsiteY0" fmla="*/ 589788 h 1179575"/>
                  <a:gd name="connsiteX1" fmla="*/ 589788 w 1179575"/>
                  <a:gd name="connsiteY1" fmla="*/ 1179576 h 1179575"/>
                  <a:gd name="connsiteX2" fmla="*/ 0 w 1179575"/>
                  <a:gd name="connsiteY2" fmla="*/ 589788 h 1179575"/>
                  <a:gd name="connsiteX3" fmla="*/ 589788 w 1179575"/>
                  <a:gd name="connsiteY3" fmla="*/ 0 h 1179575"/>
                  <a:gd name="connsiteX4" fmla="*/ 1179576 w 1179575"/>
                  <a:gd name="connsiteY4" fmla="*/ 589788 h 117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575" h="1179575">
                    <a:moveTo>
                      <a:pt x="1179576" y="589788"/>
                    </a:moveTo>
                    <a:cubicBezTo>
                      <a:pt x="1179576" y="915520"/>
                      <a:pt x="915526" y="1179576"/>
                      <a:pt x="589788" y="1179576"/>
                    </a:cubicBezTo>
                    <a:cubicBezTo>
                      <a:pt x="264056" y="1179576"/>
                      <a:pt x="0" y="915526"/>
                      <a:pt x="0" y="589788"/>
                    </a:cubicBezTo>
                    <a:cubicBezTo>
                      <a:pt x="0" y="264056"/>
                      <a:pt x="264050" y="0"/>
                      <a:pt x="589788" y="0"/>
                    </a:cubicBezTo>
                    <a:cubicBezTo>
                      <a:pt x="915520" y="0"/>
                      <a:pt x="1179576" y="264050"/>
                      <a:pt x="1179576" y="589788"/>
                    </a:cubicBezTo>
                  </a:path>
                </a:pathLst>
              </a:custGeom>
              <a:grpFill/>
              <a:ln w="57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5" name="Freeform 84">
                <a:extLst>
                  <a:ext uri="{FF2B5EF4-FFF2-40B4-BE49-F238E27FC236}">
                    <a16:creationId xmlns:a16="http://schemas.microsoft.com/office/drawing/2014/main" id="{81D56293-DD68-0066-0CA9-363DF5458B5E}"/>
                  </a:ext>
                </a:extLst>
              </p:cNvPr>
              <p:cNvSpPr/>
              <p:nvPr/>
            </p:nvSpPr>
            <p:spPr>
              <a:xfrm>
                <a:off x="-7644438" y="-6215733"/>
                <a:ext cx="6528883" cy="3765060"/>
              </a:xfrm>
              <a:custGeom>
                <a:avLst/>
                <a:gdLst>
                  <a:gd name="connsiteX0" fmla="*/ 6213360 w 6528884"/>
                  <a:gd name="connsiteY0" fmla="*/ 1371617 h 3765064"/>
                  <a:gd name="connsiteX1" fmla="*/ 3600461 w 6528884"/>
                  <a:gd name="connsiteY1" fmla="*/ 68597 h 3765064"/>
                  <a:gd name="connsiteX2" fmla="*/ 3072407 w 6528884"/>
                  <a:gd name="connsiteY2" fmla="*/ 246899 h 3765064"/>
                  <a:gd name="connsiteX3" fmla="*/ 2126003 w 6528884"/>
                  <a:gd name="connsiteY3" fmla="*/ 2173998 h 3765064"/>
                  <a:gd name="connsiteX4" fmla="*/ 589811 w 6528884"/>
                  <a:gd name="connsiteY4" fmla="*/ 2173998 h 3765064"/>
                  <a:gd name="connsiteX5" fmla="*/ 589811 w 6528884"/>
                  <a:gd name="connsiteY5" fmla="*/ 294906 h 3765064"/>
                  <a:gd name="connsiteX6" fmla="*/ 294905 w 6528884"/>
                  <a:gd name="connsiteY6" fmla="*/ 0 h 3765064"/>
                  <a:gd name="connsiteX7" fmla="*/ 0 w 6528884"/>
                  <a:gd name="connsiteY7" fmla="*/ 294906 h 3765064"/>
                  <a:gd name="connsiteX8" fmla="*/ 0 w 6528884"/>
                  <a:gd name="connsiteY8" fmla="*/ 3470160 h 3765064"/>
                  <a:gd name="connsiteX9" fmla="*/ 294905 w 6528884"/>
                  <a:gd name="connsiteY9" fmla="*/ 3765065 h 3765064"/>
                  <a:gd name="connsiteX10" fmla="*/ 589811 w 6528884"/>
                  <a:gd name="connsiteY10" fmla="*/ 3470160 h 3765064"/>
                  <a:gd name="connsiteX11" fmla="*/ 589811 w 6528884"/>
                  <a:gd name="connsiteY11" fmla="*/ 2763786 h 3765064"/>
                  <a:gd name="connsiteX12" fmla="*/ 5939040 w 6528884"/>
                  <a:gd name="connsiteY12" fmla="*/ 2763786 h 3765064"/>
                  <a:gd name="connsiteX13" fmla="*/ 5939040 w 6528884"/>
                  <a:gd name="connsiteY13" fmla="*/ 3470160 h 3765064"/>
                  <a:gd name="connsiteX14" fmla="*/ 6233934 w 6528884"/>
                  <a:gd name="connsiteY14" fmla="*/ 3765065 h 3765064"/>
                  <a:gd name="connsiteX15" fmla="*/ 6528885 w 6528884"/>
                  <a:gd name="connsiteY15" fmla="*/ 3470160 h 3765064"/>
                  <a:gd name="connsiteX16" fmla="*/ 6528827 w 6528884"/>
                  <a:gd name="connsiteY16" fmla="*/ 1872246 h 3765064"/>
                  <a:gd name="connsiteX17" fmla="*/ 6213360 w 6528884"/>
                  <a:gd name="connsiteY17" fmla="*/ 1371600 h 3765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528884" h="3765064">
                    <a:moveTo>
                      <a:pt x="6213360" y="1371617"/>
                    </a:moveTo>
                    <a:lnTo>
                      <a:pt x="3600461" y="68597"/>
                    </a:lnTo>
                    <a:cubicBezTo>
                      <a:pt x="3408426" y="-27421"/>
                      <a:pt x="3168396" y="48012"/>
                      <a:pt x="3072407" y="246899"/>
                    </a:cubicBezTo>
                    <a:lnTo>
                      <a:pt x="2126003" y="2173998"/>
                    </a:lnTo>
                    <a:lnTo>
                      <a:pt x="589811" y="2173998"/>
                    </a:lnTo>
                    <a:lnTo>
                      <a:pt x="589811" y="294906"/>
                    </a:lnTo>
                    <a:cubicBezTo>
                      <a:pt x="589811" y="130308"/>
                      <a:pt x="459503" y="0"/>
                      <a:pt x="294905" y="0"/>
                    </a:cubicBezTo>
                    <a:cubicBezTo>
                      <a:pt x="130308" y="0"/>
                      <a:pt x="0" y="130308"/>
                      <a:pt x="0" y="294906"/>
                    </a:cubicBezTo>
                    <a:lnTo>
                      <a:pt x="0" y="3470160"/>
                    </a:lnTo>
                    <a:cubicBezTo>
                      <a:pt x="0" y="3634757"/>
                      <a:pt x="130308" y="3765065"/>
                      <a:pt x="294905" y="3765065"/>
                    </a:cubicBezTo>
                    <a:cubicBezTo>
                      <a:pt x="459503" y="3765065"/>
                      <a:pt x="589811" y="3634757"/>
                      <a:pt x="589811" y="3470160"/>
                    </a:cubicBezTo>
                    <a:lnTo>
                      <a:pt x="589811" y="2763786"/>
                    </a:lnTo>
                    <a:lnTo>
                      <a:pt x="5939040" y="2763786"/>
                    </a:lnTo>
                    <a:lnTo>
                      <a:pt x="5939040" y="3470160"/>
                    </a:lnTo>
                    <a:cubicBezTo>
                      <a:pt x="5939040" y="3634757"/>
                      <a:pt x="6069342" y="3765065"/>
                      <a:pt x="6233934" y="3765065"/>
                    </a:cubicBezTo>
                    <a:cubicBezTo>
                      <a:pt x="6398583" y="3765065"/>
                      <a:pt x="6528885" y="3634757"/>
                      <a:pt x="6528885" y="3470160"/>
                    </a:cubicBezTo>
                    <a:lnTo>
                      <a:pt x="6528827" y="1872246"/>
                    </a:lnTo>
                    <a:cubicBezTo>
                      <a:pt x="6521970" y="1659653"/>
                      <a:pt x="6405384" y="1467618"/>
                      <a:pt x="6213360" y="1371600"/>
                    </a:cubicBezTo>
                    <a:close/>
                  </a:path>
                </a:pathLst>
              </a:custGeom>
              <a:grpFill/>
              <a:ln w="57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1" name="Rounded Rectangle 7">
              <a:extLst>
                <a:ext uri="{FF2B5EF4-FFF2-40B4-BE49-F238E27FC236}">
                  <a16:creationId xmlns:a16="http://schemas.microsoft.com/office/drawing/2014/main" id="{5BA68F70-A5C0-85A2-820A-9E76F678B8FF}"/>
                </a:ext>
              </a:extLst>
            </p:cNvPr>
            <p:cNvSpPr/>
            <p:nvPr/>
          </p:nvSpPr>
          <p:spPr>
            <a:xfrm>
              <a:off x="5771974" y="2741699"/>
              <a:ext cx="323374" cy="141822"/>
            </a:xfrm>
            <a:prstGeom prst="roundRect">
              <a:avLst>
                <a:gd name="adj" fmla="val 50000"/>
              </a:avLst>
            </a:prstGeom>
            <a:solidFill>
              <a:srgbClr val="00B5DE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70AD47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DD7CED7-3D78-2463-D736-1FA516F9DFC1}"/>
                </a:ext>
              </a:extLst>
            </p:cNvPr>
            <p:cNvSpPr txBox="1"/>
            <p:nvPr/>
          </p:nvSpPr>
          <p:spPr>
            <a:xfrm>
              <a:off x="6264319" y="2276395"/>
              <a:ext cx="75212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>
                  <a:ln>
                    <a:noFill/>
                  </a:ln>
                  <a:solidFill>
                    <a:srgbClr val="022069"/>
                  </a:solidFill>
                  <a:effectLst/>
                  <a:uLnTx/>
                  <a:uFillTx/>
                </a:rPr>
                <a:t>Sex event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C19D576-E75A-73A3-696D-D6DE4D3AFF1D}"/>
                </a:ext>
              </a:extLst>
            </p:cNvPr>
            <p:cNvSpPr txBox="1"/>
            <p:nvPr/>
          </p:nvSpPr>
          <p:spPr>
            <a:xfrm>
              <a:off x="6281030" y="2670441"/>
              <a:ext cx="67518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>
                  <a:ln>
                    <a:noFill/>
                  </a:ln>
                  <a:solidFill>
                    <a:srgbClr val="022069"/>
                  </a:solidFill>
                  <a:effectLst/>
                  <a:uLnTx/>
                  <a:uFillTx/>
                </a:rPr>
                <a:t>Pill dose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796AE571-7802-9056-847D-98A765065293}"/>
              </a:ext>
            </a:extLst>
          </p:cNvPr>
          <p:cNvGrpSpPr/>
          <p:nvPr/>
        </p:nvGrpSpPr>
        <p:grpSpPr>
          <a:xfrm>
            <a:off x="371092" y="2596878"/>
            <a:ext cx="6793555" cy="2541535"/>
            <a:chOff x="189680" y="3373190"/>
            <a:chExt cx="6793555" cy="2541535"/>
          </a:xfrm>
        </p:grpSpPr>
        <p:sp>
          <p:nvSpPr>
            <p:cNvPr id="7" name="Up Arrow Callout 6">
              <a:extLst>
                <a:ext uri="{FF2B5EF4-FFF2-40B4-BE49-F238E27FC236}">
                  <a16:creationId xmlns:a16="http://schemas.microsoft.com/office/drawing/2014/main" id="{CAC94D8A-FAC6-2442-DBCB-A2C88EB466F4}"/>
                </a:ext>
              </a:extLst>
            </p:cNvPr>
            <p:cNvSpPr/>
            <p:nvPr/>
          </p:nvSpPr>
          <p:spPr>
            <a:xfrm>
              <a:off x="189680" y="3689929"/>
              <a:ext cx="2199504" cy="2209914"/>
            </a:xfrm>
            <a:prstGeom prst="upArrowCallout">
              <a:avLst>
                <a:gd name="adj1" fmla="val 9741"/>
                <a:gd name="adj2" fmla="val 13325"/>
                <a:gd name="adj3" fmla="val 19053"/>
                <a:gd name="adj4" fmla="val 72760"/>
              </a:avLst>
            </a:prstGeom>
            <a:noFill/>
            <a:ln w="76200" cap="flat" cmpd="sng" algn="ctr">
              <a:solidFill>
                <a:srgbClr val="02206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ounded Rectangle 7">
              <a:extLst>
                <a:ext uri="{FF2B5EF4-FFF2-40B4-BE49-F238E27FC236}">
                  <a16:creationId xmlns:a16="http://schemas.microsoft.com/office/drawing/2014/main" id="{21AF8B78-AA68-3F68-FC22-1FE9E775F4C6}"/>
                </a:ext>
              </a:extLst>
            </p:cNvPr>
            <p:cNvSpPr/>
            <p:nvPr/>
          </p:nvSpPr>
          <p:spPr>
            <a:xfrm>
              <a:off x="3883142" y="5544476"/>
              <a:ext cx="205813" cy="94878"/>
            </a:xfrm>
            <a:prstGeom prst="roundRect">
              <a:avLst>
                <a:gd name="adj" fmla="val 50000"/>
              </a:avLst>
            </a:prstGeom>
            <a:solidFill>
              <a:srgbClr val="00B5DE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70AD47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B34C605-0DCA-AE8D-9F93-A9C9185FFBBC}"/>
                </a:ext>
              </a:extLst>
            </p:cNvPr>
            <p:cNvSpPr txBox="1"/>
            <p:nvPr/>
          </p:nvSpPr>
          <p:spPr>
            <a:xfrm>
              <a:off x="3830548" y="5141844"/>
              <a:ext cx="482629" cy="200055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</a:rPr>
                <a:t>9AM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E77BC588-FF38-6231-9713-94465C374D5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994003" y="5334730"/>
              <a:ext cx="3589" cy="170483"/>
            </a:xfrm>
            <a:prstGeom prst="straightConnector1">
              <a:avLst/>
            </a:prstGeom>
            <a:noFill/>
            <a:ln w="28575" cap="flat" cmpd="sng" algn="ctr">
              <a:solidFill>
                <a:srgbClr val="00B5DE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12" name="Rounded Rectangle 7">
              <a:extLst>
                <a:ext uri="{FF2B5EF4-FFF2-40B4-BE49-F238E27FC236}">
                  <a16:creationId xmlns:a16="http://schemas.microsoft.com/office/drawing/2014/main" id="{0B079D42-F720-3358-A54A-A9D343CE4387}"/>
                </a:ext>
              </a:extLst>
            </p:cNvPr>
            <p:cNvSpPr/>
            <p:nvPr/>
          </p:nvSpPr>
          <p:spPr>
            <a:xfrm>
              <a:off x="4257441" y="5535933"/>
              <a:ext cx="205813" cy="94878"/>
            </a:xfrm>
            <a:prstGeom prst="roundRect">
              <a:avLst>
                <a:gd name="adj" fmla="val 50000"/>
              </a:avLst>
            </a:prstGeom>
            <a:solidFill>
              <a:srgbClr val="00B5DE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70AD47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14A5C24-FB11-4536-E11F-CA47622705EB}"/>
                </a:ext>
              </a:extLst>
            </p:cNvPr>
            <p:cNvSpPr txBox="1"/>
            <p:nvPr/>
          </p:nvSpPr>
          <p:spPr>
            <a:xfrm>
              <a:off x="4155341" y="4771089"/>
              <a:ext cx="482629" cy="21544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</a:rPr>
                <a:t>3PM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701767F-126C-7975-AEA9-072161276AAA}"/>
                </a:ext>
              </a:extLst>
            </p:cNvPr>
            <p:cNvSpPr txBox="1"/>
            <p:nvPr/>
          </p:nvSpPr>
          <p:spPr>
            <a:xfrm>
              <a:off x="4204845" y="5133301"/>
              <a:ext cx="482629" cy="200055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</a:rPr>
                <a:t>9AM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FFFE3FE6-10EA-E10D-48B5-A2B03150E04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368301" y="5326187"/>
              <a:ext cx="3589" cy="170483"/>
            </a:xfrm>
            <a:prstGeom prst="straightConnector1">
              <a:avLst/>
            </a:prstGeom>
            <a:noFill/>
            <a:ln w="28575" cap="flat" cmpd="sng" algn="ctr">
              <a:solidFill>
                <a:srgbClr val="00B5DE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16" name="Rounded Rectangle 7">
              <a:extLst>
                <a:ext uri="{FF2B5EF4-FFF2-40B4-BE49-F238E27FC236}">
                  <a16:creationId xmlns:a16="http://schemas.microsoft.com/office/drawing/2014/main" id="{24629AF9-F1F9-FA4A-53BE-E1F761B459B0}"/>
                </a:ext>
              </a:extLst>
            </p:cNvPr>
            <p:cNvSpPr/>
            <p:nvPr/>
          </p:nvSpPr>
          <p:spPr>
            <a:xfrm>
              <a:off x="4634463" y="5544476"/>
              <a:ext cx="205813" cy="94878"/>
            </a:xfrm>
            <a:prstGeom prst="roundRect">
              <a:avLst>
                <a:gd name="adj" fmla="val 50000"/>
              </a:avLst>
            </a:prstGeom>
            <a:solidFill>
              <a:srgbClr val="00B5DE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70AD47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F112199-C062-D775-B46B-5D1E7BD57D02}"/>
                </a:ext>
              </a:extLst>
            </p:cNvPr>
            <p:cNvSpPr txBox="1"/>
            <p:nvPr/>
          </p:nvSpPr>
          <p:spPr>
            <a:xfrm>
              <a:off x="4509632" y="4779632"/>
              <a:ext cx="482629" cy="21544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</a:rPr>
                <a:t>2AM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EDDAEE4-C100-E3AF-B9DD-91C21585354A}"/>
                </a:ext>
              </a:extLst>
            </p:cNvPr>
            <p:cNvSpPr txBox="1"/>
            <p:nvPr/>
          </p:nvSpPr>
          <p:spPr>
            <a:xfrm>
              <a:off x="4581867" y="5141844"/>
              <a:ext cx="482629" cy="200055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</a:rPr>
                <a:t>9AM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C4D30C5B-062D-301E-E86E-7E988A619F6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745323" y="5334730"/>
              <a:ext cx="3589" cy="170483"/>
            </a:xfrm>
            <a:prstGeom prst="straightConnector1">
              <a:avLst/>
            </a:prstGeom>
            <a:noFill/>
            <a:ln w="28575" cap="flat" cmpd="sng" algn="ctr">
              <a:solidFill>
                <a:srgbClr val="00B5DE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20" name="Rounded Rectangle 7">
              <a:extLst>
                <a:ext uri="{FF2B5EF4-FFF2-40B4-BE49-F238E27FC236}">
                  <a16:creationId xmlns:a16="http://schemas.microsoft.com/office/drawing/2014/main" id="{74F5D436-4363-C424-BFEC-308E8DAF1804}"/>
                </a:ext>
              </a:extLst>
            </p:cNvPr>
            <p:cNvSpPr/>
            <p:nvPr/>
          </p:nvSpPr>
          <p:spPr>
            <a:xfrm>
              <a:off x="5016933" y="5544476"/>
              <a:ext cx="205813" cy="94878"/>
            </a:xfrm>
            <a:prstGeom prst="roundRect">
              <a:avLst>
                <a:gd name="adj" fmla="val 50000"/>
              </a:avLst>
            </a:prstGeom>
            <a:solidFill>
              <a:srgbClr val="00B5DE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70AD47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66C5295-9DE2-E497-9CD9-54FABBDD3CD9}"/>
                </a:ext>
              </a:extLst>
            </p:cNvPr>
            <p:cNvSpPr txBox="1"/>
            <p:nvPr/>
          </p:nvSpPr>
          <p:spPr>
            <a:xfrm>
              <a:off x="4846641" y="4779632"/>
              <a:ext cx="482629" cy="21544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</a:rPr>
                <a:t>1PM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1BE39ED-8D26-1A40-D0ED-2E925E92F427}"/>
                </a:ext>
              </a:extLst>
            </p:cNvPr>
            <p:cNvSpPr txBox="1"/>
            <p:nvPr/>
          </p:nvSpPr>
          <p:spPr>
            <a:xfrm>
              <a:off x="4964337" y="5141844"/>
              <a:ext cx="482629" cy="200055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</a:rPr>
                <a:t>9AM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302A36CC-863B-5E1D-F1EE-B36F505B6B0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127793" y="5334730"/>
              <a:ext cx="3589" cy="170483"/>
            </a:xfrm>
            <a:prstGeom prst="straightConnector1">
              <a:avLst/>
            </a:prstGeom>
            <a:noFill/>
            <a:ln w="28575" cap="flat" cmpd="sng" algn="ctr">
              <a:solidFill>
                <a:srgbClr val="00B5DE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24" name="Rounded Rectangle 7">
              <a:extLst>
                <a:ext uri="{FF2B5EF4-FFF2-40B4-BE49-F238E27FC236}">
                  <a16:creationId xmlns:a16="http://schemas.microsoft.com/office/drawing/2014/main" id="{621231BC-4487-4D94-E14B-5405D8CB827A}"/>
                </a:ext>
              </a:extLst>
            </p:cNvPr>
            <p:cNvSpPr/>
            <p:nvPr/>
          </p:nvSpPr>
          <p:spPr>
            <a:xfrm>
              <a:off x="5388506" y="5544476"/>
              <a:ext cx="205813" cy="94878"/>
            </a:xfrm>
            <a:prstGeom prst="roundRect">
              <a:avLst>
                <a:gd name="adj" fmla="val 50000"/>
              </a:avLst>
            </a:prstGeom>
            <a:solidFill>
              <a:srgbClr val="00B5DE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70AD47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F1B0819-3D75-F037-400A-A6787C0CEB76}"/>
                </a:ext>
              </a:extLst>
            </p:cNvPr>
            <p:cNvSpPr txBox="1"/>
            <p:nvPr/>
          </p:nvSpPr>
          <p:spPr>
            <a:xfrm>
              <a:off x="5218215" y="4779632"/>
              <a:ext cx="482629" cy="21544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</a:rPr>
                <a:t>11AM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136D7B9-A60E-E78D-8270-D6F488E35815}"/>
                </a:ext>
              </a:extLst>
            </p:cNvPr>
            <p:cNvSpPr txBox="1"/>
            <p:nvPr/>
          </p:nvSpPr>
          <p:spPr>
            <a:xfrm>
              <a:off x="5335911" y="5141844"/>
              <a:ext cx="482629" cy="200055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</a:rPr>
                <a:t>9AM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54295A59-4A51-E2E6-0E41-1607B3B1D40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499366" y="5334730"/>
              <a:ext cx="3589" cy="170483"/>
            </a:xfrm>
            <a:prstGeom prst="straightConnector1">
              <a:avLst/>
            </a:prstGeom>
            <a:noFill/>
            <a:ln w="28575" cap="flat" cmpd="sng" algn="ctr">
              <a:solidFill>
                <a:srgbClr val="00B5DE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28" name="Rounded Rectangle 7">
              <a:extLst>
                <a:ext uri="{FF2B5EF4-FFF2-40B4-BE49-F238E27FC236}">
                  <a16:creationId xmlns:a16="http://schemas.microsoft.com/office/drawing/2014/main" id="{21E7F368-63ED-EE0F-3003-4FC66652B73E}"/>
                </a:ext>
              </a:extLst>
            </p:cNvPr>
            <p:cNvSpPr/>
            <p:nvPr/>
          </p:nvSpPr>
          <p:spPr>
            <a:xfrm>
              <a:off x="5742797" y="5544476"/>
              <a:ext cx="205813" cy="94878"/>
            </a:xfrm>
            <a:prstGeom prst="roundRect">
              <a:avLst>
                <a:gd name="adj" fmla="val 50000"/>
              </a:avLst>
            </a:prstGeom>
            <a:solidFill>
              <a:srgbClr val="00B5DE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70AD47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0F42412-F75A-A48B-1CE8-40758CD04A8A}"/>
                </a:ext>
              </a:extLst>
            </p:cNvPr>
            <p:cNvSpPr txBox="1"/>
            <p:nvPr/>
          </p:nvSpPr>
          <p:spPr>
            <a:xfrm>
              <a:off x="5663430" y="4779632"/>
              <a:ext cx="482629" cy="21544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</a:rPr>
                <a:t>4PM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1A2AE81-4E0E-89DF-1277-09BF9F231201}"/>
                </a:ext>
              </a:extLst>
            </p:cNvPr>
            <p:cNvSpPr txBox="1"/>
            <p:nvPr/>
          </p:nvSpPr>
          <p:spPr>
            <a:xfrm>
              <a:off x="5690202" y="5141844"/>
              <a:ext cx="482629" cy="200055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</a:rPr>
                <a:t>9AM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616C3B60-6264-C36C-B796-EBB22F49B18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853658" y="5334730"/>
              <a:ext cx="3589" cy="170483"/>
            </a:xfrm>
            <a:prstGeom prst="straightConnector1">
              <a:avLst/>
            </a:prstGeom>
            <a:noFill/>
            <a:ln w="28575" cap="flat" cmpd="sng" algn="ctr">
              <a:solidFill>
                <a:srgbClr val="00B5DE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32" name="Rounded Rectangle 7">
              <a:extLst>
                <a:ext uri="{FF2B5EF4-FFF2-40B4-BE49-F238E27FC236}">
                  <a16:creationId xmlns:a16="http://schemas.microsoft.com/office/drawing/2014/main" id="{64617F83-2C42-B40D-A2E0-A9BA328077E4}"/>
                </a:ext>
              </a:extLst>
            </p:cNvPr>
            <p:cNvSpPr/>
            <p:nvPr/>
          </p:nvSpPr>
          <p:spPr>
            <a:xfrm>
              <a:off x="6130715" y="5544476"/>
              <a:ext cx="205813" cy="94878"/>
            </a:xfrm>
            <a:prstGeom prst="roundRect">
              <a:avLst>
                <a:gd name="adj" fmla="val 50000"/>
              </a:avLst>
            </a:prstGeom>
            <a:solidFill>
              <a:srgbClr val="00B5DE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70AD47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1AF6EF0-5965-ADD1-EE88-A83E65E3D3CE}"/>
                </a:ext>
              </a:extLst>
            </p:cNvPr>
            <p:cNvSpPr txBox="1"/>
            <p:nvPr/>
          </p:nvSpPr>
          <p:spPr>
            <a:xfrm>
              <a:off x="6078120" y="5141844"/>
              <a:ext cx="482629" cy="200055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</a:rPr>
                <a:t>9AM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3C4996F7-A5A5-C4D2-0BD8-6281375A144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241576" y="5334730"/>
              <a:ext cx="3589" cy="170483"/>
            </a:xfrm>
            <a:prstGeom prst="straightConnector1">
              <a:avLst/>
            </a:prstGeom>
            <a:noFill/>
            <a:ln w="28575" cap="flat" cmpd="sng" algn="ctr">
              <a:solidFill>
                <a:srgbClr val="00B5DE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35" name="Rounded Rectangle 7">
              <a:extLst>
                <a:ext uri="{FF2B5EF4-FFF2-40B4-BE49-F238E27FC236}">
                  <a16:creationId xmlns:a16="http://schemas.microsoft.com/office/drawing/2014/main" id="{F8B81E97-DFBF-2D9E-3C31-D332CA584458}"/>
                </a:ext>
              </a:extLst>
            </p:cNvPr>
            <p:cNvSpPr/>
            <p:nvPr/>
          </p:nvSpPr>
          <p:spPr>
            <a:xfrm>
              <a:off x="6553201" y="5544476"/>
              <a:ext cx="205813" cy="94878"/>
            </a:xfrm>
            <a:prstGeom prst="roundRect">
              <a:avLst>
                <a:gd name="adj" fmla="val 50000"/>
              </a:avLst>
            </a:prstGeom>
            <a:solidFill>
              <a:srgbClr val="00B5DE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70AD47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5481003-85FD-0942-77D4-558469DE1035}"/>
                </a:ext>
              </a:extLst>
            </p:cNvPr>
            <p:cNvSpPr txBox="1"/>
            <p:nvPr/>
          </p:nvSpPr>
          <p:spPr>
            <a:xfrm>
              <a:off x="6500606" y="5141844"/>
              <a:ext cx="482629" cy="200055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</a:rPr>
                <a:t>9AM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83992457-F762-EA82-69AE-F858FF7F491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664062" y="5334730"/>
              <a:ext cx="3589" cy="170483"/>
            </a:xfrm>
            <a:prstGeom prst="straightConnector1">
              <a:avLst/>
            </a:prstGeom>
            <a:noFill/>
            <a:ln w="28575" cap="flat" cmpd="sng" algn="ctr">
              <a:solidFill>
                <a:srgbClr val="00B5DE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38" name="Rounded Rectangle 7">
              <a:extLst>
                <a:ext uri="{FF2B5EF4-FFF2-40B4-BE49-F238E27FC236}">
                  <a16:creationId xmlns:a16="http://schemas.microsoft.com/office/drawing/2014/main" id="{342BCE19-3309-EA52-6F52-FA70D8C13079}"/>
                </a:ext>
              </a:extLst>
            </p:cNvPr>
            <p:cNvSpPr/>
            <p:nvPr/>
          </p:nvSpPr>
          <p:spPr>
            <a:xfrm>
              <a:off x="3882545" y="5703293"/>
              <a:ext cx="205813" cy="94878"/>
            </a:xfrm>
            <a:prstGeom prst="roundRect">
              <a:avLst>
                <a:gd name="adj" fmla="val 50000"/>
              </a:avLst>
            </a:prstGeom>
            <a:solidFill>
              <a:srgbClr val="00B5DE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70AD47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4BFD686-2598-0793-0297-054BAB14C55C}"/>
                </a:ext>
              </a:extLst>
            </p:cNvPr>
            <p:cNvSpPr txBox="1"/>
            <p:nvPr/>
          </p:nvSpPr>
          <p:spPr>
            <a:xfrm>
              <a:off x="3814360" y="4764711"/>
              <a:ext cx="482629" cy="21544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</a:rPr>
                <a:t>3PM</a:t>
              </a:r>
            </a:p>
          </p:txBody>
        </p:sp>
        <p:sp>
          <p:nvSpPr>
            <p:cNvPr id="40" name="Rounded Rectangle 7">
              <a:extLst>
                <a:ext uri="{FF2B5EF4-FFF2-40B4-BE49-F238E27FC236}">
                  <a16:creationId xmlns:a16="http://schemas.microsoft.com/office/drawing/2014/main" id="{141D03A5-32D1-69C4-7296-CD5AF7CB6734}"/>
                </a:ext>
              </a:extLst>
            </p:cNvPr>
            <p:cNvSpPr/>
            <p:nvPr/>
          </p:nvSpPr>
          <p:spPr>
            <a:xfrm>
              <a:off x="789849" y="5581322"/>
              <a:ext cx="205813" cy="94878"/>
            </a:xfrm>
            <a:prstGeom prst="roundRect">
              <a:avLst>
                <a:gd name="adj" fmla="val 50000"/>
              </a:avLst>
            </a:prstGeom>
            <a:solidFill>
              <a:srgbClr val="00B5DE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70AD47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804964A-0F9D-8125-44C2-1A8E605EBA44}"/>
                </a:ext>
              </a:extLst>
            </p:cNvPr>
            <p:cNvSpPr txBox="1"/>
            <p:nvPr/>
          </p:nvSpPr>
          <p:spPr>
            <a:xfrm>
              <a:off x="738459" y="5156578"/>
              <a:ext cx="482629" cy="200055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</a:rPr>
                <a:t>9AM</a:t>
              </a:r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D243DBE5-6E5B-A6C0-8A3F-261A15D6454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88621" y="5343614"/>
              <a:ext cx="3589" cy="170483"/>
            </a:xfrm>
            <a:prstGeom prst="straightConnector1">
              <a:avLst/>
            </a:prstGeom>
            <a:noFill/>
            <a:ln w="28575" cap="flat" cmpd="sng" algn="ctr">
              <a:solidFill>
                <a:srgbClr val="00B5DE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43" name="Rounded Rectangle 7">
              <a:extLst>
                <a:ext uri="{FF2B5EF4-FFF2-40B4-BE49-F238E27FC236}">
                  <a16:creationId xmlns:a16="http://schemas.microsoft.com/office/drawing/2014/main" id="{A95BC8D5-09EE-8749-E4F7-E9A4559122F9}"/>
                </a:ext>
              </a:extLst>
            </p:cNvPr>
            <p:cNvSpPr/>
            <p:nvPr/>
          </p:nvSpPr>
          <p:spPr>
            <a:xfrm>
              <a:off x="1164147" y="5581322"/>
              <a:ext cx="205813" cy="94878"/>
            </a:xfrm>
            <a:prstGeom prst="roundRect">
              <a:avLst>
                <a:gd name="adj" fmla="val 50000"/>
              </a:avLst>
            </a:prstGeom>
            <a:solidFill>
              <a:srgbClr val="00B5DE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70AD47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13E15B90-69A8-0577-4FAA-C65628EDE2B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2919" y="5335071"/>
              <a:ext cx="3589" cy="170483"/>
            </a:xfrm>
            <a:prstGeom prst="straightConnector1">
              <a:avLst/>
            </a:prstGeom>
            <a:noFill/>
            <a:ln w="28575" cap="flat" cmpd="sng" algn="ctr">
              <a:solidFill>
                <a:srgbClr val="00B5DE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45" name="Rounded Rectangle 7">
              <a:extLst>
                <a:ext uri="{FF2B5EF4-FFF2-40B4-BE49-F238E27FC236}">
                  <a16:creationId xmlns:a16="http://schemas.microsoft.com/office/drawing/2014/main" id="{9E21A022-E51D-8ACE-1DDD-36C8F96A535D}"/>
                </a:ext>
              </a:extLst>
            </p:cNvPr>
            <p:cNvSpPr/>
            <p:nvPr/>
          </p:nvSpPr>
          <p:spPr>
            <a:xfrm>
              <a:off x="1541169" y="5581322"/>
              <a:ext cx="205813" cy="94878"/>
            </a:xfrm>
            <a:prstGeom prst="roundRect">
              <a:avLst>
                <a:gd name="adj" fmla="val 50000"/>
              </a:avLst>
            </a:prstGeom>
            <a:solidFill>
              <a:srgbClr val="00B5DE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70AD47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DAD9592-3850-BE65-B39E-2390074BA3D3}"/>
                </a:ext>
              </a:extLst>
            </p:cNvPr>
            <p:cNvSpPr txBox="1"/>
            <p:nvPr/>
          </p:nvSpPr>
          <p:spPr>
            <a:xfrm>
              <a:off x="1490684" y="5151354"/>
              <a:ext cx="482629" cy="200055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</a:rPr>
                <a:t>9AM</a:t>
              </a:r>
            </a:p>
          </p:txBody>
        </p:sp>
        <p:sp>
          <p:nvSpPr>
            <p:cNvPr id="47" name="Rounded Rectangle 7">
              <a:extLst>
                <a:ext uri="{FF2B5EF4-FFF2-40B4-BE49-F238E27FC236}">
                  <a16:creationId xmlns:a16="http://schemas.microsoft.com/office/drawing/2014/main" id="{4BBF0A9B-3573-1A39-BD16-668DC36F6456}"/>
                </a:ext>
              </a:extLst>
            </p:cNvPr>
            <p:cNvSpPr/>
            <p:nvPr/>
          </p:nvSpPr>
          <p:spPr>
            <a:xfrm>
              <a:off x="789251" y="5723514"/>
              <a:ext cx="205813" cy="94878"/>
            </a:xfrm>
            <a:prstGeom prst="roundRect">
              <a:avLst>
                <a:gd name="adj" fmla="val 50000"/>
              </a:avLst>
            </a:prstGeom>
            <a:solidFill>
              <a:srgbClr val="00B5DE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70AD47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67E171A-DD65-5F43-866F-CA4483723FEA}"/>
                </a:ext>
              </a:extLst>
            </p:cNvPr>
            <p:cNvSpPr txBox="1"/>
            <p:nvPr/>
          </p:nvSpPr>
          <p:spPr>
            <a:xfrm>
              <a:off x="1111892" y="5151354"/>
              <a:ext cx="482629" cy="200055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</a:rPr>
                <a:t>9AM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EB0BC8A-E4D5-28B4-41F6-B6C094C2086C}"/>
                </a:ext>
              </a:extLst>
            </p:cNvPr>
            <p:cNvSpPr txBox="1"/>
            <p:nvPr/>
          </p:nvSpPr>
          <p:spPr>
            <a:xfrm>
              <a:off x="689172" y="4809768"/>
              <a:ext cx="482629" cy="21544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</a:rPr>
                <a:t>11PM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80EB6C9-0645-58FF-2D2C-890CE269EB4A}"/>
                </a:ext>
              </a:extLst>
            </p:cNvPr>
            <p:cNvSpPr txBox="1"/>
            <p:nvPr/>
          </p:nvSpPr>
          <p:spPr>
            <a:xfrm>
              <a:off x="4873709" y="3373190"/>
              <a:ext cx="78098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>
                  <a:ln>
                    <a:noFill/>
                  </a:ln>
                  <a:solidFill>
                    <a:srgbClr val="022069"/>
                  </a:solidFill>
                  <a:effectLst/>
                  <a:uLnTx/>
                  <a:uFillTx/>
                </a:rPr>
                <a:t>Daily PrEP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0509EF8-5A36-2AA3-546E-B29240E0E7AA}"/>
                </a:ext>
              </a:extLst>
            </p:cNvPr>
            <p:cNvSpPr txBox="1"/>
            <p:nvPr/>
          </p:nvSpPr>
          <p:spPr>
            <a:xfrm>
              <a:off x="979773" y="3373190"/>
              <a:ext cx="65434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>
                  <a:ln>
                    <a:noFill/>
                  </a:ln>
                  <a:solidFill>
                    <a:srgbClr val="022069"/>
                  </a:solidFill>
                  <a:effectLst/>
                  <a:uLnTx/>
                  <a:uFillTx/>
                </a:rPr>
                <a:t>ED-PrEP</a:t>
              </a:r>
            </a:p>
          </p:txBody>
        </p:sp>
        <p:sp>
          <p:nvSpPr>
            <p:cNvPr id="52" name="Up Arrow Callout 51">
              <a:extLst>
                <a:ext uri="{FF2B5EF4-FFF2-40B4-BE49-F238E27FC236}">
                  <a16:creationId xmlns:a16="http://schemas.microsoft.com/office/drawing/2014/main" id="{DE731FEA-BB07-5CCB-F24B-7057BCF426A8}"/>
                </a:ext>
              </a:extLst>
            </p:cNvPr>
            <p:cNvSpPr/>
            <p:nvPr/>
          </p:nvSpPr>
          <p:spPr>
            <a:xfrm>
              <a:off x="3600118" y="3704811"/>
              <a:ext cx="3356344" cy="2209914"/>
            </a:xfrm>
            <a:prstGeom prst="upArrowCallout">
              <a:avLst>
                <a:gd name="adj1" fmla="val 12151"/>
                <a:gd name="adj2" fmla="val 13325"/>
                <a:gd name="adj3" fmla="val 19053"/>
                <a:gd name="adj4" fmla="val 72760"/>
              </a:avLst>
            </a:prstGeom>
            <a:noFill/>
            <a:ln w="76200" cap="flat" cmpd="sng" algn="ctr">
              <a:solidFill>
                <a:srgbClr val="02206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53" name="Graphic 3">
              <a:extLst>
                <a:ext uri="{FF2B5EF4-FFF2-40B4-BE49-F238E27FC236}">
                  <a16:creationId xmlns:a16="http://schemas.microsoft.com/office/drawing/2014/main" id="{835684F8-E227-E23E-1811-9F35EDE91575}"/>
                </a:ext>
              </a:extLst>
            </p:cNvPr>
            <p:cNvGrpSpPr/>
            <p:nvPr/>
          </p:nvGrpSpPr>
          <p:grpSpPr>
            <a:xfrm>
              <a:off x="719307" y="4570324"/>
              <a:ext cx="299043" cy="204966"/>
              <a:chOff x="2831580" y="1165860"/>
              <a:chExt cx="6528884" cy="4526285"/>
            </a:xfrm>
            <a:solidFill>
              <a:srgbClr val="975CA5"/>
            </a:solidFill>
          </p:grpSpPr>
          <p:sp>
            <p:nvSpPr>
              <p:cNvPr id="104" name="Freeform 103">
                <a:extLst>
                  <a:ext uri="{FF2B5EF4-FFF2-40B4-BE49-F238E27FC236}">
                    <a16:creationId xmlns:a16="http://schemas.microsoft.com/office/drawing/2014/main" id="{5A5E7815-C5BF-0B34-0187-73B3BBBC3681}"/>
                  </a:ext>
                </a:extLst>
              </p:cNvPr>
              <p:cNvSpPr/>
              <p:nvPr/>
            </p:nvSpPr>
            <p:spPr>
              <a:xfrm>
                <a:off x="3777995" y="2551175"/>
                <a:ext cx="1179575" cy="1179575"/>
              </a:xfrm>
              <a:custGeom>
                <a:avLst/>
                <a:gdLst>
                  <a:gd name="connsiteX0" fmla="*/ 1179576 w 1179575"/>
                  <a:gd name="connsiteY0" fmla="*/ 589788 h 1179575"/>
                  <a:gd name="connsiteX1" fmla="*/ 589788 w 1179575"/>
                  <a:gd name="connsiteY1" fmla="*/ 1179576 h 1179575"/>
                  <a:gd name="connsiteX2" fmla="*/ 0 w 1179575"/>
                  <a:gd name="connsiteY2" fmla="*/ 589788 h 1179575"/>
                  <a:gd name="connsiteX3" fmla="*/ 589788 w 1179575"/>
                  <a:gd name="connsiteY3" fmla="*/ 0 h 1179575"/>
                  <a:gd name="connsiteX4" fmla="*/ 1179576 w 1179575"/>
                  <a:gd name="connsiteY4" fmla="*/ 589788 h 117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575" h="1179575">
                    <a:moveTo>
                      <a:pt x="1179576" y="589788"/>
                    </a:moveTo>
                    <a:cubicBezTo>
                      <a:pt x="1179576" y="915520"/>
                      <a:pt x="915526" y="1179576"/>
                      <a:pt x="589788" y="1179576"/>
                    </a:cubicBezTo>
                    <a:cubicBezTo>
                      <a:pt x="264056" y="1179576"/>
                      <a:pt x="0" y="915526"/>
                      <a:pt x="0" y="589788"/>
                    </a:cubicBezTo>
                    <a:cubicBezTo>
                      <a:pt x="0" y="264056"/>
                      <a:pt x="264073" y="0"/>
                      <a:pt x="589788" y="0"/>
                    </a:cubicBezTo>
                    <a:cubicBezTo>
                      <a:pt x="915520" y="0"/>
                      <a:pt x="1179576" y="264073"/>
                      <a:pt x="1179576" y="589788"/>
                    </a:cubicBezTo>
                  </a:path>
                </a:pathLst>
              </a:custGeom>
              <a:grpFill/>
              <a:ln w="57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5" name="Freeform 104">
                <a:extLst>
                  <a:ext uri="{FF2B5EF4-FFF2-40B4-BE49-F238E27FC236}">
                    <a16:creationId xmlns:a16="http://schemas.microsoft.com/office/drawing/2014/main" id="{07D2BCB1-6CDA-DEE2-FED9-DBAFAFAB8DF0}"/>
                  </a:ext>
                </a:extLst>
              </p:cNvPr>
              <p:cNvSpPr/>
              <p:nvPr/>
            </p:nvSpPr>
            <p:spPr>
              <a:xfrm>
                <a:off x="4367784" y="1165860"/>
                <a:ext cx="1179575" cy="1179575"/>
              </a:xfrm>
              <a:custGeom>
                <a:avLst/>
                <a:gdLst>
                  <a:gd name="connsiteX0" fmla="*/ 1179576 w 1179575"/>
                  <a:gd name="connsiteY0" fmla="*/ 589788 h 1179575"/>
                  <a:gd name="connsiteX1" fmla="*/ 589788 w 1179575"/>
                  <a:gd name="connsiteY1" fmla="*/ 1179576 h 1179575"/>
                  <a:gd name="connsiteX2" fmla="*/ 0 w 1179575"/>
                  <a:gd name="connsiteY2" fmla="*/ 589788 h 1179575"/>
                  <a:gd name="connsiteX3" fmla="*/ 589788 w 1179575"/>
                  <a:gd name="connsiteY3" fmla="*/ 0 h 1179575"/>
                  <a:gd name="connsiteX4" fmla="*/ 1179576 w 1179575"/>
                  <a:gd name="connsiteY4" fmla="*/ 589788 h 117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575" h="1179575">
                    <a:moveTo>
                      <a:pt x="1179576" y="589788"/>
                    </a:moveTo>
                    <a:cubicBezTo>
                      <a:pt x="1179576" y="915520"/>
                      <a:pt x="915526" y="1179576"/>
                      <a:pt x="589788" y="1179576"/>
                    </a:cubicBezTo>
                    <a:cubicBezTo>
                      <a:pt x="264056" y="1179576"/>
                      <a:pt x="0" y="915526"/>
                      <a:pt x="0" y="589788"/>
                    </a:cubicBezTo>
                    <a:cubicBezTo>
                      <a:pt x="0" y="264056"/>
                      <a:pt x="264050" y="0"/>
                      <a:pt x="589788" y="0"/>
                    </a:cubicBezTo>
                    <a:cubicBezTo>
                      <a:pt x="915520" y="0"/>
                      <a:pt x="1179576" y="264050"/>
                      <a:pt x="1179576" y="589788"/>
                    </a:cubicBezTo>
                  </a:path>
                </a:pathLst>
              </a:custGeom>
              <a:grpFill/>
              <a:ln w="57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6" name="Freeform 105">
                <a:extLst>
                  <a:ext uri="{FF2B5EF4-FFF2-40B4-BE49-F238E27FC236}">
                    <a16:creationId xmlns:a16="http://schemas.microsoft.com/office/drawing/2014/main" id="{37576076-7DFF-602B-014C-4D49B18611D1}"/>
                  </a:ext>
                </a:extLst>
              </p:cNvPr>
              <p:cNvSpPr/>
              <p:nvPr/>
            </p:nvSpPr>
            <p:spPr>
              <a:xfrm>
                <a:off x="2831580" y="1927080"/>
                <a:ext cx="6528884" cy="3765064"/>
              </a:xfrm>
              <a:custGeom>
                <a:avLst/>
                <a:gdLst>
                  <a:gd name="connsiteX0" fmla="*/ 6213360 w 6528884"/>
                  <a:gd name="connsiteY0" fmla="*/ 1371617 h 3765064"/>
                  <a:gd name="connsiteX1" fmla="*/ 3600461 w 6528884"/>
                  <a:gd name="connsiteY1" fmla="*/ 68597 h 3765064"/>
                  <a:gd name="connsiteX2" fmla="*/ 3072407 w 6528884"/>
                  <a:gd name="connsiteY2" fmla="*/ 246899 h 3765064"/>
                  <a:gd name="connsiteX3" fmla="*/ 2126003 w 6528884"/>
                  <a:gd name="connsiteY3" fmla="*/ 2173998 h 3765064"/>
                  <a:gd name="connsiteX4" fmla="*/ 589811 w 6528884"/>
                  <a:gd name="connsiteY4" fmla="*/ 2173998 h 3765064"/>
                  <a:gd name="connsiteX5" fmla="*/ 589811 w 6528884"/>
                  <a:gd name="connsiteY5" fmla="*/ 294906 h 3765064"/>
                  <a:gd name="connsiteX6" fmla="*/ 294905 w 6528884"/>
                  <a:gd name="connsiteY6" fmla="*/ 0 h 3765064"/>
                  <a:gd name="connsiteX7" fmla="*/ 0 w 6528884"/>
                  <a:gd name="connsiteY7" fmla="*/ 294906 h 3765064"/>
                  <a:gd name="connsiteX8" fmla="*/ 0 w 6528884"/>
                  <a:gd name="connsiteY8" fmla="*/ 3470160 h 3765064"/>
                  <a:gd name="connsiteX9" fmla="*/ 294905 w 6528884"/>
                  <a:gd name="connsiteY9" fmla="*/ 3765065 h 3765064"/>
                  <a:gd name="connsiteX10" fmla="*/ 589811 w 6528884"/>
                  <a:gd name="connsiteY10" fmla="*/ 3470160 h 3765064"/>
                  <a:gd name="connsiteX11" fmla="*/ 589811 w 6528884"/>
                  <a:gd name="connsiteY11" fmla="*/ 2763786 h 3765064"/>
                  <a:gd name="connsiteX12" fmla="*/ 5939040 w 6528884"/>
                  <a:gd name="connsiteY12" fmla="*/ 2763786 h 3765064"/>
                  <a:gd name="connsiteX13" fmla="*/ 5939040 w 6528884"/>
                  <a:gd name="connsiteY13" fmla="*/ 3470160 h 3765064"/>
                  <a:gd name="connsiteX14" fmla="*/ 6233934 w 6528884"/>
                  <a:gd name="connsiteY14" fmla="*/ 3765065 h 3765064"/>
                  <a:gd name="connsiteX15" fmla="*/ 6528885 w 6528884"/>
                  <a:gd name="connsiteY15" fmla="*/ 3470160 h 3765064"/>
                  <a:gd name="connsiteX16" fmla="*/ 6528827 w 6528884"/>
                  <a:gd name="connsiteY16" fmla="*/ 1872246 h 3765064"/>
                  <a:gd name="connsiteX17" fmla="*/ 6213360 w 6528884"/>
                  <a:gd name="connsiteY17" fmla="*/ 1371600 h 3765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528884" h="3765064">
                    <a:moveTo>
                      <a:pt x="6213360" y="1371617"/>
                    </a:moveTo>
                    <a:lnTo>
                      <a:pt x="3600461" y="68597"/>
                    </a:lnTo>
                    <a:cubicBezTo>
                      <a:pt x="3408426" y="-27421"/>
                      <a:pt x="3168396" y="48012"/>
                      <a:pt x="3072407" y="246899"/>
                    </a:cubicBezTo>
                    <a:lnTo>
                      <a:pt x="2126003" y="2173998"/>
                    </a:lnTo>
                    <a:lnTo>
                      <a:pt x="589811" y="2173998"/>
                    </a:lnTo>
                    <a:lnTo>
                      <a:pt x="589811" y="294906"/>
                    </a:lnTo>
                    <a:cubicBezTo>
                      <a:pt x="589811" y="130308"/>
                      <a:pt x="459503" y="0"/>
                      <a:pt x="294905" y="0"/>
                    </a:cubicBezTo>
                    <a:cubicBezTo>
                      <a:pt x="130308" y="0"/>
                      <a:pt x="0" y="130308"/>
                      <a:pt x="0" y="294906"/>
                    </a:cubicBezTo>
                    <a:lnTo>
                      <a:pt x="0" y="3470160"/>
                    </a:lnTo>
                    <a:cubicBezTo>
                      <a:pt x="0" y="3634757"/>
                      <a:pt x="130308" y="3765065"/>
                      <a:pt x="294905" y="3765065"/>
                    </a:cubicBezTo>
                    <a:cubicBezTo>
                      <a:pt x="459503" y="3765065"/>
                      <a:pt x="589811" y="3634757"/>
                      <a:pt x="589811" y="3470160"/>
                    </a:cubicBezTo>
                    <a:lnTo>
                      <a:pt x="589811" y="2763786"/>
                    </a:lnTo>
                    <a:lnTo>
                      <a:pt x="5939040" y="2763786"/>
                    </a:lnTo>
                    <a:lnTo>
                      <a:pt x="5939040" y="3470160"/>
                    </a:lnTo>
                    <a:cubicBezTo>
                      <a:pt x="5939040" y="3634757"/>
                      <a:pt x="6069342" y="3765065"/>
                      <a:pt x="6233934" y="3765065"/>
                    </a:cubicBezTo>
                    <a:cubicBezTo>
                      <a:pt x="6398583" y="3765065"/>
                      <a:pt x="6528885" y="3634757"/>
                      <a:pt x="6528885" y="3470160"/>
                    </a:cubicBezTo>
                    <a:lnTo>
                      <a:pt x="6528827" y="1872246"/>
                    </a:lnTo>
                    <a:cubicBezTo>
                      <a:pt x="6521970" y="1659653"/>
                      <a:pt x="6405384" y="1467618"/>
                      <a:pt x="6213360" y="1371600"/>
                    </a:cubicBezTo>
                    <a:close/>
                  </a:path>
                </a:pathLst>
              </a:custGeom>
              <a:grpFill/>
              <a:ln w="57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54" name="Graphic 3">
              <a:extLst>
                <a:ext uri="{FF2B5EF4-FFF2-40B4-BE49-F238E27FC236}">
                  <a16:creationId xmlns:a16="http://schemas.microsoft.com/office/drawing/2014/main" id="{AA4BDC0E-FC14-935E-29E8-D09F345ADB23}"/>
                </a:ext>
              </a:extLst>
            </p:cNvPr>
            <p:cNvGrpSpPr/>
            <p:nvPr/>
          </p:nvGrpSpPr>
          <p:grpSpPr>
            <a:xfrm>
              <a:off x="3814361" y="4604794"/>
              <a:ext cx="248750" cy="170495"/>
              <a:chOff x="2831580" y="1165860"/>
              <a:chExt cx="6528884" cy="4526285"/>
            </a:xfrm>
            <a:solidFill>
              <a:srgbClr val="975CA5"/>
            </a:solidFill>
          </p:grpSpPr>
          <p:sp>
            <p:nvSpPr>
              <p:cNvPr id="101" name="Freeform 100">
                <a:extLst>
                  <a:ext uri="{FF2B5EF4-FFF2-40B4-BE49-F238E27FC236}">
                    <a16:creationId xmlns:a16="http://schemas.microsoft.com/office/drawing/2014/main" id="{86293DA4-70EB-5D7B-354D-3CDC81C1EA6F}"/>
                  </a:ext>
                </a:extLst>
              </p:cNvPr>
              <p:cNvSpPr/>
              <p:nvPr/>
            </p:nvSpPr>
            <p:spPr>
              <a:xfrm>
                <a:off x="3777995" y="2551175"/>
                <a:ext cx="1179575" cy="1179575"/>
              </a:xfrm>
              <a:custGeom>
                <a:avLst/>
                <a:gdLst>
                  <a:gd name="connsiteX0" fmla="*/ 1179576 w 1179575"/>
                  <a:gd name="connsiteY0" fmla="*/ 589788 h 1179575"/>
                  <a:gd name="connsiteX1" fmla="*/ 589788 w 1179575"/>
                  <a:gd name="connsiteY1" fmla="*/ 1179576 h 1179575"/>
                  <a:gd name="connsiteX2" fmla="*/ 0 w 1179575"/>
                  <a:gd name="connsiteY2" fmla="*/ 589788 h 1179575"/>
                  <a:gd name="connsiteX3" fmla="*/ 589788 w 1179575"/>
                  <a:gd name="connsiteY3" fmla="*/ 0 h 1179575"/>
                  <a:gd name="connsiteX4" fmla="*/ 1179576 w 1179575"/>
                  <a:gd name="connsiteY4" fmla="*/ 589788 h 117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575" h="1179575">
                    <a:moveTo>
                      <a:pt x="1179576" y="589788"/>
                    </a:moveTo>
                    <a:cubicBezTo>
                      <a:pt x="1179576" y="915520"/>
                      <a:pt x="915526" y="1179576"/>
                      <a:pt x="589788" y="1179576"/>
                    </a:cubicBezTo>
                    <a:cubicBezTo>
                      <a:pt x="264056" y="1179576"/>
                      <a:pt x="0" y="915526"/>
                      <a:pt x="0" y="589788"/>
                    </a:cubicBezTo>
                    <a:cubicBezTo>
                      <a:pt x="0" y="264056"/>
                      <a:pt x="264073" y="0"/>
                      <a:pt x="589788" y="0"/>
                    </a:cubicBezTo>
                    <a:cubicBezTo>
                      <a:pt x="915520" y="0"/>
                      <a:pt x="1179576" y="264073"/>
                      <a:pt x="1179576" y="589788"/>
                    </a:cubicBezTo>
                  </a:path>
                </a:pathLst>
              </a:custGeom>
              <a:grpFill/>
              <a:ln w="57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2" name="Freeform 101">
                <a:extLst>
                  <a:ext uri="{FF2B5EF4-FFF2-40B4-BE49-F238E27FC236}">
                    <a16:creationId xmlns:a16="http://schemas.microsoft.com/office/drawing/2014/main" id="{79409100-CC09-1563-FDEF-22FFF017AD9B}"/>
                  </a:ext>
                </a:extLst>
              </p:cNvPr>
              <p:cNvSpPr/>
              <p:nvPr/>
            </p:nvSpPr>
            <p:spPr>
              <a:xfrm>
                <a:off x="4367784" y="1165860"/>
                <a:ext cx="1179575" cy="1179575"/>
              </a:xfrm>
              <a:custGeom>
                <a:avLst/>
                <a:gdLst>
                  <a:gd name="connsiteX0" fmla="*/ 1179576 w 1179575"/>
                  <a:gd name="connsiteY0" fmla="*/ 589788 h 1179575"/>
                  <a:gd name="connsiteX1" fmla="*/ 589788 w 1179575"/>
                  <a:gd name="connsiteY1" fmla="*/ 1179576 h 1179575"/>
                  <a:gd name="connsiteX2" fmla="*/ 0 w 1179575"/>
                  <a:gd name="connsiteY2" fmla="*/ 589788 h 1179575"/>
                  <a:gd name="connsiteX3" fmla="*/ 589788 w 1179575"/>
                  <a:gd name="connsiteY3" fmla="*/ 0 h 1179575"/>
                  <a:gd name="connsiteX4" fmla="*/ 1179576 w 1179575"/>
                  <a:gd name="connsiteY4" fmla="*/ 589788 h 117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575" h="1179575">
                    <a:moveTo>
                      <a:pt x="1179576" y="589788"/>
                    </a:moveTo>
                    <a:cubicBezTo>
                      <a:pt x="1179576" y="915520"/>
                      <a:pt x="915526" y="1179576"/>
                      <a:pt x="589788" y="1179576"/>
                    </a:cubicBezTo>
                    <a:cubicBezTo>
                      <a:pt x="264056" y="1179576"/>
                      <a:pt x="0" y="915526"/>
                      <a:pt x="0" y="589788"/>
                    </a:cubicBezTo>
                    <a:cubicBezTo>
                      <a:pt x="0" y="264056"/>
                      <a:pt x="264050" y="0"/>
                      <a:pt x="589788" y="0"/>
                    </a:cubicBezTo>
                    <a:cubicBezTo>
                      <a:pt x="915520" y="0"/>
                      <a:pt x="1179576" y="264050"/>
                      <a:pt x="1179576" y="589788"/>
                    </a:cubicBezTo>
                  </a:path>
                </a:pathLst>
              </a:custGeom>
              <a:grpFill/>
              <a:ln w="57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3" name="Freeform 102">
                <a:extLst>
                  <a:ext uri="{FF2B5EF4-FFF2-40B4-BE49-F238E27FC236}">
                    <a16:creationId xmlns:a16="http://schemas.microsoft.com/office/drawing/2014/main" id="{260BEACF-7FFE-FB3A-3C66-62221ECE7EE0}"/>
                  </a:ext>
                </a:extLst>
              </p:cNvPr>
              <p:cNvSpPr/>
              <p:nvPr/>
            </p:nvSpPr>
            <p:spPr>
              <a:xfrm>
                <a:off x="2831580" y="1927080"/>
                <a:ext cx="6528884" cy="3765064"/>
              </a:xfrm>
              <a:custGeom>
                <a:avLst/>
                <a:gdLst>
                  <a:gd name="connsiteX0" fmla="*/ 6213360 w 6528884"/>
                  <a:gd name="connsiteY0" fmla="*/ 1371617 h 3765064"/>
                  <a:gd name="connsiteX1" fmla="*/ 3600461 w 6528884"/>
                  <a:gd name="connsiteY1" fmla="*/ 68597 h 3765064"/>
                  <a:gd name="connsiteX2" fmla="*/ 3072407 w 6528884"/>
                  <a:gd name="connsiteY2" fmla="*/ 246899 h 3765064"/>
                  <a:gd name="connsiteX3" fmla="*/ 2126003 w 6528884"/>
                  <a:gd name="connsiteY3" fmla="*/ 2173998 h 3765064"/>
                  <a:gd name="connsiteX4" fmla="*/ 589811 w 6528884"/>
                  <a:gd name="connsiteY4" fmla="*/ 2173998 h 3765064"/>
                  <a:gd name="connsiteX5" fmla="*/ 589811 w 6528884"/>
                  <a:gd name="connsiteY5" fmla="*/ 294906 h 3765064"/>
                  <a:gd name="connsiteX6" fmla="*/ 294905 w 6528884"/>
                  <a:gd name="connsiteY6" fmla="*/ 0 h 3765064"/>
                  <a:gd name="connsiteX7" fmla="*/ 0 w 6528884"/>
                  <a:gd name="connsiteY7" fmla="*/ 294906 h 3765064"/>
                  <a:gd name="connsiteX8" fmla="*/ 0 w 6528884"/>
                  <a:gd name="connsiteY8" fmla="*/ 3470160 h 3765064"/>
                  <a:gd name="connsiteX9" fmla="*/ 294905 w 6528884"/>
                  <a:gd name="connsiteY9" fmla="*/ 3765065 h 3765064"/>
                  <a:gd name="connsiteX10" fmla="*/ 589811 w 6528884"/>
                  <a:gd name="connsiteY10" fmla="*/ 3470160 h 3765064"/>
                  <a:gd name="connsiteX11" fmla="*/ 589811 w 6528884"/>
                  <a:gd name="connsiteY11" fmla="*/ 2763786 h 3765064"/>
                  <a:gd name="connsiteX12" fmla="*/ 5939040 w 6528884"/>
                  <a:gd name="connsiteY12" fmla="*/ 2763786 h 3765064"/>
                  <a:gd name="connsiteX13" fmla="*/ 5939040 w 6528884"/>
                  <a:gd name="connsiteY13" fmla="*/ 3470160 h 3765064"/>
                  <a:gd name="connsiteX14" fmla="*/ 6233934 w 6528884"/>
                  <a:gd name="connsiteY14" fmla="*/ 3765065 h 3765064"/>
                  <a:gd name="connsiteX15" fmla="*/ 6528885 w 6528884"/>
                  <a:gd name="connsiteY15" fmla="*/ 3470160 h 3765064"/>
                  <a:gd name="connsiteX16" fmla="*/ 6528827 w 6528884"/>
                  <a:gd name="connsiteY16" fmla="*/ 1872246 h 3765064"/>
                  <a:gd name="connsiteX17" fmla="*/ 6213360 w 6528884"/>
                  <a:gd name="connsiteY17" fmla="*/ 1371600 h 3765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528884" h="3765064">
                    <a:moveTo>
                      <a:pt x="6213360" y="1371617"/>
                    </a:moveTo>
                    <a:lnTo>
                      <a:pt x="3600461" y="68597"/>
                    </a:lnTo>
                    <a:cubicBezTo>
                      <a:pt x="3408426" y="-27421"/>
                      <a:pt x="3168396" y="48012"/>
                      <a:pt x="3072407" y="246899"/>
                    </a:cubicBezTo>
                    <a:lnTo>
                      <a:pt x="2126003" y="2173998"/>
                    </a:lnTo>
                    <a:lnTo>
                      <a:pt x="589811" y="2173998"/>
                    </a:lnTo>
                    <a:lnTo>
                      <a:pt x="589811" y="294906"/>
                    </a:lnTo>
                    <a:cubicBezTo>
                      <a:pt x="589811" y="130308"/>
                      <a:pt x="459503" y="0"/>
                      <a:pt x="294905" y="0"/>
                    </a:cubicBezTo>
                    <a:cubicBezTo>
                      <a:pt x="130308" y="0"/>
                      <a:pt x="0" y="130308"/>
                      <a:pt x="0" y="294906"/>
                    </a:cubicBezTo>
                    <a:lnTo>
                      <a:pt x="0" y="3470160"/>
                    </a:lnTo>
                    <a:cubicBezTo>
                      <a:pt x="0" y="3634757"/>
                      <a:pt x="130308" y="3765065"/>
                      <a:pt x="294905" y="3765065"/>
                    </a:cubicBezTo>
                    <a:cubicBezTo>
                      <a:pt x="459503" y="3765065"/>
                      <a:pt x="589811" y="3634757"/>
                      <a:pt x="589811" y="3470160"/>
                    </a:cubicBezTo>
                    <a:lnTo>
                      <a:pt x="589811" y="2763786"/>
                    </a:lnTo>
                    <a:lnTo>
                      <a:pt x="5939040" y="2763786"/>
                    </a:lnTo>
                    <a:lnTo>
                      <a:pt x="5939040" y="3470160"/>
                    </a:lnTo>
                    <a:cubicBezTo>
                      <a:pt x="5939040" y="3634757"/>
                      <a:pt x="6069342" y="3765065"/>
                      <a:pt x="6233934" y="3765065"/>
                    </a:cubicBezTo>
                    <a:cubicBezTo>
                      <a:pt x="6398583" y="3765065"/>
                      <a:pt x="6528885" y="3634757"/>
                      <a:pt x="6528885" y="3470160"/>
                    </a:cubicBezTo>
                    <a:lnTo>
                      <a:pt x="6528827" y="1872246"/>
                    </a:lnTo>
                    <a:cubicBezTo>
                      <a:pt x="6521970" y="1659653"/>
                      <a:pt x="6405384" y="1467618"/>
                      <a:pt x="6213360" y="1371600"/>
                    </a:cubicBezTo>
                    <a:close/>
                  </a:path>
                </a:pathLst>
              </a:custGeom>
              <a:grpFill/>
              <a:ln w="57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55" name="Graphic 3">
              <a:extLst>
                <a:ext uri="{FF2B5EF4-FFF2-40B4-BE49-F238E27FC236}">
                  <a16:creationId xmlns:a16="http://schemas.microsoft.com/office/drawing/2014/main" id="{5BD1EF71-3DCC-FDB5-1BA7-42ED53CAB2F9}"/>
                </a:ext>
              </a:extLst>
            </p:cNvPr>
            <p:cNvGrpSpPr/>
            <p:nvPr/>
          </p:nvGrpSpPr>
          <p:grpSpPr>
            <a:xfrm>
              <a:off x="4177918" y="4604794"/>
              <a:ext cx="248750" cy="170495"/>
              <a:chOff x="2831580" y="1165860"/>
              <a:chExt cx="6528884" cy="4526285"/>
            </a:xfrm>
            <a:solidFill>
              <a:srgbClr val="975CA5"/>
            </a:solidFill>
          </p:grpSpPr>
          <p:sp>
            <p:nvSpPr>
              <p:cNvPr id="98" name="Freeform 97">
                <a:extLst>
                  <a:ext uri="{FF2B5EF4-FFF2-40B4-BE49-F238E27FC236}">
                    <a16:creationId xmlns:a16="http://schemas.microsoft.com/office/drawing/2014/main" id="{B15547BB-2EB6-CF27-DEC2-B7212D7E86F7}"/>
                  </a:ext>
                </a:extLst>
              </p:cNvPr>
              <p:cNvSpPr/>
              <p:nvPr/>
            </p:nvSpPr>
            <p:spPr>
              <a:xfrm>
                <a:off x="3777995" y="2551175"/>
                <a:ext cx="1179575" cy="1179575"/>
              </a:xfrm>
              <a:custGeom>
                <a:avLst/>
                <a:gdLst>
                  <a:gd name="connsiteX0" fmla="*/ 1179576 w 1179575"/>
                  <a:gd name="connsiteY0" fmla="*/ 589788 h 1179575"/>
                  <a:gd name="connsiteX1" fmla="*/ 589788 w 1179575"/>
                  <a:gd name="connsiteY1" fmla="*/ 1179576 h 1179575"/>
                  <a:gd name="connsiteX2" fmla="*/ 0 w 1179575"/>
                  <a:gd name="connsiteY2" fmla="*/ 589788 h 1179575"/>
                  <a:gd name="connsiteX3" fmla="*/ 589788 w 1179575"/>
                  <a:gd name="connsiteY3" fmla="*/ 0 h 1179575"/>
                  <a:gd name="connsiteX4" fmla="*/ 1179576 w 1179575"/>
                  <a:gd name="connsiteY4" fmla="*/ 589788 h 117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575" h="1179575">
                    <a:moveTo>
                      <a:pt x="1179576" y="589788"/>
                    </a:moveTo>
                    <a:cubicBezTo>
                      <a:pt x="1179576" y="915520"/>
                      <a:pt x="915526" y="1179576"/>
                      <a:pt x="589788" y="1179576"/>
                    </a:cubicBezTo>
                    <a:cubicBezTo>
                      <a:pt x="264056" y="1179576"/>
                      <a:pt x="0" y="915526"/>
                      <a:pt x="0" y="589788"/>
                    </a:cubicBezTo>
                    <a:cubicBezTo>
                      <a:pt x="0" y="264056"/>
                      <a:pt x="264073" y="0"/>
                      <a:pt x="589788" y="0"/>
                    </a:cubicBezTo>
                    <a:cubicBezTo>
                      <a:pt x="915520" y="0"/>
                      <a:pt x="1179576" y="264073"/>
                      <a:pt x="1179576" y="589788"/>
                    </a:cubicBezTo>
                  </a:path>
                </a:pathLst>
              </a:custGeom>
              <a:grpFill/>
              <a:ln w="57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" name="Freeform 98">
                <a:extLst>
                  <a:ext uri="{FF2B5EF4-FFF2-40B4-BE49-F238E27FC236}">
                    <a16:creationId xmlns:a16="http://schemas.microsoft.com/office/drawing/2014/main" id="{C04A99A8-D6EA-D569-00BC-6B7A2E972E63}"/>
                  </a:ext>
                </a:extLst>
              </p:cNvPr>
              <p:cNvSpPr/>
              <p:nvPr/>
            </p:nvSpPr>
            <p:spPr>
              <a:xfrm>
                <a:off x="4367784" y="1165860"/>
                <a:ext cx="1179575" cy="1179575"/>
              </a:xfrm>
              <a:custGeom>
                <a:avLst/>
                <a:gdLst>
                  <a:gd name="connsiteX0" fmla="*/ 1179576 w 1179575"/>
                  <a:gd name="connsiteY0" fmla="*/ 589788 h 1179575"/>
                  <a:gd name="connsiteX1" fmla="*/ 589788 w 1179575"/>
                  <a:gd name="connsiteY1" fmla="*/ 1179576 h 1179575"/>
                  <a:gd name="connsiteX2" fmla="*/ 0 w 1179575"/>
                  <a:gd name="connsiteY2" fmla="*/ 589788 h 1179575"/>
                  <a:gd name="connsiteX3" fmla="*/ 589788 w 1179575"/>
                  <a:gd name="connsiteY3" fmla="*/ 0 h 1179575"/>
                  <a:gd name="connsiteX4" fmla="*/ 1179576 w 1179575"/>
                  <a:gd name="connsiteY4" fmla="*/ 589788 h 117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575" h="1179575">
                    <a:moveTo>
                      <a:pt x="1179576" y="589788"/>
                    </a:moveTo>
                    <a:cubicBezTo>
                      <a:pt x="1179576" y="915520"/>
                      <a:pt x="915526" y="1179576"/>
                      <a:pt x="589788" y="1179576"/>
                    </a:cubicBezTo>
                    <a:cubicBezTo>
                      <a:pt x="264056" y="1179576"/>
                      <a:pt x="0" y="915526"/>
                      <a:pt x="0" y="589788"/>
                    </a:cubicBezTo>
                    <a:cubicBezTo>
                      <a:pt x="0" y="264056"/>
                      <a:pt x="264050" y="0"/>
                      <a:pt x="589788" y="0"/>
                    </a:cubicBezTo>
                    <a:cubicBezTo>
                      <a:pt x="915520" y="0"/>
                      <a:pt x="1179576" y="264050"/>
                      <a:pt x="1179576" y="589788"/>
                    </a:cubicBezTo>
                  </a:path>
                </a:pathLst>
              </a:custGeom>
              <a:grpFill/>
              <a:ln w="57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0" name="Freeform 99">
                <a:extLst>
                  <a:ext uri="{FF2B5EF4-FFF2-40B4-BE49-F238E27FC236}">
                    <a16:creationId xmlns:a16="http://schemas.microsoft.com/office/drawing/2014/main" id="{77A616C9-7174-4C1A-2FEF-A1FE20237D00}"/>
                  </a:ext>
                </a:extLst>
              </p:cNvPr>
              <p:cNvSpPr/>
              <p:nvPr/>
            </p:nvSpPr>
            <p:spPr>
              <a:xfrm>
                <a:off x="2831580" y="1927080"/>
                <a:ext cx="6528884" cy="3765064"/>
              </a:xfrm>
              <a:custGeom>
                <a:avLst/>
                <a:gdLst>
                  <a:gd name="connsiteX0" fmla="*/ 6213360 w 6528884"/>
                  <a:gd name="connsiteY0" fmla="*/ 1371617 h 3765064"/>
                  <a:gd name="connsiteX1" fmla="*/ 3600461 w 6528884"/>
                  <a:gd name="connsiteY1" fmla="*/ 68597 h 3765064"/>
                  <a:gd name="connsiteX2" fmla="*/ 3072407 w 6528884"/>
                  <a:gd name="connsiteY2" fmla="*/ 246899 h 3765064"/>
                  <a:gd name="connsiteX3" fmla="*/ 2126003 w 6528884"/>
                  <a:gd name="connsiteY3" fmla="*/ 2173998 h 3765064"/>
                  <a:gd name="connsiteX4" fmla="*/ 589811 w 6528884"/>
                  <a:gd name="connsiteY4" fmla="*/ 2173998 h 3765064"/>
                  <a:gd name="connsiteX5" fmla="*/ 589811 w 6528884"/>
                  <a:gd name="connsiteY5" fmla="*/ 294906 h 3765064"/>
                  <a:gd name="connsiteX6" fmla="*/ 294905 w 6528884"/>
                  <a:gd name="connsiteY6" fmla="*/ 0 h 3765064"/>
                  <a:gd name="connsiteX7" fmla="*/ 0 w 6528884"/>
                  <a:gd name="connsiteY7" fmla="*/ 294906 h 3765064"/>
                  <a:gd name="connsiteX8" fmla="*/ 0 w 6528884"/>
                  <a:gd name="connsiteY8" fmla="*/ 3470160 h 3765064"/>
                  <a:gd name="connsiteX9" fmla="*/ 294905 w 6528884"/>
                  <a:gd name="connsiteY9" fmla="*/ 3765065 h 3765064"/>
                  <a:gd name="connsiteX10" fmla="*/ 589811 w 6528884"/>
                  <a:gd name="connsiteY10" fmla="*/ 3470160 h 3765064"/>
                  <a:gd name="connsiteX11" fmla="*/ 589811 w 6528884"/>
                  <a:gd name="connsiteY11" fmla="*/ 2763786 h 3765064"/>
                  <a:gd name="connsiteX12" fmla="*/ 5939040 w 6528884"/>
                  <a:gd name="connsiteY12" fmla="*/ 2763786 h 3765064"/>
                  <a:gd name="connsiteX13" fmla="*/ 5939040 w 6528884"/>
                  <a:gd name="connsiteY13" fmla="*/ 3470160 h 3765064"/>
                  <a:gd name="connsiteX14" fmla="*/ 6233934 w 6528884"/>
                  <a:gd name="connsiteY14" fmla="*/ 3765065 h 3765064"/>
                  <a:gd name="connsiteX15" fmla="*/ 6528885 w 6528884"/>
                  <a:gd name="connsiteY15" fmla="*/ 3470160 h 3765064"/>
                  <a:gd name="connsiteX16" fmla="*/ 6528827 w 6528884"/>
                  <a:gd name="connsiteY16" fmla="*/ 1872246 h 3765064"/>
                  <a:gd name="connsiteX17" fmla="*/ 6213360 w 6528884"/>
                  <a:gd name="connsiteY17" fmla="*/ 1371600 h 3765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528884" h="3765064">
                    <a:moveTo>
                      <a:pt x="6213360" y="1371617"/>
                    </a:moveTo>
                    <a:lnTo>
                      <a:pt x="3600461" y="68597"/>
                    </a:lnTo>
                    <a:cubicBezTo>
                      <a:pt x="3408426" y="-27421"/>
                      <a:pt x="3168396" y="48012"/>
                      <a:pt x="3072407" y="246899"/>
                    </a:cubicBezTo>
                    <a:lnTo>
                      <a:pt x="2126003" y="2173998"/>
                    </a:lnTo>
                    <a:lnTo>
                      <a:pt x="589811" y="2173998"/>
                    </a:lnTo>
                    <a:lnTo>
                      <a:pt x="589811" y="294906"/>
                    </a:lnTo>
                    <a:cubicBezTo>
                      <a:pt x="589811" y="130308"/>
                      <a:pt x="459503" y="0"/>
                      <a:pt x="294905" y="0"/>
                    </a:cubicBezTo>
                    <a:cubicBezTo>
                      <a:pt x="130308" y="0"/>
                      <a:pt x="0" y="130308"/>
                      <a:pt x="0" y="294906"/>
                    </a:cubicBezTo>
                    <a:lnTo>
                      <a:pt x="0" y="3470160"/>
                    </a:lnTo>
                    <a:cubicBezTo>
                      <a:pt x="0" y="3634757"/>
                      <a:pt x="130308" y="3765065"/>
                      <a:pt x="294905" y="3765065"/>
                    </a:cubicBezTo>
                    <a:cubicBezTo>
                      <a:pt x="459503" y="3765065"/>
                      <a:pt x="589811" y="3634757"/>
                      <a:pt x="589811" y="3470160"/>
                    </a:cubicBezTo>
                    <a:lnTo>
                      <a:pt x="589811" y="2763786"/>
                    </a:lnTo>
                    <a:lnTo>
                      <a:pt x="5939040" y="2763786"/>
                    </a:lnTo>
                    <a:lnTo>
                      <a:pt x="5939040" y="3470160"/>
                    </a:lnTo>
                    <a:cubicBezTo>
                      <a:pt x="5939040" y="3634757"/>
                      <a:pt x="6069342" y="3765065"/>
                      <a:pt x="6233934" y="3765065"/>
                    </a:cubicBezTo>
                    <a:cubicBezTo>
                      <a:pt x="6398583" y="3765065"/>
                      <a:pt x="6528885" y="3634757"/>
                      <a:pt x="6528885" y="3470160"/>
                    </a:cubicBezTo>
                    <a:lnTo>
                      <a:pt x="6528827" y="1872246"/>
                    </a:lnTo>
                    <a:cubicBezTo>
                      <a:pt x="6521970" y="1659653"/>
                      <a:pt x="6405384" y="1467618"/>
                      <a:pt x="6213360" y="1371600"/>
                    </a:cubicBezTo>
                    <a:close/>
                  </a:path>
                </a:pathLst>
              </a:custGeom>
              <a:grpFill/>
              <a:ln w="57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56" name="Graphic 3">
              <a:extLst>
                <a:ext uri="{FF2B5EF4-FFF2-40B4-BE49-F238E27FC236}">
                  <a16:creationId xmlns:a16="http://schemas.microsoft.com/office/drawing/2014/main" id="{A86E45D2-3A58-0119-8F88-FA1F3AB0DEAE}"/>
                </a:ext>
              </a:extLst>
            </p:cNvPr>
            <p:cNvGrpSpPr/>
            <p:nvPr/>
          </p:nvGrpSpPr>
          <p:grpSpPr>
            <a:xfrm>
              <a:off x="4541475" y="4604794"/>
              <a:ext cx="248750" cy="170495"/>
              <a:chOff x="2831580" y="1165860"/>
              <a:chExt cx="6528884" cy="4526285"/>
            </a:xfrm>
            <a:solidFill>
              <a:srgbClr val="975CA5"/>
            </a:solidFill>
          </p:grpSpPr>
          <p:sp>
            <p:nvSpPr>
              <p:cNvPr id="95" name="Freeform 94">
                <a:extLst>
                  <a:ext uri="{FF2B5EF4-FFF2-40B4-BE49-F238E27FC236}">
                    <a16:creationId xmlns:a16="http://schemas.microsoft.com/office/drawing/2014/main" id="{B585B310-8FFB-EC1F-0CA4-3E5DFF1EEF79}"/>
                  </a:ext>
                </a:extLst>
              </p:cNvPr>
              <p:cNvSpPr/>
              <p:nvPr/>
            </p:nvSpPr>
            <p:spPr>
              <a:xfrm>
                <a:off x="3777995" y="2551175"/>
                <a:ext cx="1179575" cy="1179575"/>
              </a:xfrm>
              <a:custGeom>
                <a:avLst/>
                <a:gdLst>
                  <a:gd name="connsiteX0" fmla="*/ 1179576 w 1179575"/>
                  <a:gd name="connsiteY0" fmla="*/ 589788 h 1179575"/>
                  <a:gd name="connsiteX1" fmla="*/ 589788 w 1179575"/>
                  <a:gd name="connsiteY1" fmla="*/ 1179576 h 1179575"/>
                  <a:gd name="connsiteX2" fmla="*/ 0 w 1179575"/>
                  <a:gd name="connsiteY2" fmla="*/ 589788 h 1179575"/>
                  <a:gd name="connsiteX3" fmla="*/ 589788 w 1179575"/>
                  <a:gd name="connsiteY3" fmla="*/ 0 h 1179575"/>
                  <a:gd name="connsiteX4" fmla="*/ 1179576 w 1179575"/>
                  <a:gd name="connsiteY4" fmla="*/ 589788 h 117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575" h="1179575">
                    <a:moveTo>
                      <a:pt x="1179576" y="589788"/>
                    </a:moveTo>
                    <a:cubicBezTo>
                      <a:pt x="1179576" y="915520"/>
                      <a:pt x="915526" y="1179576"/>
                      <a:pt x="589788" y="1179576"/>
                    </a:cubicBezTo>
                    <a:cubicBezTo>
                      <a:pt x="264056" y="1179576"/>
                      <a:pt x="0" y="915526"/>
                      <a:pt x="0" y="589788"/>
                    </a:cubicBezTo>
                    <a:cubicBezTo>
                      <a:pt x="0" y="264056"/>
                      <a:pt x="264073" y="0"/>
                      <a:pt x="589788" y="0"/>
                    </a:cubicBezTo>
                    <a:cubicBezTo>
                      <a:pt x="915520" y="0"/>
                      <a:pt x="1179576" y="264073"/>
                      <a:pt x="1179576" y="589788"/>
                    </a:cubicBezTo>
                  </a:path>
                </a:pathLst>
              </a:custGeom>
              <a:grpFill/>
              <a:ln w="57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6" name="Freeform 95">
                <a:extLst>
                  <a:ext uri="{FF2B5EF4-FFF2-40B4-BE49-F238E27FC236}">
                    <a16:creationId xmlns:a16="http://schemas.microsoft.com/office/drawing/2014/main" id="{E7F7BED1-8AE0-EFAD-445A-A5A8F659B8AD}"/>
                  </a:ext>
                </a:extLst>
              </p:cNvPr>
              <p:cNvSpPr/>
              <p:nvPr/>
            </p:nvSpPr>
            <p:spPr>
              <a:xfrm>
                <a:off x="4367784" y="1165860"/>
                <a:ext cx="1179575" cy="1179575"/>
              </a:xfrm>
              <a:custGeom>
                <a:avLst/>
                <a:gdLst>
                  <a:gd name="connsiteX0" fmla="*/ 1179576 w 1179575"/>
                  <a:gd name="connsiteY0" fmla="*/ 589788 h 1179575"/>
                  <a:gd name="connsiteX1" fmla="*/ 589788 w 1179575"/>
                  <a:gd name="connsiteY1" fmla="*/ 1179576 h 1179575"/>
                  <a:gd name="connsiteX2" fmla="*/ 0 w 1179575"/>
                  <a:gd name="connsiteY2" fmla="*/ 589788 h 1179575"/>
                  <a:gd name="connsiteX3" fmla="*/ 589788 w 1179575"/>
                  <a:gd name="connsiteY3" fmla="*/ 0 h 1179575"/>
                  <a:gd name="connsiteX4" fmla="*/ 1179576 w 1179575"/>
                  <a:gd name="connsiteY4" fmla="*/ 589788 h 117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575" h="1179575">
                    <a:moveTo>
                      <a:pt x="1179576" y="589788"/>
                    </a:moveTo>
                    <a:cubicBezTo>
                      <a:pt x="1179576" y="915520"/>
                      <a:pt x="915526" y="1179576"/>
                      <a:pt x="589788" y="1179576"/>
                    </a:cubicBezTo>
                    <a:cubicBezTo>
                      <a:pt x="264056" y="1179576"/>
                      <a:pt x="0" y="915526"/>
                      <a:pt x="0" y="589788"/>
                    </a:cubicBezTo>
                    <a:cubicBezTo>
                      <a:pt x="0" y="264056"/>
                      <a:pt x="264050" y="0"/>
                      <a:pt x="589788" y="0"/>
                    </a:cubicBezTo>
                    <a:cubicBezTo>
                      <a:pt x="915520" y="0"/>
                      <a:pt x="1179576" y="264050"/>
                      <a:pt x="1179576" y="589788"/>
                    </a:cubicBezTo>
                  </a:path>
                </a:pathLst>
              </a:custGeom>
              <a:grpFill/>
              <a:ln w="57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7" name="Freeform 96">
                <a:extLst>
                  <a:ext uri="{FF2B5EF4-FFF2-40B4-BE49-F238E27FC236}">
                    <a16:creationId xmlns:a16="http://schemas.microsoft.com/office/drawing/2014/main" id="{CE89B930-9EC9-D1B4-C025-FDDABDF6924E}"/>
                  </a:ext>
                </a:extLst>
              </p:cNvPr>
              <p:cNvSpPr/>
              <p:nvPr/>
            </p:nvSpPr>
            <p:spPr>
              <a:xfrm>
                <a:off x="2831580" y="1927080"/>
                <a:ext cx="6528884" cy="3765064"/>
              </a:xfrm>
              <a:custGeom>
                <a:avLst/>
                <a:gdLst>
                  <a:gd name="connsiteX0" fmla="*/ 6213360 w 6528884"/>
                  <a:gd name="connsiteY0" fmla="*/ 1371617 h 3765064"/>
                  <a:gd name="connsiteX1" fmla="*/ 3600461 w 6528884"/>
                  <a:gd name="connsiteY1" fmla="*/ 68597 h 3765064"/>
                  <a:gd name="connsiteX2" fmla="*/ 3072407 w 6528884"/>
                  <a:gd name="connsiteY2" fmla="*/ 246899 h 3765064"/>
                  <a:gd name="connsiteX3" fmla="*/ 2126003 w 6528884"/>
                  <a:gd name="connsiteY3" fmla="*/ 2173998 h 3765064"/>
                  <a:gd name="connsiteX4" fmla="*/ 589811 w 6528884"/>
                  <a:gd name="connsiteY4" fmla="*/ 2173998 h 3765064"/>
                  <a:gd name="connsiteX5" fmla="*/ 589811 w 6528884"/>
                  <a:gd name="connsiteY5" fmla="*/ 294906 h 3765064"/>
                  <a:gd name="connsiteX6" fmla="*/ 294905 w 6528884"/>
                  <a:gd name="connsiteY6" fmla="*/ 0 h 3765064"/>
                  <a:gd name="connsiteX7" fmla="*/ 0 w 6528884"/>
                  <a:gd name="connsiteY7" fmla="*/ 294906 h 3765064"/>
                  <a:gd name="connsiteX8" fmla="*/ 0 w 6528884"/>
                  <a:gd name="connsiteY8" fmla="*/ 3470160 h 3765064"/>
                  <a:gd name="connsiteX9" fmla="*/ 294905 w 6528884"/>
                  <a:gd name="connsiteY9" fmla="*/ 3765065 h 3765064"/>
                  <a:gd name="connsiteX10" fmla="*/ 589811 w 6528884"/>
                  <a:gd name="connsiteY10" fmla="*/ 3470160 h 3765064"/>
                  <a:gd name="connsiteX11" fmla="*/ 589811 w 6528884"/>
                  <a:gd name="connsiteY11" fmla="*/ 2763786 h 3765064"/>
                  <a:gd name="connsiteX12" fmla="*/ 5939040 w 6528884"/>
                  <a:gd name="connsiteY12" fmla="*/ 2763786 h 3765064"/>
                  <a:gd name="connsiteX13" fmla="*/ 5939040 w 6528884"/>
                  <a:gd name="connsiteY13" fmla="*/ 3470160 h 3765064"/>
                  <a:gd name="connsiteX14" fmla="*/ 6233934 w 6528884"/>
                  <a:gd name="connsiteY14" fmla="*/ 3765065 h 3765064"/>
                  <a:gd name="connsiteX15" fmla="*/ 6528885 w 6528884"/>
                  <a:gd name="connsiteY15" fmla="*/ 3470160 h 3765064"/>
                  <a:gd name="connsiteX16" fmla="*/ 6528827 w 6528884"/>
                  <a:gd name="connsiteY16" fmla="*/ 1872246 h 3765064"/>
                  <a:gd name="connsiteX17" fmla="*/ 6213360 w 6528884"/>
                  <a:gd name="connsiteY17" fmla="*/ 1371600 h 3765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528884" h="3765064">
                    <a:moveTo>
                      <a:pt x="6213360" y="1371617"/>
                    </a:moveTo>
                    <a:lnTo>
                      <a:pt x="3600461" y="68597"/>
                    </a:lnTo>
                    <a:cubicBezTo>
                      <a:pt x="3408426" y="-27421"/>
                      <a:pt x="3168396" y="48012"/>
                      <a:pt x="3072407" y="246899"/>
                    </a:cubicBezTo>
                    <a:lnTo>
                      <a:pt x="2126003" y="2173998"/>
                    </a:lnTo>
                    <a:lnTo>
                      <a:pt x="589811" y="2173998"/>
                    </a:lnTo>
                    <a:lnTo>
                      <a:pt x="589811" y="294906"/>
                    </a:lnTo>
                    <a:cubicBezTo>
                      <a:pt x="589811" y="130308"/>
                      <a:pt x="459503" y="0"/>
                      <a:pt x="294905" y="0"/>
                    </a:cubicBezTo>
                    <a:cubicBezTo>
                      <a:pt x="130308" y="0"/>
                      <a:pt x="0" y="130308"/>
                      <a:pt x="0" y="294906"/>
                    </a:cubicBezTo>
                    <a:lnTo>
                      <a:pt x="0" y="3470160"/>
                    </a:lnTo>
                    <a:cubicBezTo>
                      <a:pt x="0" y="3634757"/>
                      <a:pt x="130308" y="3765065"/>
                      <a:pt x="294905" y="3765065"/>
                    </a:cubicBezTo>
                    <a:cubicBezTo>
                      <a:pt x="459503" y="3765065"/>
                      <a:pt x="589811" y="3634757"/>
                      <a:pt x="589811" y="3470160"/>
                    </a:cubicBezTo>
                    <a:lnTo>
                      <a:pt x="589811" y="2763786"/>
                    </a:lnTo>
                    <a:lnTo>
                      <a:pt x="5939040" y="2763786"/>
                    </a:lnTo>
                    <a:lnTo>
                      <a:pt x="5939040" y="3470160"/>
                    </a:lnTo>
                    <a:cubicBezTo>
                      <a:pt x="5939040" y="3634757"/>
                      <a:pt x="6069342" y="3765065"/>
                      <a:pt x="6233934" y="3765065"/>
                    </a:cubicBezTo>
                    <a:cubicBezTo>
                      <a:pt x="6398583" y="3765065"/>
                      <a:pt x="6528885" y="3634757"/>
                      <a:pt x="6528885" y="3470160"/>
                    </a:cubicBezTo>
                    <a:lnTo>
                      <a:pt x="6528827" y="1872246"/>
                    </a:lnTo>
                    <a:cubicBezTo>
                      <a:pt x="6521970" y="1659653"/>
                      <a:pt x="6405384" y="1467618"/>
                      <a:pt x="6213360" y="1371600"/>
                    </a:cubicBezTo>
                    <a:close/>
                  </a:path>
                </a:pathLst>
              </a:custGeom>
              <a:grpFill/>
              <a:ln w="57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57" name="Graphic 3">
              <a:extLst>
                <a:ext uri="{FF2B5EF4-FFF2-40B4-BE49-F238E27FC236}">
                  <a16:creationId xmlns:a16="http://schemas.microsoft.com/office/drawing/2014/main" id="{512A5704-715D-8A2E-44EB-EC044A3B9BF8}"/>
                </a:ext>
              </a:extLst>
            </p:cNvPr>
            <p:cNvGrpSpPr/>
            <p:nvPr/>
          </p:nvGrpSpPr>
          <p:grpSpPr>
            <a:xfrm>
              <a:off x="4905032" y="4604794"/>
              <a:ext cx="248750" cy="170495"/>
              <a:chOff x="2831580" y="1165860"/>
              <a:chExt cx="6528884" cy="4526285"/>
            </a:xfrm>
            <a:solidFill>
              <a:srgbClr val="975CA5"/>
            </a:solidFill>
          </p:grpSpPr>
          <p:sp>
            <p:nvSpPr>
              <p:cNvPr id="92" name="Freeform 91">
                <a:extLst>
                  <a:ext uri="{FF2B5EF4-FFF2-40B4-BE49-F238E27FC236}">
                    <a16:creationId xmlns:a16="http://schemas.microsoft.com/office/drawing/2014/main" id="{A8134E79-2F1E-FC43-A6C3-BB6BB2F8EBF6}"/>
                  </a:ext>
                </a:extLst>
              </p:cNvPr>
              <p:cNvSpPr/>
              <p:nvPr/>
            </p:nvSpPr>
            <p:spPr>
              <a:xfrm>
                <a:off x="3777995" y="2551175"/>
                <a:ext cx="1179575" cy="1179575"/>
              </a:xfrm>
              <a:custGeom>
                <a:avLst/>
                <a:gdLst>
                  <a:gd name="connsiteX0" fmla="*/ 1179576 w 1179575"/>
                  <a:gd name="connsiteY0" fmla="*/ 589788 h 1179575"/>
                  <a:gd name="connsiteX1" fmla="*/ 589788 w 1179575"/>
                  <a:gd name="connsiteY1" fmla="*/ 1179576 h 1179575"/>
                  <a:gd name="connsiteX2" fmla="*/ 0 w 1179575"/>
                  <a:gd name="connsiteY2" fmla="*/ 589788 h 1179575"/>
                  <a:gd name="connsiteX3" fmla="*/ 589788 w 1179575"/>
                  <a:gd name="connsiteY3" fmla="*/ 0 h 1179575"/>
                  <a:gd name="connsiteX4" fmla="*/ 1179576 w 1179575"/>
                  <a:gd name="connsiteY4" fmla="*/ 589788 h 117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575" h="1179575">
                    <a:moveTo>
                      <a:pt x="1179576" y="589788"/>
                    </a:moveTo>
                    <a:cubicBezTo>
                      <a:pt x="1179576" y="915520"/>
                      <a:pt x="915526" y="1179576"/>
                      <a:pt x="589788" y="1179576"/>
                    </a:cubicBezTo>
                    <a:cubicBezTo>
                      <a:pt x="264056" y="1179576"/>
                      <a:pt x="0" y="915526"/>
                      <a:pt x="0" y="589788"/>
                    </a:cubicBezTo>
                    <a:cubicBezTo>
                      <a:pt x="0" y="264056"/>
                      <a:pt x="264073" y="0"/>
                      <a:pt x="589788" y="0"/>
                    </a:cubicBezTo>
                    <a:cubicBezTo>
                      <a:pt x="915520" y="0"/>
                      <a:pt x="1179576" y="264073"/>
                      <a:pt x="1179576" y="589788"/>
                    </a:cubicBezTo>
                  </a:path>
                </a:pathLst>
              </a:custGeom>
              <a:grpFill/>
              <a:ln w="57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3" name="Freeform 92">
                <a:extLst>
                  <a:ext uri="{FF2B5EF4-FFF2-40B4-BE49-F238E27FC236}">
                    <a16:creationId xmlns:a16="http://schemas.microsoft.com/office/drawing/2014/main" id="{05E35198-C0EB-58BF-1CAD-7B231DC5F90C}"/>
                  </a:ext>
                </a:extLst>
              </p:cNvPr>
              <p:cNvSpPr/>
              <p:nvPr/>
            </p:nvSpPr>
            <p:spPr>
              <a:xfrm>
                <a:off x="4367784" y="1165860"/>
                <a:ext cx="1179575" cy="1179575"/>
              </a:xfrm>
              <a:custGeom>
                <a:avLst/>
                <a:gdLst>
                  <a:gd name="connsiteX0" fmla="*/ 1179576 w 1179575"/>
                  <a:gd name="connsiteY0" fmla="*/ 589788 h 1179575"/>
                  <a:gd name="connsiteX1" fmla="*/ 589788 w 1179575"/>
                  <a:gd name="connsiteY1" fmla="*/ 1179576 h 1179575"/>
                  <a:gd name="connsiteX2" fmla="*/ 0 w 1179575"/>
                  <a:gd name="connsiteY2" fmla="*/ 589788 h 1179575"/>
                  <a:gd name="connsiteX3" fmla="*/ 589788 w 1179575"/>
                  <a:gd name="connsiteY3" fmla="*/ 0 h 1179575"/>
                  <a:gd name="connsiteX4" fmla="*/ 1179576 w 1179575"/>
                  <a:gd name="connsiteY4" fmla="*/ 589788 h 117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575" h="1179575">
                    <a:moveTo>
                      <a:pt x="1179576" y="589788"/>
                    </a:moveTo>
                    <a:cubicBezTo>
                      <a:pt x="1179576" y="915520"/>
                      <a:pt x="915526" y="1179576"/>
                      <a:pt x="589788" y="1179576"/>
                    </a:cubicBezTo>
                    <a:cubicBezTo>
                      <a:pt x="264056" y="1179576"/>
                      <a:pt x="0" y="915526"/>
                      <a:pt x="0" y="589788"/>
                    </a:cubicBezTo>
                    <a:cubicBezTo>
                      <a:pt x="0" y="264056"/>
                      <a:pt x="264050" y="0"/>
                      <a:pt x="589788" y="0"/>
                    </a:cubicBezTo>
                    <a:cubicBezTo>
                      <a:pt x="915520" y="0"/>
                      <a:pt x="1179576" y="264050"/>
                      <a:pt x="1179576" y="589788"/>
                    </a:cubicBezTo>
                  </a:path>
                </a:pathLst>
              </a:custGeom>
              <a:grpFill/>
              <a:ln w="57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4" name="Freeform 93">
                <a:extLst>
                  <a:ext uri="{FF2B5EF4-FFF2-40B4-BE49-F238E27FC236}">
                    <a16:creationId xmlns:a16="http://schemas.microsoft.com/office/drawing/2014/main" id="{BB65C03A-2A98-F8A2-7180-9C1422505823}"/>
                  </a:ext>
                </a:extLst>
              </p:cNvPr>
              <p:cNvSpPr/>
              <p:nvPr/>
            </p:nvSpPr>
            <p:spPr>
              <a:xfrm>
                <a:off x="2831580" y="1927080"/>
                <a:ext cx="6528884" cy="3765064"/>
              </a:xfrm>
              <a:custGeom>
                <a:avLst/>
                <a:gdLst>
                  <a:gd name="connsiteX0" fmla="*/ 6213360 w 6528884"/>
                  <a:gd name="connsiteY0" fmla="*/ 1371617 h 3765064"/>
                  <a:gd name="connsiteX1" fmla="*/ 3600461 w 6528884"/>
                  <a:gd name="connsiteY1" fmla="*/ 68597 h 3765064"/>
                  <a:gd name="connsiteX2" fmla="*/ 3072407 w 6528884"/>
                  <a:gd name="connsiteY2" fmla="*/ 246899 h 3765064"/>
                  <a:gd name="connsiteX3" fmla="*/ 2126003 w 6528884"/>
                  <a:gd name="connsiteY3" fmla="*/ 2173998 h 3765064"/>
                  <a:gd name="connsiteX4" fmla="*/ 589811 w 6528884"/>
                  <a:gd name="connsiteY4" fmla="*/ 2173998 h 3765064"/>
                  <a:gd name="connsiteX5" fmla="*/ 589811 w 6528884"/>
                  <a:gd name="connsiteY5" fmla="*/ 294906 h 3765064"/>
                  <a:gd name="connsiteX6" fmla="*/ 294905 w 6528884"/>
                  <a:gd name="connsiteY6" fmla="*/ 0 h 3765064"/>
                  <a:gd name="connsiteX7" fmla="*/ 0 w 6528884"/>
                  <a:gd name="connsiteY7" fmla="*/ 294906 h 3765064"/>
                  <a:gd name="connsiteX8" fmla="*/ 0 w 6528884"/>
                  <a:gd name="connsiteY8" fmla="*/ 3470160 h 3765064"/>
                  <a:gd name="connsiteX9" fmla="*/ 294905 w 6528884"/>
                  <a:gd name="connsiteY9" fmla="*/ 3765065 h 3765064"/>
                  <a:gd name="connsiteX10" fmla="*/ 589811 w 6528884"/>
                  <a:gd name="connsiteY10" fmla="*/ 3470160 h 3765064"/>
                  <a:gd name="connsiteX11" fmla="*/ 589811 w 6528884"/>
                  <a:gd name="connsiteY11" fmla="*/ 2763786 h 3765064"/>
                  <a:gd name="connsiteX12" fmla="*/ 5939040 w 6528884"/>
                  <a:gd name="connsiteY12" fmla="*/ 2763786 h 3765064"/>
                  <a:gd name="connsiteX13" fmla="*/ 5939040 w 6528884"/>
                  <a:gd name="connsiteY13" fmla="*/ 3470160 h 3765064"/>
                  <a:gd name="connsiteX14" fmla="*/ 6233934 w 6528884"/>
                  <a:gd name="connsiteY14" fmla="*/ 3765065 h 3765064"/>
                  <a:gd name="connsiteX15" fmla="*/ 6528885 w 6528884"/>
                  <a:gd name="connsiteY15" fmla="*/ 3470160 h 3765064"/>
                  <a:gd name="connsiteX16" fmla="*/ 6528827 w 6528884"/>
                  <a:gd name="connsiteY16" fmla="*/ 1872246 h 3765064"/>
                  <a:gd name="connsiteX17" fmla="*/ 6213360 w 6528884"/>
                  <a:gd name="connsiteY17" fmla="*/ 1371600 h 3765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528884" h="3765064">
                    <a:moveTo>
                      <a:pt x="6213360" y="1371617"/>
                    </a:moveTo>
                    <a:lnTo>
                      <a:pt x="3600461" y="68597"/>
                    </a:lnTo>
                    <a:cubicBezTo>
                      <a:pt x="3408426" y="-27421"/>
                      <a:pt x="3168396" y="48012"/>
                      <a:pt x="3072407" y="246899"/>
                    </a:cubicBezTo>
                    <a:lnTo>
                      <a:pt x="2126003" y="2173998"/>
                    </a:lnTo>
                    <a:lnTo>
                      <a:pt x="589811" y="2173998"/>
                    </a:lnTo>
                    <a:lnTo>
                      <a:pt x="589811" y="294906"/>
                    </a:lnTo>
                    <a:cubicBezTo>
                      <a:pt x="589811" y="130308"/>
                      <a:pt x="459503" y="0"/>
                      <a:pt x="294905" y="0"/>
                    </a:cubicBezTo>
                    <a:cubicBezTo>
                      <a:pt x="130308" y="0"/>
                      <a:pt x="0" y="130308"/>
                      <a:pt x="0" y="294906"/>
                    </a:cubicBezTo>
                    <a:lnTo>
                      <a:pt x="0" y="3470160"/>
                    </a:lnTo>
                    <a:cubicBezTo>
                      <a:pt x="0" y="3634757"/>
                      <a:pt x="130308" y="3765065"/>
                      <a:pt x="294905" y="3765065"/>
                    </a:cubicBezTo>
                    <a:cubicBezTo>
                      <a:pt x="459503" y="3765065"/>
                      <a:pt x="589811" y="3634757"/>
                      <a:pt x="589811" y="3470160"/>
                    </a:cubicBezTo>
                    <a:lnTo>
                      <a:pt x="589811" y="2763786"/>
                    </a:lnTo>
                    <a:lnTo>
                      <a:pt x="5939040" y="2763786"/>
                    </a:lnTo>
                    <a:lnTo>
                      <a:pt x="5939040" y="3470160"/>
                    </a:lnTo>
                    <a:cubicBezTo>
                      <a:pt x="5939040" y="3634757"/>
                      <a:pt x="6069342" y="3765065"/>
                      <a:pt x="6233934" y="3765065"/>
                    </a:cubicBezTo>
                    <a:cubicBezTo>
                      <a:pt x="6398583" y="3765065"/>
                      <a:pt x="6528885" y="3634757"/>
                      <a:pt x="6528885" y="3470160"/>
                    </a:cubicBezTo>
                    <a:lnTo>
                      <a:pt x="6528827" y="1872246"/>
                    </a:lnTo>
                    <a:cubicBezTo>
                      <a:pt x="6521970" y="1659653"/>
                      <a:pt x="6405384" y="1467618"/>
                      <a:pt x="6213360" y="1371600"/>
                    </a:cubicBezTo>
                    <a:close/>
                  </a:path>
                </a:pathLst>
              </a:custGeom>
              <a:grpFill/>
              <a:ln w="57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58" name="Graphic 3">
              <a:extLst>
                <a:ext uri="{FF2B5EF4-FFF2-40B4-BE49-F238E27FC236}">
                  <a16:creationId xmlns:a16="http://schemas.microsoft.com/office/drawing/2014/main" id="{3DF5811E-0D8A-EF71-3275-666FEABB0742}"/>
                </a:ext>
              </a:extLst>
            </p:cNvPr>
            <p:cNvGrpSpPr/>
            <p:nvPr/>
          </p:nvGrpSpPr>
          <p:grpSpPr>
            <a:xfrm>
              <a:off x="5268589" y="4604794"/>
              <a:ext cx="248750" cy="170495"/>
              <a:chOff x="2831580" y="1165860"/>
              <a:chExt cx="6528884" cy="4526285"/>
            </a:xfrm>
            <a:solidFill>
              <a:srgbClr val="975CA5"/>
            </a:solidFill>
          </p:grpSpPr>
          <p:sp>
            <p:nvSpPr>
              <p:cNvPr id="89" name="Freeform 88">
                <a:extLst>
                  <a:ext uri="{FF2B5EF4-FFF2-40B4-BE49-F238E27FC236}">
                    <a16:creationId xmlns:a16="http://schemas.microsoft.com/office/drawing/2014/main" id="{1AFFD3DB-ACF7-3C33-CA58-F3BEAE7EEBB6}"/>
                  </a:ext>
                </a:extLst>
              </p:cNvPr>
              <p:cNvSpPr/>
              <p:nvPr/>
            </p:nvSpPr>
            <p:spPr>
              <a:xfrm>
                <a:off x="3777995" y="2551175"/>
                <a:ext cx="1179575" cy="1179575"/>
              </a:xfrm>
              <a:custGeom>
                <a:avLst/>
                <a:gdLst>
                  <a:gd name="connsiteX0" fmla="*/ 1179576 w 1179575"/>
                  <a:gd name="connsiteY0" fmla="*/ 589788 h 1179575"/>
                  <a:gd name="connsiteX1" fmla="*/ 589788 w 1179575"/>
                  <a:gd name="connsiteY1" fmla="*/ 1179576 h 1179575"/>
                  <a:gd name="connsiteX2" fmla="*/ 0 w 1179575"/>
                  <a:gd name="connsiteY2" fmla="*/ 589788 h 1179575"/>
                  <a:gd name="connsiteX3" fmla="*/ 589788 w 1179575"/>
                  <a:gd name="connsiteY3" fmla="*/ 0 h 1179575"/>
                  <a:gd name="connsiteX4" fmla="*/ 1179576 w 1179575"/>
                  <a:gd name="connsiteY4" fmla="*/ 589788 h 117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575" h="1179575">
                    <a:moveTo>
                      <a:pt x="1179576" y="589788"/>
                    </a:moveTo>
                    <a:cubicBezTo>
                      <a:pt x="1179576" y="915520"/>
                      <a:pt x="915526" y="1179576"/>
                      <a:pt x="589788" y="1179576"/>
                    </a:cubicBezTo>
                    <a:cubicBezTo>
                      <a:pt x="264056" y="1179576"/>
                      <a:pt x="0" y="915526"/>
                      <a:pt x="0" y="589788"/>
                    </a:cubicBezTo>
                    <a:cubicBezTo>
                      <a:pt x="0" y="264056"/>
                      <a:pt x="264073" y="0"/>
                      <a:pt x="589788" y="0"/>
                    </a:cubicBezTo>
                    <a:cubicBezTo>
                      <a:pt x="915520" y="0"/>
                      <a:pt x="1179576" y="264073"/>
                      <a:pt x="1179576" y="589788"/>
                    </a:cubicBezTo>
                  </a:path>
                </a:pathLst>
              </a:custGeom>
              <a:grpFill/>
              <a:ln w="57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0" name="Freeform 89">
                <a:extLst>
                  <a:ext uri="{FF2B5EF4-FFF2-40B4-BE49-F238E27FC236}">
                    <a16:creationId xmlns:a16="http://schemas.microsoft.com/office/drawing/2014/main" id="{AB3A5F35-2DF8-BDA3-0B51-A6FB21A24D04}"/>
                  </a:ext>
                </a:extLst>
              </p:cNvPr>
              <p:cNvSpPr/>
              <p:nvPr/>
            </p:nvSpPr>
            <p:spPr>
              <a:xfrm>
                <a:off x="4367784" y="1165860"/>
                <a:ext cx="1179575" cy="1179575"/>
              </a:xfrm>
              <a:custGeom>
                <a:avLst/>
                <a:gdLst>
                  <a:gd name="connsiteX0" fmla="*/ 1179576 w 1179575"/>
                  <a:gd name="connsiteY0" fmla="*/ 589788 h 1179575"/>
                  <a:gd name="connsiteX1" fmla="*/ 589788 w 1179575"/>
                  <a:gd name="connsiteY1" fmla="*/ 1179576 h 1179575"/>
                  <a:gd name="connsiteX2" fmla="*/ 0 w 1179575"/>
                  <a:gd name="connsiteY2" fmla="*/ 589788 h 1179575"/>
                  <a:gd name="connsiteX3" fmla="*/ 589788 w 1179575"/>
                  <a:gd name="connsiteY3" fmla="*/ 0 h 1179575"/>
                  <a:gd name="connsiteX4" fmla="*/ 1179576 w 1179575"/>
                  <a:gd name="connsiteY4" fmla="*/ 589788 h 117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575" h="1179575">
                    <a:moveTo>
                      <a:pt x="1179576" y="589788"/>
                    </a:moveTo>
                    <a:cubicBezTo>
                      <a:pt x="1179576" y="915520"/>
                      <a:pt x="915526" y="1179576"/>
                      <a:pt x="589788" y="1179576"/>
                    </a:cubicBezTo>
                    <a:cubicBezTo>
                      <a:pt x="264056" y="1179576"/>
                      <a:pt x="0" y="915526"/>
                      <a:pt x="0" y="589788"/>
                    </a:cubicBezTo>
                    <a:cubicBezTo>
                      <a:pt x="0" y="264056"/>
                      <a:pt x="264050" y="0"/>
                      <a:pt x="589788" y="0"/>
                    </a:cubicBezTo>
                    <a:cubicBezTo>
                      <a:pt x="915520" y="0"/>
                      <a:pt x="1179576" y="264050"/>
                      <a:pt x="1179576" y="589788"/>
                    </a:cubicBezTo>
                  </a:path>
                </a:pathLst>
              </a:custGeom>
              <a:grpFill/>
              <a:ln w="57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1" name="Freeform 90">
                <a:extLst>
                  <a:ext uri="{FF2B5EF4-FFF2-40B4-BE49-F238E27FC236}">
                    <a16:creationId xmlns:a16="http://schemas.microsoft.com/office/drawing/2014/main" id="{38EE2809-97B1-7D6E-4F13-06EE290562FC}"/>
                  </a:ext>
                </a:extLst>
              </p:cNvPr>
              <p:cNvSpPr/>
              <p:nvPr/>
            </p:nvSpPr>
            <p:spPr>
              <a:xfrm>
                <a:off x="2831580" y="1927080"/>
                <a:ext cx="6528884" cy="3765064"/>
              </a:xfrm>
              <a:custGeom>
                <a:avLst/>
                <a:gdLst>
                  <a:gd name="connsiteX0" fmla="*/ 6213360 w 6528884"/>
                  <a:gd name="connsiteY0" fmla="*/ 1371617 h 3765064"/>
                  <a:gd name="connsiteX1" fmla="*/ 3600461 w 6528884"/>
                  <a:gd name="connsiteY1" fmla="*/ 68597 h 3765064"/>
                  <a:gd name="connsiteX2" fmla="*/ 3072407 w 6528884"/>
                  <a:gd name="connsiteY2" fmla="*/ 246899 h 3765064"/>
                  <a:gd name="connsiteX3" fmla="*/ 2126003 w 6528884"/>
                  <a:gd name="connsiteY3" fmla="*/ 2173998 h 3765064"/>
                  <a:gd name="connsiteX4" fmla="*/ 589811 w 6528884"/>
                  <a:gd name="connsiteY4" fmla="*/ 2173998 h 3765064"/>
                  <a:gd name="connsiteX5" fmla="*/ 589811 w 6528884"/>
                  <a:gd name="connsiteY5" fmla="*/ 294906 h 3765064"/>
                  <a:gd name="connsiteX6" fmla="*/ 294905 w 6528884"/>
                  <a:gd name="connsiteY6" fmla="*/ 0 h 3765064"/>
                  <a:gd name="connsiteX7" fmla="*/ 0 w 6528884"/>
                  <a:gd name="connsiteY7" fmla="*/ 294906 h 3765064"/>
                  <a:gd name="connsiteX8" fmla="*/ 0 w 6528884"/>
                  <a:gd name="connsiteY8" fmla="*/ 3470160 h 3765064"/>
                  <a:gd name="connsiteX9" fmla="*/ 294905 w 6528884"/>
                  <a:gd name="connsiteY9" fmla="*/ 3765065 h 3765064"/>
                  <a:gd name="connsiteX10" fmla="*/ 589811 w 6528884"/>
                  <a:gd name="connsiteY10" fmla="*/ 3470160 h 3765064"/>
                  <a:gd name="connsiteX11" fmla="*/ 589811 w 6528884"/>
                  <a:gd name="connsiteY11" fmla="*/ 2763786 h 3765064"/>
                  <a:gd name="connsiteX12" fmla="*/ 5939040 w 6528884"/>
                  <a:gd name="connsiteY12" fmla="*/ 2763786 h 3765064"/>
                  <a:gd name="connsiteX13" fmla="*/ 5939040 w 6528884"/>
                  <a:gd name="connsiteY13" fmla="*/ 3470160 h 3765064"/>
                  <a:gd name="connsiteX14" fmla="*/ 6233934 w 6528884"/>
                  <a:gd name="connsiteY14" fmla="*/ 3765065 h 3765064"/>
                  <a:gd name="connsiteX15" fmla="*/ 6528885 w 6528884"/>
                  <a:gd name="connsiteY15" fmla="*/ 3470160 h 3765064"/>
                  <a:gd name="connsiteX16" fmla="*/ 6528827 w 6528884"/>
                  <a:gd name="connsiteY16" fmla="*/ 1872246 h 3765064"/>
                  <a:gd name="connsiteX17" fmla="*/ 6213360 w 6528884"/>
                  <a:gd name="connsiteY17" fmla="*/ 1371600 h 3765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528884" h="3765064">
                    <a:moveTo>
                      <a:pt x="6213360" y="1371617"/>
                    </a:moveTo>
                    <a:lnTo>
                      <a:pt x="3600461" y="68597"/>
                    </a:lnTo>
                    <a:cubicBezTo>
                      <a:pt x="3408426" y="-27421"/>
                      <a:pt x="3168396" y="48012"/>
                      <a:pt x="3072407" y="246899"/>
                    </a:cubicBezTo>
                    <a:lnTo>
                      <a:pt x="2126003" y="2173998"/>
                    </a:lnTo>
                    <a:lnTo>
                      <a:pt x="589811" y="2173998"/>
                    </a:lnTo>
                    <a:lnTo>
                      <a:pt x="589811" y="294906"/>
                    </a:lnTo>
                    <a:cubicBezTo>
                      <a:pt x="589811" y="130308"/>
                      <a:pt x="459503" y="0"/>
                      <a:pt x="294905" y="0"/>
                    </a:cubicBezTo>
                    <a:cubicBezTo>
                      <a:pt x="130308" y="0"/>
                      <a:pt x="0" y="130308"/>
                      <a:pt x="0" y="294906"/>
                    </a:cubicBezTo>
                    <a:lnTo>
                      <a:pt x="0" y="3470160"/>
                    </a:lnTo>
                    <a:cubicBezTo>
                      <a:pt x="0" y="3634757"/>
                      <a:pt x="130308" y="3765065"/>
                      <a:pt x="294905" y="3765065"/>
                    </a:cubicBezTo>
                    <a:cubicBezTo>
                      <a:pt x="459503" y="3765065"/>
                      <a:pt x="589811" y="3634757"/>
                      <a:pt x="589811" y="3470160"/>
                    </a:cubicBezTo>
                    <a:lnTo>
                      <a:pt x="589811" y="2763786"/>
                    </a:lnTo>
                    <a:lnTo>
                      <a:pt x="5939040" y="2763786"/>
                    </a:lnTo>
                    <a:lnTo>
                      <a:pt x="5939040" y="3470160"/>
                    </a:lnTo>
                    <a:cubicBezTo>
                      <a:pt x="5939040" y="3634757"/>
                      <a:pt x="6069342" y="3765065"/>
                      <a:pt x="6233934" y="3765065"/>
                    </a:cubicBezTo>
                    <a:cubicBezTo>
                      <a:pt x="6398583" y="3765065"/>
                      <a:pt x="6528885" y="3634757"/>
                      <a:pt x="6528885" y="3470160"/>
                    </a:cubicBezTo>
                    <a:lnTo>
                      <a:pt x="6528827" y="1872246"/>
                    </a:lnTo>
                    <a:cubicBezTo>
                      <a:pt x="6521970" y="1659653"/>
                      <a:pt x="6405384" y="1467618"/>
                      <a:pt x="6213360" y="1371600"/>
                    </a:cubicBezTo>
                    <a:close/>
                  </a:path>
                </a:pathLst>
              </a:custGeom>
              <a:grpFill/>
              <a:ln w="57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59" name="Graphic 3">
              <a:extLst>
                <a:ext uri="{FF2B5EF4-FFF2-40B4-BE49-F238E27FC236}">
                  <a16:creationId xmlns:a16="http://schemas.microsoft.com/office/drawing/2014/main" id="{783C816B-B730-A134-3538-A5089F1E5E17}"/>
                </a:ext>
              </a:extLst>
            </p:cNvPr>
            <p:cNvGrpSpPr/>
            <p:nvPr/>
          </p:nvGrpSpPr>
          <p:grpSpPr>
            <a:xfrm>
              <a:off x="5672542" y="4604794"/>
              <a:ext cx="248750" cy="170495"/>
              <a:chOff x="2831580" y="1165860"/>
              <a:chExt cx="6528884" cy="4526285"/>
            </a:xfrm>
            <a:solidFill>
              <a:srgbClr val="975CA5"/>
            </a:solidFill>
          </p:grpSpPr>
          <p:sp>
            <p:nvSpPr>
              <p:cNvPr id="86" name="Freeform 85">
                <a:extLst>
                  <a:ext uri="{FF2B5EF4-FFF2-40B4-BE49-F238E27FC236}">
                    <a16:creationId xmlns:a16="http://schemas.microsoft.com/office/drawing/2014/main" id="{DC3141D0-FF0A-315D-D938-A5244FAE3B46}"/>
                  </a:ext>
                </a:extLst>
              </p:cNvPr>
              <p:cNvSpPr/>
              <p:nvPr/>
            </p:nvSpPr>
            <p:spPr>
              <a:xfrm>
                <a:off x="3777995" y="2551175"/>
                <a:ext cx="1179575" cy="1179575"/>
              </a:xfrm>
              <a:custGeom>
                <a:avLst/>
                <a:gdLst>
                  <a:gd name="connsiteX0" fmla="*/ 1179576 w 1179575"/>
                  <a:gd name="connsiteY0" fmla="*/ 589788 h 1179575"/>
                  <a:gd name="connsiteX1" fmla="*/ 589788 w 1179575"/>
                  <a:gd name="connsiteY1" fmla="*/ 1179576 h 1179575"/>
                  <a:gd name="connsiteX2" fmla="*/ 0 w 1179575"/>
                  <a:gd name="connsiteY2" fmla="*/ 589788 h 1179575"/>
                  <a:gd name="connsiteX3" fmla="*/ 589788 w 1179575"/>
                  <a:gd name="connsiteY3" fmla="*/ 0 h 1179575"/>
                  <a:gd name="connsiteX4" fmla="*/ 1179576 w 1179575"/>
                  <a:gd name="connsiteY4" fmla="*/ 589788 h 117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575" h="1179575">
                    <a:moveTo>
                      <a:pt x="1179576" y="589788"/>
                    </a:moveTo>
                    <a:cubicBezTo>
                      <a:pt x="1179576" y="915520"/>
                      <a:pt x="915526" y="1179576"/>
                      <a:pt x="589788" y="1179576"/>
                    </a:cubicBezTo>
                    <a:cubicBezTo>
                      <a:pt x="264056" y="1179576"/>
                      <a:pt x="0" y="915526"/>
                      <a:pt x="0" y="589788"/>
                    </a:cubicBezTo>
                    <a:cubicBezTo>
                      <a:pt x="0" y="264056"/>
                      <a:pt x="264073" y="0"/>
                      <a:pt x="589788" y="0"/>
                    </a:cubicBezTo>
                    <a:cubicBezTo>
                      <a:pt x="915520" y="0"/>
                      <a:pt x="1179576" y="264073"/>
                      <a:pt x="1179576" y="589788"/>
                    </a:cubicBezTo>
                  </a:path>
                </a:pathLst>
              </a:custGeom>
              <a:grpFill/>
              <a:ln w="57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Freeform 86">
                <a:extLst>
                  <a:ext uri="{FF2B5EF4-FFF2-40B4-BE49-F238E27FC236}">
                    <a16:creationId xmlns:a16="http://schemas.microsoft.com/office/drawing/2014/main" id="{75211E3D-0966-9106-DD3B-CAF60DCB9D52}"/>
                  </a:ext>
                </a:extLst>
              </p:cNvPr>
              <p:cNvSpPr/>
              <p:nvPr/>
            </p:nvSpPr>
            <p:spPr>
              <a:xfrm>
                <a:off x="4367784" y="1165860"/>
                <a:ext cx="1179575" cy="1179575"/>
              </a:xfrm>
              <a:custGeom>
                <a:avLst/>
                <a:gdLst>
                  <a:gd name="connsiteX0" fmla="*/ 1179576 w 1179575"/>
                  <a:gd name="connsiteY0" fmla="*/ 589788 h 1179575"/>
                  <a:gd name="connsiteX1" fmla="*/ 589788 w 1179575"/>
                  <a:gd name="connsiteY1" fmla="*/ 1179576 h 1179575"/>
                  <a:gd name="connsiteX2" fmla="*/ 0 w 1179575"/>
                  <a:gd name="connsiteY2" fmla="*/ 589788 h 1179575"/>
                  <a:gd name="connsiteX3" fmla="*/ 589788 w 1179575"/>
                  <a:gd name="connsiteY3" fmla="*/ 0 h 1179575"/>
                  <a:gd name="connsiteX4" fmla="*/ 1179576 w 1179575"/>
                  <a:gd name="connsiteY4" fmla="*/ 589788 h 117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575" h="1179575">
                    <a:moveTo>
                      <a:pt x="1179576" y="589788"/>
                    </a:moveTo>
                    <a:cubicBezTo>
                      <a:pt x="1179576" y="915520"/>
                      <a:pt x="915526" y="1179576"/>
                      <a:pt x="589788" y="1179576"/>
                    </a:cubicBezTo>
                    <a:cubicBezTo>
                      <a:pt x="264056" y="1179576"/>
                      <a:pt x="0" y="915526"/>
                      <a:pt x="0" y="589788"/>
                    </a:cubicBezTo>
                    <a:cubicBezTo>
                      <a:pt x="0" y="264056"/>
                      <a:pt x="264050" y="0"/>
                      <a:pt x="589788" y="0"/>
                    </a:cubicBezTo>
                    <a:cubicBezTo>
                      <a:pt x="915520" y="0"/>
                      <a:pt x="1179576" y="264050"/>
                      <a:pt x="1179576" y="589788"/>
                    </a:cubicBezTo>
                  </a:path>
                </a:pathLst>
              </a:custGeom>
              <a:grpFill/>
              <a:ln w="57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8" name="Freeform 87">
                <a:extLst>
                  <a:ext uri="{FF2B5EF4-FFF2-40B4-BE49-F238E27FC236}">
                    <a16:creationId xmlns:a16="http://schemas.microsoft.com/office/drawing/2014/main" id="{217EEAF1-3BA0-C529-F5A6-3ED7A048E92A}"/>
                  </a:ext>
                </a:extLst>
              </p:cNvPr>
              <p:cNvSpPr/>
              <p:nvPr/>
            </p:nvSpPr>
            <p:spPr>
              <a:xfrm>
                <a:off x="2831580" y="1927080"/>
                <a:ext cx="6528884" cy="3765064"/>
              </a:xfrm>
              <a:custGeom>
                <a:avLst/>
                <a:gdLst>
                  <a:gd name="connsiteX0" fmla="*/ 6213360 w 6528884"/>
                  <a:gd name="connsiteY0" fmla="*/ 1371617 h 3765064"/>
                  <a:gd name="connsiteX1" fmla="*/ 3600461 w 6528884"/>
                  <a:gd name="connsiteY1" fmla="*/ 68597 h 3765064"/>
                  <a:gd name="connsiteX2" fmla="*/ 3072407 w 6528884"/>
                  <a:gd name="connsiteY2" fmla="*/ 246899 h 3765064"/>
                  <a:gd name="connsiteX3" fmla="*/ 2126003 w 6528884"/>
                  <a:gd name="connsiteY3" fmla="*/ 2173998 h 3765064"/>
                  <a:gd name="connsiteX4" fmla="*/ 589811 w 6528884"/>
                  <a:gd name="connsiteY4" fmla="*/ 2173998 h 3765064"/>
                  <a:gd name="connsiteX5" fmla="*/ 589811 w 6528884"/>
                  <a:gd name="connsiteY5" fmla="*/ 294906 h 3765064"/>
                  <a:gd name="connsiteX6" fmla="*/ 294905 w 6528884"/>
                  <a:gd name="connsiteY6" fmla="*/ 0 h 3765064"/>
                  <a:gd name="connsiteX7" fmla="*/ 0 w 6528884"/>
                  <a:gd name="connsiteY7" fmla="*/ 294906 h 3765064"/>
                  <a:gd name="connsiteX8" fmla="*/ 0 w 6528884"/>
                  <a:gd name="connsiteY8" fmla="*/ 3470160 h 3765064"/>
                  <a:gd name="connsiteX9" fmla="*/ 294905 w 6528884"/>
                  <a:gd name="connsiteY9" fmla="*/ 3765065 h 3765064"/>
                  <a:gd name="connsiteX10" fmla="*/ 589811 w 6528884"/>
                  <a:gd name="connsiteY10" fmla="*/ 3470160 h 3765064"/>
                  <a:gd name="connsiteX11" fmla="*/ 589811 w 6528884"/>
                  <a:gd name="connsiteY11" fmla="*/ 2763786 h 3765064"/>
                  <a:gd name="connsiteX12" fmla="*/ 5939040 w 6528884"/>
                  <a:gd name="connsiteY12" fmla="*/ 2763786 h 3765064"/>
                  <a:gd name="connsiteX13" fmla="*/ 5939040 w 6528884"/>
                  <a:gd name="connsiteY13" fmla="*/ 3470160 h 3765064"/>
                  <a:gd name="connsiteX14" fmla="*/ 6233934 w 6528884"/>
                  <a:gd name="connsiteY14" fmla="*/ 3765065 h 3765064"/>
                  <a:gd name="connsiteX15" fmla="*/ 6528885 w 6528884"/>
                  <a:gd name="connsiteY15" fmla="*/ 3470160 h 3765064"/>
                  <a:gd name="connsiteX16" fmla="*/ 6528827 w 6528884"/>
                  <a:gd name="connsiteY16" fmla="*/ 1872246 h 3765064"/>
                  <a:gd name="connsiteX17" fmla="*/ 6213360 w 6528884"/>
                  <a:gd name="connsiteY17" fmla="*/ 1371600 h 3765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528884" h="3765064">
                    <a:moveTo>
                      <a:pt x="6213360" y="1371617"/>
                    </a:moveTo>
                    <a:lnTo>
                      <a:pt x="3600461" y="68597"/>
                    </a:lnTo>
                    <a:cubicBezTo>
                      <a:pt x="3408426" y="-27421"/>
                      <a:pt x="3168396" y="48012"/>
                      <a:pt x="3072407" y="246899"/>
                    </a:cubicBezTo>
                    <a:lnTo>
                      <a:pt x="2126003" y="2173998"/>
                    </a:lnTo>
                    <a:lnTo>
                      <a:pt x="589811" y="2173998"/>
                    </a:lnTo>
                    <a:lnTo>
                      <a:pt x="589811" y="294906"/>
                    </a:lnTo>
                    <a:cubicBezTo>
                      <a:pt x="589811" y="130308"/>
                      <a:pt x="459503" y="0"/>
                      <a:pt x="294905" y="0"/>
                    </a:cubicBezTo>
                    <a:cubicBezTo>
                      <a:pt x="130308" y="0"/>
                      <a:pt x="0" y="130308"/>
                      <a:pt x="0" y="294906"/>
                    </a:cubicBezTo>
                    <a:lnTo>
                      <a:pt x="0" y="3470160"/>
                    </a:lnTo>
                    <a:cubicBezTo>
                      <a:pt x="0" y="3634757"/>
                      <a:pt x="130308" y="3765065"/>
                      <a:pt x="294905" y="3765065"/>
                    </a:cubicBezTo>
                    <a:cubicBezTo>
                      <a:pt x="459503" y="3765065"/>
                      <a:pt x="589811" y="3634757"/>
                      <a:pt x="589811" y="3470160"/>
                    </a:cubicBezTo>
                    <a:lnTo>
                      <a:pt x="589811" y="2763786"/>
                    </a:lnTo>
                    <a:lnTo>
                      <a:pt x="5939040" y="2763786"/>
                    </a:lnTo>
                    <a:lnTo>
                      <a:pt x="5939040" y="3470160"/>
                    </a:lnTo>
                    <a:cubicBezTo>
                      <a:pt x="5939040" y="3634757"/>
                      <a:pt x="6069342" y="3765065"/>
                      <a:pt x="6233934" y="3765065"/>
                    </a:cubicBezTo>
                    <a:cubicBezTo>
                      <a:pt x="6398583" y="3765065"/>
                      <a:pt x="6528885" y="3634757"/>
                      <a:pt x="6528885" y="3470160"/>
                    </a:cubicBezTo>
                    <a:lnTo>
                      <a:pt x="6528827" y="1872246"/>
                    </a:lnTo>
                    <a:cubicBezTo>
                      <a:pt x="6521970" y="1659653"/>
                      <a:pt x="6405384" y="1467618"/>
                      <a:pt x="6213360" y="1371600"/>
                    </a:cubicBezTo>
                    <a:close/>
                  </a:path>
                </a:pathLst>
              </a:custGeom>
              <a:grpFill/>
              <a:ln w="57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717A7ECC-F2A1-6AD7-90CF-25F5DEC519C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666380" y="5335071"/>
              <a:ext cx="3589" cy="170483"/>
            </a:xfrm>
            <a:prstGeom prst="straightConnector1">
              <a:avLst/>
            </a:prstGeom>
            <a:noFill/>
            <a:ln w="28575" cap="flat" cmpd="sng" algn="ctr">
              <a:solidFill>
                <a:srgbClr val="00B5DE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011F6F86-3C51-BE7A-7E52-BCC1E486B84C}"/>
                </a:ext>
              </a:extLst>
            </p:cNvPr>
            <p:cNvGrpSpPr/>
            <p:nvPr/>
          </p:nvGrpSpPr>
          <p:grpSpPr>
            <a:xfrm>
              <a:off x="283103" y="4961302"/>
              <a:ext cx="6572266" cy="168771"/>
              <a:chOff x="1972317" y="4138372"/>
              <a:chExt cx="8962166" cy="232783"/>
            </a:xfrm>
          </p:grpSpPr>
          <p:sp>
            <p:nvSpPr>
              <p:cNvPr id="66" name="Freeform: Shape 8">
                <a:extLst>
                  <a:ext uri="{FF2B5EF4-FFF2-40B4-BE49-F238E27FC236}">
                    <a16:creationId xmlns:a16="http://schemas.microsoft.com/office/drawing/2014/main" id="{A09F222F-6B3F-4C79-B3D9-087A3F0DF8AA}"/>
                  </a:ext>
                </a:extLst>
              </p:cNvPr>
              <p:cNvSpPr/>
              <p:nvPr/>
            </p:nvSpPr>
            <p:spPr>
              <a:xfrm>
                <a:off x="1972317" y="4138372"/>
                <a:ext cx="581958" cy="232783"/>
              </a:xfrm>
              <a:custGeom>
                <a:avLst/>
                <a:gdLst>
                  <a:gd name="connsiteX0" fmla="*/ 0 w 581958"/>
                  <a:gd name="connsiteY0" fmla="*/ 0 h 232783"/>
                  <a:gd name="connsiteX1" fmla="*/ 465567 w 581958"/>
                  <a:gd name="connsiteY1" fmla="*/ 0 h 232783"/>
                  <a:gd name="connsiteX2" fmla="*/ 581958 w 581958"/>
                  <a:gd name="connsiteY2" fmla="*/ 116392 h 232783"/>
                  <a:gd name="connsiteX3" fmla="*/ 465567 w 581958"/>
                  <a:gd name="connsiteY3" fmla="*/ 232783 h 232783"/>
                  <a:gd name="connsiteX4" fmla="*/ 0 w 581958"/>
                  <a:gd name="connsiteY4" fmla="*/ 232783 h 232783"/>
                  <a:gd name="connsiteX5" fmla="*/ 116392 w 581958"/>
                  <a:gd name="connsiteY5" fmla="*/ 116392 h 232783"/>
                  <a:gd name="connsiteX6" fmla="*/ 0 w 581958"/>
                  <a:gd name="connsiteY6" fmla="*/ 0 h 232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1958" h="232783">
                    <a:moveTo>
                      <a:pt x="0" y="0"/>
                    </a:moveTo>
                    <a:lnTo>
                      <a:pt x="465567" y="0"/>
                    </a:lnTo>
                    <a:lnTo>
                      <a:pt x="581958" y="116392"/>
                    </a:lnTo>
                    <a:lnTo>
                      <a:pt x="465567" y="232783"/>
                    </a:lnTo>
                    <a:lnTo>
                      <a:pt x="0" y="232783"/>
                    </a:lnTo>
                    <a:lnTo>
                      <a:pt x="116392" y="1163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5DE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FFFFFF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  <p:txBody>
              <a:bodyPr spcFirstLastPara="0" vert="horz" wrap="square" lIns="152397" tIns="12002" rIns="128393" bIns="12002" numCol="1" spcCol="1270" anchor="ctr" anchorCtr="0">
                <a:noAutofit/>
              </a:bodyPr>
              <a:lstStyle/>
              <a:p>
                <a:pPr marL="0" marR="0" lvl="0" indent="0" algn="ctr" defTabSz="40005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Fri</a:t>
                </a:r>
                <a:endParaRPr kumimoji="0" lang="en-US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" name="Freeform: Shape 9">
                <a:extLst>
                  <a:ext uri="{FF2B5EF4-FFF2-40B4-BE49-F238E27FC236}">
                    <a16:creationId xmlns:a16="http://schemas.microsoft.com/office/drawing/2014/main" id="{A98731E9-210A-602F-198B-65498C737481}"/>
                  </a:ext>
                </a:extLst>
              </p:cNvPr>
              <p:cNvSpPr/>
              <p:nvPr/>
            </p:nvSpPr>
            <p:spPr>
              <a:xfrm>
                <a:off x="2496080" y="4138372"/>
                <a:ext cx="581958" cy="232783"/>
              </a:xfrm>
              <a:custGeom>
                <a:avLst/>
                <a:gdLst>
                  <a:gd name="connsiteX0" fmla="*/ 0 w 581958"/>
                  <a:gd name="connsiteY0" fmla="*/ 0 h 232783"/>
                  <a:gd name="connsiteX1" fmla="*/ 465567 w 581958"/>
                  <a:gd name="connsiteY1" fmla="*/ 0 h 232783"/>
                  <a:gd name="connsiteX2" fmla="*/ 581958 w 581958"/>
                  <a:gd name="connsiteY2" fmla="*/ 116392 h 232783"/>
                  <a:gd name="connsiteX3" fmla="*/ 465567 w 581958"/>
                  <a:gd name="connsiteY3" fmla="*/ 232783 h 232783"/>
                  <a:gd name="connsiteX4" fmla="*/ 0 w 581958"/>
                  <a:gd name="connsiteY4" fmla="*/ 232783 h 232783"/>
                  <a:gd name="connsiteX5" fmla="*/ 116392 w 581958"/>
                  <a:gd name="connsiteY5" fmla="*/ 116392 h 232783"/>
                  <a:gd name="connsiteX6" fmla="*/ 0 w 581958"/>
                  <a:gd name="connsiteY6" fmla="*/ 0 h 232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1958" h="232783">
                    <a:moveTo>
                      <a:pt x="0" y="0"/>
                    </a:moveTo>
                    <a:lnTo>
                      <a:pt x="465567" y="0"/>
                    </a:lnTo>
                    <a:lnTo>
                      <a:pt x="581958" y="116392"/>
                    </a:lnTo>
                    <a:lnTo>
                      <a:pt x="465567" y="232783"/>
                    </a:lnTo>
                    <a:lnTo>
                      <a:pt x="0" y="232783"/>
                    </a:lnTo>
                    <a:lnTo>
                      <a:pt x="116392" y="1163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5DE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FFFFFF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  <p:txBody>
              <a:bodyPr spcFirstLastPara="0" vert="horz" wrap="square" lIns="152397" tIns="12002" rIns="128393" bIns="12002" numCol="1" spcCol="1270" anchor="ctr" anchorCtr="0">
                <a:noAutofit/>
              </a:bodyPr>
              <a:lstStyle/>
              <a:p>
                <a:pPr marL="0" marR="0" lvl="0" indent="0" algn="ctr" defTabSz="40005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Sat</a:t>
                </a:r>
                <a:endParaRPr kumimoji="0" lang="en-US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8" name="Freeform: Shape 10">
                <a:extLst>
                  <a:ext uri="{FF2B5EF4-FFF2-40B4-BE49-F238E27FC236}">
                    <a16:creationId xmlns:a16="http://schemas.microsoft.com/office/drawing/2014/main" id="{0B4393A9-FE90-9438-9FA6-B9210C6EF62C}"/>
                  </a:ext>
                </a:extLst>
              </p:cNvPr>
              <p:cNvSpPr/>
              <p:nvPr/>
            </p:nvSpPr>
            <p:spPr>
              <a:xfrm>
                <a:off x="3019843" y="4138372"/>
                <a:ext cx="581958" cy="232783"/>
              </a:xfrm>
              <a:custGeom>
                <a:avLst/>
                <a:gdLst>
                  <a:gd name="connsiteX0" fmla="*/ 0 w 581958"/>
                  <a:gd name="connsiteY0" fmla="*/ 0 h 232783"/>
                  <a:gd name="connsiteX1" fmla="*/ 465567 w 581958"/>
                  <a:gd name="connsiteY1" fmla="*/ 0 h 232783"/>
                  <a:gd name="connsiteX2" fmla="*/ 581958 w 581958"/>
                  <a:gd name="connsiteY2" fmla="*/ 116392 h 232783"/>
                  <a:gd name="connsiteX3" fmla="*/ 465567 w 581958"/>
                  <a:gd name="connsiteY3" fmla="*/ 232783 h 232783"/>
                  <a:gd name="connsiteX4" fmla="*/ 0 w 581958"/>
                  <a:gd name="connsiteY4" fmla="*/ 232783 h 232783"/>
                  <a:gd name="connsiteX5" fmla="*/ 116392 w 581958"/>
                  <a:gd name="connsiteY5" fmla="*/ 116392 h 232783"/>
                  <a:gd name="connsiteX6" fmla="*/ 0 w 581958"/>
                  <a:gd name="connsiteY6" fmla="*/ 0 h 232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1958" h="232783">
                    <a:moveTo>
                      <a:pt x="0" y="0"/>
                    </a:moveTo>
                    <a:lnTo>
                      <a:pt x="465567" y="0"/>
                    </a:lnTo>
                    <a:lnTo>
                      <a:pt x="581958" y="116392"/>
                    </a:lnTo>
                    <a:lnTo>
                      <a:pt x="465567" y="232783"/>
                    </a:lnTo>
                    <a:lnTo>
                      <a:pt x="0" y="232783"/>
                    </a:lnTo>
                    <a:lnTo>
                      <a:pt x="116392" y="1163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5DE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FFFFFF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  <p:txBody>
              <a:bodyPr spcFirstLastPara="0" vert="horz" wrap="square" lIns="152397" tIns="12002" rIns="128393" bIns="12002" numCol="1" spcCol="1270" anchor="ctr" anchorCtr="0">
                <a:noAutofit/>
              </a:bodyPr>
              <a:lstStyle/>
              <a:p>
                <a:pPr marL="0" marR="0" lvl="0" indent="0" algn="ctr" defTabSz="40005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Sun</a:t>
                </a:r>
                <a:endParaRPr kumimoji="0" lang="en-US" sz="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9" name="Freeform: Shape 11">
                <a:extLst>
                  <a:ext uri="{FF2B5EF4-FFF2-40B4-BE49-F238E27FC236}">
                    <a16:creationId xmlns:a16="http://schemas.microsoft.com/office/drawing/2014/main" id="{BA4CDA3C-8AE2-8592-30E5-984CDE75FFEA}"/>
                  </a:ext>
                </a:extLst>
              </p:cNvPr>
              <p:cNvSpPr/>
              <p:nvPr/>
            </p:nvSpPr>
            <p:spPr>
              <a:xfrm>
                <a:off x="3543606" y="4138372"/>
                <a:ext cx="581958" cy="232783"/>
              </a:xfrm>
              <a:custGeom>
                <a:avLst/>
                <a:gdLst>
                  <a:gd name="connsiteX0" fmla="*/ 0 w 581958"/>
                  <a:gd name="connsiteY0" fmla="*/ 0 h 232783"/>
                  <a:gd name="connsiteX1" fmla="*/ 465567 w 581958"/>
                  <a:gd name="connsiteY1" fmla="*/ 0 h 232783"/>
                  <a:gd name="connsiteX2" fmla="*/ 581958 w 581958"/>
                  <a:gd name="connsiteY2" fmla="*/ 116392 h 232783"/>
                  <a:gd name="connsiteX3" fmla="*/ 465567 w 581958"/>
                  <a:gd name="connsiteY3" fmla="*/ 232783 h 232783"/>
                  <a:gd name="connsiteX4" fmla="*/ 0 w 581958"/>
                  <a:gd name="connsiteY4" fmla="*/ 232783 h 232783"/>
                  <a:gd name="connsiteX5" fmla="*/ 116392 w 581958"/>
                  <a:gd name="connsiteY5" fmla="*/ 116392 h 232783"/>
                  <a:gd name="connsiteX6" fmla="*/ 0 w 581958"/>
                  <a:gd name="connsiteY6" fmla="*/ 0 h 232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1958" h="232783">
                    <a:moveTo>
                      <a:pt x="0" y="0"/>
                    </a:moveTo>
                    <a:lnTo>
                      <a:pt x="465567" y="0"/>
                    </a:lnTo>
                    <a:lnTo>
                      <a:pt x="581958" y="116392"/>
                    </a:lnTo>
                    <a:lnTo>
                      <a:pt x="465567" y="232783"/>
                    </a:lnTo>
                    <a:lnTo>
                      <a:pt x="0" y="232783"/>
                    </a:lnTo>
                    <a:lnTo>
                      <a:pt x="116392" y="1163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5DE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FFFFFF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  <p:txBody>
              <a:bodyPr spcFirstLastPara="0" vert="horz" wrap="square" lIns="152397" tIns="12002" rIns="128393" bIns="12002" numCol="1" spcCol="1270" anchor="ctr" anchorCtr="0">
                <a:noAutofit/>
              </a:bodyPr>
              <a:lstStyle/>
              <a:p>
                <a:pPr marL="0" marR="0" lvl="0" indent="0" algn="ctr" defTabSz="40005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Mon</a:t>
                </a:r>
              </a:p>
            </p:txBody>
          </p:sp>
          <p:sp>
            <p:nvSpPr>
              <p:cNvPr id="70" name="Freeform: Shape 12">
                <a:extLst>
                  <a:ext uri="{FF2B5EF4-FFF2-40B4-BE49-F238E27FC236}">
                    <a16:creationId xmlns:a16="http://schemas.microsoft.com/office/drawing/2014/main" id="{86815530-BDAF-94AF-668E-EB07E63D8281}"/>
                  </a:ext>
                </a:extLst>
              </p:cNvPr>
              <p:cNvSpPr/>
              <p:nvPr/>
            </p:nvSpPr>
            <p:spPr>
              <a:xfrm>
                <a:off x="4067369" y="4138372"/>
                <a:ext cx="581958" cy="232783"/>
              </a:xfrm>
              <a:custGeom>
                <a:avLst/>
                <a:gdLst>
                  <a:gd name="connsiteX0" fmla="*/ 0 w 581958"/>
                  <a:gd name="connsiteY0" fmla="*/ 0 h 232783"/>
                  <a:gd name="connsiteX1" fmla="*/ 465567 w 581958"/>
                  <a:gd name="connsiteY1" fmla="*/ 0 h 232783"/>
                  <a:gd name="connsiteX2" fmla="*/ 581958 w 581958"/>
                  <a:gd name="connsiteY2" fmla="*/ 116392 h 232783"/>
                  <a:gd name="connsiteX3" fmla="*/ 465567 w 581958"/>
                  <a:gd name="connsiteY3" fmla="*/ 232783 h 232783"/>
                  <a:gd name="connsiteX4" fmla="*/ 0 w 581958"/>
                  <a:gd name="connsiteY4" fmla="*/ 232783 h 232783"/>
                  <a:gd name="connsiteX5" fmla="*/ 116392 w 581958"/>
                  <a:gd name="connsiteY5" fmla="*/ 116392 h 232783"/>
                  <a:gd name="connsiteX6" fmla="*/ 0 w 581958"/>
                  <a:gd name="connsiteY6" fmla="*/ 0 h 232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1958" h="232783">
                    <a:moveTo>
                      <a:pt x="0" y="0"/>
                    </a:moveTo>
                    <a:lnTo>
                      <a:pt x="465567" y="0"/>
                    </a:lnTo>
                    <a:lnTo>
                      <a:pt x="581958" y="116392"/>
                    </a:lnTo>
                    <a:lnTo>
                      <a:pt x="465567" y="232783"/>
                    </a:lnTo>
                    <a:lnTo>
                      <a:pt x="0" y="232783"/>
                    </a:lnTo>
                    <a:lnTo>
                      <a:pt x="116392" y="1163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5DE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FFFFFF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  <p:txBody>
              <a:bodyPr spcFirstLastPara="0" vert="horz" wrap="square" lIns="152397" tIns="12002" rIns="128393" bIns="12002" numCol="1" spcCol="1270" anchor="ctr" anchorCtr="0">
                <a:noAutofit/>
              </a:bodyPr>
              <a:lstStyle/>
              <a:p>
                <a:pPr marL="0" marR="0" lvl="0" indent="0" algn="ctr" defTabSz="40005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Tue</a:t>
                </a:r>
              </a:p>
            </p:txBody>
          </p:sp>
          <p:sp>
            <p:nvSpPr>
              <p:cNvPr id="71" name="Freeform: Shape 61">
                <a:extLst>
                  <a:ext uri="{FF2B5EF4-FFF2-40B4-BE49-F238E27FC236}">
                    <a16:creationId xmlns:a16="http://schemas.microsoft.com/office/drawing/2014/main" id="{019B791E-93CF-AF56-5214-31251722A78E}"/>
                  </a:ext>
                </a:extLst>
              </p:cNvPr>
              <p:cNvSpPr/>
              <p:nvPr/>
            </p:nvSpPr>
            <p:spPr>
              <a:xfrm>
                <a:off x="4591132" y="4138372"/>
                <a:ext cx="581958" cy="232783"/>
              </a:xfrm>
              <a:custGeom>
                <a:avLst/>
                <a:gdLst>
                  <a:gd name="connsiteX0" fmla="*/ 0 w 581958"/>
                  <a:gd name="connsiteY0" fmla="*/ 0 h 232783"/>
                  <a:gd name="connsiteX1" fmla="*/ 465567 w 581958"/>
                  <a:gd name="connsiteY1" fmla="*/ 0 h 232783"/>
                  <a:gd name="connsiteX2" fmla="*/ 581958 w 581958"/>
                  <a:gd name="connsiteY2" fmla="*/ 116392 h 232783"/>
                  <a:gd name="connsiteX3" fmla="*/ 465567 w 581958"/>
                  <a:gd name="connsiteY3" fmla="*/ 232783 h 232783"/>
                  <a:gd name="connsiteX4" fmla="*/ 0 w 581958"/>
                  <a:gd name="connsiteY4" fmla="*/ 232783 h 232783"/>
                  <a:gd name="connsiteX5" fmla="*/ 116392 w 581958"/>
                  <a:gd name="connsiteY5" fmla="*/ 116392 h 232783"/>
                  <a:gd name="connsiteX6" fmla="*/ 0 w 581958"/>
                  <a:gd name="connsiteY6" fmla="*/ 0 h 232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1958" h="232783">
                    <a:moveTo>
                      <a:pt x="0" y="0"/>
                    </a:moveTo>
                    <a:lnTo>
                      <a:pt x="465567" y="0"/>
                    </a:lnTo>
                    <a:lnTo>
                      <a:pt x="581958" y="116392"/>
                    </a:lnTo>
                    <a:lnTo>
                      <a:pt x="465567" y="232783"/>
                    </a:lnTo>
                    <a:lnTo>
                      <a:pt x="0" y="232783"/>
                    </a:lnTo>
                    <a:lnTo>
                      <a:pt x="116392" y="1163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5DE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FFFFFF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  <p:txBody>
              <a:bodyPr spcFirstLastPara="0" vert="horz" wrap="square" lIns="152397" tIns="12002" rIns="128393" bIns="12002" numCol="1" spcCol="1270" anchor="ctr" anchorCtr="0">
                <a:noAutofit/>
              </a:bodyPr>
              <a:lstStyle/>
              <a:p>
                <a:pPr marL="0" marR="0" lvl="0" indent="0" algn="ctr" defTabSz="40005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Wed</a:t>
                </a:r>
              </a:p>
            </p:txBody>
          </p:sp>
          <p:sp>
            <p:nvSpPr>
              <p:cNvPr id="72" name="Freeform: Shape 62">
                <a:extLst>
                  <a:ext uri="{FF2B5EF4-FFF2-40B4-BE49-F238E27FC236}">
                    <a16:creationId xmlns:a16="http://schemas.microsoft.com/office/drawing/2014/main" id="{DEB67335-4F44-3922-128D-2CFFC6DE85BC}"/>
                  </a:ext>
                </a:extLst>
              </p:cNvPr>
              <p:cNvSpPr/>
              <p:nvPr/>
            </p:nvSpPr>
            <p:spPr>
              <a:xfrm>
                <a:off x="5114895" y="4138372"/>
                <a:ext cx="581958" cy="232783"/>
              </a:xfrm>
              <a:custGeom>
                <a:avLst/>
                <a:gdLst>
                  <a:gd name="connsiteX0" fmla="*/ 0 w 581958"/>
                  <a:gd name="connsiteY0" fmla="*/ 0 h 232783"/>
                  <a:gd name="connsiteX1" fmla="*/ 465567 w 581958"/>
                  <a:gd name="connsiteY1" fmla="*/ 0 h 232783"/>
                  <a:gd name="connsiteX2" fmla="*/ 581958 w 581958"/>
                  <a:gd name="connsiteY2" fmla="*/ 116392 h 232783"/>
                  <a:gd name="connsiteX3" fmla="*/ 465567 w 581958"/>
                  <a:gd name="connsiteY3" fmla="*/ 232783 h 232783"/>
                  <a:gd name="connsiteX4" fmla="*/ 0 w 581958"/>
                  <a:gd name="connsiteY4" fmla="*/ 232783 h 232783"/>
                  <a:gd name="connsiteX5" fmla="*/ 116392 w 581958"/>
                  <a:gd name="connsiteY5" fmla="*/ 116392 h 232783"/>
                  <a:gd name="connsiteX6" fmla="*/ 0 w 581958"/>
                  <a:gd name="connsiteY6" fmla="*/ 0 h 232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1958" h="232783">
                    <a:moveTo>
                      <a:pt x="0" y="0"/>
                    </a:moveTo>
                    <a:lnTo>
                      <a:pt x="465567" y="0"/>
                    </a:lnTo>
                    <a:lnTo>
                      <a:pt x="581958" y="116392"/>
                    </a:lnTo>
                    <a:lnTo>
                      <a:pt x="465567" y="232783"/>
                    </a:lnTo>
                    <a:lnTo>
                      <a:pt x="0" y="232783"/>
                    </a:lnTo>
                    <a:lnTo>
                      <a:pt x="116392" y="1163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5DE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FFFFFF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  <p:txBody>
              <a:bodyPr spcFirstLastPara="0" vert="horz" wrap="square" lIns="152397" tIns="12002" rIns="128393" bIns="12002" numCol="1" spcCol="1270" anchor="ctr" anchorCtr="0">
                <a:noAutofit/>
              </a:bodyPr>
              <a:lstStyle/>
              <a:p>
                <a:pPr marL="0" marR="0" lvl="0" indent="0" algn="ctr" defTabSz="40005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Thu</a:t>
                </a:r>
              </a:p>
            </p:txBody>
          </p:sp>
          <p:sp>
            <p:nvSpPr>
              <p:cNvPr id="73" name="Freeform: Shape 63">
                <a:extLst>
                  <a:ext uri="{FF2B5EF4-FFF2-40B4-BE49-F238E27FC236}">
                    <a16:creationId xmlns:a16="http://schemas.microsoft.com/office/drawing/2014/main" id="{B93DB0A3-CCBA-ED43-2B55-D2CFFEC52538}"/>
                  </a:ext>
                </a:extLst>
              </p:cNvPr>
              <p:cNvSpPr/>
              <p:nvPr/>
            </p:nvSpPr>
            <p:spPr>
              <a:xfrm>
                <a:off x="5638658" y="4138372"/>
                <a:ext cx="581958" cy="232783"/>
              </a:xfrm>
              <a:custGeom>
                <a:avLst/>
                <a:gdLst>
                  <a:gd name="connsiteX0" fmla="*/ 0 w 581958"/>
                  <a:gd name="connsiteY0" fmla="*/ 0 h 232783"/>
                  <a:gd name="connsiteX1" fmla="*/ 465567 w 581958"/>
                  <a:gd name="connsiteY1" fmla="*/ 0 h 232783"/>
                  <a:gd name="connsiteX2" fmla="*/ 581958 w 581958"/>
                  <a:gd name="connsiteY2" fmla="*/ 116392 h 232783"/>
                  <a:gd name="connsiteX3" fmla="*/ 465567 w 581958"/>
                  <a:gd name="connsiteY3" fmla="*/ 232783 h 232783"/>
                  <a:gd name="connsiteX4" fmla="*/ 0 w 581958"/>
                  <a:gd name="connsiteY4" fmla="*/ 232783 h 232783"/>
                  <a:gd name="connsiteX5" fmla="*/ 116392 w 581958"/>
                  <a:gd name="connsiteY5" fmla="*/ 116392 h 232783"/>
                  <a:gd name="connsiteX6" fmla="*/ 0 w 581958"/>
                  <a:gd name="connsiteY6" fmla="*/ 0 h 232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1958" h="232783">
                    <a:moveTo>
                      <a:pt x="0" y="0"/>
                    </a:moveTo>
                    <a:lnTo>
                      <a:pt x="465567" y="0"/>
                    </a:lnTo>
                    <a:lnTo>
                      <a:pt x="581958" y="116392"/>
                    </a:lnTo>
                    <a:lnTo>
                      <a:pt x="465567" y="232783"/>
                    </a:lnTo>
                    <a:lnTo>
                      <a:pt x="0" y="232783"/>
                    </a:lnTo>
                    <a:lnTo>
                      <a:pt x="116392" y="1163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5DE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FFFFFF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  <p:txBody>
              <a:bodyPr spcFirstLastPara="0" vert="horz" wrap="square" lIns="152397" tIns="12002" rIns="128393" bIns="12002" numCol="1" spcCol="1270" anchor="ctr" anchorCtr="0">
                <a:noAutofit/>
              </a:bodyPr>
              <a:lstStyle/>
              <a:p>
                <a:pPr marL="0" marR="0" lvl="0" indent="0" algn="ctr" defTabSz="40005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Fri</a:t>
                </a:r>
              </a:p>
            </p:txBody>
          </p:sp>
          <p:sp>
            <p:nvSpPr>
              <p:cNvPr id="74" name="Freeform: Shape 64">
                <a:extLst>
                  <a:ext uri="{FF2B5EF4-FFF2-40B4-BE49-F238E27FC236}">
                    <a16:creationId xmlns:a16="http://schemas.microsoft.com/office/drawing/2014/main" id="{E19B8FF7-0824-B313-5932-981BBA59AD3A}"/>
                  </a:ext>
                </a:extLst>
              </p:cNvPr>
              <p:cNvSpPr/>
              <p:nvPr/>
            </p:nvSpPr>
            <p:spPr>
              <a:xfrm>
                <a:off x="6162421" y="4138372"/>
                <a:ext cx="581958" cy="232783"/>
              </a:xfrm>
              <a:custGeom>
                <a:avLst/>
                <a:gdLst>
                  <a:gd name="connsiteX0" fmla="*/ 0 w 581958"/>
                  <a:gd name="connsiteY0" fmla="*/ 0 h 232783"/>
                  <a:gd name="connsiteX1" fmla="*/ 465567 w 581958"/>
                  <a:gd name="connsiteY1" fmla="*/ 0 h 232783"/>
                  <a:gd name="connsiteX2" fmla="*/ 581958 w 581958"/>
                  <a:gd name="connsiteY2" fmla="*/ 116392 h 232783"/>
                  <a:gd name="connsiteX3" fmla="*/ 465567 w 581958"/>
                  <a:gd name="connsiteY3" fmla="*/ 232783 h 232783"/>
                  <a:gd name="connsiteX4" fmla="*/ 0 w 581958"/>
                  <a:gd name="connsiteY4" fmla="*/ 232783 h 232783"/>
                  <a:gd name="connsiteX5" fmla="*/ 116392 w 581958"/>
                  <a:gd name="connsiteY5" fmla="*/ 116392 h 232783"/>
                  <a:gd name="connsiteX6" fmla="*/ 0 w 581958"/>
                  <a:gd name="connsiteY6" fmla="*/ 0 h 232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1958" h="232783">
                    <a:moveTo>
                      <a:pt x="0" y="0"/>
                    </a:moveTo>
                    <a:lnTo>
                      <a:pt x="465567" y="0"/>
                    </a:lnTo>
                    <a:lnTo>
                      <a:pt x="581958" y="116392"/>
                    </a:lnTo>
                    <a:lnTo>
                      <a:pt x="465567" y="232783"/>
                    </a:lnTo>
                    <a:lnTo>
                      <a:pt x="0" y="232783"/>
                    </a:lnTo>
                    <a:lnTo>
                      <a:pt x="116392" y="1163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5DE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FFFFFF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  <p:txBody>
              <a:bodyPr spcFirstLastPara="0" vert="horz" wrap="square" lIns="152397" tIns="12002" rIns="128393" bIns="12002" numCol="1" spcCol="1270" anchor="ctr" anchorCtr="0">
                <a:noAutofit/>
              </a:bodyPr>
              <a:lstStyle/>
              <a:p>
                <a:pPr marL="0" marR="0" lvl="0" indent="0" algn="ctr" defTabSz="40005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Sat</a:t>
                </a:r>
              </a:p>
            </p:txBody>
          </p:sp>
          <p:sp>
            <p:nvSpPr>
              <p:cNvPr id="75" name="Freeform: Shape 65">
                <a:extLst>
                  <a:ext uri="{FF2B5EF4-FFF2-40B4-BE49-F238E27FC236}">
                    <a16:creationId xmlns:a16="http://schemas.microsoft.com/office/drawing/2014/main" id="{9F6D8F94-A37C-3F56-9D71-D6494672218C}"/>
                  </a:ext>
                </a:extLst>
              </p:cNvPr>
              <p:cNvSpPr/>
              <p:nvPr/>
            </p:nvSpPr>
            <p:spPr>
              <a:xfrm>
                <a:off x="6686184" y="4138372"/>
                <a:ext cx="581958" cy="232783"/>
              </a:xfrm>
              <a:custGeom>
                <a:avLst/>
                <a:gdLst>
                  <a:gd name="connsiteX0" fmla="*/ 0 w 581958"/>
                  <a:gd name="connsiteY0" fmla="*/ 0 h 232783"/>
                  <a:gd name="connsiteX1" fmla="*/ 465567 w 581958"/>
                  <a:gd name="connsiteY1" fmla="*/ 0 h 232783"/>
                  <a:gd name="connsiteX2" fmla="*/ 581958 w 581958"/>
                  <a:gd name="connsiteY2" fmla="*/ 116392 h 232783"/>
                  <a:gd name="connsiteX3" fmla="*/ 465567 w 581958"/>
                  <a:gd name="connsiteY3" fmla="*/ 232783 h 232783"/>
                  <a:gd name="connsiteX4" fmla="*/ 0 w 581958"/>
                  <a:gd name="connsiteY4" fmla="*/ 232783 h 232783"/>
                  <a:gd name="connsiteX5" fmla="*/ 116392 w 581958"/>
                  <a:gd name="connsiteY5" fmla="*/ 116392 h 232783"/>
                  <a:gd name="connsiteX6" fmla="*/ 0 w 581958"/>
                  <a:gd name="connsiteY6" fmla="*/ 0 h 232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1958" h="232783">
                    <a:moveTo>
                      <a:pt x="0" y="0"/>
                    </a:moveTo>
                    <a:lnTo>
                      <a:pt x="465567" y="0"/>
                    </a:lnTo>
                    <a:lnTo>
                      <a:pt x="581958" y="116392"/>
                    </a:lnTo>
                    <a:lnTo>
                      <a:pt x="465567" y="232783"/>
                    </a:lnTo>
                    <a:lnTo>
                      <a:pt x="0" y="232783"/>
                    </a:lnTo>
                    <a:lnTo>
                      <a:pt x="116392" y="1163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5DE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FFFFFF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  <p:txBody>
              <a:bodyPr spcFirstLastPara="0" vert="horz" wrap="square" lIns="152397" tIns="12002" rIns="128393" bIns="12002" numCol="1" spcCol="1270" anchor="ctr" anchorCtr="0">
                <a:noAutofit/>
              </a:bodyPr>
              <a:lstStyle/>
              <a:p>
                <a:pPr marL="0" marR="0" lvl="0" indent="0" algn="ctr" defTabSz="40005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Sun</a:t>
                </a:r>
              </a:p>
            </p:txBody>
          </p:sp>
          <p:sp>
            <p:nvSpPr>
              <p:cNvPr id="76" name="Freeform: Shape 66">
                <a:extLst>
                  <a:ext uri="{FF2B5EF4-FFF2-40B4-BE49-F238E27FC236}">
                    <a16:creationId xmlns:a16="http://schemas.microsoft.com/office/drawing/2014/main" id="{F66E728D-0E35-CB50-95FA-804FDE58C0F5}"/>
                  </a:ext>
                </a:extLst>
              </p:cNvPr>
              <p:cNvSpPr/>
              <p:nvPr/>
            </p:nvSpPr>
            <p:spPr>
              <a:xfrm>
                <a:off x="7209947" y="4138372"/>
                <a:ext cx="581958" cy="232783"/>
              </a:xfrm>
              <a:custGeom>
                <a:avLst/>
                <a:gdLst>
                  <a:gd name="connsiteX0" fmla="*/ 0 w 581958"/>
                  <a:gd name="connsiteY0" fmla="*/ 0 h 232783"/>
                  <a:gd name="connsiteX1" fmla="*/ 465567 w 581958"/>
                  <a:gd name="connsiteY1" fmla="*/ 0 h 232783"/>
                  <a:gd name="connsiteX2" fmla="*/ 581958 w 581958"/>
                  <a:gd name="connsiteY2" fmla="*/ 116392 h 232783"/>
                  <a:gd name="connsiteX3" fmla="*/ 465567 w 581958"/>
                  <a:gd name="connsiteY3" fmla="*/ 232783 h 232783"/>
                  <a:gd name="connsiteX4" fmla="*/ 0 w 581958"/>
                  <a:gd name="connsiteY4" fmla="*/ 232783 h 232783"/>
                  <a:gd name="connsiteX5" fmla="*/ 116392 w 581958"/>
                  <a:gd name="connsiteY5" fmla="*/ 116392 h 232783"/>
                  <a:gd name="connsiteX6" fmla="*/ 0 w 581958"/>
                  <a:gd name="connsiteY6" fmla="*/ 0 h 232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1958" h="232783">
                    <a:moveTo>
                      <a:pt x="0" y="0"/>
                    </a:moveTo>
                    <a:lnTo>
                      <a:pt x="465567" y="0"/>
                    </a:lnTo>
                    <a:lnTo>
                      <a:pt x="581958" y="116392"/>
                    </a:lnTo>
                    <a:lnTo>
                      <a:pt x="465567" y="232783"/>
                    </a:lnTo>
                    <a:lnTo>
                      <a:pt x="0" y="232783"/>
                    </a:lnTo>
                    <a:lnTo>
                      <a:pt x="116392" y="1163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5DE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FFFFFF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  <p:txBody>
              <a:bodyPr spcFirstLastPara="0" vert="horz" wrap="square" lIns="152397" tIns="12002" rIns="128393" bIns="12002" numCol="1" spcCol="1270" anchor="ctr" anchorCtr="0">
                <a:noAutofit/>
              </a:bodyPr>
              <a:lstStyle/>
              <a:p>
                <a:pPr marL="0" marR="0" lvl="0" indent="0" algn="ctr" defTabSz="40005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Mon</a:t>
                </a:r>
              </a:p>
            </p:txBody>
          </p:sp>
          <p:sp>
            <p:nvSpPr>
              <p:cNvPr id="77" name="Freeform: Shape 67">
                <a:extLst>
                  <a:ext uri="{FF2B5EF4-FFF2-40B4-BE49-F238E27FC236}">
                    <a16:creationId xmlns:a16="http://schemas.microsoft.com/office/drawing/2014/main" id="{DA4C602C-04F2-FC4D-A04F-C3B7DCAA6E8A}"/>
                  </a:ext>
                </a:extLst>
              </p:cNvPr>
              <p:cNvSpPr/>
              <p:nvPr/>
            </p:nvSpPr>
            <p:spPr>
              <a:xfrm>
                <a:off x="7733710" y="4138372"/>
                <a:ext cx="581958" cy="232783"/>
              </a:xfrm>
              <a:custGeom>
                <a:avLst/>
                <a:gdLst>
                  <a:gd name="connsiteX0" fmla="*/ 0 w 581958"/>
                  <a:gd name="connsiteY0" fmla="*/ 0 h 232783"/>
                  <a:gd name="connsiteX1" fmla="*/ 465567 w 581958"/>
                  <a:gd name="connsiteY1" fmla="*/ 0 h 232783"/>
                  <a:gd name="connsiteX2" fmla="*/ 581958 w 581958"/>
                  <a:gd name="connsiteY2" fmla="*/ 116392 h 232783"/>
                  <a:gd name="connsiteX3" fmla="*/ 465567 w 581958"/>
                  <a:gd name="connsiteY3" fmla="*/ 232783 h 232783"/>
                  <a:gd name="connsiteX4" fmla="*/ 0 w 581958"/>
                  <a:gd name="connsiteY4" fmla="*/ 232783 h 232783"/>
                  <a:gd name="connsiteX5" fmla="*/ 116392 w 581958"/>
                  <a:gd name="connsiteY5" fmla="*/ 116392 h 232783"/>
                  <a:gd name="connsiteX6" fmla="*/ 0 w 581958"/>
                  <a:gd name="connsiteY6" fmla="*/ 0 h 232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1958" h="232783">
                    <a:moveTo>
                      <a:pt x="0" y="0"/>
                    </a:moveTo>
                    <a:lnTo>
                      <a:pt x="465567" y="0"/>
                    </a:lnTo>
                    <a:lnTo>
                      <a:pt x="581958" y="116392"/>
                    </a:lnTo>
                    <a:lnTo>
                      <a:pt x="465567" y="232783"/>
                    </a:lnTo>
                    <a:lnTo>
                      <a:pt x="0" y="232783"/>
                    </a:lnTo>
                    <a:lnTo>
                      <a:pt x="116392" y="1163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5DE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FFFFFF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  <p:txBody>
              <a:bodyPr spcFirstLastPara="0" vert="horz" wrap="square" lIns="152397" tIns="12002" rIns="128393" bIns="12002" numCol="1" spcCol="1270" anchor="ctr" anchorCtr="0">
                <a:noAutofit/>
              </a:bodyPr>
              <a:lstStyle/>
              <a:p>
                <a:pPr marL="0" marR="0" lvl="0" indent="0" algn="ctr" defTabSz="40005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Tues</a:t>
                </a:r>
              </a:p>
            </p:txBody>
          </p:sp>
          <p:sp>
            <p:nvSpPr>
              <p:cNvPr id="78" name="Freeform: Shape 68">
                <a:extLst>
                  <a:ext uri="{FF2B5EF4-FFF2-40B4-BE49-F238E27FC236}">
                    <a16:creationId xmlns:a16="http://schemas.microsoft.com/office/drawing/2014/main" id="{3FD533E6-94CA-C8EB-CBEE-8CAB1BA1D16E}"/>
                  </a:ext>
                </a:extLst>
              </p:cNvPr>
              <p:cNvSpPr/>
              <p:nvPr/>
            </p:nvSpPr>
            <p:spPr>
              <a:xfrm>
                <a:off x="8257473" y="4138372"/>
                <a:ext cx="581958" cy="232783"/>
              </a:xfrm>
              <a:custGeom>
                <a:avLst/>
                <a:gdLst>
                  <a:gd name="connsiteX0" fmla="*/ 0 w 581958"/>
                  <a:gd name="connsiteY0" fmla="*/ 0 h 232783"/>
                  <a:gd name="connsiteX1" fmla="*/ 465567 w 581958"/>
                  <a:gd name="connsiteY1" fmla="*/ 0 h 232783"/>
                  <a:gd name="connsiteX2" fmla="*/ 581958 w 581958"/>
                  <a:gd name="connsiteY2" fmla="*/ 116392 h 232783"/>
                  <a:gd name="connsiteX3" fmla="*/ 465567 w 581958"/>
                  <a:gd name="connsiteY3" fmla="*/ 232783 h 232783"/>
                  <a:gd name="connsiteX4" fmla="*/ 0 w 581958"/>
                  <a:gd name="connsiteY4" fmla="*/ 232783 h 232783"/>
                  <a:gd name="connsiteX5" fmla="*/ 116392 w 581958"/>
                  <a:gd name="connsiteY5" fmla="*/ 116392 h 232783"/>
                  <a:gd name="connsiteX6" fmla="*/ 0 w 581958"/>
                  <a:gd name="connsiteY6" fmla="*/ 0 h 232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1958" h="232783">
                    <a:moveTo>
                      <a:pt x="0" y="0"/>
                    </a:moveTo>
                    <a:lnTo>
                      <a:pt x="465567" y="0"/>
                    </a:lnTo>
                    <a:lnTo>
                      <a:pt x="581958" y="116392"/>
                    </a:lnTo>
                    <a:lnTo>
                      <a:pt x="465567" y="232783"/>
                    </a:lnTo>
                    <a:lnTo>
                      <a:pt x="0" y="232783"/>
                    </a:lnTo>
                    <a:lnTo>
                      <a:pt x="116392" y="1163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5DE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FFFFFF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  <p:txBody>
              <a:bodyPr spcFirstLastPara="0" vert="horz" wrap="square" lIns="152397" tIns="12002" rIns="128393" bIns="12002" numCol="1" spcCol="1270" anchor="ctr" anchorCtr="0">
                <a:noAutofit/>
              </a:bodyPr>
              <a:lstStyle/>
              <a:p>
                <a:pPr marL="0" marR="0" lvl="0" indent="0" algn="ctr" defTabSz="40005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Wed</a:t>
                </a:r>
              </a:p>
            </p:txBody>
          </p:sp>
          <p:sp>
            <p:nvSpPr>
              <p:cNvPr id="79" name="Freeform: Shape 69">
                <a:extLst>
                  <a:ext uri="{FF2B5EF4-FFF2-40B4-BE49-F238E27FC236}">
                    <a16:creationId xmlns:a16="http://schemas.microsoft.com/office/drawing/2014/main" id="{BA063448-89BE-C696-C2D9-1CF1EDED7EEC}"/>
                  </a:ext>
                </a:extLst>
              </p:cNvPr>
              <p:cNvSpPr/>
              <p:nvPr/>
            </p:nvSpPr>
            <p:spPr>
              <a:xfrm>
                <a:off x="8781236" y="4138372"/>
                <a:ext cx="581958" cy="232783"/>
              </a:xfrm>
              <a:custGeom>
                <a:avLst/>
                <a:gdLst>
                  <a:gd name="connsiteX0" fmla="*/ 0 w 581958"/>
                  <a:gd name="connsiteY0" fmla="*/ 0 h 232783"/>
                  <a:gd name="connsiteX1" fmla="*/ 465567 w 581958"/>
                  <a:gd name="connsiteY1" fmla="*/ 0 h 232783"/>
                  <a:gd name="connsiteX2" fmla="*/ 581958 w 581958"/>
                  <a:gd name="connsiteY2" fmla="*/ 116392 h 232783"/>
                  <a:gd name="connsiteX3" fmla="*/ 465567 w 581958"/>
                  <a:gd name="connsiteY3" fmla="*/ 232783 h 232783"/>
                  <a:gd name="connsiteX4" fmla="*/ 0 w 581958"/>
                  <a:gd name="connsiteY4" fmla="*/ 232783 h 232783"/>
                  <a:gd name="connsiteX5" fmla="*/ 116392 w 581958"/>
                  <a:gd name="connsiteY5" fmla="*/ 116392 h 232783"/>
                  <a:gd name="connsiteX6" fmla="*/ 0 w 581958"/>
                  <a:gd name="connsiteY6" fmla="*/ 0 h 232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1958" h="232783">
                    <a:moveTo>
                      <a:pt x="0" y="0"/>
                    </a:moveTo>
                    <a:lnTo>
                      <a:pt x="465567" y="0"/>
                    </a:lnTo>
                    <a:lnTo>
                      <a:pt x="581958" y="116392"/>
                    </a:lnTo>
                    <a:lnTo>
                      <a:pt x="465567" y="232783"/>
                    </a:lnTo>
                    <a:lnTo>
                      <a:pt x="0" y="232783"/>
                    </a:lnTo>
                    <a:lnTo>
                      <a:pt x="116392" y="1163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5DE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FFFFFF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  <p:txBody>
              <a:bodyPr spcFirstLastPara="0" vert="horz" wrap="square" lIns="152397" tIns="12002" rIns="128393" bIns="12002" numCol="1" spcCol="1270" anchor="ctr" anchorCtr="0">
                <a:noAutofit/>
              </a:bodyPr>
              <a:lstStyle/>
              <a:p>
                <a:pPr marL="0" marR="0" lvl="0" indent="0" algn="ctr" defTabSz="40005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Thurs</a:t>
                </a:r>
              </a:p>
            </p:txBody>
          </p:sp>
          <p:sp>
            <p:nvSpPr>
              <p:cNvPr id="80" name="Freeform: Shape 70">
                <a:extLst>
                  <a:ext uri="{FF2B5EF4-FFF2-40B4-BE49-F238E27FC236}">
                    <a16:creationId xmlns:a16="http://schemas.microsoft.com/office/drawing/2014/main" id="{662B3FCD-B4AD-11E6-880C-CFE445FD425A}"/>
                  </a:ext>
                </a:extLst>
              </p:cNvPr>
              <p:cNvSpPr/>
              <p:nvPr/>
            </p:nvSpPr>
            <p:spPr>
              <a:xfrm>
                <a:off x="9304999" y="4138372"/>
                <a:ext cx="581958" cy="232783"/>
              </a:xfrm>
              <a:custGeom>
                <a:avLst/>
                <a:gdLst>
                  <a:gd name="connsiteX0" fmla="*/ 0 w 581958"/>
                  <a:gd name="connsiteY0" fmla="*/ 0 h 232783"/>
                  <a:gd name="connsiteX1" fmla="*/ 465567 w 581958"/>
                  <a:gd name="connsiteY1" fmla="*/ 0 h 232783"/>
                  <a:gd name="connsiteX2" fmla="*/ 581958 w 581958"/>
                  <a:gd name="connsiteY2" fmla="*/ 116392 h 232783"/>
                  <a:gd name="connsiteX3" fmla="*/ 465567 w 581958"/>
                  <a:gd name="connsiteY3" fmla="*/ 232783 h 232783"/>
                  <a:gd name="connsiteX4" fmla="*/ 0 w 581958"/>
                  <a:gd name="connsiteY4" fmla="*/ 232783 h 232783"/>
                  <a:gd name="connsiteX5" fmla="*/ 116392 w 581958"/>
                  <a:gd name="connsiteY5" fmla="*/ 116392 h 232783"/>
                  <a:gd name="connsiteX6" fmla="*/ 0 w 581958"/>
                  <a:gd name="connsiteY6" fmla="*/ 0 h 232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1958" h="232783">
                    <a:moveTo>
                      <a:pt x="0" y="0"/>
                    </a:moveTo>
                    <a:lnTo>
                      <a:pt x="465567" y="0"/>
                    </a:lnTo>
                    <a:lnTo>
                      <a:pt x="581958" y="116392"/>
                    </a:lnTo>
                    <a:lnTo>
                      <a:pt x="465567" y="232783"/>
                    </a:lnTo>
                    <a:lnTo>
                      <a:pt x="0" y="232783"/>
                    </a:lnTo>
                    <a:lnTo>
                      <a:pt x="116392" y="1163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5DE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FFFFFF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  <p:txBody>
              <a:bodyPr spcFirstLastPara="0" vert="horz" wrap="square" lIns="152397" tIns="12002" rIns="128393" bIns="12002" numCol="1" spcCol="1270" anchor="ctr" anchorCtr="0">
                <a:noAutofit/>
              </a:bodyPr>
              <a:lstStyle/>
              <a:p>
                <a:pPr marL="0" marR="0" lvl="0" indent="0" algn="ctr" defTabSz="40005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Fri</a:t>
                </a:r>
              </a:p>
            </p:txBody>
          </p:sp>
          <p:sp>
            <p:nvSpPr>
              <p:cNvPr id="81" name="Freeform: Shape 71">
                <a:extLst>
                  <a:ext uri="{FF2B5EF4-FFF2-40B4-BE49-F238E27FC236}">
                    <a16:creationId xmlns:a16="http://schemas.microsoft.com/office/drawing/2014/main" id="{81996D1C-E257-B228-A11E-D0FC63640A8D}"/>
                  </a:ext>
                </a:extLst>
              </p:cNvPr>
              <p:cNvSpPr/>
              <p:nvPr/>
            </p:nvSpPr>
            <p:spPr>
              <a:xfrm>
                <a:off x="9828762" y="4138372"/>
                <a:ext cx="581958" cy="232783"/>
              </a:xfrm>
              <a:custGeom>
                <a:avLst/>
                <a:gdLst>
                  <a:gd name="connsiteX0" fmla="*/ 0 w 581958"/>
                  <a:gd name="connsiteY0" fmla="*/ 0 h 232783"/>
                  <a:gd name="connsiteX1" fmla="*/ 465567 w 581958"/>
                  <a:gd name="connsiteY1" fmla="*/ 0 h 232783"/>
                  <a:gd name="connsiteX2" fmla="*/ 581958 w 581958"/>
                  <a:gd name="connsiteY2" fmla="*/ 116392 h 232783"/>
                  <a:gd name="connsiteX3" fmla="*/ 465567 w 581958"/>
                  <a:gd name="connsiteY3" fmla="*/ 232783 h 232783"/>
                  <a:gd name="connsiteX4" fmla="*/ 0 w 581958"/>
                  <a:gd name="connsiteY4" fmla="*/ 232783 h 232783"/>
                  <a:gd name="connsiteX5" fmla="*/ 116392 w 581958"/>
                  <a:gd name="connsiteY5" fmla="*/ 116392 h 232783"/>
                  <a:gd name="connsiteX6" fmla="*/ 0 w 581958"/>
                  <a:gd name="connsiteY6" fmla="*/ 0 h 232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1958" h="232783">
                    <a:moveTo>
                      <a:pt x="0" y="0"/>
                    </a:moveTo>
                    <a:lnTo>
                      <a:pt x="465567" y="0"/>
                    </a:lnTo>
                    <a:lnTo>
                      <a:pt x="581958" y="116392"/>
                    </a:lnTo>
                    <a:lnTo>
                      <a:pt x="465567" y="232783"/>
                    </a:lnTo>
                    <a:lnTo>
                      <a:pt x="0" y="232783"/>
                    </a:lnTo>
                    <a:lnTo>
                      <a:pt x="116392" y="1163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5DE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FFFFFF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  <p:txBody>
              <a:bodyPr spcFirstLastPara="0" vert="horz" wrap="square" lIns="152397" tIns="12002" rIns="128393" bIns="12002" numCol="1" spcCol="1270" anchor="ctr" anchorCtr="0">
                <a:noAutofit/>
              </a:bodyPr>
              <a:lstStyle/>
              <a:p>
                <a:pPr marL="0" marR="0" lvl="0" indent="0" algn="ctr" defTabSz="40005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Sat</a:t>
                </a:r>
              </a:p>
            </p:txBody>
          </p:sp>
          <p:sp>
            <p:nvSpPr>
              <p:cNvPr id="82" name="Freeform: Shape 72">
                <a:extLst>
                  <a:ext uri="{FF2B5EF4-FFF2-40B4-BE49-F238E27FC236}">
                    <a16:creationId xmlns:a16="http://schemas.microsoft.com/office/drawing/2014/main" id="{CAC16047-E179-34BE-2A36-170D845DA990}"/>
                  </a:ext>
                </a:extLst>
              </p:cNvPr>
              <p:cNvSpPr/>
              <p:nvPr/>
            </p:nvSpPr>
            <p:spPr>
              <a:xfrm>
                <a:off x="10352525" y="4138372"/>
                <a:ext cx="581958" cy="232783"/>
              </a:xfrm>
              <a:custGeom>
                <a:avLst/>
                <a:gdLst>
                  <a:gd name="connsiteX0" fmla="*/ 0 w 581958"/>
                  <a:gd name="connsiteY0" fmla="*/ 0 h 232783"/>
                  <a:gd name="connsiteX1" fmla="*/ 465567 w 581958"/>
                  <a:gd name="connsiteY1" fmla="*/ 0 h 232783"/>
                  <a:gd name="connsiteX2" fmla="*/ 581958 w 581958"/>
                  <a:gd name="connsiteY2" fmla="*/ 116392 h 232783"/>
                  <a:gd name="connsiteX3" fmla="*/ 465567 w 581958"/>
                  <a:gd name="connsiteY3" fmla="*/ 232783 h 232783"/>
                  <a:gd name="connsiteX4" fmla="*/ 0 w 581958"/>
                  <a:gd name="connsiteY4" fmla="*/ 232783 h 232783"/>
                  <a:gd name="connsiteX5" fmla="*/ 116392 w 581958"/>
                  <a:gd name="connsiteY5" fmla="*/ 116392 h 232783"/>
                  <a:gd name="connsiteX6" fmla="*/ 0 w 581958"/>
                  <a:gd name="connsiteY6" fmla="*/ 0 h 232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1958" h="232783">
                    <a:moveTo>
                      <a:pt x="0" y="0"/>
                    </a:moveTo>
                    <a:lnTo>
                      <a:pt x="465567" y="0"/>
                    </a:lnTo>
                    <a:lnTo>
                      <a:pt x="581958" y="116392"/>
                    </a:lnTo>
                    <a:lnTo>
                      <a:pt x="465567" y="232783"/>
                    </a:lnTo>
                    <a:lnTo>
                      <a:pt x="0" y="232783"/>
                    </a:lnTo>
                    <a:lnTo>
                      <a:pt x="116392" y="1163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5DE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FFFFFF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  <p:txBody>
              <a:bodyPr spcFirstLastPara="0" vert="horz" wrap="square" lIns="152397" tIns="12002" rIns="128393" bIns="12002" numCol="1" spcCol="1270" anchor="ctr" anchorCtr="0">
                <a:noAutofit/>
              </a:bodyPr>
              <a:lstStyle/>
              <a:p>
                <a:pPr marL="0" marR="0" lvl="0" indent="0" algn="ctr" defTabSz="40005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Sun</a:t>
                </a:r>
              </a:p>
            </p:txBody>
          </p:sp>
        </p:grpSp>
      </p:grp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933D8214-3C1F-C523-67BD-E56E71AF29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3123203"/>
              </p:ext>
            </p:extLst>
          </p:nvPr>
        </p:nvGraphicFramePr>
        <p:xfrm>
          <a:off x="437474" y="6219036"/>
          <a:ext cx="4773345" cy="191691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4773345">
                  <a:extLst>
                    <a:ext uri="{9D8B030D-6E8A-4147-A177-3AD203B41FA5}">
                      <a16:colId xmlns:a16="http://schemas.microsoft.com/office/drawing/2014/main" val="2137187019"/>
                    </a:ext>
                  </a:extLst>
                </a:gridCol>
              </a:tblGrid>
              <a:tr h="949148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</a:rPr>
                        <a:t>ED-PrEP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 can switch to daily PrEP dosing.</a:t>
                      </a:r>
                    </a:p>
                    <a:p>
                      <a:pPr algn="l" rtl="0" fontAlgn="base"/>
                      <a:r>
                        <a:rPr lang="en-US" sz="1600" b="0" i="1">
                          <a:solidFill>
                            <a:schemeClr val="tx1"/>
                          </a:solidFill>
                          <a:effectLst/>
                        </a:rPr>
                        <a:t>You can decide to switch to taking oral PrEP every day if you prefer.​</a:t>
                      </a:r>
                      <a:endParaRPr lang="en-US" sz="1600" b="0" i="1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738849"/>
                  </a:ext>
                </a:extLst>
              </a:tr>
              <a:tr h="967762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Daily PrEP can switch to ED-PrEP dosing​</a:t>
                      </a:r>
                    </a:p>
                    <a:p>
                      <a:pPr algn="l" rtl="0" fontAlgn="base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</a:rPr>
                        <a:t>You can go back to ED-PrEP from daily oral PrEP if you prefer.​</a:t>
                      </a:r>
                      <a:endParaRPr lang="en-US" sz="1600" b="0" i="1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3426615"/>
                  </a:ext>
                </a:extLst>
              </a:tr>
            </a:tbl>
          </a:graphicData>
        </a:graphic>
      </p:graphicFrame>
      <p:sp>
        <p:nvSpPr>
          <p:cNvPr id="109" name="Title 108">
            <a:extLst>
              <a:ext uri="{FF2B5EF4-FFF2-40B4-BE49-F238E27FC236}">
                <a16:creationId xmlns:a16="http://schemas.microsoft.com/office/drawing/2014/main" id="{0757F646-9E87-8BBA-64F5-87F48EF92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Module 3: ED-</a:t>
            </a:r>
            <a:r>
              <a:rPr lang="en-US" err="1"/>
              <a:t>PrEP</a:t>
            </a:r>
            <a:endParaRPr lang="en-US"/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B7EBEE69-A664-2D16-976D-C77011979BD0}"/>
              </a:ext>
            </a:extLst>
          </p:cNvPr>
          <p:cNvGrpSpPr/>
          <p:nvPr/>
        </p:nvGrpSpPr>
        <p:grpSpPr>
          <a:xfrm>
            <a:off x="1070033" y="1734821"/>
            <a:ext cx="804583" cy="804583"/>
            <a:chOff x="2736291" y="4906596"/>
            <a:chExt cx="804583" cy="804583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5110F547-F767-42E8-EEDD-24DCB0C7FCA2}"/>
                </a:ext>
              </a:extLst>
            </p:cNvPr>
            <p:cNvSpPr/>
            <p:nvPr/>
          </p:nvSpPr>
          <p:spPr>
            <a:xfrm>
              <a:off x="2736291" y="4906596"/>
              <a:ext cx="804583" cy="80458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5" name="Graphic 22">
              <a:extLst>
                <a:ext uri="{FF2B5EF4-FFF2-40B4-BE49-F238E27FC236}">
                  <a16:creationId xmlns:a16="http://schemas.microsoft.com/office/drawing/2014/main" id="{89CF113F-8BD4-1FF1-54A8-E7C4E9C6E561}"/>
                </a:ext>
              </a:extLst>
            </p:cNvPr>
            <p:cNvGrpSpPr/>
            <p:nvPr/>
          </p:nvGrpSpPr>
          <p:grpSpPr>
            <a:xfrm>
              <a:off x="2915488" y="5059890"/>
              <a:ext cx="447518" cy="508796"/>
              <a:chOff x="2784776" y="-622825"/>
              <a:chExt cx="4617005" cy="5249210"/>
            </a:xfrm>
          </p:grpSpPr>
          <p:grpSp>
            <p:nvGrpSpPr>
              <p:cNvPr id="136" name="Graphic 22">
                <a:extLst>
                  <a:ext uri="{FF2B5EF4-FFF2-40B4-BE49-F238E27FC236}">
                    <a16:creationId xmlns:a16="http://schemas.microsoft.com/office/drawing/2014/main" id="{A10441C7-6853-D195-2CB8-C1EFB296C4F0}"/>
                  </a:ext>
                </a:extLst>
              </p:cNvPr>
              <p:cNvGrpSpPr/>
              <p:nvPr/>
            </p:nvGrpSpPr>
            <p:grpSpPr>
              <a:xfrm>
                <a:off x="2784776" y="-622825"/>
                <a:ext cx="3123858" cy="4191928"/>
                <a:chOff x="2784776" y="-622825"/>
                <a:chExt cx="3123858" cy="4191928"/>
              </a:xfrm>
            </p:grpSpPr>
            <p:sp>
              <p:nvSpPr>
                <p:cNvPr id="144" name="Freeform 143">
                  <a:extLst>
                    <a:ext uri="{FF2B5EF4-FFF2-40B4-BE49-F238E27FC236}">
                      <a16:creationId xmlns:a16="http://schemas.microsoft.com/office/drawing/2014/main" id="{AD849900-8F5B-5874-6126-E10751E2737C}"/>
                    </a:ext>
                  </a:extLst>
                </p:cNvPr>
                <p:cNvSpPr/>
                <p:nvPr/>
              </p:nvSpPr>
              <p:spPr>
                <a:xfrm>
                  <a:off x="2784776" y="-622825"/>
                  <a:ext cx="3123858" cy="4191928"/>
                </a:xfrm>
                <a:custGeom>
                  <a:avLst/>
                  <a:gdLst>
                    <a:gd name="connsiteX0" fmla="*/ 2476393 w 3123858"/>
                    <a:gd name="connsiteY0" fmla="*/ 301899 h 4191928"/>
                    <a:gd name="connsiteX1" fmla="*/ 2821960 w 3123858"/>
                    <a:gd name="connsiteY1" fmla="*/ 1365968 h 4191928"/>
                    <a:gd name="connsiteX2" fmla="*/ 1711535 w 3123858"/>
                    <a:gd name="connsiteY2" fmla="*/ 3544463 h 4191928"/>
                    <a:gd name="connsiteX3" fmla="*/ 647466 w 3123858"/>
                    <a:gd name="connsiteY3" fmla="*/ 3890030 h 4191928"/>
                    <a:gd name="connsiteX4" fmla="*/ 647466 w 3123858"/>
                    <a:gd name="connsiteY4" fmla="*/ 3890030 h 4191928"/>
                    <a:gd name="connsiteX5" fmla="*/ 301899 w 3123858"/>
                    <a:gd name="connsiteY5" fmla="*/ 2825960 h 4191928"/>
                    <a:gd name="connsiteX6" fmla="*/ 1412323 w 3123858"/>
                    <a:gd name="connsiteY6" fmla="*/ 647466 h 4191928"/>
                    <a:gd name="connsiteX7" fmla="*/ 2476393 w 3123858"/>
                    <a:gd name="connsiteY7" fmla="*/ 301899 h 4191928"/>
                    <a:gd name="connsiteX8" fmla="*/ 2476393 w 3123858"/>
                    <a:gd name="connsiteY8" fmla="*/ 301899 h 4191928"/>
                    <a:gd name="connsiteX9" fmla="*/ 2574373 w 3123858"/>
                    <a:gd name="connsiteY9" fmla="*/ 109684 h 4191928"/>
                    <a:gd name="connsiteX10" fmla="*/ 1220109 w 3123858"/>
                    <a:gd name="connsiteY10" fmla="*/ 549485 h 4191928"/>
                    <a:gd name="connsiteX11" fmla="*/ 109684 w 3123858"/>
                    <a:gd name="connsiteY11" fmla="*/ 2727980 h 4191928"/>
                    <a:gd name="connsiteX12" fmla="*/ 549485 w 3123858"/>
                    <a:gd name="connsiteY12" fmla="*/ 4082244 h 4191928"/>
                    <a:gd name="connsiteX13" fmla="*/ 1903750 w 3123858"/>
                    <a:gd name="connsiteY13" fmla="*/ 3642443 h 4191928"/>
                    <a:gd name="connsiteX14" fmla="*/ 3014174 w 3123858"/>
                    <a:gd name="connsiteY14" fmla="*/ 1463949 h 4191928"/>
                    <a:gd name="connsiteX15" fmla="*/ 2574373 w 3123858"/>
                    <a:gd name="connsiteY15" fmla="*/ 109684 h 4191928"/>
                    <a:gd name="connsiteX16" fmla="*/ 2574373 w 3123858"/>
                    <a:gd name="connsiteY16" fmla="*/ 109684 h 4191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3123858" h="4191928">
                      <a:moveTo>
                        <a:pt x="2476393" y="301899"/>
                      </a:moveTo>
                      <a:cubicBezTo>
                        <a:pt x="2864060" y="499511"/>
                        <a:pt x="3019508" y="978301"/>
                        <a:pt x="2821960" y="1365968"/>
                      </a:cubicBezTo>
                      <a:lnTo>
                        <a:pt x="1711535" y="3544463"/>
                      </a:lnTo>
                      <a:cubicBezTo>
                        <a:pt x="1513923" y="3932130"/>
                        <a:pt x="1035133" y="4087578"/>
                        <a:pt x="647466" y="3890030"/>
                      </a:cubicBezTo>
                      <a:lnTo>
                        <a:pt x="647466" y="3890030"/>
                      </a:lnTo>
                      <a:cubicBezTo>
                        <a:pt x="259798" y="3692418"/>
                        <a:pt x="104350" y="3213628"/>
                        <a:pt x="301899" y="2825960"/>
                      </a:cubicBezTo>
                      <a:lnTo>
                        <a:pt x="1412323" y="647466"/>
                      </a:lnTo>
                      <a:cubicBezTo>
                        <a:pt x="1609935" y="259798"/>
                        <a:pt x="2088725" y="104350"/>
                        <a:pt x="2476393" y="301899"/>
                      </a:cubicBezTo>
                      <a:lnTo>
                        <a:pt x="2476393" y="301899"/>
                      </a:lnTo>
                      <a:moveTo>
                        <a:pt x="2574373" y="109684"/>
                      </a:moveTo>
                      <a:cubicBezTo>
                        <a:pt x="2079772" y="-142411"/>
                        <a:pt x="1472204" y="54884"/>
                        <a:pt x="1220109" y="549485"/>
                      </a:cubicBezTo>
                      <a:lnTo>
                        <a:pt x="109684" y="2727980"/>
                      </a:lnTo>
                      <a:cubicBezTo>
                        <a:pt x="-142411" y="3222581"/>
                        <a:pt x="54884" y="3830149"/>
                        <a:pt x="549485" y="4082244"/>
                      </a:cubicBezTo>
                      <a:cubicBezTo>
                        <a:pt x="1044087" y="4334339"/>
                        <a:pt x="1651655" y="4137045"/>
                        <a:pt x="1903750" y="3642443"/>
                      </a:cubicBezTo>
                      <a:lnTo>
                        <a:pt x="3014174" y="1463949"/>
                      </a:lnTo>
                      <a:cubicBezTo>
                        <a:pt x="3266269" y="969347"/>
                        <a:pt x="3068975" y="361779"/>
                        <a:pt x="2574373" y="109684"/>
                      </a:cubicBezTo>
                      <a:lnTo>
                        <a:pt x="2574373" y="10968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635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grpSp>
              <p:nvGrpSpPr>
                <p:cNvPr id="145" name="Graphic 22">
                  <a:extLst>
                    <a:ext uri="{FF2B5EF4-FFF2-40B4-BE49-F238E27FC236}">
                      <a16:creationId xmlns:a16="http://schemas.microsoft.com/office/drawing/2014/main" id="{D2A3BDE8-1655-903E-3872-5A2183FD2FB1}"/>
                    </a:ext>
                  </a:extLst>
                </p:cNvPr>
                <p:cNvGrpSpPr/>
                <p:nvPr/>
              </p:nvGrpSpPr>
              <p:grpSpPr>
                <a:xfrm>
                  <a:off x="3000900" y="-406727"/>
                  <a:ext cx="2691466" cy="3759732"/>
                  <a:chOff x="3000900" y="-406727"/>
                  <a:chExt cx="2691466" cy="3759732"/>
                </a:xfrm>
              </p:grpSpPr>
              <p:grpSp>
                <p:nvGrpSpPr>
                  <p:cNvPr id="146" name="Graphic 22">
                    <a:extLst>
                      <a:ext uri="{FF2B5EF4-FFF2-40B4-BE49-F238E27FC236}">
                        <a16:creationId xmlns:a16="http://schemas.microsoft.com/office/drawing/2014/main" id="{AF19EB40-9737-8A95-2990-86AF69D5963E}"/>
                      </a:ext>
                    </a:extLst>
                  </p:cNvPr>
                  <p:cNvGrpSpPr/>
                  <p:nvPr/>
                </p:nvGrpSpPr>
                <p:grpSpPr>
                  <a:xfrm>
                    <a:off x="3000900" y="-406727"/>
                    <a:ext cx="2691466" cy="3759732"/>
                    <a:chOff x="3000900" y="-406727"/>
                    <a:chExt cx="2691466" cy="3759732"/>
                  </a:xfrm>
                  <a:solidFill>
                    <a:srgbClr val="00B5DE"/>
                  </a:solidFill>
                </p:grpSpPr>
                <p:sp>
                  <p:nvSpPr>
                    <p:cNvPr id="148" name="Freeform 147">
                      <a:extLst>
                        <a:ext uri="{FF2B5EF4-FFF2-40B4-BE49-F238E27FC236}">
                          <a16:creationId xmlns:a16="http://schemas.microsoft.com/office/drawing/2014/main" id="{5DB9154B-AD1E-CAB3-FDAB-D677AB6DA96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00900" y="-406727"/>
                      <a:ext cx="2557575" cy="3634434"/>
                    </a:xfrm>
                    <a:custGeom>
                      <a:avLst/>
                      <a:gdLst>
                        <a:gd name="connsiteX0" fmla="*/ 2260269 w 2557575"/>
                        <a:gd name="connsiteY0" fmla="*/ 85801 h 3634434"/>
                        <a:gd name="connsiteX1" fmla="*/ 1196199 w 2557575"/>
                        <a:gd name="connsiteY1" fmla="*/ 431368 h 3634434"/>
                        <a:gd name="connsiteX2" fmla="*/ 85774 w 2557575"/>
                        <a:gd name="connsiteY2" fmla="*/ 2609862 h 3634434"/>
                        <a:gd name="connsiteX3" fmla="*/ 362761 w 2557575"/>
                        <a:gd name="connsiteY3" fmla="*/ 3634435 h 3634434"/>
                        <a:gd name="connsiteX4" fmla="*/ 2557576 w 2557575"/>
                        <a:gd name="connsiteY4" fmla="*/ 351230 h 3634434"/>
                        <a:gd name="connsiteX5" fmla="*/ 2260269 w 2557575"/>
                        <a:gd name="connsiteY5" fmla="*/ 85864 h 36344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557575" h="3634434">
                          <a:moveTo>
                            <a:pt x="2260269" y="85801"/>
                          </a:moveTo>
                          <a:cubicBezTo>
                            <a:pt x="1872601" y="-111812"/>
                            <a:pt x="1393811" y="43700"/>
                            <a:pt x="1196199" y="431368"/>
                          </a:cubicBezTo>
                          <a:lnTo>
                            <a:pt x="85774" y="2609862"/>
                          </a:lnTo>
                          <a:cubicBezTo>
                            <a:pt x="-99709" y="2973781"/>
                            <a:pt x="26021" y="3417963"/>
                            <a:pt x="362761" y="3634435"/>
                          </a:cubicBezTo>
                          <a:lnTo>
                            <a:pt x="2557576" y="351230"/>
                          </a:lnTo>
                          <a:cubicBezTo>
                            <a:pt x="2484995" y="242074"/>
                            <a:pt x="2384792" y="149301"/>
                            <a:pt x="2260269" y="85864"/>
                          </a:cubicBezTo>
                          <a:close/>
                        </a:path>
                      </a:pathLst>
                    </a:custGeom>
                    <a:solidFill>
                      <a:srgbClr val="00B5DE"/>
                    </a:solidFill>
                    <a:ln w="635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pPr marL="0" marR="0" lvl="0" indent="0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149" name="Freeform 148">
                      <a:extLst>
                        <a:ext uri="{FF2B5EF4-FFF2-40B4-BE49-F238E27FC236}">
                          <a16:creationId xmlns:a16="http://schemas.microsoft.com/office/drawing/2014/main" id="{5D366AB3-EC86-D090-2304-F1E5EC7091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63725" y="-55560"/>
                      <a:ext cx="2328641" cy="3408565"/>
                    </a:xfrm>
                    <a:custGeom>
                      <a:avLst/>
                      <a:gdLst>
                        <a:gd name="connsiteX0" fmla="*/ 1132586 w 2328641"/>
                        <a:gd name="connsiteY0" fmla="*/ 2977197 h 3408565"/>
                        <a:gd name="connsiteX1" fmla="*/ 2243011 w 2328641"/>
                        <a:gd name="connsiteY1" fmla="*/ 798703 h 3408565"/>
                        <a:gd name="connsiteX2" fmla="*/ 2194814 w 2328641"/>
                        <a:gd name="connsiteY2" fmla="*/ 0 h 3408565"/>
                        <a:gd name="connsiteX3" fmla="*/ 0 w 2328641"/>
                        <a:gd name="connsiteY3" fmla="*/ 3283268 h 3408565"/>
                        <a:gd name="connsiteX4" fmla="*/ 68580 w 2328641"/>
                        <a:gd name="connsiteY4" fmla="*/ 3322765 h 3408565"/>
                        <a:gd name="connsiteX5" fmla="*/ 1132650 w 2328641"/>
                        <a:gd name="connsiteY5" fmla="*/ 2977197 h 340856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328641" h="3408565">
                          <a:moveTo>
                            <a:pt x="1132586" y="2977197"/>
                          </a:moveTo>
                          <a:lnTo>
                            <a:pt x="2243011" y="798703"/>
                          </a:lnTo>
                          <a:cubicBezTo>
                            <a:pt x="2377122" y="535623"/>
                            <a:pt x="2348166" y="230696"/>
                            <a:pt x="2194814" y="0"/>
                          </a:cubicBezTo>
                          <a:lnTo>
                            <a:pt x="0" y="3283268"/>
                          </a:lnTo>
                          <a:cubicBezTo>
                            <a:pt x="21971" y="3297428"/>
                            <a:pt x="44831" y="3310636"/>
                            <a:pt x="68580" y="3322765"/>
                          </a:cubicBezTo>
                          <a:cubicBezTo>
                            <a:pt x="456248" y="3520377"/>
                            <a:pt x="935038" y="3364865"/>
                            <a:pt x="1132650" y="2977197"/>
                          </a:cubicBezTo>
                          <a:close/>
                        </a:path>
                      </a:pathLst>
                    </a:custGeom>
                    <a:solidFill>
                      <a:srgbClr val="00B5DE"/>
                    </a:solidFill>
                    <a:ln w="635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pPr marL="0" marR="0" lvl="0" indent="0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</p:grpSp>
              <p:sp>
                <p:nvSpPr>
                  <p:cNvPr id="147" name="Freeform 146">
                    <a:extLst>
                      <a:ext uri="{FF2B5EF4-FFF2-40B4-BE49-F238E27FC236}">
                        <a16:creationId xmlns:a16="http://schemas.microsoft.com/office/drawing/2014/main" id="{A39D7C16-AB23-1DA5-D6B5-26E9096E6DBE}"/>
                      </a:ext>
                    </a:extLst>
                  </p:cNvPr>
                  <p:cNvSpPr/>
                  <p:nvPr/>
                </p:nvSpPr>
                <p:spPr>
                  <a:xfrm>
                    <a:off x="3363725" y="-55560"/>
                    <a:ext cx="2328641" cy="3408565"/>
                  </a:xfrm>
                  <a:custGeom>
                    <a:avLst/>
                    <a:gdLst>
                      <a:gd name="connsiteX0" fmla="*/ 1132586 w 2328641"/>
                      <a:gd name="connsiteY0" fmla="*/ 2977197 h 3408565"/>
                      <a:gd name="connsiteX1" fmla="*/ 2243011 w 2328641"/>
                      <a:gd name="connsiteY1" fmla="*/ 798703 h 3408565"/>
                      <a:gd name="connsiteX2" fmla="*/ 2194814 w 2328641"/>
                      <a:gd name="connsiteY2" fmla="*/ 0 h 3408565"/>
                      <a:gd name="connsiteX3" fmla="*/ 0 w 2328641"/>
                      <a:gd name="connsiteY3" fmla="*/ 3283268 h 3408565"/>
                      <a:gd name="connsiteX4" fmla="*/ 68580 w 2328641"/>
                      <a:gd name="connsiteY4" fmla="*/ 3322765 h 3408565"/>
                      <a:gd name="connsiteX5" fmla="*/ 1132650 w 2328641"/>
                      <a:gd name="connsiteY5" fmla="*/ 2977197 h 34085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328641" h="3408565">
                        <a:moveTo>
                          <a:pt x="1132586" y="2977197"/>
                        </a:moveTo>
                        <a:lnTo>
                          <a:pt x="2243011" y="798703"/>
                        </a:lnTo>
                        <a:cubicBezTo>
                          <a:pt x="2377122" y="535623"/>
                          <a:pt x="2348166" y="230696"/>
                          <a:pt x="2194814" y="0"/>
                        </a:cubicBezTo>
                        <a:lnTo>
                          <a:pt x="0" y="3283268"/>
                        </a:lnTo>
                        <a:cubicBezTo>
                          <a:pt x="21971" y="3297428"/>
                          <a:pt x="44831" y="3310636"/>
                          <a:pt x="68580" y="3322765"/>
                        </a:cubicBezTo>
                        <a:cubicBezTo>
                          <a:pt x="456248" y="3520377"/>
                          <a:pt x="935038" y="3364865"/>
                          <a:pt x="1132650" y="2977197"/>
                        </a:cubicBezTo>
                        <a:close/>
                      </a:path>
                    </a:pathLst>
                  </a:custGeom>
                  <a:solidFill>
                    <a:srgbClr val="022169">
                      <a:alpha val="15135"/>
                    </a:srgbClr>
                  </a:solidFill>
                  <a:ln w="635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0" marR="0" lvl="0" indent="0" defTabSz="4572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</p:grpSp>
          <p:grpSp>
            <p:nvGrpSpPr>
              <p:cNvPr id="137" name="Graphic 22">
                <a:extLst>
                  <a:ext uri="{FF2B5EF4-FFF2-40B4-BE49-F238E27FC236}">
                    <a16:creationId xmlns:a16="http://schemas.microsoft.com/office/drawing/2014/main" id="{3851E89F-E3D2-6BD6-1FB2-C068C75FF36E}"/>
                  </a:ext>
                </a:extLst>
              </p:cNvPr>
              <p:cNvGrpSpPr/>
              <p:nvPr/>
            </p:nvGrpSpPr>
            <p:grpSpPr>
              <a:xfrm>
                <a:off x="3562072" y="988479"/>
                <a:ext cx="3839709" cy="3637906"/>
                <a:chOff x="3562072" y="988479"/>
                <a:chExt cx="3839709" cy="3637906"/>
              </a:xfrm>
            </p:grpSpPr>
            <p:sp>
              <p:nvSpPr>
                <p:cNvPr id="138" name="Freeform 137">
                  <a:extLst>
                    <a:ext uri="{FF2B5EF4-FFF2-40B4-BE49-F238E27FC236}">
                      <a16:creationId xmlns:a16="http://schemas.microsoft.com/office/drawing/2014/main" id="{9457A623-56C8-9409-DE96-BD8732A5121C}"/>
                    </a:ext>
                  </a:extLst>
                </p:cNvPr>
                <p:cNvSpPr/>
                <p:nvPr/>
              </p:nvSpPr>
              <p:spPr>
                <a:xfrm>
                  <a:off x="3562072" y="988479"/>
                  <a:ext cx="3839709" cy="3637906"/>
                </a:xfrm>
                <a:custGeom>
                  <a:avLst/>
                  <a:gdLst>
                    <a:gd name="connsiteX0" fmla="*/ 3424392 w 3839709"/>
                    <a:gd name="connsiteY0" fmla="*/ 480595 h 3637906"/>
                    <a:gd name="connsiteX1" fmla="*/ 3359114 w 3839709"/>
                    <a:gd name="connsiteY1" fmla="*/ 1597433 h 3637906"/>
                    <a:gd name="connsiteX2" fmla="*/ 1532156 w 3839709"/>
                    <a:gd name="connsiteY2" fmla="*/ 3222589 h 3637906"/>
                    <a:gd name="connsiteX3" fmla="*/ 415317 w 3839709"/>
                    <a:gd name="connsiteY3" fmla="*/ 3157311 h 3637906"/>
                    <a:gd name="connsiteX4" fmla="*/ 415317 w 3839709"/>
                    <a:gd name="connsiteY4" fmla="*/ 3157311 h 3637906"/>
                    <a:gd name="connsiteX5" fmla="*/ 480595 w 3839709"/>
                    <a:gd name="connsiteY5" fmla="*/ 2040473 h 3637906"/>
                    <a:gd name="connsiteX6" fmla="*/ 2307554 w 3839709"/>
                    <a:gd name="connsiteY6" fmla="*/ 415317 h 3637906"/>
                    <a:gd name="connsiteX7" fmla="*/ 3424392 w 3839709"/>
                    <a:gd name="connsiteY7" fmla="*/ 480595 h 3637906"/>
                    <a:gd name="connsiteX8" fmla="*/ 3424392 w 3839709"/>
                    <a:gd name="connsiteY8" fmla="*/ 480595 h 3637906"/>
                    <a:gd name="connsiteX9" fmla="*/ 3585619 w 3839709"/>
                    <a:gd name="connsiteY9" fmla="*/ 337212 h 3637906"/>
                    <a:gd name="connsiteX10" fmla="*/ 2164171 w 3839709"/>
                    <a:gd name="connsiteY10" fmla="*/ 254091 h 3637906"/>
                    <a:gd name="connsiteX11" fmla="*/ 337212 w 3839709"/>
                    <a:gd name="connsiteY11" fmla="*/ 1879246 h 3637906"/>
                    <a:gd name="connsiteX12" fmla="*/ 254091 w 3839709"/>
                    <a:gd name="connsiteY12" fmla="*/ 3300694 h 3637906"/>
                    <a:gd name="connsiteX13" fmla="*/ 1675538 w 3839709"/>
                    <a:gd name="connsiteY13" fmla="*/ 3383815 h 3637906"/>
                    <a:gd name="connsiteX14" fmla="*/ 3502497 w 3839709"/>
                    <a:gd name="connsiteY14" fmla="*/ 1758660 h 3637906"/>
                    <a:gd name="connsiteX15" fmla="*/ 3585619 w 3839709"/>
                    <a:gd name="connsiteY15" fmla="*/ 337212 h 3637906"/>
                    <a:gd name="connsiteX16" fmla="*/ 3585619 w 3839709"/>
                    <a:gd name="connsiteY16" fmla="*/ 337212 h 36379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3839709" h="3637906">
                      <a:moveTo>
                        <a:pt x="3424392" y="480595"/>
                      </a:moveTo>
                      <a:cubicBezTo>
                        <a:pt x="3713571" y="805715"/>
                        <a:pt x="3684171" y="1308254"/>
                        <a:pt x="3359114" y="1597433"/>
                      </a:cubicBezTo>
                      <a:lnTo>
                        <a:pt x="1532156" y="3222589"/>
                      </a:lnTo>
                      <a:cubicBezTo>
                        <a:pt x="1207036" y="3511768"/>
                        <a:pt x="704496" y="3482368"/>
                        <a:pt x="415317" y="3157311"/>
                      </a:cubicBezTo>
                      <a:lnTo>
                        <a:pt x="415317" y="3157311"/>
                      </a:lnTo>
                      <a:cubicBezTo>
                        <a:pt x="126139" y="2832191"/>
                        <a:pt x="155539" y="2329652"/>
                        <a:pt x="480595" y="2040473"/>
                      </a:cubicBezTo>
                      <a:lnTo>
                        <a:pt x="2307554" y="415317"/>
                      </a:lnTo>
                      <a:cubicBezTo>
                        <a:pt x="2632674" y="126138"/>
                        <a:pt x="3135213" y="155539"/>
                        <a:pt x="3424392" y="480595"/>
                      </a:cubicBezTo>
                      <a:lnTo>
                        <a:pt x="3424392" y="480595"/>
                      </a:lnTo>
                      <a:moveTo>
                        <a:pt x="3585619" y="337212"/>
                      </a:moveTo>
                      <a:cubicBezTo>
                        <a:pt x="3216620" y="-77570"/>
                        <a:pt x="2578953" y="-114908"/>
                        <a:pt x="2164171" y="254091"/>
                      </a:cubicBezTo>
                      <a:lnTo>
                        <a:pt x="337212" y="1879246"/>
                      </a:lnTo>
                      <a:cubicBezTo>
                        <a:pt x="-77570" y="2248245"/>
                        <a:pt x="-114908" y="2885912"/>
                        <a:pt x="254091" y="3300694"/>
                      </a:cubicBezTo>
                      <a:cubicBezTo>
                        <a:pt x="623089" y="3715476"/>
                        <a:pt x="1260757" y="3752814"/>
                        <a:pt x="1675538" y="3383815"/>
                      </a:cubicBezTo>
                      <a:lnTo>
                        <a:pt x="3502497" y="1758660"/>
                      </a:lnTo>
                      <a:cubicBezTo>
                        <a:pt x="3917279" y="1389662"/>
                        <a:pt x="3954617" y="751994"/>
                        <a:pt x="3585619" y="337212"/>
                      </a:cubicBezTo>
                      <a:lnTo>
                        <a:pt x="3585619" y="33721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635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grpSp>
              <p:nvGrpSpPr>
                <p:cNvPr id="139" name="Graphic 22">
                  <a:extLst>
                    <a:ext uri="{FF2B5EF4-FFF2-40B4-BE49-F238E27FC236}">
                      <a16:creationId xmlns:a16="http://schemas.microsoft.com/office/drawing/2014/main" id="{49428A3A-F4EE-4A78-5E95-7A421755853A}"/>
                    </a:ext>
                  </a:extLst>
                </p:cNvPr>
                <p:cNvGrpSpPr/>
                <p:nvPr/>
              </p:nvGrpSpPr>
              <p:grpSpPr>
                <a:xfrm>
                  <a:off x="3778334" y="1204709"/>
                  <a:ext cx="3406751" cy="3205383"/>
                  <a:chOff x="3778334" y="1204709"/>
                  <a:chExt cx="3406751" cy="3205383"/>
                </a:xfrm>
              </p:grpSpPr>
              <p:grpSp>
                <p:nvGrpSpPr>
                  <p:cNvPr id="140" name="Graphic 22">
                    <a:extLst>
                      <a:ext uri="{FF2B5EF4-FFF2-40B4-BE49-F238E27FC236}">
                        <a16:creationId xmlns:a16="http://schemas.microsoft.com/office/drawing/2014/main" id="{1E549F9C-53B8-898E-B16D-9C3E3D3C1960}"/>
                      </a:ext>
                    </a:extLst>
                  </p:cNvPr>
                  <p:cNvGrpSpPr/>
                  <p:nvPr/>
                </p:nvGrpSpPr>
                <p:grpSpPr>
                  <a:xfrm>
                    <a:off x="3778334" y="1204709"/>
                    <a:ext cx="3406751" cy="3205383"/>
                    <a:chOff x="3778334" y="1204709"/>
                    <a:chExt cx="3406751" cy="3205383"/>
                  </a:xfrm>
                  <a:solidFill>
                    <a:srgbClr val="00B5DE"/>
                  </a:solidFill>
                </p:grpSpPr>
                <p:sp>
                  <p:nvSpPr>
                    <p:cNvPr id="142" name="Freeform 141">
                      <a:extLst>
                        <a:ext uri="{FF2B5EF4-FFF2-40B4-BE49-F238E27FC236}">
                          <a16:creationId xmlns:a16="http://schemas.microsoft.com/office/drawing/2014/main" id="{2BE2FE35-89B7-1D40-FB40-E3128CBC70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78334" y="1204709"/>
                      <a:ext cx="3388530" cy="2879358"/>
                    </a:xfrm>
                    <a:custGeom>
                      <a:avLst/>
                      <a:gdLst>
                        <a:gd name="connsiteX0" fmla="*/ 3208125 w 3388528"/>
                        <a:gd name="connsiteY0" fmla="*/ 264366 h 2879359"/>
                        <a:gd name="connsiteX1" fmla="*/ 2091287 w 3388528"/>
                        <a:gd name="connsiteY1" fmla="*/ 199088 h 2879359"/>
                        <a:gd name="connsiteX2" fmla="*/ 264328 w 3388528"/>
                        <a:gd name="connsiteY2" fmla="*/ 1824244 h 2879359"/>
                        <a:gd name="connsiteX3" fmla="*/ 149520 w 3388528"/>
                        <a:gd name="connsiteY3" fmla="*/ 2879359 h 2879359"/>
                        <a:gd name="connsiteX4" fmla="*/ 3388528 w 3388528"/>
                        <a:gd name="connsiteY4" fmla="*/ 619776 h 2879359"/>
                        <a:gd name="connsiteX5" fmla="*/ 3208125 w 3388528"/>
                        <a:gd name="connsiteY5" fmla="*/ 264366 h 28793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388528" h="2879359">
                          <a:moveTo>
                            <a:pt x="3208125" y="264366"/>
                          </a:moveTo>
                          <a:cubicBezTo>
                            <a:pt x="2918946" y="-60754"/>
                            <a:pt x="2416343" y="-90091"/>
                            <a:pt x="2091287" y="199088"/>
                          </a:cubicBezTo>
                          <a:lnTo>
                            <a:pt x="264328" y="1824244"/>
                          </a:lnTo>
                          <a:cubicBezTo>
                            <a:pt x="-40853" y="2095706"/>
                            <a:pt x="-85366" y="2555192"/>
                            <a:pt x="149520" y="2879359"/>
                          </a:cubicBezTo>
                          <a:lnTo>
                            <a:pt x="3388528" y="619776"/>
                          </a:lnTo>
                          <a:cubicBezTo>
                            <a:pt x="3360652" y="491633"/>
                            <a:pt x="3301025" y="368823"/>
                            <a:pt x="3208125" y="264366"/>
                          </a:cubicBezTo>
                          <a:close/>
                        </a:path>
                      </a:pathLst>
                    </a:custGeom>
                    <a:solidFill>
                      <a:srgbClr val="00B5DE"/>
                    </a:solidFill>
                    <a:ln w="635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pPr marL="0" marR="0" lvl="0" indent="0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143" name="Freeform 142">
                      <a:extLst>
                        <a:ext uri="{FF2B5EF4-FFF2-40B4-BE49-F238E27FC236}">
                          <a16:creationId xmlns:a16="http://schemas.microsoft.com/office/drawing/2014/main" id="{5A8C4F2D-B01D-A4F4-E42E-5AED8CABA0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927795" y="1824420"/>
                      <a:ext cx="3257290" cy="2585672"/>
                    </a:xfrm>
                    <a:custGeom>
                      <a:avLst/>
                      <a:gdLst>
                        <a:gd name="connsiteX0" fmla="*/ 1166368 w 3257290"/>
                        <a:gd name="connsiteY0" fmla="*/ 2386647 h 2585672"/>
                        <a:gd name="connsiteX1" fmla="*/ 2993327 w 3257290"/>
                        <a:gd name="connsiteY1" fmla="*/ 761492 h 2585672"/>
                        <a:gd name="connsiteX2" fmla="*/ 3239008 w 3257290"/>
                        <a:gd name="connsiteY2" fmla="*/ 0 h 2585672"/>
                        <a:gd name="connsiteX3" fmla="*/ 0 w 3257290"/>
                        <a:gd name="connsiteY3" fmla="*/ 2259584 h 2585672"/>
                        <a:gd name="connsiteX4" fmla="*/ 49530 w 3257290"/>
                        <a:gd name="connsiteY4" fmla="*/ 2321306 h 2585672"/>
                        <a:gd name="connsiteX5" fmla="*/ 1166368 w 3257290"/>
                        <a:gd name="connsiteY5" fmla="*/ 2386584 h 25856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257290" h="2585672">
                          <a:moveTo>
                            <a:pt x="1166368" y="2386647"/>
                          </a:moveTo>
                          <a:lnTo>
                            <a:pt x="2993327" y="761492"/>
                          </a:lnTo>
                          <a:cubicBezTo>
                            <a:pt x="3213989" y="565214"/>
                            <a:pt x="3297936" y="270701"/>
                            <a:pt x="3239008" y="0"/>
                          </a:cubicBezTo>
                          <a:lnTo>
                            <a:pt x="0" y="2259584"/>
                          </a:lnTo>
                          <a:cubicBezTo>
                            <a:pt x="15304" y="2280730"/>
                            <a:pt x="31814" y="2301367"/>
                            <a:pt x="49530" y="2321306"/>
                          </a:cubicBezTo>
                          <a:cubicBezTo>
                            <a:pt x="338709" y="2646426"/>
                            <a:pt x="841312" y="2675763"/>
                            <a:pt x="1166368" y="2386584"/>
                          </a:cubicBezTo>
                          <a:close/>
                        </a:path>
                      </a:pathLst>
                    </a:custGeom>
                    <a:solidFill>
                      <a:srgbClr val="00B5DE"/>
                    </a:solidFill>
                    <a:ln w="635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pPr marL="0" marR="0" lvl="0" indent="0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</p:grpSp>
              <p:sp>
                <p:nvSpPr>
                  <p:cNvPr id="141" name="Freeform 140">
                    <a:extLst>
                      <a:ext uri="{FF2B5EF4-FFF2-40B4-BE49-F238E27FC236}">
                        <a16:creationId xmlns:a16="http://schemas.microsoft.com/office/drawing/2014/main" id="{B21D1B01-5945-8EA9-BF69-9DACE7802AB2}"/>
                      </a:ext>
                    </a:extLst>
                  </p:cNvPr>
                  <p:cNvSpPr/>
                  <p:nvPr/>
                </p:nvSpPr>
                <p:spPr>
                  <a:xfrm>
                    <a:off x="3927795" y="1824420"/>
                    <a:ext cx="3257290" cy="2585672"/>
                  </a:xfrm>
                  <a:custGeom>
                    <a:avLst/>
                    <a:gdLst>
                      <a:gd name="connsiteX0" fmla="*/ 1166368 w 3257290"/>
                      <a:gd name="connsiteY0" fmla="*/ 2386647 h 2585672"/>
                      <a:gd name="connsiteX1" fmla="*/ 2993327 w 3257290"/>
                      <a:gd name="connsiteY1" fmla="*/ 761492 h 2585672"/>
                      <a:gd name="connsiteX2" fmla="*/ 3239008 w 3257290"/>
                      <a:gd name="connsiteY2" fmla="*/ 0 h 2585672"/>
                      <a:gd name="connsiteX3" fmla="*/ 0 w 3257290"/>
                      <a:gd name="connsiteY3" fmla="*/ 2259584 h 2585672"/>
                      <a:gd name="connsiteX4" fmla="*/ 49530 w 3257290"/>
                      <a:gd name="connsiteY4" fmla="*/ 2321306 h 2585672"/>
                      <a:gd name="connsiteX5" fmla="*/ 1166368 w 3257290"/>
                      <a:gd name="connsiteY5" fmla="*/ 2386584 h 25856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257290" h="2585672">
                        <a:moveTo>
                          <a:pt x="1166368" y="2386647"/>
                        </a:moveTo>
                        <a:lnTo>
                          <a:pt x="2993327" y="761492"/>
                        </a:lnTo>
                        <a:cubicBezTo>
                          <a:pt x="3213989" y="565214"/>
                          <a:pt x="3297936" y="270701"/>
                          <a:pt x="3239008" y="0"/>
                        </a:cubicBezTo>
                        <a:lnTo>
                          <a:pt x="0" y="2259584"/>
                        </a:lnTo>
                        <a:cubicBezTo>
                          <a:pt x="15304" y="2280730"/>
                          <a:pt x="31814" y="2301367"/>
                          <a:pt x="49530" y="2321306"/>
                        </a:cubicBezTo>
                        <a:cubicBezTo>
                          <a:pt x="338709" y="2646426"/>
                          <a:pt x="841312" y="2675763"/>
                          <a:pt x="1166368" y="2386584"/>
                        </a:cubicBezTo>
                        <a:close/>
                      </a:path>
                    </a:pathLst>
                  </a:custGeom>
                  <a:solidFill>
                    <a:srgbClr val="022169">
                      <a:alpha val="14000"/>
                    </a:srgbClr>
                  </a:solidFill>
                  <a:ln w="635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0" marR="0" lvl="0" indent="0" defTabSz="4572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</p:grpSp>
        </p:grpSp>
      </p:grpSp>
      <p:sp>
        <p:nvSpPr>
          <p:cNvPr id="130" name="Oval 129">
            <a:extLst>
              <a:ext uri="{FF2B5EF4-FFF2-40B4-BE49-F238E27FC236}">
                <a16:creationId xmlns:a16="http://schemas.microsoft.com/office/drawing/2014/main" id="{67D21D63-B9F2-7103-CC2E-425B11A609E0}"/>
              </a:ext>
            </a:extLst>
          </p:cNvPr>
          <p:cNvSpPr/>
          <p:nvPr/>
        </p:nvSpPr>
        <p:spPr>
          <a:xfrm>
            <a:off x="5024993" y="1744860"/>
            <a:ext cx="804583" cy="80458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0" name="Picture 149" descr="A blue pill in a circle with a arrow&#10;&#10;Description automatically generated">
            <a:extLst>
              <a:ext uri="{FF2B5EF4-FFF2-40B4-BE49-F238E27FC236}">
                <a16:creationId xmlns:a16="http://schemas.microsoft.com/office/drawing/2014/main" id="{8C989B81-F9ED-7622-CEA0-8B9F68E99F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26" y="1839684"/>
            <a:ext cx="534916" cy="56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33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431872-F3BF-002A-87DC-B80F22F774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60760" y="621436"/>
            <a:ext cx="6307980" cy="744370"/>
          </a:xfrm>
        </p:spPr>
        <p:txBody>
          <a:bodyPr/>
          <a:lstStyle/>
          <a:p>
            <a:pPr algn="ctr"/>
            <a:r>
              <a:rPr lang="en-US"/>
              <a:t>Choosing Between Daily </a:t>
            </a:r>
            <a:r>
              <a:rPr lang="en-US" err="1"/>
              <a:t>PrEP</a:t>
            </a:r>
            <a:r>
              <a:rPr lang="en-US"/>
              <a:t> </a:t>
            </a:r>
            <a:br>
              <a:rPr lang="en-US"/>
            </a:br>
            <a:r>
              <a:rPr lang="en-US"/>
              <a:t>and ED-</a:t>
            </a:r>
            <a:r>
              <a:rPr lang="en-US" err="1"/>
              <a:t>PrEP</a:t>
            </a:r>
            <a:r>
              <a:rPr lang="en-US"/>
              <a:t>​</a:t>
            </a:r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FC03ABC8-BBE4-E635-7355-DF3D101B28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07724"/>
              </p:ext>
            </p:extLst>
          </p:nvPr>
        </p:nvGraphicFramePr>
        <p:xfrm>
          <a:off x="-1" y="1903476"/>
          <a:ext cx="7274925" cy="7317526"/>
        </p:xfrm>
        <a:graphic>
          <a:graphicData uri="http://schemas.openxmlformats.org/drawingml/2006/table">
            <a:tbl>
              <a:tblPr firstRow="1" bandRow="1"/>
              <a:tblGrid>
                <a:gridCol w="1969826">
                  <a:extLst>
                    <a:ext uri="{9D8B030D-6E8A-4147-A177-3AD203B41FA5}">
                      <a16:colId xmlns:a16="http://schemas.microsoft.com/office/drawing/2014/main" val="2477590176"/>
                    </a:ext>
                  </a:extLst>
                </a:gridCol>
                <a:gridCol w="2621008">
                  <a:extLst>
                    <a:ext uri="{9D8B030D-6E8A-4147-A177-3AD203B41FA5}">
                      <a16:colId xmlns:a16="http://schemas.microsoft.com/office/drawing/2014/main" val="685459081"/>
                    </a:ext>
                  </a:extLst>
                </a:gridCol>
                <a:gridCol w="2684091">
                  <a:extLst>
                    <a:ext uri="{9D8B030D-6E8A-4147-A177-3AD203B41FA5}">
                      <a16:colId xmlns:a16="http://schemas.microsoft.com/office/drawing/2014/main" val="2158037495"/>
                    </a:ext>
                  </a:extLst>
                </a:gridCol>
              </a:tblGrid>
              <a:tr h="590195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rtl="0" fontAlgn="base"/>
                      <a:r>
                        <a:rPr lang="en-US" sz="2000" b="1" i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​</a:t>
                      </a:r>
                    </a:p>
                  </a:txBody>
                  <a:tcPr marL="79403" marR="79403" marT="39701" marB="39701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2400" b="1" i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Daily PrEP​</a:t>
                      </a:r>
                      <a:endParaRPr lang="en-US" sz="2400" b="1" i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79403" marR="79403" marT="39701" marB="39701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5DE"/>
                    </a:solidFill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2400" b="1" i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ED-PrEP​</a:t>
                      </a:r>
                      <a:endParaRPr lang="en-US" sz="2400" b="1" i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79403" marR="79403" marT="39701" marB="39701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518014"/>
                  </a:ext>
                </a:extLst>
              </a:tr>
              <a:tr h="913478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r" rtl="0" fontAlgn="base"/>
                      <a:r>
                        <a:rPr lang="en-US" sz="1800" b="1" i="0">
                          <a:solidFill>
                            <a:srgbClr val="022169"/>
                          </a:solidFill>
                          <a:effectLst/>
                          <a:latin typeface="Calibri"/>
                        </a:rPr>
                        <a:t>When to use it?  ​</a:t>
                      </a:r>
                      <a:endParaRPr lang="en-US" sz="1800" b="1" i="0">
                        <a:solidFill>
                          <a:srgbClr val="022169"/>
                        </a:solidFill>
                        <a:effectLst/>
                      </a:endParaRPr>
                    </a:p>
                  </a:txBody>
                  <a:tcPr marL="79403" marR="79403" marT="39701" marB="39701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Every day​</a:t>
                      </a:r>
                    </a:p>
                  </a:txBody>
                  <a:tcPr marL="79403" marR="79403" marT="39701" marB="39701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5DE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Every time you have sex​</a:t>
                      </a:r>
                    </a:p>
                  </a:txBody>
                  <a:tcPr marL="79403" marR="79403" marT="39701" marB="39701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265621"/>
                  </a:ext>
                </a:extLst>
              </a:tr>
              <a:tr h="913478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r" rtl="0" fontAlgn="base"/>
                      <a:r>
                        <a:rPr lang="en-US" sz="1800" b="1" i="0">
                          <a:solidFill>
                            <a:srgbClr val="022169"/>
                          </a:solidFill>
                          <a:effectLst/>
                          <a:latin typeface="Calibri" panose="020F0502020204030204" pitchFamily="34" charset="0"/>
                        </a:rPr>
                        <a:t>Works best  ​</a:t>
                      </a:r>
                      <a:endParaRPr lang="en-US" sz="1800" b="1" i="0">
                        <a:solidFill>
                          <a:srgbClr val="022169"/>
                        </a:solidFill>
                        <a:effectLst/>
                      </a:endParaRPr>
                    </a:p>
                  </a:txBody>
                  <a:tcPr marL="79403" marR="79403" marT="39701" marB="39701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Taking one pill every day​</a:t>
                      </a:r>
                    </a:p>
                  </a:txBody>
                  <a:tcPr marL="79403" marR="79403" marT="39701" marB="39701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5DE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Taking it with every partner​</a:t>
                      </a:r>
                    </a:p>
                  </a:txBody>
                  <a:tcPr marL="79403" marR="79403" marT="39701" marB="39701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593972"/>
                  </a:ext>
                </a:extLst>
              </a:tr>
              <a:tr h="1317581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r" rtl="0" fontAlgn="base"/>
                      <a:r>
                        <a:rPr lang="en-US" sz="1800" b="1" i="0">
                          <a:solidFill>
                            <a:srgbClr val="022169"/>
                          </a:solidFill>
                          <a:effectLst/>
                          <a:latin typeface="Calibri" panose="020F0502020204030204" pitchFamily="34" charset="0"/>
                        </a:rPr>
                        <a:t>Effectiveness  ​</a:t>
                      </a:r>
                      <a:endParaRPr lang="en-US" sz="1800" b="1" i="0">
                        <a:solidFill>
                          <a:srgbClr val="022169"/>
                        </a:solidFill>
                        <a:effectLst/>
                      </a:endParaRPr>
                    </a:p>
                  </a:txBody>
                  <a:tcPr marL="79403" marR="79403" marT="39701" marB="39701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Effective when used daily​</a:t>
                      </a:r>
                    </a:p>
                  </a:txBody>
                  <a:tcPr marL="79403" marR="79403" marT="39701" marB="39701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AEE"/>
                    </a:solidFill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Effective when used every time you have sex​</a:t>
                      </a:r>
                    </a:p>
                  </a:txBody>
                  <a:tcPr marL="79403" marR="79403" marT="39701" marB="39701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213631"/>
                  </a:ext>
                </a:extLst>
              </a:tr>
              <a:tr h="1472644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r" rtl="0" fontAlgn="base"/>
                      <a:r>
                        <a:rPr lang="en-US" sz="1800" b="1" i="0">
                          <a:solidFill>
                            <a:srgbClr val="022169"/>
                          </a:solidFill>
                          <a:effectLst/>
                          <a:latin typeface="Calibri" panose="020F0502020204030204" pitchFamily="34" charset="0"/>
                        </a:rPr>
                        <a:t>Taking pills  ​</a:t>
                      </a:r>
                      <a:endParaRPr lang="en-US" sz="1800" b="1" i="0">
                        <a:solidFill>
                          <a:srgbClr val="022169"/>
                        </a:solidFill>
                        <a:effectLst/>
                      </a:endParaRPr>
                    </a:p>
                  </a:txBody>
                  <a:tcPr marL="79403" marR="79403" marT="39701" marB="39701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Take one pill every day​</a:t>
                      </a:r>
                      <a:endParaRPr lang="en-US" sz="1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403" marR="79403" marT="39701" marB="39701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ECF7"/>
                    </a:solidFill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planning and reminders to take </a:t>
                      </a:r>
                    </a:p>
                    <a:p>
                      <a:pPr algn="ctr" rtl="0" fontAlgn="base"/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2-1-1 dosing​</a:t>
                      </a:r>
                      <a:endParaRPr lang="en-US" sz="1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403" marR="79403" marT="39701" marB="39701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054129"/>
                  </a:ext>
                </a:extLst>
              </a:tr>
              <a:tr h="1472644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r" rtl="0" fontAlgn="base"/>
                      <a:r>
                        <a:rPr lang="en-US" sz="1800" b="1" i="0">
                          <a:solidFill>
                            <a:srgbClr val="022169"/>
                          </a:solidFill>
                          <a:effectLst/>
                          <a:latin typeface="Calibri" panose="020F0502020204030204" pitchFamily="34" charset="0"/>
                        </a:rPr>
                        <a:t>Planning  ​</a:t>
                      </a:r>
                      <a:endParaRPr lang="en-US" sz="1800" b="1" i="0">
                        <a:solidFill>
                          <a:srgbClr val="022169"/>
                        </a:solidFill>
                        <a:effectLst/>
                      </a:endParaRPr>
                    </a:p>
                  </a:txBody>
                  <a:tcPr marL="79403" marR="79403" marT="39701" marB="39701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planning around sex​</a:t>
                      </a:r>
                      <a:endParaRPr lang="en-US" sz="1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403" marR="79403" marT="39701" marB="39701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AEE"/>
                    </a:solidFill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 at least 2 hours of notice to take pills before sex​</a:t>
                      </a:r>
                      <a:endParaRPr lang="en-US" sz="1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403" marR="79403" marT="39701" marB="39701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077348"/>
                  </a:ext>
                </a:extLst>
              </a:tr>
              <a:tr h="637506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r" rtl="0" fontAlgn="base"/>
                      <a:r>
                        <a:rPr lang="en-US" sz="1800" b="1" i="0">
                          <a:solidFill>
                            <a:srgbClr val="022169"/>
                          </a:solidFill>
                          <a:effectLst/>
                          <a:latin typeface="Calibri" panose="020F0502020204030204" pitchFamily="34" charset="0"/>
                        </a:rPr>
                        <a:t>Side Effects  ​</a:t>
                      </a:r>
                      <a:endParaRPr lang="en-US" sz="1800" b="1" i="0">
                        <a:solidFill>
                          <a:srgbClr val="022169"/>
                        </a:solidFill>
                        <a:effectLst/>
                      </a:endParaRPr>
                    </a:p>
                  </a:txBody>
                  <a:tcPr marL="79403" marR="79403" marT="39701" marB="39701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Same as ED-PrEP​</a:t>
                      </a:r>
                      <a:endParaRPr lang="en-US" sz="1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403" marR="79403" marT="39701" marB="39701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5D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Same as daily PrEP​</a:t>
                      </a:r>
                      <a:endParaRPr lang="en-US" sz="1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403" marR="79403" marT="39701" marB="39701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349452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9F703CE1-E761-094B-9572-8774E862F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Module 3: ED-</a:t>
            </a:r>
            <a:r>
              <a:rPr lang="en-US" err="1"/>
              <a:t>PrEP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82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43C5B3-93AD-AC84-F07B-244EB386E2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60760" y="631061"/>
            <a:ext cx="6307980" cy="744370"/>
          </a:xfrm>
        </p:spPr>
        <p:txBody>
          <a:bodyPr/>
          <a:lstStyle/>
          <a:p>
            <a:pPr algn="ctr"/>
            <a:r>
              <a:rPr lang="en-US"/>
              <a:t>Advantages and Disadvantages of ED-</a:t>
            </a:r>
            <a:r>
              <a:rPr lang="en-US" err="1"/>
              <a:t>PrEP</a:t>
            </a:r>
            <a:r>
              <a:rPr lang="en-US"/>
              <a:t>​ Compared to Daily </a:t>
            </a:r>
            <a:r>
              <a:rPr lang="en-US" err="1"/>
              <a:t>PrEP</a:t>
            </a:r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6E85169-31CD-2988-9A80-18AA8B8C0C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803536"/>
              </p:ext>
            </p:extLst>
          </p:nvPr>
        </p:nvGraphicFramePr>
        <p:xfrm>
          <a:off x="560760" y="2174580"/>
          <a:ext cx="3057136" cy="4430757"/>
        </p:xfrm>
        <a:graphic>
          <a:graphicData uri="http://schemas.openxmlformats.org/drawingml/2006/table">
            <a:tbl>
              <a:tblPr firstRow="1" bandRow="1"/>
              <a:tblGrid>
                <a:gridCol w="3057136">
                  <a:extLst>
                    <a:ext uri="{9D8B030D-6E8A-4147-A177-3AD203B41FA5}">
                      <a16:colId xmlns:a16="http://schemas.microsoft.com/office/drawing/2014/main" val="3733229287"/>
                    </a:ext>
                  </a:extLst>
                </a:gridCol>
              </a:tblGrid>
              <a:tr h="910993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ctr">
                        <a:spcAft>
                          <a:spcPts val="12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400"/>
                        <a:t>Advantages Over</a:t>
                      </a:r>
                      <a:br>
                        <a:rPr lang="en-US" sz="2400"/>
                      </a:br>
                      <a:r>
                        <a:rPr lang="en-US" sz="2400"/>
                        <a:t> Daily PrEP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515592"/>
                  </a:ext>
                </a:extLst>
              </a:tr>
              <a:tr h="3519764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b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​Lower pill burden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20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Adherence to a daily pill is a challenge for many people</a:t>
                      </a:r>
                      <a:r>
                        <a:rPr lang="en-US" sz="2200" b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​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b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Many save money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10641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964DCE0-475B-F591-0DC4-D940AC82A6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5228629"/>
              </p:ext>
            </p:extLst>
          </p:nvPr>
        </p:nvGraphicFramePr>
        <p:xfrm>
          <a:off x="3811604" y="2174580"/>
          <a:ext cx="3057136" cy="4430757"/>
        </p:xfrm>
        <a:graphic>
          <a:graphicData uri="http://schemas.openxmlformats.org/drawingml/2006/table">
            <a:tbl>
              <a:tblPr firstRow="1" bandRow="1"/>
              <a:tblGrid>
                <a:gridCol w="3057136">
                  <a:extLst>
                    <a:ext uri="{9D8B030D-6E8A-4147-A177-3AD203B41FA5}">
                      <a16:colId xmlns:a16="http://schemas.microsoft.com/office/drawing/2014/main" val="3733229287"/>
                    </a:ext>
                  </a:extLst>
                </a:gridCol>
              </a:tblGrid>
              <a:tr h="860651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ctr">
                        <a:spcAft>
                          <a:spcPts val="12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400"/>
                        <a:t>Disadvantages Over Daily PrEP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4E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515592"/>
                  </a:ext>
                </a:extLst>
              </a:tr>
              <a:tr h="3570106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b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Requires ability to anticipate sex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b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More complex dosing, requiring self-management of variable dosing​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b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Fewer eligible populations than oral daily PrEP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4E58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106414"/>
                  </a:ext>
                </a:extLst>
              </a:tr>
            </a:tbl>
          </a:graphicData>
        </a:graphic>
      </p:graphicFrame>
      <p:sp>
        <p:nvSpPr>
          <p:cNvPr id="7" name="Title 6">
            <a:extLst>
              <a:ext uri="{FF2B5EF4-FFF2-40B4-BE49-F238E27FC236}">
                <a16:creationId xmlns:a16="http://schemas.microsoft.com/office/drawing/2014/main" id="{6195ED4F-DFFD-6301-153C-2D6142BC2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Module 3: ED-</a:t>
            </a:r>
            <a:r>
              <a:rPr lang="en-US" err="1"/>
              <a:t>PrEP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96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56176-A740-0342-15BE-F57D3318110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60760" y="578649"/>
            <a:ext cx="6307980" cy="744370"/>
          </a:xfrm>
        </p:spPr>
        <p:txBody>
          <a:bodyPr/>
          <a:lstStyle/>
          <a:p>
            <a:pPr algn="ctr"/>
            <a:r>
              <a:rPr lang="en-US" sz="2800"/>
              <a:t>Oral </a:t>
            </a:r>
            <a:r>
              <a:rPr lang="en-US" sz="2800" err="1"/>
              <a:t>PrEP</a:t>
            </a:r>
            <a:r>
              <a:rPr lang="en-US" sz="2800"/>
              <a:t> Follow-Up Visit Procedures​</a:t>
            </a:r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8A248C2D-1E55-5282-D340-077E2E12A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44664"/>
              </p:ext>
            </p:extLst>
          </p:nvPr>
        </p:nvGraphicFramePr>
        <p:xfrm>
          <a:off x="577690" y="1545497"/>
          <a:ext cx="6291050" cy="766500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61876">
                  <a:extLst>
                    <a:ext uri="{9D8B030D-6E8A-4147-A177-3AD203B41FA5}">
                      <a16:colId xmlns:a16="http://schemas.microsoft.com/office/drawing/2014/main" val="2028361513"/>
                    </a:ext>
                  </a:extLst>
                </a:gridCol>
                <a:gridCol w="3029174">
                  <a:extLst>
                    <a:ext uri="{9D8B030D-6E8A-4147-A177-3AD203B41FA5}">
                      <a16:colId xmlns:a16="http://schemas.microsoft.com/office/drawing/2014/main" val="1309901514"/>
                    </a:ext>
                  </a:extLst>
                </a:gridCol>
              </a:tblGrid>
              <a:tr h="844362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</a:rPr>
                        <a:t>Intervention​</a:t>
                      </a:r>
                      <a:endParaRPr lang="en-US" sz="2200" b="1" i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5912" marR="65912" marT="32956" marB="32956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</a:rPr>
                        <a:t>Schedule Following </a:t>
                      </a:r>
                    </a:p>
                    <a:p>
                      <a:pPr algn="ctr" rtl="0" fontAlgn="base"/>
                      <a:r>
                        <a:rPr lang="en-US" sz="2200" b="1" err="1">
                          <a:solidFill>
                            <a:schemeClr val="bg1"/>
                          </a:solidFill>
                          <a:effectLst/>
                        </a:rPr>
                        <a:t>PrEP</a:t>
                      </a: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</a:rPr>
                        <a:t> Initiation​</a:t>
                      </a:r>
                      <a:endParaRPr lang="en-US" sz="2200" b="1" i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5912" marR="65912" marT="32956" marB="32956" anchor="ctr"/>
                </a:tc>
                <a:extLst>
                  <a:ext uri="{0D108BD9-81ED-4DB2-BD59-A6C34878D82A}">
                    <a16:rowId xmlns:a16="http://schemas.microsoft.com/office/drawing/2014/main" val="4016934346"/>
                  </a:ext>
                </a:extLst>
              </a:tr>
              <a:tr h="91898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</a:rPr>
                        <a:t>Confirmation of HIV negative status</a:t>
                      </a:r>
                      <a:endParaRPr lang="en-US" sz="1800" b="0" i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12" marR="65912" marT="32956" marB="32956" anchor="ctr"/>
                </a:tc>
                <a:tc>
                  <a:txBody>
                    <a:bodyPr/>
                    <a:lstStyle/>
                    <a:p>
                      <a:pPr marL="285750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</a:rPr>
                        <a:t>At one month follow-up ​</a:t>
                      </a:r>
                    </a:p>
                    <a:p>
                      <a:pPr marL="285750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</a:rPr>
                        <a:t>Every 3 months</a:t>
                      </a:r>
                      <a:endParaRPr lang="en-US" sz="1800" b="0" i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12" marR="65912" marT="32956" marB="32956" anchor="ctr"/>
                </a:tc>
                <a:extLst>
                  <a:ext uri="{0D108BD9-81ED-4DB2-BD59-A6C34878D82A}">
                    <a16:rowId xmlns:a16="http://schemas.microsoft.com/office/drawing/2014/main" val="1848349322"/>
                  </a:ext>
                </a:extLst>
              </a:tr>
              <a:tr h="58859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Review the client’s HIV risk</a:t>
                      </a:r>
                      <a:endParaRPr lang="en-US" sz="1800" b="0" i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12" marR="65912" marT="32956" marB="32956" anchor="ctr"/>
                </a:tc>
                <a:tc>
                  <a:txBody>
                    <a:bodyPr/>
                    <a:lstStyle/>
                    <a:p>
                      <a:pPr marL="285750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Every visit</a:t>
                      </a:r>
                      <a:endParaRPr lang="en-US" sz="1800" b="0" i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12" marR="65912" marT="32956" marB="32956" anchor="ctr"/>
                </a:tc>
                <a:extLst>
                  <a:ext uri="{0D108BD9-81ED-4DB2-BD59-A6C34878D82A}">
                    <a16:rowId xmlns:a16="http://schemas.microsoft.com/office/drawing/2014/main" val="3547454953"/>
                  </a:ext>
                </a:extLst>
              </a:tr>
              <a:tr h="58859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Address side effects</a:t>
                      </a:r>
                      <a:endParaRPr lang="en-US" sz="1800" b="0" i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12" marR="65912" marT="32956" marB="32956" anchor="ctr"/>
                </a:tc>
                <a:tc>
                  <a:txBody>
                    <a:bodyPr/>
                    <a:lstStyle/>
                    <a:p>
                      <a:pPr marL="285750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Every visit</a:t>
                      </a:r>
                      <a:endParaRPr lang="en-US" sz="1800" b="0" i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12" marR="65912" marT="32956" marB="32956" anchor="ctr"/>
                </a:tc>
                <a:extLst>
                  <a:ext uri="{0D108BD9-81ED-4DB2-BD59-A6C34878D82A}">
                    <a16:rowId xmlns:a16="http://schemas.microsoft.com/office/drawing/2014/main" val="2727410248"/>
                  </a:ext>
                </a:extLst>
              </a:tr>
              <a:tr h="70458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</a:rPr>
                        <a:t>Brief adherence evaluation and counseling</a:t>
                      </a:r>
                      <a:endParaRPr lang="en-US" sz="1800" b="0" i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12" marR="65912" marT="32956" marB="32956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Every visit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12" marR="65912" marT="32956" marB="32956" anchor="ctr"/>
                </a:tc>
                <a:extLst>
                  <a:ext uri="{0D108BD9-81ED-4DB2-BD59-A6C34878D82A}">
                    <a16:rowId xmlns:a16="http://schemas.microsoft.com/office/drawing/2014/main" val="483980598"/>
                  </a:ext>
                </a:extLst>
              </a:tr>
              <a:tr h="70458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</a:rPr>
                        <a:t>Determine need for creatinine clearance evaluation​</a:t>
                      </a:r>
                      <a:endParaRPr lang="en-US" sz="1800" b="0" i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12" marR="65912" marT="32956" marB="32956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Every visit</a:t>
                      </a:r>
                      <a:endParaRPr lang="en-US" sz="1800" b="0" i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12" marR="65912" marT="32956" marB="32956" anchor="ctr"/>
                </a:tc>
                <a:extLst>
                  <a:ext uri="{0D108BD9-81ED-4DB2-BD59-A6C34878D82A}">
                    <a16:rowId xmlns:a16="http://schemas.microsoft.com/office/drawing/2014/main" val="2219310803"/>
                  </a:ext>
                </a:extLst>
              </a:tr>
              <a:tr h="70458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</a:rPr>
                        <a:t>Screening for hepatitis B and C virus (optional)</a:t>
                      </a:r>
                      <a:endParaRPr lang="en-US" sz="1800" b="0" i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12" marR="65912" marT="32956" marB="32956" anchor="ctr"/>
                </a:tc>
                <a:tc>
                  <a:txBody>
                    <a:bodyPr/>
                    <a:lstStyle/>
                    <a:p>
                      <a:pPr marL="285750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</a:rPr>
                        <a:t>Once within 3 months of initiation </a:t>
                      </a:r>
                      <a:endParaRPr lang="en-US" sz="1800" b="0" i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12" marR="65912" marT="32956" marB="32956" anchor="ctr"/>
                </a:tc>
                <a:extLst>
                  <a:ext uri="{0D108BD9-81ED-4DB2-BD59-A6C34878D82A}">
                    <a16:rowId xmlns:a16="http://schemas.microsoft.com/office/drawing/2014/main" val="2494942338"/>
                  </a:ext>
                </a:extLst>
              </a:tr>
              <a:tr h="1885751">
                <a:tc>
                  <a:txBody>
                    <a:bodyPr/>
                    <a:lstStyle/>
                    <a:p>
                      <a:pPr marL="0" indent="0" algn="l" fontAlgn="base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800" b="0" kern="1200">
                          <a:solidFill>
                            <a:srgbClr val="000000"/>
                          </a:solidFill>
                          <a:effectLst/>
                        </a:rPr>
                        <a:t>Counsel on stopping/ starting PrEP, acute HIV symptoms and advise to come back as soon as possible for evaluation if symptoms occur.​</a:t>
                      </a:r>
                      <a:endParaRPr lang="en-US" sz="1800" b="0" i="0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3697" marR="83697" marT="41848" marB="41848" anchor="ctr"/>
                </a:tc>
                <a:tc>
                  <a:txBody>
                    <a:bodyPr/>
                    <a:lstStyle/>
                    <a:p>
                      <a:pPr marL="285750" indent="-285750" algn="l" fontAlgn="base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kern="1200">
                          <a:solidFill>
                            <a:srgbClr val="000000"/>
                          </a:solidFill>
                          <a:effectLst/>
                        </a:rPr>
                        <a:t>Every visit</a:t>
                      </a:r>
                      <a:endParaRPr lang="en-US" sz="1800" b="0" i="0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3697" marR="83697" marT="41848" marB="41848" anchor="ctr"/>
                </a:tc>
                <a:extLst>
                  <a:ext uri="{0D108BD9-81ED-4DB2-BD59-A6C34878D82A}">
                    <a16:rowId xmlns:a16="http://schemas.microsoft.com/office/drawing/2014/main" val="1159699287"/>
                  </a:ext>
                </a:extLst>
              </a:tr>
              <a:tr h="724971">
                <a:tc>
                  <a:txBody>
                    <a:bodyPr/>
                    <a:lstStyle/>
                    <a:p>
                      <a:pPr algn="l" fontAlgn="base">
                        <a:spcBef>
                          <a:spcPts val="600"/>
                        </a:spcBef>
                      </a:pPr>
                      <a:r>
                        <a:rPr lang="en-US" sz="1800" b="0" kern="1200">
                          <a:solidFill>
                            <a:srgbClr val="000000"/>
                          </a:solidFill>
                          <a:effectLst/>
                        </a:rPr>
                        <a:t>Provide STI screening, condoms and contraception.</a:t>
                      </a:r>
                      <a:endParaRPr lang="en-US" sz="1800" b="0" i="0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3697" marR="83697" marT="41848" marB="41848" anchor="ctr"/>
                </a:tc>
                <a:tc>
                  <a:txBody>
                    <a:bodyPr/>
                    <a:lstStyle/>
                    <a:p>
                      <a:pPr marL="285750" indent="-285750" algn="l" fontAlgn="base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kern="1200">
                          <a:solidFill>
                            <a:srgbClr val="000000"/>
                          </a:solidFill>
                          <a:effectLst/>
                        </a:rPr>
                        <a:t>Every visit, and as needed</a:t>
                      </a:r>
                      <a:endParaRPr lang="en-US" sz="1800" b="0" i="0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3697" marR="83697" marT="41848" marB="41848" anchor="ctr"/>
                </a:tc>
                <a:extLst>
                  <a:ext uri="{0D108BD9-81ED-4DB2-BD59-A6C34878D82A}">
                    <a16:rowId xmlns:a16="http://schemas.microsoft.com/office/drawing/2014/main" val="371219879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4362206-4963-5F1D-577F-8B1DB23578D8}"/>
              </a:ext>
            </a:extLst>
          </p:cNvPr>
          <p:cNvSpPr txBox="1"/>
          <p:nvPr/>
        </p:nvSpPr>
        <p:spPr>
          <a:xfrm>
            <a:off x="274322" y="9484768"/>
            <a:ext cx="20152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>
                    <a:lumMod val="50000"/>
                  </a:schemeClr>
                </a:solidFill>
              </a:rPr>
              <a:t>STI = sexually transmitted infection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9CC8122-75BF-9683-F88B-E9E080062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Module 3: ED-</a:t>
            </a:r>
            <a:r>
              <a:rPr lang="en-US" err="1"/>
              <a:t>PrEP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25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Elbow Connector 92">
            <a:extLst>
              <a:ext uri="{FF2B5EF4-FFF2-40B4-BE49-F238E27FC236}">
                <a16:creationId xmlns:a16="http://schemas.microsoft.com/office/drawing/2014/main" id="{66C120B4-9FB2-1D42-C5CB-F374504210FE}"/>
              </a:ext>
            </a:extLst>
          </p:cNvPr>
          <p:cNvCxnSpPr>
            <a:cxnSpLocks/>
          </p:cNvCxnSpPr>
          <p:nvPr/>
        </p:nvCxnSpPr>
        <p:spPr>
          <a:xfrm rot="5400000">
            <a:off x="929888" y="6899854"/>
            <a:ext cx="307388" cy="1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rgbClr val="022069"/>
            </a:solidFill>
            <a:prstDash val="solid"/>
            <a:tailEnd type="triangle"/>
          </a:ln>
          <a:effectLst/>
        </p:spPr>
      </p:cxnSp>
      <p:cxnSp>
        <p:nvCxnSpPr>
          <p:cNvPr id="94" name="Elbow Connector 93">
            <a:extLst>
              <a:ext uri="{FF2B5EF4-FFF2-40B4-BE49-F238E27FC236}">
                <a16:creationId xmlns:a16="http://schemas.microsoft.com/office/drawing/2014/main" id="{38A6DC9A-BE70-F0AA-C978-5640B39A7511}"/>
              </a:ext>
            </a:extLst>
          </p:cNvPr>
          <p:cNvCxnSpPr>
            <a:cxnSpLocks/>
          </p:cNvCxnSpPr>
          <p:nvPr/>
        </p:nvCxnSpPr>
        <p:spPr>
          <a:xfrm rot="5400000">
            <a:off x="1960339" y="6935744"/>
            <a:ext cx="307388" cy="1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rgbClr val="022069"/>
            </a:solidFill>
            <a:prstDash val="solid"/>
            <a:tailEnd type="triangle"/>
          </a:ln>
          <a:effectLst/>
        </p:spPr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C54AD8E-7FD5-6443-8F80-DAA20D1BAD9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60760" y="743911"/>
            <a:ext cx="6307980" cy="1031515"/>
          </a:xfrm>
        </p:spPr>
        <p:txBody>
          <a:bodyPr/>
          <a:lstStyle/>
          <a:p>
            <a:pPr algn="ctr"/>
            <a:r>
              <a:rPr lang="en-US" sz="3200">
                <a:solidFill>
                  <a:srgbClr val="022169"/>
                </a:solidFill>
              </a:rPr>
              <a:t>Kidney Function Monitoring During Oral </a:t>
            </a:r>
            <a:r>
              <a:rPr lang="en-US" sz="3200" err="1">
                <a:solidFill>
                  <a:srgbClr val="022169"/>
                </a:solidFill>
              </a:rPr>
              <a:t>PrEP</a:t>
            </a:r>
            <a:r>
              <a:rPr lang="en-US" sz="3200">
                <a:solidFill>
                  <a:srgbClr val="022169"/>
                </a:solidFill>
              </a:rPr>
              <a:t> Follow-up Visits​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5C2B38F-D52B-D9AE-D99B-3B01C85043D7}"/>
              </a:ext>
            </a:extLst>
          </p:cNvPr>
          <p:cNvSpPr/>
          <p:nvPr/>
        </p:nvSpPr>
        <p:spPr>
          <a:xfrm>
            <a:off x="2511517" y="2092599"/>
            <a:ext cx="2672567" cy="1238807"/>
          </a:xfrm>
          <a:prstGeom prst="rect">
            <a:avLst/>
          </a:prstGeom>
          <a:solidFill>
            <a:srgbClr val="00B5DE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Does the individual have any known kidney-related co-morbidities (e.g., diabetes or hypertension)? ​</a:t>
            </a:r>
          </a:p>
        </p:txBody>
      </p:sp>
      <p:cxnSp>
        <p:nvCxnSpPr>
          <p:cNvPr id="74" name="Elbow Connector 73">
            <a:extLst>
              <a:ext uri="{FF2B5EF4-FFF2-40B4-BE49-F238E27FC236}">
                <a16:creationId xmlns:a16="http://schemas.microsoft.com/office/drawing/2014/main" id="{319D4F75-5BEE-8FD5-40F2-7FAB6F2A2AB4}"/>
              </a:ext>
            </a:extLst>
          </p:cNvPr>
          <p:cNvCxnSpPr>
            <a:cxnSpLocks/>
            <a:stCxn id="73" idx="3"/>
            <a:endCxn id="80" idx="0"/>
          </p:cNvCxnSpPr>
          <p:nvPr/>
        </p:nvCxnSpPr>
        <p:spPr>
          <a:xfrm>
            <a:off x="5184084" y="2712003"/>
            <a:ext cx="1322604" cy="2315740"/>
          </a:xfrm>
          <a:prstGeom prst="bentConnector2">
            <a:avLst/>
          </a:prstGeom>
          <a:noFill/>
          <a:ln w="25400" cap="flat" cmpd="sng" algn="ctr">
            <a:solidFill>
              <a:srgbClr val="022069"/>
            </a:solidFill>
            <a:prstDash val="solid"/>
            <a:tailEnd type="triangle"/>
          </a:ln>
          <a:effectLst/>
        </p:spPr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E47B1D11-2EBD-10CC-A900-6C7ABA278D80}"/>
              </a:ext>
            </a:extLst>
          </p:cNvPr>
          <p:cNvSpPr/>
          <p:nvPr/>
        </p:nvSpPr>
        <p:spPr>
          <a:xfrm>
            <a:off x="2584136" y="4476515"/>
            <a:ext cx="1228019" cy="520469"/>
          </a:xfrm>
          <a:prstGeom prst="rect">
            <a:avLst/>
          </a:prstGeom>
          <a:solidFill>
            <a:srgbClr val="00B8A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&lt;50 years​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66F3961-8894-D898-5142-938FAF31D111}"/>
              </a:ext>
            </a:extLst>
          </p:cNvPr>
          <p:cNvSpPr/>
          <p:nvPr/>
        </p:nvSpPr>
        <p:spPr>
          <a:xfrm>
            <a:off x="601381" y="7075634"/>
            <a:ext cx="997536" cy="733612"/>
          </a:xfrm>
          <a:prstGeom prst="rect">
            <a:avLst/>
          </a:prstGeom>
          <a:solidFill>
            <a:srgbClr val="70AD47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Evaluate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CrCl</a:t>
            </a: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once​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AEB2167F-6CA8-8541-CF9B-601DF4901FC6}"/>
              </a:ext>
            </a:extLst>
          </p:cNvPr>
          <p:cNvSpPr/>
          <p:nvPr/>
        </p:nvSpPr>
        <p:spPr>
          <a:xfrm>
            <a:off x="3848006" y="4471088"/>
            <a:ext cx="1256987" cy="520468"/>
          </a:xfrm>
          <a:prstGeom prst="rect">
            <a:avLst/>
          </a:prstGeom>
          <a:solidFill>
            <a:srgbClr val="975CA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50+ years​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1362908-9159-81D8-1152-0D6DFCE59688}"/>
              </a:ext>
            </a:extLst>
          </p:cNvPr>
          <p:cNvSpPr/>
          <p:nvPr/>
        </p:nvSpPr>
        <p:spPr>
          <a:xfrm>
            <a:off x="2584136" y="3897564"/>
            <a:ext cx="2519094" cy="545694"/>
          </a:xfrm>
          <a:prstGeom prst="rect">
            <a:avLst/>
          </a:prstGeom>
          <a:solidFill>
            <a:srgbClr val="00B5DE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age is the individual?​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AD270DF-0B4D-E070-9EE4-13D4E050AD9A}"/>
              </a:ext>
            </a:extLst>
          </p:cNvPr>
          <p:cNvSpPr/>
          <p:nvPr/>
        </p:nvSpPr>
        <p:spPr>
          <a:xfrm>
            <a:off x="5754266" y="5027743"/>
            <a:ext cx="1504844" cy="733612"/>
          </a:xfrm>
          <a:prstGeom prst="rect">
            <a:avLst/>
          </a:prstGeom>
          <a:solidFill>
            <a:srgbClr val="70AD47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Evaluate </a:t>
            </a:r>
            <a:r>
              <a:rPr kumimoji="0" lang="en-US" sz="1600" b="0" i="0" u="none" strike="noStrike" kern="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CrCl</a:t>
            </a: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every 6-12 months ​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8A85CD3-8E9C-A51B-82D1-7C631090D9FE}"/>
              </a:ext>
            </a:extLst>
          </p:cNvPr>
          <p:cNvSpPr txBox="1"/>
          <p:nvPr/>
        </p:nvSpPr>
        <p:spPr>
          <a:xfrm>
            <a:off x="3254622" y="3375214"/>
            <a:ext cx="5257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F04E58"/>
                </a:solidFill>
                <a:effectLst/>
                <a:uLnTx/>
                <a:uFillTx/>
              </a:rPr>
              <a:t>NO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68FCC5D-7299-8F1F-D2FA-C3C9955E50FC}"/>
              </a:ext>
            </a:extLst>
          </p:cNvPr>
          <p:cNvSpPr txBox="1"/>
          <p:nvPr/>
        </p:nvSpPr>
        <p:spPr>
          <a:xfrm>
            <a:off x="5754266" y="2356094"/>
            <a:ext cx="79384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</a:rPr>
              <a:t>YES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6653C3F-9414-35D9-0A71-A970BF6F9877}"/>
              </a:ext>
            </a:extLst>
          </p:cNvPr>
          <p:cNvSpPr/>
          <p:nvPr/>
        </p:nvSpPr>
        <p:spPr>
          <a:xfrm>
            <a:off x="3131439" y="5620108"/>
            <a:ext cx="1910684" cy="666052"/>
          </a:xfrm>
          <a:prstGeom prst="rect">
            <a:avLst/>
          </a:prstGeom>
          <a:solidFill>
            <a:srgbClr val="00B5DE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Was a baseline </a:t>
            </a:r>
            <a:r>
              <a:rPr kumimoji="0" lang="en-US" sz="1600" b="0" i="1" u="none" strike="noStrike" kern="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CrCl</a:t>
            </a:r>
            <a:b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estimation done?​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67B93DD7-EBC7-4FE6-7950-68C918077D44}"/>
              </a:ext>
            </a:extLst>
          </p:cNvPr>
          <p:cNvSpPr/>
          <p:nvPr/>
        </p:nvSpPr>
        <p:spPr>
          <a:xfrm>
            <a:off x="3076890" y="6911569"/>
            <a:ext cx="1346325" cy="520469"/>
          </a:xfrm>
          <a:prstGeom prst="rect">
            <a:avLst/>
          </a:prstGeom>
          <a:solidFill>
            <a:srgbClr val="00B8A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≥90ml/min​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0442D62-23B1-468F-2028-A0931ADE110D}"/>
              </a:ext>
            </a:extLst>
          </p:cNvPr>
          <p:cNvSpPr/>
          <p:nvPr/>
        </p:nvSpPr>
        <p:spPr>
          <a:xfrm>
            <a:off x="4453272" y="6901037"/>
            <a:ext cx="1346325" cy="531001"/>
          </a:xfrm>
          <a:prstGeom prst="rect">
            <a:avLst/>
          </a:prstGeom>
          <a:solidFill>
            <a:srgbClr val="975CA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&lt;90ml/min​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AC06711-EB14-006F-B8AC-F43D6034AD56}"/>
              </a:ext>
            </a:extLst>
          </p:cNvPr>
          <p:cNvSpPr/>
          <p:nvPr/>
        </p:nvSpPr>
        <p:spPr>
          <a:xfrm>
            <a:off x="601381" y="6307632"/>
            <a:ext cx="988071" cy="520469"/>
          </a:xfrm>
          <a:prstGeom prst="rect">
            <a:avLst/>
          </a:prstGeom>
          <a:solidFill>
            <a:srgbClr val="975CA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30+ years​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D1ED48C6-9391-672D-9C82-60543323508E}"/>
              </a:ext>
            </a:extLst>
          </p:cNvPr>
          <p:cNvSpPr/>
          <p:nvPr/>
        </p:nvSpPr>
        <p:spPr>
          <a:xfrm>
            <a:off x="1621568" y="6305675"/>
            <a:ext cx="1015181" cy="520469"/>
          </a:xfrm>
          <a:prstGeom prst="rect">
            <a:avLst/>
          </a:prstGeom>
          <a:solidFill>
            <a:srgbClr val="00B8A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&lt;30 years​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1A9CB7FA-5FA5-FA58-E305-461B61DF8585}"/>
              </a:ext>
            </a:extLst>
          </p:cNvPr>
          <p:cNvSpPr/>
          <p:nvPr/>
        </p:nvSpPr>
        <p:spPr>
          <a:xfrm>
            <a:off x="606388" y="5632728"/>
            <a:ext cx="2030361" cy="650263"/>
          </a:xfrm>
          <a:prstGeom prst="rect">
            <a:avLst/>
          </a:prstGeom>
          <a:solidFill>
            <a:srgbClr val="00B5DE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age is the individual?​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2B2E31AF-C96C-CE6B-D3C1-C49171439F6E}"/>
              </a:ext>
            </a:extLst>
          </p:cNvPr>
          <p:cNvSpPr/>
          <p:nvPr/>
        </p:nvSpPr>
        <p:spPr>
          <a:xfrm>
            <a:off x="1632209" y="7075634"/>
            <a:ext cx="1030210" cy="733612"/>
          </a:xfrm>
          <a:prstGeom prst="rect">
            <a:avLst/>
          </a:prstGeom>
          <a:solidFill>
            <a:srgbClr val="70AD47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CrCl</a:t>
            </a: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optional​</a:t>
            </a:r>
          </a:p>
        </p:txBody>
      </p:sp>
      <p:cxnSp>
        <p:nvCxnSpPr>
          <p:cNvPr id="90" name="Elbow Connector 89">
            <a:extLst>
              <a:ext uri="{FF2B5EF4-FFF2-40B4-BE49-F238E27FC236}">
                <a16:creationId xmlns:a16="http://schemas.microsoft.com/office/drawing/2014/main" id="{8534ADCA-494B-7C67-7427-4896535F6F73}"/>
              </a:ext>
            </a:extLst>
          </p:cNvPr>
          <p:cNvCxnSpPr>
            <a:cxnSpLocks/>
          </p:cNvCxnSpPr>
          <p:nvPr/>
        </p:nvCxnSpPr>
        <p:spPr>
          <a:xfrm>
            <a:off x="5116179" y="4710614"/>
            <a:ext cx="1035010" cy="299774"/>
          </a:xfrm>
          <a:prstGeom prst="bentConnector3">
            <a:avLst>
              <a:gd name="adj1" fmla="val 99986"/>
            </a:avLst>
          </a:prstGeom>
          <a:noFill/>
          <a:ln w="25400" cap="flat" cmpd="sng" algn="ctr">
            <a:solidFill>
              <a:srgbClr val="022069"/>
            </a:solidFill>
            <a:prstDash val="solid"/>
            <a:tailEnd type="triangle"/>
          </a:ln>
          <a:effectLst/>
        </p:spPr>
      </p:cxnSp>
      <p:cxnSp>
        <p:nvCxnSpPr>
          <p:cNvPr id="91" name="Elbow Connector 90">
            <a:extLst>
              <a:ext uri="{FF2B5EF4-FFF2-40B4-BE49-F238E27FC236}">
                <a16:creationId xmlns:a16="http://schemas.microsoft.com/office/drawing/2014/main" id="{027740CB-4BB9-B77C-B103-D906E67439D1}"/>
              </a:ext>
            </a:extLst>
          </p:cNvPr>
          <p:cNvCxnSpPr>
            <a:cxnSpLocks/>
            <a:stCxn id="85" idx="3"/>
            <a:endCxn id="80" idx="2"/>
          </p:cNvCxnSpPr>
          <p:nvPr/>
        </p:nvCxnSpPr>
        <p:spPr>
          <a:xfrm flipV="1">
            <a:off x="5799597" y="5761355"/>
            <a:ext cx="707091" cy="1405183"/>
          </a:xfrm>
          <a:prstGeom prst="bentConnector2">
            <a:avLst/>
          </a:prstGeom>
          <a:noFill/>
          <a:ln w="25400" cap="flat" cmpd="sng" algn="ctr">
            <a:solidFill>
              <a:srgbClr val="022069"/>
            </a:solidFill>
            <a:prstDash val="solid"/>
            <a:tailEnd type="triangle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39515AC4-E723-EEED-6C58-6E8B8B01530D}"/>
              </a:ext>
            </a:extLst>
          </p:cNvPr>
          <p:cNvCxnSpPr>
            <a:cxnSpLocks/>
            <a:stCxn id="83" idx="1"/>
            <a:endCxn id="88" idx="3"/>
          </p:cNvCxnSpPr>
          <p:nvPr/>
        </p:nvCxnSpPr>
        <p:spPr>
          <a:xfrm flipH="1">
            <a:off x="2636749" y="5953134"/>
            <a:ext cx="494690" cy="4726"/>
          </a:xfrm>
          <a:prstGeom prst="straightConnector1">
            <a:avLst/>
          </a:prstGeom>
          <a:noFill/>
          <a:ln w="25400" cap="flat" cmpd="sng" algn="ctr">
            <a:solidFill>
              <a:srgbClr val="022069"/>
            </a:solidFill>
            <a:prstDash val="solid"/>
            <a:tailEnd type="triangle"/>
          </a:ln>
          <a:effectLst/>
        </p:spPr>
      </p:cxnSp>
      <p:cxnSp>
        <p:nvCxnSpPr>
          <p:cNvPr id="95" name="Elbow Connector 94">
            <a:extLst>
              <a:ext uri="{FF2B5EF4-FFF2-40B4-BE49-F238E27FC236}">
                <a16:creationId xmlns:a16="http://schemas.microsoft.com/office/drawing/2014/main" id="{3CE55CB9-10F0-1509-594B-7179C993AFAD}"/>
              </a:ext>
            </a:extLst>
          </p:cNvPr>
          <p:cNvCxnSpPr>
            <a:cxnSpLocks/>
            <a:stCxn id="84" idx="2"/>
          </p:cNvCxnSpPr>
          <p:nvPr/>
        </p:nvCxnSpPr>
        <p:spPr>
          <a:xfrm rot="5400000">
            <a:off x="3081308" y="7013149"/>
            <a:ext cx="249857" cy="1087635"/>
          </a:xfrm>
          <a:prstGeom prst="bentConnector2">
            <a:avLst/>
          </a:prstGeom>
          <a:noFill/>
          <a:ln w="25400" cap="flat" cmpd="sng" algn="ctr">
            <a:solidFill>
              <a:srgbClr val="022069"/>
            </a:solidFill>
            <a:prstDash val="solid"/>
            <a:tailEnd type="triangle"/>
          </a:ln>
          <a:effectLst/>
        </p:spPr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F49500A2-3769-8117-69DA-0B0D95952E74}"/>
              </a:ext>
            </a:extLst>
          </p:cNvPr>
          <p:cNvSpPr txBox="1"/>
          <p:nvPr/>
        </p:nvSpPr>
        <p:spPr>
          <a:xfrm>
            <a:off x="2592069" y="5632728"/>
            <a:ext cx="61038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F04E58"/>
                </a:solidFill>
                <a:effectLst/>
                <a:uLnTx/>
                <a:uFillTx/>
              </a:rPr>
              <a:t>NO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31518344-8093-8B93-464E-02321D63DE04}"/>
              </a:ext>
            </a:extLst>
          </p:cNvPr>
          <p:cNvSpPr txBox="1"/>
          <p:nvPr/>
        </p:nvSpPr>
        <p:spPr>
          <a:xfrm>
            <a:off x="3927756" y="6467119"/>
            <a:ext cx="52551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</a:rPr>
              <a:t>YES</a:t>
            </a: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7345906A-214F-8684-3595-923AA2885DE8}"/>
              </a:ext>
            </a:extLst>
          </p:cNvPr>
          <p:cNvCxnSpPr>
            <a:cxnSpLocks/>
            <a:stCxn id="75" idx="2"/>
          </p:cNvCxnSpPr>
          <p:nvPr/>
        </p:nvCxnSpPr>
        <p:spPr>
          <a:xfrm>
            <a:off x="3198146" y="4996984"/>
            <a:ext cx="0" cy="635417"/>
          </a:xfrm>
          <a:prstGeom prst="straightConnector1">
            <a:avLst/>
          </a:prstGeom>
          <a:noFill/>
          <a:ln w="25400" cap="flat" cmpd="sng" algn="ctr">
            <a:solidFill>
              <a:srgbClr val="022069"/>
            </a:solidFill>
            <a:prstDash val="solid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63EB053-5EAD-B0C7-8E5C-D4FCAD48FE34}"/>
              </a:ext>
            </a:extLst>
          </p:cNvPr>
          <p:cNvCxnSpPr>
            <a:cxnSpLocks/>
            <a:endCxn id="79" idx="0"/>
          </p:cNvCxnSpPr>
          <p:nvPr/>
        </p:nvCxnSpPr>
        <p:spPr>
          <a:xfrm flipH="1">
            <a:off x="3843683" y="3334143"/>
            <a:ext cx="4117" cy="563421"/>
          </a:xfrm>
          <a:prstGeom prst="straightConnector1">
            <a:avLst/>
          </a:prstGeom>
          <a:noFill/>
          <a:ln w="25400" cap="flat" cmpd="sng" algn="ctr">
            <a:solidFill>
              <a:srgbClr val="022069"/>
            </a:solidFill>
            <a:prstDash val="soli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3521781-A63D-2213-1DC6-3D7B15D725F8}"/>
              </a:ext>
            </a:extLst>
          </p:cNvPr>
          <p:cNvCxnSpPr>
            <a:cxnSpLocks/>
          </p:cNvCxnSpPr>
          <p:nvPr/>
        </p:nvCxnSpPr>
        <p:spPr>
          <a:xfrm>
            <a:off x="4442872" y="6265620"/>
            <a:ext cx="0" cy="635417"/>
          </a:xfrm>
          <a:prstGeom prst="straightConnector1">
            <a:avLst/>
          </a:prstGeom>
          <a:noFill/>
          <a:ln w="25400" cap="flat" cmpd="sng" algn="ctr">
            <a:solidFill>
              <a:srgbClr val="022069"/>
            </a:solidFill>
            <a:prstDash val="solid"/>
            <a:tailEnd type="triangle"/>
          </a:ln>
          <a:effectLst/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0EFB95D-51C0-90C9-06F4-36C9C624B24F}"/>
              </a:ext>
            </a:extLst>
          </p:cNvPr>
          <p:cNvSpPr txBox="1"/>
          <p:nvPr/>
        </p:nvSpPr>
        <p:spPr>
          <a:xfrm>
            <a:off x="255364" y="8868424"/>
            <a:ext cx="5257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>
                    <a:lumMod val="50000"/>
                  </a:schemeClr>
                </a:solidFill>
              </a:rPr>
              <a:t>CrCl = creatinine clearance </a:t>
            </a:r>
          </a:p>
          <a:p>
            <a:r>
              <a:rPr lang="en-US" sz="1200">
                <a:solidFill>
                  <a:schemeClr val="tx1">
                    <a:lumMod val="50000"/>
                  </a:schemeClr>
                </a:solidFill>
              </a:rPr>
              <a:t>Calculate using estimated glomerular filtration rate (eGFR) equation:</a:t>
            </a:r>
          </a:p>
          <a:p>
            <a:pPr>
              <a:spcAft>
                <a:spcPts val="0"/>
              </a:spcAft>
            </a:pPr>
            <a:r>
              <a:rPr lang="en-US" sz="1200">
                <a:solidFill>
                  <a:schemeClr val="tx1">
                    <a:lumMod val="50000"/>
                  </a:schemeClr>
                </a:solidFill>
              </a:rPr>
              <a:t>Estimated CrCl = [140-age (years)] x weight (kg) x f ​</a:t>
            </a:r>
          </a:p>
          <a:p>
            <a:pPr>
              <a:spcAft>
                <a:spcPts val="0"/>
              </a:spcAft>
            </a:pPr>
            <a:r>
              <a:rPr lang="en-US" sz="1200">
                <a:solidFill>
                  <a:schemeClr val="tx1">
                    <a:lumMod val="50000"/>
                  </a:schemeClr>
                </a:solidFill>
              </a:rPr>
              <a:t>where f=1.23 for men and 1.04 for women / [72 x serum creatinine (</a:t>
            </a:r>
            <a:r>
              <a:rPr lang="el-GR" sz="1200">
                <a:solidFill>
                  <a:schemeClr val="tx1">
                    <a:lumMod val="50000"/>
                  </a:schemeClr>
                </a:solidFill>
              </a:rPr>
              <a:t>μ</a:t>
            </a:r>
            <a:r>
              <a:rPr lang="en-US" sz="1200">
                <a:solidFill>
                  <a:schemeClr val="tx1">
                    <a:lumMod val="50000"/>
                  </a:schemeClr>
                </a:solidFill>
              </a:rPr>
              <a:t>mol/L)]</a:t>
            </a:r>
            <a:r>
              <a:rPr lang="en-US" sz="1200" b="0"/>
              <a:t>​​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618AF04-5A98-58BD-8FC7-A688B9A1C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Module 3: ED-</a:t>
            </a:r>
            <a:r>
              <a:rPr lang="en-US" err="1"/>
              <a:t>PrEP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27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E0F463A-0163-9874-DA19-B47795EA9FE4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721444368"/>
              </p:ext>
            </p:extLst>
          </p:nvPr>
        </p:nvGraphicFramePr>
        <p:xfrm>
          <a:off x="558428" y="2090738"/>
          <a:ext cx="6310312" cy="516246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55156">
                  <a:extLst>
                    <a:ext uri="{9D8B030D-6E8A-4147-A177-3AD203B41FA5}">
                      <a16:colId xmlns:a16="http://schemas.microsoft.com/office/drawing/2014/main" val="2121120698"/>
                    </a:ext>
                  </a:extLst>
                </a:gridCol>
                <a:gridCol w="3155156">
                  <a:extLst>
                    <a:ext uri="{9D8B030D-6E8A-4147-A177-3AD203B41FA5}">
                      <a16:colId xmlns:a16="http://schemas.microsoft.com/office/drawing/2014/main" val="2513490542"/>
                    </a:ext>
                  </a:extLst>
                </a:gridCol>
              </a:tblGrid>
              <a:tr h="567213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Questions about adherence​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Strategies to help adherence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0996791"/>
                  </a:ext>
                </a:extLst>
              </a:tr>
              <a:tr h="4595256"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1">
                          <a:solidFill>
                            <a:schemeClr val="tx1"/>
                          </a:solidFill>
                        </a:rPr>
                        <a:t>Did your normal routine change at all since the last time we met?​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1">
                          <a:solidFill>
                            <a:schemeClr val="tx1"/>
                          </a:solidFill>
                        </a:rPr>
                        <a:t>Have there been times when you forgot to take your PrEP before you had sex?​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1">
                          <a:solidFill>
                            <a:schemeClr val="tx1"/>
                          </a:solidFill>
                        </a:rPr>
                        <a:t>Have there been times when you forgot to take the daily pills after your ‘loading dose’?​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1">
                          <a:solidFill>
                            <a:schemeClr val="tx1"/>
                          </a:solidFill>
                        </a:rPr>
                        <a:t>Have there been times when you could not predict when you would have sex?​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1">
                          <a:solidFill>
                            <a:schemeClr val="tx1"/>
                          </a:solidFill>
                        </a:rPr>
                        <a:t>How many PrEP pills do you take in an average week? How many pills a month</a:t>
                      </a:r>
                      <a:r>
                        <a:rPr lang="en-US" sz="1600" b="0">
                          <a:solidFill>
                            <a:schemeClr val="tx2"/>
                          </a:solidFill>
                        </a:rPr>
                        <a:t>?​</a:t>
                      </a:r>
                      <a:endParaRPr lang="en-US" sz="1600" i="1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1">
                          <a:solidFill>
                            <a:schemeClr val="tx1"/>
                          </a:solidFill>
                        </a:rPr>
                        <a:t>Set reminders on the phone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1">
                          <a:solidFill>
                            <a:schemeClr val="tx1"/>
                          </a:solidFill>
                        </a:rPr>
                        <a:t>Use a phone app to remind you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1">
                          <a:solidFill>
                            <a:schemeClr val="tx1"/>
                          </a:solidFill>
                        </a:rPr>
                        <a:t>Carry pills with you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1">
                          <a:solidFill>
                            <a:schemeClr val="tx1"/>
                          </a:solidFill>
                        </a:rPr>
                        <a:t>Plan to carry extra doses if going on vacation or to social event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1">
                          <a:solidFill>
                            <a:schemeClr val="tx1"/>
                          </a:solidFill>
                        </a:rPr>
                        <a:t>Keep up with refill appointments and refills to always have a supply on hand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941827"/>
                  </a:ext>
                </a:extLst>
              </a:tr>
            </a:tbl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D1D044-D63F-6B10-01A2-907191E11C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8428" y="641030"/>
            <a:ext cx="6307980" cy="744370"/>
          </a:xfrm>
        </p:spPr>
        <p:txBody>
          <a:bodyPr/>
          <a:lstStyle/>
          <a:p>
            <a:pPr algn="ctr"/>
            <a:r>
              <a:rPr lang="en-US"/>
              <a:t>Discussion Prompts for ED-PrEP Follow-Up Visits ​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48A49FD-38C2-20CB-7114-23C3917F3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Module 3: ED-</a:t>
            </a:r>
            <a:r>
              <a:rPr lang="en-US" err="1"/>
              <a:t>PrEP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29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036C8-4BEC-F35D-EC15-11BB47CF857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60760" y="562901"/>
            <a:ext cx="6307980" cy="1100591"/>
          </a:xfrm>
        </p:spPr>
        <p:txBody>
          <a:bodyPr/>
          <a:lstStyle/>
          <a:p>
            <a:pPr algn="ctr"/>
            <a:r>
              <a:rPr lang="en-US"/>
              <a:t>Event-Driven (ED) </a:t>
            </a:r>
            <a:r>
              <a:rPr lang="en-US" err="1"/>
              <a:t>PrEP</a:t>
            </a:r>
            <a:r>
              <a:rPr lang="en-US"/>
              <a:t> Dosing​</a:t>
            </a:r>
            <a:br>
              <a:rPr lang="en-US"/>
            </a:br>
            <a:r>
              <a:rPr lang="en-US" sz="2400" b="0"/>
              <a:t>Also called on-demand </a:t>
            </a:r>
            <a:r>
              <a:rPr lang="en-US" sz="2400" b="0" err="1"/>
              <a:t>PrEP</a:t>
            </a:r>
            <a:r>
              <a:rPr lang="en-US" sz="2400" b="0"/>
              <a:t> or​ 2-1-1 </a:t>
            </a:r>
            <a:r>
              <a:rPr lang="en-US" sz="2400" b="0" err="1"/>
              <a:t>PrEP</a:t>
            </a:r>
            <a:r>
              <a:rPr lang="en-US" sz="2400" b="0"/>
              <a:t>​</a:t>
            </a:r>
            <a:endParaRPr lang="en-US" b="0"/>
          </a:p>
        </p:txBody>
      </p:sp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F9F8D80B-BD5D-A212-91FB-A7630FACDA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5404011"/>
              </p:ext>
            </p:extLst>
          </p:nvPr>
        </p:nvGraphicFramePr>
        <p:xfrm>
          <a:off x="0" y="1815091"/>
          <a:ext cx="7429500" cy="3810000"/>
        </p:xfrm>
        <a:graphic>
          <a:graphicData uri="http://schemas.openxmlformats.org/drawingml/2006/table">
            <a:tbl>
              <a:tblPr/>
              <a:tblGrid>
                <a:gridCol w="2094807">
                  <a:extLst>
                    <a:ext uri="{9D8B030D-6E8A-4147-A177-3AD203B41FA5}">
                      <a16:colId xmlns:a16="http://schemas.microsoft.com/office/drawing/2014/main" val="406701428"/>
                    </a:ext>
                  </a:extLst>
                </a:gridCol>
                <a:gridCol w="5334693">
                  <a:extLst>
                    <a:ext uri="{9D8B030D-6E8A-4147-A177-3AD203B41FA5}">
                      <a16:colId xmlns:a16="http://schemas.microsoft.com/office/drawing/2014/main" val="2468238382"/>
                    </a:ext>
                  </a:extLst>
                </a:gridCol>
              </a:tblGrid>
              <a:tr h="932179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6000" b="1" i="0">
                          <a:solidFill>
                            <a:srgbClr val="022169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6000" b="0" i="0">
                          <a:solidFill>
                            <a:srgbClr val="022169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​</a:t>
                      </a:r>
                      <a:endParaRPr lang="en-US" sz="2400" b="0" i="0">
                        <a:solidFill>
                          <a:srgbClr val="022169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/>
                      <a:r>
                        <a:rPr lang="en-US" sz="2000" b="0" i="1">
                          <a:solidFill>
                            <a:srgbClr val="022169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Start with two pills 2 to 24 hours before sex. </a:t>
                      </a:r>
                    </a:p>
                    <a:p>
                      <a:pPr algn="l" rtl="0" fontAlgn="base"/>
                      <a:r>
                        <a:rPr lang="en-US" sz="2000" b="0" i="1">
                          <a:solidFill>
                            <a:srgbClr val="022169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This is called the “loading dose”.​</a:t>
                      </a:r>
                      <a:endParaRPr lang="en-US" sz="1600" b="0" i="1">
                        <a:solidFill>
                          <a:srgbClr val="022169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093421"/>
                  </a:ext>
                </a:extLst>
              </a:tr>
              <a:tr h="366407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2000" b="0" i="0">
                          <a:solidFill>
                            <a:srgbClr val="022169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+​</a:t>
                      </a:r>
                      <a:endParaRPr lang="en-US" sz="2400" b="0" i="0">
                        <a:solidFill>
                          <a:srgbClr val="022169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auto"/>
                      <a:endParaRPr lang="en-US" sz="2000" b="0" i="0">
                        <a:solidFill>
                          <a:srgbClr val="022169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219060"/>
                  </a:ext>
                </a:extLst>
              </a:tr>
              <a:tr h="930111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6000" b="1" i="0">
                          <a:solidFill>
                            <a:srgbClr val="022169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sz="6000" b="0" i="0">
                          <a:solidFill>
                            <a:srgbClr val="022169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​</a:t>
                      </a:r>
                      <a:endParaRPr lang="en-US" sz="2400" b="0" i="0">
                        <a:solidFill>
                          <a:srgbClr val="022169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/>
                      <a:r>
                        <a:rPr lang="en-US" sz="2000" b="0" i="1">
                          <a:solidFill>
                            <a:srgbClr val="022169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Then take one pill 24 hours after the loading dose</a:t>
                      </a:r>
                      <a:r>
                        <a:rPr lang="en-US" sz="2000" b="0" i="0">
                          <a:solidFill>
                            <a:srgbClr val="022169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085209"/>
                  </a:ext>
                </a:extLst>
              </a:tr>
              <a:tr h="366407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2000" b="0" i="0">
                          <a:solidFill>
                            <a:srgbClr val="022169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+​</a:t>
                      </a:r>
                      <a:endParaRPr lang="en-US" sz="2400" b="0" i="0">
                        <a:solidFill>
                          <a:srgbClr val="022169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auto"/>
                      <a:endParaRPr lang="en-US" sz="2000" b="0" i="0">
                        <a:solidFill>
                          <a:srgbClr val="022169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450023"/>
                  </a:ext>
                </a:extLst>
              </a:tr>
              <a:tr h="930111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6000" b="1" i="0">
                          <a:solidFill>
                            <a:srgbClr val="022169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sz="6000" b="0" i="0">
                          <a:solidFill>
                            <a:srgbClr val="022169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​</a:t>
                      </a:r>
                      <a:endParaRPr lang="en-US" sz="2400" b="0" i="0">
                        <a:solidFill>
                          <a:srgbClr val="022169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/>
                      <a:r>
                        <a:rPr lang="en-US" sz="2000" b="0" i="1">
                          <a:solidFill>
                            <a:srgbClr val="022169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Then take one more pill 24 hours after the 3rd pill.</a:t>
                      </a:r>
                      <a:r>
                        <a:rPr lang="en-US" sz="2000" b="0" i="0">
                          <a:solidFill>
                            <a:srgbClr val="022169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16737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7FF11C3-726C-855D-82CB-50D92B71E0DE}"/>
              </a:ext>
            </a:extLst>
          </p:cNvPr>
          <p:cNvSpPr txBox="1"/>
          <p:nvPr/>
        </p:nvSpPr>
        <p:spPr>
          <a:xfrm>
            <a:off x="840249" y="5822752"/>
            <a:ext cx="57490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000" i="1">
                <a:solidFill>
                  <a:srgbClr val="02216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 initial 2-1-1 dosing, continue to take one dose per day until two days after the day you last had sex.​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0ED0A47-B6F1-D6BC-6398-C2443F057F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850" b="2216"/>
          <a:stretch/>
        </p:blipFill>
        <p:spPr>
          <a:xfrm>
            <a:off x="921547" y="6897471"/>
            <a:ext cx="5443158" cy="2911642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C7AD88DF-14E4-2F45-CF41-2532E50FE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Module 3: ED-</a:t>
            </a:r>
            <a:r>
              <a:rPr lang="en-US" err="1"/>
              <a:t>PrEP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42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66B19-3043-CC91-5C97-A18A7919E40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/>
            <a:r>
              <a:rPr lang="en-US"/>
              <a:t>Eligibility Criteria for Oral ED-</a:t>
            </a:r>
            <a:r>
              <a:rPr lang="en-US" err="1"/>
              <a:t>PrEP</a:t>
            </a:r>
            <a:endParaRPr lang="en-US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1B9D2319-20DE-4009-BB5E-0D07954A53F8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28733365"/>
              </p:ext>
            </p:extLst>
          </p:nvPr>
        </p:nvGraphicFramePr>
        <p:xfrm>
          <a:off x="560389" y="1747839"/>
          <a:ext cx="6423216" cy="3296434"/>
        </p:xfrm>
        <a:graphic>
          <a:graphicData uri="http://schemas.openxmlformats.org/drawingml/2006/table">
            <a:tbl>
              <a:tblPr bandRow="1"/>
              <a:tblGrid>
                <a:gridCol w="797433">
                  <a:extLst>
                    <a:ext uri="{9D8B030D-6E8A-4147-A177-3AD203B41FA5}">
                      <a16:colId xmlns:a16="http://schemas.microsoft.com/office/drawing/2014/main" val="88375935"/>
                    </a:ext>
                  </a:extLst>
                </a:gridCol>
                <a:gridCol w="5625783">
                  <a:extLst>
                    <a:ext uri="{9D8B030D-6E8A-4147-A177-3AD203B41FA5}">
                      <a16:colId xmlns:a16="http://schemas.microsoft.com/office/drawing/2014/main" val="2550204581"/>
                    </a:ext>
                  </a:extLst>
                </a:gridCol>
              </a:tblGrid>
              <a:tr h="584782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/>
                      <a:endParaRPr lang="en-US" sz="2000" b="0" i="0">
                        <a:solidFill>
                          <a:srgbClr val="4B545B"/>
                        </a:solidFill>
                        <a:effectLst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A5"/>
                    </a:solidFill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/>
                      <a:r>
                        <a:rPr lang="en-US" sz="2200" b="0" i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HIV seronegative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558444"/>
                  </a:ext>
                </a:extLst>
              </a:tr>
              <a:tr h="584782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/>
                      <a:endParaRPr lang="en-US" sz="2000" b="0" i="0" baseline="30000">
                        <a:solidFill>
                          <a:srgbClr val="4B545B"/>
                        </a:solidFill>
                        <a:effectLst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5DE"/>
                    </a:solidFill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/>
                      <a:r>
                        <a:rPr lang="en-US" sz="2200" b="0" i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 suspicion of acute HIV infection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5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848373"/>
                  </a:ext>
                </a:extLst>
              </a:tr>
              <a:tr h="771044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/>
                      <a:endParaRPr lang="en-US" sz="2000" b="0" i="0" baseline="30000">
                        <a:solidFill>
                          <a:srgbClr val="4B545B"/>
                        </a:solidFill>
                        <a:effectLst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5CA5"/>
                    </a:solidFill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/>
                      <a:r>
                        <a:rPr lang="en-US" sz="2200" b="0" i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At substantial risk for HIV infection or requesting PrEP</a:t>
                      </a:r>
                      <a:endParaRPr lang="en-US" sz="2200" b="0" i="0" err="1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5C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206737"/>
                  </a:ext>
                </a:extLst>
              </a:tr>
              <a:tr h="584782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/>
                      <a:endParaRPr lang="en-US" sz="2000" b="0" i="0" baseline="30000">
                        <a:solidFill>
                          <a:srgbClr val="4B545B"/>
                        </a:solidFill>
                        <a:effectLst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B913"/>
                    </a:solidFill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/>
                      <a:r>
                        <a:rPr lang="en-US" sz="2200" b="0" i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Willingness to use PrEP as prescribed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B91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195665"/>
                  </a:ext>
                </a:extLst>
              </a:tr>
              <a:tr h="771044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/>
                      <a:endParaRPr lang="en-US" sz="2000" b="0" i="0" baseline="30000">
                        <a:solidFill>
                          <a:srgbClr val="4B545B"/>
                        </a:solidFill>
                        <a:effectLst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/>
                      <a:r>
                        <a:rPr lang="en-US" sz="2200" b="0" i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Low risk for or no evidence of kidney function impairment*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38571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07DA61F-D3BF-6952-D94E-5C45F82B8B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274370"/>
              </p:ext>
            </p:extLst>
          </p:nvPr>
        </p:nvGraphicFramePr>
        <p:xfrm>
          <a:off x="560389" y="5955507"/>
          <a:ext cx="6423216" cy="1745828"/>
        </p:xfrm>
        <a:graphic>
          <a:graphicData uri="http://schemas.openxmlformats.org/drawingml/2006/table">
            <a:tbl>
              <a:tblPr bandRow="1"/>
              <a:tblGrid>
                <a:gridCol w="797433">
                  <a:extLst>
                    <a:ext uri="{9D8B030D-6E8A-4147-A177-3AD203B41FA5}">
                      <a16:colId xmlns:a16="http://schemas.microsoft.com/office/drawing/2014/main" val="1914489806"/>
                    </a:ext>
                  </a:extLst>
                </a:gridCol>
                <a:gridCol w="5625783">
                  <a:extLst>
                    <a:ext uri="{9D8B030D-6E8A-4147-A177-3AD203B41FA5}">
                      <a16:colId xmlns:a16="http://schemas.microsoft.com/office/drawing/2014/main" val="873979848"/>
                    </a:ext>
                  </a:extLst>
                </a:gridCol>
              </a:tblGrid>
              <a:tr h="491914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/>
                      <a:endParaRPr lang="en-US" sz="1800" b="0" i="0">
                        <a:solidFill>
                          <a:srgbClr val="4B545B"/>
                        </a:solidFill>
                        <a:effectLst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A5"/>
                    </a:solidFill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l" fontAlgn="base">
                        <a:buFont typeface="Courier New" panose="02070309020205020404" pitchFamily="49" charset="0"/>
                        <a:buNone/>
                      </a:pPr>
                      <a:r>
                        <a:rPr lang="en-US" sz="2200" b="0" i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Member of a group eligible for ED-PrEP </a:t>
                      </a:r>
                      <a:endParaRPr lang="en-US" sz="2200" b="1" i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148928"/>
                  </a:ext>
                </a:extLst>
              </a:tr>
              <a:tr h="491914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/>
                      <a:endParaRPr lang="en-US" sz="1800" b="0" i="0" baseline="30000">
                        <a:solidFill>
                          <a:srgbClr val="4B545B"/>
                        </a:solidFill>
                        <a:effectLst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5DE"/>
                    </a:solidFill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l" fontAlgn="base">
                        <a:buFont typeface="Courier New" panose="02070309020205020404" pitchFamily="49" charset="0"/>
                        <a:buNone/>
                      </a:pPr>
                      <a:r>
                        <a:rPr lang="en-US" sz="2200" b="0" i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Infrequent or episodic sex​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5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36482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/>
                      <a:endParaRPr lang="en-US" sz="1800" b="0" i="0" baseline="30000">
                        <a:solidFill>
                          <a:srgbClr val="4B545B"/>
                        </a:solidFill>
                        <a:effectLst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5CA5"/>
                    </a:solidFill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/>
                      <a:r>
                        <a:rPr lang="en-US" sz="2200" b="0" i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 plan for sex ≥2 hours in advance, or delay sex for ≥2 hours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5C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85045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BA29EA5-AD6E-C4A8-6EB8-D5B54B9B5A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470012"/>
              </p:ext>
            </p:extLst>
          </p:nvPr>
        </p:nvGraphicFramePr>
        <p:xfrm>
          <a:off x="3247950" y="7928775"/>
          <a:ext cx="3285854" cy="1726956"/>
        </p:xfrm>
        <a:graphic>
          <a:graphicData uri="http://schemas.openxmlformats.org/drawingml/2006/table">
            <a:tbl>
              <a:tblPr firstRow="1" bandRow="1"/>
              <a:tblGrid>
                <a:gridCol w="3285854">
                  <a:extLst>
                    <a:ext uri="{9D8B030D-6E8A-4147-A177-3AD203B41FA5}">
                      <a16:colId xmlns:a16="http://schemas.microsoft.com/office/drawing/2014/main" val="1797098516"/>
                    </a:ext>
                  </a:extLst>
                </a:gridCol>
              </a:tblGrid>
              <a:tr h="1411710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1800" b="0">
                          <a:solidFill>
                            <a:schemeClr val="tx2"/>
                          </a:solidFill>
                          <a:effectLst/>
                        </a:rPr>
                        <a:t>Assigned male sex at birth ​</a:t>
                      </a:r>
                    </a:p>
                    <a:p>
                      <a:pPr algn="ctr" rtl="0" fontAlgn="base"/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​+</a:t>
                      </a:r>
                    </a:p>
                    <a:p>
                      <a:pPr algn="ctr" rtl="0" fontAlgn="base"/>
                      <a:r>
                        <a:rPr lang="en-US" sz="1800" b="0">
                          <a:solidFill>
                            <a:schemeClr val="tx2"/>
                          </a:solidFill>
                          <a:effectLst/>
                        </a:rPr>
                        <a:t>NOT taking </a:t>
                      </a:r>
                      <a:r>
                        <a:rPr lang="en-US" sz="1800" b="0" u="none" strike="noStrike">
                          <a:solidFill>
                            <a:schemeClr val="tx2"/>
                          </a:solidFill>
                          <a:effectLst/>
                        </a:rPr>
                        <a:t>exogenous </a:t>
                      </a:r>
                    </a:p>
                    <a:p>
                      <a:pPr algn="ctr" rtl="0" fontAlgn="base"/>
                      <a:r>
                        <a:rPr lang="en-US" sz="1800" b="0" u="none" strike="noStrike">
                          <a:solidFill>
                            <a:schemeClr val="tx2"/>
                          </a:solidFill>
                          <a:effectLst/>
                        </a:rPr>
                        <a:t>estradiol-based hormones</a:t>
                      </a:r>
                      <a:r>
                        <a:rPr lang="en-US" sz="1800" b="0">
                          <a:solidFill>
                            <a:schemeClr val="tx2"/>
                          </a:solidFill>
                          <a:effectLst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US" sz="1800" b="0">
                          <a:solidFill>
                            <a:schemeClr val="tx2"/>
                          </a:solidFill>
                          <a:effectLst/>
                        </a:rPr>
                        <a:t>​</a:t>
                      </a: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+</a:t>
                      </a:r>
                    </a:p>
                    <a:p>
                      <a:pPr algn="ctr" rtl="0" fontAlgn="base"/>
                      <a:r>
                        <a:rPr lang="en-US" sz="1800" b="0" u="none" strike="noStrike">
                          <a:solidFill>
                            <a:schemeClr val="tx2"/>
                          </a:solidFill>
                          <a:effectLst/>
                        </a:rPr>
                        <a:t>Sexual HIV exposure only</a:t>
                      </a:r>
                      <a:r>
                        <a:rPr lang="en-US" sz="1800" b="0">
                          <a:solidFill>
                            <a:schemeClr val="tx2"/>
                          </a:solidFill>
                          <a:effectLst/>
                        </a:rPr>
                        <a:t>​</a:t>
                      </a:r>
                    </a:p>
                  </a:txBody>
                  <a:tcPr marL="81035" marR="81035" marT="40518" marB="40518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331393"/>
                  </a:ext>
                </a:extLst>
              </a:tr>
            </a:tbl>
          </a:graphicData>
        </a:graphic>
      </p:graphicFrame>
      <p:sp>
        <p:nvSpPr>
          <p:cNvPr id="12" name="Cross 11">
            <a:extLst>
              <a:ext uri="{FF2B5EF4-FFF2-40B4-BE49-F238E27FC236}">
                <a16:creationId xmlns:a16="http://schemas.microsoft.com/office/drawing/2014/main" id="{379A2D48-E0CC-0F3A-5636-CF3E47988251}"/>
              </a:ext>
            </a:extLst>
          </p:cNvPr>
          <p:cNvSpPr/>
          <p:nvPr/>
        </p:nvSpPr>
        <p:spPr>
          <a:xfrm>
            <a:off x="3496831" y="5181688"/>
            <a:ext cx="550331" cy="546379"/>
          </a:xfrm>
          <a:prstGeom prst="plus">
            <a:avLst>
              <a:gd name="adj" fmla="val 31476"/>
            </a:avLst>
          </a:prstGeom>
          <a:solidFill>
            <a:srgbClr val="02216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DC822CA-C0C5-F55F-11B4-3EA1C7ADDD11}"/>
              </a:ext>
            </a:extLst>
          </p:cNvPr>
          <p:cNvSpPr/>
          <p:nvPr/>
        </p:nvSpPr>
        <p:spPr>
          <a:xfrm>
            <a:off x="840745" y="1981728"/>
            <a:ext cx="214331" cy="211262"/>
          </a:xfrm>
          <a:prstGeom prst="rect">
            <a:avLst/>
          </a:prstGeom>
          <a:solidFill>
            <a:schemeClr val="bg1"/>
          </a:solidFill>
          <a:ln w="28575">
            <a:solidFill>
              <a:srgbClr val="02216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26CF6C3-C18B-AB03-8D26-81FBF37D3389}"/>
              </a:ext>
            </a:extLst>
          </p:cNvPr>
          <p:cNvSpPr/>
          <p:nvPr/>
        </p:nvSpPr>
        <p:spPr>
          <a:xfrm>
            <a:off x="840745" y="2530624"/>
            <a:ext cx="214331" cy="211262"/>
          </a:xfrm>
          <a:prstGeom prst="rect">
            <a:avLst/>
          </a:prstGeom>
          <a:solidFill>
            <a:schemeClr val="bg1"/>
          </a:solidFill>
          <a:ln w="28575">
            <a:solidFill>
              <a:srgbClr val="02216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884DE8C-F597-8CF8-6C8A-387651FBD515}"/>
              </a:ext>
            </a:extLst>
          </p:cNvPr>
          <p:cNvSpPr/>
          <p:nvPr/>
        </p:nvSpPr>
        <p:spPr>
          <a:xfrm>
            <a:off x="840745" y="3236710"/>
            <a:ext cx="214331" cy="211262"/>
          </a:xfrm>
          <a:prstGeom prst="rect">
            <a:avLst/>
          </a:prstGeom>
          <a:solidFill>
            <a:schemeClr val="bg1"/>
          </a:solidFill>
          <a:ln w="28575">
            <a:solidFill>
              <a:srgbClr val="02216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250362F-A159-4F41-8113-DFA54282325E}"/>
              </a:ext>
            </a:extLst>
          </p:cNvPr>
          <p:cNvSpPr/>
          <p:nvPr/>
        </p:nvSpPr>
        <p:spPr>
          <a:xfrm>
            <a:off x="840745" y="3898026"/>
            <a:ext cx="214331" cy="211262"/>
          </a:xfrm>
          <a:prstGeom prst="rect">
            <a:avLst/>
          </a:prstGeom>
          <a:solidFill>
            <a:schemeClr val="bg1"/>
          </a:solidFill>
          <a:ln w="28575">
            <a:solidFill>
              <a:srgbClr val="02216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D56DFED-5731-A4E6-9BC1-ACBC34D92F15}"/>
              </a:ext>
            </a:extLst>
          </p:cNvPr>
          <p:cNvSpPr/>
          <p:nvPr/>
        </p:nvSpPr>
        <p:spPr>
          <a:xfrm>
            <a:off x="840745" y="4604715"/>
            <a:ext cx="214331" cy="211262"/>
          </a:xfrm>
          <a:prstGeom prst="rect">
            <a:avLst/>
          </a:prstGeom>
          <a:solidFill>
            <a:schemeClr val="bg1"/>
          </a:solidFill>
          <a:ln w="28575">
            <a:solidFill>
              <a:srgbClr val="02216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A38D941-85CE-E88E-BDDC-79D5247E44A5}"/>
              </a:ext>
            </a:extLst>
          </p:cNvPr>
          <p:cNvSpPr/>
          <p:nvPr/>
        </p:nvSpPr>
        <p:spPr>
          <a:xfrm>
            <a:off x="862552" y="6119627"/>
            <a:ext cx="214331" cy="211262"/>
          </a:xfrm>
          <a:prstGeom prst="rect">
            <a:avLst/>
          </a:prstGeom>
          <a:solidFill>
            <a:schemeClr val="bg1"/>
          </a:solidFill>
          <a:ln w="28575">
            <a:solidFill>
              <a:srgbClr val="02216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F1636A3-6BAE-3001-A6DA-E133F8FED0FF}"/>
              </a:ext>
            </a:extLst>
          </p:cNvPr>
          <p:cNvSpPr/>
          <p:nvPr/>
        </p:nvSpPr>
        <p:spPr>
          <a:xfrm>
            <a:off x="862552" y="6615692"/>
            <a:ext cx="214331" cy="211262"/>
          </a:xfrm>
          <a:prstGeom prst="rect">
            <a:avLst/>
          </a:prstGeom>
          <a:solidFill>
            <a:schemeClr val="bg1"/>
          </a:solidFill>
          <a:ln w="28575">
            <a:solidFill>
              <a:srgbClr val="02216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740C941-B315-4E3D-32DC-DDCCC1F91C5B}"/>
              </a:ext>
            </a:extLst>
          </p:cNvPr>
          <p:cNvSpPr/>
          <p:nvPr/>
        </p:nvSpPr>
        <p:spPr>
          <a:xfrm>
            <a:off x="862552" y="7184328"/>
            <a:ext cx="214331" cy="211262"/>
          </a:xfrm>
          <a:prstGeom prst="rect">
            <a:avLst/>
          </a:prstGeom>
          <a:solidFill>
            <a:schemeClr val="bg1"/>
          </a:solidFill>
          <a:ln w="28575">
            <a:solidFill>
              <a:srgbClr val="02216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087FD2A-C629-8FC6-85FF-0FDA11655D28}"/>
              </a:ext>
            </a:extLst>
          </p:cNvPr>
          <p:cNvCxnSpPr/>
          <p:nvPr/>
        </p:nvCxnSpPr>
        <p:spPr>
          <a:xfrm>
            <a:off x="6983605" y="6225258"/>
            <a:ext cx="30145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>
            <a:extLst>
              <a:ext uri="{FF2B5EF4-FFF2-40B4-BE49-F238E27FC236}">
                <a16:creationId xmlns:a16="http://schemas.microsoft.com/office/drawing/2014/main" id="{C39360E9-23DF-EB74-80E9-2370E7BCD75C}"/>
              </a:ext>
            </a:extLst>
          </p:cNvPr>
          <p:cNvCxnSpPr>
            <a:cxnSpLocks/>
            <a:endCxn id="10" idx="3"/>
          </p:cNvCxnSpPr>
          <p:nvPr/>
        </p:nvCxnSpPr>
        <p:spPr>
          <a:xfrm rot="5400000">
            <a:off x="5625939" y="7133126"/>
            <a:ext cx="2566993" cy="751261"/>
          </a:xfrm>
          <a:prstGeom prst="bentConnector2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8C1A2448-3813-C342-5B15-F20E6ECA1521}"/>
              </a:ext>
            </a:extLst>
          </p:cNvPr>
          <p:cNvSpPr txBox="1"/>
          <p:nvPr/>
        </p:nvSpPr>
        <p:spPr>
          <a:xfrm>
            <a:off x="515354" y="8104737"/>
            <a:ext cx="204633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*Risk-based creatinine clearance (CrCl) evaluation, using estimated glomerular filtration rate (eGFR) calculation.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D94035-9D0D-0348-D3DC-CEDAF3A25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Module 3: ED-</a:t>
            </a:r>
            <a:r>
              <a:rPr lang="en-US" err="1"/>
              <a:t>PrEP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99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6F1E4-DE01-8EAA-FD72-30CF6B4E84E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/>
            <a:r>
              <a:rPr lang="en-US"/>
              <a:t>Who is Eligible for ED-</a:t>
            </a:r>
            <a:r>
              <a:rPr lang="en-US" err="1"/>
              <a:t>PrEP</a:t>
            </a:r>
            <a:r>
              <a:rPr lang="en-US"/>
              <a:t> dosing?​</a:t>
            </a:r>
          </a:p>
        </p:txBody>
      </p:sp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12DE1C88-47F8-9ECF-1C60-A8780BF013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7640428"/>
              </p:ext>
            </p:extLst>
          </p:nvPr>
        </p:nvGraphicFramePr>
        <p:xfrm>
          <a:off x="560760" y="1548686"/>
          <a:ext cx="6307980" cy="7630607"/>
        </p:xfrm>
        <a:graphic>
          <a:graphicData uri="http://schemas.openxmlformats.org/drawingml/2006/table">
            <a:tbl>
              <a:tblPr firstRow="1" bandRow="1"/>
              <a:tblGrid>
                <a:gridCol w="3153990">
                  <a:extLst>
                    <a:ext uri="{9D8B030D-6E8A-4147-A177-3AD203B41FA5}">
                      <a16:colId xmlns:a16="http://schemas.microsoft.com/office/drawing/2014/main" val="3546646782"/>
                    </a:ext>
                  </a:extLst>
                </a:gridCol>
                <a:gridCol w="3153990">
                  <a:extLst>
                    <a:ext uri="{9D8B030D-6E8A-4147-A177-3AD203B41FA5}">
                      <a16:colId xmlns:a16="http://schemas.microsoft.com/office/drawing/2014/main" val="432472520"/>
                    </a:ext>
                  </a:extLst>
                </a:gridCol>
              </a:tblGrid>
              <a:tr h="521646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Eligible for ED-PrEP​</a:t>
                      </a:r>
                      <a:endParaRPr lang="en-US" b="1" i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A5"/>
                    </a:solidFill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Not eligible for ED-</a:t>
                      </a:r>
                      <a:r>
                        <a:rPr lang="en-US" sz="2000" b="1" err="1">
                          <a:solidFill>
                            <a:schemeClr val="bg1"/>
                          </a:solidFill>
                          <a:effectLst/>
                        </a:rPr>
                        <a:t>PrEP</a:t>
                      </a: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​</a:t>
                      </a:r>
                      <a:endParaRPr lang="en-US" sz="2000" b="1" i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397322"/>
                  </a:ext>
                </a:extLst>
              </a:tr>
              <a:tr h="2140721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2000" b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Assigned male sex at birth ​</a:t>
                      </a:r>
                    </a:p>
                    <a:p>
                      <a:pPr algn="ctr" rtl="0" fontAlgn="base"/>
                      <a:r>
                        <a:rPr lang="en-US" sz="2000" b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​+</a:t>
                      </a:r>
                    </a:p>
                    <a:p>
                      <a:pPr algn="ctr" rtl="0" fontAlgn="base"/>
                      <a:r>
                        <a:rPr lang="en-US" sz="2000" b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NOT taking </a:t>
                      </a:r>
                      <a:r>
                        <a:rPr lang="en-US" sz="2000" b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exogenous estradiol-based hormones</a:t>
                      </a:r>
                      <a:r>
                        <a:rPr lang="en-US" sz="2000" b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US" sz="2000" b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​+</a:t>
                      </a:r>
                    </a:p>
                    <a:p>
                      <a:pPr algn="ctr" rtl="0" fontAlgn="base"/>
                      <a:r>
                        <a:rPr lang="en-US" sz="2000" b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Sexual HIV exposure only</a:t>
                      </a:r>
                      <a:r>
                        <a:rPr lang="en-US" sz="2000" b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​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A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2000" b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Assigned female sex at birth</a:t>
                      </a:r>
                      <a:r>
                        <a:rPr lang="en-US" sz="2000" b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US" sz="2000" b="1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OR</a:t>
                      </a:r>
                      <a:r>
                        <a:rPr lang="en-US" sz="2000" b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US" sz="2000" b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Taking exogenous estradiol-based hormones </a:t>
                      </a:r>
                    </a:p>
                    <a:p>
                      <a:pPr algn="ctr" rtl="0" fontAlgn="base"/>
                      <a:r>
                        <a:rPr lang="en-US" sz="1800" b="1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OR</a:t>
                      </a:r>
                      <a:r>
                        <a:rPr lang="en-US" sz="2000" b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US" sz="2000" b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Parenteral HIV exposure </a:t>
                      </a:r>
                      <a:r>
                        <a:rPr lang="en-US" sz="2000" b="0">
                          <a:solidFill>
                            <a:srgbClr val="660066"/>
                          </a:solidFill>
                          <a:effectLst/>
                        </a:rPr>
                        <a:t>​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497473"/>
                  </a:ext>
                </a:extLst>
              </a:tr>
              <a:tr h="3731775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l" rtl="0" fontAlgn="base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000" b="1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Groups include:</a:t>
                      </a:r>
                      <a:r>
                        <a:rPr lang="en-US" sz="2000" b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​</a:t>
                      </a:r>
                    </a:p>
                    <a:p>
                      <a:pPr marL="285750" indent="-285750" algn="l" rtl="0" fontAlgn="base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Cisgender men</a:t>
                      </a:r>
                      <a:r>
                        <a:rPr lang="en-US" sz="2000" b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​</a:t>
                      </a:r>
                    </a:p>
                    <a:p>
                      <a:pPr marL="285750" indent="-285750" algn="l" rtl="0" fontAlgn="base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Transgender women and non-binary individuals assigned male at birth NOT taking gender-affirming hormones </a:t>
                      </a:r>
                      <a:r>
                        <a:rPr lang="en-US" sz="2000" b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​</a:t>
                      </a:r>
                      <a:endParaRPr lang="en-US" sz="2000" b="0" i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A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l" rtl="0" fontAlgn="base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000" b="1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Groups include:</a:t>
                      </a:r>
                      <a:r>
                        <a:rPr lang="en-US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​</a:t>
                      </a:r>
                    </a:p>
                    <a:p>
                      <a:pPr marL="285750" indent="-285750" algn="l" rtl="0" fontAlgn="base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Cisgender women</a:t>
                      </a:r>
                      <a:r>
                        <a:rPr lang="en-US" sz="2000" b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​</a:t>
                      </a:r>
                    </a:p>
                    <a:p>
                      <a:pPr marL="285750" indent="-285750" algn="l" rtl="0" fontAlgn="base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Transgender women and non-binary individuals assigned male at birth taking gender-affirming hormones</a:t>
                      </a:r>
                      <a:r>
                        <a:rPr lang="en-US" sz="2000" b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​</a:t>
                      </a:r>
                    </a:p>
                    <a:p>
                      <a:pPr marL="285750" indent="-285750" algn="l" rtl="0" fontAlgn="base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Transgender men and non-binary individuals assigned female at birth</a:t>
                      </a:r>
                      <a:r>
                        <a:rPr lang="en-US" sz="2000" b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​</a:t>
                      </a:r>
                    </a:p>
                    <a:p>
                      <a:pPr marL="285750" indent="-285750" algn="l" rtl="0" fontAlgn="base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Individuals with HIV exposure through injecting practices</a:t>
                      </a:r>
                      <a:r>
                        <a:rPr lang="en-US" sz="2000" b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​</a:t>
                      </a:r>
                      <a:endParaRPr lang="en-US" sz="2000" b="0" i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778115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DF3F3AE2-D268-5CCF-C29A-EBBA274F7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Module 3: ED-</a:t>
            </a:r>
            <a:r>
              <a:rPr lang="en-US" err="1"/>
              <a:t>PrEP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64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6B22E-1501-F954-7B2F-1C688F36A23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60760" y="804315"/>
            <a:ext cx="6307980" cy="981441"/>
          </a:xfrm>
        </p:spPr>
        <p:txBody>
          <a:bodyPr/>
          <a:lstStyle/>
          <a:p>
            <a:pPr algn="ctr"/>
            <a:r>
              <a:rPr lang="en-US"/>
              <a:t>Questions to Determine Who is Eligible for ED-</a:t>
            </a:r>
            <a:r>
              <a:rPr lang="en-US" err="1"/>
              <a:t>PrEP</a:t>
            </a:r>
            <a:r>
              <a:rPr lang="en-US"/>
              <a:t>​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0EA8C12-1162-E1EE-5C28-75A3F115E3DB}"/>
              </a:ext>
            </a:extLst>
          </p:cNvPr>
          <p:cNvSpPr/>
          <p:nvPr/>
        </p:nvSpPr>
        <p:spPr>
          <a:xfrm>
            <a:off x="2942988" y="2767776"/>
            <a:ext cx="1826492" cy="733612"/>
          </a:xfrm>
          <a:prstGeom prst="rect">
            <a:avLst/>
          </a:prstGeom>
          <a:solidFill>
            <a:srgbClr val="00B5DE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sex was the </a:t>
            </a:r>
            <a:b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individual assigned at birth?​</a:t>
            </a:r>
          </a:p>
        </p:txBody>
      </p:sp>
      <p:cxnSp>
        <p:nvCxnSpPr>
          <p:cNvPr id="5" name="Elbow Connector 22">
            <a:extLst>
              <a:ext uri="{FF2B5EF4-FFF2-40B4-BE49-F238E27FC236}">
                <a16:creationId xmlns:a16="http://schemas.microsoft.com/office/drawing/2014/main" id="{B0E1929D-5CA5-9626-DBC0-708DE87CB217}"/>
              </a:ext>
            </a:extLst>
          </p:cNvPr>
          <p:cNvCxnSpPr>
            <a:cxnSpLocks/>
            <a:stCxn id="2" idx="3"/>
            <a:endCxn id="10" idx="0"/>
          </p:cNvCxnSpPr>
          <p:nvPr/>
        </p:nvCxnSpPr>
        <p:spPr>
          <a:xfrm>
            <a:off x="4769480" y="3134582"/>
            <a:ext cx="1409786" cy="986871"/>
          </a:xfrm>
          <a:prstGeom prst="bentConnector2">
            <a:avLst/>
          </a:prstGeom>
          <a:noFill/>
          <a:ln w="25400" cap="flat" cmpd="sng" algn="ctr">
            <a:solidFill>
              <a:srgbClr val="022069"/>
            </a:solidFill>
            <a:prstDash val="solid"/>
            <a:tailEnd type="triangle"/>
          </a:ln>
          <a:effectLst/>
        </p:spPr>
      </p:cxnSp>
      <p:cxnSp>
        <p:nvCxnSpPr>
          <p:cNvPr id="6" name="Elbow Connector 23">
            <a:extLst>
              <a:ext uri="{FF2B5EF4-FFF2-40B4-BE49-F238E27FC236}">
                <a16:creationId xmlns:a16="http://schemas.microsoft.com/office/drawing/2014/main" id="{B98D66E7-8539-390D-455D-964251C3ECC6}"/>
              </a:ext>
            </a:extLst>
          </p:cNvPr>
          <p:cNvCxnSpPr>
            <a:cxnSpLocks/>
          </p:cNvCxnSpPr>
          <p:nvPr/>
        </p:nvCxnSpPr>
        <p:spPr>
          <a:xfrm rot="5400000">
            <a:off x="1074302" y="5164185"/>
            <a:ext cx="487337" cy="1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rgbClr val="022069"/>
            </a:solidFill>
            <a:prstDash val="solid"/>
            <a:tailEnd type="triangle"/>
          </a:ln>
          <a:effectLst/>
        </p:spPr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75F67C7A-B6E5-8C74-4242-27054ABB82AC}"/>
              </a:ext>
            </a:extLst>
          </p:cNvPr>
          <p:cNvSpPr/>
          <p:nvPr/>
        </p:nvSpPr>
        <p:spPr>
          <a:xfrm>
            <a:off x="308188" y="5411238"/>
            <a:ext cx="2132635" cy="991684"/>
          </a:xfrm>
          <a:prstGeom prst="rect">
            <a:avLst/>
          </a:prstGeom>
          <a:solidFill>
            <a:srgbClr val="00B5DE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Taking estradiol-based hormones as gender-affirming hormone therapy?​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47F5DA5-7DC4-CF08-71D3-C1266C1A3AA2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2440824" y="4520831"/>
            <a:ext cx="2728661" cy="0"/>
          </a:xfrm>
          <a:prstGeom prst="straightConnector1">
            <a:avLst/>
          </a:prstGeom>
          <a:noFill/>
          <a:ln w="25400" cap="flat" cmpd="sng" algn="ctr">
            <a:solidFill>
              <a:srgbClr val="022069"/>
            </a:solidFill>
            <a:prstDash val="solid"/>
            <a:tailEnd type="triangle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18F19661-66C9-7371-65ED-BA82FCBF9DB8}"/>
              </a:ext>
            </a:extLst>
          </p:cNvPr>
          <p:cNvSpPr/>
          <p:nvPr/>
        </p:nvSpPr>
        <p:spPr>
          <a:xfrm>
            <a:off x="308189" y="4154025"/>
            <a:ext cx="2132635" cy="733612"/>
          </a:xfrm>
          <a:prstGeom prst="rect">
            <a:avLst/>
          </a:prstGeom>
          <a:solidFill>
            <a:srgbClr val="00B5DE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HIV exposure through injecting practices?​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5CC213-08F1-8785-7EDB-4CADE4E43A93}"/>
              </a:ext>
            </a:extLst>
          </p:cNvPr>
          <p:cNvSpPr/>
          <p:nvPr/>
        </p:nvSpPr>
        <p:spPr>
          <a:xfrm>
            <a:off x="5169485" y="4121453"/>
            <a:ext cx="2019561" cy="981441"/>
          </a:xfrm>
          <a:prstGeom prst="rect">
            <a:avLst/>
          </a:prstGeom>
          <a:solidFill>
            <a:srgbClr val="70AD47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eligible for ED-PrEP​</a:t>
            </a:r>
          </a:p>
        </p:txBody>
      </p:sp>
      <p:cxnSp>
        <p:nvCxnSpPr>
          <p:cNvPr id="11" name="Elbow Connector 28">
            <a:extLst>
              <a:ext uri="{FF2B5EF4-FFF2-40B4-BE49-F238E27FC236}">
                <a16:creationId xmlns:a16="http://schemas.microsoft.com/office/drawing/2014/main" id="{82CCC0CC-6108-D533-B820-E90C4DF2A705}"/>
              </a:ext>
            </a:extLst>
          </p:cNvPr>
          <p:cNvCxnSpPr>
            <a:cxnSpLocks/>
            <a:stCxn id="2" idx="1"/>
            <a:endCxn id="9" idx="0"/>
          </p:cNvCxnSpPr>
          <p:nvPr/>
        </p:nvCxnSpPr>
        <p:spPr>
          <a:xfrm rot="10800000" flipV="1">
            <a:off x="1374508" y="3134581"/>
            <a:ext cx="1568481" cy="1019443"/>
          </a:xfrm>
          <a:prstGeom prst="bentConnector2">
            <a:avLst/>
          </a:prstGeom>
          <a:noFill/>
          <a:ln w="25400" cap="flat" cmpd="sng" algn="ctr">
            <a:solidFill>
              <a:srgbClr val="022069"/>
            </a:solidFill>
            <a:prstDash val="soli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B896DC9-126D-7EDC-EDD3-3DA0600E97BB}"/>
              </a:ext>
            </a:extLst>
          </p:cNvPr>
          <p:cNvSpPr txBox="1"/>
          <p:nvPr/>
        </p:nvSpPr>
        <p:spPr>
          <a:xfrm>
            <a:off x="1492550" y="2791829"/>
            <a:ext cx="7508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00B8A5"/>
                </a:solidFill>
                <a:effectLst/>
                <a:uLnTx/>
                <a:uFillTx/>
              </a:rPr>
              <a:t>Male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E6FE16-9DF1-02FA-0AF4-ECA16DEC56AA}"/>
              </a:ext>
            </a:extLst>
          </p:cNvPr>
          <p:cNvSpPr txBox="1"/>
          <p:nvPr/>
        </p:nvSpPr>
        <p:spPr>
          <a:xfrm>
            <a:off x="3389326" y="5639513"/>
            <a:ext cx="7493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</a:rPr>
              <a:t>YES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3A0752-679C-481A-2858-64636B140AB8}"/>
              </a:ext>
            </a:extLst>
          </p:cNvPr>
          <p:cNvSpPr/>
          <p:nvPr/>
        </p:nvSpPr>
        <p:spPr>
          <a:xfrm>
            <a:off x="308188" y="6887822"/>
            <a:ext cx="2132636" cy="991684"/>
          </a:xfrm>
          <a:prstGeom prst="rect">
            <a:avLst/>
          </a:prstGeom>
          <a:solidFill>
            <a:srgbClr val="70AD47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Eligible for ED-PrEP</a:t>
            </a:r>
          </a:p>
        </p:txBody>
      </p:sp>
      <p:cxnSp>
        <p:nvCxnSpPr>
          <p:cNvPr id="15" name="Elbow Connector 32">
            <a:extLst>
              <a:ext uri="{FF2B5EF4-FFF2-40B4-BE49-F238E27FC236}">
                <a16:creationId xmlns:a16="http://schemas.microsoft.com/office/drawing/2014/main" id="{BA7FF3DD-4D5F-9487-6DE6-F434AE2E6517}"/>
              </a:ext>
            </a:extLst>
          </p:cNvPr>
          <p:cNvCxnSpPr>
            <a:cxnSpLocks/>
          </p:cNvCxnSpPr>
          <p:nvPr/>
        </p:nvCxnSpPr>
        <p:spPr>
          <a:xfrm rot="5400000">
            <a:off x="1074096" y="6645371"/>
            <a:ext cx="487337" cy="1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rgbClr val="022069"/>
            </a:solidFill>
            <a:prstDash val="solid"/>
            <a:tailEnd type="triangle"/>
          </a:ln>
          <a:effectLst/>
        </p:spPr>
      </p:cxnSp>
      <p:cxnSp>
        <p:nvCxnSpPr>
          <p:cNvPr id="16" name="Elbow Connector 33">
            <a:extLst>
              <a:ext uri="{FF2B5EF4-FFF2-40B4-BE49-F238E27FC236}">
                <a16:creationId xmlns:a16="http://schemas.microsoft.com/office/drawing/2014/main" id="{67CB1C95-329C-EF56-EB53-682EA02D1894}"/>
              </a:ext>
            </a:extLst>
          </p:cNvPr>
          <p:cNvCxnSpPr>
            <a:cxnSpLocks/>
            <a:endCxn id="10" idx="2"/>
          </p:cNvCxnSpPr>
          <p:nvPr/>
        </p:nvCxnSpPr>
        <p:spPr>
          <a:xfrm flipV="1">
            <a:off x="2440823" y="5102894"/>
            <a:ext cx="3738443" cy="905951"/>
          </a:xfrm>
          <a:prstGeom prst="bentConnector2">
            <a:avLst/>
          </a:prstGeom>
          <a:noFill/>
          <a:ln w="25400" cap="flat" cmpd="sng" algn="ctr">
            <a:solidFill>
              <a:srgbClr val="022069"/>
            </a:solidFill>
            <a:prstDash val="soli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5A93BE4-9D37-4E4F-3FFB-C129722E44AF}"/>
              </a:ext>
            </a:extLst>
          </p:cNvPr>
          <p:cNvSpPr txBox="1"/>
          <p:nvPr/>
        </p:nvSpPr>
        <p:spPr>
          <a:xfrm>
            <a:off x="1452470" y="4984123"/>
            <a:ext cx="5257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04E58"/>
                </a:solidFill>
                <a:effectLst/>
                <a:uLnTx/>
                <a:uFillTx/>
              </a:rPr>
              <a:t>NO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E7D4ED-6A93-5439-92B0-88543F64D838}"/>
              </a:ext>
            </a:extLst>
          </p:cNvPr>
          <p:cNvSpPr txBox="1"/>
          <p:nvPr/>
        </p:nvSpPr>
        <p:spPr>
          <a:xfrm>
            <a:off x="1522247" y="6469498"/>
            <a:ext cx="5257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04E58"/>
                </a:solidFill>
                <a:effectLst/>
                <a:uLnTx/>
                <a:uFillTx/>
              </a:rPr>
              <a:t>NO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212527-3E0E-31B1-81B4-25D3EA441B91}"/>
              </a:ext>
            </a:extLst>
          </p:cNvPr>
          <p:cNvSpPr txBox="1"/>
          <p:nvPr/>
        </p:nvSpPr>
        <p:spPr>
          <a:xfrm>
            <a:off x="3473851" y="4138734"/>
            <a:ext cx="5802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</a:rPr>
              <a:t>YES</a:t>
            </a:r>
            <a:endParaRPr kumimoji="0" lang="en-US" sz="1600" b="1" i="0" u="none" strike="noStrike" kern="0" cap="none" spc="0" normalizeH="0" baseline="0" noProof="0">
              <a:ln>
                <a:noFill/>
              </a:ln>
              <a:solidFill>
                <a:srgbClr val="70AD47"/>
              </a:solidFill>
              <a:effectLst/>
              <a:uLnTx/>
              <a:uFillTx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38A77F-7FB6-7829-7C83-C985C4B94AE8}"/>
              </a:ext>
            </a:extLst>
          </p:cNvPr>
          <p:cNvSpPr txBox="1"/>
          <p:nvPr/>
        </p:nvSpPr>
        <p:spPr>
          <a:xfrm>
            <a:off x="4824821" y="2791829"/>
            <a:ext cx="12991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975CA5"/>
                </a:solidFill>
                <a:effectLst/>
                <a:uLnTx/>
                <a:uFillTx/>
              </a:rPr>
              <a:t>Female</a:t>
            </a:r>
            <a:endParaRPr kumimoji="0" lang="en-US" sz="1600" b="1" i="0" u="none" strike="noStrike" kern="0" cap="none" spc="0" normalizeH="0" baseline="0" noProof="0">
              <a:ln>
                <a:noFill/>
              </a:ln>
              <a:solidFill>
                <a:srgbClr val="975CA5"/>
              </a:solidFill>
              <a:effectLst/>
              <a:uLnTx/>
              <a:uFillTx/>
            </a:endParaRP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1BB126EF-0CB5-A032-3785-7EC228927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Module 3: ED-</a:t>
            </a:r>
            <a:r>
              <a:rPr lang="en-US" err="1"/>
              <a:t>PrEP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02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03E2C-9707-C3EF-C31C-808E75AAE5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60760" y="792284"/>
            <a:ext cx="6307980" cy="928231"/>
          </a:xfrm>
        </p:spPr>
        <p:txBody>
          <a:bodyPr/>
          <a:lstStyle/>
          <a:p>
            <a:pPr algn="ctr"/>
            <a:r>
              <a:rPr lang="en-US"/>
              <a:t>Oral ED-</a:t>
            </a:r>
            <a:r>
              <a:rPr lang="en-US" err="1"/>
              <a:t>PrEP</a:t>
            </a:r>
            <a:r>
              <a:rPr lang="en-US"/>
              <a:t> Initiation Visit: </a:t>
            </a:r>
            <a:r>
              <a:rPr lang="en-US">
                <a:solidFill>
                  <a:schemeClr val="accent3"/>
                </a:solidFill>
              </a:rPr>
              <a:t>Essential Procedures​</a:t>
            </a:r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D0DEB7DF-48A0-3EB0-E79D-0A8318F9B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874037"/>
              </p:ext>
            </p:extLst>
          </p:nvPr>
        </p:nvGraphicFramePr>
        <p:xfrm>
          <a:off x="560760" y="1899257"/>
          <a:ext cx="6309286" cy="6689892"/>
        </p:xfrm>
        <a:graphic>
          <a:graphicData uri="http://schemas.openxmlformats.org/drawingml/2006/table">
            <a:tbl>
              <a:tblPr firstRow="1" bandRow="1"/>
              <a:tblGrid>
                <a:gridCol w="2711829">
                  <a:extLst>
                    <a:ext uri="{9D8B030D-6E8A-4147-A177-3AD203B41FA5}">
                      <a16:colId xmlns:a16="http://schemas.microsoft.com/office/drawing/2014/main" val="2028361513"/>
                    </a:ext>
                  </a:extLst>
                </a:gridCol>
                <a:gridCol w="3597457">
                  <a:extLst>
                    <a:ext uri="{9D8B030D-6E8A-4147-A177-3AD203B41FA5}">
                      <a16:colId xmlns:a16="http://schemas.microsoft.com/office/drawing/2014/main" val="1309901514"/>
                    </a:ext>
                  </a:extLst>
                </a:gridCol>
              </a:tblGrid>
              <a:tr h="571226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>
                        <a:spcBef>
                          <a:spcPts val="0"/>
                        </a:spcBef>
                      </a:pPr>
                      <a:r>
                        <a:rPr lang="en-US" sz="2200" b="1" i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Procedure​</a:t>
                      </a:r>
                    </a:p>
                  </a:txBody>
                  <a:tcPr marL="65912" marR="65912" marT="32956" marB="32956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A5"/>
                    </a:solidFill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>
                        <a:spcBef>
                          <a:spcPts val="0"/>
                        </a:spcBef>
                      </a:pPr>
                      <a:r>
                        <a:rPr lang="en-US" sz="2200" b="1" i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Rationale​</a:t>
                      </a:r>
                    </a:p>
                  </a:txBody>
                  <a:tcPr marL="65912" marR="65912" marT="32956" marB="32956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934346"/>
                  </a:ext>
                </a:extLst>
              </a:tr>
              <a:tr h="570230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HIV test using national 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algorithm or assisted HIV self test</a:t>
                      </a:r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65912" marR="65912" marT="32956" marB="3295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A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indent="-285750" algn="l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Assess HIV infection status​</a:t>
                      </a:r>
                    </a:p>
                  </a:txBody>
                  <a:tcPr marL="65912" marR="65912" marT="32956" marB="3295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A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349322"/>
                  </a:ext>
                </a:extLst>
              </a:tr>
              <a:tr h="596525">
                <a:tc>
                  <a:txBody>
                    <a:bodyPr/>
                    <a:lstStyle/>
                    <a:p>
                      <a:pPr algn="l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Acute HIV infection symptom checklist</a:t>
                      </a:r>
                      <a:r>
                        <a:rPr lang="en-US" sz="1600" b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​</a:t>
                      </a:r>
                      <a:endParaRPr lang="en-US" sz="1600" b="0" i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A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Assess for acute HIV infection</a:t>
                      </a:r>
                      <a:endParaRPr lang="en-US" sz="1600" b="0" i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A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454953"/>
                  </a:ext>
                </a:extLst>
              </a:tr>
              <a:tr h="1323735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Ask about last potential HIV exposure</a:t>
                      </a:r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65912" marR="65912" marT="32956" marB="3295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A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indent="-285750" algn="l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 last exposure &lt;72 hours prior, post-exposure prophylaxis (PEP) may be more appropriate before  transitioning to PrEP</a:t>
                      </a:r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65912" marR="65912" marT="32956" marB="3295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A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410248"/>
                  </a:ext>
                </a:extLst>
              </a:tr>
              <a:tr h="1072566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Determine age and assess for medical co-morbidities that may impair renal function (e.g., diabetes, hypertension​)</a:t>
                      </a:r>
                    </a:p>
                  </a:txBody>
                  <a:tcPr marL="65912" marR="65912" marT="32956" marB="3295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A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indent="-285750" algn="l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Determine whether a serum creatinine test is indicated​ </a:t>
                      </a:r>
                      <a:r>
                        <a:rPr lang="en-US" sz="1600" b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to calculate creatinine clearance (CrCl)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912" marR="65912" marT="32956" marB="3295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A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980598"/>
                  </a:ext>
                </a:extLst>
              </a:tr>
              <a:tr h="2328408"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 initiation counseling, including informed choice counseling ​​</a:t>
                      </a:r>
                    </a:p>
                  </a:txBody>
                  <a:tcPr marL="65912" marR="65912" marT="32956" marB="3295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A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716295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432590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214888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86518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581476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4297771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5014067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730362" algn="l" defTabSz="1432590" rtl="0" eaLnBrk="1" latinLnBrk="0" hangingPunct="1">
                        <a:defRPr sz="28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indent="-285750" algn="l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Assess substantial risk for HIV​</a:t>
                      </a:r>
                    </a:p>
                    <a:p>
                      <a:pPr marL="285750" indent="-285750" algn="l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Assess HIV prevention needs and educate about options​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Discuss desire for PrEP and willingness to take PrEP​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informed decision to start ED-PrEP</a:t>
                      </a:r>
                    </a:p>
                    <a:p>
                      <a:pPr marL="285750" indent="-285750" algn="l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 for effective PrEP use and sexual and reproductive health​</a:t>
                      </a:r>
                    </a:p>
                  </a:txBody>
                  <a:tcPr marL="65912" marR="65912" marT="32956" marB="3295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A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310803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5A2AA360-C105-2438-AC4F-A8ABE8D9F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Module 3: ED-</a:t>
            </a:r>
            <a:r>
              <a:rPr lang="en-US" err="1"/>
              <a:t>PrEP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26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335EB-A46B-F183-43D9-0E944D857D4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30349" y="735542"/>
            <a:ext cx="6307980" cy="852626"/>
          </a:xfrm>
        </p:spPr>
        <p:txBody>
          <a:bodyPr/>
          <a:lstStyle/>
          <a:p>
            <a:pPr algn="ctr"/>
            <a:r>
              <a:rPr lang="en-US"/>
              <a:t>Oral ED-PrEP Initiation Visit: </a:t>
            </a:r>
            <a:r>
              <a:rPr lang="en-US">
                <a:solidFill>
                  <a:schemeClr val="accent1"/>
                </a:solidFill>
              </a:rPr>
              <a:t>Suggested Procedures</a:t>
            </a:r>
            <a:r>
              <a:rPr lang="en-US" b="0" i="1">
                <a:solidFill>
                  <a:schemeClr val="accent1"/>
                </a:solidFill>
              </a:rPr>
              <a:t>​</a:t>
            </a:r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46BEAF14-6810-0483-67DC-9380F666580B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741805336"/>
              </p:ext>
            </p:extLst>
          </p:nvPr>
        </p:nvGraphicFramePr>
        <p:xfrm>
          <a:off x="560388" y="2217740"/>
          <a:ext cx="630798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780">
                  <a:extLst>
                    <a:ext uri="{9D8B030D-6E8A-4147-A177-3AD203B41FA5}">
                      <a16:colId xmlns:a16="http://schemas.microsoft.com/office/drawing/2014/main" val="2137187019"/>
                    </a:ext>
                  </a:extLst>
                </a:gridCol>
                <a:gridCol w="4137200">
                  <a:extLst>
                    <a:ext uri="{9D8B030D-6E8A-4147-A177-3AD203B41FA5}">
                      <a16:colId xmlns:a16="http://schemas.microsoft.com/office/drawing/2014/main" val="4161310720"/>
                    </a:ext>
                  </a:extLst>
                </a:gridCol>
              </a:tblGrid>
              <a:tr h="420213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</a:rPr>
                        <a:t>Procedure​</a:t>
                      </a:r>
                      <a:endParaRPr lang="en-US" sz="2200" b="1" i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rtl="0" fontAlgn="base">
                        <a:buFont typeface="Arial" panose="020B0604020202020204" pitchFamily="34" charset="0"/>
                        <a:buNone/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</a:rPr>
                        <a:t>Rationale​</a:t>
                      </a:r>
                      <a:endParaRPr lang="en-US" sz="2200" b="1" i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4346023"/>
                  </a:ext>
                </a:extLst>
              </a:tr>
              <a:tr h="756383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</a:rPr>
                        <a:t>Hepatitis B surface antigen (HBsAg)​ testing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</a:rPr>
                        <a:t>Identify undiagnosed hepatitis B virus (HBV) infection</a:t>
                      </a:r>
                    </a:p>
                    <a:p>
                      <a:pPr marL="285750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</a:rPr>
                        <a:t>Identify those eligible for HBV vaccination​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38849"/>
                  </a:ext>
                </a:extLst>
              </a:tr>
              <a:tr h="756383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</a:rPr>
                        <a:t>Hepatitis C antibody ​testing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</a:rPr>
                        <a:t>Identify undiagnosed hepatitis C virus (HCV) infection; determine if eligible for HCV treatment​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426615"/>
                  </a:ext>
                </a:extLst>
              </a:tr>
              <a:tr h="53227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ZA" sz="1600" b="0" kern="1200">
                          <a:solidFill>
                            <a:srgbClr val="000000"/>
                          </a:solidFill>
                          <a:effectLst/>
                        </a:rPr>
                        <a:t>Rapid plasma regain (</a:t>
                      </a:r>
                      <a:r>
                        <a:rPr lang="en-US" sz="1600" b="0" kern="1200">
                          <a:solidFill>
                            <a:srgbClr val="000000"/>
                          </a:solidFill>
                          <a:effectLst/>
                        </a:rPr>
                        <a:t>RPR)​ testing</a:t>
                      </a:r>
                      <a:endParaRPr lang="en-US" sz="1600" b="0" i="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</a:rPr>
                        <a:t>Diagnose and treat syphilis infection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619718"/>
                  </a:ext>
                </a:extLst>
              </a:tr>
              <a:tr h="756383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</a:rPr>
                        <a:t>Sexually transmitted infection (STI) screening​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</a:rPr>
                        <a:t>Diagnose and treat STIs</a:t>
                      </a:r>
                    </a:p>
                    <a:p>
                      <a:pPr marL="285750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</a:rPr>
                        <a:t>Syndromic or diagnostic STI testing, depending on local guidelines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30418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9743875-C835-6480-6139-3CD9AC34618B}"/>
              </a:ext>
            </a:extLst>
          </p:cNvPr>
          <p:cNvSpPr txBox="1"/>
          <p:nvPr/>
        </p:nvSpPr>
        <p:spPr>
          <a:xfrm>
            <a:off x="654513" y="7334052"/>
            <a:ext cx="60596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ase"/>
            <a:r>
              <a:rPr lang="en-US" sz="2400" b="0" i="0">
                <a:solidFill>
                  <a:schemeClr val="accent4"/>
                </a:solidFill>
                <a:effectLst/>
              </a:rPr>
              <a:t>​</a:t>
            </a:r>
            <a:r>
              <a:rPr lang="en-US" sz="2400" b="1" i="0" u="none" strike="noStrike">
                <a:solidFill>
                  <a:schemeClr val="accent4"/>
                </a:solidFill>
                <a:effectLst/>
              </a:rPr>
              <a:t>These are recommended, but NOT a requirement for oral PrEP use.</a:t>
            </a:r>
            <a:r>
              <a:rPr lang="en-US" sz="2400" b="0" i="0">
                <a:solidFill>
                  <a:schemeClr val="accent4"/>
                </a:solidFill>
                <a:effectLst/>
              </a:rPr>
              <a:t>​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0750601-054D-A1F6-848D-DE3931552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Module 3: ED-</a:t>
            </a:r>
            <a:r>
              <a:rPr lang="en-US" err="1"/>
              <a:t>PrEP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44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2E5D7-79E9-C124-5715-966602C434C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34315" y="577618"/>
            <a:ext cx="4160869" cy="1040800"/>
          </a:xfrm>
        </p:spPr>
        <p:txBody>
          <a:bodyPr/>
          <a:lstStyle/>
          <a:p>
            <a:pPr algn="ctr"/>
            <a:r>
              <a:rPr lang="en-US"/>
              <a:t>Clinical Pathway for Oral ED-</a:t>
            </a:r>
            <a:r>
              <a:rPr lang="en-US" err="1"/>
              <a:t>PrEP</a:t>
            </a:r>
            <a:r>
              <a:rPr lang="en-US"/>
              <a:t> Initiation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4109673-F993-0C01-C66F-2165346913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4432530"/>
              </p:ext>
            </p:extLst>
          </p:nvPr>
        </p:nvGraphicFramePr>
        <p:xfrm>
          <a:off x="1322123" y="2061726"/>
          <a:ext cx="1951612" cy="6926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ble 13">
            <a:extLst>
              <a:ext uri="{FF2B5EF4-FFF2-40B4-BE49-F238E27FC236}">
                <a16:creationId xmlns:a16="http://schemas.microsoft.com/office/drawing/2014/main" id="{E048F13C-EC50-FF1A-7E92-9416AD5F90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523524"/>
              </p:ext>
            </p:extLst>
          </p:nvPr>
        </p:nvGraphicFramePr>
        <p:xfrm>
          <a:off x="705725" y="1849393"/>
          <a:ext cx="444817" cy="74642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44817">
                  <a:extLst>
                    <a:ext uri="{9D8B030D-6E8A-4147-A177-3AD203B41FA5}">
                      <a16:colId xmlns:a16="http://schemas.microsoft.com/office/drawing/2014/main" val="1947294656"/>
                    </a:ext>
                  </a:extLst>
                </a:gridCol>
              </a:tblGrid>
              <a:tr h="1492844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en-US" sz="2800" b="1">
                          <a:solidFill>
                            <a:srgbClr val="022169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111109"/>
                  </a:ext>
                </a:extLst>
              </a:tr>
              <a:tr h="1492844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en-US" sz="2800" b="1">
                          <a:solidFill>
                            <a:srgbClr val="022169"/>
                          </a:solidFill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3390618"/>
                  </a:ext>
                </a:extLst>
              </a:tr>
              <a:tr h="1492844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en-US" sz="2800" b="1">
                          <a:solidFill>
                            <a:srgbClr val="022169"/>
                          </a:solidFill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0650757"/>
                  </a:ext>
                </a:extLst>
              </a:tr>
              <a:tr h="1492844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en-US" sz="2800" b="1">
                          <a:solidFill>
                            <a:srgbClr val="022169"/>
                          </a:solidFill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1949626"/>
                  </a:ext>
                </a:extLst>
              </a:tr>
              <a:tr h="1492844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en-US" sz="2800" b="1">
                          <a:solidFill>
                            <a:srgbClr val="022169"/>
                          </a:solidFill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9596816"/>
                  </a:ext>
                </a:extLst>
              </a:tr>
            </a:tbl>
          </a:graphicData>
        </a:graphic>
      </p:graphicFrame>
      <p:graphicFrame>
        <p:nvGraphicFramePr>
          <p:cNvPr id="7" name="Table 14">
            <a:extLst>
              <a:ext uri="{FF2B5EF4-FFF2-40B4-BE49-F238E27FC236}">
                <a16:creationId xmlns:a16="http://schemas.microsoft.com/office/drawing/2014/main" id="{B4C332D7-08B4-7C4D-0EE2-254DA15D0B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549245"/>
              </p:ext>
            </p:extLst>
          </p:nvPr>
        </p:nvGraphicFramePr>
        <p:xfrm>
          <a:off x="3560175" y="2061726"/>
          <a:ext cx="3021099" cy="7227604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3021099">
                  <a:extLst>
                    <a:ext uri="{9D8B030D-6E8A-4147-A177-3AD203B41FA5}">
                      <a16:colId xmlns:a16="http://schemas.microsoft.com/office/drawing/2014/main" val="4156833428"/>
                    </a:ext>
                  </a:extLst>
                </a:gridCol>
              </a:tblGrid>
              <a:tr h="1189654">
                <a:tc>
                  <a:txBody>
                    <a:bodyPr/>
                    <a:lstStyle/>
                    <a:p>
                      <a:pPr marL="285750" indent="-285750" algn="l" rtl="0" fontAlgn="base">
                        <a:buFont typeface="Wingdings" pitchFamily="2" charset="2"/>
                        <a:buChar char="ü"/>
                      </a:pPr>
                      <a:r>
                        <a:rPr lang="en-US" sz="1400" b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Perform rapid HIV test or assisted HIV self test per national guidelines </a:t>
                      </a:r>
                    </a:p>
                    <a:p>
                      <a:pPr marL="285750" indent="-285750" algn="l" rtl="0" fontAlgn="base">
                        <a:buFont typeface="Wingdings" pitchFamily="2" charset="2"/>
                        <a:buChar char="ü"/>
                      </a:pPr>
                      <a:r>
                        <a:rPr lang="en-US" sz="1400" b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Link people found to be living with HIV to care and treatment​</a:t>
                      </a:r>
                      <a:endParaRPr lang="en-US" sz="140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774918"/>
                  </a:ext>
                </a:extLst>
              </a:tr>
              <a:tr h="1479885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Member of a population eligible for </a:t>
                      </a:r>
                      <a:r>
                        <a:rPr lang="en-US" sz="1400" err="1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PrEP</a:t>
                      </a: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according to national guidelines​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7838184"/>
                  </a:ext>
                </a:extLst>
              </a:tr>
              <a:tr h="1515979"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Member of a group eligible for ED-PrEP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Educate about available PrEP options, including daily oral PrEP​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Shared decision making to start oral ED-PrEP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1731948"/>
                  </a:ext>
                </a:extLst>
              </a:tr>
              <a:tr h="1431758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No evidence of acute HIV infection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Willingness to use oral ED-PrEP as prescribed​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Low risk for or no evidence of kidney function impairment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1343742"/>
                  </a:ext>
                </a:extLst>
              </a:tr>
              <a:tr h="1610328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Counseling on adherence, risk reduction, side effects and acute HIV infection symptoms​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STI screening and management 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Dispense PrEP medication and schedule follow-up appointment​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321158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53EE026-A1C6-8594-F57A-3E7CE4F2D2D8}"/>
              </a:ext>
            </a:extLst>
          </p:cNvPr>
          <p:cNvSpPr txBox="1"/>
          <p:nvPr/>
        </p:nvSpPr>
        <p:spPr>
          <a:xfrm>
            <a:off x="274322" y="9610044"/>
            <a:ext cx="20152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>
                    <a:lumMod val="50000"/>
                  </a:schemeClr>
                </a:solidFill>
              </a:rPr>
              <a:t>STI = sexually transmitted infection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39083D57-8412-73E2-DDC2-EFA9B31B5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Module 3: ED-</a:t>
            </a:r>
            <a:r>
              <a:rPr lang="en-US" err="1"/>
              <a:t>PrEP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79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C54AD8E-7FD5-6443-8F80-DAA20D1BAD9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04208" y="743911"/>
            <a:ext cx="5821084" cy="1031515"/>
          </a:xfrm>
        </p:spPr>
        <p:txBody>
          <a:bodyPr/>
          <a:lstStyle/>
          <a:p>
            <a:pPr algn="ctr"/>
            <a:r>
              <a:rPr lang="en-US" sz="3200">
                <a:solidFill>
                  <a:srgbClr val="022169"/>
                </a:solidFill>
              </a:rPr>
              <a:t>Kidney Function Monitoring During Oral </a:t>
            </a:r>
            <a:r>
              <a:rPr lang="en-US" sz="3200" err="1">
                <a:solidFill>
                  <a:srgbClr val="022169"/>
                </a:solidFill>
              </a:rPr>
              <a:t>PrEP</a:t>
            </a:r>
            <a:r>
              <a:rPr lang="en-US" sz="3200">
                <a:solidFill>
                  <a:srgbClr val="022169"/>
                </a:solidFill>
              </a:rPr>
              <a:t> Initiation​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2F1036-2075-C969-8379-83765B4A8DF2}"/>
              </a:ext>
            </a:extLst>
          </p:cNvPr>
          <p:cNvSpPr/>
          <p:nvPr/>
        </p:nvSpPr>
        <p:spPr>
          <a:xfrm>
            <a:off x="2430913" y="2901342"/>
            <a:ext cx="2587612" cy="1227628"/>
          </a:xfrm>
          <a:prstGeom prst="rect">
            <a:avLst/>
          </a:prstGeom>
          <a:solidFill>
            <a:srgbClr val="00B5DE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Does the individual have any known kidney-related co-morbidities (e.g., diabetes or hypertension)? ​</a:t>
            </a:r>
          </a:p>
        </p:txBody>
      </p:sp>
      <p:cxnSp>
        <p:nvCxnSpPr>
          <p:cNvPr id="6" name="Elbow Connector 5">
            <a:extLst>
              <a:ext uri="{FF2B5EF4-FFF2-40B4-BE49-F238E27FC236}">
                <a16:creationId xmlns:a16="http://schemas.microsoft.com/office/drawing/2014/main" id="{D830F5A2-6BF5-C48C-8FA4-A516D21DAFE9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5018525" y="3515156"/>
            <a:ext cx="1028503" cy="1523486"/>
          </a:xfrm>
          <a:prstGeom prst="bentConnector2">
            <a:avLst/>
          </a:prstGeom>
          <a:noFill/>
          <a:ln w="25400" cap="flat" cmpd="sng" algn="ctr">
            <a:solidFill>
              <a:srgbClr val="022069"/>
            </a:solidFill>
            <a:prstDash val="solid"/>
            <a:tailEnd type="triangle"/>
          </a:ln>
          <a:effectLst/>
        </p:spPr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992EB8F2-10F7-F1B9-AFC6-9DE3296AA64B}"/>
              </a:ext>
            </a:extLst>
          </p:cNvPr>
          <p:cNvSpPr/>
          <p:nvPr/>
        </p:nvSpPr>
        <p:spPr>
          <a:xfrm>
            <a:off x="699783" y="5331623"/>
            <a:ext cx="1211822" cy="666699"/>
          </a:xfrm>
          <a:prstGeom prst="rect">
            <a:avLst/>
          </a:prstGeom>
          <a:solidFill>
            <a:srgbClr val="00B8A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&lt;30 years​</a:t>
            </a:r>
          </a:p>
        </p:txBody>
      </p:sp>
      <p:cxnSp>
        <p:nvCxnSpPr>
          <p:cNvPr id="8" name="Elbow Connector 7">
            <a:extLst>
              <a:ext uri="{FF2B5EF4-FFF2-40B4-BE49-F238E27FC236}">
                <a16:creationId xmlns:a16="http://schemas.microsoft.com/office/drawing/2014/main" id="{A436BE18-E3E0-B0EE-E0AE-70C33D8908BD}"/>
              </a:ext>
            </a:extLst>
          </p:cNvPr>
          <p:cNvCxnSpPr>
            <a:cxnSpLocks/>
          </p:cNvCxnSpPr>
          <p:nvPr/>
        </p:nvCxnSpPr>
        <p:spPr>
          <a:xfrm rot="5400000">
            <a:off x="1061838" y="6250519"/>
            <a:ext cx="487337" cy="1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rgbClr val="022069"/>
            </a:solidFill>
            <a:prstDash val="soli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E87ABB2-FDC3-2DA0-EA79-455DC681E491}"/>
              </a:ext>
            </a:extLst>
          </p:cNvPr>
          <p:cNvSpPr/>
          <p:nvPr/>
        </p:nvSpPr>
        <p:spPr>
          <a:xfrm>
            <a:off x="563091" y="6510900"/>
            <a:ext cx="1471542" cy="733613"/>
          </a:xfrm>
          <a:prstGeom prst="rect">
            <a:avLst/>
          </a:prstGeom>
          <a:solidFill>
            <a:srgbClr val="70AD47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CrCl evaluation optional​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E58A241-0BC4-3218-5B39-C706D8DD958E}"/>
              </a:ext>
            </a:extLst>
          </p:cNvPr>
          <p:cNvCxnSpPr>
            <a:cxnSpLocks/>
          </p:cNvCxnSpPr>
          <p:nvPr/>
        </p:nvCxnSpPr>
        <p:spPr>
          <a:xfrm>
            <a:off x="2979828" y="5664972"/>
            <a:ext cx="2277631" cy="0"/>
          </a:xfrm>
          <a:prstGeom prst="straightConnector1">
            <a:avLst/>
          </a:prstGeom>
          <a:noFill/>
          <a:ln w="25400" cap="flat" cmpd="sng" algn="ctr">
            <a:solidFill>
              <a:srgbClr val="022069"/>
            </a:solidFill>
            <a:prstDash val="solid"/>
            <a:tailEnd type="triangle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23F8561E-3C49-3806-B54E-25E531C5C9CD}"/>
              </a:ext>
            </a:extLst>
          </p:cNvPr>
          <p:cNvSpPr/>
          <p:nvPr/>
        </p:nvSpPr>
        <p:spPr>
          <a:xfrm>
            <a:off x="1927069" y="5329907"/>
            <a:ext cx="1211822" cy="676944"/>
          </a:xfrm>
          <a:prstGeom prst="rect">
            <a:avLst/>
          </a:prstGeom>
          <a:solidFill>
            <a:srgbClr val="975CA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30+ years​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C1407C-B1AD-3149-DB48-E15FE486F80A}"/>
              </a:ext>
            </a:extLst>
          </p:cNvPr>
          <p:cNvSpPr/>
          <p:nvPr/>
        </p:nvSpPr>
        <p:spPr>
          <a:xfrm>
            <a:off x="1029091" y="4566216"/>
            <a:ext cx="1795956" cy="733612"/>
          </a:xfrm>
          <a:prstGeom prst="rect">
            <a:avLst/>
          </a:prstGeom>
          <a:solidFill>
            <a:srgbClr val="00B5DE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age is the individual?​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D6AB408-21AB-7467-48BF-453FE9E75672}"/>
              </a:ext>
            </a:extLst>
          </p:cNvPr>
          <p:cNvSpPr/>
          <p:nvPr/>
        </p:nvSpPr>
        <p:spPr>
          <a:xfrm>
            <a:off x="5257459" y="5125473"/>
            <a:ext cx="1835831" cy="1657392"/>
          </a:xfrm>
          <a:prstGeom prst="rect">
            <a:avLst/>
          </a:prstGeom>
          <a:solidFill>
            <a:srgbClr val="70AD47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Evaluate CrCl once within 1-3 months after oral PrEP initiation​</a:t>
            </a:r>
          </a:p>
        </p:txBody>
      </p: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42BA1F94-231B-A7CB-DBFF-921FC5F44F56}"/>
              </a:ext>
            </a:extLst>
          </p:cNvPr>
          <p:cNvCxnSpPr>
            <a:cxnSpLocks/>
            <a:stCxn id="5" idx="1"/>
            <a:endCxn id="14" idx="0"/>
          </p:cNvCxnSpPr>
          <p:nvPr/>
        </p:nvCxnSpPr>
        <p:spPr>
          <a:xfrm rot="10800000" flipV="1">
            <a:off x="1927069" y="3515156"/>
            <a:ext cx="503844" cy="1051060"/>
          </a:xfrm>
          <a:prstGeom prst="bentConnector2">
            <a:avLst/>
          </a:prstGeom>
          <a:noFill/>
          <a:ln w="25400" cap="flat" cmpd="sng" algn="ctr">
            <a:solidFill>
              <a:srgbClr val="022069"/>
            </a:solidFill>
            <a:prstDash val="soli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8B19EEB-EBC8-8806-F3DF-83B4D23465A5}"/>
              </a:ext>
            </a:extLst>
          </p:cNvPr>
          <p:cNvSpPr txBox="1"/>
          <p:nvPr/>
        </p:nvSpPr>
        <p:spPr>
          <a:xfrm>
            <a:off x="1900848" y="3155080"/>
            <a:ext cx="5257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F04E58"/>
                </a:solidFill>
                <a:effectLst/>
                <a:uLnTx/>
                <a:uFillTx/>
              </a:rPr>
              <a:t>NO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5E2C44-C254-181D-00BD-F2E43E834453}"/>
              </a:ext>
            </a:extLst>
          </p:cNvPr>
          <p:cNvSpPr txBox="1"/>
          <p:nvPr/>
        </p:nvSpPr>
        <p:spPr>
          <a:xfrm>
            <a:off x="4998589" y="3155080"/>
            <a:ext cx="10285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</a:rPr>
              <a:t>YES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97EFB8-5D38-22FD-3E67-60704ACE0593}"/>
              </a:ext>
            </a:extLst>
          </p:cNvPr>
          <p:cNvSpPr txBox="1"/>
          <p:nvPr/>
        </p:nvSpPr>
        <p:spPr>
          <a:xfrm>
            <a:off x="275317" y="8875852"/>
            <a:ext cx="5257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>
                    <a:lumMod val="50000"/>
                  </a:schemeClr>
                </a:solidFill>
              </a:rPr>
              <a:t>CrCl = creatinine clearance </a:t>
            </a:r>
          </a:p>
          <a:p>
            <a:r>
              <a:rPr lang="en-US" sz="1200">
                <a:solidFill>
                  <a:schemeClr val="tx1">
                    <a:lumMod val="50000"/>
                  </a:schemeClr>
                </a:solidFill>
              </a:rPr>
              <a:t>Calculate using estimated glomerular filtration rate (eGFR) equation:</a:t>
            </a:r>
          </a:p>
          <a:p>
            <a:pPr>
              <a:spcAft>
                <a:spcPts val="0"/>
              </a:spcAft>
            </a:pPr>
            <a:r>
              <a:rPr lang="en-US" sz="1200">
                <a:solidFill>
                  <a:schemeClr val="tx1">
                    <a:lumMod val="50000"/>
                  </a:schemeClr>
                </a:solidFill>
              </a:rPr>
              <a:t>Estimated CrCl = [140-age (years)] x weight (kg) x f ​</a:t>
            </a:r>
          </a:p>
          <a:p>
            <a:pPr>
              <a:spcAft>
                <a:spcPts val="0"/>
              </a:spcAft>
            </a:pPr>
            <a:r>
              <a:rPr lang="en-US" sz="1200">
                <a:solidFill>
                  <a:schemeClr val="tx1">
                    <a:lumMod val="50000"/>
                  </a:schemeClr>
                </a:solidFill>
              </a:rPr>
              <a:t>where f=1.23 for men and 1.04 for women / [72 x serum creatinine (</a:t>
            </a:r>
            <a:r>
              <a:rPr lang="el-GR" sz="1200">
                <a:solidFill>
                  <a:schemeClr val="tx1">
                    <a:lumMod val="50000"/>
                  </a:schemeClr>
                </a:solidFill>
              </a:rPr>
              <a:t>μ</a:t>
            </a:r>
            <a:r>
              <a:rPr lang="en-US" sz="1200">
                <a:solidFill>
                  <a:schemeClr val="tx1">
                    <a:lumMod val="50000"/>
                  </a:schemeClr>
                </a:solidFill>
              </a:rPr>
              <a:t>mol/L)]</a:t>
            </a:r>
            <a:r>
              <a:rPr lang="en-US" sz="1200" b="0"/>
              <a:t>​​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EF73EE-F118-1A27-FC57-58AE44020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Module 3: ED-</a:t>
            </a:r>
            <a:r>
              <a:rPr lang="en-US" err="1"/>
              <a:t>PrEP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83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22069"/>
      </a:dk2>
      <a:lt2>
        <a:srgbClr val="DBDCDC"/>
      </a:lt2>
      <a:accent1>
        <a:srgbClr val="00B5DE"/>
      </a:accent1>
      <a:accent2>
        <a:srgbClr val="FDB913"/>
      </a:accent2>
      <a:accent3>
        <a:srgbClr val="00B8A5"/>
      </a:accent3>
      <a:accent4>
        <a:srgbClr val="F04E58"/>
      </a:accent4>
      <a:accent5>
        <a:srgbClr val="975CA5"/>
      </a:accent5>
      <a:accent6>
        <a:srgbClr val="70AD47"/>
      </a:accent6>
      <a:hlink>
        <a:srgbClr val="0071CE"/>
      </a:hlink>
      <a:folHlink>
        <a:srgbClr val="6CACE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60DA5DD-B108-46EC-80F6-CE605E83F279}" vid="{CEE6C073-7152-4C5B-9F74-B2648328AC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NGOOnlineDocument" ma:contentTypeID="0x01010033CF86A3E53F48B7ADBBC140A8AF8FA70058D8EF7C355DAD47AA179CB555CCB98A" ma:contentTypeVersion="22" ma:contentTypeDescription="NGO Document content type" ma:contentTypeScope="" ma:versionID="d16c9c7dae74aae139d174465aad0423">
  <xsd:schema xmlns:xsd="http://www.w3.org/2001/XMLSchema" xmlns:xs="http://www.w3.org/2001/XMLSchema" xmlns:p="http://schemas.microsoft.com/office/2006/metadata/properties" xmlns:ns2="c629780e-db83-45bc-a257-7c8c4fd6b9cb" xmlns:ns3="25aaf331-8f31-426f-9963-0cfea8c3f52d" xmlns:ns4="f07fa239-8a8b-43b1-a711-120682818fa8" targetNamespace="http://schemas.microsoft.com/office/2006/metadata/properties" ma:root="true" ma:fieldsID="024a8ddaa9bc8bd4c9784debcf3632c1" ns2:_="" ns3:_="" ns4:_="">
    <xsd:import namespace="c629780e-db83-45bc-a257-7c8c4fd6b9cb"/>
    <xsd:import namespace="25aaf331-8f31-426f-9963-0cfea8c3f52d"/>
    <xsd:import namespace="f07fa239-8a8b-43b1-a711-120682818fa8"/>
    <xsd:element name="properties">
      <xsd:complexType>
        <xsd:sequence>
          <xsd:element name="documentManagement">
            <xsd:complexType>
              <xsd:all>
                <xsd:element ref="ns2:FavoriteUsers" minOccurs="0"/>
                <xsd:element ref="ns2:KeyEntities" minOccurs="0"/>
                <xsd:element ref="ns2:i9f2da93fcc74e869d070fd34a0597c4" minOccurs="0"/>
                <xsd:element ref="ns2:TaxCatchAll" minOccurs="0"/>
                <xsd:element ref="ns2:TaxCatchAllLabel" minOccurs="0"/>
                <xsd:element ref="ns2:cc92bdb0fa944447acf309642a11bf0d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ObjectDetectorVersions" minOccurs="0"/>
                <xsd:element ref="ns3:lcf76f155ced4ddcb4097134ff3c332f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29780e-db83-45bc-a257-7c8c4fd6b9cb" elementFormDefault="qualified">
    <xsd:import namespace="http://schemas.microsoft.com/office/2006/documentManagement/types"/>
    <xsd:import namespace="http://schemas.microsoft.com/office/infopath/2007/PartnerControls"/>
    <xsd:element name="FavoriteUsers" ma:index="8" nillable="true" ma:displayName="F" ma:description="Store all users who mark this document as favorite" ma:hidden="true" ma:internalName="FavoriteUsers">
      <xsd:simpleType>
        <xsd:restriction base="dms:Text"/>
      </xsd:simpleType>
    </xsd:element>
    <xsd:element name="KeyEntities" ma:index="9" nillable="true" ma:displayName="K" ma:description="Store all entities which this document as a key" ma:hidden="true" ma:internalName="KeyEntities">
      <xsd:simpleType>
        <xsd:restriction base="dms:Text"/>
      </xsd:simpleType>
    </xsd:element>
    <xsd:element name="i9f2da93fcc74e869d070fd34a0597c4" ma:index="10" nillable="true" ma:taxonomy="true" ma:internalName="i9f2da93fcc74e869d070fd34a0597c4" ma:taxonomyFieldName="NGOOnlineDocumentType" ma:displayName="Document types" ma:fieldId="{29f2da93-fcc7-4e86-9d07-0fd34a0597c4}" ma:taxonomyMulti="true" ma:sspId="e492bf4d-7d24-4a02-9dd7-4d67ddc3dcfb" ma:termSetId="ab881ecd-e3fb-4592-9594-ea70170c21a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a205db0c-b838-4c53-becf-285510dc543a}" ma:internalName="TaxCatchAll" ma:showField="CatchAllData" ma:web="c629780e-db83-45bc-a257-7c8c4fd6b9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a205db0c-b838-4c53-becf-285510dc543a}" ma:internalName="TaxCatchAllLabel" ma:readOnly="true" ma:showField="CatchAllDataLabel" ma:web="c629780e-db83-45bc-a257-7c8c4fd6b9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c92bdb0fa944447acf309642a11bf0d" ma:index="14" nillable="true" ma:taxonomy="true" ma:internalName="cc92bdb0fa944447acf309642a11bf0d" ma:taxonomyFieldName="NGOOnlineKeywords" ma:displayName="Keywords" ma:fieldId="{cc92bdb0-fa94-4447-acf3-09642a11bf0d}" ma:taxonomyMulti="true" ma:sspId="e492bf4d-7d24-4a02-9dd7-4d67ddc3dcfb" ma:termSetId="7c9b2214-6d63-47c8-ad9c-de84cf58bf6c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aaf331-8f31-426f-9963-0cfea8c3f5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e492bf4d-7d24-4a02-9dd7-4d67ddc3dc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3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7fa239-8a8b-43b1-a711-120682818fa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9f2da93fcc74e869d070fd34a0597c4 xmlns="c629780e-db83-45bc-a257-7c8c4fd6b9cb">
      <Terms xmlns="http://schemas.microsoft.com/office/infopath/2007/PartnerControls"/>
    </i9f2da93fcc74e869d070fd34a0597c4>
    <FavoriteUsers xmlns="c629780e-db83-45bc-a257-7c8c4fd6b9cb" xsi:nil="true"/>
    <cc92bdb0fa944447acf309642a11bf0d xmlns="c629780e-db83-45bc-a257-7c8c4fd6b9cb">
      <Terms xmlns="http://schemas.microsoft.com/office/infopath/2007/PartnerControls"/>
    </cc92bdb0fa944447acf309642a11bf0d>
    <KeyEntities xmlns="c629780e-db83-45bc-a257-7c8c4fd6b9cb" xsi:nil="true"/>
    <TaxCatchAll xmlns="c629780e-db83-45bc-a257-7c8c4fd6b9cb" xsi:nil="true"/>
    <lcf76f155ced4ddcb4097134ff3c332f xmlns="25aaf331-8f31-426f-9963-0cfea8c3f52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8FB8951-28D2-4763-83EC-590F2030F2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FA6120-C60D-49D2-9F22-44F95573F359}">
  <ds:schemaRefs>
    <ds:schemaRef ds:uri="25aaf331-8f31-426f-9963-0cfea8c3f52d"/>
    <ds:schemaRef ds:uri="c629780e-db83-45bc-a257-7c8c4fd6b9cb"/>
    <ds:schemaRef ds:uri="f07fa239-8a8b-43b1-a711-120682818fa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4851240-EBF2-4923-A398-D92F27D59871}">
  <ds:schemaRefs>
    <ds:schemaRef ds:uri="25aaf331-8f31-426f-9963-0cfea8c3f52d"/>
    <ds:schemaRef ds:uri="c629780e-db83-45bc-a257-7c8c4fd6b9cb"/>
    <ds:schemaRef ds:uri="f07fa239-8a8b-43b1-a711-120682818fa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Custom</PresentationFormat>
  <Slides>16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Module 3</vt:lpstr>
      <vt:lpstr>Module 3: ED-PrEP</vt:lpstr>
      <vt:lpstr>Module 3: ED-PrEP</vt:lpstr>
      <vt:lpstr>Module 3: ED-PrEP</vt:lpstr>
      <vt:lpstr>Module 3: ED-PrEP</vt:lpstr>
      <vt:lpstr>Module 3: ED-PrEP</vt:lpstr>
      <vt:lpstr>Module 3: ED-PrEP</vt:lpstr>
      <vt:lpstr>Module 3: ED-PrEP</vt:lpstr>
      <vt:lpstr>Module 3: ED-PrEP</vt:lpstr>
      <vt:lpstr>Module 3: ED-PrEP</vt:lpstr>
      <vt:lpstr>Module 3: ED-PrEP</vt:lpstr>
      <vt:lpstr>Module 3: ED-PrEP</vt:lpstr>
      <vt:lpstr>Module 3: ED-PrEP</vt:lpstr>
      <vt:lpstr>Module 3: ED-PrEP</vt:lpstr>
      <vt:lpstr>Module 3: ED-PrEP</vt:lpstr>
      <vt:lpstr>Module 3: ED-PrEP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dc:creator>Joseph Stegemerten</dc:creator>
  <cp:revision>1</cp:revision>
  <dcterms:created xsi:type="dcterms:W3CDTF">2020-10-19T22:00:16Z</dcterms:created>
  <dcterms:modified xsi:type="dcterms:W3CDTF">2024-01-24T15:56:07Z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0x01010033CF86A3E53F48B7ADBBC140A8AF8FA70058D8EF7C355DAD47AA179CB555CCB98A</vt:lpwstr>
  </property>
  <property fmtid="{D5CDD505-2E9C-101B-9397-08002B2CF9AE}" pid="3" name="NGOOnlineKeywords">
    <vt:lpwstr/>
  </property>
  <property fmtid="{D5CDD505-2E9C-101B-9397-08002B2CF9AE}" pid="4" name="NGOOnlineDocumentType">
    <vt:lpwstr/>
  </property>
  <property fmtid="{D5CDD505-2E9C-101B-9397-08002B2CF9AE}" pid="5" name="MediaServiceImageTags">
    <vt:lpwstr/>
  </property>
</Properties>
</file>