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270" r:id="rId6"/>
    <p:sldId id="257" r:id="rId7"/>
    <p:sldId id="271" r:id="rId8"/>
    <p:sldId id="278" r:id="rId9"/>
    <p:sldId id="273" r:id="rId10"/>
    <p:sldId id="274" r:id="rId11"/>
    <p:sldId id="275" r:id="rId12"/>
    <p:sldId id="276" r:id="rId13"/>
    <p:sldId id="277" r:id="rId14"/>
    <p:sldId id="284" r:id="rId15"/>
    <p:sldId id="282" r:id="rId16"/>
    <p:sldId id="279" r:id="rId17"/>
  </p:sldIdLst>
  <p:sldSz cx="7429500" cy="10744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9" userDrawn="1">
          <p15:clr>
            <a:srgbClr val="A4A3A4"/>
          </p15:clr>
        </p15:guide>
        <p15:guide id="2" pos="23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C4329B-9673-047B-6E1F-D396584D9F12}" name="Cassia Wells" initials="CW" userId="S::caw2208@ICAPatColumbia.onmicrosoft.com::a6da94d1-ef31-4f9d-80a8-98c65890a03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sta, Cristiane" initials="CC" lastIdx="19" clrIdx="0">
    <p:extLst>
      <p:ext uri="{19B8F6BF-5375-455C-9EA6-DF929625EA0E}">
        <p15:presenceInfo xmlns:p15="http://schemas.microsoft.com/office/powerpoint/2012/main" userId="S::co123@cumc.columbia.edu::500facc9-f91b-4ebd-b531-5ed183b461eb" providerId="AD"/>
      </p:ext>
    </p:extLst>
  </p:cmAuthor>
  <p:cmAuthor id="2" name="Anne Schoeneborn" initials="AS" lastIdx="5" clrIdx="1">
    <p:extLst>
      <p:ext uri="{19B8F6BF-5375-455C-9EA6-DF929625EA0E}">
        <p15:presenceInfo xmlns:p15="http://schemas.microsoft.com/office/powerpoint/2012/main" userId="S::aes2219@cumc.columbia.edu::cef815dc-2fd2-4f8e-9c33-b545d089ab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5CA5"/>
    <a:srgbClr val="00B5DE"/>
    <a:srgbClr val="022169"/>
    <a:srgbClr val="000000"/>
    <a:srgbClr val="00B8A5"/>
    <a:srgbClr val="02B5DF"/>
    <a:srgbClr val="FEB912"/>
    <a:srgbClr val="E7F5F0"/>
    <a:srgbClr val="B0DFDB"/>
    <a:srgbClr val="64B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B8E2A4-216A-AA48-BA14-4C351D2494CC}" v="46" dt="2024-01-24T15:55:47.103"/>
    <p1510:client id="{DFA367E8-F012-6C4B-A310-920EEF6845B6}" v="1" vWet="5" dt="2024-01-24T15:55:34.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459"/>
        <p:guide pos="23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ssia Wells" userId="a6da94d1-ef31-4f9d-80a8-98c65890a03c" providerId="ADAL" clId="{DFA367E8-F012-6C4B-A310-920EEF6845B6}"/>
    <pc:docChg chg="modSld">
      <pc:chgData name="Cassia Wells" userId="a6da94d1-ef31-4f9d-80a8-98c65890a03c" providerId="ADAL" clId="{DFA367E8-F012-6C4B-A310-920EEF6845B6}" dt="2024-01-24T15:55:27.970" v="17"/>
      <pc:docMkLst>
        <pc:docMk/>
      </pc:docMkLst>
      <pc:sldChg chg="modSp mod">
        <pc:chgData name="Cassia Wells" userId="a6da94d1-ef31-4f9d-80a8-98c65890a03c" providerId="ADAL" clId="{DFA367E8-F012-6C4B-A310-920EEF6845B6}" dt="2024-01-24T15:38:02.663" v="9" actId="114"/>
        <pc:sldMkLst>
          <pc:docMk/>
          <pc:sldMk cId="1696747760" sldId="277"/>
        </pc:sldMkLst>
        <pc:graphicFrameChg chg="modGraphic">
          <ac:chgData name="Cassia Wells" userId="a6da94d1-ef31-4f9d-80a8-98c65890a03c" providerId="ADAL" clId="{DFA367E8-F012-6C4B-A310-920EEF6845B6}" dt="2024-01-24T15:38:02.663" v="9" actId="114"/>
          <ac:graphicFrameMkLst>
            <pc:docMk/>
            <pc:sldMk cId="1696747760" sldId="277"/>
            <ac:graphicFrameMk id="5" creationId="{AA877439-954A-FD49-640D-BB50C48494A2}"/>
          </ac:graphicFrameMkLst>
        </pc:graphicFrameChg>
      </pc:sldChg>
      <pc:sldChg chg="modSp mod">
        <pc:chgData name="Cassia Wells" userId="a6da94d1-ef31-4f9d-80a8-98c65890a03c" providerId="ADAL" clId="{DFA367E8-F012-6C4B-A310-920EEF6845B6}" dt="2024-01-24T15:36:39.015" v="3" actId="114"/>
        <pc:sldMkLst>
          <pc:docMk/>
          <pc:sldMk cId="720177756" sldId="278"/>
        </pc:sldMkLst>
        <pc:graphicFrameChg chg="modGraphic">
          <ac:chgData name="Cassia Wells" userId="a6da94d1-ef31-4f9d-80a8-98c65890a03c" providerId="ADAL" clId="{DFA367E8-F012-6C4B-A310-920EEF6845B6}" dt="2024-01-24T15:36:39.015" v="3" actId="114"/>
          <ac:graphicFrameMkLst>
            <pc:docMk/>
            <pc:sldMk cId="720177756" sldId="278"/>
            <ac:graphicFrameMk id="5" creationId="{86E8853B-AB13-10D4-2CBE-73FDEF18DB87}"/>
          </ac:graphicFrameMkLst>
        </pc:graphicFrameChg>
      </pc:sldChg>
      <pc:sldChg chg="modSp mod">
        <pc:chgData name="Cassia Wells" userId="a6da94d1-ef31-4f9d-80a8-98c65890a03c" providerId="ADAL" clId="{DFA367E8-F012-6C4B-A310-920EEF6845B6}" dt="2024-01-24T15:55:27.970" v="17"/>
        <pc:sldMkLst>
          <pc:docMk/>
          <pc:sldMk cId="689329238" sldId="279"/>
        </pc:sldMkLst>
        <pc:graphicFrameChg chg="mod modGraphic">
          <ac:chgData name="Cassia Wells" userId="a6da94d1-ef31-4f9d-80a8-98c65890a03c" providerId="ADAL" clId="{DFA367E8-F012-6C4B-A310-920EEF6845B6}" dt="2024-01-24T15:55:27.970" v="17"/>
          <ac:graphicFrameMkLst>
            <pc:docMk/>
            <pc:sldMk cId="689329238" sldId="279"/>
            <ac:graphicFrameMk id="5" creationId="{6E0F463A-0163-9874-DA19-B47795EA9FE4}"/>
          </ac:graphicFrameMkLst>
        </pc:graphicFrameChg>
      </pc:sldChg>
      <pc:sldChg chg="modSp mod">
        <pc:chgData name="Cassia Wells" userId="a6da94d1-ef31-4f9d-80a8-98c65890a03c" providerId="ADAL" clId="{DFA367E8-F012-6C4B-A310-920EEF6845B6}" dt="2024-01-24T15:38:56.237" v="14" actId="20577"/>
        <pc:sldMkLst>
          <pc:docMk/>
          <pc:sldMk cId="4000811086" sldId="284"/>
        </pc:sldMkLst>
        <pc:graphicFrameChg chg="modGraphic">
          <ac:chgData name="Cassia Wells" userId="a6da94d1-ef31-4f9d-80a8-98c65890a03c" providerId="ADAL" clId="{DFA367E8-F012-6C4B-A310-920EEF6845B6}" dt="2024-01-24T15:38:56.237" v="14" actId="20577"/>
          <ac:graphicFrameMkLst>
            <pc:docMk/>
            <pc:sldMk cId="4000811086" sldId="284"/>
            <ac:graphicFrameMk id="5" creationId="{86E8853B-AB13-10D4-2CBE-73FDEF18DB87}"/>
          </ac:graphicFrameMkLst>
        </pc:graphicFrameChg>
      </pc:sldChg>
    </pc:docChg>
  </pc:docChgLst>
  <pc:docChgLst>
    <pc:chgData name="Joseph Stegemerten" userId="3faaf8d9-3a69-4c8b-b807-c4944e271286" providerId="ADAL" clId="{74B8E2A4-216A-AA48-BA14-4C351D2494CC}"/>
    <pc:docChg chg="undo redo custSel addSld delSld modSld sldOrd modMainMaster">
      <pc:chgData name="Joseph Stegemerten" userId="3faaf8d9-3a69-4c8b-b807-c4944e271286" providerId="ADAL" clId="{74B8E2A4-216A-AA48-BA14-4C351D2494CC}" dt="2024-01-24T15:55:47.103" v="400"/>
      <pc:docMkLst>
        <pc:docMk/>
      </pc:docMkLst>
      <pc:sldChg chg="addSp delSp modSp mod">
        <pc:chgData name="Joseph Stegemerten" userId="3faaf8d9-3a69-4c8b-b807-c4944e271286" providerId="ADAL" clId="{74B8E2A4-216A-AA48-BA14-4C351D2494CC}" dt="2024-01-23T16:11:13.869" v="3" actId="1076"/>
        <pc:sldMkLst>
          <pc:docMk/>
          <pc:sldMk cId="366165314" sldId="256"/>
        </pc:sldMkLst>
        <pc:grpChg chg="del">
          <ac:chgData name="Joseph Stegemerten" userId="3faaf8d9-3a69-4c8b-b807-c4944e271286" providerId="ADAL" clId="{74B8E2A4-216A-AA48-BA14-4C351D2494CC}" dt="2024-01-23T16:11:07.391" v="0" actId="478"/>
          <ac:grpSpMkLst>
            <pc:docMk/>
            <pc:sldMk cId="366165314" sldId="256"/>
            <ac:grpSpMk id="11" creationId="{3520CA75-CD5A-6E9D-E203-34E6195AA8C6}"/>
          </ac:grpSpMkLst>
        </pc:grpChg>
        <pc:picChg chg="add mod">
          <ac:chgData name="Joseph Stegemerten" userId="3faaf8d9-3a69-4c8b-b807-c4944e271286" providerId="ADAL" clId="{74B8E2A4-216A-AA48-BA14-4C351D2494CC}" dt="2024-01-23T16:11:13.869" v="3" actId="1076"/>
          <ac:picMkLst>
            <pc:docMk/>
            <pc:sldMk cId="366165314" sldId="256"/>
            <ac:picMk id="4" creationId="{36F4578F-A913-ED87-C8E0-780A5F3E7B54}"/>
          </ac:picMkLst>
        </pc:picChg>
      </pc:sldChg>
      <pc:sldChg chg="addSp delSp modSp mod">
        <pc:chgData name="Joseph Stegemerten" userId="3faaf8d9-3a69-4c8b-b807-c4944e271286" providerId="ADAL" clId="{74B8E2A4-216A-AA48-BA14-4C351D2494CC}" dt="2024-01-23T16:59:16.719" v="356" actId="1076"/>
        <pc:sldMkLst>
          <pc:docMk/>
          <pc:sldMk cId="681283887" sldId="257"/>
        </pc:sldMkLst>
        <pc:spChg chg="add del mod">
          <ac:chgData name="Joseph Stegemerten" userId="3faaf8d9-3a69-4c8b-b807-c4944e271286" providerId="ADAL" clId="{74B8E2A4-216A-AA48-BA14-4C351D2494CC}" dt="2024-01-23T16:38:27.825" v="284" actId="478"/>
          <ac:spMkLst>
            <pc:docMk/>
            <pc:sldMk cId="681283887" sldId="257"/>
            <ac:spMk id="3" creationId="{DC7B83C7-B647-7228-B4D6-4E87E061E3E3}"/>
          </ac:spMkLst>
        </pc:spChg>
        <pc:spChg chg="add mod">
          <ac:chgData name="Joseph Stegemerten" userId="3faaf8d9-3a69-4c8b-b807-c4944e271286" providerId="ADAL" clId="{74B8E2A4-216A-AA48-BA14-4C351D2494CC}" dt="2024-01-23T16:38:09.854" v="282"/>
          <ac:spMkLst>
            <pc:docMk/>
            <pc:sldMk cId="681283887" sldId="257"/>
            <ac:spMk id="4" creationId="{12A76C34-616A-A517-20CC-260CD61A36F8}"/>
          </ac:spMkLst>
        </pc:spChg>
        <pc:spChg chg="add del mod">
          <ac:chgData name="Joseph Stegemerten" userId="3faaf8d9-3a69-4c8b-b807-c4944e271286" providerId="ADAL" clId="{74B8E2A4-216A-AA48-BA14-4C351D2494CC}" dt="2024-01-23T16:59:10.491" v="354" actId="478"/>
          <ac:spMkLst>
            <pc:docMk/>
            <pc:sldMk cId="681283887" sldId="257"/>
            <ac:spMk id="9" creationId="{32F3E29A-A1FC-29EF-2051-6D944B011BCB}"/>
          </ac:spMkLst>
        </pc:spChg>
        <pc:spChg chg="mod">
          <ac:chgData name="Joseph Stegemerten" userId="3faaf8d9-3a69-4c8b-b807-c4944e271286" providerId="ADAL" clId="{74B8E2A4-216A-AA48-BA14-4C351D2494CC}" dt="2024-01-23T16:59:16.719" v="356" actId="1076"/>
          <ac:spMkLst>
            <pc:docMk/>
            <pc:sldMk cId="681283887" sldId="257"/>
            <ac:spMk id="21" creationId="{18205FE0-B61D-7C2E-9D71-ACF89F806FD4}"/>
          </ac:spMkLst>
        </pc:spChg>
        <pc:spChg chg="add del mod">
          <ac:chgData name="Joseph Stegemerten" userId="3faaf8d9-3a69-4c8b-b807-c4944e271286" providerId="ADAL" clId="{74B8E2A4-216A-AA48-BA14-4C351D2494CC}" dt="2024-01-23T16:58:59.658" v="348" actId="478"/>
          <ac:spMkLst>
            <pc:docMk/>
            <pc:sldMk cId="681283887" sldId="257"/>
            <ac:spMk id="22" creationId="{8F93ECC0-68DE-EBA3-6B2A-D5494C526969}"/>
          </ac:spMkLst>
        </pc:spChg>
        <pc:spChg chg="add mod">
          <ac:chgData name="Joseph Stegemerten" userId="3faaf8d9-3a69-4c8b-b807-c4944e271286" providerId="ADAL" clId="{74B8E2A4-216A-AA48-BA14-4C351D2494CC}" dt="2024-01-23T16:59:12.026" v="355"/>
          <ac:spMkLst>
            <pc:docMk/>
            <pc:sldMk cId="681283887" sldId="257"/>
            <ac:spMk id="24" creationId="{C7997413-3521-1FB8-61EE-47F39D62D014}"/>
          </ac:spMkLst>
        </pc:spChg>
        <pc:picChg chg="add mod">
          <ac:chgData name="Joseph Stegemerten" userId="3faaf8d9-3a69-4c8b-b807-c4944e271286" providerId="ADAL" clId="{74B8E2A4-216A-AA48-BA14-4C351D2494CC}" dt="2024-01-23T16:38:09.854" v="282"/>
          <ac:picMkLst>
            <pc:docMk/>
            <pc:sldMk cId="681283887" sldId="257"/>
            <ac:picMk id="15" creationId="{1D47914C-4A2F-5824-D2AD-CBAC19887C64}"/>
          </ac:picMkLst>
        </pc:picChg>
      </pc:sldChg>
      <pc:sldChg chg="addSp delSp modSp mod">
        <pc:chgData name="Joseph Stegemerten" userId="3faaf8d9-3a69-4c8b-b807-c4944e271286" providerId="ADAL" clId="{74B8E2A4-216A-AA48-BA14-4C351D2494CC}" dt="2024-01-23T16:59:06.063" v="352"/>
        <pc:sldMkLst>
          <pc:docMk/>
          <pc:sldMk cId="2802776367" sldId="270"/>
        </pc:sldMkLst>
        <pc:spChg chg="del mod">
          <ac:chgData name="Joseph Stegemerten" userId="3faaf8d9-3a69-4c8b-b807-c4944e271286" providerId="ADAL" clId="{74B8E2A4-216A-AA48-BA14-4C351D2494CC}" dt="2024-01-23T16:57:47.558" v="325" actId="478"/>
          <ac:spMkLst>
            <pc:docMk/>
            <pc:sldMk cId="2802776367" sldId="270"/>
            <ac:spMk id="4" creationId="{774E00EB-3D9A-8A40-5A78-3C7FAB2CA9EC}"/>
          </ac:spMkLst>
        </pc:spChg>
        <pc:spChg chg="add del mod">
          <ac:chgData name="Joseph Stegemerten" userId="3faaf8d9-3a69-4c8b-b807-c4944e271286" providerId="ADAL" clId="{74B8E2A4-216A-AA48-BA14-4C351D2494CC}" dt="2024-01-23T16:40:13.383" v="311" actId="478"/>
          <ac:spMkLst>
            <pc:docMk/>
            <pc:sldMk cId="2802776367" sldId="270"/>
            <ac:spMk id="6" creationId="{6F7E08ED-9C94-4D06-6A16-963C598972F8}"/>
          </ac:spMkLst>
        </pc:spChg>
        <pc:spChg chg="add del mod">
          <ac:chgData name="Joseph Stegemerten" userId="3faaf8d9-3a69-4c8b-b807-c4944e271286" providerId="ADAL" clId="{74B8E2A4-216A-AA48-BA14-4C351D2494CC}" dt="2024-01-23T16:59:04.176" v="351" actId="478"/>
          <ac:spMkLst>
            <pc:docMk/>
            <pc:sldMk cId="2802776367" sldId="270"/>
            <ac:spMk id="9" creationId="{E288BE33-0F45-3E69-B9C3-55CA8F5AEB35}"/>
          </ac:spMkLst>
        </pc:spChg>
        <pc:spChg chg="add mod">
          <ac:chgData name="Joseph Stegemerten" userId="3faaf8d9-3a69-4c8b-b807-c4944e271286" providerId="ADAL" clId="{74B8E2A4-216A-AA48-BA14-4C351D2494CC}" dt="2024-01-23T16:59:06.063" v="352"/>
          <ac:spMkLst>
            <pc:docMk/>
            <pc:sldMk cId="2802776367" sldId="270"/>
            <ac:spMk id="11" creationId="{18443E76-393B-37FB-9193-FCC5D80B9BCD}"/>
          </ac:spMkLst>
        </pc:spChg>
        <pc:picChg chg="add del mod">
          <ac:chgData name="Joseph Stegemerten" userId="3faaf8d9-3a69-4c8b-b807-c4944e271286" providerId="ADAL" clId="{74B8E2A4-216A-AA48-BA14-4C351D2494CC}" dt="2024-01-23T16:39:00.324" v="298" actId="478"/>
          <ac:picMkLst>
            <pc:docMk/>
            <pc:sldMk cId="2802776367" sldId="270"/>
            <ac:picMk id="2" creationId="{A368C561-2444-0240-7762-F57BC94AB73D}"/>
          </ac:picMkLst>
        </pc:picChg>
        <pc:picChg chg="add del mod">
          <ac:chgData name="Joseph Stegemerten" userId="3faaf8d9-3a69-4c8b-b807-c4944e271286" providerId="ADAL" clId="{74B8E2A4-216A-AA48-BA14-4C351D2494CC}" dt="2024-01-23T16:40:12.776" v="310" actId="478"/>
          <ac:picMkLst>
            <pc:docMk/>
            <pc:sldMk cId="2802776367" sldId="270"/>
            <ac:picMk id="7" creationId="{23580DCF-F953-9346-9FC9-DB42EFBCED95}"/>
          </ac:picMkLst>
        </pc:picChg>
      </pc:sldChg>
      <pc:sldChg chg="addSp delSp modSp mod">
        <pc:chgData name="Joseph Stegemerten" userId="3faaf8d9-3a69-4c8b-b807-c4944e271286" providerId="ADAL" clId="{74B8E2A4-216A-AA48-BA14-4C351D2494CC}" dt="2024-01-23T16:59:26.730" v="359" actId="1076"/>
        <pc:sldMkLst>
          <pc:docMk/>
          <pc:sldMk cId="981827524" sldId="271"/>
        </pc:sldMkLst>
        <pc:spChg chg="add mod">
          <ac:chgData name="Joseph Stegemerten" userId="3faaf8d9-3a69-4c8b-b807-c4944e271286" providerId="ADAL" clId="{74B8E2A4-216A-AA48-BA14-4C351D2494CC}" dt="2024-01-23T16:59:23.701" v="358"/>
          <ac:spMkLst>
            <pc:docMk/>
            <pc:sldMk cId="981827524" sldId="271"/>
            <ac:spMk id="3" creationId="{FD116177-92E8-BE1F-60CE-299A5AC795BA}"/>
          </ac:spMkLst>
        </pc:spChg>
        <pc:spChg chg="mod">
          <ac:chgData name="Joseph Stegemerten" userId="3faaf8d9-3a69-4c8b-b807-c4944e271286" providerId="ADAL" clId="{74B8E2A4-216A-AA48-BA14-4C351D2494CC}" dt="2024-01-23T16:59:26.730" v="359" actId="1076"/>
          <ac:spMkLst>
            <pc:docMk/>
            <pc:sldMk cId="981827524" sldId="271"/>
            <ac:spMk id="4" creationId="{736CAFA6-8F20-A329-6A2A-20C54320EF1A}"/>
          </ac:spMkLst>
        </pc:spChg>
        <pc:spChg chg="del">
          <ac:chgData name="Joseph Stegemerten" userId="3faaf8d9-3a69-4c8b-b807-c4944e271286" providerId="ADAL" clId="{74B8E2A4-216A-AA48-BA14-4C351D2494CC}" dt="2024-01-23T16:59:20.978" v="357" actId="478"/>
          <ac:spMkLst>
            <pc:docMk/>
            <pc:sldMk cId="981827524" sldId="271"/>
            <ac:spMk id="9" creationId="{32F3E29A-A1FC-29EF-2051-6D944B011BCB}"/>
          </ac:spMkLst>
        </pc:spChg>
      </pc:sldChg>
      <pc:sldChg chg="modSp del mod">
        <pc:chgData name="Joseph Stegemerten" userId="3faaf8d9-3a69-4c8b-b807-c4944e271286" providerId="ADAL" clId="{74B8E2A4-216A-AA48-BA14-4C351D2494CC}" dt="2024-01-23T16:34:28.528" v="254" actId="2696"/>
        <pc:sldMkLst>
          <pc:docMk/>
          <pc:sldMk cId="3627965172" sldId="272"/>
        </pc:sldMkLst>
        <pc:spChg chg="mod">
          <ac:chgData name="Joseph Stegemerten" userId="3faaf8d9-3a69-4c8b-b807-c4944e271286" providerId="ADAL" clId="{74B8E2A4-216A-AA48-BA14-4C351D2494CC}" dt="2024-01-23T16:12:01.808" v="5" actId="1076"/>
          <ac:spMkLst>
            <pc:docMk/>
            <pc:sldMk cId="3627965172" sldId="272"/>
            <ac:spMk id="3" creationId="{164B841E-B78B-B043-2D23-E915ED52B137}"/>
          </ac:spMkLst>
        </pc:spChg>
        <pc:graphicFrameChg chg="modGraphic">
          <ac:chgData name="Joseph Stegemerten" userId="3faaf8d9-3a69-4c8b-b807-c4944e271286" providerId="ADAL" clId="{74B8E2A4-216A-AA48-BA14-4C351D2494CC}" dt="2024-01-23T16:16:03.678" v="26" actId="14734"/>
          <ac:graphicFrameMkLst>
            <pc:docMk/>
            <pc:sldMk cId="3627965172" sldId="272"/>
            <ac:graphicFrameMk id="7" creationId="{3039A668-0FD8-5B0E-5077-DB3CB5A8566D}"/>
          </ac:graphicFrameMkLst>
        </pc:graphicFrameChg>
      </pc:sldChg>
      <pc:sldChg chg="addSp delSp modSp mod">
        <pc:chgData name="Joseph Stegemerten" userId="3faaf8d9-3a69-4c8b-b807-c4944e271286" providerId="ADAL" clId="{74B8E2A4-216A-AA48-BA14-4C351D2494CC}" dt="2024-01-23T17:00:12.913" v="373" actId="20577"/>
        <pc:sldMkLst>
          <pc:docMk/>
          <pc:sldMk cId="290086506" sldId="273"/>
        </pc:sldMkLst>
        <pc:spChg chg="mod">
          <ac:chgData name="Joseph Stegemerten" userId="3faaf8d9-3a69-4c8b-b807-c4944e271286" providerId="ADAL" clId="{74B8E2A4-216A-AA48-BA14-4C351D2494CC}" dt="2024-01-23T17:00:12.913" v="373" actId="20577"/>
          <ac:spMkLst>
            <pc:docMk/>
            <pc:sldMk cId="290086506" sldId="273"/>
            <ac:spMk id="3" creationId="{5C1CDA0A-60B5-7E06-896F-B1F04DB86F42}"/>
          </ac:spMkLst>
        </pc:spChg>
        <pc:spChg chg="add del mod">
          <ac:chgData name="Joseph Stegemerten" userId="3faaf8d9-3a69-4c8b-b807-c4944e271286" providerId="ADAL" clId="{74B8E2A4-216A-AA48-BA14-4C351D2494CC}" dt="2024-01-23T16:59:45.576" v="366" actId="478"/>
          <ac:spMkLst>
            <pc:docMk/>
            <pc:sldMk cId="290086506" sldId="273"/>
            <ac:spMk id="4" creationId="{F305A05E-2B84-BD78-B7CC-DC6CEECA73D8}"/>
          </ac:spMkLst>
        </pc:spChg>
        <pc:spChg chg="add del mod">
          <ac:chgData name="Joseph Stegemerten" userId="3faaf8d9-3a69-4c8b-b807-c4944e271286" providerId="ADAL" clId="{74B8E2A4-216A-AA48-BA14-4C351D2494CC}" dt="2024-01-23T16:59:41.801" v="363" actId="478"/>
          <ac:spMkLst>
            <pc:docMk/>
            <pc:sldMk cId="290086506" sldId="273"/>
            <ac:spMk id="5" creationId="{76D78F22-2145-E327-09E7-44C1224C563C}"/>
          </ac:spMkLst>
        </pc:spChg>
        <pc:spChg chg="add mod">
          <ac:chgData name="Joseph Stegemerten" userId="3faaf8d9-3a69-4c8b-b807-c4944e271286" providerId="ADAL" clId="{74B8E2A4-216A-AA48-BA14-4C351D2494CC}" dt="2024-01-23T16:59:46.966" v="367"/>
          <ac:spMkLst>
            <pc:docMk/>
            <pc:sldMk cId="290086506" sldId="273"/>
            <ac:spMk id="7" creationId="{CFDEC57F-B0F2-A0A7-B8FD-5480FDC59793}"/>
          </ac:spMkLst>
        </pc:spChg>
      </pc:sldChg>
      <pc:sldChg chg="addSp delSp modSp mod">
        <pc:chgData name="Joseph Stegemerten" userId="3faaf8d9-3a69-4c8b-b807-c4944e271286" providerId="ADAL" clId="{74B8E2A4-216A-AA48-BA14-4C351D2494CC}" dt="2024-01-23T17:15:26.714" v="393" actId="207"/>
        <pc:sldMkLst>
          <pc:docMk/>
          <pc:sldMk cId="4025687153" sldId="274"/>
        </pc:sldMkLst>
        <pc:spChg chg="mod">
          <ac:chgData name="Joseph Stegemerten" userId="3faaf8d9-3a69-4c8b-b807-c4944e271286" providerId="ADAL" clId="{74B8E2A4-216A-AA48-BA14-4C351D2494CC}" dt="2024-01-23T17:15:26.714" v="393" actId="207"/>
          <ac:spMkLst>
            <pc:docMk/>
            <pc:sldMk cId="4025687153" sldId="274"/>
            <ac:spMk id="3" creationId="{9DB335EB-A46B-F183-43D9-0E944D857D43}"/>
          </ac:spMkLst>
        </pc:spChg>
        <pc:spChg chg="del">
          <ac:chgData name="Joseph Stegemerten" userId="3faaf8d9-3a69-4c8b-b807-c4944e271286" providerId="ADAL" clId="{74B8E2A4-216A-AA48-BA14-4C351D2494CC}" dt="2024-01-23T16:59:51.383" v="368" actId="478"/>
          <ac:spMkLst>
            <pc:docMk/>
            <pc:sldMk cId="4025687153" sldId="274"/>
            <ac:spMk id="4" creationId="{DD930132-55E9-7F84-090C-0331177FC75D}"/>
          </ac:spMkLst>
        </pc:spChg>
        <pc:spChg chg="add mod">
          <ac:chgData name="Joseph Stegemerten" userId="3faaf8d9-3a69-4c8b-b807-c4944e271286" providerId="ADAL" clId="{74B8E2A4-216A-AA48-BA14-4C351D2494CC}" dt="2024-01-23T16:59:53.127" v="369"/>
          <ac:spMkLst>
            <pc:docMk/>
            <pc:sldMk cId="4025687153" sldId="274"/>
            <ac:spMk id="6" creationId="{64F42F63-52A1-8F04-3D15-897E2D86E487}"/>
          </ac:spMkLst>
        </pc:spChg>
        <pc:graphicFrameChg chg="modGraphic">
          <ac:chgData name="Joseph Stegemerten" userId="3faaf8d9-3a69-4c8b-b807-c4944e271286" providerId="ADAL" clId="{74B8E2A4-216A-AA48-BA14-4C351D2494CC}" dt="2024-01-23T17:15:21.322" v="392" actId="12385"/>
          <ac:graphicFrameMkLst>
            <pc:docMk/>
            <pc:sldMk cId="4025687153" sldId="274"/>
            <ac:graphicFrameMk id="5" creationId="{46BEAF14-6810-0483-67DC-9380F666580B}"/>
          </ac:graphicFrameMkLst>
        </pc:graphicFrameChg>
      </pc:sldChg>
      <pc:sldChg chg="addSp delSp modSp mod">
        <pc:chgData name="Joseph Stegemerten" userId="3faaf8d9-3a69-4c8b-b807-c4944e271286" providerId="ADAL" clId="{74B8E2A4-216A-AA48-BA14-4C351D2494CC}" dt="2024-01-23T17:02:40.556" v="378" actId="207"/>
        <pc:sldMkLst>
          <pc:docMk/>
          <pc:sldMk cId="609044772" sldId="275"/>
        </pc:sldMkLst>
        <pc:spChg chg="mod">
          <ac:chgData name="Joseph Stegemerten" userId="3faaf8d9-3a69-4c8b-b807-c4944e271286" providerId="ADAL" clId="{74B8E2A4-216A-AA48-BA14-4C351D2494CC}" dt="2024-01-23T17:02:40.556" v="378" actId="207"/>
          <ac:spMkLst>
            <pc:docMk/>
            <pc:sldMk cId="609044772" sldId="275"/>
            <ac:spMk id="2" creationId="{D9743875-C835-6480-6139-3CD9AC34618B}"/>
          </ac:spMkLst>
        </pc:spChg>
        <pc:spChg chg="del">
          <ac:chgData name="Joseph Stegemerten" userId="3faaf8d9-3a69-4c8b-b807-c4944e271286" providerId="ADAL" clId="{74B8E2A4-216A-AA48-BA14-4C351D2494CC}" dt="2024-01-23T16:59:56.892" v="370" actId="478"/>
          <ac:spMkLst>
            <pc:docMk/>
            <pc:sldMk cId="609044772" sldId="275"/>
            <ac:spMk id="4" creationId="{DD930132-55E9-7F84-090C-0331177FC75D}"/>
          </ac:spMkLst>
        </pc:spChg>
        <pc:spChg chg="add mod">
          <ac:chgData name="Joseph Stegemerten" userId="3faaf8d9-3a69-4c8b-b807-c4944e271286" providerId="ADAL" clId="{74B8E2A4-216A-AA48-BA14-4C351D2494CC}" dt="2024-01-23T16:59:58.510" v="371"/>
          <ac:spMkLst>
            <pc:docMk/>
            <pc:sldMk cId="609044772" sldId="275"/>
            <ac:spMk id="7" creationId="{3167BD68-A216-6B80-5A8A-2D7D4F547122}"/>
          </ac:spMkLst>
        </pc:spChg>
        <pc:graphicFrameChg chg="modGraphic">
          <ac:chgData name="Joseph Stegemerten" userId="3faaf8d9-3a69-4c8b-b807-c4944e271286" providerId="ADAL" clId="{74B8E2A4-216A-AA48-BA14-4C351D2494CC}" dt="2024-01-23T16:17:08.060" v="31" actId="12385"/>
          <ac:graphicFrameMkLst>
            <pc:docMk/>
            <pc:sldMk cId="609044772" sldId="275"/>
            <ac:graphicFrameMk id="5" creationId="{46BEAF14-6810-0483-67DC-9380F666580B}"/>
          </ac:graphicFrameMkLst>
        </pc:graphicFrameChg>
      </pc:sldChg>
      <pc:sldChg chg="addSp delSp modSp mod">
        <pc:chgData name="Joseph Stegemerten" userId="3faaf8d9-3a69-4c8b-b807-c4944e271286" providerId="ADAL" clId="{74B8E2A4-216A-AA48-BA14-4C351D2494CC}" dt="2024-01-23T17:02:51.050" v="381" actId="1076"/>
        <pc:sldMkLst>
          <pc:docMk/>
          <pc:sldMk cId="3312647463" sldId="276"/>
        </pc:sldMkLst>
        <pc:spChg chg="mod">
          <ac:chgData name="Joseph Stegemerten" userId="3faaf8d9-3a69-4c8b-b807-c4944e271286" providerId="ADAL" clId="{74B8E2A4-216A-AA48-BA14-4C351D2494CC}" dt="2024-01-23T17:02:51.050" v="381" actId="1076"/>
          <ac:spMkLst>
            <pc:docMk/>
            <pc:sldMk cId="3312647463" sldId="276"/>
            <ac:spMk id="2" creationId="{7A78BBCD-E435-EE98-E472-95BA7916D9E0}"/>
          </ac:spMkLst>
        </pc:spChg>
        <pc:spChg chg="del">
          <ac:chgData name="Joseph Stegemerten" userId="3faaf8d9-3a69-4c8b-b807-c4944e271286" providerId="ADAL" clId="{74B8E2A4-216A-AA48-BA14-4C351D2494CC}" dt="2024-01-23T17:02:46.113" v="379" actId="478"/>
          <ac:spMkLst>
            <pc:docMk/>
            <pc:sldMk cId="3312647463" sldId="276"/>
            <ac:spMk id="4" creationId="{68F10077-9A2A-328B-86EA-BB1B1FCB8DE9}"/>
          </ac:spMkLst>
        </pc:spChg>
        <pc:spChg chg="add del mod">
          <ac:chgData name="Joseph Stegemerten" userId="3faaf8d9-3a69-4c8b-b807-c4944e271286" providerId="ADAL" clId="{74B8E2A4-216A-AA48-BA14-4C351D2494CC}" dt="2024-01-23T17:02:47.625" v="380"/>
          <ac:spMkLst>
            <pc:docMk/>
            <pc:sldMk cId="3312647463" sldId="276"/>
            <ac:spMk id="9" creationId="{D12AB0E1-4E26-7CCD-7767-312846DBD48E}"/>
          </ac:spMkLst>
        </pc:spChg>
        <pc:spChg chg="add mod">
          <ac:chgData name="Joseph Stegemerten" userId="3faaf8d9-3a69-4c8b-b807-c4944e271286" providerId="ADAL" clId="{74B8E2A4-216A-AA48-BA14-4C351D2494CC}" dt="2024-01-23T17:02:47.625" v="380"/>
          <ac:spMkLst>
            <pc:docMk/>
            <pc:sldMk cId="3312647463" sldId="276"/>
            <ac:spMk id="10" creationId="{D22D99A1-D5EA-C72A-DB87-19EB32A26475}"/>
          </ac:spMkLst>
        </pc:spChg>
      </pc:sldChg>
      <pc:sldChg chg="addSp delSp modSp mod ord">
        <pc:chgData name="Joseph Stegemerten" userId="3faaf8d9-3a69-4c8b-b807-c4944e271286" providerId="ADAL" clId="{74B8E2A4-216A-AA48-BA14-4C351D2494CC}" dt="2024-01-23T17:03:00.072" v="384" actId="1076"/>
        <pc:sldMkLst>
          <pc:docMk/>
          <pc:sldMk cId="1696747760" sldId="277"/>
        </pc:sldMkLst>
        <pc:spChg chg="mod">
          <ac:chgData name="Joseph Stegemerten" userId="3faaf8d9-3a69-4c8b-b807-c4944e271286" providerId="ADAL" clId="{74B8E2A4-216A-AA48-BA14-4C351D2494CC}" dt="2024-01-23T17:03:00.072" v="384" actId="1076"/>
          <ac:spMkLst>
            <pc:docMk/>
            <pc:sldMk cId="1696747760" sldId="277"/>
            <ac:spMk id="2" creationId="{726AADD8-1315-E2B2-0EE6-CC28A32138A4}"/>
          </ac:spMkLst>
        </pc:spChg>
        <pc:spChg chg="del">
          <ac:chgData name="Joseph Stegemerten" userId="3faaf8d9-3a69-4c8b-b807-c4944e271286" providerId="ADAL" clId="{74B8E2A4-216A-AA48-BA14-4C351D2494CC}" dt="2024-01-23T17:02:55.472" v="382" actId="478"/>
          <ac:spMkLst>
            <pc:docMk/>
            <pc:sldMk cId="1696747760" sldId="277"/>
            <ac:spMk id="4" creationId="{0934B53E-AF85-0DDE-0A70-81D12B3C2B5B}"/>
          </ac:spMkLst>
        </pc:spChg>
        <pc:spChg chg="add del mod">
          <ac:chgData name="Joseph Stegemerten" userId="3faaf8d9-3a69-4c8b-b807-c4944e271286" providerId="ADAL" clId="{74B8E2A4-216A-AA48-BA14-4C351D2494CC}" dt="2024-01-23T17:02:56.875" v="383"/>
          <ac:spMkLst>
            <pc:docMk/>
            <pc:sldMk cId="1696747760" sldId="277"/>
            <ac:spMk id="7" creationId="{0E02988A-CD94-F83B-0240-F5C05EE82F89}"/>
          </ac:spMkLst>
        </pc:spChg>
        <pc:spChg chg="add mod">
          <ac:chgData name="Joseph Stegemerten" userId="3faaf8d9-3a69-4c8b-b807-c4944e271286" providerId="ADAL" clId="{74B8E2A4-216A-AA48-BA14-4C351D2494CC}" dt="2024-01-23T17:02:56.875" v="383"/>
          <ac:spMkLst>
            <pc:docMk/>
            <pc:sldMk cId="1696747760" sldId="277"/>
            <ac:spMk id="8" creationId="{F86FF0A4-A9F7-A235-F2D1-4E11C6D981AC}"/>
          </ac:spMkLst>
        </pc:spChg>
        <pc:graphicFrameChg chg="modGraphic">
          <ac:chgData name="Joseph Stegemerten" userId="3faaf8d9-3a69-4c8b-b807-c4944e271286" providerId="ADAL" clId="{74B8E2A4-216A-AA48-BA14-4C351D2494CC}" dt="2024-01-23T16:36:40.303" v="272" actId="404"/>
          <ac:graphicFrameMkLst>
            <pc:docMk/>
            <pc:sldMk cId="1696747760" sldId="277"/>
            <ac:graphicFrameMk id="5" creationId="{AA877439-954A-FD49-640D-BB50C48494A2}"/>
          </ac:graphicFrameMkLst>
        </pc:graphicFrameChg>
      </pc:sldChg>
      <pc:sldChg chg="addSp delSp modSp add mod">
        <pc:chgData name="Joseph Stegemerten" userId="3faaf8d9-3a69-4c8b-b807-c4944e271286" providerId="ADAL" clId="{74B8E2A4-216A-AA48-BA14-4C351D2494CC}" dt="2024-01-23T16:59:35.880" v="361"/>
        <pc:sldMkLst>
          <pc:docMk/>
          <pc:sldMk cId="720177756" sldId="278"/>
        </pc:sldMkLst>
        <pc:spChg chg="del">
          <ac:chgData name="Joseph Stegemerten" userId="3faaf8d9-3a69-4c8b-b807-c4944e271286" providerId="ADAL" clId="{74B8E2A4-216A-AA48-BA14-4C351D2494CC}" dt="2024-01-23T16:59:32.989" v="360" actId="478"/>
          <ac:spMkLst>
            <pc:docMk/>
            <pc:sldMk cId="720177756" sldId="278"/>
            <ac:spMk id="4" creationId="{5AE29041-6775-0FE6-FB33-B0F57A75EA93}"/>
          </ac:spMkLst>
        </pc:spChg>
        <pc:spChg chg="add mod">
          <ac:chgData name="Joseph Stegemerten" userId="3faaf8d9-3a69-4c8b-b807-c4944e271286" providerId="ADAL" clId="{74B8E2A4-216A-AA48-BA14-4C351D2494CC}" dt="2024-01-23T16:59:35.880" v="361"/>
          <ac:spMkLst>
            <pc:docMk/>
            <pc:sldMk cId="720177756" sldId="278"/>
            <ac:spMk id="6" creationId="{126DB0C6-900D-067B-25B9-D32306D4CC45}"/>
          </ac:spMkLst>
        </pc:spChg>
      </pc:sldChg>
      <pc:sldChg chg="delSp modSp del mod">
        <pc:chgData name="Joseph Stegemerten" userId="3faaf8d9-3a69-4c8b-b807-c4944e271286" providerId="ADAL" clId="{74B8E2A4-216A-AA48-BA14-4C351D2494CC}" dt="2024-01-23T16:34:18.552" v="251" actId="2696"/>
        <pc:sldMkLst>
          <pc:docMk/>
          <pc:sldMk cId="1998531860" sldId="278"/>
        </pc:sldMkLst>
        <pc:spChg chg="mod">
          <ac:chgData name="Joseph Stegemerten" userId="3faaf8d9-3a69-4c8b-b807-c4944e271286" providerId="ADAL" clId="{74B8E2A4-216A-AA48-BA14-4C351D2494CC}" dt="2024-01-23T16:24:54.878" v="111" actId="20577"/>
          <ac:spMkLst>
            <pc:docMk/>
            <pc:sldMk cId="1998531860" sldId="278"/>
            <ac:spMk id="3" creationId="{522C71DD-A0C5-79D7-A9C6-D21734271839}"/>
          </ac:spMkLst>
        </pc:spChg>
        <pc:spChg chg="del">
          <ac:chgData name="Joseph Stegemerten" userId="3faaf8d9-3a69-4c8b-b807-c4944e271286" providerId="ADAL" clId="{74B8E2A4-216A-AA48-BA14-4C351D2494CC}" dt="2024-01-23T16:20:55.270" v="58" actId="478"/>
          <ac:spMkLst>
            <pc:docMk/>
            <pc:sldMk cId="1998531860" sldId="278"/>
            <ac:spMk id="6" creationId="{6ADD5CD1-B57B-F2AD-A32B-87671CC663C0}"/>
          </ac:spMkLst>
        </pc:spChg>
        <pc:spChg chg="del mod">
          <ac:chgData name="Joseph Stegemerten" userId="3faaf8d9-3a69-4c8b-b807-c4944e271286" providerId="ADAL" clId="{74B8E2A4-216A-AA48-BA14-4C351D2494CC}" dt="2024-01-23T16:20:53.806" v="57" actId="478"/>
          <ac:spMkLst>
            <pc:docMk/>
            <pc:sldMk cId="1998531860" sldId="278"/>
            <ac:spMk id="7" creationId="{2640228C-CA38-E458-3D66-16201E84A3F8}"/>
          </ac:spMkLst>
        </pc:spChg>
        <pc:graphicFrameChg chg="mod modGraphic">
          <ac:chgData name="Joseph Stegemerten" userId="3faaf8d9-3a69-4c8b-b807-c4944e271286" providerId="ADAL" clId="{74B8E2A4-216A-AA48-BA14-4C351D2494CC}" dt="2024-01-23T16:33:54.810" v="250" actId="20577"/>
          <ac:graphicFrameMkLst>
            <pc:docMk/>
            <pc:sldMk cId="1998531860" sldId="278"/>
            <ac:graphicFrameMk id="5" creationId="{86E8853B-AB13-10D4-2CBE-73FDEF18DB87}"/>
          </ac:graphicFrameMkLst>
        </pc:graphicFrameChg>
      </pc:sldChg>
      <pc:sldChg chg="addSp delSp modSp mod">
        <pc:chgData name="Joseph Stegemerten" userId="3faaf8d9-3a69-4c8b-b807-c4944e271286" providerId="ADAL" clId="{74B8E2A4-216A-AA48-BA14-4C351D2494CC}" dt="2024-01-23T17:15:46.242" v="396" actId="12385"/>
        <pc:sldMkLst>
          <pc:docMk/>
          <pc:sldMk cId="689329238" sldId="279"/>
        </pc:sldMkLst>
        <pc:spChg chg="del">
          <ac:chgData name="Joseph Stegemerten" userId="3faaf8d9-3a69-4c8b-b807-c4944e271286" providerId="ADAL" clId="{74B8E2A4-216A-AA48-BA14-4C351D2494CC}" dt="2024-01-23T17:03:17.415" v="390" actId="478"/>
          <ac:spMkLst>
            <pc:docMk/>
            <pc:sldMk cId="689329238" sldId="279"/>
            <ac:spMk id="4" creationId="{5F2288FD-9341-90F0-FEFA-AC337A9C0553}"/>
          </ac:spMkLst>
        </pc:spChg>
        <pc:spChg chg="add del mod">
          <ac:chgData name="Joseph Stegemerten" userId="3faaf8d9-3a69-4c8b-b807-c4944e271286" providerId="ADAL" clId="{74B8E2A4-216A-AA48-BA14-4C351D2494CC}" dt="2024-01-23T17:03:20.031" v="391"/>
          <ac:spMkLst>
            <pc:docMk/>
            <pc:sldMk cId="689329238" sldId="279"/>
            <ac:spMk id="6" creationId="{F5312FF3-84F8-F77D-9AB7-68A0C5BFDF04}"/>
          </ac:spMkLst>
        </pc:spChg>
        <pc:spChg chg="add mod">
          <ac:chgData name="Joseph Stegemerten" userId="3faaf8d9-3a69-4c8b-b807-c4944e271286" providerId="ADAL" clId="{74B8E2A4-216A-AA48-BA14-4C351D2494CC}" dt="2024-01-23T17:03:20.031" v="391"/>
          <ac:spMkLst>
            <pc:docMk/>
            <pc:sldMk cId="689329238" sldId="279"/>
            <ac:spMk id="7" creationId="{C3162E03-16CB-E813-D495-FB6DD1AF7DC5}"/>
          </ac:spMkLst>
        </pc:spChg>
        <pc:graphicFrameChg chg="modGraphic">
          <ac:chgData name="Joseph Stegemerten" userId="3faaf8d9-3a69-4c8b-b807-c4944e271286" providerId="ADAL" clId="{74B8E2A4-216A-AA48-BA14-4C351D2494CC}" dt="2024-01-23T17:15:46.242" v="396" actId="12385"/>
          <ac:graphicFrameMkLst>
            <pc:docMk/>
            <pc:sldMk cId="689329238" sldId="279"/>
            <ac:graphicFrameMk id="5" creationId="{6E0F463A-0163-9874-DA19-B47795EA9FE4}"/>
          </ac:graphicFrameMkLst>
        </pc:graphicFrameChg>
      </pc:sldChg>
      <pc:sldChg chg="addSp delSp modSp mod">
        <pc:chgData name="Joseph Stegemerten" userId="3faaf8d9-3a69-4c8b-b807-c4944e271286" providerId="ADAL" clId="{74B8E2A4-216A-AA48-BA14-4C351D2494CC}" dt="2024-01-23T17:03:13.754" v="389" actId="1076"/>
        <pc:sldMkLst>
          <pc:docMk/>
          <pc:sldMk cId="4157125231" sldId="282"/>
        </pc:sldMkLst>
        <pc:spChg chg="mod">
          <ac:chgData name="Joseph Stegemerten" userId="3faaf8d9-3a69-4c8b-b807-c4944e271286" providerId="ADAL" clId="{74B8E2A4-216A-AA48-BA14-4C351D2494CC}" dt="2024-01-23T17:03:13.754" v="389" actId="1076"/>
          <ac:spMkLst>
            <pc:docMk/>
            <pc:sldMk cId="4157125231" sldId="282"/>
            <ac:spMk id="2" creationId="{26E72926-3A63-8BC4-EDB6-891AF9B51FBD}"/>
          </ac:spMkLst>
        </pc:spChg>
        <pc:spChg chg="del">
          <ac:chgData name="Joseph Stegemerten" userId="3faaf8d9-3a69-4c8b-b807-c4944e271286" providerId="ADAL" clId="{74B8E2A4-216A-AA48-BA14-4C351D2494CC}" dt="2024-01-23T17:03:09.137" v="387" actId="478"/>
          <ac:spMkLst>
            <pc:docMk/>
            <pc:sldMk cId="4157125231" sldId="282"/>
            <ac:spMk id="4" creationId="{051CF2C6-18CD-0A2A-D1B9-CB63CE22FEA6}"/>
          </ac:spMkLst>
        </pc:spChg>
        <pc:spChg chg="add del mod">
          <ac:chgData name="Joseph Stegemerten" userId="3faaf8d9-3a69-4c8b-b807-c4944e271286" providerId="ADAL" clId="{74B8E2A4-216A-AA48-BA14-4C351D2494CC}" dt="2024-01-23T17:03:10.474" v="388"/>
          <ac:spMkLst>
            <pc:docMk/>
            <pc:sldMk cId="4157125231" sldId="282"/>
            <ac:spMk id="7" creationId="{017E76DE-4EB3-8F48-43B3-D12CE5819808}"/>
          </ac:spMkLst>
        </pc:spChg>
        <pc:spChg chg="add mod">
          <ac:chgData name="Joseph Stegemerten" userId="3faaf8d9-3a69-4c8b-b807-c4944e271286" providerId="ADAL" clId="{74B8E2A4-216A-AA48-BA14-4C351D2494CC}" dt="2024-01-23T17:03:10.474" v="388"/>
          <ac:spMkLst>
            <pc:docMk/>
            <pc:sldMk cId="4157125231" sldId="282"/>
            <ac:spMk id="8" creationId="{F624E5FB-38F9-D6F2-6BC1-FD91B2117E5E}"/>
          </ac:spMkLst>
        </pc:spChg>
        <pc:graphicFrameChg chg="modGraphic">
          <ac:chgData name="Joseph Stegemerten" userId="3faaf8d9-3a69-4c8b-b807-c4944e271286" providerId="ADAL" clId="{74B8E2A4-216A-AA48-BA14-4C351D2494CC}" dt="2024-01-23T16:36:00.601" v="262" actId="242"/>
          <ac:graphicFrameMkLst>
            <pc:docMk/>
            <pc:sldMk cId="4157125231" sldId="282"/>
            <ac:graphicFrameMk id="5" creationId="{8A248C2D-1E55-5282-D340-077E2E12A9E5}"/>
          </ac:graphicFrameMkLst>
        </pc:graphicFrameChg>
      </pc:sldChg>
      <pc:sldChg chg="add del ord">
        <pc:chgData name="Joseph Stegemerten" userId="3faaf8d9-3a69-4c8b-b807-c4944e271286" providerId="ADAL" clId="{74B8E2A4-216A-AA48-BA14-4C351D2494CC}" dt="2024-01-23T16:34:22.951" v="252" actId="2696"/>
        <pc:sldMkLst>
          <pc:docMk/>
          <pc:sldMk cId="2537732795" sldId="283"/>
        </pc:sldMkLst>
      </pc:sldChg>
      <pc:sldChg chg="addSp delSp modSp add mod">
        <pc:chgData name="Joseph Stegemerten" userId="3faaf8d9-3a69-4c8b-b807-c4944e271286" providerId="ADAL" clId="{74B8E2A4-216A-AA48-BA14-4C351D2494CC}" dt="2024-01-23T17:03:04.987" v="386"/>
        <pc:sldMkLst>
          <pc:docMk/>
          <pc:sldMk cId="4000811086" sldId="284"/>
        </pc:sldMkLst>
        <pc:spChg chg="mod">
          <ac:chgData name="Joseph Stegemerten" userId="3faaf8d9-3a69-4c8b-b807-c4944e271286" providerId="ADAL" clId="{74B8E2A4-216A-AA48-BA14-4C351D2494CC}" dt="2024-01-23T16:34:57.925" v="255" actId="114"/>
          <ac:spMkLst>
            <pc:docMk/>
            <pc:sldMk cId="4000811086" sldId="284"/>
            <ac:spMk id="3" creationId="{522C71DD-A0C5-79D7-A9C6-D21734271839}"/>
          </ac:spMkLst>
        </pc:spChg>
        <pc:spChg chg="del">
          <ac:chgData name="Joseph Stegemerten" userId="3faaf8d9-3a69-4c8b-b807-c4944e271286" providerId="ADAL" clId="{74B8E2A4-216A-AA48-BA14-4C351D2494CC}" dt="2024-01-23T17:03:03.214" v="385" actId="478"/>
          <ac:spMkLst>
            <pc:docMk/>
            <pc:sldMk cId="4000811086" sldId="284"/>
            <ac:spMk id="4" creationId="{5AE29041-6775-0FE6-FB33-B0F57A75EA93}"/>
          </ac:spMkLst>
        </pc:spChg>
        <pc:spChg chg="add del mod">
          <ac:chgData name="Joseph Stegemerten" userId="3faaf8d9-3a69-4c8b-b807-c4944e271286" providerId="ADAL" clId="{74B8E2A4-216A-AA48-BA14-4C351D2494CC}" dt="2024-01-23T17:03:04.987" v="386"/>
          <ac:spMkLst>
            <pc:docMk/>
            <pc:sldMk cId="4000811086" sldId="284"/>
            <ac:spMk id="6" creationId="{9112FABA-2404-B78E-92AF-BC14EE0F2795}"/>
          </ac:spMkLst>
        </pc:spChg>
        <pc:spChg chg="add mod">
          <ac:chgData name="Joseph Stegemerten" userId="3faaf8d9-3a69-4c8b-b807-c4944e271286" providerId="ADAL" clId="{74B8E2A4-216A-AA48-BA14-4C351D2494CC}" dt="2024-01-23T17:03:04.987" v="386"/>
          <ac:spMkLst>
            <pc:docMk/>
            <pc:sldMk cId="4000811086" sldId="284"/>
            <ac:spMk id="7" creationId="{F9F37A13-C0E8-D424-BBCF-89B2E863E41B}"/>
          </ac:spMkLst>
        </pc:spChg>
        <pc:graphicFrameChg chg="modGraphic">
          <ac:chgData name="Joseph Stegemerten" userId="3faaf8d9-3a69-4c8b-b807-c4944e271286" providerId="ADAL" clId="{74B8E2A4-216A-AA48-BA14-4C351D2494CC}" dt="2024-01-23T16:33:34.754" v="244" actId="14734"/>
          <ac:graphicFrameMkLst>
            <pc:docMk/>
            <pc:sldMk cId="4000811086" sldId="284"/>
            <ac:graphicFrameMk id="5" creationId="{86E8853B-AB13-10D4-2CBE-73FDEF18DB87}"/>
          </ac:graphicFrameMkLst>
        </pc:graphicFrameChg>
      </pc:sldChg>
      <pc:sldMasterChg chg="delSldLayout modSldLayout">
        <pc:chgData name="Joseph Stegemerten" userId="3faaf8d9-3a69-4c8b-b807-c4944e271286" providerId="ADAL" clId="{74B8E2A4-216A-AA48-BA14-4C351D2494CC}" dt="2024-01-24T15:55:47.103" v="400"/>
        <pc:sldMasterMkLst>
          <pc:docMk/>
          <pc:sldMasterMk cId="1703269725" sldId="2147483648"/>
        </pc:sldMasterMkLst>
        <pc:sldLayoutChg chg="del">
          <pc:chgData name="Joseph Stegemerten" userId="3faaf8d9-3a69-4c8b-b807-c4944e271286" providerId="ADAL" clId="{74B8E2A4-216A-AA48-BA14-4C351D2494CC}" dt="2024-01-23T17:02:03.884" v="375" actId="2696"/>
          <pc:sldLayoutMkLst>
            <pc:docMk/>
            <pc:sldMasterMk cId="1703269725" sldId="2147483648"/>
            <pc:sldLayoutMk cId="1956318335" sldId="2147483688"/>
          </pc:sldLayoutMkLst>
        </pc:sldLayoutChg>
        <pc:sldLayoutChg chg="addSp delSp modSp mod">
          <pc:chgData name="Joseph Stegemerten" userId="3faaf8d9-3a69-4c8b-b807-c4944e271286" providerId="ADAL" clId="{74B8E2A4-216A-AA48-BA14-4C351D2494CC}" dt="2024-01-24T15:55:47.103" v="400"/>
          <pc:sldLayoutMkLst>
            <pc:docMk/>
            <pc:sldMasterMk cId="1703269725" sldId="2147483648"/>
            <pc:sldLayoutMk cId="101198533" sldId="2147483689"/>
          </pc:sldLayoutMkLst>
          <pc:spChg chg="del">
            <ac:chgData name="Joseph Stegemerten" userId="3faaf8d9-3a69-4c8b-b807-c4944e271286" providerId="ADAL" clId="{74B8E2A4-216A-AA48-BA14-4C351D2494CC}" dt="2024-01-24T15:55:34.174" v="398" actId="478"/>
            <ac:spMkLst>
              <pc:docMk/>
              <pc:sldMasterMk cId="1703269725" sldId="2147483648"/>
              <pc:sldLayoutMk cId="101198533" sldId="2147483689"/>
              <ac:spMk id="3" creationId="{AB7310B4-6044-354A-07EF-BBD01E758F3B}"/>
            </ac:spMkLst>
          </pc:spChg>
          <pc:spChg chg="mod">
            <ac:chgData name="Joseph Stegemerten" userId="3faaf8d9-3a69-4c8b-b807-c4944e271286" providerId="ADAL" clId="{74B8E2A4-216A-AA48-BA14-4C351D2494CC}" dt="2024-01-24T15:55:36.441" v="399" actId="14100"/>
            <ac:spMkLst>
              <pc:docMk/>
              <pc:sldMasterMk cId="1703269725" sldId="2147483648"/>
              <pc:sldLayoutMk cId="101198533" sldId="2147483689"/>
              <ac:spMk id="8" creationId="{07B042D5-94C7-8870-F8F9-A3A8811885E9}"/>
            </ac:spMkLst>
          </pc:spChg>
          <pc:spChg chg="del">
            <ac:chgData name="Joseph Stegemerten" userId="3faaf8d9-3a69-4c8b-b807-c4944e271286" providerId="ADAL" clId="{74B8E2A4-216A-AA48-BA14-4C351D2494CC}" dt="2024-01-24T15:55:32.151" v="397" actId="478"/>
            <ac:spMkLst>
              <pc:docMk/>
              <pc:sldMasterMk cId="1703269725" sldId="2147483648"/>
              <pc:sldLayoutMk cId="101198533" sldId="2147483689"/>
              <ac:spMk id="31" creationId="{37CBAF49-D174-47C6-8B34-BFED5395D740}"/>
            </ac:spMkLst>
          </pc:spChg>
          <pc:picChg chg="add mod">
            <ac:chgData name="Joseph Stegemerten" userId="3faaf8d9-3a69-4c8b-b807-c4944e271286" providerId="ADAL" clId="{74B8E2A4-216A-AA48-BA14-4C351D2494CC}" dt="2024-01-24T15:55:47.103" v="400"/>
            <ac:picMkLst>
              <pc:docMk/>
              <pc:sldMasterMk cId="1703269725" sldId="2147483648"/>
              <pc:sldLayoutMk cId="101198533" sldId="2147483689"/>
              <ac:picMk id="4" creationId="{B25F1C23-E94A-3953-6EA5-09BA570192E3}"/>
            </ac:picMkLst>
          </pc:picChg>
        </pc:sldLayoutChg>
        <pc:sldLayoutChg chg="del">
          <pc:chgData name="Joseph Stegemerten" userId="3faaf8d9-3a69-4c8b-b807-c4944e271286" providerId="ADAL" clId="{74B8E2A4-216A-AA48-BA14-4C351D2494CC}" dt="2024-01-23T17:02:05.437" v="377" actId="2696"/>
          <pc:sldLayoutMkLst>
            <pc:docMk/>
            <pc:sldMasterMk cId="1703269725" sldId="2147483648"/>
            <pc:sldLayoutMk cId="1942661300" sldId="2147483690"/>
          </pc:sldLayoutMkLst>
        </pc:sldLayoutChg>
        <pc:sldLayoutChg chg="del">
          <pc:chgData name="Joseph Stegemerten" userId="3faaf8d9-3a69-4c8b-b807-c4944e271286" providerId="ADAL" clId="{74B8E2A4-216A-AA48-BA14-4C351D2494CC}" dt="2024-01-23T17:02:04.259" v="376" actId="2696"/>
          <pc:sldLayoutMkLst>
            <pc:docMk/>
            <pc:sldMasterMk cId="1703269725" sldId="2147483648"/>
            <pc:sldLayoutMk cId="73964171" sldId="2147483691"/>
          </pc:sldLayoutMkLst>
        </pc:sldLayoutChg>
        <pc:sldLayoutChg chg="addSp delSp modSp mod">
          <pc:chgData name="Joseph Stegemerten" userId="3faaf8d9-3a69-4c8b-b807-c4944e271286" providerId="ADAL" clId="{74B8E2A4-216A-AA48-BA14-4C351D2494CC}" dt="2024-01-23T16:59:00.033" v="349"/>
          <pc:sldLayoutMkLst>
            <pc:docMk/>
            <pc:sldMasterMk cId="1703269725" sldId="2147483648"/>
            <pc:sldLayoutMk cId="3390902479" sldId="2147483692"/>
          </pc:sldLayoutMkLst>
          <pc:spChg chg="del">
            <ac:chgData name="Joseph Stegemerten" userId="3faaf8d9-3a69-4c8b-b807-c4944e271286" providerId="ADAL" clId="{74B8E2A4-216A-AA48-BA14-4C351D2494CC}" dt="2024-01-23T16:57:17.224" v="323" actId="478"/>
            <ac:spMkLst>
              <pc:docMk/>
              <pc:sldMasterMk cId="1703269725" sldId="2147483648"/>
              <pc:sldLayoutMk cId="3390902479" sldId="2147483692"/>
              <ac:spMk id="3" creationId="{61F71B07-ACC6-5F02-A701-4FED5EA0484F}"/>
            </ac:spMkLst>
          </pc:spChg>
          <pc:spChg chg="add mod">
            <ac:chgData name="Joseph Stegemerten" userId="3faaf8d9-3a69-4c8b-b807-c4944e271286" providerId="ADAL" clId="{74B8E2A4-216A-AA48-BA14-4C351D2494CC}" dt="2024-01-23T16:57:35.766" v="324"/>
            <ac:spMkLst>
              <pc:docMk/>
              <pc:sldMasterMk cId="1703269725" sldId="2147483648"/>
              <pc:sldLayoutMk cId="3390902479" sldId="2147483692"/>
              <ac:spMk id="4" creationId="{6EABD135-0B02-C42A-793E-A0F31525FC48}"/>
            </ac:spMkLst>
          </pc:spChg>
          <pc:spChg chg="del">
            <ac:chgData name="Joseph Stegemerten" userId="3faaf8d9-3a69-4c8b-b807-c4944e271286" providerId="ADAL" clId="{74B8E2A4-216A-AA48-BA14-4C351D2494CC}" dt="2024-01-23T16:57:14.977" v="321" actId="478"/>
            <ac:spMkLst>
              <pc:docMk/>
              <pc:sldMasterMk cId="1703269725" sldId="2147483648"/>
              <pc:sldLayoutMk cId="3390902479" sldId="2147483692"/>
              <ac:spMk id="5" creationId="{CDEF9CB5-71C4-E43F-EF96-EEEC2B08FE2F}"/>
            </ac:spMkLst>
          </pc:spChg>
          <pc:spChg chg="del mod">
            <ac:chgData name="Joseph Stegemerten" userId="3faaf8d9-3a69-4c8b-b807-c4944e271286" providerId="ADAL" clId="{74B8E2A4-216A-AA48-BA14-4C351D2494CC}" dt="2024-01-23T16:57:14.239" v="320" actId="478"/>
            <ac:spMkLst>
              <pc:docMk/>
              <pc:sldMasterMk cId="1703269725" sldId="2147483648"/>
              <pc:sldLayoutMk cId="3390902479" sldId="2147483692"/>
              <ac:spMk id="6" creationId="{05FD0ABC-8351-3A0B-F2E5-DAF79E856BF7}"/>
            </ac:spMkLst>
          </pc:spChg>
          <pc:spChg chg="add mod">
            <ac:chgData name="Joseph Stegemerten" userId="3faaf8d9-3a69-4c8b-b807-c4944e271286" providerId="ADAL" clId="{74B8E2A4-216A-AA48-BA14-4C351D2494CC}" dt="2024-01-23T16:57:35.766" v="324"/>
            <ac:spMkLst>
              <pc:docMk/>
              <pc:sldMasterMk cId="1703269725" sldId="2147483648"/>
              <pc:sldLayoutMk cId="3390902479" sldId="2147483692"/>
              <ac:spMk id="7" creationId="{2C99FDD8-2021-B648-A9D1-AC61EEEF5E13}"/>
            </ac:spMkLst>
          </pc:spChg>
          <pc:spChg chg="add mod">
            <ac:chgData name="Joseph Stegemerten" userId="3faaf8d9-3a69-4c8b-b807-c4944e271286" providerId="ADAL" clId="{74B8E2A4-216A-AA48-BA14-4C351D2494CC}" dt="2024-01-23T16:59:00.033" v="349"/>
            <ac:spMkLst>
              <pc:docMk/>
              <pc:sldMasterMk cId="1703269725" sldId="2147483648"/>
              <pc:sldLayoutMk cId="3390902479" sldId="2147483692"/>
              <ac:spMk id="8" creationId="{CA7B1519-0E3D-306A-FA2F-CF446B4D68D4}"/>
            </ac:spMkLst>
          </pc:spChg>
          <pc:spChg chg="del">
            <ac:chgData name="Joseph Stegemerten" userId="3faaf8d9-3a69-4c8b-b807-c4944e271286" providerId="ADAL" clId="{74B8E2A4-216A-AA48-BA14-4C351D2494CC}" dt="2024-01-23T16:57:15.707" v="322" actId="478"/>
            <ac:spMkLst>
              <pc:docMk/>
              <pc:sldMasterMk cId="1703269725" sldId="2147483648"/>
              <pc:sldLayoutMk cId="3390902479" sldId="2147483692"/>
              <ac:spMk id="17" creationId="{48F8CA9C-5C7B-4DB0-8B5A-0A61DFA5E0A2}"/>
            </ac:spMkLst>
          </pc:spChg>
          <pc:picChg chg="add del mod">
            <ac:chgData name="Joseph Stegemerten" userId="3faaf8d9-3a69-4c8b-b807-c4944e271286" providerId="ADAL" clId="{74B8E2A4-216A-AA48-BA14-4C351D2494CC}" dt="2024-01-23T16:57:11.470" v="319" actId="478"/>
            <ac:picMkLst>
              <pc:docMk/>
              <pc:sldMasterMk cId="1703269725" sldId="2147483648"/>
              <pc:sldLayoutMk cId="3390902479" sldId="2147483692"/>
              <ac:picMk id="2" creationId="{7B755A0D-EB46-75BC-441B-5998620C2CC9}"/>
            </ac:picMkLst>
          </pc:picChg>
          <pc:picChg chg="add mod">
            <ac:chgData name="Joseph Stegemerten" userId="3faaf8d9-3a69-4c8b-b807-c4944e271286" providerId="ADAL" clId="{74B8E2A4-216A-AA48-BA14-4C351D2494CC}" dt="2024-01-23T16:57:35.766" v="324"/>
            <ac:picMkLst>
              <pc:docMk/>
              <pc:sldMasterMk cId="1703269725" sldId="2147483648"/>
              <pc:sldLayoutMk cId="3390902479" sldId="2147483692"/>
              <ac:picMk id="9" creationId="{57B25CFE-E505-86CA-2402-525D82C3082B}"/>
            </ac:picMkLst>
          </pc:picChg>
        </pc:sldLayoutChg>
        <pc:sldLayoutChg chg="del">
          <pc:chgData name="Joseph Stegemerten" userId="3faaf8d9-3a69-4c8b-b807-c4944e271286" providerId="ADAL" clId="{74B8E2A4-216A-AA48-BA14-4C351D2494CC}" dt="2024-01-23T17:02:03.383" v="374" actId="2696"/>
          <pc:sldLayoutMkLst>
            <pc:docMk/>
            <pc:sldMasterMk cId="1703269725" sldId="2147483648"/>
            <pc:sldLayoutMk cId="591326420" sldId="2147483693"/>
          </pc:sldLayoutMkLst>
        </pc:sldLayoutChg>
      </pc:sldMasterChg>
    </pc:docChg>
  </pc:docChgLst>
  <pc:docChgLst>
    <pc:chgData name="Adina Farinango" userId="33d2282c-26e6-499a-8585-f7494e0b621e" providerId="ADAL" clId="{4C1319DA-BED7-214D-811B-90CCB43508C8}"/>
    <pc:docChg chg="undo custSel modSld">
      <pc:chgData name="Adina Farinango" userId="33d2282c-26e6-499a-8585-f7494e0b621e" providerId="ADAL" clId="{4C1319DA-BED7-214D-811B-90CCB43508C8}" dt="2024-01-05T17:03:43.328" v="54" actId="478"/>
      <pc:docMkLst>
        <pc:docMk/>
      </pc:docMkLst>
      <pc:sldChg chg="addSp delSp modSp mod modCm">
        <pc:chgData name="Adina Farinango" userId="33d2282c-26e6-499a-8585-f7494e0b621e" providerId="ADAL" clId="{4C1319DA-BED7-214D-811B-90CCB43508C8}" dt="2024-01-05T17:03:43.328" v="54" actId="478"/>
        <pc:sldMkLst>
          <pc:docMk/>
          <pc:sldMk cId="366165314" sldId="256"/>
        </pc:sldMkLst>
        <pc:spChg chg="add del mod">
          <ac:chgData name="Adina Farinango" userId="33d2282c-26e6-499a-8585-f7494e0b621e" providerId="ADAL" clId="{4C1319DA-BED7-214D-811B-90CCB43508C8}" dt="2024-01-05T16:29:33.519" v="21" actId="478"/>
          <ac:spMkLst>
            <pc:docMk/>
            <pc:sldMk cId="366165314" sldId="256"/>
            <ac:spMk id="5" creationId="{E5D2E556-ADAD-6491-4B42-4984E6BA7E33}"/>
          </ac:spMkLst>
        </pc:spChg>
        <pc:spChg chg="add del">
          <ac:chgData name="Adina Farinango" userId="33d2282c-26e6-499a-8585-f7494e0b621e" providerId="ADAL" clId="{4C1319DA-BED7-214D-811B-90CCB43508C8}" dt="2024-01-05T16:29:28.044" v="15" actId="22"/>
          <ac:spMkLst>
            <pc:docMk/>
            <pc:sldMk cId="366165314" sldId="256"/>
            <ac:spMk id="6" creationId="{BE829F2E-E963-3D58-B84E-03954BB29516}"/>
          </ac:spMkLst>
        </pc:spChg>
        <pc:spChg chg="add del mod">
          <ac:chgData name="Adina Farinango" userId="33d2282c-26e6-499a-8585-f7494e0b621e" providerId="ADAL" clId="{4C1319DA-BED7-214D-811B-90CCB43508C8}" dt="2024-01-05T16:29:27.400" v="13" actId="767"/>
          <ac:spMkLst>
            <pc:docMk/>
            <pc:sldMk cId="366165314" sldId="256"/>
            <ac:spMk id="8" creationId="{A2E7366B-4CA7-305D-C063-CFEAAD42BFF2}"/>
          </ac:spMkLst>
        </pc:spChg>
        <pc:spChg chg="add del mod">
          <ac:chgData name="Adina Farinango" userId="33d2282c-26e6-499a-8585-f7494e0b621e" providerId="ADAL" clId="{4C1319DA-BED7-214D-811B-90CCB43508C8}" dt="2024-01-05T16:29:26.831" v="11" actId="22"/>
          <ac:spMkLst>
            <pc:docMk/>
            <pc:sldMk cId="366165314" sldId="256"/>
            <ac:spMk id="10" creationId="{2B30A1EF-7F61-BD42-2E97-CEF290CB57C9}"/>
          </ac:spMkLst>
        </pc:spChg>
        <pc:spChg chg="mod">
          <ac:chgData name="Adina Farinango" userId="33d2282c-26e6-499a-8585-f7494e0b621e" providerId="ADAL" clId="{4C1319DA-BED7-214D-811B-90CCB43508C8}" dt="2024-01-05T16:29:33.828" v="22"/>
          <ac:spMkLst>
            <pc:docMk/>
            <pc:sldMk cId="366165314" sldId="256"/>
            <ac:spMk id="12" creationId="{51DD408A-FF45-D411-6CF4-9181D1E0E061}"/>
          </ac:spMkLst>
        </pc:spChg>
        <pc:spChg chg="mod">
          <ac:chgData name="Adina Farinango" userId="33d2282c-26e6-499a-8585-f7494e0b621e" providerId="ADAL" clId="{4C1319DA-BED7-214D-811B-90CCB43508C8}" dt="2024-01-05T16:29:33.828" v="22"/>
          <ac:spMkLst>
            <pc:docMk/>
            <pc:sldMk cId="366165314" sldId="256"/>
            <ac:spMk id="15" creationId="{639D42E4-BD4D-9C58-CDF8-3BD955849ECC}"/>
          </ac:spMkLst>
        </pc:spChg>
        <pc:spChg chg="mod">
          <ac:chgData name="Adina Farinango" userId="33d2282c-26e6-499a-8585-f7494e0b621e" providerId="ADAL" clId="{4C1319DA-BED7-214D-811B-90CCB43508C8}" dt="2024-01-05T16:29:33.828" v="22"/>
          <ac:spMkLst>
            <pc:docMk/>
            <pc:sldMk cId="366165314" sldId="256"/>
            <ac:spMk id="16" creationId="{2CE3A2DD-F513-3A99-DED3-541A7F29D968}"/>
          </ac:spMkLst>
        </pc:spChg>
        <pc:spChg chg="mod">
          <ac:chgData name="Adina Farinango" userId="33d2282c-26e6-499a-8585-f7494e0b621e" providerId="ADAL" clId="{4C1319DA-BED7-214D-811B-90CCB43508C8}" dt="2024-01-05T16:29:33.828" v="22"/>
          <ac:spMkLst>
            <pc:docMk/>
            <pc:sldMk cId="366165314" sldId="256"/>
            <ac:spMk id="17" creationId="{09AD8F97-0077-A1DA-CBE0-DF7E5ABAA87C}"/>
          </ac:spMkLst>
        </pc:spChg>
        <pc:spChg chg="add del mod">
          <ac:chgData name="Adina Farinango" userId="33d2282c-26e6-499a-8585-f7494e0b621e" providerId="ADAL" clId="{4C1319DA-BED7-214D-811B-90CCB43508C8}" dt="2024-01-05T17:03:43.328" v="54" actId="478"/>
          <ac:spMkLst>
            <pc:docMk/>
            <pc:sldMk cId="366165314" sldId="256"/>
            <ac:spMk id="18" creationId="{31E03DA9-FACA-F189-A3AB-721747904EE4}"/>
          </ac:spMkLst>
        </pc:spChg>
        <pc:spChg chg="add mod">
          <ac:chgData name="Adina Farinango" userId="33d2282c-26e6-499a-8585-f7494e0b621e" providerId="ADAL" clId="{4C1319DA-BED7-214D-811B-90CCB43508C8}" dt="2024-01-05T17:03:41.347" v="53" actId="207"/>
          <ac:spMkLst>
            <pc:docMk/>
            <pc:sldMk cId="366165314" sldId="256"/>
            <ac:spMk id="19" creationId="{32AACD9C-269F-BA26-F22D-69DC52A1486B}"/>
          </ac:spMkLst>
        </pc:spChg>
        <pc:grpChg chg="add mod">
          <ac:chgData name="Adina Farinango" userId="33d2282c-26e6-499a-8585-f7494e0b621e" providerId="ADAL" clId="{4C1319DA-BED7-214D-811B-90CCB43508C8}" dt="2024-01-05T16:31:55.292" v="52" actId="1076"/>
          <ac:grpSpMkLst>
            <pc:docMk/>
            <pc:sldMk cId="366165314" sldId="256"/>
            <ac:grpSpMk id="11" creationId="{3520CA75-CD5A-6E9D-E203-34E6195AA8C6}"/>
          </ac:grpSpMkLst>
        </pc:grpChg>
        <pc:grpChg chg="mod">
          <ac:chgData name="Adina Farinango" userId="33d2282c-26e6-499a-8585-f7494e0b621e" providerId="ADAL" clId="{4C1319DA-BED7-214D-811B-90CCB43508C8}" dt="2024-01-05T16:29:33.828" v="22"/>
          <ac:grpSpMkLst>
            <pc:docMk/>
            <pc:sldMk cId="366165314" sldId="256"/>
            <ac:grpSpMk id="13" creationId="{A2423953-0540-E32E-45E2-058B35A65097}"/>
          </ac:grpSpMkLst>
        </pc:grpChg>
        <pc:grpChg chg="mod">
          <ac:chgData name="Adina Farinango" userId="33d2282c-26e6-499a-8585-f7494e0b621e" providerId="ADAL" clId="{4C1319DA-BED7-214D-811B-90CCB43508C8}" dt="2024-01-05T16:29:33.828" v="22"/>
          <ac:grpSpMkLst>
            <pc:docMk/>
            <pc:sldMk cId="366165314" sldId="256"/>
            <ac:grpSpMk id="14" creationId="{495ECC06-7E17-6968-620D-E8037BBB2C17}"/>
          </ac:grpSpMkLst>
        </pc:grpChg>
        <pc:picChg chg="add del">
          <ac:chgData name="Adina Farinango" userId="33d2282c-26e6-499a-8585-f7494e0b621e" providerId="ADAL" clId="{4C1319DA-BED7-214D-811B-90CCB43508C8}" dt="2024-01-05T16:29:29.423" v="17" actId="478"/>
          <ac:picMkLst>
            <pc:docMk/>
            <pc:sldMk cId="366165314" sldId="256"/>
            <ac:picMk id="7" creationId="{34459F35-08F6-39FD-F073-163DD14B6603}"/>
          </ac:picMkLst>
        </pc:picChg>
        <pc:extLst>
          <p:ext xmlns:p="http://schemas.openxmlformats.org/presentationml/2006/main" uri="{D6D511B9-2390-475A-947B-AFAB55BFBCF1}">
            <pc226:cmChg xmlns:pc226="http://schemas.microsoft.com/office/powerpoint/2022/06/main/command" chg="mod">
              <pc226:chgData name="Adina Farinango" userId="33d2282c-26e6-499a-8585-f7494e0b621e" providerId="ADAL" clId="{4C1319DA-BED7-214D-811B-90CCB43508C8}" dt="2024-01-05T16:29:29.465" v="18" actId="2056"/>
              <pc2:cmMkLst xmlns:pc2="http://schemas.microsoft.com/office/powerpoint/2019/9/main/command">
                <pc:docMk/>
                <pc:sldMk cId="366165314" sldId="256"/>
                <pc2:cmMk id="{D3B29274-CA1B-420E-B87C-0FDAD3B05B92}"/>
              </pc2:cmMkLst>
            </pc226:cmChg>
          </p:ext>
        </pc:extLst>
      </pc:sldChg>
    </pc:docChg>
  </pc:docChgLst>
  <pc:docChgLst>
    <pc:chgData name="Adina Farinango" userId="33d2282c-26e6-499a-8585-f7494e0b621e" providerId="ADAL" clId="{ACBC8D00-F9ED-ED45-942F-76E937586B1E}"/>
    <pc:docChg chg="undo custSel addSld delSld modSld sldOrd">
      <pc:chgData name="Adina Farinango" userId="33d2282c-26e6-499a-8585-f7494e0b621e" providerId="ADAL" clId="{ACBC8D00-F9ED-ED45-942F-76E937586B1E}" dt="2023-12-15T17:09:23.872" v="606" actId="2696"/>
      <pc:docMkLst>
        <pc:docMk/>
      </pc:docMkLst>
      <pc:sldChg chg="addSp delSp modSp mod modNotesTx">
        <pc:chgData name="Adina Farinango" userId="33d2282c-26e6-499a-8585-f7494e0b621e" providerId="ADAL" clId="{ACBC8D00-F9ED-ED45-942F-76E937586B1E}" dt="2023-12-15T17:03:35.412" v="497"/>
        <pc:sldMkLst>
          <pc:docMk/>
          <pc:sldMk cId="366165314" sldId="256"/>
        </pc:sldMkLst>
        <pc:spChg chg="mod">
          <ac:chgData name="Adina Farinango" userId="33d2282c-26e6-499a-8585-f7494e0b621e" providerId="ADAL" clId="{ACBC8D00-F9ED-ED45-942F-76E937586B1E}" dt="2023-12-15T16:20:25.510" v="20" actId="20577"/>
          <ac:spMkLst>
            <pc:docMk/>
            <pc:sldMk cId="366165314" sldId="256"/>
            <ac:spMk id="2" creationId="{83838FC1-F6EA-0FF2-1186-8AA89C1773DE}"/>
          </ac:spMkLst>
        </pc:spChg>
        <pc:spChg chg="mod">
          <ac:chgData name="Adina Farinango" userId="33d2282c-26e6-499a-8585-f7494e0b621e" providerId="ADAL" clId="{ACBC8D00-F9ED-ED45-942F-76E937586B1E}" dt="2023-12-15T17:03:35.412" v="497"/>
          <ac:spMkLst>
            <pc:docMk/>
            <pc:sldMk cId="366165314" sldId="256"/>
            <ac:spMk id="3" creationId="{EEB83080-3F95-6FC4-E48C-C7B3F41CB324}"/>
          </ac:spMkLst>
        </pc:spChg>
        <pc:spChg chg="add mod">
          <ac:chgData name="Adina Farinango" userId="33d2282c-26e6-499a-8585-f7494e0b621e" providerId="ADAL" clId="{ACBC8D00-F9ED-ED45-942F-76E937586B1E}" dt="2023-12-15T17:03:35.412" v="497"/>
          <ac:spMkLst>
            <pc:docMk/>
            <pc:sldMk cId="366165314" sldId="256"/>
            <ac:spMk id="5" creationId="{E5D2E556-ADAD-6491-4B42-4984E6BA7E33}"/>
          </ac:spMkLst>
        </pc:spChg>
        <pc:picChg chg="del">
          <ac:chgData name="Adina Farinango" userId="33d2282c-26e6-499a-8585-f7494e0b621e" providerId="ADAL" clId="{ACBC8D00-F9ED-ED45-942F-76E937586B1E}" dt="2023-12-15T16:19:34.238" v="2" actId="478"/>
          <ac:picMkLst>
            <pc:docMk/>
            <pc:sldMk cId="366165314" sldId="256"/>
            <ac:picMk id="14" creationId="{E9C9A4EC-63F3-22C1-F3E1-A377BE5CFF03}"/>
          </ac:picMkLst>
        </pc:picChg>
      </pc:sldChg>
      <pc:sldChg chg="addSp delSp modSp mod">
        <pc:chgData name="Adina Farinango" userId="33d2282c-26e6-499a-8585-f7494e0b621e" providerId="ADAL" clId="{ACBC8D00-F9ED-ED45-942F-76E937586B1E}" dt="2023-12-15T17:03:35.412" v="497"/>
        <pc:sldMkLst>
          <pc:docMk/>
          <pc:sldMk cId="681283887" sldId="257"/>
        </pc:sldMkLst>
        <pc:spChg chg="add del mod">
          <ac:chgData name="Adina Farinango" userId="33d2282c-26e6-499a-8585-f7494e0b621e" providerId="ADAL" clId="{ACBC8D00-F9ED-ED45-942F-76E937586B1E}" dt="2023-12-15T16:22:56.718" v="57" actId="478"/>
          <ac:spMkLst>
            <pc:docMk/>
            <pc:sldMk cId="681283887" sldId="257"/>
            <ac:spMk id="3" creationId="{B0DB9176-BF09-474D-C96A-88EC024386ED}"/>
          </ac:spMkLst>
        </pc:spChg>
        <pc:spChg chg="add del mod">
          <ac:chgData name="Adina Farinango" userId="33d2282c-26e6-499a-8585-f7494e0b621e" providerId="ADAL" clId="{ACBC8D00-F9ED-ED45-942F-76E937586B1E}" dt="2023-12-15T16:23:09.525" v="61" actId="478"/>
          <ac:spMkLst>
            <pc:docMk/>
            <pc:sldMk cId="681283887" sldId="257"/>
            <ac:spMk id="4" creationId="{4E6F9799-2ADA-18FA-F82D-E7EEF0D8FA56}"/>
          </ac:spMkLst>
        </pc:spChg>
        <pc:spChg chg="add mod">
          <ac:chgData name="Adina Farinango" userId="33d2282c-26e6-499a-8585-f7494e0b621e" providerId="ADAL" clId="{ACBC8D00-F9ED-ED45-942F-76E937586B1E}" dt="2023-12-15T16:26:16.490" v="103" actId="1076"/>
          <ac:spMkLst>
            <pc:docMk/>
            <pc:sldMk cId="681283887" sldId="257"/>
            <ac:spMk id="5" creationId="{522F1036-2075-C969-8379-83765B4A8DF2}"/>
          </ac:spMkLst>
        </pc:spChg>
        <pc:spChg chg="add mod">
          <ac:chgData name="Adina Farinango" userId="33d2282c-26e6-499a-8585-f7494e0b621e" providerId="ADAL" clId="{ACBC8D00-F9ED-ED45-942F-76E937586B1E}" dt="2023-12-15T16:26:16.490" v="103" actId="1076"/>
          <ac:spMkLst>
            <pc:docMk/>
            <pc:sldMk cId="681283887" sldId="257"/>
            <ac:spMk id="7" creationId="{992EB8F2-10F7-F1B9-AFC6-9DE3296AA64B}"/>
          </ac:spMkLst>
        </pc:spChg>
        <pc:spChg chg="mod">
          <ac:chgData name="Adina Farinango" userId="33d2282c-26e6-499a-8585-f7494e0b621e" providerId="ADAL" clId="{ACBC8D00-F9ED-ED45-942F-76E937586B1E}" dt="2023-12-15T17:03:35.412" v="497"/>
          <ac:spMkLst>
            <pc:docMk/>
            <pc:sldMk cId="681283887" sldId="257"/>
            <ac:spMk id="9" creationId="{32F3E29A-A1FC-29EF-2051-6D944B011BCB}"/>
          </ac:spMkLst>
        </pc:spChg>
        <pc:spChg chg="add mod">
          <ac:chgData name="Adina Farinango" userId="33d2282c-26e6-499a-8585-f7494e0b621e" providerId="ADAL" clId="{ACBC8D00-F9ED-ED45-942F-76E937586B1E}" dt="2023-12-15T16:26:16.490" v="103" actId="1076"/>
          <ac:spMkLst>
            <pc:docMk/>
            <pc:sldMk cId="681283887" sldId="257"/>
            <ac:spMk id="10" creationId="{FE87ABB2-FDC3-2DA0-EA79-455DC681E491}"/>
          </ac:spMkLst>
        </pc:spChg>
        <pc:spChg chg="mod">
          <ac:chgData name="Adina Farinango" userId="33d2282c-26e6-499a-8585-f7494e0b621e" providerId="ADAL" clId="{ACBC8D00-F9ED-ED45-942F-76E937586B1E}" dt="2023-12-15T16:34:07.810" v="106" actId="1076"/>
          <ac:spMkLst>
            <pc:docMk/>
            <pc:sldMk cId="681283887" sldId="257"/>
            <ac:spMk id="11" creationId="{0C54AD8E-7FD5-6443-8F80-DAA20D1BAD92}"/>
          </ac:spMkLst>
        </pc:spChg>
        <pc:spChg chg="add mod">
          <ac:chgData name="Adina Farinango" userId="33d2282c-26e6-499a-8585-f7494e0b621e" providerId="ADAL" clId="{ACBC8D00-F9ED-ED45-942F-76E937586B1E}" dt="2023-12-15T16:26:16.490" v="103" actId="1076"/>
          <ac:spMkLst>
            <pc:docMk/>
            <pc:sldMk cId="681283887" sldId="257"/>
            <ac:spMk id="13" creationId="{23F8561E-3C49-3806-B54E-25E531C5C9CD}"/>
          </ac:spMkLst>
        </pc:spChg>
        <pc:spChg chg="add mod">
          <ac:chgData name="Adina Farinango" userId="33d2282c-26e6-499a-8585-f7494e0b621e" providerId="ADAL" clId="{ACBC8D00-F9ED-ED45-942F-76E937586B1E}" dt="2023-12-15T16:26:16.490" v="103" actId="1076"/>
          <ac:spMkLst>
            <pc:docMk/>
            <pc:sldMk cId="681283887" sldId="257"/>
            <ac:spMk id="14" creationId="{3AC1407C-B1AD-3149-DB48-E15FE486F80A}"/>
          </ac:spMkLst>
        </pc:spChg>
        <pc:spChg chg="add mod">
          <ac:chgData name="Adina Farinango" userId="33d2282c-26e6-499a-8585-f7494e0b621e" providerId="ADAL" clId="{ACBC8D00-F9ED-ED45-942F-76E937586B1E}" dt="2023-12-15T16:26:16.490" v="103" actId="1076"/>
          <ac:spMkLst>
            <pc:docMk/>
            <pc:sldMk cId="681283887" sldId="257"/>
            <ac:spMk id="16" creationId="{DD6AB408-21AB-7467-48BF-453FE9E75672}"/>
          </ac:spMkLst>
        </pc:spChg>
        <pc:spChg chg="add mod">
          <ac:chgData name="Adina Farinango" userId="33d2282c-26e6-499a-8585-f7494e0b621e" providerId="ADAL" clId="{ACBC8D00-F9ED-ED45-942F-76E937586B1E}" dt="2023-12-15T16:26:16.490" v="103" actId="1076"/>
          <ac:spMkLst>
            <pc:docMk/>
            <pc:sldMk cId="681283887" sldId="257"/>
            <ac:spMk id="18" creationId="{C8B19EEB-EBC8-8806-F3DF-83B4D23465A5}"/>
          </ac:spMkLst>
        </pc:spChg>
        <pc:spChg chg="add mod">
          <ac:chgData name="Adina Farinango" userId="33d2282c-26e6-499a-8585-f7494e0b621e" providerId="ADAL" clId="{ACBC8D00-F9ED-ED45-942F-76E937586B1E}" dt="2023-12-15T16:26:16.490" v="103" actId="1076"/>
          <ac:spMkLst>
            <pc:docMk/>
            <pc:sldMk cId="681283887" sldId="257"/>
            <ac:spMk id="19" creationId="{485E2C44-C254-181D-00BD-F2E43E834453}"/>
          </ac:spMkLst>
        </pc:spChg>
        <pc:graphicFrameChg chg="del">
          <ac:chgData name="Adina Farinango" userId="33d2282c-26e6-499a-8585-f7494e0b621e" providerId="ADAL" clId="{ACBC8D00-F9ED-ED45-942F-76E937586B1E}" dt="2023-12-15T16:22:43.630" v="53" actId="478"/>
          <ac:graphicFrameMkLst>
            <pc:docMk/>
            <pc:sldMk cId="681283887" sldId="257"/>
            <ac:graphicFrameMk id="15" creationId="{1D6130A9-7776-BCFF-6AD0-9B1254864F36}"/>
          </ac:graphicFrameMkLst>
        </pc:graphicFrameChg>
        <pc:cxnChg chg="add mod">
          <ac:chgData name="Adina Farinango" userId="33d2282c-26e6-499a-8585-f7494e0b621e" providerId="ADAL" clId="{ACBC8D00-F9ED-ED45-942F-76E937586B1E}" dt="2023-12-15T16:26:16.490" v="103" actId="1076"/>
          <ac:cxnSpMkLst>
            <pc:docMk/>
            <pc:sldMk cId="681283887" sldId="257"/>
            <ac:cxnSpMk id="6" creationId="{D830F5A2-6BF5-C48C-8FA4-A516D21DAFE9}"/>
          </ac:cxnSpMkLst>
        </pc:cxnChg>
        <pc:cxnChg chg="add mod">
          <ac:chgData name="Adina Farinango" userId="33d2282c-26e6-499a-8585-f7494e0b621e" providerId="ADAL" clId="{ACBC8D00-F9ED-ED45-942F-76E937586B1E}" dt="2023-12-15T16:26:16.490" v="103" actId="1076"/>
          <ac:cxnSpMkLst>
            <pc:docMk/>
            <pc:sldMk cId="681283887" sldId="257"/>
            <ac:cxnSpMk id="8" creationId="{A436BE18-E3E0-B0EE-E0AE-70C33D8908BD}"/>
          </ac:cxnSpMkLst>
        </pc:cxnChg>
        <pc:cxnChg chg="add mod">
          <ac:chgData name="Adina Farinango" userId="33d2282c-26e6-499a-8585-f7494e0b621e" providerId="ADAL" clId="{ACBC8D00-F9ED-ED45-942F-76E937586B1E}" dt="2023-12-15T16:26:16.490" v="103" actId="1076"/>
          <ac:cxnSpMkLst>
            <pc:docMk/>
            <pc:sldMk cId="681283887" sldId="257"/>
            <ac:cxnSpMk id="12" creationId="{7E58A241-0BC4-3218-5B39-C706D8DD958E}"/>
          </ac:cxnSpMkLst>
        </pc:cxnChg>
        <pc:cxnChg chg="add mod">
          <ac:chgData name="Adina Farinango" userId="33d2282c-26e6-499a-8585-f7494e0b621e" providerId="ADAL" clId="{ACBC8D00-F9ED-ED45-942F-76E937586B1E}" dt="2023-12-15T16:26:16.490" v="103" actId="1076"/>
          <ac:cxnSpMkLst>
            <pc:docMk/>
            <pc:sldMk cId="681283887" sldId="257"/>
            <ac:cxnSpMk id="17" creationId="{42BA1F94-231B-A7CB-DBFF-921FC5F44F56}"/>
          </ac:cxnSpMkLst>
        </pc:cxnChg>
      </pc:sldChg>
      <pc:sldChg chg="del">
        <pc:chgData name="Adina Farinango" userId="33d2282c-26e6-499a-8585-f7494e0b621e" providerId="ADAL" clId="{ACBC8D00-F9ED-ED45-942F-76E937586B1E}" dt="2023-12-15T16:47:35.888" v="195" actId="2696"/>
        <pc:sldMkLst>
          <pc:docMk/>
          <pc:sldMk cId="2776004926" sldId="258"/>
        </pc:sldMkLst>
      </pc:sldChg>
      <pc:sldChg chg="modSp del">
        <pc:chgData name="Adina Farinango" userId="33d2282c-26e6-499a-8585-f7494e0b621e" providerId="ADAL" clId="{ACBC8D00-F9ED-ED45-942F-76E937586B1E}" dt="2023-12-15T17:09:23.779" v="600" actId="2696"/>
        <pc:sldMkLst>
          <pc:docMk/>
          <pc:sldMk cId="3927355165" sldId="259"/>
        </pc:sldMkLst>
        <pc:spChg chg="mod">
          <ac:chgData name="Adina Farinango" userId="33d2282c-26e6-499a-8585-f7494e0b621e" providerId="ADAL" clId="{ACBC8D00-F9ED-ED45-942F-76E937586B1E}" dt="2023-12-15T17:03:35.412" v="497"/>
          <ac:spMkLst>
            <pc:docMk/>
            <pc:sldMk cId="3927355165" sldId="259"/>
            <ac:spMk id="3" creationId="{30367043-8233-0F0B-29B1-4B19C24CC6D0}"/>
          </ac:spMkLst>
        </pc:spChg>
        <pc:spChg chg="mod">
          <ac:chgData name="Adina Farinango" userId="33d2282c-26e6-499a-8585-f7494e0b621e" providerId="ADAL" clId="{ACBC8D00-F9ED-ED45-942F-76E937586B1E}" dt="2023-12-15T17:03:35.412" v="497"/>
          <ac:spMkLst>
            <pc:docMk/>
            <pc:sldMk cId="3927355165" sldId="259"/>
            <ac:spMk id="4" creationId="{12BDA435-DCB1-4C58-3FD9-9F49980D6065}"/>
          </ac:spMkLst>
        </pc:spChg>
      </pc:sldChg>
      <pc:sldChg chg="modSp del mod">
        <pc:chgData name="Adina Farinango" userId="33d2282c-26e6-499a-8585-f7494e0b621e" providerId="ADAL" clId="{ACBC8D00-F9ED-ED45-942F-76E937586B1E}" dt="2023-12-15T17:09:23.750" v="597" actId="2696"/>
        <pc:sldMkLst>
          <pc:docMk/>
          <pc:sldMk cId="1279625587" sldId="260"/>
        </pc:sldMkLst>
        <pc:spChg chg="mod">
          <ac:chgData name="Adina Farinango" userId="33d2282c-26e6-499a-8585-f7494e0b621e" providerId="ADAL" clId="{ACBC8D00-F9ED-ED45-942F-76E937586B1E}" dt="2023-12-15T17:03:35.412" v="497"/>
          <ac:spMkLst>
            <pc:docMk/>
            <pc:sldMk cId="1279625587" sldId="260"/>
            <ac:spMk id="2" creationId="{B316BC74-97F5-E217-7077-45B47C0C91D9}"/>
          </ac:spMkLst>
        </pc:spChg>
        <pc:spChg chg="mod">
          <ac:chgData name="Adina Farinango" userId="33d2282c-26e6-499a-8585-f7494e0b621e" providerId="ADAL" clId="{ACBC8D00-F9ED-ED45-942F-76E937586B1E}" dt="2023-12-15T17:03:35.412" v="497"/>
          <ac:spMkLst>
            <pc:docMk/>
            <pc:sldMk cId="1279625587" sldId="260"/>
            <ac:spMk id="3" creationId="{963B83B7-AEE3-1513-12BC-4765927A8204}"/>
          </ac:spMkLst>
        </pc:spChg>
        <pc:spChg chg="mod">
          <ac:chgData name="Adina Farinango" userId="33d2282c-26e6-499a-8585-f7494e0b621e" providerId="ADAL" clId="{ACBC8D00-F9ED-ED45-942F-76E937586B1E}" dt="2023-12-15T17:03:35.412" v="497"/>
          <ac:spMkLst>
            <pc:docMk/>
            <pc:sldMk cId="1279625587" sldId="260"/>
            <ac:spMk id="4" creationId="{EEAE63DD-83AB-85A8-E590-2BB53C6AF45B}"/>
          </ac:spMkLst>
        </pc:spChg>
      </pc:sldChg>
      <pc:sldChg chg="modSp del mod">
        <pc:chgData name="Adina Farinango" userId="33d2282c-26e6-499a-8585-f7494e0b621e" providerId="ADAL" clId="{ACBC8D00-F9ED-ED45-942F-76E937586B1E}" dt="2023-12-15T17:09:23.740" v="595" actId="2696"/>
        <pc:sldMkLst>
          <pc:docMk/>
          <pc:sldMk cId="429189496" sldId="261"/>
        </pc:sldMkLst>
        <pc:spChg chg="mod">
          <ac:chgData name="Adina Farinango" userId="33d2282c-26e6-499a-8585-f7494e0b621e" providerId="ADAL" clId="{ACBC8D00-F9ED-ED45-942F-76E937586B1E}" dt="2023-12-15T17:03:35.412" v="497"/>
          <ac:spMkLst>
            <pc:docMk/>
            <pc:sldMk cId="429189496" sldId="261"/>
            <ac:spMk id="3" creationId="{4DEB94E5-5340-48BC-3C51-40D6199CEEB2}"/>
          </ac:spMkLst>
        </pc:spChg>
        <pc:spChg chg="mod">
          <ac:chgData name="Adina Farinango" userId="33d2282c-26e6-499a-8585-f7494e0b621e" providerId="ADAL" clId="{ACBC8D00-F9ED-ED45-942F-76E937586B1E}" dt="2023-12-15T17:03:35.412" v="497"/>
          <ac:spMkLst>
            <pc:docMk/>
            <pc:sldMk cId="429189496" sldId="261"/>
            <ac:spMk id="4" creationId="{58B5B12F-8B2C-A49A-1304-BA3E9328EA14}"/>
          </ac:spMkLst>
        </pc:spChg>
      </pc:sldChg>
      <pc:sldChg chg="modSp del mod">
        <pc:chgData name="Adina Farinango" userId="33d2282c-26e6-499a-8585-f7494e0b621e" providerId="ADAL" clId="{ACBC8D00-F9ED-ED45-942F-76E937586B1E}" dt="2023-12-15T17:09:23.801" v="603" actId="2696"/>
        <pc:sldMkLst>
          <pc:docMk/>
          <pc:sldMk cId="1960513740" sldId="262"/>
        </pc:sldMkLst>
        <pc:spChg chg="mod">
          <ac:chgData name="Adina Farinango" userId="33d2282c-26e6-499a-8585-f7494e0b621e" providerId="ADAL" clId="{ACBC8D00-F9ED-ED45-942F-76E937586B1E}" dt="2023-12-15T17:03:35.412" v="497"/>
          <ac:spMkLst>
            <pc:docMk/>
            <pc:sldMk cId="1960513740" sldId="262"/>
            <ac:spMk id="3" creationId="{E9412C8F-7F08-82A6-B629-7C8216BB2721}"/>
          </ac:spMkLst>
        </pc:spChg>
        <pc:spChg chg="mod">
          <ac:chgData name="Adina Farinango" userId="33d2282c-26e6-499a-8585-f7494e0b621e" providerId="ADAL" clId="{ACBC8D00-F9ED-ED45-942F-76E937586B1E}" dt="2023-12-15T17:03:35.412" v="497"/>
          <ac:spMkLst>
            <pc:docMk/>
            <pc:sldMk cId="1960513740" sldId="262"/>
            <ac:spMk id="4" creationId="{21DC984D-22E3-7294-EBEE-E42E7D5CFB8C}"/>
          </ac:spMkLst>
        </pc:spChg>
      </pc:sldChg>
      <pc:sldChg chg="modSp del">
        <pc:chgData name="Adina Farinango" userId="33d2282c-26e6-499a-8585-f7494e0b621e" providerId="ADAL" clId="{ACBC8D00-F9ED-ED45-942F-76E937586B1E}" dt="2023-12-15T17:09:23.813" v="604" actId="2696"/>
        <pc:sldMkLst>
          <pc:docMk/>
          <pc:sldMk cId="2480846035" sldId="263"/>
        </pc:sldMkLst>
        <pc:spChg chg="mod">
          <ac:chgData name="Adina Farinango" userId="33d2282c-26e6-499a-8585-f7494e0b621e" providerId="ADAL" clId="{ACBC8D00-F9ED-ED45-942F-76E937586B1E}" dt="2023-12-15T17:03:35.412" v="497"/>
          <ac:spMkLst>
            <pc:docMk/>
            <pc:sldMk cId="2480846035" sldId="263"/>
            <ac:spMk id="4" creationId="{F80A1DB2-1823-50C2-E159-3FA5E5978B98}"/>
          </ac:spMkLst>
        </pc:spChg>
      </pc:sldChg>
      <pc:sldChg chg="modSp del">
        <pc:chgData name="Adina Farinango" userId="33d2282c-26e6-499a-8585-f7494e0b621e" providerId="ADAL" clId="{ACBC8D00-F9ED-ED45-942F-76E937586B1E}" dt="2023-12-15T17:09:23.781" v="601" actId="2696"/>
        <pc:sldMkLst>
          <pc:docMk/>
          <pc:sldMk cId="2751287882" sldId="264"/>
        </pc:sldMkLst>
        <pc:spChg chg="mod">
          <ac:chgData name="Adina Farinango" userId="33d2282c-26e6-499a-8585-f7494e0b621e" providerId="ADAL" clId="{ACBC8D00-F9ED-ED45-942F-76E937586B1E}" dt="2023-12-15T17:03:35.412" v="497"/>
          <ac:spMkLst>
            <pc:docMk/>
            <pc:sldMk cId="2751287882" sldId="264"/>
            <ac:spMk id="4" creationId="{F80A1DB2-1823-50C2-E159-3FA5E5978B98}"/>
          </ac:spMkLst>
        </pc:spChg>
      </pc:sldChg>
      <pc:sldChg chg="modSp del">
        <pc:chgData name="Adina Farinango" userId="33d2282c-26e6-499a-8585-f7494e0b621e" providerId="ADAL" clId="{ACBC8D00-F9ED-ED45-942F-76E937586B1E}" dt="2023-12-15T17:09:23.753" v="598" actId="2696"/>
        <pc:sldMkLst>
          <pc:docMk/>
          <pc:sldMk cId="3651635631" sldId="265"/>
        </pc:sldMkLst>
        <pc:spChg chg="mod">
          <ac:chgData name="Adina Farinango" userId="33d2282c-26e6-499a-8585-f7494e0b621e" providerId="ADAL" clId="{ACBC8D00-F9ED-ED45-942F-76E937586B1E}" dt="2023-12-15T17:03:35.412" v="497"/>
          <ac:spMkLst>
            <pc:docMk/>
            <pc:sldMk cId="3651635631" sldId="265"/>
            <ac:spMk id="4" creationId="{F80A1DB2-1823-50C2-E159-3FA5E5978B98}"/>
          </ac:spMkLst>
        </pc:spChg>
      </pc:sldChg>
      <pc:sldChg chg="modSp del">
        <pc:chgData name="Adina Farinango" userId="33d2282c-26e6-499a-8585-f7494e0b621e" providerId="ADAL" clId="{ACBC8D00-F9ED-ED45-942F-76E937586B1E}" dt="2023-12-15T17:09:23.783" v="602" actId="2696"/>
        <pc:sldMkLst>
          <pc:docMk/>
          <pc:sldMk cId="3134011476" sldId="266"/>
        </pc:sldMkLst>
        <pc:spChg chg="mod">
          <ac:chgData name="Adina Farinango" userId="33d2282c-26e6-499a-8585-f7494e0b621e" providerId="ADAL" clId="{ACBC8D00-F9ED-ED45-942F-76E937586B1E}" dt="2023-12-15T17:03:35.412" v="497"/>
          <ac:spMkLst>
            <pc:docMk/>
            <pc:sldMk cId="3134011476" sldId="266"/>
            <ac:spMk id="4" creationId="{F80A1DB2-1823-50C2-E159-3FA5E5978B98}"/>
          </ac:spMkLst>
        </pc:spChg>
      </pc:sldChg>
      <pc:sldChg chg="modSp del mod">
        <pc:chgData name="Adina Farinango" userId="33d2282c-26e6-499a-8585-f7494e0b621e" providerId="ADAL" clId="{ACBC8D00-F9ED-ED45-942F-76E937586B1E}" dt="2023-12-15T17:09:23.748" v="596" actId="2696"/>
        <pc:sldMkLst>
          <pc:docMk/>
          <pc:sldMk cId="2043324326" sldId="267"/>
        </pc:sldMkLst>
        <pc:spChg chg="mod">
          <ac:chgData name="Adina Farinango" userId="33d2282c-26e6-499a-8585-f7494e0b621e" providerId="ADAL" clId="{ACBC8D00-F9ED-ED45-942F-76E937586B1E}" dt="2023-12-15T17:03:35.412" v="497"/>
          <ac:spMkLst>
            <pc:docMk/>
            <pc:sldMk cId="2043324326" sldId="267"/>
            <ac:spMk id="3" creationId="{0FBC5DB8-5271-9F84-BBED-C0910CE1E1BE}"/>
          </ac:spMkLst>
        </pc:spChg>
        <pc:spChg chg="mod">
          <ac:chgData name="Adina Farinango" userId="33d2282c-26e6-499a-8585-f7494e0b621e" providerId="ADAL" clId="{ACBC8D00-F9ED-ED45-942F-76E937586B1E}" dt="2023-12-15T17:03:35.412" v="497"/>
          <ac:spMkLst>
            <pc:docMk/>
            <pc:sldMk cId="2043324326" sldId="267"/>
            <ac:spMk id="4" creationId="{76FCF6FC-EF8E-2F16-3093-93B82AD9563C}"/>
          </ac:spMkLst>
        </pc:spChg>
      </pc:sldChg>
      <pc:sldChg chg="modSp del">
        <pc:chgData name="Adina Farinango" userId="33d2282c-26e6-499a-8585-f7494e0b621e" providerId="ADAL" clId="{ACBC8D00-F9ED-ED45-942F-76E937586B1E}" dt="2023-12-15T17:09:23.836" v="605" actId="2696"/>
        <pc:sldMkLst>
          <pc:docMk/>
          <pc:sldMk cId="2659107323" sldId="268"/>
        </pc:sldMkLst>
        <pc:spChg chg="mod">
          <ac:chgData name="Adina Farinango" userId="33d2282c-26e6-499a-8585-f7494e0b621e" providerId="ADAL" clId="{ACBC8D00-F9ED-ED45-942F-76E937586B1E}" dt="2023-12-15T17:03:35.412" v="497"/>
          <ac:spMkLst>
            <pc:docMk/>
            <pc:sldMk cId="2659107323" sldId="268"/>
            <ac:spMk id="3" creationId="{30A04235-BB87-D060-F8EF-EE535FF73C7D}"/>
          </ac:spMkLst>
        </pc:spChg>
        <pc:spChg chg="mod">
          <ac:chgData name="Adina Farinango" userId="33d2282c-26e6-499a-8585-f7494e0b621e" providerId="ADAL" clId="{ACBC8D00-F9ED-ED45-942F-76E937586B1E}" dt="2023-12-15T17:03:35.412" v="497"/>
          <ac:spMkLst>
            <pc:docMk/>
            <pc:sldMk cId="2659107323" sldId="268"/>
            <ac:spMk id="4" creationId="{50FA0124-A5DB-27CD-516F-08EF6918FA73}"/>
          </ac:spMkLst>
        </pc:spChg>
      </pc:sldChg>
      <pc:sldChg chg="modSp del mod">
        <pc:chgData name="Adina Farinango" userId="33d2282c-26e6-499a-8585-f7494e0b621e" providerId="ADAL" clId="{ACBC8D00-F9ED-ED45-942F-76E937586B1E}" dt="2023-12-15T17:09:23.872" v="606" actId="2696"/>
        <pc:sldMkLst>
          <pc:docMk/>
          <pc:sldMk cId="2966123489" sldId="269"/>
        </pc:sldMkLst>
        <pc:spChg chg="mod">
          <ac:chgData name="Adina Farinango" userId="33d2282c-26e6-499a-8585-f7494e0b621e" providerId="ADAL" clId="{ACBC8D00-F9ED-ED45-942F-76E937586B1E}" dt="2023-12-15T17:03:35.412" v="497"/>
          <ac:spMkLst>
            <pc:docMk/>
            <pc:sldMk cId="2966123489" sldId="269"/>
            <ac:spMk id="3" creationId="{D74017D2-92AF-9E11-C11E-62F051C50DE6}"/>
          </ac:spMkLst>
        </pc:spChg>
        <pc:spChg chg="mod">
          <ac:chgData name="Adina Farinango" userId="33d2282c-26e6-499a-8585-f7494e0b621e" providerId="ADAL" clId="{ACBC8D00-F9ED-ED45-942F-76E937586B1E}" dt="2023-12-15T17:03:35.412" v="497"/>
          <ac:spMkLst>
            <pc:docMk/>
            <pc:sldMk cId="2966123489" sldId="269"/>
            <ac:spMk id="4" creationId="{6856AC8A-038D-DECC-455A-69D29E504134}"/>
          </ac:spMkLst>
        </pc:spChg>
      </pc:sldChg>
      <pc:sldChg chg="addSp modSp add mod ord">
        <pc:chgData name="Adina Farinango" userId="33d2282c-26e6-499a-8585-f7494e0b621e" providerId="ADAL" clId="{ACBC8D00-F9ED-ED45-942F-76E937586B1E}" dt="2023-12-15T17:03:35.412" v="497"/>
        <pc:sldMkLst>
          <pc:docMk/>
          <pc:sldMk cId="2802776367" sldId="270"/>
        </pc:sldMkLst>
        <pc:spChg chg="mod">
          <ac:chgData name="Adina Farinango" userId="33d2282c-26e6-499a-8585-f7494e0b621e" providerId="ADAL" clId="{ACBC8D00-F9ED-ED45-942F-76E937586B1E}" dt="2023-12-15T17:03:35.412" v="497"/>
          <ac:spMkLst>
            <pc:docMk/>
            <pc:sldMk cId="2802776367" sldId="270"/>
            <ac:spMk id="3" creationId="{C8D1F900-1E97-6DEE-6F9D-41D9D6830130}"/>
          </ac:spMkLst>
        </pc:spChg>
        <pc:spChg chg="mod">
          <ac:chgData name="Adina Farinango" userId="33d2282c-26e6-499a-8585-f7494e0b621e" providerId="ADAL" clId="{ACBC8D00-F9ED-ED45-942F-76E937586B1E}" dt="2023-12-15T17:03:35.412" v="497"/>
          <ac:spMkLst>
            <pc:docMk/>
            <pc:sldMk cId="2802776367" sldId="270"/>
            <ac:spMk id="4" creationId="{774E00EB-3D9A-8A40-5A78-3C7FAB2CA9EC}"/>
          </ac:spMkLst>
        </pc:spChg>
        <pc:spChg chg="add mod">
          <ac:chgData name="Adina Farinango" userId="33d2282c-26e6-499a-8585-f7494e0b621e" providerId="ADAL" clId="{ACBC8D00-F9ED-ED45-942F-76E937586B1E}" dt="2023-12-15T16:22:03.119" v="43" actId="113"/>
          <ac:spMkLst>
            <pc:docMk/>
            <pc:sldMk cId="2802776367" sldId="270"/>
            <ac:spMk id="5" creationId="{CF3B7EFF-D8A7-D9B1-CF21-EC047F82C0A6}"/>
          </ac:spMkLst>
        </pc:spChg>
        <pc:spChg chg="mod">
          <ac:chgData name="Adina Farinango" userId="33d2282c-26e6-499a-8585-f7494e0b621e" providerId="ADAL" clId="{ACBC8D00-F9ED-ED45-942F-76E937586B1E}" dt="2023-12-15T16:22:17.156" v="48" actId="1076"/>
          <ac:spMkLst>
            <pc:docMk/>
            <pc:sldMk cId="2802776367" sldId="270"/>
            <ac:spMk id="13" creationId="{90827366-F0A0-19B7-94E9-6D6C2E6B1F09}"/>
          </ac:spMkLst>
        </pc:spChg>
        <pc:spChg chg="mod">
          <ac:chgData name="Adina Farinango" userId="33d2282c-26e6-499a-8585-f7494e0b621e" providerId="ADAL" clId="{ACBC8D00-F9ED-ED45-942F-76E937586B1E}" dt="2023-12-15T16:22:08.331" v="44" actId="1076"/>
          <ac:spMkLst>
            <pc:docMk/>
            <pc:sldMk cId="2802776367" sldId="270"/>
            <ac:spMk id="18" creationId="{780E9DBD-644A-37DF-45DD-4DCF43400602}"/>
          </ac:spMkLst>
        </pc:spChg>
        <pc:spChg chg="mod">
          <ac:chgData name="Adina Farinango" userId="33d2282c-26e6-499a-8585-f7494e0b621e" providerId="ADAL" clId="{ACBC8D00-F9ED-ED45-942F-76E937586B1E}" dt="2023-12-15T16:22:10.448" v="45" actId="1076"/>
          <ac:spMkLst>
            <pc:docMk/>
            <pc:sldMk cId="2802776367" sldId="270"/>
            <ac:spMk id="19" creationId="{348413EB-42E8-2C9A-042D-02F8ABAD4EB4}"/>
          </ac:spMkLst>
        </pc:spChg>
        <pc:spChg chg="mod">
          <ac:chgData name="Adina Farinango" userId="33d2282c-26e6-499a-8585-f7494e0b621e" providerId="ADAL" clId="{ACBC8D00-F9ED-ED45-942F-76E937586B1E}" dt="2023-12-15T16:22:12.753" v="46" actId="1076"/>
          <ac:spMkLst>
            <pc:docMk/>
            <pc:sldMk cId="2802776367" sldId="270"/>
            <ac:spMk id="20" creationId="{31DFFE06-6FCB-E185-0FF3-2BC0642CD2DF}"/>
          </ac:spMkLst>
        </pc:spChg>
        <pc:spChg chg="mod">
          <ac:chgData name="Adina Farinango" userId="33d2282c-26e6-499a-8585-f7494e0b621e" providerId="ADAL" clId="{ACBC8D00-F9ED-ED45-942F-76E937586B1E}" dt="2023-12-15T16:22:15.137" v="47" actId="1076"/>
          <ac:spMkLst>
            <pc:docMk/>
            <pc:sldMk cId="2802776367" sldId="270"/>
            <ac:spMk id="21" creationId="{2CBD3AAB-7071-F565-198F-CFEEA7430E83}"/>
          </ac:spMkLst>
        </pc:spChg>
        <pc:graphicFrameChg chg="mod modGraphic">
          <ac:chgData name="Adina Farinango" userId="33d2282c-26e6-499a-8585-f7494e0b621e" providerId="ADAL" clId="{ACBC8D00-F9ED-ED45-942F-76E937586B1E}" dt="2023-12-15T16:21:56.452" v="41" actId="14100"/>
          <ac:graphicFrameMkLst>
            <pc:docMk/>
            <pc:sldMk cId="2802776367" sldId="270"/>
            <ac:graphicFrameMk id="12" creationId="{40254C7A-A5A0-7953-3B66-04DE91551632}"/>
          </ac:graphicFrameMkLst>
        </pc:graphicFrameChg>
      </pc:sldChg>
      <pc:sldChg chg="addSp delSp modSp add mod">
        <pc:chgData name="Adina Farinango" userId="33d2282c-26e6-499a-8585-f7494e0b621e" providerId="ADAL" clId="{ACBC8D00-F9ED-ED45-942F-76E937586B1E}" dt="2023-12-15T17:03:35.412" v="497"/>
        <pc:sldMkLst>
          <pc:docMk/>
          <pc:sldMk cId="981827524" sldId="271"/>
        </pc:sldMkLst>
        <pc:spChg chg="add del mod">
          <ac:chgData name="Adina Farinango" userId="33d2282c-26e6-499a-8585-f7494e0b621e" providerId="ADAL" clId="{ACBC8D00-F9ED-ED45-942F-76E937586B1E}" dt="2023-12-15T16:34:23.189" v="110"/>
          <ac:spMkLst>
            <pc:docMk/>
            <pc:sldMk cId="981827524" sldId="271"/>
            <ac:spMk id="2" creationId="{109E8B25-3BBB-0FC6-CF93-37821DDF5ADA}"/>
          </ac:spMkLst>
        </pc:spChg>
        <pc:spChg chg="add del mod">
          <ac:chgData name="Adina Farinango" userId="33d2282c-26e6-499a-8585-f7494e0b621e" providerId="ADAL" clId="{ACBC8D00-F9ED-ED45-942F-76E937586B1E}" dt="2023-12-15T16:34:23.189" v="110"/>
          <ac:spMkLst>
            <pc:docMk/>
            <pc:sldMk cId="981827524" sldId="271"/>
            <ac:spMk id="3" creationId="{93DB4546-8E2E-87D3-093D-DF3055F13B4B}"/>
          </ac:spMkLst>
        </pc:spChg>
        <pc:spChg chg="del">
          <ac:chgData name="Adina Farinango" userId="33d2282c-26e6-499a-8585-f7494e0b621e" providerId="ADAL" clId="{ACBC8D00-F9ED-ED45-942F-76E937586B1E}" dt="2023-12-15T16:34:14.492" v="108" actId="478"/>
          <ac:spMkLst>
            <pc:docMk/>
            <pc:sldMk cId="981827524" sldId="271"/>
            <ac:spMk id="5" creationId="{522F1036-2075-C969-8379-83765B4A8DF2}"/>
          </ac:spMkLst>
        </pc:spChg>
        <pc:spChg chg="del">
          <ac:chgData name="Adina Farinango" userId="33d2282c-26e6-499a-8585-f7494e0b621e" providerId="ADAL" clId="{ACBC8D00-F9ED-ED45-942F-76E937586B1E}" dt="2023-12-15T16:34:14.492" v="108" actId="478"/>
          <ac:spMkLst>
            <pc:docMk/>
            <pc:sldMk cId="981827524" sldId="271"/>
            <ac:spMk id="7" creationId="{992EB8F2-10F7-F1B9-AFC6-9DE3296AA64B}"/>
          </ac:spMkLst>
        </pc:spChg>
        <pc:spChg chg="mod">
          <ac:chgData name="Adina Farinango" userId="33d2282c-26e6-499a-8585-f7494e0b621e" providerId="ADAL" clId="{ACBC8D00-F9ED-ED45-942F-76E937586B1E}" dt="2023-12-15T17:03:35.412" v="497"/>
          <ac:spMkLst>
            <pc:docMk/>
            <pc:sldMk cId="981827524" sldId="271"/>
            <ac:spMk id="9" creationId="{32F3E29A-A1FC-29EF-2051-6D944B011BCB}"/>
          </ac:spMkLst>
        </pc:spChg>
        <pc:spChg chg="del">
          <ac:chgData name="Adina Farinango" userId="33d2282c-26e6-499a-8585-f7494e0b621e" providerId="ADAL" clId="{ACBC8D00-F9ED-ED45-942F-76E937586B1E}" dt="2023-12-15T16:34:14.492" v="108" actId="478"/>
          <ac:spMkLst>
            <pc:docMk/>
            <pc:sldMk cId="981827524" sldId="271"/>
            <ac:spMk id="10" creationId="{FE87ABB2-FDC3-2DA0-EA79-455DC681E491}"/>
          </ac:spMkLst>
        </pc:spChg>
        <pc:spChg chg="mod">
          <ac:chgData name="Adina Farinango" userId="33d2282c-26e6-499a-8585-f7494e0b621e" providerId="ADAL" clId="{ACBC8D00-F9ED-ED45-942F-76E937586B1E}" dt="2023-12-15T16:34:11.553" v="107" actId="1076"/>
          <ac:spMkLst>
            <pc:docMk/>
            <pc:sldMk cId="981827524" sldId="271"/>
            <ac:spMk id="11" creationId="{0C54AD8E-7FD5-6443-8F80-DAA20D1BAD92}"/>
          </ac:spMkLst>
        </pc:spChg>
        <pc:spChg chg="del">
          <ac:chgData name="Adina Farinango" userId="33d2282c-26e6-499a-8585-f7494e0b621e" providerId="ADAL" clId="{ACBC8D00-F9ED-ED45-942F-76E937586B1E}" dt="2023-12-15T16:34:14.492" v="108" actId="478"/>
          <ac:spMkLst>
            <pc:docMk/>
            <pc:sldMk cId="981827524" sldId="271"/>
            <ac:spMk id="13" creationId="{23F8561E-3C49-3806-B54E-25E531C5C9CD}"/>
          </ac:spMkLst>
        </pc:spChg>
        <pc:spChg chg="del">
          <ac:chgData name="Adina Farinango" userId="33d2282c-26e6-499a-8585-f7494e0b621e" providerId="ADAL" clId="{ACBC8D00-F9ED-ED45-942F-76E937586B1E}" dt="2023-12-15T16:34:14.492" v="108" actId="478"/>
          <ac:spMkLst>
            <pc:docMk/>
            <pc:sldMk cId="981827524" sldId="271"/>
            <ac:spMk id="14" creationId="{3AC1407C-B1AD-3149-DB48-E15FE486F80A}"/>
          </ac:spMkLst>
        </pc:spChg>
        <pc:spChg chg="add del mod">
          <ac:chgData name="Adina Farinango" userId="33d2282c-26e6-499a-8585-f7494e0b621e" providerId="ADAL" clId="{ACBC8D00-F9ED-ED45-942F-76E937586B1E}" dt="2023-12-15T16:34:23.189" v="110"/>
          <ac:spMkLst>
            <pc:docMk/>
            <pc:sldMk cId="981827524" sldId="271"/>
            <ac:spMk id="15" creationId="{0691D4F8-A339-9621-EFE2-A0E0AEF21E95}"/>
          </ac:spMkLst>
        </pc:spChg>
        <pc:spChg chg="del">
          <ac:chgData name="Adina Farinango" userId="33d2282c-26e6-499a-8585-f7494e0b621e" providerId="ADAL" clId="{ACBC8D00-F9ED-ED45-942F-76E937586B1E}" dt="2023-12-15T16:34:14.492" v="108" actId="478"/>
          <ac:spMkLst>
            <pc:docMk/>
            <pc:sldMk cId="981827524" sldId="271"/>
            <ac:spMk id="16" creationId="{DD6AB408-21AB-7467-48BF-453FE9E75672}"/>
          </ac:spMkLst>
        </pc:spChg>
        <pc:spChg chg="del">
          <ac:chgData name="Adina Farinango" userId="33d2282c-26e6-499a-8585-f7494e0b621e" providerId="ADAL" clId="{ACBC8D00-F9ED-ED45-942F-76E937586B1E}" dt="2023-12-15T16:34:14.492" v="108" actId="478"/>
          <ac:spMkLst>
            <pc:docMk/>
            <pc:sldMk cId="981827524" sldId="271"/>
            <ac:spMk id="18" creationId="{C8B19EEB-EBC8-8806-F3DF-83B4D23465A5}"/>
          </ac:spMkLst>
        </pc:spChg>
        <pc:spChg chg="del">
          <ac:chgData name="Adina Farinango" userId="33d2282c-26e6-499a-8585-f7494e0b621e" providerId="ADAL" clId="{ACBC8D00-F9ED-ED45-942F-76E937586B1E}" dt="2023-12-15T16:34:14.492" v="108" actId="478"/>
          <ac:spMkLst>
            <pc:docMk/>
            <pc:sldMk cId="981827524" sldId="271"/>
            <ac:spMk id="19" creationId="{485E2C44-C254-181D-00BD-F2E43E834453}"/>
          </ac:spMkLst>
        </pc:spChg>
        <pc:spChg chg="add del mod">
          <ac:chgData name="Adina Farinango" userId="33d2282c-26e6-499a-8585-f7494e0b621e" providerId="ADAL" clId="{ACBC8D00-F9ED-ED45-942F-76E937586B1E}" dt="2023-12-15T16:34:23.189" v="110"/>
          <ac:spMkLst>
            <pc:docMk/>
            <pc:sldMk cId="981827524" sldId="271"/>
            <ac:spMk id="21" creationId="{0AD8617F-81DE-6400-F591-302965D76A60}"/>
          </ac:spMkLst>
        </pc:spChg>
        <pc:spChg chg="add del mod">
          <ac:chgData name="Adina Farinango" userId="33d2282c-26e6-499a-8585-f7494e0b621e" providerId="ADAL" clId="{ACBC8D00-F9ED-ED45-942F-76E937586B1E}" dt="2023-12-15T16:34:23.189" v="110"/>
          <ac:spMkLst>
            <pc:docMk/>
            <pc:sldMk cId="981827524" sldId="271"/>
            <ac:spMk id="22" creationId="{80012159-D99B-D91D-3A19-7B375BCE5908}"/>
          </ac:spMkLst>
        </pc:spChg>
        <pc:spChg chg="add del mod">
          <ac:chgData name="Adina Farinango" userId="33d2282c-26e6-499a-8585-f7494e0b621e" providerId="ADAL" clId="{ACBC8D00-F9ED-ED45-942F-76E937586B1E}" dt="2023-12-15T16:34:23.189" v="110"/>
          <ac:spMkLst>
            <pc:docMk/>
            <pc:sldMk cId="981827524" sldId="271"/>
            <ac:spMk id="23" creationId="{71067474-72E2-CCF7-4632-710F4D49D495}"/>
          </ac:spMkLst>
        </pc:spChg>
        <pc:spChg chg="add del mod">
          <ac:chgData name="Adina Farinango" userId="33d2282c-26e6-499a-8585-f7494e0b621e" providerId="ADAL" clId="{ACBC8D00-F9ED-ED45-942F-76E937586B1E}" dt="2023-12-15T16:34:23.189" v="110"/>
          <ac:spMkLst>
            <pc:docMk/>
            <pc:sldMk cId="981827524" sldId="271"/>
            <ac:spMk id="24" creationId="{DDECCA0A-6231-31F9-5171-8876991E9D67}"/>
          </ac:spMkLst>
        </pc:spChg>
        <pc:spChg chg="add del mod">
          <ac:chgData name="Adina Farinango" userId="33d2282c-26e6-499a-8585-f7494e0b621e" providerId="ADAL" clId="{ACBC8D00-F9ED-ED45-942F-76E937586B1E}" dt="2023-12-15T16:34:23.189" v="110"/>
          <ac:spMkLst>
            <pc:docMk/>
            <pc:sldMk cId="981827524" sldId="271"/>
            <ac:spMk id="25" creationId="{A2DC792C-F498-9CBE-6D4D-43EE3EA766D9}"/>
          </ac:spMkLst>
        </pc:spChg>
        <pc:spChg chg="add del mod">
          <ac:chgData name="Adina Farinango" userId="33d2282c-26e6-499a-8585-f7494e0b621e" providerId="ADAL" clId="{ACBC8D00-F9ED-ED45-942F-76E937586B1E}" dt="2023-12-15T16:34:23.189" v="110"/>
          <ac:spMkLst>
            <pc:docMk/>
            <pc:sldMk cId="981827524" sldId="271"/>
            <ac:spMk id="26" creationId="{1C6C2E5C-90A6-10E1-09D0-F6090BE34180}"/>
          </ac:spMkLst>
        </pc:spChg>
        <pc:spChg chg="add del mod">
          <ac:chgData name="Adina Farinango" userId="33d2282c-26e6-499a-8585-f7494e0b621e" providerId="ADAL" clId="{ACBC8D00-F9ED-ED45-942F-76E937586B1E}" dt="2023-12-15T16:34:23.189" v="110"/>
          <ac:spMkLst>
            <pc:docMk/>
            <pc:sldMk cId="981827524" sldId="271"/>
            <ac:spMk id="27" creationId="{759C31A3-73E0-4701-D410-55A0BD46D369}"/>
          </ac:spMkLst>
        </pc:spChg>
        <pc:spChg chg="add del mod">
          <ac:chgData name="Adina Farinango" userId="33d2282c-26e6-499a-8585-f7494e0b621e" providerId="ADAL" clId="{ACBC8D00-F9ED-ED45-942F-76E937586B1E}" dt="2023-12-15T16:34:23.189" v="110"/>
          <ac:spMkLst>
            <pc:docMk/>
            <pc:sldMk cId="981827524" sldId="271"/>
            <ac:spMk id="28" creationId="{54527B6A-8187-7BF5-776D-06F834FC501D}"/>
          </ac:spMkLst>
        </pc:spChg>
        <pc:spChg chg="add del mod">
          <ac:chgData name="Adina Farinango" userId="33d2282c-26e6-499a-8585-f7494e0b621e" providerId="ADAL" clId="{ACBC8D00-F9ED-ED45-942F-76E937586B1E}" dt="2023-12-15T16:34:23.189" v="110"/>
          <ac:spMkLst>
            <pc:docMk/>
            <pc:sldMk cId="981827524" sldId="271"/>
            <ac:spMk id="29" creationId="{848D547A-1195-DF94-770B-6FE31A42434A}"/>
          </ac:spMkLst>
        </pc:spChg>
        <pc:spChg chg="add del mod">
          <ac:chgData name="Adina Farinango" userId="33d2282c-26e6-499a-8585-f7494e0b621e" providerId="ADAL" clId="{ACBC8D00-F9ED-ED45-942F-76E937586B1E}" dt="2023-12-15T16:34:23.189" v="110"/>
          <ac:spMkLst>
            <pc:docMk/>
            <pc:sldMk cId="981827524" sldId="271"/>
            <ac:spMk id="30" creationId="{647722F0-71DA-0A18-D328-EDB4D6EE6D58}"/>
          </ac:spMkLst>
        </pc:spChg>
        <pc:spChg chg="add del mod">
          <ac:chgData name="Adina Farinango" userId="33d2282c-26e6-499a-8585-f7494e0b621e" providerId="ADAL" clId="{ACBC8D00-F9ED-ED45-942F-76E937586B1E}" dt="2023-12-15T16:34:23.189" v="110"/>
          <ac:spMkLst>
            <pc:docMk/>
            <pc:sldMk cId="981827524" sldId="271"/>
            <ac:spMk id="31" creationId="{849EC05F-E3FC-D5E3-2C3F-FBF8108166AE}"/>
          </ac:spMkLst>
        </pc:spChg>
        <pc:spChg chg="add del mod">
          <ac:chgData name="Adina Farinango" userId="33d2282c-26e6-499a-8585-f7494e0b621e" providerId="ADAL" clId="{ACBC8D00-F9ED-ED45-942F-76E937586B1E}" dt="2023-12-15T16:34:23.189" v="110"/>
          <ac:spMkLst>
            <pc:docMk/>
            <pc:sldMk cId="981827524" sldId="271"/>
            <ac:spMk id="32" creationId="{3326E21D-601D-AA3E-1986-F864B6DADC7C}"/>
          </ac:spMkLst>
        </pc:spChg>
        <pc:spChg chg="add del mod">
          <ac:chgData name="Adina Farinango" userId="33d2282c-26e6-499a-8585-f7494e0b621e" providerId="ADAL" clId="{ACBC8D00-F9ED-ED45-942F-76E937586B1E}" dt="2023-12-15T16:34:23.189" v="110"/>
          <ac:spMkLst>
            <pc:docMk/>
            <pc:sldMk cId="981827524" sldId="271"/>
            <ac:spMk id="33" creationId="{2234952E-773C-D5CC-99DA-68592CC084DD}"/>
          </ac:spMkLst>
        </pc:spChg>
        <pc:spChg chg="add del mod">
          <ac:chgData name="Adina Farinango" userId="33d2282c-26e6-499a-8585-f7494e0b621e" providerId="ADAL" clId="{ACBC8D00-F9ED-ED45-942F-76E937586B1E}" dt="2023-12-15T16:34:23.189" v="110"/>
          <ac:spMkLst>
            <pc:docMk/>
            <pc:sldMk cId="981827524" sldId="271"/>
            <ac:spMk id="40" creationId="{65950CE6-55E3-0A06-4CEB-CB6B846EA710}"/>
          </ac:spMkLst>
        </pc:spChg>
        <pc:spChg chg="add del mod">
          <ac:chgData name="Adina Farinango" userId="33d2282c-26e6-499a-8585-f7494e0b621e" providerId="ADAL" clId="{ACBC8D00-F9ED-ED45-942F-76E937586B1E}" dt="2023-12-15T16:34:23.189" v="110"/>
          <ac:spMkLst>
            <pc:docMk/>
            <pc:sldMk cId="981827524" sldId="271"/>
            <ac:spMk id="41" creationId="{AFDB3B50-CA30-B4B1-9432-297C3A160730}"/>
          </ac:spMkLst>
        </pc:spChg>
        <pc:spChg chg="add del mod">
          <ac:chgData name="Adina Farinango" userId="33d2282c-26e6-499a-8585-f7494e0b621e" providerId="ADAL" clId="{ACBC8D00-F9ED-ED45-942F-76E937586B1E}" dt="2023-12-15T16:34:27.464" v="112"/>
          <ac:spMkLst>
            <pc:docMk/>
            <pc:sldMk cId="981827524" sldId="271"/>
            <ac:spMk id="44" creationId="{87D46311-C37C-2523-207F-4A9D1B2970E9}"/>
          </ac:spMkLst>
        </pc:spChg>
        <pc:spChg chg="add del mod">
          <ac:chgData name="Adina Farinango" userId="33d2282c-26e6-499a-8585-f7494e0b621e" providerId="ADAL" clId="{ACBC8D00-F9ED-ED45-942F-76E937586B1E}" dt="2023-12-15T16:34:27.464" v="112"/>
          <ac:spMkLst>
            <pc:docMk/>
            <pc:sldMk cId="981827524" sldId="271"/>
            <ac:spMk id="45" creationId="{5F7883CE-F437-0AD4-4A20-D96C12885C0F}"/>
          </ac:spMkLst>
        </pc:spChg>
        <pc:spChg chg="add del mod">
          <ac:chgData name="Adina Farinango" userId="33d2282c-26e6-499a-8585-f7494e0b621e" providerId="ADAL" clId="{ACBC8D00-F9ED-ED45-942F-76E937586B1E}" dt="2023-12-15T16:34:27.464" v="112"/>
          <ac:spMkLst>
            <pc:docMk/>
            <pc:sldMk cId="981827524" sldId="271"/>
            <ac:spMk id="47" creationId="{FABA3460-A70E-9A4B-5B5B-39DF26B751D5}"/>
          </ac:spMkLst>
        </pc:spChg>
        <pc:spChg chg="add del mod">
          <ac:chgData name="Adina Farinango" userId="33d2282c-26e6-499a-8585-f7494e0b621e" providerId="ADAL" clId="{ACBC8D00-F9ED-ED45-942F-76E937586B1E}" dt="2023-12-15T16:34:27.464" v="112"/>
          <ac:spMkLst>
            <pc:docMk/>
            <pc:sldMk cId="981827524" sldId="271"/>
            <ac:spMk id="49" creationId="{9F504AA3-1A8C-A6F7-0521-0184CAD417AE}"/>
          </ac:spMkLst>
        </pc:spChg>
        <pc:spChg chg="add del mod">
          <ac:chgData name="Adina Farinango" userId="33d2282c-26e6-499a-8585-f7494e0b621e" providerId="ADAL" clId="{ACBC8D00-F9ED-ED45-942F-76E937586B1E}" dt="2023-12-15T16:34:27.464" v="112"/>
          <ac:spMkLst>
            <pc:docMk/>
            <pc:sldMk cId="981827524" sldId="271"/>
            <ac:spMk id="50" creationId="{4F443A7B-6DCF-8A51-E005-34414A67DBBE}"/>
          </ac:spMkLst>
        </pc:spChg>
        <pc:spChg chg="add del mod">
          <ac:chgData name="Adina Farinango" userId="33d2282c-26e6-499a-8585-f7494e0b621e" providerId="ADAL" clId="{ACBC8D00-F9ED-ED45-942F-76E937586B1E}" dt="2023-12-15T16:34:27.464" v="112"/>
          <ac:spMkLst>
            <pc:docMk/>
            <pc:sldMk cId="981827524" sldId="271"/>
            <ac:spMk id="51" creationId="{DBF495C0-06ED-7FD8-9103-C253BA1D408A}"/>
          </ac:spMkLst>
        </pc:spChg>
        <pc:spChg chg="add del mod">
          <ac:chgData name="Adina Farinango" userId="33d2282c-26e6-499a-8585-f7494e0b621e" providerId="ADAL" clId="{ACBC8D00-F9ED-ED45-942F-76E937586B1E}" dt="2023-12-15T16:34:27.464" v="112"/>
          <ac:spMkLst>
            <pc:docMk/>
            <pc:sldMk cId="981827524" sldId="271"/>
            <ac:spMk id="52" creationId="{8F11B8A6-48CF-A80C-D0D3-097EBBB58378}"/>
          </ac:spMkLst>
        </pc:spChg>
        <pc:spChg chg="add del mod">
          <ac:chgData name="Adina Farinango" userId="33d2282c-26e6-499a-8585-f7494e0b621e" providerId="ADAL" clId="{ACBC8D00-F9ED-ED45-942F-76E937586B1E}" dt="2023-12-15T16:34:27.464" v="112"/>
          <ac:spMkLst>
            <pc:docMk/>
            <pc:sldMk cId="981827524" sldId="271"/>
            <ac:spMk id="53" creationId="{57F35E2B-8181-EB8D-C106-352151ABA704}"/>
          </ac:spMkLst>
        </pc:spChg>
        <pc:spChg chg="add del mod">
          <ac:chgData name="Adina Farinango" userId="33d2282c-26e6-499a-8585-f7494e0b621e" providerId="ADAL" clId="{ACBC8D00-F9ED-ED45-942F-76E937586B1E}" dt="2023-12-15T16:34:27.464" v="112"/>
          <ac:spMkLst>
            <pc:docMk/>
            <pc:sldMk cId="981827524" sldId="271"/>
            <ac:spMk id="54" creationId="{8E56D101-41B6-490C-AFC9-3EDFC3D10E97}"/>
          </ac:spMkLst>
        </pc:spChg>
        <pc:spChg chg="add del mod">
          <ac:chgData name="Adina Farinango" userId="33d2282c-26e6-499a-8585-f7494e0b621e" providerId="ADAL" clId="{ACBC8D00-F9ED-ED45-942F-76E937586B1E}" dt="2023-12-15T16:34:27.464" v="112"/>
          <ac:spMkLst>
            <pc:docMk/>
            <pc:sldMk cId="981827524" sldId="271"/>
            <ac:spMk id="55" creationId="{8FF12854-602A-B751-1A46-530636946F0E}"/>
          </ac:spMkLst>
        </pc:spChg>
        <pc:spChg chg="add del mod">
          <ac:chgData name="Adina Farinango" userId="33d2282c-26e6-499a-8585-f7494e0b621e" providerId="ADAL" clId="{ACBC8D00-F9ED-ED45-942F-76E937586B1E}" dt="2023-12-15T16:34:27.464" v="112"/>
          <ac:spMkLst>
            <pc:docMk/>
            <pc:sldMk cId="981827524" sldId="271"/>
            <ac:spMk id="56" creationId="{CA115F4A-A446-CDFC-3713-CB7DC48EC290}"/>
          </ac:spMkLst>
        </pc:spChg>
        <pc:spChg chg="add del mod">
          <ac:chgData name="Adina Farinango" userId="33d2282c-26e6-499a-8585-f7494e0b621e" providerId="ADAL" clId="{ACBC8D00-F9ED-ED45-942F-76E937586B1E}" dt="2023-12-15T16:34:27.464" v="112"/>
          <ac:spMkLst>
            <pc:docMk/>
            <pc:sldMk cId="981827524" sldId="271"/>
            <ac:spMk id="57" creationId="{F54E599D-218B-58CA-FE0E-591D80111AB9}"/>
          </ac:spMkLst>
        </pc:spChg>
        <pc:spChg chg="add del mod">
          <ac:chgData name="Adina Farinango" userId="33d2282c-26e6-499a-8585-f7494e0b621e" providerId="ADAL" clId="{ACBC8D00-F9ED-ED45-942F-76E937586B1E}" dt="2023-12-15T16:34:27.464" v="112"/>
          <ac:spMkLst>
            <pc:docMk/>
            <pc:sldMk cId="981827524" sldId="271"/>
            <ac:spMk id="58" creationId="{6110FA03-9107-D934-B4B3-507C78520E58}"/>
          </ac:spMkLst>
        </pc:spChg>
        <pc:spChg chg="add del mod">
          <ac:chgData name="Adina Farinango" userId="33d2282c-26e6-499a-8585-f7494e0b621e" providerId="ADAL" clId="{ACBC8D00-F9ED-ED45-942F-76E937586B1E}" dt="2023-12-15T16:34:27.464" v="112"/>
          <ac:spMkLst>
            <pc:docMk/>
            <pc:sldMk cId="981827524" sldId="271"/>
            <ac:spMk id="59" creationId="{B622FC1F-BEBB-15B8-A2DF-D7417C475163}"/>
          </ac:spMkLst>
        </pc:spChg>
        <pc:spChg chg="add del mod">
          <ac:chgData name="Adina Farinango" userId="33d2282c-26e6-499a-8585-f7494e0b621e" providerId="ADAL" clId="{ACBC8D00-F9ED-ED45-942F-76E937586B1E}" dt="2023-12-15T16:34:27.464" v="112"/>
          <ac:spMkLst>
            <pc:docMk/>
            <pc:sldMk cId="981827524" sldId="271"/>
            <ac:spMk id="60" creationId="{47E0BC13-DACC-DC5E-7A2A-A423A2F388B0}"/>
          </ac:spMkLst>
        </pc:spChg>
        <pc:spChg chg="add del mod">
          <ac:chgData name="Adina Farinango" userId="33d2282c-26e6-499a-8585-f7494e0b621e" providerId="ADAL" clId="{ACBC8D00-F9ED-ED45-942F-76E937586B1E}" dt="2023-12-15T16:34:27.464" v="112"/>
          <ac:spMkLst>
            <pc:docMk/>
            <pc:sldMk cId="981827524" sldId="271"/>
            <ac:spMk id="61" creationId="{5372804B-A6F0-0C8C-A0A6-AE7AAD5B0F07}"/>
          </ac:spMkLst>
        </pc:spChg>
        <pc:spChg chg="add del mod">
          <ac:chgData name="Adina Farinango" userId="33d2282c-26e6-499a-8585-f7494e0b621e" providerId="ADAL" clId="{ACBC8D00-F9ED-ED45-942F-76E937586B1E}" dt="2023-12-15T16:34:27.464" v="112"/>
          <ac:spMkLst>
            <pc:docMk/>
            <pc:sldMk cId="981827524" sldId="271"/>
            <ac:spMk id="68" creationId="{61A0A3B7-C3AE-277E-A8B7-C3B8F0837FD8}"/>
          </ac:spMkLst>
        </pc:spChg>
        <pc:spChg chg="add del mod">
          <ac:chgData name="Adina Farinango" userId="33d2282c-26e6-499a-8585-f7494e0b621e" providerId="ADAL" clId="{ACBC8D00-F9ED-ED45-942F-76E937586B1E}" dt="2023-12-15T16:34:27.464" v="112"/>
          <ac:spMkLst>
            <pc:docMk/>
            <pc:sldMk cId="981827524" sldId="271"/>
            <ac:spMk id="69" creationId="{FCF01A86-3B37-34AD-8DAD-9013603C57F0}"/>
          </ac:spMkLst>
        </pc:spChg>
        <pc:spChg chg="add del mod">
          <ac:chgData name="Adina Farinango" userId="33d2282c-26e6-499a-8585-f7494e0b621e" providerId="ADAL" clId="{ACBC8D00-F9ED-ED45-942F-76E937586B1E}" dt="2023-12-15T16:36:02.979" v="117" actId="478"/>
          <ac:spMkLst>
            <pc:docMk/>
            <pc:sldMk cId="981827524" sldId="271"/>
            <ac:spMk id="72" creationId="{25694415-4611-1F3C-9F4A-6F93693FA453}"/>
          </ac:spMkLst>
        </pc:spChg>
        <pc:spChg chg="add mod">
          <ac:chgData name="Adina Farinango" userId="33d2282c-26e6-499a-8585-f7494e0b621e" providerId="ADAL" clId="{ACBC8D00-F9ED-ED45-942F-76E937586B1E}" dt="2023-12-15T16:36:17.785" v="120" actId="1076"/>
          <ac:spMkLst>
            <pc:docMk/>
            <pc:sldMk cId="981827524" sldId="271"/>
            <ac:spMk id="73" creationId="{65C2B38F-D52B-D9AE-D99B-3B01C85043D7}"/>
          </ac:spMkLst>
        </pc:spChg>
        <pc:spChg chg="add mod">
          <ac:chgData name="Adina Farinango" userId="33d2282c-26e6-499a-8585-f7494e0b621e" providerId="ADAL" clId="{ACBC8D00-F9ED-ED45-942F-76E937586B1E}" dt="2023-12-15T16:36:10.823" v="118" actId="255"/>
          <ac:spMkLst>
            <pc:docMk/>
            <pc:sldMk cId="981827524" sldId="271"/>
            <ac:spMk id="75" creationId="{E47B1D11-2EBD-10CC-A900-6C7ABA278D80}"/>
          </ac:spMkLst>
        </pc:spChg>
        <pc:spChg chg="add mod">
          <ac:chgData name="Adina Farinango" userId="33d2282c-26e6-499a-8585-f7494e0b621e" providerId="ADAL" clId="{ACBC8D00-F9ED-ED45-942F-76E937586B1E}" dt="2023-12-15T16:46:00.259" v="177" actId="1076"/>
          <ac:spMkLst>
            <pc:docMk/>
            <pc:sldMk cId="981827524" sldId="271"/>
            <ac:spMk id="77" creationId="{266F3961-8894-D898-5142-938FAF31D111}"/>
          </ac:spMkLst>
        </pc:spChg>
        <pc:spChg chg="add mod">
          <ac:chgData name="Adina Farinango" userId="33d2282c-26e6-499a-8585-f7494e0b621e" providerId="ADAL" clId="{ACBC8D00-F9ED-ED45-942F-76E937586B1E}" dt="2023-12-15T16:36:10.823" v="118" actId="255"/>
          <ac:spMkLst>
            <pc:docMk/>
            <pc:sldMk cId="981827524" sldId="271"/>
            <ac:spMk id="78" creationId="{AEB2167F-6CA8-8541-CF9B-601DF4901FC6}"/>
          </ac:spMkLst>
        </pc:spChg>
        <pc:spChg chg="add mod">
          <ac:chgData name="Adina Farinango" userId="33d2282c-26e6-499a-8585-f7494e0b621e" providerId="ADAL" clId="{ACBC8D00-F9ED-ED45-942F-76E937586B1E}" dt="2023-12-15T16:36:10.823" v="118" actId="255"/>
          <ac:spMkLst>
            <pc:docMk/>
            <pc:sldMk cId="981827524" sldId="271"/>
            <ac:spMk id="79" creationId="{51362908-9159-81D8-1152-0D6DFCE59688}"/>
          </ac:spMkLst>
        </pc:spChg>
        <pc:spChg chg="add mod">
          <ac:chgData name="Adina Farinango" userId="33d2282c-26e6-499a-8585-f7494e0b621e" providerId="ADAL" clId="{ACBC8D00-F9ED-ED45-942F-76E937586B1E}" dt="2023-12-15T16:47:16.753" v="194" actId="1076"/>
          <ac:spMkLst>
            <pc:docMk/>
            <pc:sldMk cId="981827524" sldId="271"/>
            <ac:spMk id="80" creationId="{DAD270DF-0B4D-E070-9EE4-13D4E050AD9A}"/>
          </ac:spMkLst>
        </pc:spChg>
        <pc:spChg chg="add mod">
          <ac:chgData name="Adina Farinango" userId="33d2282c-26e6-499a-8585-f7494e0b621e" providerId="ADAL" clId="{ACBC8D00-F9ED-ED45-942F-76E937586B1E}" dt="2023-12-15T16:36:10.823" v="118" actId="255"/>
          <ac:spMkLst>
            <pc:docMk/>
            <pc:sldMk cId="981827524" sldId="271"/>
            <ac:spMk id="81" creationId="{68A85CD3-8E9C-A51B-82D1-7C631090D9FE}"/>
          </ac:spMkLst>
        </pc:spChg>
        <pc:spChg chg="add mod">
          <ac:chgData name="Adina Farinango" userId="33d2282c-26e6-499a-8585-f7494e0b621e" providerId="ADAL" clId="{ACBC8D00-F9ED-ED45-942F-76E937586B1E}" dt="2023-12-15T16:36:10.823" v="118" actId="255"/>
          <ac:spMkLst>
            <pc:docMk/>
            <pc:sldMk cId="981827524" sldId="271"/>
            <ac:spMk id="82" creationId="{968FCC5D-7299-8F1F-D2FA-C3C9955E50FC}"/>
          </ac:spMkLst>
        </pc:spChg>
        <pc:spChg chg="add mod">
          <ac:chgData name="Adina Farinango" userId="33d2282c-26e6-499a-8585-f7494e0b621e" providerId="ADAL" clId="{ACBC8D00-F9ED-ED45-942F-76E937586B1E}" dt="2023-12-15T16:46:47.210" v="186" actId="1076"/>
          <ac:spMkLst>
            <pc:docMk/>
            <pc:sldMk cId="981827524" sldId="271"/>
            <ac:spMk id="83" creationId="{06653C3F-9414-35D9-0A71-A970BF6F9877}"/>
          </ac:spMkLst>
        </pc:spChg>
        <pc:spChg chg="add mod">
          <ac:chgData name="Adina Farinango" userId="33d2282c-26e6-499a-8585-f7494e0b621e" providerId="ADAL" clId="{ACBC8D00-F9ED-ED45-942F-76E937586B1E}" dt="2023-12-15T16:46:31.670" v="183" actId="1076"/>
          <ac:spMkLst>
            <pc:docMk/>
            <pc:sldMk cId="981827524" sldId="271"/>
            <ac:spMk id="84" creationId="{67B93DD7-EBC7-4FE6-7950-68C918077D44}"/>
          </ac:spMkLst>
        </pc:spChg>
        <pc:spChg chg="add mod">
          <ac:chgData name="Adina Farinango" userId="33d2282c-26e6-499a-8585-f7494e0b621e" providerId="ADAL" clId="{ACBC8D00-F9ED-ED45-942F-76E937586B1E}" dt="2023-12-15T16:47:01.844" v="188" actId="1076"/>
          <ac:spMkLst>
            <pc:docMk/>
            <pc:sldMk cId="981827524" sldId="271"/>
            <ac:spMk id="85" creationId="{A0442D62-23B1-468F-2028-A0931ADE110D}"/>
          </ac:spMkLst>
        </pc:spChg>
        <pc:spChg chg="add mod">
          <ac:chgData name="Adina Farinango" userId="33d2282c-26e6-499a-8585-f7494e0b621e" providerId="ADAL" clId="{ACBC8D00-F9ED-ED45-942F-76E937586B1E}" dt="2023-12-15T16:45:54.511" v="174" actId="1076"/>
          <ac:spMkLst>
            <pc:docMk/>
            <pc:sldMk cId="981827524" sldId="271"/>
            <ac:spMk id="86" creationId="{AAC06711-EB14-006F-B8AC-F43D6034AD56}"/>
          </ac:spMkLst>
        </pc:spChg>
        <pc:spChg chg="add mod">
          <ac:chgData name="Adina Farinango" userId="33d2282c-26e6-499a-8585-f7494e0b621e" providerId="ADAL" clId="{ACBC8D00-F9ED-ED45-942F-76E937586B1E}" dt="2023-12-15T16:45:41.827" v="170" actId="14100"/>
          <ac:spMkLst>
            <pc:docMk/>
            <pc:sldMk cId="981827524" sldId="271"/>
            <ac:spMk id="87" creationId="{D1ED48C6-9391-672D-9C82-60543323508E}"/>
          </ac:spMkLst>
        </pc:spChg>
        <pc:spChg chg="add mod">
          <ac:chgData name="Adina Farinango" userId="33d2282c-26e6-499a-8585-f7494e0b621e" providerId="ADAL" clId="{ACBC8D00-F9ED-ED45-942F-76E937586B1E}" dt="2023-12-15T16:46:21.800" v="180" actId="1076"/>
          <ac:spMkLst>
            <pc:docMk/>
            <pc:sldMk cId="981827524" sldId="271"/>
            <ac:spMk id="88" creationId="{1A9CB7FA-5FA5-FA58-E305-461B61DF8585}"/>
          </ac:spMkLst>
        </pc:spChg>
        <pc:spChg chg="add mod">
          <ac:chgData name="Adina Farinango" userId="33d2282c-26e6-499a-8585-f7494e0b621e" providerId="ADAL" clId="{ACBC8D00-F9ED-ED45-942F-76E937586B1E}" dt="2023-12-15T16:45:26.238" v="166" actId="1076"/>
          <ac:spMkLst>
            <pc:docMk/>
            <pc:sldMk cId="981827524" sldId="271"/>
            <ac:spMk id="89" creationId="{2B2E31AF-C96C-CE6B-D3C1-C49171439F6E}"/>
          </ac:spMkLst>
        </pc:spChg>
        <pc:spChg chg="add mod">
          <ac:chgData name="Adina Farinango" userId="33d2282c-26e6-499a-8585-f7494e0b621e" providerId="ADAL" clId="{ACBC8D00-F9ED-ED45-942F-76E937586B1E}" dt="2023-12-15T16:36:10.823" v="118" actId="255"/>
          <ac:spMkLst>
            <pc:docMk/>
            <pc:sldMk cId="981827524" sldId="271"/>
            <ac:spMk id="96" creationId="{F49500A2-3769-8117-69DA-0B0D95952E74}"/>
          </ac:spMkLst>
        </pc:spChg>
        <pc:spChg chg="add mod">
          <ac:chgData name="Adina Farinango" userId="33d2282c-26e6-499a-8585-f7494e0b621e" providerId="ADAL" clId="{ACBC8D00-F9ED-ED45-942F-76E937586B1E}" dt="2023-12-15T16:46:53.323" v="187" actId="1076"/>
          <ac:spMkLst>
            <pc:docMk/>
            <pc:sldMk cId="981827524" sldId="271"/>
            <ac:spMk id="97" creationId="{31518344-8093-8B93-464E-02321D63DE04}"/>
          </ac:spMkLst>
        </pc:spChg>
        <pc:cxnChg chg="add del mod">
          <ac:chgData name="Adina Farinango" userId="33d2282c-26e6-499a-8585-f7494e0b621e" providerId="ADAL" clId="{ACBC8D00-F9ED-ED45-942F-76E937586B1E}" dt="2023-12-15T16:34:23.189" v="110"/>
          <ac:cxnSpMkLst>
            <pc:docMk/>
            <pc:sldMk cId="981827524" sldId="271"/>
            <ac:cxnSpMk id="4" creationId="{8D43061A-6CB8-97C3-BF89-7CFB66B42BAA}"/>
          </ac:cxnSpMkLst>
        </pc:cxnChg>
        <pc:cxnChg chg="del mod">
          <ac:chgData name="Adina Farinango" userId="33d2282c-26e6-499a-8585-f7494e0b621e" providerId="ADAL" clId="{ACBC8D00-F9ED-ED45-942F-76E937586B1E}" dt="2023-12-15T16:34:14.492" v="108" actId="478"/>
          <ac:cxnSpMkLst>
            <pc:docMk/>
            <pc:sldMk cId="981827524" sldId="271"/>
            <ac:cxnSpMk id="6" creationId="{D830F5A2-6BF5-C48C-8FA4-A516D21DAFE9}"/>
          </ac:cxnSpMkLst>
        </pc:cxnChg>
        <pc:cxnChg chg="del">
          <ac:chgData name="Adina Farinango" userId="33d2282c-26e6-499a-8585-f7494e0b621e" providerId="ADAL" clId="{ACBC8D00-F9ED-ED45-942F-76E937586B1E}" dt="2023-12-15T16:34:14.492" v="108" actId="478"/>
          <ac:cxnSpMkLst>
            <pc:docMk/>
            <pc:sldMk cId="981827524" sldId="271"/>
            <ac:cxnSpMk id="8" creationId="{A436BE18-E3E0-B0EE-E0AE-70C33D8908BD}"/>
          </ac:cxnSpMkLst>
        </pc:cxnChg>
        <pc:cxnChg chg="del">
          <ac:chgData name="Adina Farinango" userId="33d2282c-26e6-499a-8585-f7494e0b621e" providerId="ADAL" clId="{ACBC8D00-F9ED-ED45-942F-76E937586B1E}" dt="2023-12-15T16:34:14.492" v="108" actId="478"/>
          <ac:cxnSpMkLst>
            <pc:docMk/>
            <pc:sldMk cId="981827524" sldId="271"/>
            <ac:cxnSpMk id="12" creationId="{7E58A241-0BC4-3218-5B39-C706D8DD958E}"/>
          </ac:cxnSpMkLst>
        </pc:cxnChg>
        <pc:cxnChg chg="del mod">
          <ac:chgData name="Adina Farinango" userId="33d2282c-26e6-499a-8585-f7494e0b621e" providerId="ADAL" clId="{ACBC8D00-F9ED-ED45-942F-76E937586B1E}" dt="2023-12-15T16:34:14.492" v="108" actId="478"/>
          <ac:cxnSpMkLst>
            <pc:docMk/>
            <pc:sldMk cId="981827524" sldId="271"/>
            <ac:cxnSpMk id="17" creationId="{42BA1F94-231B-A7CB-DBFF-921FC5F44F56}"/>
          </ac:cxnSpMkLst>
        </pc:cxnChg>
        <pc:cxnChg chg="add del mod">
          <ac:chgData name="Adina Farinango" userId="33d2282c-26e6-499a-8585-f7494e0b621e" providerId="ADAL" clId="{ACBC8D00-F9ED-ED45-942F-76E937586B1E}" dt="2023-12-15T16:34:23.189" v="110"/>
          <ac:cxnSpMkLst>
            <pc:docMk/>
            <pc:sldMk cId="981827524" sldId="271"/>
            <ac:cxnSpMk id="20" creationId="{188FA3C9-260C-6BE1-A426-7ACA536A6327}"/>
          </ac:cxnSpMkLst>
        </pc:cxnChg>
        <pc:cxnChg chg="add del mod">
          <ac:chgData name="Adina Farinango" userId="33d2282c-26e6-499a-8585-f7494e0b621e" providerId="ADAL" clId="{ACBC8D00-F9ED-ED45-942F-76E937586B1E}" dt="2023-12-15T16:34:23.189" v="110"/>
          <ac:cxnSpMkLst>
            <pc:docMk/>
            <pc:sldMk cId="981827524" sldId="271"/>
            <ac:cxnSpMk id="34" creationId="{D9139546-4420-1499-1B3C-9550A15DCACB}"/>
          </ac:cxnSpMkLst>
        </pc:cxnChg>
        <pc:cxnChg chg="add del mod">
          <ac:chgData name="Adina Farinango" userId="33d2282c-26e6-499a-8585-f7494e0b621e" providerId="ADAL" clId="{ACBC8D00-F9ED-ED45-942F-76E937586B1E}" dt="2023-12-15T16:34:23.189" v="110"/>
          <ac:cxnSpMkLst>
            <pc:docMk/>
            <pc:sldMk cId="981827524" sldId="271"/>
            <ac:cxnSpMk id="35" creationId="{802B46CB-DDED-FE87-5A5E-D151AA699FC0}"/>
          </ac:cxnSpMkLst>
        </pc:cxnChg>
        <pc:cxnChg chg="add del mod">
          <ac:chgData name="Adina Farinango" userId="33d2282c-26e6-499a-8585-f7494e0b621e" providerId="ADAL" clId="{ACBC8D00-F9ED-ED45-942F-76E937586B1E}" dt="2023-12-15T16:34:23.189" v="110"/>
          <ac:cxnSpMkLst>
            <pc:docMk/>
            <pc:sldMk cId="981827524" sldId="271"/>
            <ac:cxnSpMk id="36" creationId="{3E7181B3-007F-96F7-C47A-61F448BE0C76}"/>
          </ac:cxnSpMkLst>
        </pc:cxnChg>
        <pc:cxnChg chg="add del mod">
          <ac:chgData name="Adina Farinango" userId="33d2282c-26e6-499a-8585-f7494e0b621e" providerId="ADAL" clId="{ACBC8D00-F9ED-ED45-942F-76E937586B1E}" dt="2023-12-15T16:34:23.189" v="110"/>
          <ac:cxnSpMkLst>
            <pc:docMk/>
            <pc:sldMk cId="981827524" sldId="271"/>
            <ac:cxnSpMk id="37" creationId="{02D6A7FA-059D-742C-ABD4-E70388F8BE68}"/>
          </ac:cxnSpMkLst>
        </pc:cxnChg>
        <pc:cxnChg chg="add del mod">
          <ac:chgData name="Adina Farinango" userId="33d2282c-26e6-499a-8585-f7494e0b621e" providerId="ADAL" clId="{ACBC8D00-F9ED-ED45-942F-76E937586B1E}" dt="2023-12-15T16:34:23.189" v="110"/>
          <ac:cxnSpMkLst>
            <pc:docMk/>
            <pc:sldMk cId="981827524" sldId="271"/>
            <ac:cxnSpMk id="38" creationId="{3680B444-0365-ECEB-7293-3D9FDB3A9930}"/>
          </ac:cxnSpMkLst>
        </pc:cxnChg>
        <pc:cxnChg chg="add del mod">
          <ac:chgData name="Adina Farinango" userId="33d2282c-26e6-499a-8585-f7494e0b621e" providerId="ADAL" clId="{ACBC8D00-F9ED-ED45-942F-76E937586B1E}" dt="2023-12-15T16:34:23.189" v="110"/>
          <ac:cxnSpMkLst>
            <pc:docMk/>
            <pc:sldMk cId="981827524" sldId="271"/>
            <ac:cxnSpMk id="39" creationId="{0E9DA16C-7E14-79D8-464D-DB08E09B6A54}"/>
          </ac:cxnSpMkLst>
        </pc:cxnChg>
        <pc:cxnChg chg="add del mod">
          <ac:chgData name="Adina Farinango" userId="33d2282c-26e6-499a-8585-f7494e0b621e" providerId="ADAL" clId="{ACBC8D00-F9ED-ED45-942F-76E937586B1E}" dt="2023-12-15T16:34:23.189" v="110"/>
          <ac:cxnSpMkLst>
            <pc:docMk/>
            <pc:sldMk cId="981827524" sldId="271"/>
            <ac:cxnSpMk id="42" creationId="{F45166F1-4695-794E-99D8-A48EB6FE89CA}"/>
          </ac:cxnSpMkLst>
        </pc:cxnChg>
        <pc:cxnChg chg="add del mod">
          <ac:chgData name="Adina Farinango" userId="33d2282c-26e6-499a-8585-f7494e0b621e" providerId="ADAL" clId="{ACBC8D00-F9ED-ED45-942F-76E937586B1E}" dt="2023-12-15T16:34:23.189" v="110"/>
          <ac:cxnSpMkLst>
            <pc:docMk/>
            <pc:sldMk cId="981827524" sldId="271"/>
            <ac:cxnSpMk id="43" creationId="{6B365027-5544-A05B-AD0F-38902E28659C}"/>
          </ac:cxnSpMkLst>
        </pc:cxnChg>
        <pc:cxnChg chg="add del mod">
          <ac:chgData name="Adina Farinango" userId="33d2282c-26e6-499a-8585-f7494e0b621e" providerId="ADAL" clId="{ACBC8D00-F9ED-ED45-942F-76E937586B1E}" dt="2023-12-15T16:34:27.464" v="112"/>
          <ac:cxnSpMkLst>
            <pc:docMk/>
            <pc:sldMk cId="981827524" sldId="271"/>
            <ac:cxnSpMk id="46" creationId="{230297D7-E2D9-6325-7FD5-B2B599578880}"/>
          </ac:cxnSpMkLst>
        </pc:cxnChg>
        <pc:cxnChg chg="add del mod">
          <ac:chgData name="Adina Farinango" userId="33d2282c-26e6-499a-8585-f7494e0b621e" providerId="ADAL" clId="{ACBC8D00-F9ED-ED45-942F-76E937586B1E}" dt="2023-12-15T16:34:27.464" v="112"/>
          <ac:cxnSpMkLst>
            <pc:docMk/>
            <pc:sldMk cId="981827524" sldId="271"/>
            <ac:cxnSpMk id="48" creationId="{9AC55882-F2C5-DAB8-B8A8-C4F0019E3CCB}"/>
          </ac:cxnSpMkLst>
        </pc:cxnChg>
        <pc:cxnChg chg="add del mod">
          <ac:chgData name="Adina Farinango" userId="33d2282c-26e6-499a-8585-f7494e0b621e" providerId="ADAL" clId="{ACBC8D00-F9ED-ED45-942F-76E937586B1E}" dt="2023-12-15T16:34:27.464" v="112"/>
          <ac:cxnSpMkLst>
            <pc:docMk/>
            <pc:sldMk cId="981827524" sldId="271"/>
            <ac:cxnSpMk id="62" creationId="{3A77574B-13B8-E895-ECDE-B3F45C8D3BD1}"/>
          </ac:cxnSpMkLst>
        </pc:cxnChg>
        <pc:cxnChg chg="add del mod">
          <ac:chgData name="Adina Farinango" userId="33d2282c-26e6-499a-8585-f7494e0b621e" providerId="ADAL" clId="{ACBC8D00-F9ED-ED45-942F-76E937586B1E}" dt="2023-12-15T16:34:27.464" v="112"/>
          <ac:cxnSpMkLst>
            <pc:docMk/>
            <pc:sldMk cId="981827524" sldId="271"/>
            <ac:cxnSpMk id="63" creationId="{3D4F6866-6D96-4E6C-AADA-8716C80EC52F}"/>
          </ac:cxnSpMkLst>
        </pc:cxnChg>
        <pc:cxnChg chg="add del mod">
          <ac:chgData name="Adina Farinango" userId="33d2282c-26e6-499a-8585-f7494e0b621e" providerId="ADAL" clId="{ACBC8D00-F9ED-ED45-942F-76E937586B1E}" dt="2023-12-15T16:34:27.464" v="112"/>
          <ac:cxnSpMkLst>
            <pc:docMk/>
            <pc:sldMk cId="981827524" sldId="271"/>
            <ac:cxnSpMk id="64" creationId="{A3025927-084E-DD93-9540-DF5B9D31A642}"/>
          </ac:cxnSpMkLst>
        </pc:cxnChg>
        <pc:cxnChg chg="add del mod">
          <ac:chgData name="Adina Farinango" userId="33d2282c-26e6-499a-8585-f7494e0b621e" providerId="ADAL" clId="{ACBC8D00-F9ED-ED45-942F-76E937586B1E}" dt="2023-12-15T16:34:27.464" v="112"/>
          <ac:cxnSpMkLst>
            <pc:docMk/>
            <pc:sldMk cId="981827524" sldId="271"/>
            <ac:cxnSpMk id="65" creationId="{4E47DFFB-FF6C-0296-F073-7BAB9B8EF2D2}"/>
          </ac:cxnSpMkLst>
        </pc:cxnChg>
        <pc:cxnChg chg="add del mod">
          <ac:chgData name="Adina Farinango" userId="33d2282c-26e6-499a-8585-f7494e0b621e" providerId="ADAL" clId="{ACBC8D00-F9ED-ED45-942F-76E937586B1E}" dt="2023-12-15T16:34:27.464" v="112"/>
          <ac:cxnSpMkLst>
            <pc:docMk/>
            <pc:sldMk cId="981827524" sldId="271"/>
            <ac:cxnSpMk id="66" creationId="{5C8E535B-F846-B7CC-061B-954DADCDAC0F}"/>
          </ac:cxnSpMkLst>
        </pc:cxnChg>
        <pc:cxnChg chg="add del mod">
          <ac:chgData name="Adina Farinango" userId="33d2282c-26e6-499a-8585-f7494e0b621e" providerId="ADAL" clId="{ACBC8D00-F9ED-ED45-942F-76E937586B1E}" dt="2023-12-15T16:34:27.464" v="112"/>
          <ac:cxnSpMkLst>
            <pc:docMk/>
            <pc:sldMk cId="981827524" sldId="271"/>
            <ac:cxnSpMk id="67" creationId="{B1CD94C8-49BD-BE99-AC47-F6AEEA8177A0}"/>
          </ac:cxnSpMkLst>
        </pc:cxnChg>
        <pc:cxnChg chg="add del mod">
          <ac:chgData name="Adina Farinango" userId="33d2282c-26e6-499a-8585-f7494e0b621e" providerId="ADAL" clId="{ACBC8D00-F9ED-ED45-942F-76E937586B1E}" dt="2023-12-15T16:34:27.464" v="112"/>
          <ac:cxnSpMkLst>
            <pc:docMk/>
            <pc:sldMk cId="981827524" sldId="271"/>
            <ac:cxnSpMk id="70" creationId="{D60C62C4-6AE1-057E-6EB5-19C99A17BE24}"/>
          </ac:cxnSpMkLst>
        </pc:cxnChg>
        <pc:cxnChg chg="add del mod">
          <ac:chgData name="Adina Farinango" userId="33d2282c-26e6-499a-8585-f7494e0b621e" providerId="ADAL" clId="{ACBC8D00-F9ED-ED45-942F-76E937586B1E}" dt="2023-12-15T16:34:27.464" v="112"/>
          <ac:cxnSpMkLst>
            <pc:docMk/>
            <pc:sldMk cId="981827524" sldId="271"/>
            <ac:cxnSpMk id="71" creationId="{6A5E3928-7ADC-1B43-C0FA-84CFDC305501}"/>
          </ac:cxnSpMkLst>
        </pc:cxnChg>
        <pc:cxnChg chg="add mod">
          <ac:chgData name="Adina Farinango" userId="33d2282c-26e6-499a-8585-f7494e0b621e" providerId="ADAL" clId="{ACBC8D00-F9ED-ED45-942F-76E937586B1E}" dt="2023-12-15T16:47:16.753" v="194" actId="1076"/>
          <ac:cxnSpMkLst>
            <pc:docMk/>
            <pc:sldMk cId="981827524" sldId="271"/>
            <ac:cxnSpMk id="74" creationId="{319D4F75-5BEE-8FD5-40F2-7FAB6F2A2AB4}"/>
          </ac:cxnSpMkLst>
        </pc:cxnChg>
        <pc:cxnChg chg="add mod">
          <ac:chgData name="Adina Farinango" userId="33d2282c-26e6-499a-8585-f7494e0b621e" providerId="ADAL" clId="{ACBC8D00-F9ED-ED45-942F-76E937586B1E}" dt="2023-12-15T16:36:17.785" v="120" actId="1076"/>
          <ac:cxnSpMkLst>
            <pc:docMk/>
            <pc:sldMk cId="981827524" sldId="271"/>
            <ac:cxnSpMk id="76" creationId="{E414EE60-C17E-1184-10C4-74382E5F3575}"/>
          </ac:cxnSpMkLst>
        </pc:cxnChg>
        <pc:cxnChg chg="add mod">
          <ac:chgData name="Adina Farinango" userId="33d2282c-26e6-499a-8585-f7494e0b621e" providerId="ADAL" clId="{ACBC8D00-F9ED-ED45-942F-76E937586B1E}" dt="2023-12-15T16:34:36.534" v="116" actId="14100"/>
          <ac:cxnSpMkLst>
            <pc:docMk/>
            <pc:sldMk cId="981827524" sldId="271"/>
            <ac:cxnSpMk id="90" creationId="{8534ADCA-494B-7C67-7427-4896535F6F73}"/>
          </ac:cxnSpMkLst>
        </pc:cxnChg>
        <pc:cxnChg chg="add mod">
          <ac:chgData name="Adina Farinango" userId="33d2282c-26e6-499a-8585-f7494e0b621e" providerId="ADAL" clId="{ACBC8D00-F9ED-ED45-942F-76E937586B1E}" dt="2023-12-15T16:47:16.753" v="194" actId="1076"/>
          <ac:cxnSpMkLst>
            <pc:docMk/>
            <pc:sldMk cId="981827524" sldId="271"/>
            <ac:cxnSpMk id="91" creationId="{027740CB-4BB9-B77C-B103-D906E67439D1}"/>
          </ac:cxnSpMkLst>
        </pc:cxnChg>
        <pc:cxnChg chg="add mod">
          <ac:chgData name="Adina Farinango" userId="33d2282c-26e6-499a-8585-f7494e0b621e" providerId="ADAL" clId="{ACBC8D00-F9ED-ED45-942F-76E937586B1E}" dt="2023-12-15T16:46:47.210" v="186" actId="1076"/>
          <ac:cxnSpMkLst>
            <pc:docMk/>
            <pc:sldMk cId="981827524" sldId="271"/>
            <ac:cxnSpMk id="92" creationId="{39515AC4-E723-EEED-6C58-6E8B8B01530D}"/>
          </ac:cxnSpMkLst>
        </pc:cxnChg>
        <pc:cxnChg chg="add mod">
          <ac:chgData name="Adina Farinango" userId="33d2282c-26e6-499a-8585-f7494e0b621e" providerId="ADAL" clId="{ACBC8D00-F9ED-ED45-942F-76E937586B1E}" dt="2023-12-15T16:46:10.015" v="179" actId="167"/>
          <ac:cxnSpMkLst>
            <pc:docMk/>
            <pc:sldMk cId="981827524" sldId="271"/>
            <ac:cxnSpMk id="93" creationId="{66C120B4-9FB2-1D42-C5CB-F374504210FE}"/>
          </ac:cxnSpMkLst>
        </pc:cxnChg>
        <pc:cxnChg chg="add mod">
          <ac:chgData name="Adina Farinango" userId="33d2282c-26e6-499a-8585-f7494e0b621e" providerId="ADAL" clId="{ACBC8D00-F9ED-ED45-942F-76E937586B1E}" dt="2023-12-15T16:46:10.015" v="179" actId="167"/>
          <ac:cxnSpMkLst>
            <pc:docMk/>
            <pc:sldMk cId="981827524" sldId="271"/>
            <ac:cxnSpMk id="94" creationId="{38A6DC9A-BE70-F0AA-C978-5640B39A7511}"/>
          </ac:cxnSpMkLst>
        </pc:cxnChg>
        <pc:cxnChg chg="add mod">
          <ac:chgData name="Adina Farinango" userId="33d2282c-26e6-499a-8585-f7494e0b621e" providerId="ADAL" clId="{ACBC8D00-F9ED-ED45-942F-76E937586B1E}" dt="2023-12-15T16:46:28.008" v="182" actId="1076"/>
          <ac:cxnSpMkLst>
            <pc:docMk/>
            <pc:sldMk cId="981827524" sldId="271"/>
            <ac:cxnSpMk id="95" creationId="{3CE55CB9-10F0-1509-594B-7179C993AFAD}"/>
          </ac:cxnSpMkLst>
        </pc:cxnChg>
        <pc:cxnChg chg="add del mod">
          <ac:chgData name="Adina Farinango" userId="33d2282c-26e6-499a-8585-f7494e0b621e" providerId="ADAL" clId="{ACBC8D00-F9ED-ED45-942F-76E937586B1E}" dt="2023-12-15T16:46:47.210" v="186" actId="1076"/>
          <ac:cxnSpMkLst>
            <pc:docMk/>
            <pc:sldMk cId="981827524" sldId="271"/>
            <ac:cxnSpMk id="98" creationId="{F44AB239-BBE5-B425-ABE4-817D5C9BCBBE}"/>
          </ac:cxnSpMkLst>
        </pc:cxnChg>
        <pc:cxnChg chg="add mod">
          <ac:chgData name="Adina Farinango" userId="33d2282c-26e6-499a-8585-f7494e0b621e" providerId="ADAL" clId="{ACBC8D00-F9ED-ED45-942F-76E937586B1E}" dt="2023-12-15T16:34:36.534" v="116" actId="14100"/>
          <ac:cxnSpMkLst>
            <pc:docMk/>
            <pc:sldMk cId="981827524" sldId="271"/>
            <ac:cxnSpMk id="99" creationId="{7345906A-214F-8684-3595-923AA2885DE8}"/>
          </ac:cxnSpMkLst>
        </pc:cxnChg>
        <pc:cxnChg chg="add del mod">
          <ac:chgData name="Adina Farinango" userId="33d2282c-26e6-499a-8585-f7494e0b621e" providerId="ADAL" clId="{ACBC8D00-F9ED-ED45-942F-76E937586B1E}" dt="2023-12-15T16:45:14.374" v="161"/>
          <ac:cxnSpMkLst>
            <pc:docMk/>
            <pc:sldMk cId="981827524" sldId="271"/>
            <ac:cxnSpMk id="116" creationId="{1C209213-DB91-1FA9-D2B6-634F1CC112AF}"/>
          </ac:cxnSpMkLst>
        </pc:cxnChg>
      </pc:sldChg>
      <pc:sldChg chg="addSp delSp modSp new mod">
        <pc:chgData name="Adina Farinango" userId="33d2282c-26e6-499a-8585-f7494e0b621e" providerId="ADAL" clId="{ACBC8D00-F9ED-ED45-942F-76E937586B1E}" dt="2023-12-15T17:03:35.412" v="497"/>
        <pc:sldMkLst>
          <pc:docMk/>
          <pc:sldMk cId="3627965172" sldId="272"/>
        </pc:sldMkLst>
        <pc:spChg chg="del mod">
          <ac:chgData name="Adina Farinango" userId="33d2282c-26e6-499a-8585-f7494e0b621e" providerId="ADAL" clId="{ACBC8D00-F9ED-ED45-942F-76E937586B1E}" dt="2023-12-15T16:48:15.389" v="205" actId="478"/>
          <ac:spMkLst>
            <pc:docMk/>
            <pc:sldMk cId="3627965172" sldId="272"/>
            <ac:spMk id="2" creationId="{98B6B4BC-81EF-6B45-C949-AD5774421F18}"/>
          </ac:spMkLst>
        </pc:spChg>
        <pc:spChg chg="mod">
          <ac:chgData name="Adina Farinango" userId="33d2282c-26e6-499a-8585-f7494e0b621e" providerId="ADAL" clId="{ACBC8D00-F9ED-ED45-942F-76E937586B1E}" dt="2023-12-15T17:03:35.412" v="497"/>
          <ac:spMkLst>
            <pc:docMk/>
            <pc:sldMk cId="3627965172" sldId="272"/>
            <ac:spMk id="3" creationId="{164B841E-B78B-B043-2D23-E915ED52B137}"/>
          </ac:spMkLst>
        </pc:spChg>
        <pc:spChg chg="mod">
          <ac:chgData name="Adina Farinango" userId="33d2282c-26e6-499a-8585-f7494e0b621e" providerId="ADAL" clId="{ACBC8D00-F9ED-ED45-942F-76E937586B1E}" dt="2023-12-15T17:03:35.412" v="497"/>
          <ac:spMkLst>
            <pc:docMk/>
            <pc:sldMk cId="3627965172" sldId="272"/>
            <ac:spMk id="4" creationId="{31ECA66B-56AF-E5DE-0616-5DE95C62ADAA}"/>
          </ac:spMkLst>
        </pc:spChg>
        <pc:spChg chg="add del mod">
          <ac:chgData name="Adina Farinango" userId="33d2282c-26e6-499a-8585-f7494e0b621e" providerId="ADAL" clId="{ACBC8D00-F9ED-ED45-942F-76E937586B1E}" dt="2023-12-15T16:48:17.065" v="206" actId="478"/>
          <ac:spMkLst>
            <pc:docMk/>
            <pc:sldMk cId="3627965172" sldId="272"/>
            <ac:spMk id="6" creationId="{484DBCA7-973B-A3AC-908A-CA5835DA1503}"/>
          </ac:spMkLst>
        </pc:spChg>
        <pc:graphicFrameChg chg="add mod modGraphic">
          <ac:chgData name="Adina Farinango" userId="33d2282c-26e6-499a-8585-f7494e0b621e" providerId="ADAL" clId="{ACBC8D00-F9ED-ED45-942F-76E937586B1E}" dt="2023-12-15T16:50:26.362" v="257" actId="20577"/>
          <ac:graphicFrameMkLst>
            <pc:docMk/>
            <pc:sldMk cId="3627965172" sldId="272"/>
            <ac:graphicFrameMk id="7" creationId="{3039A668-0FD8-5B0E-5077-DB3CB5A8566D}"/>
          </ac:graphicFrameMkLst>
        </pc:graphicFrameChg>
      </pc:sldChg>
      <pc:sldChg chg="addSp delSp modSp new mod">
        <pc:chgData name="Adina Farinango" userId="33d2282c-26e6-499a-8585-f7494e0b621e" providerId="ADAL" clId="{ACBC8D00-F9ED-ED45-942F-76E937586B1E}" dt="2023-12-15T17:03:35.412" v="497"/>
        <pc:sldMkLst>
          <pc:docMk/>
          <pc:sldMk cId="290086506" sldId="273"/>
        </pc:sldMkLst>
        <pc:spChg chg="del">
          <ac:chgData name="Adina Farinango" userId="33d2282c-26e6-499a-8585-f7494e0b621e" providerId="ADAL" clId="{ACBC8D00-F9ED-ED45-942F-76E937586B1E}" dt="2023-12-15T16:50:48.533" v="261" actId="478"/>
          <ac:spMkLst>
            <pc:docMk/>
            <pc:sldMk cId="290086506" sldId="273"/>
            <ac:spMk id="2" creationId="{8DF72C02-ED59-2822-035D-4B7AD8A8B13F}"/>
          </ac:spMkLst>
        </pc:spChg>
        <pc:spChg chg="mod">
          <ac:chgData name="Adina Farinango" userId="33d2282c-26e6-499a-8585-f7494e0b621e" providerId="ADAL" clId="{ACBC8D00-F9ED-ED45-942F-76E937586B1E}" dt="2023-12-15T17:03:35.412" v="497"/>
          <ac:spMkLst>
            <pc:docMk/>
            <pc:sldMk cId="290086506" sldId="273"/>
            <ac:spMk id="3" creationId="{5C1CDA0A-60B5-7E06-896F-B1F04DB86F42}"/>
          </ac:spMkLst>
        </pc:spChg>
        <pc:spChg chg="mod">
          <ac:chgData name="Adina Farinango" userId="33d2282c-26e6-499a-8585-f7494e0b621e" providerId="ADAL" clId="{ACBC8D00-F9ED-ED45-942F-76E937586B1E}" dt="2023-12-15T17:03:35.412" v="497"/>
          <ac:spMkLst>
            <pc:docMk/>
            <pc:sldMk cId="290086506" sldId="273"/>
            <ac:spMk id="4" creationId="{F305A05E-2B84-BD78-B7CC-DC6CEECA73D8}"/>
          </ac:spMkLst>
        </pc:spChg>
        <pc:spChg chg="add del mod">
          <ac:chgData name="Adina Farinango" userId="33d2282c-26e6-499a-8585-f7494e0b621e" providerId="ADAL" clId="{ACBC8D00-F9ED-ED45-942F-76E937586B1E}" dt="2023-12-15T16:50:50.202" v="263"/>
          <ac:spMkLst>
            <pc:docMk/>
            <pc:sldMk cId="290086506" sldId="273"/>
            <ac:spMk id="5" creationId="{1883D0DC-DE2D-D19D-D32A-DF9B6D34FC22}"/>
          </ac:spMkLst>
        </pc:spChg>
        <pc:spChg chg="add del mod">
          <ac:chgData name="Adina Farinango" userId="33d2282c-26e6-499a-8585-f7494e0b621e" providerId="ADAL" clId="{ACBC8D00-F9ED-ED45-942F-76E937586B1E}" dt="2023-12-15T16:50:50.202" v="263"/>
          <ac:spMkLst>
            <pc:docMk/>
            <pc:sldMk cId="290086506" sldId="273"/>
            <ac:spMk id="8" creationId="{264012C1-131A-D18C-F464-3F64BE023658}"/>
          </ac:spMkLst>
        </pc:spChg>
        <pc:spChg chg="add del mod">
          <ac:chgData name="Adina Farinango" userId="33d2282c-26e6-499a-8585-f7494e0b621e" providerId="ADAL" clId="{ACBC8D00-F9ED-ED45-942F-76E937586B1E}" dt="2023-12-15T16:50:50.202" v="263"/>
          <ac:spMkLst>
            <pc:docMk/>
            <pc:sldMk cId="290086506" sldId="273"/>
            <ac:spMk id="10" creationId="{29105037-4D42-B85F-A7B2-582FE8D3D381}"/>
          </ac:spMkLst>
        </pc:spChg>
        <pc:spChg chg="add del mod">
          <ac:chgData name="Adina Farinango" userId="33d2282c-26e6-499a-8585-f7494e0b621e" providerId="ADAL" clId="{ACBC8D00-F9ED-ED45-942F-76E937586B1E}" dt="2023-12-15T16:50:50.202" v="263"/>
          <ac:spMkLst>
            <pc:docMk/>
            <pc:sldMk cId="290086506" sldId="273"/>
            <ac:spMk id="11" creationId="{C838C19A-AFA4-7B16-CBA0-01F8BB7B3B6D}"/>
          </ac:spMkLst>
        </pc:spChg>
        <pc:spChg chg="add del mod">
          <ac:chgData name="Adina Farinango" userId="33d2282c-26e6-499a-8585-f7494e0b621e" providerId="ADAL" clId="{ACBC8D00-F9ED-ED45-942F-76E937586B1E}" dt="2023-12-15T16:50:50.202" v="263"/>
          <ac:spMkLst>
            <pc:docMk/>
            <pc:sldMk cId="290086506" sldId="273"/>
            <ac:spMk id="13" creationId="{A1089DA0-0C45-749C-985C-98FABF46FD53}"/>
          </ac:spMkLst>
        </pc:spChg>
        <pc:spChg chg="add del mod">
          <ac:chgData name="Adina Farinango" userId="33d2282c-26e6-499a-8585-f7494e0b621e" providerId="ADAL" clId="{ACBC8D00-F9ED-ED45-942F-76E937586B1E}" dt="2023-12-15T16:50:50.202" v="263"/>
          <ac:spMkLst>
            <pc:docMk/>
            <pc:sldMk cId="290086506" sldId="273"/>
            <ac:spMk id="14" creationId="{D92A39DC-C29D-DB35-91AF-6FE82398A55D}"/>
          </ac:spMkLst>
        </pc:spChg>
        <pc:spChg chg="add del mod">
          <ac:chgData name="Adina Farinango" userId="33d2282c-26e6-499a-8585-f7494e0b621e" providerId="ADAL" clId="{ACBC8D00-F9ED-ED45-942F-76E937586B1E}" dt="2023-12-15T16:50:50.202" v="263"/>
          <ac:spMkLst>
            <pc:docMk/>
            <pc:sldMk cId="290086506" sldId="273"/>
            <ac:spMk id="15" creationId="{BB9FC345-F7A1-C3BE-7273-FE452AC5885A}"/>
          </ac:spMkLst>
        </pc:spChg>
        <pc:spChg chg="add del mod">
          <ac:chgData name="Adina Farinango" userId="33d2282c-26e6-499a-8585-f7494e0b621e" providerId="ADAL" clId="{ACBC8D00-F9ED-ED45-942F-76E937586B1E}" dt="2023-12-15T16:50:50.202" v="263"/>
          <ac:spMkLst>
            <pc:docMk/>
            <pc:sldMk cId="290086506" sldId="273"/>
            <ac:spMk id="18" creationId="{360DC163-0BB9-ADE9-7929-4391F8FA2828}"/>
          </ac:spMkLst>
        </pc:spChg>
        <pc:spChg chg="add del mod">
          <ac:chgData name="Adina Farinango" userId="33d2282c-26e6-499a-8585-f7494e0b621e" providerId="ADAL" clId="{ACBC8D00-F9ED-ED45-942F-76E937586B1E}" dt="2023-12-15T16:50:50.202" v="263"/>
          <ac:spMkLst>
            <pc:docMk/>
            <pc:sldMk cId="290086506" sldId="273"/>
            <ac:spMk id="19" creationId="{4F130A5C-8066-AC16-120B-C5970AB12947}"/>
          </ac:spMkLst>
        </pc:spChg>
        <pc:spChg chg="add del mod">
          <ac:chgData name="Adina Farinango" userId="33d2282c-26e6-499a-8585-f7494e0b621e" providerId="ADAL" clId="{ACBC8D00-F9ED-ED45-942F-76E937586B1E}" dt="2023-12-15T16:50:50.202" v="263"/>
          <ac:spMkLst>
            <pc:docMk/>
            <pc:sldMk cId="290086506" sldId="273"/>
            <ac:spMk id="20" creationId="{4F1BECE1-A28F-E05F-1EF2-65B755274195}"/>
          </ac:spMkLst>
        </pc:spChg>
        <pc:spChg chg="add del mod">
          <ac:chgData name="Adina Farinango" userId="33d2282c-26e6-499a-8585-f7494e0b621e" providerId="ADAL" clId="{ACBC8D00-F9ED-ED45-942F-76E937586B1E}" dt="2023-12-15T16:50:50.202" v="263"/>
          <ac:spMkLst>
            <pc:docMk/>
            <pc:sldMk cId="290086506" sldId="273"/>
            <ac:spMk id="21" creationId="{54362508-B00D-AA64-F36C-A46CA1804202}"/>
          </ac:spMkLst>
        </pc:spChg>
        <pc:spChg chg="add mod">
          <ac:chgData name="Adina Farinango" userId="33d2282c-26e6-499a-8585-f7494e0b621e" providerId="ADAL" clId="{ACBC8D00-F9ED-ED45-942F-76E937586B1E}" dt="2023-12-15T16:52:32.082" v="287" actId="1038"/>
          <ac:spMkLst>
            <pc:docMk/>
            <pc:sldMk cId="290086506" sldId="273"/>
            <ac:spMk id="22" creationId="{89BBA8D3-45B7-D35E-BEF8-EE6154DEB6F6}"/>
          </ac:spMkLst>
        </pc:spChg>
        <pc:spChg chg="add mod">
          <ac:chgData name="Adina Farinango" userId="33d2282c-26e6-499a-8585-f7494e0b621e" providerId="ADAL" clId="{ACBC8D00-F9ED-ED45-942F-76E937586B1E}" dt="2023-12-15T16:52:32.082" v="287" actId="1038"/>
          <ac:spMkLst>
            <pc:docMk/>
            <pc:sldMk cId="290086506" sldId="273"/>
            <ac:spMk id="25" creationId="{A29AE2C9-9CBC-9E6F-7665-48919673111B}"/>
          </ac:spMkLst>
        </pc:spChg>
        <pc:spChg chg="add mod">
          <ac:chgData name="Adina Farinango" userId="33d2282c-26e6-499a-8585-f7494e0b621e" providerId="ADAL" clId="{ACBC8D00-F9ED-ED45-942F-76E937586B1E}" dt="2023-12-15T16:52:32.082" v="287" actId="1038"/>
          <ac:spMkLst>
            <pc:docMk/>
            <pc:sldMk cId="290086506" sldId="273"/>
            <ac:spMk id="27" creationId="{A94329D0-9B0C-6A1E-8A79-A6C61AD341EE}"/>
          </ac:spMkLst>
        </pc:spChg>
        <pc:spChg chg="add mod">
          <ac:chgData name="Adina Farinango" userId="33d2282c-26e6-499a-8585-f7494e0b621e" providerId="ADAL" clId="{ACBC8D00-F9ED-ED45-942F-76E937586B1E}" dt="2023-12-15T16:52:32.082" v="287" actId="1038"/>
          <ac:spMkLst>
            <pc:docMk/>
            <pc:sldMk cId="290086506" sldId="273"/>
            <ac:spMk id="28" creationId="{787D6CE7-C746-0F6A-64C9-AFD77E6BE117}"/>
          </ac:spMkLst>
        </pc:spChg>
        <pc:spChg chg="add mod">
          <ac:chgData name="Adina Farinango" userId="33d2282c-26e6-499a-8585-f7494e0b621e" providerId="ADAL" clId="{ACBC8D00-F9ED-ED45-942F-76E937586B1E}" dt="2023-12-15T16:52:32.082" v="287" actId="1038"/>
          <ac:spMkLst>
            <pc:docMk/>
            <pc:sldMk cId="290086506" sldId="273"/>
            <ac:spMk id="30" creationId="{FA0E228A-B542-E43A-1C1C-E1983420F038}"/>
          </ac:spMkLst>
        </pc:spChg>
        <pc:spChg chg="add mod">
          <ac:chgData name="Adina Farinango" userId="33d2282c-26e6-499a-8585-f7494e0b621e" providerId="ADAL" clId="{ACBC8D00-F9ED-ED45-942F-76E937586B1E}" dt="2023-12-15T16:52:32.082" v="287" actId="1038"/>
          <ac:spMkLst>
            <pc:docMk/>
            <pc:sldMk cId="290086506" sldId="273"/>
            <ac:spMk id="31" creationId="{E44B971C-D918-EF72-D5F8-87DB322BC3D9}"/>
          </ac:spMkLst>
        </pc:spChg>
        <pc:spChg chg="add mod">
          <ac:chgData name="Adina Farinango" userId="33d2282c-26e6-499a-8585-f7494e0b621e" providerId="ADAL" clId="{ACBC8D00-F9ED-ED45-942F-76E937586B1E}" dt="2023-12-15T16:52:32.082" v="287" actId="1038"/>
          <ac:spMkLst>
            <pc:docMk/>
            <pc:sldMk cId="290086506" sldId="273"/>
            <ac:spMk id="32" creationId="{CADD962F-2934-97A2-7C1A-9E0B84B96F0E}"/>
          </ac:spMkLst>
        </pc:spChg>
        <pc:spChg chg="add mod">
          <ac:chgData name="Adina Farinango" userId="33d2282c-26e6-499a-8585-f7494e0b621e" providerId="ADAL" clId="{ACBC8D00-F9ED-ED45-942F-76E937586B1E}" dt="2023-12-15T16:52:32.082" v="287" actId="1038"/>
          <ac:spMkLst>
            <pc:docMk/>
            <pc:sldMk cId="290086506" sldId="273"/>
            <ac:spMk id="35" creationId="{CE596AD7-33EF-D2FF-4E7D-3D88E196E97C}"/>
          </ac:spMkLst>
        </pc:spChg>
        <pc:spChg chg="add mod">
          <ac:chgData name="Adina Farinango" userId="33d2282c-26e6-499a-8585-f7494e0b621e" providerId="ADAL" clId="{ACBC8D00-F9ED-ED45-942F-76E937586B1E}" dt="2023-12-15T16:52:32.082" v="287" actId="1038"/>
          <ac:spMkLst>
            <pc:docMk/>
            <pc:sldMk cId="290086506" sldId="273"/>
            <ac:spMk id="36" creationId="{A973BA7D-6BB2-1DC8-B13A-E0779F1E24BE}"/>
          </ac:spMkLst>
        </pc:spChg>
        <pc:spChg chg="add mod">
          <ac:chgData name="Adina Farinango" userId="33d2282c-26e6-499a-8585-f7494e0b621e" providerId="ADAL" clId="{ACBC8D00-F9ED-ED45-942F-76E937586B1E}" dt="2023-12-15T16:52:32.082" v="287" actId="1038"/>
          <ac:spMkLst>
            <pc:docMk/>
            <pc:sldMk cId="290086506" sldId="273"/>
            <ac:spMk id="37" creationId="{51308CCE-5649-805C-9623-40A268D6E633}"/>
          </ac:spMkLst>
        </pc:spChg>
        <pc:spChg chg="add mod">
          <ac:chgData name="Adina Farinango" userId="33d2282c-26e6-499a-8585-f7494e0b621e" providerId="ADAL" clId="{ACBC8D00-F9ED-ED45-942F-76E937586B1E}" dt="2023-12-15T16:52:32.082" v="287" actId="1038"/>
          <ac:spMkLst>
            <pc:docMk/>
            <pc:sldMk cId="290086506" sldId="273"/>
            <ac:spMk id="38" creationId="{CF49A197-F161-9153-47BF-C6CCA0869BEE}"/>
          </ac:spMkLst>
        </pc:spChg>
        <pc:cxnChg chg="add del mod">
          <ac:chgData name="Adina Farinango" userId="33d2282c-26e6-499a-8585-f7494e0b621e" providerId="ADAL" clId="{ACBC8D00-F9ED-ED45-942F-76E937586B1E}" dt="2023-12-15T16:50:50.202" v="263"/>
          <ac:cxnSpMkLst>
            <pc:docMk/>
            <pc:sldMk cId="290086506" sldId="273"/>
            <ac:cxnSpMk id="6" creationId="{CD1D6429-04BF-E2E0-735E-E8CD07F1DF5F}"/>
          </ac:cxnSpMkLst>
        </pc:cxnChg>
        <pc:cxnChg chg="add del mod">
          <ac:chgData name="Adina Farinango" userId="33d2282c-26e6-499a-8585-f7494e0b621e" providerId="ADAL" clId="{ACBC8D00-F9ED-ED45-942F-76E937586B1E}" dt="2023-12-15T16:50:50.202" v="263"/>
          <ac:cxnSpMkLst>
            <pc:docMk/>
            <pc:sldMk cId="290086506" sldId="273"/>
            <ac:cxnSpMk id="7" creationId="{9593C5E3-9E17-F391-FA93-429C210E7CD7}"/>
          </ac:cxnSpMkLst>
        </pc:cxnChg>
        <pc:cxnChg chg="add del mod">
          <ac:chgData name="Adina Farinango" userId="33d2282c-26e6-499a-8585-f7494e0b621e" providerId="ADAL" clId="{ACBC8D00-F9ED-ED45-942F-76E937586B1E}" dt="2023-12-15T16:50:50.202" v="263"/>
          <ac:cxnSpMkLst>
            <pc:docMk/>
            <pc:sldMk cId="290086506" sldId="273"/>
            <ac:cxnSpMk id="9" creationId="{7B0EBCA4-FDCC-62AB-1332-74F6CB7671F3}"/>
          </ac:cxnSpMkLst>
        </pc:cxnChg>
        <pc:cxnChg chg="add del mod">
          <ac:chgData name="Adina Farinango" userId="33d2282c-26e6-499a-8585-f7494e0b621e" providerId="ADAL" clId="{ACBC8D00-F9ED-ED45-942F-76E937586B1E}" dt="2023-12-15T16:50:50.202" v="263"/>
          <ac:cxnSpMkLst>
            <pc:docMk/>
            <pc:sldMk cId="290086506" sldId="273"/>
            <ac:cxnSpMk id="12" creationId="{7774FCF7-73AE-D3E6-085A-68C5F04846A0}"/>
          </ac:cxnSpMkLst>
        </pc:cxnChg>
        <pc:cxnChg chg="add del mod">
          <ac:chgData name="Adina Farinango" userId="33d2282c-26e6-499a-8585-f7494e0b621e" providerId="ADAL" clId="{ACBC8D00-F9ED-ED45-942F-76E937586B1E}" dt="2023-12-15T16:50:50.202" v="263"/>
          <ac:cxnSpMkLst>
            <pc:docMk/>
            <pc:sldMk cId="290086506" sldId="273"/>
            <ac:cxnSpMk id="16" creationId="{EBD9BA3A-4D39-DE02-09D3-660A5FA8BC20}"/>
          </ac:cxnSpMkLst>
        </pc:cxnChg>
        <pc:cxnChg chg="add del mod">
          <ac:chgData name="Adina Farinango" userId="33d2282c-26e6-499a-8585-f7494e0b621e" providerId="ADAL" clId="{ACBC8D00-F9ED-ED45-942F-76E937586B1E}" dt="2023-12-15T16:50:50.202" v="263"/>
          <ac:cxnSpMkLst>
            <pc:docMk/>
            <pc:sldMk cId="290086506" sldId="273"/>
            <ac:cxnSpMk id="17" creationId="{780D1006-C766-6D26-865F-BF972A9C15A4}"/>
          </ac:cxnSpMkLst>
        </pc:cxnChg>
        <pc:cxnChg chg="add mod">
          <ac:chgData name="Adina Farinango" userId="33d2282c-26e6-499a-8585-f7494e0b621e" providerId="ADAL" clId="{ACBC8D00-F9ED-ED45-942F-76E937586B1E}" dt="2023-12-15T16:52:32.082" v="287" actId="1038"/>
          <ac:cxnSpMkLst>
            <pc:docMk/>
            <pc:sldMk cId="290086506" sldId="273"/>
            <ac:cxnSpMk id="23" creationId="{59D889EE-15F5-2CA0-7A83-BBF4357F8EE5}"/>
          </ac:cxnSpMkLst>
        </pc:cxnChg>
        <pc:cxnChg chg="add mod">
          <ac:chgData name="Adina Farinango" userId="33d2282c-26e6-499a-8585-f7494e0b621e" providerId="ADAL" clId="{ACBC8D00-F9ED-ED45-942F-76E937586B1E}" dt="2023-12-15T16:52:32.082" v="287" actId="1038"/>
          <ac:cxnSpMkLst>
            <pc:docMk/>
            <pc:sldMk cId="290086506" sldId="273"/>
            <ac:cxnSpMk id="24" creationId="{4802AE16-7666-4CCD-063C-7FC81AE86C39}"/>
          </ac:cxnSpMkLst>
        </pc:cxnChg>
        <pc:cxnChg chg="add mod">
          <ac:chgData name="Adina Farinango" userId="33d2282c-26e6-499a-8585-f7494e0b621e" providerId="ADAL" clId="{ACBC8D00-F9ED-ED45-942F-76E937586B1E}" dt="2023-12-15T16:52:32.082" v="287" actId="1038"/>
          <ac:cxnSpMkLst>
            <pc:docMk/>
            <pc:sldMk cId="290086506" sldId="273"/>
            <ac:cxnSpMk id="26" creationId="{7E430643-0AE4-EFFB-CA47-8117D81A3BEA}"/>
          </ac:cxnSpMkLst>
        </pc:cxnChg>
        <pc:cxnChg chg="add mod">
          <ac:chgData name="Adina Farinango" userId="33d2282c-26e6-499a-8585-f7494e0b621e" providerId="ADAL" clId="{ACBC8D00-F9ED-ED45-942F-76E937586B1E}" dt="2023-12-15T16:52:32.082" v="287" actId="1038"/>
          <ac:cxnSpMkLst>
            <pc:docMk/>
            <pc:sldMk cId="290086506" sldId="273"/>
            <ac:cxnSpMk id="29" creationId="{A3B7B254-38F3-2718-0619-0A9AEA3534AC}"/>
          </ac:cxnSpMkLst>
        </pc:cxnChg>
        <pc:cxnChg chg="add mod">
          <ac:chgData name="Adina Farinango" userId="33d2282c-26e6-499a-8585-f7494e0b621e" providerId="ADAL" clId="{ACBC8D00-F9ED-ED45-942F-76E937586B1E}" dt="2023-12-15T16:52:32.082" v="287" actId="1038"/>
          <ac:cxnSpMkLst>
            <pc:docMk/>
            <pc:sldMk cId="290086506" sldId="273"/>
            <ac:cxnSpMk id="33" creationId="{2BD25FCD-2BF5-B988-0653-20BEFA310ACE}"/>
          </ac:cxnSpMkLst>
        </pc:cxnChg>
        <pc:cxnChg chg="add mod">
          <ac:chgData name="Adina Farinango" userId="33d2282c-26e6-499a-8585-f7494e0b621e" providerId="ADAL" clId="{ACBC8D00-F9ED-ED45-942F-76E937586B1E}" dt="2023-12-15T16:52:32.082" v="287" actId="1038"/>
          <ac:cxnSpMkLst>
            <pc:docMk/>
            <pc:sldMk cId="290086506" sldId="273"/>
            <ac:cxnSpMk id="34" creationId="{7154B41F-A398-4F94-006A-A39AE159BF95}"/>
          </ac:cxnSpMkLst>
        </pc:cxnChg>
      </pc:sldChg>
      <pc:sldChg chg="addSp delSp modSp new mod">
        <pc:chgData name="Adina Farinango" userId="33d2282c-26e6-499a-8585-f7494e0b621e" providerId="ADAL" clId="{ACBC8D00-F9ED-ED45-942F-76E937586B1E}" dt="2023-12-15T17:03:35.412" v="497"/>
        <pc:sldMkLst>
          <pc:docMk/>
          <pc:sldMk cId="4025687153" sldId="274"/>
        </pc:sldMkLst>
        <pc:spChg chg="del mod">
          <ac:chgData name="Adina Farinango" userId="33d2282c-26e6-499a-8585-f7494e0b621e" providerId="ADAL" clId="{ACBC8D00-F9ED-ED45-942F-76E937586B1E}" dt="2023-12-15T16:53:56.471" v="293"/>
          <ac:spMkLst>
            <pc:docMk/>
            <pc:sldMk cId="4025687153" sldId="274"/>
            <ac:spMk id="2" creationId="{7D7A0D3C-FD91-EE37-98F4-0C8E86E7EE6A}"/>
          </ac:spMkLst>
        </pc:spChg>
        <pc:spChg chg="mod">
          <ac:chgData name="Adina Farinango" userId="33d2282c-26e6-499a-8585-f7494e0b621e" providerId="ADAL" clId="{ACBC8D00-F9ED-ED45-942F-76E937586B1E}" dt="2023-12-15T17:03:35.412" v="497"/>
          <ac:spMkLst>
            <pc:docMk/>
            <pc:sldMk cId="4025687153" sldId="274"/>
            <ac:spMk id="3" creationId="{9DB335EB-A46B-F183-43D9-0E944D857D43}"/>
          </ac:spMkLst>
        </pc:spChg>
        <pc:spChg chg="mod">
          <ac:chgData name="Adina Farinango" userId="33d2282c-26e6-499a-8585-f7494e0b621e" providerId="ADAL" clId="{ACBC8D00-F9ED-ED45-942F-76E937586B1E}" dt="2023-12-15T17:03:35.412" v="497"/>
          <ac:spMkLst>
            <pc:docMk/>
            <pc:sldMk cId="4025687153" sldId="274"/>
            <ac:spMk id="4" creationId="{DD930132-55E9-7F84-090C-0331177FC75D}"/>
          </ac:spMkLst>
        </pc:spChg>
        <pc:graphicFrameChg chg="add mod modGraphic">
          <ac:chgData name="Adina Farinango" userId="33d2282c-26e6-499a-8585-f7494e0b621e" providerId="ADAL" clId="{ACBC8D00-F9ED-ED45-942F-76E937586B1E}" dt="2023-12-15T16:54:15.073" v="298" actId="12385"/>
          <ac:graphicFrameMkLst>
            <pc:docMk/>
            <pc:sldMk cId="4025687153" sldId="274"/>
            <ac:graphicFrameMk id="5" creationId="{46BEAF14-6810-0483-67DC-9380F666580B}"/>
          </ac:graphicFrameMkLst>
        </pc:graphicFrameChg>
      </pc:sldChg>
      <pc:sldChg chg="addSp modSp add mod">
        <pc:chgData name="Adina Farinango" userId="33d2282c-26e6-499a-8585-f7494e0b621e" providerId="ADAL" clId="{ACBC8D00-F9ED-ED45-942F-76E937586B1E}" dt="2023-12-15T17:03:35.412" v="497"/>
        <pc:sldMkLst>
          <pc:docMk/>
          <pc:sldMk cId="609044772" sldId="275"/>
        </pc:sldMkLst>
        <pc:spChg chg="add mod">
          <ac:chgData name="Adina Farinango" userId="33d2282c-26e6-499a-8585-f7494e0b621e" providerId="ADAL" clId="{ACBC8D00-F9ED-ED45-942F-76E937586B1E}" dt="2023-12-15T16:56:17.643" v="319" actId="1076"/>
          <ac:spMkLst>
            <pc:docMk/>
            <pc:sldMk cId="609044772" sldId="275"/>
            <ac:spMk id="2" creationId="{D9743875-C835-6480-6139-3CD9AC34618B}"/>
          </ac:spMkLst>
        </pc:spChg>
        <pc:spChg chg="mod">
          <ac:chgData name="Adina Farinango" userId="33d2282c-26e6-499a-8585-f7494e0b621e" providerId="ADAL" clId="{ACBC8D00-F9ED-ED45-942F-76E937586B1E}" dt="2023-12-15T17:03:35.412" v="497"/>
          <ac:spMkLst>
            <pc:docMk/>
            <pc:sldMk cId="609044772" sldId="275"/>
            <ac:spMk id="3" creationId="{9DB335EB-A46B-F183-43D9-0E944D857D43}"/>
          </ac:spMkLst>
        </pc:spChg>
        <pc:spChg chg="mod">
          <ac:chgData name="Adina Farinango" userId="33d2282c-26e6-499a-8585-f7494e0b621e" providerId="ADAL" clId="{ACBC8D00-F9ED-ED45-942F-76E937586B1E}" dt="2023-12-15T17:03:35.412" v="497"/>
          <ac:spMkLst>
            <pc:docMk/>
            <pc:sldMk cId="609044772" sldId="275"/>
            <ac:spMk id="4" creationId="{DD930132-55E9-7F84-090C-0331177FC75D}"/>
          </ac:spMkLst>
        </pc:spChg>
        <pc:graphicFrameChg chg="mod modGraphic">
          <ac:chgData name="Adina Farinango" userId="33d2282c-26e6-499a-8585-f7494e0b621e" providerId="ADAL" clId="{ACBC8D00-F9ED-ED45-942F-76E937586B1E}" dt="2023-12-15T16:55:25.331" v="312" actId="207"/>
          <ac:graphicFrameMkLst>
            <pc:docMk/>
            <pc:sldMk cId="609044772" sldId="275"/>
            <ac:graphicFrameMk id="5" creationId="{46BEAF14-6810-0483-67DC-9380F666580B}"/>
          </ac:graphicFrameMkLst>
        </pc:graphicFrameChg>
      </pc:sldChg>
      <pc:sldChg chg="addSp delSp modSp new mod">
        <pc:chgData name="Adina Farinango" userId="33d2282c-26e6-499a-8585-f7494e0b621e" providerId="ADAL" clId="{ACBC8D00-F9ED-ED45-942F-76E937586B1E}" dt="2023-12-15T17:03:35.412" v="497"/>
        <pc:sldMkLst>
          <pc:docMk/>
          <pc:sldMk cId="3312647463" sldId="276"/>
        </pc:sldMkLst>
        <pc:spChg chg="del mod">
          <ac:chgData name="Adina Farinango" userId="33d2282c-26e6-499a-8585-f7494e0b621e" providerId="ADAL" clId="{ACBC8D00-F9ED-ED45-942F-76E937586B1E}" dt="2023-12-15T16:57:23.323" v="333" actId="478"/>
          <ac:spMkLst>
            <pc:docMk/>
            <pc:sldMk cId="3312647463" sldId="276"/>
            <ac:spMk id="2" creationId="{69AF88D3-7B9C-9D74-D3E9-69848E720084}"/>
          </ac:spMkLst>
        </pc:spChg>
        <pc:spChg chg="mod">
          <ac:chgData name="Adina Farinango" userId="33d2282c-26e6-499a-8585-f7494e0b621e" providerId="ADAL" clId="{ACBC8D00-F9ED-ED45-942F-76E937586B1E}" dt="2023-12-15T17:03:35.412" v="497"/>
          <ac:spMkLst>
            <pc:docMk/>
            <pc:sldMk cId="3312647463" sldId="276"/>
            <ac:spMk id="3" creationId="{57C75B25-3798-C146-0565-D454D4DAE0DE}"/>
          </ac:spMkLst>
        </pc:spChg>
        <pc:spChg chg="mod">
          <ac:chgData name="Adina Farinango" userId="33d2282c-26e6-499a-8585-f7494e0b621e" providerId="ADAL" clId="{ACBC8D00-F9ED-ED45-942F-76E937586B1E}" dt="2023-12-15T17:03:35.412" v="497"/>
          <ac:spMkLst>
            <pc:docMk/>
            <pc:sldMk cId="3312647463" sldId="276"/>
            <ac:spMk id="4" creationId="{68F10077-9A2A-328B-86EA-BB1B1FCB8DE9}"/>
          </ac:spMkLst>
        </pc:spChg>
        <pc:graphicFrameChg chg="add mod">
          <ac:chgData name="Adina Farinango" userId="33d2282c-26e6-499a-8585-f7494e0b621e" providerId="ADAL" clId="{ACBC8D00-F9ED-ED45-942F-76E937586B1E}" dt="2023-12-15T17:00:20.852" v="407" actId="14100"/>
          <ac:graphicFrameMkLst>
            <pc:docMk/>
            <pc:sldMk cId="3312647463" sldId="276"/>
            <ac:graphicFrameMk id="5" creationId="{FF3875A2-2DF4-42D7-55F8-BAFAC85A195E}"/>
          </ac:graphicFrameMkLst>
        </pc:graphicFrameChg>
        <pc:graphicFrameChg chg="add mod modGraphic">
          <ac:chgData name="Adina Farinango" userId="33d2282c-26e6-499a-8585-f7494e0b621e" providerId="ADAL" clId="{ACBC8D00-F9ED-ED45-942F-76E937586B1E}" dt="2023-12-15T17:00:16.151" v="405" actId="1076"/>
          <ac:graphicFrameMkLst>
            <pc:docMk/>
            <pc:sldMk cId="3312647463" sldId="276"/>
            <ac:graphicFrameMk id="6" creationId="{D41F9059-9DEF-550C-F673-509D69E998A9}"/>
          </ac:graphicFrameMkLst>
        </pc:graphicFrameChg>
        <pc:graphicFrameChg chg="add mod modGraphic">
          <ac:chgData name="Adina Farinango" userId="33d2282c-26e6-499a-8585-f7494e0b621e" providerId="ADAL" clId="{ACBC8D00-F9ED-ED45-942F-76E937586B1E}" dt="2023-12-15T17:00:16.151" v="405" actId="1076"/>
          <ac:graphicFrameMkLst>
            <pc:docMk/>
            <pc:sldMk cId="3312647463" sldId="276"/>
            <ac:graphicFrameMk id="7" creationId="{3681ECF9-527A-0A41-B0A1-B4C5848B3DDD}"/>
          </ac:graphicFrameMkLst>
        </pc:graphicFrameChg>
      </pc:sldChg>
      <pc:sldChg chg="addSp delSp modSp new mod">
        <pc:chgData name="Adina Farinango" userId="33d2282c-26e6-499a-8585-f7494e0b621e" providerId="ADAL" clId="{ACBC8D00-F9ED-ED45-942F-76E937586B1E}" dt="2023-12-15T17:05:36.602" v="509" actId="207"/>
        <pc:sldMkLst>
          <pc:docMk/>
          <pc:sldMk cId="1696747760" sldId="277"/>
        </pc:sldMkLst>
        <pc:spChg chg="del mod">
          <ac:chgData name="Adina Farinango" userId="33d2282c-26e6-499a-8585-f7494e0b621e" providerId="ADAL" clId="{ACBC8D00-F9ED-ED45-942F-76E937586B1E}" dt="2023-12-15T17:00:42.458" v="411" actId="478"/>
          <ac:spMkLst>
            <pc:docMk/>
            <pc:sldMk cId="1696747760" sldId="277"/>
            <ac:spMk id="2" creationId="{6A2FF654-5C44-465E-5D90-F33D639DEB09}"/>
          </ac:spMkLst>
        </pc:spChg>
        <pc:spChg chg="mod">
          <ac:chgData name="Adina Farinango" userId="33d2282c-26e6-499a-8585-f7494e0b621e" providerId="ADAL" clId="{ACBC8D00-F9ED-ED45-942F-76E937586B1E}" dt="2023-12-15T17:03:35.412" v="497"/>
          <ac:spMkLst>
            <pc:docMk/>
            <pc:sldMk cId="1696747760" sldId="277"/>
            <ac:spMk id="3" creationId="{740BC579-0A4E-4BA1-FADF-0A9B0845511C}"/>
          </ac:spMkLst>
        </pc:spChg>
        <pc:spChg chg="mod">
          <ac:chgData name="Adina Farinango" userId="33d2282c-26e6-499a-8585-f7494e0b621e" providerId="ADAL" clId="{ACBC8D00-F9ED-ED45-942F-76E937586B1E}" dt="2023-12-15T17:03:35.412" v="497"/>
          <ac:spMkLst>
            <pc:docMk/>
            <pc:sldMk cId="1696747760" sldId="277"/>
            <ac:spMk id="4" creationId="{0934B53E-AF85-0DDE-0A70-81D12B3C2B5B}"/>
          </ac:spMkLst>
        </pc:spChg>
        <pc:graphicFrameChg chg="add mod modGraphic">
          <ac:chgData name="Adina Farinango" userId="33d2282c-26e6-499a-8585-f7494e0b621e" providerId="ADAL" clId="{ACBC8D00-F9ED-ED45-942F-76E937586B1E}" dt="2023-12-15T17:05:36.602" v="509" actId="207"/>
          <ac:graphicFrameMkLst>
            <pc:docMk/>
            <pc:sldMk cId="1696747760" sldId="277"/>
            <ac:graphicFrameMk id="5" creationId="{AA877439-954A-FD49-640D-BB50C48494A2}"/>
          </ac:graphicFrameMkLst>
        </pc:graphicFrameChg>
      </pc:sldChg>
      <pc:sldChg chg="addSp delSp modSp new mod">
        <pc:chgData name="Adina Farinango" userId="33d2282c-26e6-499a-8585-f7494e0b621e" providerId="ADAL" clId="{ACBC8D00-F9ED-ED45-942F-76E937586B1E}" dt="2023-12-15T17:05:30.043" v="508" actId="242"/>
        <pc:sldMkLst>
          <pc:docMk/>
          <pc:sldMk cId="1998531860" sldId="278"/>
        </pc:sldMkLst>
        <pc:spChg chg="del mod">
          <ac:chgData name="Adina Farinango" userId="33d2282c-26e6-499a-8585-f7494e0b621e" providerId="ADAL" clId="{ACBC8D00-F9ED-ED45-942F-76E937586B1E}" dt="2023-12-15T17:02:00.361" v="432" actId="478"/>
          <ac:spMkLst>
            <pc:docMk/>
            <pc:sldMk cId="1998531860" sldId="278"/>
            <ac:spMk id="2" creationId="{2307E1BB-E5CB-33FA-F127-A5C8DE9B0525}"/>
          </ac:spMkLst>
        </pc:spChg>
        <pc:spChg chg="mod">
          <ac:chgData name="Adina Farinango" userId="33d2282c-26e6-499a-8585-f7494e0b621e" providerId="ADAL" clId="{ACBC8D00-F9ED-ED45-942F-76E937586B1E}" dt="2023-12-15T17:03:35.412" v="497"/>
          <ac:spMkLst>
            <pc:docMk/>
            <pc:sldMk cId="1998531860" sldId="278"/>
            <ac:spMk id="3" creationId="{522C71DD-A0C5-79D7-A9C6-D21734271839}"/>
          </ac:spMkLst>
        </pc:spChg>
        <pc:spChg chg="mod">
          <ac:chgData name="Adina Farinango" userId="33d2282c-26e6-499a-8585-f7494e0b621e" providerId="ADAL" clId="{ACBC8D00-F9ED-ED45-942F-76E937586B1E}" dt="2023-12-15T17:03:35.412" v="497"/>
          <ac:spMkLst>
            <pc:docMk/>
            <pc:sldMk cId="1998531860" sldId="278"/>
            <ac:spMk id="4" creationId="{5AE29041-6775-0FE6-FB33-B0F57A75EA93}"/>
          </ac:spMkLst>
        </pc:spChg>
        <pc:spChg chg="add mod">
          <ac:chgData name="Adina Farinango" userId="33d2282c-26e6-499a-8585-f7494e0b621e" providerId="ADAL" clId="{ACBC8D00-F9ED-ED45-942F-76E937586B1E}" dt="2023-12-15T17:04:06.039" v="502" actId="1076"/>
          <ac:spMkLst>
            <pc:docMk/>
            <pc:sldMk cId="1998531860" sldId="278"/>
            <ac:spMk id="6" creationId="{6ADD5CD1-B57B-F2AD-A32B-87671CC663C0}"/>
          </ac:spMkLst>
        </pc:spChg>
        <pc:spChg chg="add mod">
          <ac:chgData name="Adina Farinango" userId="33d2282c-26e6-499a-8585-f7494e0b621e" providerId="ADAL" clId="{ACBC8D00-F9ED-ED45-942F-76E937586B1E}" dt="2023-12-15T17:04:03.875" v="501" actId="1076"/>
          <ac:spMkLst>
            <pc:docMk/>
            <pc:sldMk cId="1998531860" sldId="278"/>
            <ac:spMk id="7" creationId="{2640228C-CA38-E458-3D66-16201E84A3F8}"/>
          </ac:spMkLst>
        </pc:spChg>
        <pc:graphicFrameChg chg="add mod modGraphic">
          <ac:chgData name="Adina Farinango" userId="33d2282c-26e6-499a-8585-f7494e0b621e" providerId="ADAL" clId="{ACBC8D00-F9ED-ED45-942F-76E937586B1E}" dt="2023-12-15T17:05:30.043" v="508" actId="242"/>
          <ac:graphicFrameMkLst>
            <pc:docMk/>
            <pc:sldMk cId="1998531860" sldId="278"/>
            <ac:graphicFrameMk id="5" creationId="{86E8853B-AB13-10D4-2CBE-73FDEF18DB87}"/>
          </ac:graphicFrameMkLst>
        </pc:graphicFrameChg>
        <pc:graphicFrameChg chg="add mod modGraphic">
          <ac:chgData name="Adina Farinango" userId="33d2282c-26e6-499a-8585-f7494e0b621e" providerId="ADAL" clId="{ACBC8D00-F9ED-ED45-942F-76E937586B1E}" dt="2023-12-15T17:05:23.637" v="507" actId="242"/>
          <ac:graphicFrameMkLst>
            <pc:docMk/>
            <pc:sldMk cId="1998531860" sldId="278"/>
            <ac:graphicFrameMk id="8" creationId="{9B26F6A9-A0BD-87A7-1F9F-C0465810E2BB}"/>
          </ac:graphicFrameMkLst>
        </pc:graphicFrameChg>
      </pc:sldChg>
      <pc:sldChg chg="addSp delSp modSp new mod">
        <pc:chgData name="Adina Farinango" userId="33d2282c-26e6-499a-8585-f7494e0b621e" providerId="ADAL" clId="{ACBC8D00-F9ED-ED45-942F-76E937586B1E}" dt="2023-12-15T17:09:11.265" v="593" actId="20577"/>
        <pc:sldMkLst>
          <pc:docMk/>
          <pc:sldMk cId="689329238" sldId="279"/>
        </pc:sldMkLst>
        <pc:spChg chg="del">
          <ac:chgData name="Adina Farinango" userId="33d2282c-26e6-499a-8585-f7494e0b621e" providerId="ADAL" clId="{ACBC8D00-F9ED-ED45-942F-76E937586B1E}" dt="2023-12-15T17:07:05.718" v="536" actId="3680"/>
          <ac:spMkLst>
            <pc:docMk/>
            <pc:sldMk cId="689329238" sldId="279"/>
            <ac:spMk id="2" creationId="{C98ADC02-D69F-37BA-200A-E36CCF278093}"/>
          </ac:spMkLst>
        </pc:spChg>
        <pc:spChg chg="mod">
          <ac:chgData name="Adina Farinango" userId="33d2282c-26e6-499a-8585-f7494e0b621e" providerId="ADAL" clId="{ACBC8D00-F9ED-ED45-942F-76E937586B1E}" dt="2023-12-15T17:07:17.079" v="541" actId="1076"/>
          <ac:spMkLst>
            <pc:docMk/>
            <pc:sldMk cId="689329238" sldId="279"/>
            <ac:spMk id="3" creationId="{3DD1D044-D63F-6B10-01A2-907191E11C2F}"/>
          </ac:spMkLst>
        </pc:spChg>
        <pc:spChg chg="mod">
          <ac:chgData name="Adina Farinango" userId="33d2282c-26e6-499a-8585-f7494e0b621e" providerId="ADAL" clId="{ACBC8D00-F9ED-ED45-942F-76E937586B1E}" dt="2023-12-15T17:09:11.265" v="593" actId="20577"/>
          <ac:spMkLst>
            <pc:docMk/>
            <pc:sldMk cId="689329238" sldId="279"/>
            <ac:spMk id="4" creationId="{5F2288FD-9341-90F0-FEFA-AC337A9C0553}"/>
          </ac:spMkLst>
        </pc:spChg>
        <pc:graphicFrameChg chg="add mod ord modGraphic">
          <ac:chgData name="Adina Farinango" userId="33d2282c-26e6-499a-8585-f7494e0b621e" providerId="ADAL" clId="{ACBC8D00-F9ED-ED45-942F-76E937586B1E}" dt="2023-12-15T17:09:04.781" v="582" actId="2710"/>
          <ac:graphicFrameMkLst>
            <pc:docMk/>
            <pc:sldMk cId="689329238" sldId="279"/>
            <ac:graphicFrameMk id="5" creationId="{6E0F463A-0163-9874-DA19-B47795EA9FE4}"/>
          </ac:graphicFrameMkLst>
        </pc:graphicFrameChg>
      </pc:sldChg>
      <pc:sldChg chg="new del">
        <pc:chgData name="Adina Farinango" userId="33d2282c-26e6-499a-8585-f7494e0b621e" providerId="ADAL" clId="{ACBC8D00-F9ED-ED45-942F-76E937586B1E}" dt="2023-12-15T17:09:23.737" v="594" actId="2696"/>
        <pc:sldMkLst>
          <pc:docMk/>
          <pc:sldMk cId="1447021912" sldId="280"/>
        </pc:sldMkLst>
      </pc:sldChg>
      <pc:sldChg chg="new del">
        <pc:chgData name="Adina Farinango" userId="33d2282c-26e6-499a-8585-f7494e0b621e" providerId="ADAL" clId="{ACBC8D00-F9ED-ED45-942F-76E937586B1E}" dt="2023-12-15T17:09:23.767" v="599" actId="2696"/>
        <pc:sldMkLst>
          <pc:docMk/>
          <pc:sldMk cId="1716969284" sldId="281"/>
        </pc:sldMkLst>
      </pc:sldChg>
      <pc:sldChg chg="addSp delSp modSp new mod ord">
        <pc:chgData name="Adina Farinango" userId="33d2282c-26e6-499a-8585-f7494e0b621e" providerId="ADAL" clId="{ACBC8D00-F9ED-ED45-942F-76E937586B1E}" dt="2023-12-15T17:06:42.970" v="535" actId="207"/>
        <pc:sldMkLst>
          <pc:docMk/>
          <pc:sldMk cId="4157125231" sldId="282"/>
        </pc:sldMkLst>
        <pc:spChg chg="del mod">
          <ac:chgData name="Adina Farinango" userId="33d2282c-26e6-499a-8585-f7494e0b621e" providerId="ADAL" clId="{ACBC8D00-F9ED-ED45-942F-76E937586B1E}" dt="2023-12-15T17:06:02.449" v="516" actId="478"/>
          <ac:spMkLst>
            <pc:docMk/>
            <pc:sldMk cId="4157125231" sldId="282"/>
            <ac:spMk id="2" creationId="{9CF3F932-4400-87AD-A4D8-928E4277886B}"/>
          </ac:spMkLst>
        </pc:spChg>
        <pc:spChg chg="mod">
          <ac:chgData name="Adina Farinango" userId="33d2282c-26e6-499a-8585-f7494e0b621e" providerId="ADAL" clId="{ACBC8D00-F9ED-ED45-942F-76E937586B1E}" dt="2023-12-15T17:05:55.316" v="514"/>
          <ac:spMkLst>
            <pc:docMk/>
            <pc:sldMk cId="4157125231" sldId="282"/>
            <ac:spMk id="3" creationId="{03156176-A740-0342-15BE-F57D33181100}"/>
          </ac:spMkLst>
        </pc:spChg>
        <pc:spChg chg="mod">
          <ac:chgData name="Adina Farinango" userId="33d2282c-26e6-499a-8585-f7494e0b621e" providerId="ADAL" clId="{ACBC8D00-F9ED-ED45-942F-76E937586B1E}" dt="2023-12-15T17:06:31.165" v="533" actId="20577"/>
          <ac:spMkLst>
            <pc:docMk/>
            <pc:sldMk cId="4157125231" sldId="282"/>
            <ac:spMk id="4" creationId="{051CF2C6-18CD-0A2A-D1B9-CB63CE22FEA6}"/>
          </ac:spMkLst>
        </pc:spChg>
        <pc:graphicFrameChg chg="add mod modGraphic">
          <ac:chgData name="Adina Farinango" userId="33d2282c-26e6-499a-8585-f7494e0b621e" providerId="ADAL" clId="{ACBC8D00-F9ED-ED45-942F-76E937586B1E}" dt="2023-12-15T17:06:42.970" v="535" actId="207"/>
          <ac:graphicFrameMkLst>
            <pc:docMk/>
            <pc:sldMk cId="4157125231" sldId="282"/>
            <ac:graphicFrameMk id="5" creationId="{8A248C2D-1E55-5282-D340-077E2E12A9E5}"/>
          </ac:graphicFrameMkLst>
        </pc:graphicFrameChg>
      </pc:sldChg>
    </pc:docChg>
  </pc:docChgLst>
  <pc:docChgLst>
    <pc:chgData name="Cassia Wells" userId="a6da94d1-ef31-4f9d-80a8-98c65890a03c" providerId="ADAL" clId="{E8EE8BBA-663E-4E96-81A7-7E11E459645D}"/>
    <pc:docChg chg="undo redo custSel modSld">
      <pc:chgData name="Cassia Wells" userId="a6da94d1-ef31-4f9d-80a8-98c65890a03c" providerId="ADAL" clId="{E8EE8BBA-663E-4E96-81A7-7E11E459645D}" dt="2024-01-15T11:43:00.815" v="861" actId="12385"/>
      <pc:docMkLst>
        <pc:docMk/>
      </pc:docMkLst>
      <pc:sldChg chg="addSp delSp modSp mod addCm delCm modCm">
        <pc:chgData name="Cassia Wells" userId="a6da94d1-ef31-4f9d-80a8-98c65890a03c" providerId="ADAL" clId="{E8EE8BBA-663E-4E96-81A7-7E11E459645D}" dt="2024-01-15T10:15:24.918" v="833" actId="404"/>
        <pc:sldMkLst>
          <pc:docMk/>
          <pc:sldMk cId="366165314" sldId="256"/>
        </pc:sldMkLst>
        <pc:spChg chg="mod">
          <ac:chgData name="Cassia Wells" userId="a6da94d1-ef31-4f9d-80a8-98c65890a03c" providerId="ADAL" clId="{E8EE8BBA-663E-4E96-81A7-7E11E459645D}" dt="2024-01-15T10:15:24.918" v="833" actId="404"/>
          <ac:spMkLst>
            <pc:docMk/>
            <pc:sldMk cId="366165314" sldId="256"/>
            <ac:spMk id="2" creationId="{83838FC1-F6EA-0FF2-1186-8AA89C1773DE}"/>
          </ac:spMkLst>
        </pc:spChg>
        <pc:spChg chg="mod">
          <ac:chgData name="Cassia Wells" userId="a6da94d1-ef31-4f9d-80a8-98c65890a03c" providerId="ADAL" clId="{E8EE8BBA-663E-4E96-81A7-7E11E459645D}" dt="2024-01-05T11:17:18.380" v="0" actId="403"/>
          <ac:spMkLst>
            <pc:docMk/>
            <pc:sldMk cId="366165314" sldId="256"/>
            <ac:spMk id="3" creationId="{EEB83080-3F95-6FC4-E48C-C7B3F41CB324}"/>
          </ac:spMkLst>
        </pc:spChg>
        <pc:spChg chg="add del mod">
          <ac:chgData name="Cassia Wells" userId="a6da94d1-ef31-4f9d-80a8-98c65890a03c" providerId="ADAL" clId="{E8EE8BBA-663E-4E96-81A7-7E11E459645D}" dt="2024-01-05T11:17:51.196" v="2"/>
          <ac:spMkLst>
            <pc:docMk/>
            <pc:sldMk cId="366165314" sldId="256"/>
            <ac:spMk id="4" creationId="{D1A184A5-1CC6-9F0A-1704-DBF6E65FFE3C}"/>
          </ac:spMkLst>
        </pc:spChg>
        <pc:spChg chg="mod">
          <ac:chgData name="Cassia Wells" userId="a6da94d1-ef31-4f9d-80a8-98c65890a03c" providerId="ADAL" clId="{E8EE8BBA-663E-4E96-81A7-7E11E459645D}" dt="2024-01-05T11:19:11.231" v="19" actId="14100"/>
          <ac:spMkLst>
            <pc:docMk/>
            <pc:sldMk cId="366165314" sldId="256"/>
            <ac:spMk id="5" creationId="{E5D2E556-ADAD-6491-4B42-4984E6BA7E33}"/>
          </ac:spMkLst>
        </pc:spChg>
        <pc:picChg chg="add mod">
          <ac:chgData name="Cassia Wells" userId="a6da94d1-ef31-4f9d-80a8-98c65890a03c" providerId="ADAL" clId="{E8EE8BBA-663E-4E96-81A7-7E11E459645D}" dt="2024-01-05T11:18:59.789" v="17" actId="14100"/>
          <ac:picMkLst>
            <pc:docMk/>
            <pc:sldMk cId="366165314" sldId="256"/>
            <ac:picMk id="7" creationId="{34459F35-08F6-39FD-F073-163DD14B6603}"/>
          </ac:picMkLst>
        </pc:picChg>
        <pc:extLst>
          <p:ext xmlns:p="http://schemas.openxmlformats.org/presentationml/2006/main" uri="{D6D511B9-2390-475A-947B-AFAB55BFBCF1}">
            <pc226:cmChg xmlns:pc226="http://schemas.microsoft.com/office/powerpoint/2022/06/main/command" chg="add del mod">
              <pc226:chgData name="Cassia Wells" userId="a6da94d1-ef31-4f9d-80a8-98c65890a03c" providerId="ADAL" clId="{E8EE8BBA-663E-4E96-81A7-7E11E459645D}" dt="2024-01-10T13:46:19.042" v="731"/>
              <pc2:cmMkLst xmlns:pc2="http://schemas.microsoft.com/office/powerpoint/2019/9/main/command">
                <pc:docMk/>
                <pc:sldMk cId="366165314" sldId="256"/>
                <pc2:cmMk id="{D3B29274-CA1B-420E-B87C-0FDAD3B05B92}"/>
              </pc2:cmMkLst>
            </pc226:cmChg>
          </p:ext>
        </pc:extLst>
      </pc:sldChg>
      <pc:sldChg chg="addSp delSp modSp mod">
        <pc:chgData name="Cassia Wells" userId="a6da94d1-ef31-4f9d-80a8-98c65890a03c" providerId="ADAL" clId="{E8EE8BBA-663E-4E96-81A7-7E11E459645D}" dt="2024-01-15T11:35:53.013" v="855" actId="1076"/>
        <pc:sldMkLst>
          <pc:docMk/>
          <pc:sldMk cId="681283887" sldId="257"/>
        </pc:sldMkLst>
        <pc:spChg chg="add del mod">
          <ac:chgData name="Cassia Wells" userId="a6da94d1-ef31-4f9d-80a8-98c65890a03c" providerId="ADAL" clId="{E8EE8BBA-663E-4E96-81A7-7E11E459645D}" dt="2024-01-15T11:34:52.610" v="849" actId="478"/>
          <ac:spMkLst>
            <pc:docMk/>
            <pc:sldMk cId="681283887" sldId="257"/>
            <ac:spMk id="2" creationId="{84364038-8C0E-7878-C601-E7979BE5E29D}"/>
          </ac:spMkLst>
        </pc:spChg>
        <pc:spChg chg="mod">
          <ac:chgData name="Cassia Wells" userId="a6da94d1-ef31-4f9d-80a8-98c65890a03c" providerId="ADAL" clId="{E8EE8BBA-663E-4E96-81A7-7E11E459645D}" dt="2024-01-05T11:22:43.322" v="53" actId="403"/>
          <ac:spMkLst>
            <pc:docMk/>
            <pc:sldMk cId="681283887" sldId="257"/>
            <ac:spMk id="5" creationId="{522F1036-2075-C969-8379-83765B4A8DF2}"/>
          </ac:spMkLst>
        </pc:spChg>
        <pc:spChg chg="mod">
          <ac:chgData name="Cassia Wells" userId="a6da94d1-ef31-4f9d-80a8-98c65890a03c" providerId="ADAL" clId="{E8EE8BBA-663E-4E96-81A7-7E11E459645D}" dt="2024-01-05T11:22:13.328" v="49" actId="122"/>
          <ac:spMkLst>
            <pc:docMk/>
            <pc:sldMk cId="681283887" sldId="257"/>
            <ac:spMk id="11" creationId="{0C54AD8E-7FD5-6443-8F80-DAA20D1BAD92}"/>
          </ac:spMkLst>
        </pc:spChg>
        <pc:spChg chg="mod">
          <ac:chgData name="Cassia Wells" userId="a6da94d1-ef31-4f9d-80a8-98c65890a03c" providerId="ADAL" clId="{E8EE8BBA-663E-4E96-81A7-7E11E459645D}" dt="2024-01-05T11:23:07.558" v="56" actId="14100"/>
          <ac:spMkLst>
            <pc:docMk/>
            <pc:sldMk cId="681283887" sldId="257"/>
            <ac:spMk id="13" creationId="{23F8561E-3C49-3806-B54E-25E531C5C9CD}"/>
          </ac:spMkLst>
        </pc:spChg>
        <pc:spChg chg="mod">
          <ac:chgData name="Cassia Wells" userId="a6da94d1-ef31-4f9d-80a8-98c65890a03c" providerId="ADAL" clId="{E8EE8BBA-663E-4E96-81A7-7E11E459645D}" dt="2024-01-05T11:23:22.314" v="58" actId="1076"/>
          <ac:spMkLst>
            <pc:docMk/>
            <pc:sldMk cId="681283887" sldId="257"/>
            <ac:spMk id="14" creationId="{3AC1407C-B1AD-3149-DB48-E15FE486F80A}"/>
          </ac:spMkLst>
        </pc:spChg>
        <pc:spChg chg="mod">
          <ac:chgData name="Cassia Wells" userId="a6da94d1-ef31-4f9d-80a8-98c65890a03c" providerId="ADAL" clId="{E8EE8BBA-663E-4E96-81A7-7E11E459645D}" dt="2024-01-05T11:23:28.846" v="60" actId="1076"/>
          <ac:spMkLst>
            <pc:docMk/>
            <pc:sldMk cId="681283887" sldId="257"/>
            <ac:spMk id="18" creationId="{C8B19EEB-EBC8-8806-F3DF-83B4D23465A5}"/>
          </ac:spMkLst>
        </pc:spChg>
        <pc:spChg chg="mod">
          <ac:chgData name="Cassia Wells" userId="a6da94d1-ef31-4f9d-80a8-98c65890a03c" providerId="ADAL" clId="{E8EE8BBA-663E-4E96-81A7-7E11E459645D}" dt="2024-01-05T11:23:32.312" v="61" actId="1076"/>
          <ac:spMkLst>
            <pc:docMk/>
            <pc:sldMk cId="681283887" sldId="257"/>
            <ac:spMk id="19" creationId="{485E2C44-C254-181D-00BD-F2E43E834453}"/>
          </ac:spMkLst>
        </pc:spChg>
        <pc:spChg chg="add del mod">
          <ac:chgData name="Cassia Wells" userId="a6da94d1-ef31-4f9d-80a8-98c65890a03c" providerId="ADAL" clId="{E8EE8BBA-663E-4E96-81A7-7E11E459645D}" dt="2024-01-05T11:25:01.542" v="101" actId="478"/>
          <ac:spMkLst>
            <pc:docMk/>
            <pc:sldMk cId="681283887" sldId="257"/>
            <ac:spMk id="20" creationId="{CE140EAE-CF32-E9A5-DB18-35DCBC42DFE2}"/>
          </ac:spMkLst>
        </pc:spChg>
        <pc:spChg chg="add mod">
          <ac:chgData name="Cassia Wells" userId="a6da94d1-ef31-4f9d-80a8-98c65890a03c" providerId="ADAL" clId="{E8EE8BBA-663E-4E96-81A7-7E11E459645D}" dt="2024-01-15T11:35:53.013" v="855" actId="1076"/>
          <ac:spMkLst>
            <pc:docMk/>
            <pc:sldMk cId="681283887" sldId="257"/>
            <ac:spMk id="21" creationId="{18205FE0-B61D-7C2E-9D71-ACF89F806FD4}"/>
          </ac:spMkLst>
        </pc:spChg>
        <pc:spChg chg="add del mod">
          <ac:chgData name="Cassia Wells" userId="a6da94d1-ef31-4f9d-80a8-98c65890a03c" providerId="ADAL" clId="{E8EE8BBA-663E-4E96-81A7-7E11E459645D}" dt="2024-01-05T11:26:29.033" v="119" actId="478"/>
          <ac:spMkLst>
            <pc:docMk/>
            <pc:sldMk cId="681283887" sldId="257"/>
            <ac:spMk id="22" creationId="{ADF891D6-62E8-8AAF-73F7-27FCD50A3865}"/>
          </ac:spMkLst>
        </pc:spChg>
        <pc:cxnChg chg="mod">
          <ac:chgData name="Cassia Wells" userId="a6da94d1-ef31-4f9d-80a8-98c65890a03c" providerId="ADAL" clId="{E8EE8BBA-663E-4E96-81A7-7E11E459645D}" dt="2024-01-05T11:22:41.316" v="52" actId="14100"/>
          <ac:cxnSpMkLst>
            <pc:docMk/>
            <pc:sldMk cId="681283887" sldId="257"/>
            <ac:cxnSpMk id="6" creationId="{D830F5A2-6BF5-C48C-8FA4-A516D21DAFE9}"/>
          </ac:cxnSpMkLst>
        </pc:cxnChg>
        <pc:cxnChg chg="mod">
          <ac:chgData name="Cassia Wells" userId="a6da94d1-ef31-4f9d-80a8-98c65890a03c" providerId="ADAL" clId="{E8EE8BBA-663E-4E96-81A7-7E11E459645D}" dt="2024-01-05T11:23:25.089" v="59" actId="14100"/>
          <ac:cxnSpMkLst>
            <pc:docMk/>
            <pc:sldMk cId="681283887" sldId="257"/>
            <ac:cxnSpMk id="17" creationId="{42BA1F94-231B-A7CB-DBFF-921FC5F44F56}"/>
          </ac:cxnSpMkLst>
        </pc:cxnChg>
      </pc:sldChg>
      <pc:sldChg chg="modSp mod">
        <pc:chgData name="Cassia Wells" userId="a6da94d1-ef31-4f9d-80a8-98c65890a03c" providerId="ADAL" clId="{E8EE8BBA-663E-4E96-81A7-7E11E459645D}" dt="2024-01-15T09:18:33.885" v="740" actId="1076"/>
        <pc:sldMkLst>
          <pc:docMk/>
          <pc:sldMk cId="2802776367" sldId="270"/>
        </pc:sldMkLst>
        <pc:spChg chg="mod">
          <ac:chgData name="Cassia Wells" userId="a6da94d1-ef31-4f9d-80a8-98c65890a03c" providerId="ADAL" clId="{E8EE8BBA-663E-4E96-81A7-7E11E459645D}" dt="2024-01-05T11:21:24.702" v="26" actId="122"/>
          <ac:spMkLst>
            <pc:docMk/>
            <pc:sldMk cId="2802776367" sldId="270"/>
            <ac:spMk id="3" creationId="{C8D1F900-1E97-6DEE-6F9D-41D9D6830130}"/>
          </ac:spMkLst>
        </pc:spChg>
        <pc:spChg chg="mod">
          <ac:chgData name="Cassia Wells" userId="a6da94d1-ef31-4f9d-80a8-98c65890a03c" providerId="ADAL" clId="{E8EE8BBA-663E-4E96-81A7-7E11E459645D}" dt="2024-01-15T09:18:04.893" v="735" actId="1076"/>
          <ac:spMkLst>
            <pc:docMk/>
            <pc:sldMk cId="2802776367" sldId="270"/>
            <ac:spMk id="5" creationId="{CF3B7EFF-D8A7-D9B1-CF21-EC047F82C0A6}"/>
          </ac:spMkLst>
        </pc:spChg>
        <pc:spChg chg="mod">
          <ac:chgData name="Cassia Wells" userId="a6da94d1-ef31-4f9d-80a8-98c65890a03c" providerId="ADAL" clId="{E8EE8BBA-663E-4E96-81A7-7E11E459645D}" dt="2024-01-15T09:18:26.020" v="737" actId="1076"/>
          <ac:spMkLst>
            <pc:docMk/>
            <pc:sldMk cId="2802776367" sldId="270"/>
            <ac:spMk id="13" creationId="{90827366-F0A0-19B7-94E9-6D6C2E6B1F09}"/>
          </ac:spMkLst>
        </pc:spChg>
        <pc:spChg chg="mod">
          <ac:chgData name="Cassia Wells" userId="a6da94d1-ef31-4f9d-80a8-98c65890a03c" providerId="ADAL" clId="{E8EE8BBA-663E-4E96-81A7-7E11E459645D}" dt="2024-01-15T09:18:29.325" v="738" actId="1076"/>
          <ac:spMkLst>
            <pc:docMk/>
            <pc:sldMk cId="2802776367" sldId="270"/>
            <ac:spMk id="19" creationId="{348413EB-42E8-2C9A-042D-02F8ABAD4EB4}"/>
          </ac:spMkLst>
        </pc:spChg>
        <pc:spChg chg="mod">
          <ac:chgData name="Cassia Wells" userId="a6da94d1-ef31-4f9d-80a8-98c65890a03c" providerId="ADAL" clId="{E8EE8BBA-663E-4E96-81A7-7E11E459645D}" dt="2024-01-15T09:18:31.941" v="739" actId="1076"/>
          <ac:spMkLst>
            <pc:docMk/>
            <pc:sldMk cId="2802776367" sldId="270"/>
            <ac:spMk id="20" creationId="{31DFFE06-6FCB-E185-0FF3-2BC0642CD2DF}"/>
          </ac:spMkLst>
        </pc:spChg>
        <pc:spChg chg="mod">
          <ac:chgData name="Cassia Wells" userId="a6da94d1-ef31-4f9d-80a8-98c65890a03c" providerId="ADAL" clId="{E8EE8BBA-663E-4E96-81A7-7E11E459645D}" dt="2024-01-15T09:18:33.885" v="740" actId="1076"/>
          <ac:spMkLst>
            <pc:docMk/>
            <pc:sldMk cId="2802776367" sldId="270"/>
            <ac:spMk id="21" creationId="{2CBD3AAB-7071-F565-198F-CFEEA7430E83}"/>
          </ac:spMkLst>
        </pc:spChg>
        <pc:graphicFrameChg chg="mod modGraphic">
          <ac:chgData name="Cassia Wells" userId="a6da94d1-ef31-4f9d-80a8-98c65890a03c" providerId="ADAL" clId="{E8EE8BBA-663E-4E96-81A7-7E11E459645D}" dt="2024-01-15T09:18:22.518" v="736"/>
          <ac:graphicFrameMkLst>
            <pc:docMk/>
            <pc:sldMk cId="2802776367" sldId="270"/>
            <ac:graphicFrameMk id="12" creationId="{40254C7A-A5A0-7953-3B66-04DE91551632}"/>
          </ac:graphicFrameMkLst>
        </pc:graphicFrameChg>
      </pc:sldChg>
      <pc:sldChg chg="addSp delSp modSp mod">
        <pc:chgData name="Cassia Wells" userId="a6da94d1-ef31-4f9d-80a8-98c65890a03c" providerId="ADAL" clId="{E8EE8BBA-663E-4E96-81A7-7E11E459645D}" dt="2024-01-15T11:36:03.070" v="858" actId="478"/>
        <pc:sldMkLst>
          <pc:docMk/>
          <pc:sldMk cId="981827524" sldId="271"/>
        </pc:sldMkLst>
        <pc:spChg chg="add del mod">
          <ac:chgData name="Cassia Wells" userId="a6da94d1-ef31-4f9d-80a8-98c65890a03c" providerId="ADAL" clId="{E8EE8BBA-663E-4E96-81A7-7E11E459645D}" dt="2024-01-15T11:35:59.914" v="856" actId="478"/>
          <ac:spMkLst>
            <pc:docMk/>
            <pc:sldMk cId="981827524" sldId="271"/>
            <ac:spMk id="2" creationId="{4C917FDF-E41B-B8BD-0FCB-BE335F1CE817}"/>
          </ac:spMkLst>
        </pc:spChg>
        <pc:spChg chg="add del mod">
          <ac:chgData name="Cassia Wells" userId="a6da94d1-ef31-4f9d-80a8-98c65890a03c" providerId="ADAL" clId="{E8EE8BBA-663E-4E96-81A7-7E11E459645D}" dt="2024-01-15T11:36:03.070" v="858" actId="478"/>
          <ac:spMkLst>
            <pc:docMk/>
            <pc:sldMk cId="981827524" sldId="271"/>
            <ac:spMk id="3" creationId="{6CB92A56-A75B-3F16-58EB-0EECF1F291A1}"/>
          </ac:spMkLst>
        </pc:spChg>
        <pc:spChg chg="add mod">
          <ac:chgData name="Cassia Wells" userId="a6da94d1-ef31-4f9d-80a8-98c65890a03c" providerId="ADAL" clId="{E8EE8BBA-663E-4E96-81A7-7E11E459645D}" dt="2024-01-15T11:36:00.320" v="857"/>
          <ac:spMkLst>
            <pc:docMk/>
            <pc:sldMk cId="981827524" sldId="271"/>
            <ac:spMk id="4" creationId="{736CAFA6-8F20-A329-6A2A-20C54320EF1A}"/>
          </ac:spMkLst>
        </pc:spChg>
        <pc:spChg chg="mod">
          <ac:chgData name="Cassia Wells" userId="a6da94d1-ef31-4f9d-80a8-98c65890a03c" providerId="ADAL" clId="{E8EE8BBA-663E-4E96-81A7-7E11E459645D}" dt="2024-01-05T11:27:40.306" v="123" actId="122"/>
          <ac:spMkLst>
            <pc:docMk/>
            <pc:sldMk cId="981827524" sldId="271"/>
            <ac:spMk id="11" creationId="{0C54AD8E-7FD5-6443-8F80-DAA20D1BAD92}"/>
          </ac:spMkLst>
        </pc:spChg>
        <pc:spChg chg="mod">
          <ac:chgData name="Cassia Wells" userId="a6da94d1-ef31-4f9d-80a8-98c65890a03c" providerId="ADAL" clId="{E8EE8BBA-663E-4E96-81A7-7E11E459645D}" dt="2024-01-05T11:27:55.241" v="124" actId="1076"/>
          <ac:spMkLst>
            <pc:docMk/>
            <pc:sldMk cId="981827524" sldId="271"/>
            <ac:spMk id="73" creationId="{65C2B38F-D52B-D9AE-D99B-3B01C85043D7}"/>
          </ac:spMkLst>
        </pc:spChg>
        <pc:spChg chg="mod">
          <ac:chgData name="Cassia Wells" userId="a6da94d1-ef31-4f9d-80a8-98c65890a03c" providerId="ADAL" clId="{E8EE8BBA-663E-4E96-81A7-7E11E459645D}" dt="2024-01-05T11:34:42.721" v="190" actId="1076"/>
          <ac:spMkLst>
            <pc:docMk/>
            <pc:sldMk cId="981827524" sldId="271"/>
            <ac:spMk id="75" creationId="{E47B1D11-2EBD-10CC-A900-6C7ABA278D80}"/>
          </ac:spMkLst>
        </pc:spChg>
        <pc:spChg chg="mod">
          <ac:chgData name="Cassia Wells" userId="a6da94d1-ef31-4f9d-80a8-98c65890a03c" providerId="ADAL" clId="{E8EE8BBA-663E-4E96-81A7-7E11E459645D}" dt="2024-01-05T11:36:10.145" v="205" actId="14100"/>
          <ac:spMkLst>
            <pc:docMk/>
            <pc:sldMk cId="981827524" sldId="271"/>
            <ac:spMk id="77" creationId="{266F3961-8894-D898-5142-938FAF31D111}"/>
          </ac:spMkLst>
        </pc:spChg>
        <pc:spChg chg="mod">
          <ac:chgData name="Cassia Wells" userId="a6da94d1-ef31-4f9d-80a8-98c65890a03c" providerId="ADAL" clId="{E8EE8BBA-663E-4E96-81A7-7E11E459645D}" dt="2024-01-05T11:34:49.584" v="192" actId="14100"/>
          <ac:spMkLst>
            <pc:docMk/>
            <pc:sldMk cId="981827524" sldId="271"/>
            <ac:spMk id="78" creationId="{AEB2167F-6CA8-8541-CF9B-601DF4901FC6}"/>
          </ac:spMkLst>
        </pc:spChg>
        <pc:spChg chg="mod">
          <ac:chgData name="Cassia Wells" userId="a6da94d1-ef31-4f9d-80a8-98c65890a03c" providerId="ADAL" clId="{E8EE8BBA-663E-4E96-81A7-7E11E459645D}" dt="2024-01-05T11:28:17.916" v="128" actId="1076"/>
          <ac:spMkLst>
            <pc:docMk/>
            <pc:sldMk cId="981827524" sldId="271"/>
            <ac:spMk id="79" creationId="{51362908-9159-81D8-1152-0D6DFCE59688}"/>
          </ac:spMkLst>
        </pc:spChg>
        <pc:spChg chg="mod">
          <ac:chgData name="Cassia Wells" userId="a6da94d1-ef31-4f9d-80a8-98c65890a03c" providerId="ADAL" clId="{E8EE8BBA-663E-4E96-81A7-7E11E459645D}" dt="2024-01-05T11:30:30.809" v="146" actId="1076"/>
          <ac:spMkLst>
            <pc:docMk/>
            <pc:sldMk cId="981827524" sldId="271"/>
            <ac:spMk id="84" creationId="{67B93DD7-EBC7-4FE6-7950-68C918077D44}"/>
          </ac:spMkLst>
        </pc:spChg>
        <pc:spChg chg="mod">
          <ac:chgData name="Cassia Wells" userId="a6da94d1-ef31-4f9d-80a8-98c65890a03c" providerId="ADAL" clId="{E8EE8BBA-663E-4E96-81A7-7E11E459645D}" dt="2024-01-05T11:31:35.479" v="161" actId="14100"/>
          <ac:spMkLst>
            <pc:docMk/>
            <pc:sldMk cId="981827524" sldId="271"/>
            <ac:spMk id="85" creationId="{A0442D62-23B1-468F-2028-A0931ADE110D}"/>
          </ac:spMkLst>
        </pc:spChg>
        <pc:spChg chg="mod">
          <ac:chgData name="Cassia Wells" userId="a6da94d1-ef31-4f9d-80a8-98c65890a03c" providerId="ADAL" clId="{E8EE8BBA-663E-4E96-81A7-7E11E459645D}" dt="2024-01-05T11:32:42.755" v="171" actId="1076"/>
          <ac:spMkLst>
            <pc:docMk/>
            <pc:sldMk cId="981827524" sldId="271"/>
            <ac:spMk id="86" creationId="{AAC06711-EB14-006F-B8AC-F43D6034AD56}"/>
          </ac:spMkLst>
        </pc:spChg>
        <pc:spChg chg="mod">
          <ac:chgData name="Cassia Wells" userId="a6da94d1-ef31-4f9d-80a8-98c65890a03c" providerId="ADAL" clId="{E8EE8BBA-663E-4E96-81A7-7E11E459645D}" dt="2024-01-05T11:34:36.804" v="189" actId="1076"/>
          <ac:spMkLst>
            <pc:docMk/>
            <pc:sldMk cId="981827524" sldId="271"/>
            <ac:spMk id="87" creationId="{D1ED48C6-9391-672D-9C82-60543323508E}"/>
          </ac:spMkLst>
        </pc:spChg>
        <pc:spChg chg="mod">
          <ac:chgData name="Cassia Wells" userId="a6da94d1-ef31-4f9d-80a8-98c65890a03c" providerId="ADAL" clId="{E8EE8BBA-663E-4E96-81A7-7E11E459645D}" dt="2024-01-05T11:32:26.360" v="167" actId="14100"/>
          <ac:spMkLst>
            <pc:docMk/>
            <pc:sldMk cId="981827524" sldId="271"/>
            <ac:spMk id="88" creationId="{1A9CB7FA-5FA5-FA58-E305-461B61DF8585}"/>
          </ac:spMkLst>
        </pc:spChg>
        <pc:spChg chg="mod">
          <ac:chgData name="Cassia Wells" userId="a6da94d1-ef31-4f9d-80a8-98c65890a03c" providerId="ADAL" clId="{E8EE8BBA-663E-4E96-81A7-7E11E459645D}" dt="2024-01-05T11:36:02.899" v="204" actId="14100"/>
          <ac:spMkLst>
            <pc:docMk/>
            <pc:sldMk cId="981827524" sldId="271"/>
            <ac:spMk id="89" creationId="{2B2E31AF-C96C-CE6B-D3C1-C49171439F6E}"/>
          </ac:spMkLst>
        </pc:spChg>
        <pc:spChg chg="mod">
          <ac:chgData name="Cassia Wells" userId="a6da94d1-ef31-4f9d-80a8-98c65890a03c" providerId="ADAL" clId="{E8EE8BBA-663E-4E96-81A7-7E11E459645D}" dt="2024-01-05T11:31:59.406" v="162" actId="1076"/>
          <ac:spMkLst>
            <pc:docMk/>
            <pc:sldMk cId="981827524" sldId="271"/>
            <ac:spMk id="96" creationId="{F49500A2-3769-8117-69DA-0B0D95952E74}"/>
          </ac:spMkLst>
        </pc:spChg>
        <pc:spChg chg="mod">
          <ac:chgData name="Cassia Wells" userId="a6da94d1-ef31-4f9d-80a8-98c65890a03c" providerId="ADAL" clId="{E8EE8BBA-663E-4E96-81A7-7E11E459645D}" dt="2024-01-05T11:31:23.492" v="159" actId="1076"/>
          <ac:spMkLst>
            <pc:docMk/>
            <pc:sldMk cId="981827524" sldId="271"/>
            <ac:spMk id="97" creationId="{31518344-8093-8B93-464E-02321D63DE04}"/>
          </ac:spMkLst>
        </pc:spChg>
        <pc:cxnChg chg="add mod">
          <ac:chgData name="Cassia Wells" userId="a6da94d1-ef31-4f9d-80a8-98c65890a03c" providerId="ADAL" clId="{E8EE8BBA-663E-4E96-81A7-7E11E459645D}" dt="2024-01-05T11:28:33.067" v="132" actId="14100"/>
          <ac:cxnSpMkLst>
            <pc:docMk/>
            <pc:sldMk cId="981827524" sldId="271"/>
            <ac:cxnSpMk id="10" creationId="{163EB053-5EAD-B0C7-8E5C-D4FCAD48FE34}"/>
          </ac:cxnSpMkLst>
        </pc:cxnChg>
        <pc:cxnChg chg="add mod">
          <ac:chgData name="Cassia Wells" userId="a6da94d1-ef31-4f9d-80a8-98c65890a03c" providerId="ADAL" clId="{E8EE8BBA-663E-4E96-81A7-7E11E459645D}" dt="2024-01-05T11:31:29.443" v="160" actId="1076"/>
          <ac:cxnSpMkLst>
            <pc:docMk/>
            <pc:sldMk cId="981827524" sldId="271"/>
            <ac:cxnSpMk id="24" creationId="{E3521781-A63D-2213-1DC6-3D7B15D725F8}"/>
          </ac:cxnSpMkLst>
        </pc:cxnChg>
        <pc:cxnChg chg="mod">
          <ac:chgData name="Cassia Wells" userId="a6da94d1-ef31-4f9d-80a8-98c65890a03c" providerId="ADAL" clId="{E8EE8BBA-663E-4E96-81A7-7E11E459645D}" dt="2024-01-05T11:27:55.241" v="124" actId="1076"/>
          <ac:cxnSpMkLst>
            <pc:docMk/>
            <pc:sldMk cId="981827524" sldId="271"/>
            <ac:cxnSpMk id="74" creationId="{319D4F75-5BEE-8FD5-40F2-7FAB6F2A2AB4}"/>
          </ac:cxnSpMkLst>
        </pc:cxnChg>
        <pc:cxnChg chg="del mod">
          <ac:chgData name="Cassia Wells" userId="a6da94d1-ef31-4f9d-80a8-98c65890a03c" providerId="ADAL" clId="{E8EE8BBA-663E-4E96-81A7-7E11E459645D}" dt="2024-01-05T11:28:26.689" v="129" actId="478"/>
          <ac:cxnSpMkLst>
            <pc:docMk/>
            <pc:sldMk cId="981827524" sldId="271"/>
            <ac:cxnSpMk id="76" creationId="{E414EE60-C17E-1184-10C4-74382E5F3575}"/>
          </ac:cxnSpMkLst>
        </pc:cxnChg>
        <pc:cxnChg chg="mod">
          <ac:chgData name="Cassia Wells" userId="a6da94d1-ef31-4f9d-80a8-98c65890a03c" providerId="ADAL" clId="{E8EE8BBA-663E-4E96-81A7-7E11E459645D}" dt="2024-01-05T11:35:25.043" v="201" actId="14100"/>
          <ac:cxnSpMkLst>
            <pc:docMk/>
            <pc:sldMk cId="981827524" sldId="271"/>
            <ac:cxnSpMk id="90" creationId="{8534ADCA-494B-7C67-7427-4896535F6F73}"/>
          </ac:cxnSpMkLst>
        </pc:cxnChg>
        <pc:cxnChg chg="mod">
          <ac:chgData name="Cassia Wells" userId="a6da94d1-ef31-4f9d-80a8-98c65890a03c" providerId="ADAL" clId="{E8EE8BBA-663E-4E96-81A7-7E11E459645D}" dt="2024-01-05T11:31:35.479" v="161" actId="14100"/>
          <ac:cxnSpMkLst>
            <pc:docMk/>
            <pc:sldMk cId="981827524" sldId="271"/>
            <ac:cxnSpMk id="91" creationId="{027740CB-4BB9-B77C-B103-D906E67439D1}"/>
          </ac:cxnSpMkLst>
        </pc:cxnChg>
        <pc:cxnChg chg="mod">
          <ac:chgData name="Cassia Wells" userId="a6da94d1-ef31-4f9d-80a8-98c65890a03c" providerId="ADAL" clId="{E8EE8BBA-663E-4E96-81A7-7E11E459645D}" dt="2024-01-05T11:32:26.360" v="167" actId="14100"/>
          <ac:cxnSpMkLst>
            <pc:docMk/>
            <pc:sldMk cId="981827524" sldId="271"/>
            <ac:cxnSpMk id="92" creationId="{39515AC4-E723-EEED-6C58-6E8B8B01530D}"/>
          </ac:cxnSpMkLst>
        </pc:cxnChg>
        <pc:cxnChg chg="mod">
          <ac:chgData name="Cassia Wells" userId="a6da94d1-ef31-4f9d-80a8-98c65890a03c" providerId="ADAL" clId="{E8EE8BBA-663E-4E96-81A7-7E11E459645D}" dt="2024-01-05T11:33:32.305" v="183" actId="1076"/>
          <ac:cxnSpMkLst>
            <pc:docMk/>
            <pc:sldMk cId="981827524" sldId="271"/>
            <ac:cxnSpMk id="93" creationId="{66C120B4-9FB2-1D42-C5CB-F374504210FE}"/>
          </ac:cxnSpMkLst>
        </pc:cxnChg>
        <pc:cxnChg chg="mod">
          <ac:chgData name="Cassia Wells" userId="a6da94d1-ef31-4f9d-80a8-98c65890a03c" providerId="ADAL" clId="{E8EE8BBA-663E-4E96-81A7-7E11E459645D}" dt="2024-01-05T11:33:27.455" v="181" actId="1076"/>
          <ac:cxnSpMkLst>
            <pc:docMk/>
            <pc:sldMk cId="981827524" sldId="271"/>
            <ac:cxnSpMk id="94" creationId="{38A6DC9A-BE70-F0AA-C978-5640B39A7511}"/>
          </ac:cxnSpMkLst>
        </pc:cxnChg>
        <pc:cxnChg chg="mod">
          <ac:chgData name="Cassia Wells" userId="a6da94d1-ef31-4f9d-80a8-98c65890a03c" providerId="ADAL" clId="{E8EE8BBA-663E-4E96-81A7-7E11E459645D}" dt="2024-01-05T11:33:56.411" v="188" actId="14100"/>
          <ac:cxnSpMkLst>
            <pc:docMk/>
            <pc:sldMk cId="981827524" sldId="271"/>
            <ac:cxnSpMk id="95" creationId="{3CE55CB9-10F0-1509-594B-7179C993AFAD}"/>
          </ac:cxnSpMkLst>
        </pc:cxnChg>
        <pc:cxnChg chg="del mod">
          <ac:chgData name="Cassia Wells" userId="a6da94d1-ef31-4f9d-80a8-98c65890a03c" providerId="ADAL" clId="{E8EE8BBA-663E-4E96-81A7-7E11E459645D}" dt="2024-01-05T11:30:57.937" v="154" actId="478"/>
          <ac:cxnSpMkLst>
            <pc:docMk/>
            <pc:sldMk cId="981827524" sldId="271"/>
            <ac:cxnSpMk id="98" creationId="{F44AB239-BBE5-B425-ABE4-817D5C9BCBBE}"/>
          </ac:cxnSpMkLst>
        </pc:cxnChg>
        <pc:cxnChg chg="mod">
          <ac:chgData name="Cassia Wells" userId="a6da94d1-ef31-4f9d-80a8-98c65890a03c" providerId="ADAL" clId="{E8EE8BBA-663E-4E96-81A7-7E11E459645D}" dt="2024-01-05T11:34:42.721" v="190" actId="1076"/>
          <ac:cxnSpMkLst>
            <pc:docMk/>
            <pc:sldMk cId="981827524" sldId="271"/>
            <ac:cxnSpMk id="99" creationId="{7345906A-214F-8684-3595-923AA2885DE8}"/>
          </ac:cxnSpMkLst>
        </pc:cxnChg>
      </pc:sldChg>
      <pc:sldChg chg="addSp delSp modSp mod">
        <pc:chgData name="Cassia Wells" userId="a6da94d1-ef31-4f9d-80a8-98c65890a03c" providerId="ADAL" clId="{E8EE8BBA-663E-4E96-81A7-7E11E459645D}" dt="2024-01-15T09:21:37.362" v="760"/>
        <pc:sldMkLst>
          <pc:docMk/>
          <pc:sldMk cId="3627965172" sldId="272"/>
        </pc:sldMkLst>
        <pc:spChg chg="add del mod">
          <ac:chgData name="Cassia Wells" userId="a6da94d1-ef31-4f9d-80a8-98c65890a03c" providerId="ADAL" clId="{E8EE8BBA-663E-4E96-81A7-7E11E459645D}" dt="2024-01-05T11:43:09.059" v="297" actId="478"/>
          <ac:spMkLst>
            <pc:docMk/>
            <pc:sldMk cId="3627965172" sldId="272"/>
            <ac:spMk id="2" creationId="{1CBDA995-F047-7E29-75DA-9EF8DB781C76}"/>
          </ac:spMkLst>
        </pc:spChg>
        <pc:spChg chg="mod">
          <ac:chgData name="Cassia Wells" userId="a6da94d1-ef31-4f9d-80a8-98c65890a03c" providerId="ADAL" clId="{E8EE8BBA-663E-4E96-81A7-7E11E459645D}" dt="2024-01-05T11:36:37.569" v="207" actId="14100"/>
          <ac:spMkLst>
            <pc:docMk/>
            <pc:sldMk cId="3627965172" sldId="272"/>
            <ac:spMk id="3" creationId="{164B841E-B78B-B043-2D23-E915ED52B137}"/>
          </ac:spMkLst>
        </pc:spChg>
        <pc:graphicFrameChg chg="mod modGraphic">
          <ac:chgData name="Cassia Wells" userId="a6da94d1-ef31-4f9d-80a8-98c65890a03c" providerId="ADAL" clId="{E8EE8BBA-663E-4E96-81A7-7E11E459645D}" dt="2024-01-15T09:21:37.362" v="760"/>
          <ac:graphicFrameMkLst>
            <pc:docMk/>
            <pc:sldMk cId="3627965172" sldId="272"/>
            <ac:graphicFrameMk id="7" creationId="{3039A668-0FD8-5B0E-5077-DB3CB5A8566D}"/>
          </ac:graphicFrameMkLst>
        </pc:graphicFrameChg>
      </pc:sldChg>
      <pc:sldChg chg="modSp mod">
        <pc:chgData name="Cassia Wells" userId="a6da94d1-ef31-4f9d-80a8-98c65890a03c" providerId="ADAL" clId="{E8EE8BBA-663E-4E96-81A7-7E11E459645D}" dt="2024-01-15T09:33:01.268" v="775" actId="1076"/>
        <pc:sldMkLst>
          <pc:docMk/>
          <pc:sldMk cId="290086506" sldId="273"/>
        </pc:sldMkLst>
        <pc:spChg chg="mod">
          <ac:chgData name="Cassia Wells" userId="a6da94d1-ef31-4f9d-80a8-98c65890a03c" providerId="ADAL" clId="{E8EE8BBA-663E-4E96-81A7-7E11E459645D}" dt="2024-01-05T11:43:20.213" v="299" actId="14100"/>
          <ac:spMkLst>
            <pc:docMk/>
            <pc:sldMk cId="290086506" sldId="273"/>
            <ac:spMk id="3" creationId="{5C1CDA0A-60B5-7E06-896F-B1F04DB86F42}"/>
          </ac:spMkLst>
        </pc:spChg>
        <pc:spChg chg="mod">
          <ac:chgData name="Cassia Wells" userId="a6da94d1-ef31-4f9d-80a8-98c65890a03c" providerId="ADAL" clId="{E8EE8BBA-663E-4E96-81A7-7E11E459645D}" dt="2024-01-15T09:32:24.767" v="764" actId="403"/>
          <ac:spMkLst>
            <pc:docMk/>
            <pc:sldMk cId="290086506" sldId="273"/>
            <ac:spMk id="30" creationId="{FA0E228A-B542-E43A-1C1C-E1983420F038}"/>
          </ac:spMkLst>
        </pc:spChg>
        <pc:spChg chg="mod">
          <ac:chgData name="Cassia Wells" userId="a6da94d1-ef31-4f9d-80a8-98c65890a03c" providerId="ADAL" clId="{E8EE8BBA-663E-4E96-81A7-7E11E459645D}" dt="2024-01-15T09:32:48.462" v="771" actId="1076"/>
          <ac:spMkLst>
            <pc:docMk/>
            <pc:sldMk cId="290086506" sldId="273"/>
            <ac:spMk id="31" creationId="{E44B971C-D918-EF72-D5F8-87DB322BC3D9}"/>
          </ac:spMkLst>
        </pc:spChg>
        <pc:spChg chg="mod">
          <ac:chgData name="Cassia Wells" userId="a6da94d1-ef31-4f9d-80a8-98c65890a03c" providerId="ADAL" clId="{E8EE8BBA-663E-4E96-81A7-7E11E459645D}" dt="2024-01-15T09:33:01.268" v="775" actId="1076"/>
          <ac:spMkLst>
            <pc:docMk/>
            <pc:sldMk cId="290086506" sldId="273"/>
            <ac:spMk id="35" creationId="{CE596AD7-33EF-D2FF-4E7D-3D88E196E97C}"/>
          </ac:spMkLst>
        </pc:spChg>
        <pc:spChg chg="mod">
          <ac:chgData name="Cassia Wells" userId="a6da94d1-ef31-4f9d-80a8-98c65890a03c" providerId="ADAL" clId="{E8EE8BBA-663E-4E96-81A7-7E11E459645D}" dt="2024-01-15T09:32:58.380" v="774" actId="1076"/>
          <ac:spMkLst>
            <pc:docMk/>
            <pc:sldMk cId="290086506" sldId="273"/>
            <ac:spMk id="36" creationId="{A973BA7D-6BB2-1DC8-B13A-E0779F1E24BE}"/>
          </ac:spMkLst>
        </pc:spChg>
        <pc:spChg chg="mod">
          <ac:chgData name="Cassia Wells" userId="a6da94d1-ef31-4f9d-80a8-98c65890a03c" providerId="ADAL" clId="{E8EE8BBA-663E-4E96-81A7-7E11E459645D}" dt="2024-01-15T09:32:41.319" v="769" actId="122"/>
          <ac:spMkLst>
            <pc:docMk/>
            <pc:sldMk cId="290086506" sldId="273"/>
            <ac:spMk id="37" creationId="{51308CCE-5649-805C-9623-40A268D6E633}"/>
          </ac:spMkLst>
        </pc:spChg>
        <pc:spChg chg="mod">
          <ac:chgData name="Cassia Wells" userId="a6da94d1-ef31-4f9d-80a8-98c65890a03c" providerId="ADAL" clId="{E8EE8BBA-663E-4E96-81A7-7E11E459645D}" dt="2024-01-15T09:32:28.533" v="765" actId="403"/>
          <ac:spMkLst>
            <pc:docMk/>
            <pc:sldMk cId="290086506" sldId="273"/>
            <ac:spMk id="38" creationId="{CF49A197-F161-9153-47BF-C6CCA0869BEE}"/>
          </ac:spMkLst>
        </pc:spChg>
      </pc:sldChg>
      <pc:sldChg chg="modSp mod">
        <pc:chgData name="Cassia Wells" userId="a6da94d1-ef31-4f9d-80a8-98c65890a03c" providerId="ADAL" clId="{E8EE8BBA-663E-4E96-81A7-7E11E459645D}" dt="2024-01-05T11:48:55.720" v="430" actId="20577"/>
        <pc:sldMkLst>
          <pc:docMk/>
          <pc:sldMk cId="4025687153" sldId="274"/>
        </pc:sldMkLst>
        <pc:spChg chg="mod">
          <ac:chgData name="Cassia Wells" userId="a6da94d1-ef31-4f9d-80a8-98c65890a03c" providerId="ADAL" clId="{E8EE8BBA-663E-4E96-81A7-7E11E459645D}" dt="2024-01-05T11:44:33.172" v="303" actId="114"/>
          <ac:spMkLst>
            <pc:docMk/>
            <pc:sldMk cId="4025687153" sldId="274"/>
            <ac:spMk id="3" creationId="{9DB335EB-A46B-F183-43D9-0E944D857D43}"/>
          </ac:spMkLst>
        </pc:spChg>
        <pc:graphicFrameChg chg="mod modGraphic">
          <ac:chgData name="Cassia Wells" userId="a6da94d1-ef31-4f9d-80a8-98c65890a03c" providerId="ADAL" clId="{E8EE8BBA-663E-4E96-81A7-7E11E459645D}" dt="2024-01-05T11:48:55.720" v="430" actId="20577"/>
          <ac:graphicFrameMkLst>
            <pc:docMk/>
            <pc:sldMk cId="4025687153" sldId="274"/>
            <ac:graphicFrameMk id="5" creationId="{46BEAF14-6810-0483-67DC-9380F666580B}"/>
          </ac:graphicFrameMkLst>
        </pc:graphicFrameChg>
      </pc:sldChg>
      <pc:sldChg chg="modSp mod">
        <pc:chgData name="Cassia Wells" userId="a6da94d1-ef31-4f9d-80a8-98c65890a03c" providerId="ADAL" clId="{E8EE8BBA-663E-4E96-81A7-7E11E459645D}" dt="2024-01-05T12:48:12.884" v="708" actId="207"/>
        <pc:sldMkLst>
          <pc:docMk/>
          <pc:sldMk cId="609044772" sldId="275"/>
        </pc:sldMkLst>
        <pc:spChg chg="mod">
          <ac:chgData name="Cassia Wells" userId="a6da94d1-ef31-4f9d-80a8-98c65890a03c" providerId="ADAL" clId="{E8EE8BBA-663E-4E96-81A7-7E11E459645D}" dt="2024-01-05T12:48:12.884" v="708" actId="207"/>
          <ac:spMkLst>
            <pc:docMk/>
            <pc:sldMk cId="609044772" sldId="275"/>
            <ac:spMk id="2" creationId="{D9743875-C835-6480-6139-3CD9AC34618B}"/>
          </ac:spMkLst>
        </pc:spChg>
        <pc:spChg chg="mod">
          <ac:chgData name="Cassia Wells" userId="a6da94d1-ef31-4f9d-80a8-98c65890a03c" providerId="ADAL" clId="{E8EE8BBA-663E-4E96-81A7-7E11E459645D}" dt="2024-01-05T11:49:30.924" v="435" actId="14100"/>
          <ac:spMkLst>
            <pc:docMk/>
            <pc:sldMk cId="609044772" sldId="275"/>
            <ac:spMk id="3" creationId="{9DB335EB-A46B-F183-43D9-0E944D857D43}"/>
          </ac:spMkLst>
        </pc:spChg>
        <pc:graphicFrameChg chg="mod modGraphic">
          <ac:chgData name="Cassia Wells" userId="a6da94d1-ef31-4f9d-80a8-98c65890a03c" providerId="ADAL" clId="{E8EE8BBA-663E-4E96-81A7-7E11E459645D}" dt="2024-01-05T11:51:12.752" v="452" actId="255"/>
          <ac:graphicFrameMkLst>
            <pc:docMk/>
            <pc:sldMk cId="609044772" sldId="275"/>
            <ac:graphicFrameMk id="5" creationId="{46BEAF14-6810-0483-67DC-9380F666580B}"/>
          </ac:graphicFrameMkLst>
        </pc:graphicFrameChg>
      </pc:sldChg>
      <pc:sldChg chg="addSp modSp mod">
        <pc:chgData name="Cassia Wells" userId="a6da94d1-ef31-4f9d-80a8-98c65890a03c" providerId="ADAL" clId="{E8EE8BBA-663E-4E96-81A7-7E11E459645D}" dt="2024-01-15T10:34:43.284" v="836" actId="1076"/>
        <pc:sldMkLst>
          <pc:docMk/>
          <pc:sldMk cId="3312647463" sldId="276"/>
        </pc:sldMkLst>
        <pc:spChg chg="add mod">
          <ac:chgData name="Cassia Wells" userId="a6da94d1-ef31-4f9d-80a8-98c65890a03c" providerId="ADAL" clId="{E8EE8BBA-663E-4E96-81A7-7E11E459645D}" dt="2024-01-15T10:34:43.284" v="836" actId="1076"/>
          <ac:spMkLst>
            <pc:docMk/>
            <pc:sldMk cId="3312647463" sldId="276"/>
            <ac:spMk id="2" creationId="{7A78BBCD-E435-EE98-E472-95BA7916D9E0}"/>
          </ac:spMkLst>
        </pc:spChg>
        <pc:spChg chg="mod">
          <ac:chgData name="Cassia Wells" userId="a6da94d1-ef31-4f9d-80a8-98c65890a03c" providerId="ADAL" clId="{E8EE8BBA-663E-4E96-81A7-7E11E459645D}" dt="2024-01-05T11:52:11.176" v="459" actId="404"/>
          <ac:spMkLst>
            <pc:docMk/>
            <pc:sldMk cId="3312647463" sldId="276"/>
            <ac:spMk id="3" creationId="{57C75B25-3798-C146-0565-D454D4DAE0DE}"/>
          </ac:spMkLst>
        </pc:spChg>
        <pc:graphicFrameChg chg="mod modGraphic">
          <ac:chgData name="Cassia Wells" userId="a6da94d1-ef31-4f9d-80a8-98c65890a03c" providerId="ADAL" clId="{E8EE8BBA-663E-4E96-81A7-7E11E459645D}" dt="2024-01-15T09:35:30.552" v="776" actId="207"/>
          <ac:graphicFrameMkLst>
            <pc:docMk/>
            <pc:sldMk cId="3312647463" sldId="276"/>
            <ac:graphicFrameMk id="7" creationId="{3681ECF9-527A-0A41-B0A1-B4C5848B3DDD}"/>
          </ac:graphicFrameMkLst>
        </pc:graphicFrameChg>
      </pc:sldChg>
      <pc:sldChg chg="addSp modSp mod">
        <pc:chgData name="Cassia Wells" userId="a6da94d1-ef31-4f9d-80a8-98c65890a03c" providerId="ADAL" clId="{E8EE8BBA-663E-4E96-81A7-7E11E459645D}" dt="2024-01-15T10:34:55.111" v="837"/>
        <pc:sldMkLst>
          <pc:docMk/>
          <pc:sldMk cId="1696747760" sldId="277"/>
        </pc:sldMkLst>
        <pc:spChg chg="add mod">
          <ac:chgData name="Cassia Wells" userId="a6da94d1-ef31-4f9d-80a8-98c65890a03c" providerId="ADAL" clId="{E8EE8BBA-663E-4E96-81A7-7E11E459645D}" dt="2024-01-15T10:34:55.111" v="837"/>
          <ac:spMkLst>
            <pc:docMk/>
            <pc:sldMk cId="1696747760" sldId="277"/>
            <ac:spMk id="2" creationId="{726AADD8-1315-E2B2-0EE6-CC28A32138A4}"/>
          </ac:spMkLst>
        </pc:spChg>
        <pc:spChg chg="mod">
          <ac:chgData name="Cassia Wells" userId="a6da94d1-ef31-4f9d-80a8-98c65890a03c" providerId="ADAL" clId="{E8EE8BBA-663E-4E96-81A7-7E11E459645D}" dt="2024-01-05T11:58:26.840" v="608" actId="14100"/>
          <ac:spMkLst>
            <pc:docMk/>
            <pc:sldMk cId="1696747760" sldId="277"/>
            <ac:spMk id="3" creationId="{740BC579-0A4E-4BA1-FADF-0A9B0845511C}"/>
          </ac:spMkLst>
        </pc:spChg>
        <pc:graphicFrameChg chg="mod modGraphic">
          <ac:chgData name="Cassia Wells" userId="a6da94d1-ef31-4f9d-80a8-98c65890a03c" providerId="ADAL" clId="{E8EE8BBA-663E-4E96-81A7-7E11E459645D}" dt="2024-01-15T09:40:46.306" v="819" actId="20577"/>
          <ac:graphicFrameMkLst>
            <pc:docMk/>
            <pc:sldMk cId="1696747760" sldId="277"/>
            <ac:graphicFrameMk id="5" creationId="{AA877439-954A-FD49-640D-BB50C48494A2}"/>
          </ac:graphicFrameMkLst>
        </pc:graphicFrameChg>
      </pc:sldChg>
      <pc:sldChg chg="delSp modSp mod">
        <pc:chgData name="Cassia Wells" userId="a6da94d1-ef31-4f9d-80a8-98c65890a03c" providerId="ADAL" clId="{E8EE8BBA-663E-4E96-81A7-7E11E459645D}" dt="2024-01-15T11:43:00.815" v="861" actId="12385"/>
        <pc:sldMkLst>
          <pc:docMk/>
          <pc:sldMk cId="1998531860" sldId="278"/>
        </pc:sldMkLst>
        <pc:spChg chg="mod">
          <ac:chgData name="Cassia Wells" userId="a6da94d1-ef31-4f9d-80a8-98c65890a03c" providerId="ADAL" clId="{E8EE8BBA-663E-4E96-81A7-7E11E459645D}" dt="2024-01-05T11:59:02.787" v="613" actId="122"/>
          <ac:spMkLst>
            <pc:docMk/>
            <pc:sldMk cId="1998531860" sldId="278"/>
            <ac:spMk id="3" creationId="{522C71DD-A0C5-79D7-A9C6-D21734271839}"/>
          </ac:spMkLst>
        </pc:spChg>
        <pc:spChg chg="mod">
          <ac:chgData name="Cassia Wells" userId="a6da94d1-ef31-4f9d-80a8-98c65890a03c" providerId="ADAL" clId="{E8EE8BBA-663E-4E96-81A7-7E11E459645D}" dt="2024-01-15T11:42:38.290" v="860" actId="207"/>
          <ac:spMkLst>
            <pc:docMk/>
            <pc:sldMk cId="1998531860" sldId="278"/>
            <ac:spMk id="6" creationId="{6ADD5CD1-B57B-F2AD-A32B-87671CC663C0}"/>
          </ac:spMkLst>
        </pc:spChg>
        <pc:spChg chg="mod">
          <ac:chgData name="Cassia Wells" userId="a6da94d1-ef31-4f9d-80a8-98c65890a03c" providerId="ADAL" clId="{E8EE8BBA-663E-4E96-81A7-7E11E459645D}" dt="2024-01-15T11:42:34.369" v="859" actId="207"/>
          <ac:spMkLst>
            <pc:docMk/>
            <pc:sldMk cId="1998531860" sldId="278"/>
            <ac:spMk id="7" creationId="{2640228C-CA38-E458-3D66-16201E84A3F8}"/>
          </ac:spMkLst>
        </pc:spChg>
        <pc:graphicFrameChg chg="mod modGraphic">
          <ac:chgData name="Cassia Wells" userId="a6da94d1-ef31-4f9d-80a8-98c65890a03c" providerId="ADAL" clId="{E8EE8BBA-663E-4E96-81A7-7E11E459645D}" dt="2024-01-15T11:43:00.815" v="861" actId="12385"/>
          <ac:graphicFrameMkLst>
            <pc:docMk/>
            <pc:sldMk cId="1998531860" sldId="278"/>
            <ac:graphicFrameMk id="5" creationId="{86E8853B-AB13-10D4-2CBE-73FDEF18DB87}"/>
          </ac:graphicFrameMkLst>
        </pc:graphicFrameChg>
        <pc:graphicFrameChg chg="del mod modGraphic">
          <ac:chgData name="Cassia Wells" userId="a6da94d1-ef31-4f9d-80a8-98c65890a03c" providerId="ADAL" clId="{E8EE8BBA-663E-4E96-81A7-7E11E459645D}" dt="2024-01-05T12:00:30.688" v="633" actId="478"/>
          <ac:graphicFrameMkLst>
            <pc:docMk/>
            <pc:sldMk cId="1998531860" sldId="278"/>
            <ac:graphicFrameMk id="8" creationId="{9B26F6A9-A0BD-87A7-1F9F-C0465810E2BB}"/>
          </ac:graphicFrameMkLst>
        </pc:graphicFrameChg>
      </pc:sldChg>
      <pc:sldChg chg="modSp mod">
        <pc:chgData name="Cassia Wells" userId="a6da94d1-ef31-4f9d-80a8-98c65890a03c" providerId="ADAL" clId="{E8EE8BBA-663E-4E96-81A7-7E11E459645D}" dt="2024-01-15T10:00:15.153" v="831" actId="27107"/>
        <pc:sldMkLst>
          <pc:docMk/>
          <pc:sldMk cId="689329238" sldId="279"/>
        </pc:sldMkLst>
        <pc:spChg chg="mod">
          <ac:chgData name="Cassia Wells" userId="a6da94d1-ef31-4f9d-80a8-98c65890a03c" providerId="ADAL" clId="{E8EE8BBA-663E-4E96-81A7-7E11E459645D}" dt="2024-01-05T12:04:58.347" v="694" actId="122"/>
          <ac:spMkLst>
            <pc:docMk/>
            <pc:sldMk cId="689329238" sldId="279"/>
            <ac:spMk id="3" creationId="{3DD1D044-D63F-6B10-01A2-907191E11C2F}"/>
          </ac:spMkLst>
        </pc:spChg>
        <pc:graphicFrameChg chg="mod modGraphic">
          <ac:chgData name="Cassia Wells" userId="a6da94d1-ef31-4f9d-80a8-98c65890a03c" providerId="ADAL" clId="{E8EE8BBA-663E-4E96-81A7-7E11E459645D}" dt="2024-01-15T10:00:15.153" v="831" actId="27107"/>
          <ac:graphicFrameMkLst>
            <pc:docMk/>
            <pc:sldMk cId="689329238" sldId="279"/>
            <ac:graphicFrameMk id="5" creationId="{6E0F463A-0163-9874-DA19-B47795EA9FE4}"/>
          </ac:graphicFrameMkLst>
        </pc:graphicFrameChg>
      </pc:sldChg>
      <pc:sldChg chg="addSp modSp mod">
        <pc:chgData name="Cassia Wells" userId="a6da94d1-ef31-4f9d-80a8-98c65890a03c" providerId="ADAL" clId="{E8EE8BBA-663E-4E96-81A7-7E11E459645D}" dt="2024-01-15T10:35:08.837" v="838"/>
        <pc:sldMkLst>
          <pc:docMk/>
          <pc:sldMk cId="4157125231" sldId="282"/>
        </pc:sldMkLst>
        <pc:spChg chg="add mod">
          <ac:chgData name="Cassia Wells" userId="a6da94d1-ef31-4f9d-80a8-98c65890a03c" providerId="ADAL" clId="{E8EE8BBA-663E-4E96-81A7-7E11E459645D}" dt="2024-01-15T10:35:08.837" v="838"/>
          <ac:spMkLst>
            <pc:docMk/>
            <pc:sldMk cId="4157125231" sldId="282"/>
            <ac:spMk id="2" creationId="{26E72926-3A63-8BC4-EDB6-891AF9B51FBD}"/>
          </ac:spMkLst>
        </pc:spChg>
        <pc:spChg chg="mod">
          <ac:chgData name="Cassia Wells" userId="a6da94d1-ef31-4f9d-80a8-98c65890a03c" providerId="ADAL" clId="{E8EE8BBA-663E-4E96-81A7-7E11E459645D}" dt="2024-01-05T12:02:30.631" v="648" actId="122"/>
          <ac:spMkLst>
            <pc:docMk/>
            <pc:sldMk cId="4157125231" sldId="282"/>
            <ac:spMk id="3" creationId="{03156176-A740-0342-15BE-F57D33181100}"/>
          </ac:spMkLst>
        </pc:spChg>
        <pc:graphicFrameChg chg="modGraphic">
          <ac:chgData name="Cassia Wells" userId="a6da94d1-ef31-4f9d-80a8-98c65890a03c" providerId="ADAL" clId="{E8EE8BBA-663E-4E96-81A7-7E11E459645D}" dt="2024-01-15T09:52:23.298" v="829" actId="20577"/>
          <ac:graphicFrameMkLst>
            <pc:docMk/>
            <pc:sldMk cId="4157125231" sldId="282"/>
            <ac:graphicFrameMk id="5" creationId="{8A248C2D-1E55-5282-D340-077E2E12A9E5}"/>
          </ac:graphicFrameMkLst>
        </pc:graphicFrameChg>
      </pc:sldChg>
    </pc:docChg>
  </pc:docChgLst>
  <pc:docChgLst>
    <pc:chgData name="Joseph Stegemerten" userId="3faaf8d9-3a69-4c8b-b807-c4944e271286" providerId="ADAL" clId="{3DD60AFB-0E98-4941-8EFC-503323FBE52C}"/>
    <pc:docChg chg="custSel modSld">
      <pc:chgData name="Joseph Stegemerten" userId="3faaf8d9-3a69-4c8b-b807-c4944e271286" providerId="ADAL" clId="{3DD60AFB-0E98-4941-8EFC-503323FBE52C}" dt="2023-12-13T15:56:42.314" v="37" actId="20577"/>
      <pc:docMkLst>
        <pc:docMk/>
      </pc:docMkLst>
      <pc:sldChg chg="addSp delSp modSp mod modNotesTx">
        <pc:chgData name="Joseph Stegemerten" userId="3faaf8d9-3a69-4c8b-b807-c4944e271286" providerId="ADAL" clId="{3DD60AFB-0E98-4941-8EFC-503323FBE52C}" dt="2023-12-13T15:56:42.314" v="37" actId="20577"/>
        <pc:sldMkLst>
          <pc:docMk/>
          <pc:sldMk cId="366165314" sldId="256"/>
        </pc:sldMkLst>
        <pc:spChg chg="add del mod">
          <ac:chgData name="Joseph Stegemerten" userId="3faaf8d9-3a69-4c8b-b807-c4944e271286" providerId="ADAL" clId="{3DD60AFB-0E98-4941-8EFC-503323FBE52C}" dt="2023-12-13T15:55:21.290" v="15"/>
          <ac:spMkLst>
            <pc:docMk/>
            <pc:sldMk cId="366165314" sldId="256"/>
            <ac:spMk id="8" creationId="{A4091BF3-BD46-E8B7-D26B-AF6978790C9D}"/>
          </ac:spMkLst>
        </pc:spChg>
        <pc:spChg chg="add del mod">
          <ac:chgData name="Joseph Stegemerten" userId="3faaf8d9-3a69-4c8b-b807-c4944e271286" providerId="ADAL" clId="{3DD60AFB-0E98-4941-8EFC-503323FBE52C}" dt="2023-12-13T15:55:31.341" v="21"/>
          <ac:spMkLst>
            <pc:docMk/>
            <pc:sldMk cId="366165314" sldId="256"/>
            <ac:spMk id="12" creationId="{8B444E26-3786-1634-6E2B-0B36BA993DEE}"/>
          </ac:spMkLst>
        </pc:spChg>
        <pc:picChg chg="del">
          <ac:chgData name="Joseph Stegemerten" userId="3faaf8d9-3a69-4c8b-b807-c4944e271286" providerId="ADAL" clId="{3DD60AFB-0E98-4941-8EFC-503323FBE52C}" dt="2023-12-13T15:55:06.877" v="14" actId="478"/>
          <ac:picMkLst>
            <pc:docMk/>
            <pc:sldMk cId="366165314" sldId="256"/>
            <ac:picMk id="5" creationId="{46A7E6AC-4E92-2468-7F26-0D44F56E9221}"/>
          </ac:picMkLst>
        </pc:picChg>
        <pc:picChg chg="add del mod modCrop">
          <ac:chgData name="Joseph Stegemerten" userId="3faaf8d9-3a69-4c8b-b807-c4944e271286" providerId="ADAL" clId="{3DD60AFB-0E98-4941-8EFC-503323FBE52C}" dt="2023-12-13T15:55:26.264" v="19" actId="478"/>
          <ac:picMkLst>
            <pc:docMk/>
            <pc:sldMk cId="366165314" sldId="256"/>
            <ac:picMk id="6" creationId="{B92CEE82-50F6-BA1C-596D-C7E3CFCF6313}"/>
          </ac:picMkLst>
        </pc:picChg>
        <pc:picChg chg="add del mod">
          <ac:chgData name="Joseph Stegemerten" userId="3faaf8d9-3a69-4c8b-b807-c4944e271286" providerId="ADAL" clId="{3DD60AFB-0E98-4941-8EFC-503323FBE52C}" dt="2023-12-13T15:55:26.967" v="20" actId="478"/>
          <ac:picMkLst>
            <pc:docMk/>
            <pc:sldMk cId="366165314" sldId="256"/>
            <ac:picMk id="10" creationId="{FFFB9DAC-DAF1-DD19-55EE-A8E391784BFF}"/>
          </ac:picMkLst>
        </pc:picChg>
        <pc:picChg chg="add mod modCrop">
          <ac:chgData name="Joseph Stegemerten" userId="3faaf8d9-3a69-4c8b-b807-c4944e271286" providerId="ADAL" clId="{3DD60AFB-0E98-4941-8EFC-503323FBE52C}" dt="2023-12-13T15:55:47.134" v="25" actId="732"/>
          <ac:picMkLst>
            <pc:docMk/>
            <pc:sldMk cId="366165314" sldId="256"/>
            <ac:picMk id="14" creationId="{E9C9A4EC-63F3-22C1-F3E1-A377BE5CFF03}"/>
          </ac:picMkLst>
        </pc:picChg>
      </pc:sldChg>
      <pc:sldChg chg="addSp delSp modSp mod">
        <pc:chgData name="Joseph Stegemerten" userId="3faaf8d9-3a69-4c8b-b807-c4944e271286" providerId="ADAL" clId="{3DD60AFB-0E98-4941-8EFC-503323FBE52C}" dt="2023-12-13T15:27:34.462" v="5"/>
        <pc:sldMkLst>
          <pc:docMk/>
          <pc:sldMk cId="681283887" sldId="257"/>
        </pc:sldMkLst>
        <pc:spChg chg="add del mod">
          <ac:chgData name="Joseph Stegemerten" userId="3faaf8d9-3a69-4c8b-b807-c4944e271286" providerId="ADAL" clId="{3DD60AFB-0E98-4941-8EFC-503323FBE52C}" dt="2023-12-13T15:27:34.462" v="5"/>
          <ac:spMkLst>
            <pc:docMk/>
            <pc:sldMk cId="681283887" sldId="257"/>
            <ac:spMk id="2" creationId="{C766D217-2431-F259-8A13-04345DFEEA72}"/>
          </ac:spMkLst>
        </pc:spChg>
        <pc:spChg chg="add del mod">
          <ac:chgData name="Joseph Stegemerten" userId="3faaf8d9-3a69-4c8b-b807-c4944e271286" providerId="ADAL" clId="{3DD60AFB-0E98-4941-8EFC-503323FBE52C}" dt="2023-12-13T15:27:33.912" v="3"/>
          <ac:spMkLst>
            <pc:docMk/>
            <pc:sldMk cId="681283887" sldId="257"/>
            <ac:spMk id="3" creationId="{90345466-83A6-99D2-C1CC-F5DA3DEFDB6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8030A1-EAC8-5F42-B114-870F7F07C6F9}" type="doc">
      <dgm:prSet loTypeId="urn:microsoft.com/office/officeart/2005/8/layout/process2" loCatId="" qsTypeId="urn:microsoft.com/office/officeart/2005/8/quickstyle/simple1" qsCatId="simple" csTypeId="urn:microsoft.com/office/officeart/2005/8/colors/accent5_2" csCatId="accent5" phldr="1"/>
      <dgm:spPr/>
    </dgm:pt>
    <dgm:pt modelId="{7A3F12DF-494A-C945-AC88-EBB749DEDD6F}">
      <dgm:prSet phldrT="[Text]"/>
      <dgm:spPr/>
      <dgm:t>
        <a:bodyPr/>
        <a:lstStyle/>
        <a:p>
          <a:pPr>
            <a:buFont typeface="Arial" panose="020B0604020202020204" pitchFamily="34" charset="0"/>
            <a:buChar char="•"/>
          </a:pPr>
          <a:r>
            <a:rPr lang="en-US" b="0" i="0"/>
            <a:t>Confirm HIV Negative Status​</a:t>
          </a:r>
          <a:endParaRPr lang="en-US"/>
        </a:p>
      </dgm:t>
    </dgm:pt>
    <dgm:pt modelId="{9B5C9D7D-FECF-A245-8C0B-B29404384FC7}" type="parTrans" cxnId="{D2636105-0095-5646-A8BC-1D81CCB6F30B}">
      <dgm:prSet/>
      <dgm:spPr/>
      <dgm:t>
        <a:bodyPr/>
        <a:lstStyle/>
        <a:p>
          <a:endParaRPr lang="en-US"/>
        </a:p>
      </dgm:t>
    </dgm:pt>
    <dgm:pt modelId="{D7786E8D-9CC8-8741-AC05-0F064198B82F}" type="sibTrans" cxnId="{D2636105-0095-5646-A8BC-1D81CCB6F30B}">
      <dgm:prSet/>
      <dgm:spPr/>
      <dgm:t>
        <a:bodyPr/>
        <a:lstStyle/>
        <a:p>
          <a:endParaRPr lang="en-US"/>
        </a:p>
      </dgm:t>
    </dgm:pt>
    <dgm:pt modelId="{92E150FE-1E63-1145-926A-65CE3273079E}">
      <dgm:prSet/>
      <dgm:spPr/>
      <dgm:t>
        <a:bodyPr/>
        <a:lstStyle/>
        <a:p>
          <a:pPr>
            <a:buFont typeface="Arial" panose="020B0604020202020204" pitchFamily="34" charset="0"/>
            <a:buChar char="•"/>
          </a:pPr>
          <a:r>
            <a:rPr lang="en-US" b="0" i="0"/>
            <a:t>Screen for Substantial Risk for HIV ​</a:t>
          </a:r>
        </a:p>
      </dgm:t>
    </dgm:pt>
    <dgm:pt modelId="{BF542BC7-D3C1-2F47-9E4D-F9757C178C68}" type="parTrans" cxnId="{2582C97D-1543-0A46-A4B3-D1C1D7DB3AB4}">
      <dgm:prSet/>
      <dgm:spPr/>
      <dgm:t>
        <a:bodyPr/>
        <a:lstStyle/>
        <a:p>
          <a:endParaRPr lang="en-US"/>
        </a:p>
      </dgm:t>
    </dgm:pt>
    <dgm:pt modelId="{D4182FCA-87C5-0949-A853-A4BC627FCF54}" type="sibTrans" cxnId="{2582C97D-1543-0A46-A4B3-D1C1D7DB3AB4}">
      <dgm:prSet/>
      <dgm:spPr/>
      <dgm:t>
        <a:bodyPr/>
        <a:lstStyle/>
        <a:p>
          <a:endParaRPr lang="en-US"/>
        </a:p>
      </dgm:t>
    </dgm:pt>
    <dgm:pt modelId="{59793D7C-68E3-F544-B991-443E5261E6EA}">
      <dgm:prSet/>
      <dgm:spPr/>
      <dgm:t>
        <a:bodyPr/>
        <a:lstStyle/>
        <a:p>
          <a:pPr>
            <a:buFont typeface="Arial" panose="020B0604020202020204" pitchFamily="34" charset="0"/>
            <a:buChar char="•"/>
          </a:pPr>
          <a:r>
            <a:rPr lang="en-US" b="0" i="0"/>
            <a:t>PrEP Counseling​</a:t>
          </a:r>
        </a:p>
      </dgm:t>
    </dgm:pt>
    <dgm:pt modelId="{55AA3209-91BD-734B-8D73-689FAABA94DF}" type="parTrans" cxnId="{002C3CCF-5C23-CD4D-97AC-91CA5FEA9CB7}">
      <dgm:prSet/>
      <dgm:spPr/>
      <dgm:t>
        <a:bodyPr/>
        <a:lstStyle/>
        <a:p>
          <a:endParaRPr lang="en-US"/>
        </a:p>
      </dgm:t>
    </dgm:pt>
    <dgm:pt modelId="{AE4B6CCE-8A48-DE43-A114-9D247367239D}" type="sibTrans" cxnId="{002C3CCF-5C23-CD4D-97AC-91CA5FEA9CB7}">
      <dgm:prSet/>
      <dgm:spPr/>
      <dgm:t>
        <a:bodyPr/>
        <a:lstStyle/>
        <a:p>
          <a:endParaRPr lang="en-US"/>
        </a:p>
      </dgm:t>
    </dgm:pt>
    <dgm:pt modelId="{C6FA81B7-D979-C84A-AFBB-CD86F686F434}">
      <dgm:prSet/>
      <dgm:spPr/>
      <dgm:t>
        <a:bodyPr/>
        <a:lstStyle/>
        <a:p>
          <a:pPr>
            <a:buFont typeface="Arial" panose="020B0604020202020204" pitchFamily="34" charset="0"/>
            <a:buChar char="•"/>
          </a:pPr>
          <a:r>
            <a:rPr lang="en-US" b="0" i="0"/>
            <a:t>Establish Eligibility for Oral Daily PrEP​</a:t>
          </a:r>
        </a:p>
      </dgm:t>
    </dgm:pt>
    <dgm:pt modelId="{BA229AF8-883F-4248-A197-C0ACD551B040}" type="parTrans" cxnId="{9E94EB9B-0459-0944-A741-983571CE33E7}">
      <dgm:prSet/>
      <dgm:spPr/>
      <dgm:t>
        <a:bodyPr/>
        <a:lstStyle/>
        <a:p>
          <a:endParaRPr lang="en-US"/>
        </a:p>
      </dgm:t>
    </dgm:pt>
    <dgm:pt modelId="{CD9CFC86-B6F3-2440-BCDA-75727C3FB5DA}" type="sibTrans" cxnId="{9E94EB9B-0459-0944-A741-983571CE33E7}">
      <dgm:prSet/>
      <dgm:spPr/>
      <dgm:t>
        <a:bodyPr/>
        <a:lstStyle/>
        <a:p>
          <a:endParaRPr lang="en-US"/>
        </a:p>
      </dgm:t>
    </dgm:pt>
    <dgm:pt modelId="{A1F08D22-E145-D74F-9B5E-1A95B368D16E}">
      <dgm:prSet/>
      <dgm:spPr/>
      <dgm:t>
        <a:bodyPr/>
        <a:lstStyle/>
        <a:p>
          <a:pPr>
            <a:buFont typeface="Arial" panose="020B0604020202020204" pitchFamily="34" charset="0"/>
            <a:buChar char="•"/>
          </a:pPr>
          <a:r>
            <a:rPr lang="en-US" b="0" i="0"/>
            <a:t>Initiate PrEP​</a:t>
          </a:r>
        </a:p>
      </dgm:t>
    </dgm:pt>
    <dgm:pt modelId="{968DE47B-A85B-ED41-9674-8241793A02CE}" type="parTrans" cxnId="{60329831-5ECB-E44E-8DF5-D569A9C4CD7C}">
      <dgm:prSet/>
      <dgm:spPr/>
      <dgm:t>
        <a:bodyPr/>
        <a:lstStyle/>
        <a:p>
          <a:endParaRPr lang="en-US"/>
        </a:p>
      </dgm:t>
    </dgm:pt>
    <dgm:pt modelId="{D79D66DC-E7F2-AD45-9838-D61A878FFC6C}" type="sibTrans" cxnId="{60329831-5ECB-E44E-8DF5-D569A9C4CD7C}">
      <dgm:prSet/>
      <dgm:spPr/>
      <dgm:t>
        <a:bodyPr/>
        <a:lstStyle/>
        <a:p>
          <a:endParaRPr lang="en-US"/>
        </a:p>
      </dgm:t>
    </dgm:pt>
    <dgm:pt modelId="{7B187D2F-4B41-7144-86AD-375A532A9216}" type="pres">
      <dgm:prSet presAssocID="{368030A1-EAC8-5F42-B114-870F7F07C6F9}" presName="linearFlow" presStyleCnt="0">
        <dgm:presLayoutVars>
          <dgm:resizeHandles val="exact"/>
        </dgm:presLayoutVars>
      </dgm:prSet>
      <dgm:spPr/>
    </dgm:pt>
    <dgm:pt modelId="{51F7572F-A4B8-2044-8210-40803D57CCDF}" type="pres">
      <dgm:prSet presAssocID="{7A3F12DF-494A-C945-AC88-EBB749DEDD6F}" presName="node" presStyleLbl="node1" presStyleIdx="0" presStyleCnt="5">
        <dgm:presLayoutVars>
          <dgm:bulletEnabled val="1"/>
        </dgm:presLayoutVars>
      </dgm:prSet>
      <dgm:spPr/>
    </dgm:pt>
    <dgm:pt modelId="{9120AC59-9CE7-EB40-AF48-475E199D30EA}" type="pres">
      <dgm:prSet presAssocID="{D7786E8D-9CC8-8741-AC05-0F064198B82F}" presName="sibTrans" presStyleLbl="sibTrans2D1" presStyleIdx="0" presStyleCnt="4"/>
      <dgm:spPr/>
    </dgm:pt>
    <dgm:pt modelId="{C94C0F7B-BA7E-4F41-B2A7-7C50A864D6A7}" type="pres">
      <dgm:prSet presAssocID="{D7786E8D-9CC8-8741-AC05-0F064198B82F}" presName="connectorText" presStyleLbl="sibTrans2D1" presStyleIdx="0" presStyleCnt="4"/>
      <dgm:spPr/>
    </dgm:pt>
    <dgm:pt modelId="{ABB0B80A-E288-DE44-A10F-7969A2A8BD12}" type="pres">
      <dgm:prSet presAssocID="{92E150FE-1E63-1145-926A-65CE3273079E}" presName="node" presStyleLbl="node1" presStyleIdx="1" presStyleCnt="5">
        <dgm:presLayoutVars>
          <dgm:bulletEnabled val="1"/>
        </dgm:presLayoutVars>
      </dgm:prSet>
      <dgm:spPr/>
    </dgm:pt>
    <dgm:pt modelId="{59E1C0FD-C5A2-6241-99D6-DEA6721663AE}" type="pres">
      <dgm:prSet presAssocID="{D4182FCA-87C5-0949-A853-A4BC627FCF54}" presName="sibTrans" presStyleLbl="sibTrans2D1" presStyleIdx="1" presStyleCnt="4"/>
      <dgm:spPr/>
    </dgm:pt>
    <dgm:pt modelId="{FA72126A-CF8E-894C-9179-F3885B668568}" type="pres">
      <dgm:prSet presAssocID="{D4182FCA-87C5-0949-A853-A4BC627FCF54}" presName="connectorText" presStyleLbl="sibTrans2D1" presStyleIdx="1" presStyleCnt="4"/>
      <dgm:spPr/>
    </dgm:pt>
    <dgm:pt modelId="{641A20CD-B081-414C-B9B5-0CD440C1CF5A}" type="pres">
      <dgm:prSet presAssocID="{59793D7C-68E3-F544-B991-443E5261E6EA}" presName="node" presStyleLbl="node1" presStyleIdx="2" presStyleCnt="5">
        <dgm:presLayoutVars>
          <dgm:bulletEnabled val="1"/>
        </dgm:presLayoutVars>
      </dgm:prSet>
      <dgm:spPr/>
    </dgm:pt>
    <dgm:pt modelId="{8E99A3D8-B9E7-C141-B490-A3FD9E867097}" type="pres">
      <dgm:prSet presAssocID="{AE4B6CCE-8A48-DE43-A114-9D247367239D}" presName="sibTrans" presStyleLbl="sibTrans2D1" presStyleIdx="2" presStyleCnt="4"/>
      <dgm:spPr/>
    </dgm:pt>
    <dgm:pt modelId="{87F67D8E-14ED-074C-8778-951FF8D6127E}" type="pres">
      <dgm:prSet presAssocID="{AE4B6CCE-8A48-DE43-A114-9D247367239D}" presName="connectorText" presStyleLbl="sibTrans2D1" presStyleIdx="2" presStyleCnt="4"/>
      <dgm:spPr/>
    </dgm:pt>
    <dgm:pt modelId="{27A32959-1E13-7F42-95CF-ACB7F76A1DF7}" type="pres">
      <dgm:prSet presAssocID="{C6FA81B7-D979-C84A-AFBB-CD86F686F434}" presName="node" presStyleLbl="node1" presStyleIdx="3" presStyleCnt="5">
        <dgm:presLayoutVars>
          <dgm:bulletEnabled val="1"/>
        </dgm:presLayoutVars>
      </dgm:prSet>
      <dgm:spPr/>
    </dgm:pt>
    <dgm:pt modelId="{5BDEFC08-A207-B14E-B0C1-B0947D5A86F5}" type="pres">
      <dgm:prSet presAssocID="{CD9CFC86-B6F3-2440-BCDA-75727C3FB5DA}" presName="sibTrans" presStyleLbl="sibTrans2D1" presStyleIdx="3" presStyleCnt="4"/>
      <dgm:spPr/>
    </dgm:pt>
    <dgm:pt modelId="{54F90FC9-93E9-5D48-8791-D0BF28DB98FC}" type="pres">
      <dgm:prSet presAssocID="{CD9CFC86-B6F3-2440-BCDA-75727C3FB5DA}" presName="connectorText" presStyleLbl="sibTrans2D1" presStyleIdx="3" presStyleCnt="4"/>
      <dgm:spPr/>
    </dgm:pt>
    <dgm:pt modelId="{98BFAA14-86E2-7E41-9D17-1759E3CF79E2}" type="pres">
      <dgm:prSet presAssocID="{A1F08D22-E145-D74F-9B5E-1A95B368D16E}" presName="node" presStyleLbl="node1" presStyleIdx="4" presStyleCnt="5">
        <dgm:presLayoutVars>
          <dgm:bulletEnabled val="1"/>
        </dgm:presLayoutVars>
      </dgm:prSet>
      <dgm:spPr/>
    </dgm:pt>
  </dgm:ptLst>
  <dgm:cxnLst>
    <dgm:cxn modelId="{CADF0105-D7A4-8544-B04B-884FB6FCAD21}" type="presOf" srcId="{D7786E8D-9CC8-8741-AC05-0F064198B82F}" destId="{9120AC59-9CE7-EB40-AF48-475E199D30EA}" srcOrd="0" destOrd="0" presId="urn:microsoft.com/office/officeart/2005/8/layout/process2"/>
    <dgm:cxn modelId="{D2636105-0095-5646-A8BC-1D81CCB6F30B}" srcId="{368030A1-EAC8-5F42-B114-870F7F07C6F9}" destId="{7A3F12DF-494A-C945-AC88-EBB749DEDD6F}" srcOrd="0" destOrd="0" parTransId="{9B5C9D7D-FECF-A245-8C0B-B29404384FC7}" sibTransId="{D7786E8D-9CC8-8741-AC05-0F064198B82F}"/>
    <dgm:cxn modelId="{95293209-11D7-ED46-881C-7EFAD0990E5C}" type="presOf" srcId="{D4182FCA-87C5-0949-A853-A4BC627FCF54}" destId="{FA72126A-CF8E-894C-9179-F3885B668568}" srcOrd="1" destOrd="0" presId="urn:microsoft.com/office/officeart/2005/8/layout/process2"/>
    <dgm:cxn modelId="{2986F00B-AF50-2449-ABAA-513C4F459C78}" type="presOf" srcId="{59793D7C-68E3-F544-B991-443E5261E6EA}" destId="{641A20CD-B081-414C-B9B5-0CD440C1CF5A}" srcOrd="0" destOrd="0" presId="urn:microsoft.com/office/officeart/2005/8/layout/process2"/>
    <dgm:cxn modelId="{7B614E0C-2011-2141-B945-45631AF835B2}" type="presOf" srcId="{D4182FCA-87C5-0949-A853-A4BC627FCF54}" destId="{59E1C0FD-C5A2-6241-99D6-DEA6721663AE}" srcOrd="0" destOrd="0" presId="urn:microsoft.com/office/officeart/2005/8/layout/process2"/>
    <dgm:cxn modelId="{70CEAA20-01DA-8B4F-A957-1F05D41A70BF}" type="presOf" srcId="{7A3F12DF-494A-C945-AC88-EBB749DEDD6F}" destId="{51F7572F-A4B8-2044-8210-40803D57CCDF}" srcOrd="0" destOrd="0" presId="urn:microsoft.com/office/officeart/2005/8/layout/process2"/>
    <dgm:cxn modelId="{891F082F-7301-BE44-A77F-DE82DC8804B1}" type="presOf" srcId="{D7786E8D-9CC8-8741-AC05-0F064198B82F}" destId="{C94C0F7B-BA7E-4F41-B2A7-7C50A864D6A7}" srcOrd="1" destOrd="0" presId="urn:microsoft.com/office/officeart/2005/8/layout/process2"/>
    <dgm:cxn modelId="{60329831-5ECB-E44E-8DF5-D569A9C4CD7C}" srcId="{368030A1-EAC8-5F42-B114-870F7F07C6F9}" destId="{A1F08D22-E145-D74F-9B5E-1A95B368D16E}" srcOrd="4" destOrd="0" parTransId="{968DE47B-A85B-ED41-9674-8241793A02CE}" sibTransId="{D79D66DC-E7F2-AD45-9838-D61A878FFC6C}"/>
    <dgm:cxn modelId="{CD9EB23F-0766-B04E-9D87-51411396F34E}" type="presOf" srcId="{C6FA81B7-D979-C84A-AFBB-CD86F686F434}" destId="{27A32959-1E13-7F42-95CF-ACB7F76A1DF7}" srcOrd="0" destOrd="0" presId="urn:microsoft.com/office/officeart/2005/8/layout/process2"/>
    <dgm:cxn modelId="{A2676268-9A1B-6543-B5BF-BF8FF6902113}" type="presOf" srcId="{AE4B6CCE-8A48-DE43-A114-9D247367239D}" destId="{8E99A3D8-B9E7-C141-B490-A3FD9E867097}" srcOrd="0" destOrd="0" presId="urn:microsoft.com/office/officeart/2005/8/layout/process2"/>
    <dgm:cxn modelId="{86072957-F09C-F34A-96A2-6857E92502EF}" type="presOf" srcId="{AE4B6CCE-8A48-DE43-A114-9D247367239D}" destId="{87F67D8E-14ED-074C-8778-951FF8D6127E}" srcOrd="1" destOrd="0" presId="urn:microsoft.com/office/officeart/2005/8/layout/process2"/>
    <dgm:cxn modelId="{2582C97D-1543-0A46-A4B3-D1C1D7DB3AB4}" srcId="{368030A1-EAC8-5F42-B114-870F7F07C6F9}" destId="{92E150FE-1E63-1145-926A-65CE3273079E}" srcOrd="1" destOrd="0" parTransId="{BF542BC7-D3C1-2F47-9E4D-F9757C178C68}" sibTransId="{D4182FCA-87C5-0949-A853-A4BC627FCF54}"/>
    <dgm:cxn modelId="{AD55858B-B541-C145-A225-117FA86DE9A0}" type="presOf" srcId="{CD9CFC86-B6F3-2440-BCDA-75727C3FB5DA}" destId="{54F90FC9-93E9-5D48-8791-D0BF28DB98FC}" srcOrd="1" destOrd="0" presId="urn:microsoft.com/office/officeart/2005/8/layout/process2"/>
    <dgm:cxn modelId="{256C198F-CBCB-6D42-A14B-C77693664388}" type="presOf" srcId="{368030A1-EAC8-5F42-B114-870F7F07C6F9}" destId="{7B187D2F-4B41-7144-86AD-375A532A9216}" srcOrd="0" destOrd="0" presId="urn:microsoft.com/office/officeart/2005/8/layout/process2"/>
    <dgm:cxn modelId="{FC777694-4C47-CE41-93DE-DD65F669A305}" type="presOf" srcId="{A1F08D22-E145-D74F-9B5E-1A95B368D16E}" destId="{98BFAA14-86E2-7E41-9D17-1759E3CF79E2}" srcOrd="0" destOrd="0" presId="urn:microsoft.com/office/officeart/2005/8/layout/process2"/>
    <dgm:cxn modelId="{9E94EB9B-0459-0944-A741-983571CE33E7}" srcId="{368030A1-EAC8-5F42-B114-870F7F07C6F9}" destId="{C6FA81B7-D979-C84A-AFBB-CD86F686F434}" srcOrd="3" destOrd="0" parTransId="{BA229AF8-883F-4248-A197-C0ACD551B040}" sibTransId="{CD9CFC86-B6F3-2440-BCDA-75727C3FB5DA}"/>
    <dgm:cxn modelId="{76C968BF-A0FD-BE49-926F-C9443B5827CC}" type="presOf" srcId="{92E150FE-1E63-1145-926A-65CE3273079E}" destId="{ABB0B80A-E288-DE44-A10F-7969A2A8BD12}" srcOrd="0" destOrd="0" presId="urn:microsoft.com/office/officeart/2005/8/layout/process2"/>
    <dgm:cxn modelId="{002C3CCF-5C23-CD4D-97AC-91CA5FEA9CB7}" srcId="{368030A1-EAC8-5F42-B114-870F7F07C6F9}" destId="{59793D7C-68E3-F544-B991-443E5261E6EA}" srcOrd="2" destOrd="0" parTransId="{55AA3209-91BD-734B-8D73-689FAABA94DF}" sibTransId="{AE4B6CCE-8A48-DE43-A114-9D247367239D}"/>
    <dgm:cxn modelId="{3913F2CF-EB9A-CF48-B420-609D7BEF6958}" type="presOf" srcId="{CD9CFC86-B6F3-2440-BCDA-75727C3FB5DA}" destId="{5BDEFC08-A207-B14E-B0C1-B0947D5A86F5}" srcOrd="0" destOrd="0" presId="urn:microsoft.com/office/officeart/2005/8/layout/process2"/>
    <dgm:cxn modelId="{4FE10861-3A52-0144-98EB-46A5850D80A4}" type="presParOf" srcId="{7B187D2F-4B41-7144-86AD-375A532A9216}" destId="{51F7572F-A4B8-2044-8210-40803D57CCDF}" srcOrd="0" destOrd="0" presId="urn:microsoft.com/office/officeart/2005/8/layout/process2"/>
    <dgm:cxn modelId="{34384231-4BE4-ED4D-B024-4219A4EBD4D5}" type="presParOf" srcId="{7B187D2F-4B41-7144-86AD-375A532A9216}" destId="{9120AC59-9CE7-EB40-AF48-475E199D30EA}" srcOrd="1" destOrd="0" presId="urn:microsoft.com/office/officeart/2005/8/layout/process2"/>
    <dgm:cxn modelId="{19DAC3B6-278E-B442-B4A5-BAC912147F6A}" type="presParOf" srcId="{9120AC59-9CE7-EB40-AF48-475E199D30EA}" destId="{C94C0F7B-BA7E-4F41-B2A7-7C50A864D6A7}" srcOrd="0" destOrd="0" presId="urn:microsoft.com/office/officeart/2005/8/layout/process2"/>
    <dgm:cxn modelId="{8588D4B4-8668-524B-832B-61F5C2C3AE42}" type="presParOf" srcId="{7B187D2F-4B41-7144-86AD-375A532A9216}" destId="{ABB0B80A-E288-DE44-A10F-7969A2A8BD12}" srcOrd="2" destOrd="0" presId="urn:microsoft.com/office/officeart/2005/8/layout/process2"/>
    <dgm:cxn modelId="{6F0D222D-5F90-AE41-8933-A0264FF8DE73}" type="presParOf" srcId="{7B187D2F-4B41-7144-86AD-375A532A9216}" destId="{59E1C0FD-C5A2-6241-99D6-DEA6721663AE}" srcOrd="3" destOrd="0" presId="urn:microsoft.com/office/officeart/2005/8/layout/process2"/>
    <dgm:cxn modelId="{B39161DE-1915-444D-A3E5-5F48EB3B991E}" type="presParOf" srcId="{59E1C0FD-C5A2-6241-99D6-DEA6721663AE}" destId="{FA72126A-CF8E-894C-9179-F3885B668568}" srcOrd="0" destOrd="0" presId="urn:microsoft.com/office/officeart/2005/8/layout/process2"/>
    <dgm:cxn modelId="{4BF72659-AEA7-FD4D-9D4B-BC19629F71E6}" type="presParOf" srcId="{7B187D2F-4B41-7144-86AD-375A532A9216}" destId="{641A20CD-B081-414C-B9B5-0CD440C1CF5A}" srcOrd="4" destOrd="0" presId="urn:microsoft.com/office/officeart/2005/8/layout/process2"/>
    <dgm:cxn modelId="{AB52F7F1-9B44-A047-9EDD-98F078EE09C8}" type="presParOf" srcId="{7B187D2F-4B41-7144-86AD-375A532A9216}" destId="{8E99A3D8-B9E7-C141-B490-A3FD9E867097}" srcOrd="5" destOrd="0" presId="urn:microsoft.com/office/officeart/2005/8/layout/process2"/>
    <dgm:cxn modelId="{E8E86374-A1D5-8143-858E-BC20398F6C6F}" type="presParOf" srcId="{8E99A3D8-B9E7-C141-B490-A3FD9E867097}" destId="{87F67D8E-14ED-074C-8778-951FF8D6127E}" srcOrd="0" destOrd="0" presId="urn:microsoft.com/office/officeart/2005/8/layout/process2"/>
    <dgm:cxn modelId="{1DE338E9-A2A3-2143-ACF7-730BC11B05F2}" type="presParOf" srcId="{7B187D2F-4B41-7144-86AD-375A532A9216}" destId="{27A32959-1E13-7F42-95CF-ACB7F76A1DF7}" srcOrd="6" destOrd="0" presId="urn:microsoft.com/office/officeart/2005/8/layout/process2"/>
    <dgm:cxn modelId="{103B0CD0-D4FF-6943-A0B9-5A4778B8BAA6}" type="presParOf" srcId="{7B187D2F-4B41-7144-86AD-375A532A9216}" destId="{5BDEFC08-A207-B14E-B0C1-B0947D5A86F5}" srcOrd="7" destOrd="0" presId="urn:microsoft.com/office/officeart/2005/8/layout/process2"/>
    <dgm:cxn modelId="{ED2EA5BD-453F-2541-860B-7439DF958208}" type="presParOf" srcId="{5BDEFC08-A207-B14E-B0C1-B0947D5A86F5}" destId="{54F90FC9-93E9-5D48-8791-D0BF28DB98FC}" srcOrd="0" destOrd="0" presId="urn:microsoft.com/office/officeart/2005/8/layout/process2"/>
    <dgm:cxn modelId="{81F310B3-65E4-6043-B529-9F3B68029E32}" type="presParOf" srcId="{7B187D2F-4B41-7144-86AD-375A532A9216}" destId="{98BFAA14-86E2-7E41-9D17-1759E3CF79E2}"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7572F-A4B8-2044-8210-40803D57CCDF}">
      <dsp:nvSpPr>
        <dsp:cNvPr id="0" name=""/>
        <dsp:cNvSpPr/>
      </dsp:nvSpPr>
      <dsp:spPr>
        <a:xfrm>
          <a:off x="85464" y="845"/>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Confirm HIV Negative Status​</a:t>
          </a:r>
          <a:endParaRPr lang="en-US" sz="1800" kern="1200"/>
        </a:p>
      </dsp:txBody>
      <dsp:txXfrm>
        <a:off x="114439" y="29820"/>
        <a:ext cx="1722732" cy="931317"/>
      </dsp:txXfrm>
    </dsp:sp>
    <dsp:sp modelId="{9120AC59-9CE7-EB40-AF48-475E199D30EA}">
      <dsp:nvSpPr>
        <dsp:cNvPr id="0" name=""/>
        <dsp:cNvSpPr/>
      </dsp:nvSpPr>
      <dsp:spPr>
        <a:xfrm rot="5400000">
          <a:off x="790318" y="1014845"/>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1051942"/>
        <a:ext cx="267102" cy="259683"/>
      </dsp:txXfrm>
    </dsp:sp>
    <dsp:sp modelId="{ABB0B80A-E288-DE44-A10F-7969A2A8BD12}">
      <dsp:nvSpPr>
        <dsp:cNvPr id="0" name=""/>
        <dsp:cNvSpPr/>
      </dsp:nvSpPr>
      <dsp:spPr>
        <a:xfrm>
          <a:off x="85464" y="1484747"/>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Screen for Substantial Risk for HIV ​</a:t>
          </a:r>
        </a:p>
      </dsp:txBody>
      <dsp:txXfrm>
        <a:off x="114439" y="1513722"/>
        <a:ext cx="1722732" cy="931317"/>
      </dsp:txXfrm>
    </dsp:sp>
    <dsp:sp modelId="{59E1C0FD-C5A2-6241-99D6-DEA6721663AE}">
      <dsp:nvSpPr>
        <dsp:cNvPr id="0" name=""/>
        <dsp:cNvSpPr/>
      </dsp:nvSpPr>
      <dsp:spPr>
        <a:xfrm rot="5400000">
          <a:off x="790318" y="2498746"/>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2535843"/>
        <a:ext cx="267102" cy="259683"/>
      </dsp:txXfrm>
    </dsp:sp>
    <dsp:sp modelId="{641A20CD-B081-414C-B9B5-0CD440C1CF5A}">
      <dsp:nvSpPr>
        <dsp:cNvPr id="0" name=""/>
        <dsp:cNvSpPr/>
      </dsp:nvSpPr>
      <dsp:spPr>
        <a:xfrm>
          <a:off x="85464" y="2968649"/>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PrEP Counseling​</a:t>
          </a:r>
        </a:p>
      </dsp:txBody>
      <dsp:txXfrm>
        <a:off x="114439" y="2997624"/>
        <a:ext cx="1722732" cy="931317"/>
      </dsp:txXfrm>
    </dsp:sp>
    <dsp:sp modelId="{8E99A3D8-B9E7-C141-B490-A3FD9E867097}">
      <dsp:nvSpPr>
        <dsp:cNvPr id="0" name=""/>
        <dsp:cNvSpPr/>
      </dsp:nvSpPr>
      <dsp:spPr>
        <a:xfrm rot="5400000">
          <a:off x="790318" y="3982648"/>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4019745"/>
        <a:ext cx="267102" cy="259683"/>
      </dsp:txXfrm>
    </dsp:sp>
    <dsp:sp modelId="{27A32959-1E13-7F42-95CF-ACB7F76A1DF7}">
      <dsp:nvSpPr>
        <dsp:cNvPr id="0" name=""/>
        <dsp:cNvSpPr/>
      </dsp:nvSpPr>
      <dsp:spPr>
        <a:xfrm>
          <a:off x="85464" y="4452550"/>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Establish Eligibility for Oral Daily PrEP​</a:t>
          </a:r>
        </a:p>
      </dsp:txBody>
      <dsp:txXfrm>
        <a:off x="114439" y="4481525"/>
        <a:ext cx="1722732" cy="931317"/>
      </dsp:txXfrm>
    </dsp:sp>
    <dsp:sp modelId="{5BDEFC08-A207-B14E-B0C1-B0947D5A86F5}">
      <dsp:nvSpPr>
        <dsp:cNvPr id="0" name=""/>
        <dsp:cNvSpPr/>
      </dsp:nvSpPr>
      <dsp:spPr>
        <a:xfrm rot="5400000">
          <a:off x="790318" y="5466550"/>
          <a:ext cx="370975" cy="44517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2255" y="5503647"/>
        <a:ext cx="267102" cy="259683"/>
      </dsp:txXfrm>
    </dsp:sp>
    <dsp:sp modelId="{98BFAA14-86E2-7E41-9D17-1759E3CF79E2}">
      <dsp:nvSpPr>
        <dsp:cNvPr id="0" name=""/>
        <dsp:cNvSpPr/>
      </dsp:nvSpPr>
      <dsp:spPr>
        <a:xfrm>
          <a:off x="85464" y="5936452"/>
          <a:ext cx="1780682" cy="98926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0" i="0" kern="1200"/>
            <a:t>Initiate PrEP​</a:t>
          </a:r>
        </a:p>
      </dsp:txBody>
      <dsp:txXfrm>
        <a:off x="114439" y="5965427"/>
        <a:ext cx="1722732" cy="9313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BB9176-97E1-49B6-9BDC-B0A0EEAD2D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2C406B-F6C5-4251-A802-9E891D74E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46F224-E5BC-4138-AC1F-9ED741B62FE7}" type="datetimeFigureOut">
              <a:rPr lang="en-US" smtClean="0"/>
              <a:t>1/24/2024</a:t>
            </a:fld>
            <a:endParaRPr lang="en-US"/>
          </a:p>
        </p:txBody>
      </p:sp>
      <p:sp>
        <p:nvSpPr>
          <p:cNvPr id="4" name="Footer Placeholder 3">
            <a:extLst>
              <a:ext uri="{FF2B5EF4-FFF2-40B4-BE49-F238E27FC236}">
                <a16:creationId xmlns:a16="http://schemas.microsoft.com/office/drawing/2014/main" id="{C4AEDE78-6DDB-4001-88BE-195EDCE3E81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550831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3E46E-1E9C-4F9D-962C-46F67DFEBFEB}" type="datetimeFigureOut">
              <a:rPr lang="en-US" smtClean="0"/>
              <a:t>1/24/2024</a:t>
            </a:fld>
            <a:endParaRPr lang="en-US"/>
          </a:p>
        </p:txBody>
      </p:sp>
      <p:sp>
        <p:nvSpPr>
          <p:cNvPr id="4" name="Slide Image Placeholder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B9B02-B485-4FE7-9E94-023F293CB8CB}" type="slidenum">
              <a:rPr lang="en-US" smtClean="0"/>
              <a:t>‹#›</a:t>
            </a:fld>
            <a:endParaRPr lang="en-US"/>
          </a:p>
        </p:txBody>
      </p:sp>
    </p:spTree>
    <p:extLst>
      <p:ext uri="{BB962C8B-B14F-4D97-AF65-F5344CB8AC3E}">
        <p14:creationId xmlns:p14="http://schemas.microsoft.com/office/powerpoint/2010/main" val="100320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AB9B02-B485-4FE7-9E94-023F293CB8CB}" type="slidenum">
              <a:rPr lang="en-US" smtClean="0"/>
              <a:t>1</a:t>
            </a:fld>
            <a:endParaRPr lang="en-US"/>
          </a:p>
        </p:txBody>
      </p:sp>
    </p:spTree>
    <p:extLst>
      <p:ext uri="{BB962C8B-B14F-4D97-AF65-F5344CB8AC3E}">
        <p14:creationId xmlns:p14="http://schemas.microsoft.com/office/powerpoint/2010/main" val="130523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AB9B02-B485-4FE7-9E94-023F293CB8CB}" type="slidenum">
              <a:rPr lang="en-US" smtClean="0"/>
              <a:t>3</a:t>
            </a:fld>
            <a:endParaRPr lang="en-US"/>
          </a:p>
        </p:txBody>
      </p:sp>
    </p:spTree>
    <p:extLst>
      <p:ext uri="{BB962C8B-B14F-4D97-AF65-F5344CB8AC3E}">
        <p14:creationId xmlns:p14="http://schemas.microsoft.com/office/powerpoint/2010/main" val="1645262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AB9B02-B485-4FE7-9E94-023F293CB8CB}" type="slidenum">
              <a:rPr lang="en-US" smtClean="0"/>
              <a:t>5</a:t>
            </a:fld>
            <a:endParaRPr lang="en-US"/>
          </a:p>
        </p:txBody>
      </p:sp>
    </p:spTree>
    <p:extLst>
      <p:ext uri="{BB962C8B-B14F-4D97-AF65-F5344CB8AC3E}">
        <p14:creationId xmlns:p14="http://schemas.microsoft.com/office/powerpoint/2010/main" val="648823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AB9B02-B485-4FE7-9E94-023F293CB8CB}" type="slidenum">
              <a:rPr lang="en-US" smtClean="0"/>
              <a:t>11</a:t>
            </a:fld>
            <a:endParaRPr lang="en-US"/>
          </a:p>
        </p:txBody>
      </p:sp>
    </p:spTree>
    <p:extLst>
      <p:ext uri="{BB962C8B-B14F-4D97-AF65-F5344CB8AC3E}">
        <p14:creationId xmlns:p14="http://schemas.microsoft.com/office/powerpoint/2010/main" val="1180519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cap.columbia.edu/"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B042D5-94C7-8870-F8F9-A3A8811885E9}"/>
              </a:ext>
            </a:extLst>
          </p:cNvPr>
          <p:cNvSpPr/>
          <p:nvPr userDrawn="1"/>
        </p:nvSpPr>
        <p:spPr>
          <a:xfrm>
            <a:off x="-1" y="4936928"/>
            <a:ext cx="7429500" cy="5807272"/>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428D348-9304-4C75-ADBB-89CA46A7E428}"/>
              </a:ext>
            </a:extLst>
          </p:cNvPr>
          <p:cNvSpPr/>
          <p:nvPr userDrawn="1"/>
        </p:nvSpPr>
        <p:spPr>
          <a:xfrm>
            <a:off x="0" y="0"/>
            <a:ext cx="7429500" cy="1671610"/>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4D5E36B-CF0C-1CD8-EB96-3C913A0D0BF6}"/>
              </a:ext>
            </a:extLst>
          </p:cNvPr>
          <p:cNvSpPr/>
          <p:nvPr userDrawn="1"/>
        </p:nvSpPr>
        <p:spPr>
          <a:xfrm>
            <a:off x="762474" y="6364257"/>
            <a:ext cx="3851911" cy="455116"/>
          </a:xfrm>
          <a:prstGeom prst="rect">
            <a:avLst/>
          </a:prstGeom>
          <a:solidFill>
            <a:srgbClr val="00B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a:extLst>
              <a:ext uri="{FF2B5EF4-FFF2-40B4-BE49-F238E27FC236}">
                <a16:creationId xmlns:a16="http://schemas.microsoft.com/office/drawing/2014/main" id="{495E195E-33D3-4F9D-8089-59D0FDB00794}"/>
              </a:ext>
            </a:extLst>
          </p:cNvPr>
          <p:cNvSpPr txBox="1">
            <a:spLocks/>
          </p:cNvSpPr>
          <p:nvPr userDrawn="1"/>
        </p:nvSpPr>
        <p:spPr>
          <a:xfrm>
            <a:off x="208026" y="1245326"/>
            <a:ext cx="3851910" cy="1671610"/>
          </a:xfrm>
          <a:prstGeom prst="rect">
            <a:avLst/>
          </a:prstGeom>
        </p:spPr>
        <p:txBody>
          <a:bodyPr anchor="t">
            <a:noAutofit/>
          </a:bodyPr>
          <a:lstStyle>
            <a:lvl1pPr algn="l" defTabSz="1432590" rtl="0" eaLnBrk="1" latinLnBrk="0" hangingPunct="1">
              <a:lnSpc>
                <a:spcPct val="90000"/>
              </a:lnSpc>
              <a:spcBef>
                <a:spcPct val="0"/>
              </a:spcBef>
              <a:buNone/>
              <a:defRPr sz="1600" b="1" i="0" kern="1200">
                <a:solidFill>
                  <a:srgbClr val="9BA5AB"/>
                </a:solidFill>
                <a:latin typeface="+mn-lt"/>
                <a:ea typeface="+mj-ea"/>
                <a:cs typeface="Arial" panose="020B0604020202020204" pitchFamily="34" charset="0"/>
              </a:defRPr>
            </a:lvl1pPr>
          </a:lstStyle>
          <a:p>
            <a:endParaRPr lang="en-US" sz="3600">
              <a:solidFill>
                <a:srgbClr val="7B8CAA"/>
              </a:solidFill>
              <a:latin typeface="Garamond" panose="02020404030301010803" pitchFamily="18" charset="0"/>
            </a:endParaRPr>
          </a:p>
        </p:txBody>
      </p:sp>
      <p:sp>
        <p:nvSpPr>
          <p:cNvPr id="11" name="Text Placeholder 10">
            <a:extLst>
              <a:ext uri="{FF2B5EF4-FFF2-40B4-BE49-F238E27FC236}">
                <a16:creationId xmlns:a16="http://schemas.microsoft.com/office/drawing/2014/main" id="{87982AC7-CB9D-455F-AEB9-448537FB5EFA}"/>
              </a:ext>
            </a:extLst>
          </p:cNvPr>
          <p:cNvSpPr>
            <a:spLocks noGrp="1"/>
          </p:cNvSpPr>
          <p:nvPr>
            <p:ph type="body" sz="quarter" idx="13"/>
          </p:nvPr>
        </p:nvSpPr>
        <p:spPr>
          <a:xfrm>
            <a:off x="762476" y="6928760"/>
            <a:ext cx="3851910" cy="1248904"/>
          </a:xfrm>
          <a:prstGeom prst="rect">
            <a:avLst/>
          </a:prstGeom>
        </p:spPr>
        <p:txBody>
          <a:bodyPr/>
          <a:lstStyle>
            <a:lvl1pPr>
              <a:buNone/>
              <a:defRPr/>
            </a:lvl1pPr>
            <a:lvl2pPr marL="0" indent="0" algn="l">
              <a:buNone/>
              <a:defRPr>
                <a:solidFill>
                  <a:schemeClr val="bg1"/>
                </a:solidFill>
              </a:defRPr>
            </a:lvl2pPr>
          </a:lstStyle>
          <a:p>
            <a:pPr lvl="1"/>
            <a:r>
              <a:rPr lang="en-US"/>
              <a:t>Click to edit Master text style</a:t>
            </a:r>
          </a:p>
        </p:txBody>
      </p:sp>
      <p:sp>
        <p:nvSpPr>
          <p:cNvPr id="40" name="Title 39">
            <a:extLst>
              <a:ext uri="{FF2B5EF4-FFF2-40B4-BE49-F238E27FC236}">
                <a16:creationId xmlns:a16="http://schemas.microsoft.com/office/drawing/2014/main" id="{4F1F8E95-3A37-469C-A360-0252332C1374}"/>
              </a:ext>
            </a:extLst>
          </p:cNvPr>
          <p:cNvSpPr>
            <a:spLocks noGrp="1"/>
          </p:cNvSpPr>
          <p:nvPr>
            <p:ph type="title"/>
          </p:nvPr>
        </p:nvSpPr>
        <p:spPr>
          <a:xfrm>
            <a:off x="762474" y="6364257"/>
            <a:ext cx="3851911" cy="455116"/>
          </a:xfrm>
          <a:prstGeom prst="rect">
            <a:avLst/>
          </a:prstGeom>
          <a:noFill/>
        </p:spPr>
        <p:txBody>
          <a:bodyPr anchor="ctr"/>
          <a:lstStyle>
            <a:lvl1pPr>
              <a:defRPr sz="2000">
                <a:solidFill>
                  <a:schemeClr val="bg1"/>
                </a:solidFill>
                <a:latin typeface="+mn-lt"/>
              </a:defRPr>
            </a:lvl1pPr>
          </a:lstStyle>
          <a:p>
            <a:r>
              <a:rPr lang="en-US"/>
              <a:t>Click to edit Master title style</a:t>
            </a:r>
          </a:p>
        </p:txBody>
      </p:sp>
      <p:pic>
        <p:nvPicPr>
          <p:cNvPr id="2" name="Picture 1" descr="Logo&#10;&#10;Description automatically generated">
            <a:hlinkClick r:id="rId2"/>
            <a:extLst>
              <a:ext uri="{FF2B5EF4-FFF2-40B4-BE49-F238E27FC236}">
                <a16:creationId xmlns:a16="http://schemas.microsoft.com/office/drawing/2014/main" id="{47C4B381-75CD-4201-9AC2-4256A81E26B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96580" y="324273"/>
            <a:ext cx="1305733" cy="763863"/>
          </a:xfrm>
          <a:prstGeom prst="rect">
            <a:avLst/>
          </a:prstGeom>
        </p:spPr>
      </p:pic>
      <p:sp>
        <p:nvSpPr>
          <p:cNvPr id="7" name="Picture Placeholder 35">
            <a:extLst>
              <a:ext uri="{FF2B5EF4-FFF2-40B4-BE49-F238E27FC236}">
                <a16:creationId xmlns:a16="http://schemas.microsoft.com/office/drawing/2014/main" id="{CC8F13AE-3790-1F90-FDA5-DCA7640E3C2F}"/>
              </a:ext>
            </a:extLst>
          </p:cNvPr>
          <p:cNvSpPr>
            <a:spLocks noGrp="1"/>
          </p:cNvSpPr>
          <p:nvPr>
            <p:ph type="pic" sz="quarter" idx="20"/>
          </p:nvPr>
        </p:nvSpPr>
        <p:spPr>
          <a:xfrm>
            <a:off x="0" y="1696193"/>
            <a:ext cx="7429500" cy="3216153"/>
          </a:xfrm>
          <a:prstGeom prst="rect">
            <a:avLst/>
          </a:prstGeom>
        </p:spPr>
        <p:txBody>
          <a:bodyPr/>
          <a:lstStyle>
            <a:lvl1pPr>
              <a:buNone/>
              <a:defRPr/>
            </a:lvl1pPr>
          </a:lstStyle>
          <a:p>
            <a:endParaRPr lang="en-US"/>
          </a:p>
        </p:txBody>
      </p:sp>
      <p:pic>
        <p:nvPicPr>
          <p:cNvPr id="4" name="Picture 3" descr="A black and white logo&#10;&#10;Description automatically generated">
            <a:extLst>
              <a:ext uri="{FF2B5EF4-FFF2-40B4-BE49-F238E27FC236}">
                <a16:creationId xmlns:a16="http://schemas.microsoft.com/office/drawing/2014/main" id="{B25F1C23-E94A-3953-6EA5-09BA570192E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56927" y="9965202"/>
            <a:ext cx="1918049" cy="408587"/>
          </a:xfrm>
          <a:prstGeom prst="rect">
            <a:avLst/>
          </a:prstGeom>
        </p:spPr>
      </p:pic>
    </p:spTree>
    <p:extLst>
      <p:ext uri="{BB962C8B-B14F-4D97-AF65-F5344CB8AC3E}">
        <p14:creationId xmlns:p14="http://schemas.microsoft.com/office/powerpoint/2010/main" val="1011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erior slide - 1 block">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BDA51220-E3D6-44C0-878C-38A4C1795F43}"/>
              </a:ext>
            </a:extLst>
          </p:cNvPr>
          <p:cNvSpPr>
            <a:spLocks noGrp="1"/>
          </p:cNvSpPr>
          <p:nvPr>
            <p:ph idx="10"/>
          </p:nvPr>
        </p:nvSpPr>
        <p:spPr>
          <a:xfrm>
            <a:off x="560759" y="1747519"/>
            <a:ext cx="6309285" cy="7447995"/>
          </a:xfrm>
          <a:prstGeom prst="rect">
            <a:avLst/>
          </a:prstGeom>
        </p:spPr>
        <p:txBody>
          <a:bodyPr>
            <a:normAutofit/>
          </a:bodyPr>
          <a:lstStyle>
            <a:lvl1pPr marL="0" indent="0">
              <a:buClr>
                <a:schemeClr val="tx1"/>
              </a:buClr>
              <a:buSzPct val="80000"/>
              <a:buFont typeface="Arial" panose="020B0604020202020204" pitchFamily="34" charset="0"/>
              <a:buNone/>
              <a:defRPr sz="2000" b="0">
                <a:solidFill>
                  <a:srgbClr val="000000"/>
                </a:solidFill>
                <a:latin typeface="+mn-lt"/>
                <a:cs typeface="Arial" panose="020B0604020202020204" pitchFamily="34" charset="0"/>
              </a:defRPr>
            </a:lvl1pPr>
            <a:lvl2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2pPr>
            <a:lvl3pPr>
              <a:buClr>
                <a:schemeClr val="tx1"/>
              </a:buClr>
              <a:buSzPct val="80000"/>
              <a:buFont typeface="Arial" panose="020B0604020202020204" pitchFamily="34" charset="0"/>
              <a:buChar char="•"/>
              <a:defRPr sz="1050">
                <a:solidFill>
                  <a:schemeClr val="tx1"/>
                </a:solidFill>
                <a:latin typeface="+mn-lt"/>
                <a:cs typeface="Arial" panose="020B0604020202020204" pitchFamily="34" charset="0"/>
              </a:defRPr>
            </a:lvl3pPr>
            <a:lvl4pPr>
              <a:buClr>
                <a:srgbClr val="6CADDF"/>
              </a:buClr>
              <a:buSzPct val="80000"/>
              <a:defRPr sz="2507">
                <a:solidFill>
                  <a:srgbClr val="093552"/>
                </a:solidFill>
                <a:latin typeface="Arial" panose="020B0604020202020204" pitchFamily="34" charset="0"/>
                <a:cs typeface="Arial" panose="020B0604020202020204" pitchFamily="34" charset="0"/>
              </a:defRPr>
            </a:lvl4pPr>
            <a:lvl5pPr>
              <a:buClr>
                <a:srgbClr val="6CADDF"/>
              </a:buClr>
              <a:buSzPct val="80000"/>
              <a:defRPr sz="2507">
                <a:solidFill>
                  <a:srgbClr val="093552"/>
                </a:solidFill>
                <a:latin typeface="Arial" panose="020B0604020202020204" pitchFamily="34" charset="0"/>
                <a:cs typeface="Arial" panose="020B0604020202020204" pitchFamily="34" charset="0"/>
              </a:defRPr>
            </a:lvl5pPr>
          </a:lstStyle>
          <a:p>
            <a:pPr lvl="0"/>
            <a:r>
              <a:rPr lang="en-US"/>
              <a:t>Click to edit Master text styles</a:t>
            </a:r>
          </a:p>
        </p:txBody>
      </p:sp>
      <p:sp>
        <p:nvSpPr>
          <p:cNvPr id="22" name="Text Placeholder 23">
            <a:extLst>
              <a:ext uri="{FF2B5EF4-FFF2-40B4-BE49-F238E27FC236}">
                <a16:creationId xmlns:a16="http://schemas.microsoft.com/office/drawing/2014/main" id="{F49BEE7E-799E-442B-9544-657FC1FC2F2A}"/>
              </a:ext>
            </a:extLst>
          </p:cNvPr>
          <p:cNvSpPr>
            <a:spLocks noGrp="1"/>
          </p:cNvSpPr>
          <p:nvPr>
            <p:ph type="body" sz="quarter" idx="15"/>
          </p:nvPr>
        </p:nvSpPr>
        <p:spPr>
          <a:xfrm>
            <a:off x="560760" y="804316"/>
            <a:ext cx="6307980" cy="744370"/>
          </a:xfrm>
          <a:prstGeom prst="rect">
            <a:avLst/>
          </a:prstGeom>
        </p:spPr>
        <p:txBody>
          <a:bodyPr/>
          <a:lstStyle>
            <a:lvl1pPr marL="0" indent="0">
              <a:buNone/>
              <a:defRPr sz="3200" b="1">
                <a:solidFill>
                  <a:srgbClr val="022169"/>
                </a:solidFill>
              </a:defRPr>
            </a:lvl1pPr>
          </a:lstStyle>
          <a:p>
            <a:pPr lvl="0"/>
            <a:r>
              <a:rPr lang="en-US"/>
              <a:t>Click to edit Master text</a:t>
            </a:r>
          </a:p>
        </p:txBody>
      </p:sp>
      <p:sp>
        <p:nvSpPr>
          <p:cNvPr id="4" name="Rectangle 3">
            <a:extLst>
              <a:ext uri="{FF2B5EF4-FFF2-40B4-BE49-F238E27FC236}">
                <a16:creationId xmlns:a16="http://schemas.microsoft.com/office/drawing/2014/main" id="{6EABD135-0B02-C42A-793E-A0F31525FC48}"/>
              </a:ext>
            </a:extLst>
          </p:cNvPr>
          <p:cNvSpPr/>
          <p:nvPr userDrawn="1"/>
        </p:nvSpPr>
        <p:spPr>
          <a:xfrm>
            <a:off x="3851910" y="10071909"/>
            <a:ext cx="3577589" cy="684003"/>
          </a:xfrm>
          <a:prstGeom prst="rect">
            <a:avLst/>
          </a:prstGeom>
          <a:solidFill>
            <a:srgbClr val="02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C99FDD8-2021-B648-A9D1-AC61EEEF5E13}"/>
              </a:ext>
            </a:extLst>
          </p:cNvPr>
          <p:cNvSpPr/>
          <p:nvPr userDrawn="1"/>
        </p:nvSpPr>
        <p:spPr>
          <a:xfrm>
            <a:off x="0" y="9942491"/>
            <a:ext cx="3851911" cy="813422"/>
          </a:xfrm>
          <a:prstGeom prst="rect">
            <a:avLst/>
          </a:prstGeom>
          <a:solidFill>
            <a:srgbClr val="00B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39">
            <a:extLst>
              <a:ext uri="{FF2B5EF4-FFF2-40B4-BE49-F238E27FC236}">
                <a16:creationId xmlns:a16="http://schemas.microsoft.com/office/drawing/2014/main" id="{CA7B1519-0E3D-306A-FA2F-CF446B4D68D4}"/>
              </a:ext>
            </a:extLst>
          </p:cNvPr>
          <p:cNvSpPr>
            <a:spLocks noGrp="1"/>
          </p:cNvSpPr>
          <p:nvPr>
            <p:ph type="title"/>
          </p:nvPr>
        </p:nvSpPr>
        <p:spPr>
          <a:xfrm>
            <a:off x="360218" y="10168172"/>
            <a:ext cx="3217373" cy="408587"/>
          </a:xfrm>
          <a:prstGeom prst="rect">
            <a:avLst/>
          </a:prstGeom>
          <a:noFill/>
        </p:spPr>
        <p:txBody>
          <a:bodyPr anchor="ctr"/>
          <a:lstStyle>
            <a:lvl1pPr>
              <a:defRPr sz="2000">
                <a:solidFill>
                  <a:schemeClr val="bg1"/>
                </a:solidFill>
                <a:latin typeface="+mn-lt"/>
              </a:defRPr>
            </a:lvl1pPr>
          </a:lstStyle>
          <a:p>
            <a:r>
              <a:rPr lang="en-US"/>
              <a:t>Click to edit Master title style</a:t>
            </a:r>
          </a:p>
        </p:txBody>
      </p:sp>
      <p:pic>
        <p:nvPicPr>
          <p:cNvPr id="9" name="Picture 8" descr="A black and white logo&#10;&#10;Description automatically generated">
            <a:extLst>
              <a:ext uri="{FF2B5EF4-FFF2-40B4-BE49-F238E27FC236}">
                <a16:creationId xmlns:a16="http://schemas.microsoft.com/office/drawing/2014/main" id="{57B25CFE-E505-86CA-2402-525D82C308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0691" y="10191144"/>
            <a:ext cx="1918049" cy="408587"/>
          </a:xfrm>
          <a:prstGeom prst="rect">
            <a:avLst/>
          </a:prstGeom>
        </p:spPr>
      </p:pic>
    </p:spTree>
    <p:extLst>
      <p:ext uri="{BB962C8B-B14F-4D97-AF65-F5344CB8AC3E}">
        <p14:creationId xmlns:p14="http://schemas.microsoft.com/office/powerpoint/2010/main" val="3390902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3269725"/>
      </p:ext>
    </p:extLst>
  </p:cSld>
  <p:clrMap bg1="lt1" tx1="dk1" bg2="lt2" tx2="dk2" accent1="accent1" accent2="accent2" accent3="accent3" accent4="accent4" accent5="accent5" accent6="accent6" hlink="hlink" folHlink="folHlink"/>
  <p:sldLayoutIdLst>
    <p:sldLayoutId id="2147483689" r:id="rId1"/>
    <p:sldLayoutId id="2147483692" r:id="rId2"/>
  </p:sldLayoutIdLst>
  <p:txStyles>
    <p:titleStyle>
      <a:lvl1pPr algn="l" defTabSz="1432590" rtl="0" eaLnBrk="1" latinLnBrk="0" hangingPunct="1">
        <a:lnSpc>
          <a:spcPct val="90000"/>
        </a:lnSpc>
        <a:spcBef>
          <a:spcPct val="0"/>
        </a:spcBef>
        <a:buNone/>
        <a:defRPr sz="6893" kern="1200">
          <a:solidFill>
            <a:schemeClr val="tx1"/>
          </a:solidFill>
          <a:latin typeface="+mj-lt"/>
          <a:ea typeface="+mj-ea"/>
          <a:cs typeface="+mj-cs"/>
        </a:defRPr>
      </a:lvl1pPr>
    </p:titleStyle>
    <p:bodyStyle>
      <a:lvl1pPr marL="358148" indent="-358148" algn="l" defTabSz="1432590" rtl="0" eaLnBrk="1" latinLnBrk="0" hangingPunct="1">
        <a:lnSpc>
          <a:spcPct val="90000"/>
        </a:lnSpc>
        <a:spcBef>
          <a:spcPts val="1567"/>
        </a:spcBef>
        <a:buFont typeface="Arial" panose="020B0604020202020204" pitchFamily="34" charset="0"/>
        <a:buChar char="•"/>
        <a:defRPr sz="4387" kern="1200">
          <a:solidFill>
            <a:schemeClr val="tx1"/>
          </a:solidFill>
          <a:latin typeface="+mn-lt"/>
          <a:ea typeface="+mn-ea"/>
          <a:cs typeface="+mn-cs"/>
        </a:defRPr>
      </a:lvl1pPr>
      <a:lvl2pPr marL="1074443" indent="-358148" algn="l" defTabSz="1432590" rtl="0" eaLnBrk="1" latinLnBrk="0" hangingPunct="1">
        <a:lnSpc>
          <a:spcPct val="90000"/>
        </a:lnSpc>
        <a:spcBef>
          <a:spcPts val="783"/>
        </a:spcBef>
        <a:buFont typeface="Arial" panose="020B0604020202020204" pitchFamily="34" charset="0"/>
        <a:buChar char="•"/>
        <a:defRPr sz="3760" kern="1200">
          <a:solidFill>
            <a:schemeClr val="tx1"/>
          </a:solidFill>
          <a:latin typeface="+mn-lt"/>
          <a:ea typeface="+mn-ea"/>
          <a:cs typeface="+mn-cs"/>
        </a:defRPr>
      </a:lvl2pPr>
      <a:lvl3pPr marL="1790738" indent="-358148" algn="l" defTabSz="1432590" rtl="0" eaLnBrk="1" latinLnBrk="0" hangingPunct="1">
        <a:lnSpc>
          <a:spcPct val="90000"/>
        </a:lnSpc>
        <a:spcBef>
          <a:spcPts val="783"/>
        </a:spcBef>
        <a:buFont typeface="Arial" panose="020B0604020202020204" pitchFamily="34" charset="0"/>
        <a:buChar char="•"/>
        <a:defRPr sz="3133" kern="1200">
          <a:solidFill>
            <a:schemeClr val="tx1"/>
          </a:solidFill>
          <a:latin typeface="+mn-lt"/>
          <a:ea typeface="+mn-ea"/>
          <a:cs typeface="+mn-cs"/>
        </a:defRPr>
      </a:lvl3pPr>
      <a:lvl4pPr marL="2507033"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4pPr>
      <a:lvl5pPr marL="322332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5pPr>
      <a:lvl6pPr marL="393962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6pPr>
      <a:lvl7pPr marL="4655919"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7pPr>
      <a:lvl8pPr marL="5372214"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8pPr>
      <a:lvl9pPr marL="6088510" indent="-358148" algn="l" defTabSz="1432590" rtl="0" eaLnBrk="1" latinLnBrk="0" hangingPunct="1">
        <a:lnSpc>
          <a:spcPct val="90000"/>
        </a:lnSpc>
        <a:spcBef>
          <a:spcPts val="783"/>
        </a:spcBef>
        <a:buFont typeface="Arial" panose="020B0604020202020204" pitchFamily="34" charset="0"/>
        <a:buChar char="•"/>
        <a:defRPr sz="2820" kern="1200">
          <a:solidFill>
            <a:schemeClr val="tx1"/>
          </a:solidFill>
          <a:latin typeface="+mn-lt"/>
          <a:ea typeface="+mn-ea"/>
          <a:cs typeface="+mn-cs"/>
        </a:defRPr>
      </a:lvl9pPr>
    </p:bodyStyle>
    <p:otherStyle>
      <a:defPPr>
        <a:defRPr lang="en-US"/>
      </a:defPPr>
      <a:lvl1pPr marL="0" algn="l" defTabSz="1432590" rtl="0" eaLnBrk="1" latinLnBrk="0" hangingPunct="1">
        <a:defRPr sz="2820" kern="1200">
          <a:solidFill>
            <a:schemeClr val="tx1"/>
          </a:solidFill>
          <a:latin typeface="+mn-lt"/>
          <a:ea typeface="+mn-ea"/>
          <a:cs typeface="+mn-cs"/>
        </a:defRPr>
      </a:lvl1pPr>
      <a:lvl2pPr marL="716295" algn="l" defTabSz="1432590" rtl="0" eaLnBrk="1" latinLnBrk="0" hangingPunct="1">
        <a:defRPr sz="2820" kern="1200">
          <a:solidFill>
            <a:schemeClr val="tx1"/>
          </a:solidFill>
          <a:latin typeface="+mn-lt"/>
          <a:ea typeface="+mn-ea"/>
          <a:cs typeface="+mn-cs"/>
        </a:defRPr>
      </a:lvl2pPr>
      <a:lvl3pPr marL="1432590" algn="l" defTabSz="1432590" rtl="0" eaLnBrk="1" latinLnBrk="0" hangingPunct="1">
        <a:defRPr sz="2820" kern="1200">
          <a:solidFill>
            <a:schemeClr val="tx1"/>
          </a:solidFill>
          <a:latin typeface="+mn-lt"/>
          <a:ea typeface="+mn-ea"/>
          <a:cs typeface="+mn-cs"/>
        </a:defRPr>
      </a:lvl3pPr>
      <a:lvl4pPr marL="2148886" algn="l" defTabSz="1432590" rtl="0" eaLnBrk="1" latinLnBrk="0" hangingPunct="1">
        <a:defRPr sz="2820" kern="1200">
          <a:solidFill>
            <a:schemeClr val="tx1"/>
          </a:solidFill>
          <a:latin typeface="+mn-lt"/>
          <a:ea typeface="+mn-ea"/>
          <a:cs typeface="+mn-cs"/>
        </a:defRPr>
      </a:lvl4pPr>
      <a:lvl5pPr marL="2865181" algn="l" defTabSz="1432590" rtl="0" eaLnBrk="1" latinLnBrk="0" hangingPunct="1">
        <a:defRPr sz="2820" kern="1200">
          <a:solidFill>
            <a:schemeClr val="tx1"/>
          </a:solidFill>
          <a:latin typeface="+mn-lt"/>
          <a:ea typeface="+mn-ea"/>
          <a:cs typeface="+mn-cs"/>
        </a:defRPr>
      </a:lvl5pPr>
      <a:lvl6pPr marL="3581476" algn="l" defTabSz="1432590" rtl="0" eaLnBrk="1" latinLnBrk="0" hangingPunct="1">
        <a:defRPr sz="2820" kern="1200">
          <a:solidFill>
            <a:schemeClr val="tx1"/>
          </a:solidFill>
          <a:latin typeface="+mn-lt"/>
          <a:ea typeface="+mn-ea"/>
          <a:cs typeface="+mn-cs"/>
        </a:defRPr>
      </a:lvl6pPr>
      <a:lvl7pPr marL="4297771" algn="l" defTabSz="1432590" rtl="0" eaLnBrk="1" latinLnBrk="0" hangingPunct="1">
        <a:defRPr sz="2820" kern="1200">
          <a:solidFill>
            <a:schemeClr val="tx1"/>
          </a:solidFill>
          <a:latin typeface="+mn-lt"/>
          <a:ea typeface="+mn-ea"/>
          <a:cs typeface="+mn-cs"/>
        </a:defRPr>
      </a:lvl7pPr>
      <a:lvl8pPr marL="5014067" algn="l" defTabSz="1432590" rtl="0" eaLnBrk="1" latinLnBrk="0" hangingPunct="1">
        <a:defRPr sz="2820" kern="1200">
          <a:solidFill>
            <a:schemeClr val="tx1"/>
          </a:solidFill>
          <a:latin typeface="+mn-lt"/>
          <a:ea typeface="+mn-ea"/>
          <a:cs typeface="+mn-cs"/>
        </a:defRPr>
      </a:lvl8pPr>
      <a:lvl9pPr marL="5730362" algn="l" defTabSz="1432590" rtl="0" eaLnBrk="1" latinLnBrk="0" hangingPunct="1">
        <a:defRPr sz="28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AACD9C-269F-BA26-F22D-69DC52A1486B}"/>
              </a:ext>
            </a:extLst>
          </p:cNvPr>
          <p:cNvSpPr/>
          <p:nvPr/>
        </p:nvSpPr>
        <p:spPr>
          <a:xfrm>
            <a:off x="0" y="1717963"/>
            <a:ext cx="7429500" cy="3186545"/>
          </a:xfrm>
          <a:prstGeom prst="rect">
            <a:avLst/>
          </a:prstGeom>
          <a:solidFill>
            <a:srgbClr val="00B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83838FC1-F6EA-0FF2-1186-8AA89C1773DE}"/>
              </a:ext>
            </a:extLst>
          </p:cNvPr>
          <p:cNvSpPr>
            <a:spLocks noGrp="1"/>
          </p:cNvSpPr>
          <p:nvPr>
            <p:ph type="body" sz="quarter" idx="13"/>
          </p:nvPr>
        </p:nvSpPr>
        <p:spPr>
          <a:xfrm>
            <a:off x="762474" y="7018796"/>
            <a:ext cx="4927126" cy="1776159"/>
          </a:xfrm>
        </p:spPr>
        <p:txBody>
          <a:bodyPr/>
          <a:lstStyle/>
          <a:p>
            <a:pPr>
              <a:lnSpc>
                <a:spcPct val="100000"/>
              </a:lnSpc>
              <a:spcBef>
                <a:spcPts val="0"/>
              </a:spcBef>
            </a:pPr>
            <a:r>
              <a:rPr lang="en-US" sz="3200" b="1">
                <a:solidFill>
                  <a:schemeClr val="bg1"/>
                </a:solidFill>
              </a:rPr>
              <a:t>Oral Daily PrEP</a:t>
            </a:r>
          </a:p>
          <a:p>
            <a:pPr>
              <a:lnSpc>
                <a:spcPct val="100000"/>
              </a:lnSpc>
              <a:spcBef>
                <a:spcPts val="0"/>
              </a:spcBef>
            </a:pPr>
            <a:r>
              <a:rPr lang="en-US" sz="3200" b="1">
                <a:solidFill>
                  <a:schemeClr val="bg1"/>
                </a:solidFill>
              </a:rPr>
              <a:t>Job Aid Collection </a:t>
            </a:r>
          </a:p>
          <a:p>
            <a:pPr>
              <a:lnSpc>
                <a:spcPct val="100000"/>
              </a:lnSpc>
              <a:spcBef>
                <a:spcPts val="0"/>
              </a:spcBef>
            </a:pPr>
            <a:endParaRPr lang="en-US" sz="3200" b="1">
              <a:solidFill>
                <a:schemeClr val="bg1"/>
              </a:solidFill>
            </a:endParaRPr>
          </a:p>
        </p:txBody>
      </p:sp>
      <p:sp>
        <p:nvSpPr>
          <p:cNvPr id="3" name="Title 2">
            <a:extLst>
              <a:ext uri="{FF2B5EF4-FFF2-40B4-BE49-F238E27FC236}">
                <a16:creationId xmlns:a16="http://schemas.microsoft.com/office/drawing/2014/main" id="{EEB83080-3F95-6FC4-E48C-C7B3F41CB324}"/>
              </a:ext>
            </a:extLst>
          </p:cNvPr>
          <p:cNvSpPr>
            <a:spLocks noGrp="1"/>
          </p:cNvSpPr>
          <p:nvPr>
            <p:ph type="title"/>
          </p:nvPr>
        </p:nvSpPr>
        <p:spPr/>
        <p:txBody>
          <a:bodyPr/>
          <a:lstStyle/>
          <a:p>
            <a:r>
              <a:rPr lang="en-US" sz="2400" b="1"/>
              <a:t>Module 2</a:t>
            </a:r>
          </a:p>
        </p:txBody>
      </p:sp>
      <p:pic>
        <p:nvPicPr>
          <p:cNvPr id="4" name="Picture 3" descr="A blue pill in a circle with a arrow&#10;&#10;Description automatically generated">
            <a:extLst>
              <a:ext uri="{FF2B5EF4-FFF2-40B4-BE49-F238E27FC236}">
                <a16:creationId xmlns:a16="http://schemas.microsoft.com/office/drawing/2014/main" id="{36F4578F-A913-ED87-C8E0-780A5F3E7B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0537" y="2118930"/>
            <a:ext cx="2208425" cy="2343635"/>
          </a:xfrm>
          <a:prstGeom prst="rect">
            <a:avLst/>
          </a:prstGeom>
        </p:spPr>
      </p:pic>
    </p:spTree>
    <p:extLst>
      <p:ext uri="{BB962C8B-B14F-4D97-AF65-F5344CB8AC3E}">
        <p14:creationId xmlns:p14="http://schemas.microsoft.com/office/powerpoint/2010/main" val="366165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40BC579-0A4E-4BA1-FADF-0A9B0845511C}"/>
              </a:ext>
            </a:extLst>
          </p:cNvPr>
          <p:cNvSpPr>
            <a:spLocks noGrp="1"/>
          </p:cNvSpPr>
          <p:nvPr>
            <p:ph type="body" sz="quarter" idx="15"/>
          </p:nvPr>
        </p:nvSpPr>
        <p:spPr>
          <a:xfrm>
            <a:off x="560760" y="625411"/>
            <a:ext cx="6307980" cy="902599"/>
          </a:xfrm>
        </p:spPr>
        <p:txBody>
          <a:bodyPr/>
          <a:lstStyle/>
          <a:p>
            <a:pPr algn="ctr"/>
            <a:r>
              <a:rPr lang="en-US"/>
              <a:t>Key Initial Visit Counseling Messaging for Daily Oral </a:t>
            </a:r>
            <a:r>
              <a:rPr lang="en-US" err="1"/>
              <a:t>PrEP</a:t>
            </a:r>
            <a:endParaRPr lang="en-US"/>
          </a:p>
        </p:txBody>
      </p:sp>
      <p:graphicFrame>
        <p:nvGraphicFramePr>
          <p:cNvPr id="5" name="Table 7">
            <a:extLst>
              <a:ext uri="{FF2B5EF4-FFF2-40B4-BE49-F238E27FC236}">
                <a16:creationId xmlns:a16="http://schemas.microsoft.com/office/drawing/2014/main" id="{AA877439-954A-FD49-640D-BB50C48494A2}"/>
              </a:ext>
            </a:extLst>
          </p:cNvPr>
          <p:cNvGraphicFramePr>
            <a:graphicFrameLocks/>
          </p:cNvGraphicFramePr>
          <p:nvPr>
            <p:extLst>
              <p:ext uri="{D42A27DB-BD31-4B8C-83A1-F6EECF244321}">
                <p14:modId xmlns:p14="http://schemas.microsoft.com/office/powerpoint/2010/main" val="366099164"/>
              </p:ext>
            </p:extLst>
          </p:nvPr>
        </p:nvGraphicFramePr>
        <p:xfrm>
          <a:off x="560760" y="1940414"/>
          <a:ext cx="6307980" cy="7340559"/>
        </p:xfrm>
        <a:graphic>
          <a:graphicData uri="http://schemas.openxmlformats.org/drawingml/2006/table">
            <a:tbl>
              <a:tblPr bandRow="1">
                <a:tableStyleId>{21E4AEA4-8DFA-4A89-87EB-49C32662AFE0}</a:tableStyleId>
              </a:tblPr>
              <a:tblGrid>
                <a:gridCol w="6307980">
                  <a:extLst>
                    <a:ext uri="{9D8B030D-6E8A-4147-A177-3AD203B41FA5}">
                      <a16:colId xmlns:a16="http://schemas.microsoft.com/office/drawing/2014/main" val="2137187019"/>
                    </a:ext>
                  </a:extLst>
                </a:gridCol>
              </a:tblGrid>
              <a:tr h="822645">
                <a:tc>
                  <a:txBody>
                    <a:bodyPr/>
                    <a:lstStyle/>
                    <a:p>
                      <a:pPr algn="l" rtl="0" fontAlgn="base">
                        <a:spcBef>
                          <a:spcPts val="600"/>
                        </a:spcBef>
                        <a:spcAft>
                          <a:spcPts val="0"/>
                        </a:spcAft>
                      </a:pPr>
                      <a:r>
                        <a:rPr lang="en-US" sz="1600" b="1">
                          <a:solidFill>
                            <a:srgbClr val="000000"/>
                          </a:solidFill>
                          <a:effectLst/>
                        </a:rPr>
                        <a:t>Oral PrEP works when taken regularly! ​</a:t>
                      </a:r>
                      <a:endParaRPr lang="en-US" sz="1600" b="0">
                        <a:solidFill>
                          <a:srgbClr val="000000"/>
                        </a:solidFill>
                        <a:effectLst/>
                      </a:endParaRPr>
                    </a:p>
                    <a:p>
                      <a:pPr algn="l" rtl="0" fontAlgn="base">
                        <a:spcBef>
                          <a:spcPts val="600"/>
                        </a:spcBef>
                        <a:spcAft>
                          <a:spcPts val="0"/>
                        </a:spcAft>
                      </a:pPr>
                      <a:r>
                        <a:rPr lang="en-US" sz="1600" b="0" i="1">
                          <a:solidFill>
                            <a:srgbClr val="000000"/>
                          </a:solidFill>
                          <a:effectLst/>
                        </a:rPr>
                        <a:t>Oral PrEP prevents HIV infection and is effective for everyone when taken every day.​</a:t>
                      </a:r>
                      <a:endParaRPr lang="en-US" sz="1600" b="0" i="1">
                        <a:solidFill>
                          <a:srgbClr val="000000"/>
                        </a:solidFill>
                        <a:effectLst/>
                        <a:latin typeface="+mn-lt"/>
                      </a:endParaRPr>
                    </a:p>
                  </a:txBody>
                  <a:tcPr/>
                </a:tc>
                <a:extLst>
                  <a:ext uri="{0D108BD9-81ED-4DB2-BD59-A6C34878D82A}">
                    <a16:rowId xmlns:a16="http://schemas.microsoft.com/office/drawing/2014/main" val="123738849"/>
                  </a:ext>
                </a:extLst>
              </a:tr>
              <a:tr h="948940">
                <a:tc>
                  <a:txBody>
                    <a:bodyPr/>
                    <a:lstStyle/>
                    <a:p>
                      <a:pPr algn="l" rtl="0" fontAlgn="base">
                        <a:spcBef>
                          <a:spcPts val="600"/>
                        </a:spcBef>
                        <a:spcAft>
                          <a:spcPts val="0"/>
                        </a:spcAft>
                      </a:pPr>
                      <a:r>
                        <a:rPr lang="en-US" sz="1600" b="1" u="none" strike="noStrike">
                          <a:solidFill>
                            <a:srgbClr val="000000"/>
                          </a:solidFill>
                          <a:effectLst/>
                        </a:rPr>
                        <a:t>PrEP does not prevent STIs other than HIV. ​</a:t>
                      </a:r>
                    </a:p>
                    <a:p>
                      <a:pPr algn="l" rtl="0" fontAlgn="base">
                        <a:spcBef>
                          <a:spcPts val="600"/>
                        </a:spcBef>
                        <a:spcAft>
                          <a:spcPts val="0"/>
                        </a:spcAft>
                      </a:pPr>
                      <a:r>
                        <a:rPr lang="en-US" sz="1600" b="0" i="1" u="none" strike="noStrike">
                          <a:solidFill>
                            <a:srgbClr val="000000"/>
                          </a:solidFill>
                          <a:effectLst/>
                        </a:rPr>
                        <a:t>Using condoms with every act of sexual intercourse provides some protection against many of these infections.​</a:t>
                      </a:r>
                      <a:endParaRPr lang="en-US" sz="1600" b="0" i="1">
                        <a:solidFill>
                          <a:srgbClr val="000000"/>
                        </a:solidFill>
                        <a:effectLst/>
                        <a:latin typeface="+mn-lt"/>
                      </a:endParaRPr>
                    </a:p>
                  </a:txBody>
                  <a:tcPr/>
                </a:tc>
                <a:extLst>
                  <a:ext uri="{0D108BD9-81ED-4DB2-BD59-A6C34878D82A}">
                    <a16:rowId xmlns:a16="http://schemas.microsoft.com/office/drawing/2014/main" val="1333426615"/>
                  </a:ext>
                </a:extLst>
              </a:tr>
              <a:tr h="643433">
                <a:tc>
                  <a:txBody>
                    <a:bodyPr/>
                    <a:lstStyle/>
                    <a:p>
                      <a:pPr algn="l" rtl="0" fontAlgn="base">
                        <a:spcBef>
                          <a:spcPts val="600"/>
                        </a:spcBef>
                        <a:spcAft>
                          <a:spcPts val="0"/>
                        </a:spcAft>
                      </a:pPr>
                      <a:r>
                        <a:rPr lang="en-US" sz="1600" b="1" u="none" strike="noStrike">
                          <a:solidFill>
                            <a:srgbClr val="000000"/>
                          </a:solidFill>
                          <a:effectLst/>
                        </a:rPr>
                        <a:t>PrEP does not prevent pregnancy. ​</a:t>
                      </a:r>
                    </a:p>
                    <a:p>
                      <a:pPr algn="l" rtl="0" fontAlgn="base">
                        <a:spcBef>
                          <a:spcPts val="600"/>
                        </a:spcBef>
                        <a:spcAft>
                          <a:spcPts val="0"/>
                        </a:spcAft>
                      </a:pPr>
                      <a:r>
                        <a:rPr lang="en-US" sz="1600" b="0" i="1" u="none" strike="noStrike">
                          <a:solidFill>
                            <a:srgbClr val="000000"/>
                          </a:solidFill>
                          <a:effectLst/>
                        </a:rPr>
                        <a:t>Use effective contraception unless you want pregnancy.​</a:t>
                      </a:r>
                      <a:endParaRPr lang="en-US" sz="1600" b="0" i="1">
                        <a:solidFill>
                          <a:srgbClr val="000000"/>
                        </a:solidFill>
                        <a:effectLst/>
                        <a:latin typeface="+mn-lt"/>
                      </a:endParaRPr>
                    </a:p>
                  </a:txBody>
                  <a:tcPr/>
                </a:tc>
                <a:extLst>
                  <a:ext uri="{0D108BD9-81ED-4DB2-BD59-A6C34878D82A}">
                    <a16:rowId xmlns:a16="http://schemas.microsoft.com/office/drawing/2014/main" val="1170619718"/>
                  </a:ext>
                </a:extLst>
              </a:tr>
              <a:tr h="420074">
                <a:tc>
                  <a:txBody>
                    <a:bodyPr/>
                    <a:lstStyle/>
                    <a:p>
                      <a:pPr algn="l" rtl="0" fontAlgn="base">
                        <a:spcBef>
                          <a:spcPts val="600"/>
                        </a:spcBef>
                        <a:spcAft>
                          <a:spcPts val="0"/>
                        </a:spcAft>
                      </a:pPr>
                      <a:r>
                        <a:rPr lang="en-US" sz="1600" b="1">
                          <a:solidFill>
                            <a:srgbClr val="000000"/>
                          </a:solidFill>
                          <a:effectLst/>
                        </a:rPr>
                        <a:t>PrEP is safe.​</a:t>
                      </a:r>
                      <a:endParaRPr lang="en-US" sz="1600" b="1" i="0">
                        <a:solidFill>
                          <a:srgbClr val="000000"/>
                        </a:solidFill>
                        <a:effectLst/>
                        <a:latin typeface="+mn-lt"/>
                      </a:endParaRPr>
                    </a:p>
                  </a:txBody>
                  <a:tcPr/>
                </a:tc>
                <a:extLst>
                  <a:ext uri="{0D108BD9-81ED-4DB2-BD59-A6C34878D82A}">
                    <a16:rowId xmlns:a16="http://schemas.microsoft.com/office/drawing/2014/main" val="2791304181"/>
                  </a:ext>
                </a:extLst>
              </a:tr>
              <a:tr h="1035891">
                <a:tc>
                  <a:txBody>
                    <a:bodyPr/>
                    <a:lstStyle/>
                    <a:p>
                      <a:pPr algn="l" rtl="0" fontAlgn="base">
                        <a:spcBef>
                          <a:spcPts val="600"/>
                        </a:spcBef>
                        <a:spcAft>
                          <a:spcPts val="0"/>
                        </a:spcAft>
                      </a:pPr>
                      <a:r>
                        <a:rPr lang="en-US" sz="1600" b="1">
                          <a:solidFill>
                            <a:srgbClr val="000000"/>
                          </a:solidFill>
                          <a:effectLst/>
                        </a:rPr>
                        <a:t>Oral PrEP side effects usually go away within the first month.​</a:t>
                      </a:r>
                      <a:endParaRPr lang="en-US" sz="1600" b="0">
                        <a:solidFill>
                          <a:srgbClr val="000000"/>
                        </a:solidFill>
                        <a:effectLst/>
                      </a:endParaRPr>
                    </a:p>
                    <a:p>
                      <a:pPr algn="l" rtl="0" fontAlgn="base">
                        <a:spcBef>
                          <a:spcPts val="600"/>
                        </a:spcBef>
                        <a:spcAft>
                          <a:spcPts val="0"/>
                        </a:spcAft>
                      </a:pPr>
                      <a:r>
                        <a:rPr lang="en-US" sz="1600" b="0" i="1">
                          <a:solidFill>
                            <a:srgbClr val="000000"/>
                          </a:solidFill>
                          <a:effectLst/>
                        </a:rPr>
                        <a:t>Gastrointestinal side effects (e.g., nausea, diarrhea, stomach pain) can occur, but usually go away over time. ​</a:t>
                      </a:r>
                      <a:endParaRPr lang="en-US" sz="1600" b="0" i="1">
                        <a:solidFill>
                          <a:srgbClr val="000000"/>
                        </a:solidFill>
                        <a:effectLst/>
                        <a:latin typeface="+mn-lt"/>
                      </a:endParaRPr>
                    </a:p>
                  </a:txBody>
                  <a:tcPr/>
                </a:tc>
                <a:extLst>
                  <a:ext uri="{0D108BD9-81ED-4DB2-BD59-A6C34878D82A}">
                    <a16:rowId xmlns:a16="http://schemas.microsoft.com/office/drawing/2014/main" val="3600397340"/>
                  </a:ext>
                </a:extLst>
              </a:tr>
              <a:tr h="735131">
                <a:tc>
                  <a:txBody>
                    <a:bodyPr/>
                    <a:lstStyle/>
                    <a:p>
                      <a:pPr algn="l" rtl="0" fontAlgn="base">
                        <a:spcBef>
                          <a:spcPts val="600"/>
                        </a:spcBef>
                        <a:spcAft>
                          <a:spcPts val="0"/>
                        </a:spcAft>
                      </a:pPr>
                      <a:r>
                        <a:rPr lang="en-US" sz="1600" b="1">
                          <a:solidFill>
                            <a:srgbClr val="000000"/>
                          </a:solidFill>
                          <a:effectLst/>
                        </a:rPr>
                        <a:t>Make taking oral PrEP a daily habit.</a:t>
                      </a:r>
                    </a:p>
                    <a:p>
                      <a:pPr algn="l" rtl="0" fontAlgn="base">
                        <a:spcBef>
                          <a:spcPts val="600"/>
                        </a:spcBef>
                        <a:spcAft>
                          <a:spcPts val="0"/>
                        </a:spcAft>
                      </a:pPr>
                      <a:r>
                        <a:rPr lang="en-US" sz="1600" b="0" i="1" kern="1200">
                          <a:solidFill>
                            <a:srgbClr val="000000"/>
                          </a:solidFill>
                          <a:effectLst/>
                        </a:rPr>
                        <a:t>Taking oral PrEP each day is easiest if you link taking the pills to a daily habit, something else you do daily without fail (e.g., brushing your teeth).​</a:t>
                      </a:r>
                      <a:endParaRPr lang="en-US" sz="1600" b="0" i="1" kern="1200">
                        <a:solidFill>
                          <a:srgbClr val="000000"/>
                        </a:solidFill>
                        <a:effectLst/>
                        <a:latin typeface="+mn-lt"/>
                        <a:ea typeface="+mn-ea"/>
                        <a:cs typeface="+mn-cs"/>
                      </a:endParaRPr>
                    </a:p>
                  </a:txBody>
                  <a:tcPr/>
                </a:tc>
                <a:extLst>
                  <a:ext uri="{0D108BD9-81ED-4DB2-BD59-A6C34878D82A}">
                    <a16:rowId xmlns:a16="http://schemas.microsoft.com/office/drawing/2014/main" val="921575189"/>
                  </a:ext>
                </a:extLst>
              </a:tr>
              <a:tr h="1463619">
                <a:tc>
                  <a:txBody>
                    <a:bodyPr/>
                    <a:lstStyle/>
                    <a:p>
                      <a:pPr algn="l" rtl="0" fontAlgn="base">
                        <a:spcBef>
                          <a:spcPts val="600"/>
                        </a:spcBef>
                        <a:spcAft>
                          <a:spcPts val="0"/>
                        </a:spcAft>
                      </a:pPr>
                      <a:r>
                        <a:rPr lang="en-US" sz="1600" b="1" u="none" strike="noStrike">
                          <a:solidFill>
                            <a:srgbClr val="000000"/>
                          </a:solidFill>
                          <a:effectLst/>
                        </a:rPr>
                        <a:t>If you forget to take a pill or miss a dose, take it as soon as you remember. ​</a:t>
                      </a:r>
                    </a:p>
                    <a:p>
                      <a:pPr algn="l" rtl="0" fontAlgn="base">
                        <a:spcBef>
                          <a:spcPts val="600"/>
                        </a:spcBef>
                        <a:spcAft>
                          <a:spcPts val="0"/>
                        </a:spcAft>
                      </a:pPr>
                      <a:r>
                        <a:rPr lang="en-US" sz="1600" b="0" i="1" u="none" strike="noStrike">
                          <a:solidFill>
                            <a:srgbClr val="000000"/>
                          </a:solidFill>
                          <a:effectLst/>
                        </a:rPr>
                        <a:t>For example, if you usually take PrEP in the morning but realize at 10pm one night that you forgot, it is okay to take your pill then and resume your usual schedule the following morning. </a:t>
                      </a:r>
                      <a:endParaRPr lang="en-US" sz="1600" b="0" i="1">
                        <a:solidFill>
                          <a:srgbClr val="000000"/>
                        </a:solidFill>
                        <a:effectLst/>
                        <a:latin typeface="+mn-lt"/>
                      </a:endParaRPr>
                    </a:p>
                  </a:txBody>
                  <a:tcPr/>
                </a:tc>
                <a:extLst>
                  <a:ext uri="{0D108BD9-81ED-4DB2-BD59-A6C34878D82A}">
                    <a16:rowId xmlns:a16="http://schemas.microsoft.com/office/drawing/2014/main" val="3193594192"/>
                  </a:ext>
                </a:extLst>
              </a:tr>
              <a:tr h="407214">
                <a:tc>
                  <a:txBody>
                    <a:bodyPr/>
                    <a:lstStyle/>
                    <a:p>
                      <a:pPr algn="l" rtl="0" fontAlgn="base">
                        <a:spcBef>
                          <a:spcPts val="600"/>
                        </a:spcBef>
                        <a:spcAft>
                          <a:spcPts val="0"/>
                        </a:spcAft>
                      </a:pPr>
                      <a:r>
                        <a:rPr lang="en-US" sz="1600" b="1" u="none" strike="noStrike">
                          <a:solidFill>
                            <a:srgbClr val="000000"/>
                          </a:solidFill>
                          <a:effectLst/>
                        </a:rPr>
                        <a:t>PrEP pills can be taken any time of day, with or without food.​</a:t>
                      </a:r>
                      <a:endParaRPr lang="en-US" sz="1600" b="0" i="1">
                        <a:solidFill>
                          <a:srgbClr val="000000"/>
                        </a:solidFill>
                        <a:effectLst/>
                        <a:latin typeface="+mn-lt"/>
                      </a:endParaRPr>
                    </a:p>
                  </a:txBody>
                  <a:tcPr/>
                </a:tc>
                <a:extLst>
                  <a:ext uri="{0D108BD9-81ED-4DB2-BD59-A6C34878D82A}">
                    <a16:rowId xmlns:a16="http://schemas.microsoft.com/office/drawing/2014/main" val="2546354407"/>
                  </a:ext>
                </a:extLst>
              </a:tr>
              <a:tr h="611181">
                <a:tc>
                  <a:txBody>
                    <a:bodyPr/>
                    <a:lstStyle/>
                    <a:p>
                      <a:pPr algn="l" rtl="0" fontAlgn="base">
                        <a:spcBef>
                          <a:spcPts val="600"/>
                        </a:spcBef>
                        <a:spcAft>
                          <a:spcPts val="0"/>
                        </a:spcAft>
                      </a:pPr>
                      <a:r>
                        <a:rPr lang="en-US" sz="1600" b="1" err="1">
                          <a:solidFill>
                            <a:srgbClr val="000000"/>
                          </a:solidFill>
                          <a:effectLst/>
                        </a:rPr>
                        <a:t>PrEP</a:t>
                      </a:r>
                      <a:r>
                        <a:rPr lang="en-US" sz="1600" b="1">
                          <a:solidFill>
                            <a:srgbClr val="000000"/>
                          </a:solidFill>
                          <a:effectLst/>
                        </a:rPr>
                        <a:t> is safe and effective even if you are taking hormonal contraceptives, sex hormones, or non-prescription drugs. ​</a:t>
                      </a:r>
                    </a:p>
                  </a:txBody>
                  <a:tcPr/>
                </a:tc>
                <a:extLst>
                  <a:ext uri="{0D108BD9-81ED-4DB2-BD59-A6C34878D82A}">
                    <a16:rowId xmlns:a16="http://schemas.microsoft.com/office/drawing/2014/main" val="1437147415"/>
                  </a:ext>
                </a:extLst>
              </a:tr>
            </a:tbl>
          </a:graphicData>
        </a:graphic>
      </p:graphicFrame>
      <p:sp>
        <p:nvSpPr>
          <p:cNvPr id="2" name="TextBox 1">
            <a:extLst>
              <a:ext uri="{FF2B5EF4-FFF2-40B4-BE49-F238E27FC236}">
                <a16:creationId xmlns:a16="http://schemas.microsoft.com/office/drawing/2014/main" id="{726AADD8-1315-E2B2-0EE6-CC28A32138A4}"/>
              </a:ext>
            </a:extLst>
          </p:cNvPr>
          <p:cNvSpPr txBox="1"/>
          <p:nvPr/>
        </p:nvSpPr>
        <p:spPr>
          <a:xfrm>
            <a:off x="360218" y="9570266"/>
            <a:ext cx="2015290" cy="246221"/>
          </a:xfrm>
          <a:prstGeom prst="rect">
            <a:avLst/>
          </a:prstGeom>
          <a:noFill/>
        </p:spPr>
        <p:txBody>
          <a:bodyPr wrap="square" rtlCol="0">
            <a:spAutoFit/>
          </a:bodyPr>
          <a:lstStyle/>
          <a:p>
            <a:r>
              <a:rPr lang="en-US" sz="1000">
                <a:solidFill>
                  <a:schemeClr val="tx1">
                    <a:lumMod val="50000"/>
                  </a:schemeClr>
                </a:solidFill>
              </a:rPr>
              <a:t>STI = sexually transmitted infection</a:t>
            </a:r>
          </a:p>
        </p:txBody>
      </p:sp>
      <p:sp>
        <p:nvSpPr>
          <p:cNvPr id="8" name="Title 6">
            <a:extLst>
              <a:ext uri="{FF2B5EF4-FFF2-40B4-BE49-F238E27FC236}">
                <a16:creationId xmlns:a16="http://schemas.microsoft.com/office/drawing/2014/main" id="{F86FF0A4-A9F7-A235-F2D1-4E11C6D981AC}"/>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169674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22C71DD-A0C5-79D7-A9C6-D21734271839}"/>
              </a:ext>
            </a:extLst>
          </p:cNvPr>
          <p:cNvSpPr>
            <a:spLocks noGrp="1"/>
          </p:cNvSpPr>
          <p:nvPr>
            <p:ph type="body" sz="quarter" idx="15"/>
          </p:nvPr>
        </p:nvSpPr>
        <p:spPr>
          <a:xfrm>
            <a:off x="559455" y="774357"/>
            <a:ext cx="6307980" cy="1204072"/>
          </a:xfrm>
        </p:spPr>
        <p:txBody>
          <a:bodyPr/>
          <a:lstStyle/>
          <a:p>
            <a:pPr algn="ctr"/>
            <a:r>
              <a:rPr lang="en-US" i="1">
                <a:solidFill>
                  <a:schemeClr val="tx2"/>
                </a:solidFill>
              </a:rPr>
              <a:t>Counseling Messaging </a:t>
            </a:r>
            <a:r>
              <a:rPr lang="en-US">
                <a:solidFill>
                  <a:schemeClr val="tx2"/>
                </a:solidFill>
              </a:rPr>
              <a:t>for Starting and Stopping Oral </a:t>
            </a:r>
            <a:r>
              <a:rPr lang="en-US" err="1">
                <a:solidFill>
                  <a:schemeClr val="tx2"/>
                </a:solidFill>
              </a:rPr>
              <a:t>PrEP</a:t>
            </a:r>
            <a:endParaRPr lang="en-US">
              <a:solidFill>
                <a:schemeClr val="tx2"/>
              </a:solidFill>
            </a:endParaRPr>
          </a:p>
        </p:txBody>
      </p:sp>
      <p:graphicFrame>
        <p:nvGraphicFramePr>
          <p:cNvPr id="5" name="Table 7">
            <a:extLst>
              <a:ext uri="{FF2B5EF4-FFF2-40B4-BE49-F238E27FC236}">
                <a16:creationId xmlns:a16="http://schemas.microsoft.com/office/drawing/2014/main" id="{86E8853B-AB13-10D4-2CBE-73FDEF18DB87}"/>
              </a:ext>
            </a:extLst>
          </p:cNvPr>
          <p:cNvGraphicFramePr>
            <a:graphicFrameLocks/>
          </p:cNvGraphicFramePr>
          <p:nvPr>
            <p:extLst>
              <p:ext uri="{D42A27DB-BD31-4B8C-83A1-F6EECF244321}">
                <p14:modId xmlns:p14="http://schemas.microsoft.com/office/powerpoint/2010/main" val="2585885205"/>
              </p:ext>
            </p:extLst>
          </p:nvPr>
        </p:nvGraphicFramePr>
        <p:xfrm>
          <a:off x="570254" y="2376466"/>
          <a:ext cx="6307980" cy="6349263"/>
        </p:xfrm>
        <a:graphic>
          <a:graphicData uri="http://schemas.openxmlformats.org/drawingml/2006/table">
            <a:tbl>
              <a:tblPr bandRow="1">
                <a:tableStyleId>{BC89EF96-8CEA-46FF-86C4-4CE0E7609802}</a:tableStyleId>
              </a:tblPr>
              <a:tblGrid>
                <a:gridCol w="3120597">
                  <a:extLst>
                    <a:ext uri="{9D8B030D-6E8A-4147-A177-3AD203B41FA5}">
                      <a16:colId xmlns:a16="http://schemas.microsoft.com/office/drawing/2014/main" val="2137187019"/>
                    </a:ext>
                  </a:extLst>
                </a:gridCol>
                <a:gridCol w="3187383">
                  <a:extLst>
                    <a:ext uri="{9D8B030D-6E8A-4147-A177-3AD203B41FA5}">
                      <a16:colId xmlns:a16="http://schemas.microsoft.com/office/drawing/2014/main" val="1608011286"/>
                    </a:ext>
                  </a:extLst>
                </a:gridCol>
              </a:tblGrid>
              <a:tr h="1696770">
                <a:tc>
                  <a:txBody>
                    <a:bodyPr/>
                    <a:lstStyle/>
                    <a:p>
                      <a:pPr marL="0" marR="0" lvl="0" indent="0" algn="ctr" defTabSz="1432590" rtl="0" eaLnBrk="1" fontAlgn="base" latinLnBrk="0" hangingPunct="1">
                        <a:lnSpc>
                          <a:spcPct val="100000"/>
                        </a:lnSpc>
                        <a:spcBef>
                          <a:spcPts val="600"/>
                        </a:spcBef>
                        <a:spcAft>
                          <a:spcPts val="600"/>
                        </a:spcAft>
                        <a:buClrTx/>
                        <a:buSzTx/>
                        <a:buFontTx/>
                        <a:buNone/>
                        <a:tabLst/>
                        <a:defRPr/>
                      </a:pPr>
                      <a:r>
                        <a:rPr lang="en-US" sz="1800" b="0">
                          <a:solidFill>
                            <a:schemeClr val="tx2"/>
                          </a:solidFill>
                          <a:latin typeface="Calibri" panose="020F0502020204030204" pitchFamily="34" charset="0"/>
                        </a:rPr>
                        <a:t>For individuals assigned </a:t>
                      </a:r>
                      <a:r>
                        <a:rPr lang="en-US" sz="1800" b="1">
                          <a:solidFill>
                            <a:schemeClr val="tx2"/>
                          </a:solidFill>
                          <a:latin typeface="Calibri" panose="020F0502020204030204" pitchFamily="34" charset="0"/>
                        </a:rPr>
                        <a:t>male</a:t>
                      </a:r>
                      <a:r>
                        <a:rPr lang="en-US" sz="1800" b="0">
                          <a:solidFill>
                            <a:schemeClr val="tx2"/>
                          </a:solidFill>
                          <a:latin typeface="Calibri" panose="020F0502020204030204" pitchFamily="34" charset="0"/>
                        </a:rPr>
                        <a:t> sex at birth + not taking estradiol-based hormones + sexual HIV exposure only. </a:t>
                      </a:r>
                      <a:r>
                        <a:rPr lang="en-US" sz="1800" b="0" i="1">
                          <a:solidFill>
                            <a:schemeClr val="tx2"/>
                          </a:solidFill>
                          <a:effectLst/>
                          <a:latin typeface="Calibri" panose="020F0502020204030204" pitchFamily="34" charset="0"/>
                        </a:rPr>
                        <a:t>​</a:t>
                      </a:r>
                      <a:endParaRPr lang="en-US" sz="1800" b="0" i="1">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1432590" rtl="0" eaLnBrk="1" fontAlgn="base" latinLnBrk="0" hangingPunct="1">
                        <a:lnSpc>
                          <a:spcPct val="100000"/>
                        </a:lnSpc>
                        <a:spcBef>
                          <a:spcPts val="600"/>
                        </a:spcBef>
                        <a:spcAft>
                          <a:spcPts val="600"/>
                        </a:spcAft>
                        <a:buClrTx/>
                        <a:buSzTx/>
                        <a:buFontTx/>
                        <a:buNone/>
                        <a:tabLst/>
                        <a:defRPr/>
                      </a:pPr>
                      <a:r>
                        <a:rPr lang="en-US" sz="1800">
                          <a:solidFill>
                            <a:schemeClr val="tx2"/>
                          </a:solidFill>
                        </a:rPr>
                        <a:t>For individuals assigned </a:t>
                      </a:r>
                      <a:r>
                        <a:rPr lang="en-US" sz="1800" b="1">
                          <a:solidFill>
                            <a:schemeClr val="tx2"/>
                          </a:solidFill>
                        </a:rPr>
                        <a:t>female</a:t>
                      </a:r>
                      <a:r>
                        <a:rPr lang="en-US" sz="1800">
                          <a:solidFill>
                            <a:schemeClr val="tx2"/>
                          </a:solidFill>
                        </a:rPr>
                        <a:t> sex at birth</a:t>
                      </a:r>
                      <a:r>
                        <a:rPr lang="en-US" sz="1800" i="1">
                          <a:solidFill>
                            <a:schemeClr val="tx2"/>
                          </a:solidFill>
                        </a:rPr>
                        <a:t> or </a:t>
                      </a:r>
                      <a:r>
                        <a:rPr lang="en-US" sz="1800">
                          <a:solidFill>
                            <a:schemeClr val="tx2"/>
                          </a:solidFill>
                        </a:rPr>
                        <a:t>taking estradiol-based hormones </a:t>
                      </a:r>
                      <a:r>
                        <a:rPr lang="en-US" sz="1800" i="1">
                          <a:solidFill>
                            <a:schemeClr val="tx2"/>
                          </a:solidFill>
                        </a:rPr>
                        <a:t>or</a:t>
                      </a:r>
                      <a:r>
                        <a:rPr lang="en-US" sz="1800">
                          <a:solidFill>
                            <a:schemeClr val="tx2"/>
                          </a:solidFill>
                        </a:rPr>
                        <a:t> parenteral HIV exposure.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98215226"/>
                  </a:ext>
                </a:extLst>
              </a:tr>
              <a:tr h="2610197">
                <a:tc>
                  <a:txBody>
                    <a:bodyPr/>
                    <a:lstStyle/>
                    <a:p>
                      <a:pPr algn="ctr" rtl="0" fontAlgn="base">
                        <a:spcBef>
                          <a:spcPts val="600"/>
                        </a:spcBef>
                        <a:spcAft>
                          <a:spcPts val="600"/>
                        </a:spcAft>
                      </a:pPr>
                      <a:r>
                        <a:rPr lang="en-US" sz="1800" b="1">
                          <a:solidFill>
                            <a:schemeClr val="accent6"/>
                          </a:solidFill>
                          <a:effectLst/>
                        </a:rPr>
                        <a:t>Starting oral PrEP​</a:t>
                      </a:r>
                    </a:p>
                    <a:p>
                      <a:pPr algn="ctr" rtl="0" fontAlgn="base">
                        <a:spcBef>
                          <a:spcPts val="600"/>
                        </a:spcBef>
                        <a:spcAft>
                          <a:spcPts val="600"/>
                        </a:spcAft>
                      </a:pPr>
                      <a:r>
                        <a:rPr lang="en-US" sz="1600" b="0" i="1">
                          <a:solidFill>
                            <a:schemeClr val="accent6">
                              <a:lumMod val="50000"/>
                            </a:schemeClr>
                          </a:solidFill>
                          <a:effectLst/>
                        </a:rPr>
                        <a:t>Start PrEP with two pills (loading dose) taken between 2 and 24 hours before you expect to have sex. Ideally, this loading dose should be taken closer to 24 hours before your potential sexual exposure.​</a:t>
                      </a:r>
                      <a:endParaRPr lang="en-US" sz="1600" b="0" i="1">
                        <a:solidFill>
                          <a:schemeClr val="accent6">
                            <a:lumMod val="50000"/>
                          </a:schemeClr>
                        </a:solidFill>
                        <a:effectLst/>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ase">
                        <a:spcBef>
                          <a:spcPts val="600"/>
                        </a:spcBef>
                        <a:spcAft>
                          <a:spcPts val="600"/>
                        </a:spcAft>
                      </a:pPr>
                      <a:r>
                        <a:rPr lang="en-US" sz="1800" b="1">
                          <a:solidFill>
                            <a:schemeClr val="accent6"/>
                          </a:solidFill>
                          <a:effectLst/>
                        </a:rPr>
                        <a:t>Starting oral PrEP​</a:t>
                      </a:r>
                    </a:p>
                    <a:p>
                      <a:pPr algn="ctr" rtl="0" fontAlgn="base">
                        <a:spcBef>
                          <a:spcPts val="600"/>
                        </a:spcBef>
                        <a:spcAft>
                          <a:spcPts val="600"/>
                        </a:spcAft>
                      </a:pPr>
                      <a:r>
                        <a:rPr lang="en-US" sz="1600" b="0" i="1">
                          <a:solidFill>
                            <a:schemeClr val="accent6">
                              <a:lumMod val="50000"/>
                            </a:schemeClr>
                          </a:solidFill>
                          <a:effectLst/>
                        </a:rPr>
                        <a:t>Start PrEP with one dose every day for 7 consecutive days to achieve protective levels in your body. Alternative HIV prevention methods should be used during this time. ​</a:t>
                      </a:r>
                    </a:p>
                    <a:p>
                      <a:pPr algn="ctr" rtl="0" fontAlgn="base">
                        <a:spcBef>
                          <a:spcPts val="600"/>
                        </a:spcBef>
                        <a:spcAft>
                          <a:spcPts val="600"/>
                        </a:spcAft>
                      </a:pPr>
                      <a:endParaRPr lang="en-US" sz="1800" b="0" i="1">
                        <a:solidFill>
                          <a:schemeClr val="tx1"/>
                        </a:solidFill>
                        <a:effectLst/>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3738849"/>
                  </a:ext>
                </a:extLst>
              </a:tr>
              <a:tr h="2042296">
                <a:tc>
                  <a:txBody>
                    <a:bodyPr/>
                    <a:lstStyle/>
                    <a:p>
                      <a:pPr algn="ctr" rtl="0" fontAlgn="base">
                        <a:spcBef>
                          <a:spcPts val="600"/>
                        </a:spcBef>
                        <a:spcAft>
                          <a:spcPts val="600"/>
                        </a:spcAft>
                      </a:pPr>
                      <a:r>
                        <a:rPr lang="en-US" sz="1800" b="1" u="none" strike="noStrike">
                          <a:solidFill>
                            <a:schemeClr val="accent4"/>
                          </a:solidFill>
                          <a:effectLst/>
                        </a:rPr>
                        <a:t>Stopping oral PrEP​</a:t>
                      </a:r>
                    </a:p>
                    <a:p>
                      <a:pPr algn="ctr" rtl="0" fontAlgn="base">
                        <a:spcBef>
                          <a:spcPts val="600"/>
                        </a:spcBef>
                        <a:spcAft>
                          <a:spcPts val="600"/>
                        </a:spcAft>
                      </a:pPr>
                      <a:r>
                        <a:rPr lang="en-US" sz="1600" b="0" i="1" u="none" strike="noStrike">
                          <a:solidFill>
                            <a:schemeClr val="accent4">
                              <a:lumMod val="50000"/>
                            </a:schemeClr>
                          </a:solidFill>
                          <a:effectLst/>
                        </a:rPr>
                        <a:t>If you would like to stop taking oral PrEP, continue to take one dose every day until 2 days after the day of your last potential sexual exposure.</a:t>
                      </a:r>
                      <a:endParaRPr lang="en-US" sz="1600" b="0" i="1">
                        <a:solidFill>
                          <a:schemeClr val="accent4">
                            <a:lumMod val="50000"/>
                          </a:schemeClr>
                        </a:solidFill>
                        <a:effectLst/>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ase">
                        <a:spcBef>
                          <a:spcPts val="600"/>
                        </a:spcBef>
                        <a:spcAft>
                          <a:spcPts val="600"/>
                        </a:spcAft>
                      </a:pPr>
                      <a:r>
                        <a:rPr lang="en-US" sz="1800" b="1" u="none" strike="noStrike">
                          <a:solidFill>
                            <a:schemeClr val="accent4"/>
                          </a:solidFill>
                          <a:effectLst/>
                        </a:rPr>
                        <a:t>Stopping oral PrEP​</a:t>
                      </a:r>
                    </a:p>
                    <a:p>
                      <a:pPr algn="ctr" rtl="0" fontAlgn="base">
                        <a:spcBef>
                          <a:spcPts val="600"/>
                        </a:spcBef>
                        <a:spcAft>
                          <a:spcPts val="600"/>
                        </a:spcAft>
                      </a:pPr>
                      <a:r>
                        <a:rPr lang="en-US" sz="1600" b="0" i="1" u="none" strike="noStrike">
                          <a:solidFill>
                            <a:schemeClr val="accent4">
                              <a:lumMod val="50000"/>
                            </a:schemeClr>
                          </a:solidFill>
                          <a:effectLst/>
                        </a:rPr>
                        <a:t>If you would like to stop taking oral PrEP, continue taking one dose every day and stop 7 days after your last potential exposure to HIV. </a:t>
                      </a:r>
                      <a:endParaRPr lang="en-US" sz="1600" b="0" i="1">
                        <a:solidFill>
                          <a:schemeClr val="accent4">
                            <a:lumMod val="50000"/>
                          </a:schemeClr>
                        </a:solidFill>
                        <a:effectLst/>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33426615"/>
                  </a:ext>
                </a:extLst>
              </a:tr>
            </a:tbl>
          </a:graphicData>
        </a:graphic>
      </p:graphicFrame>
      <p:sp>
        <p:nvSpPr>
          <p:cNvPr id="7" name="Title 6">
            <a:extLst>
              <a:ext uri="{FF2B5EF4-FFF2-40B4-BE49-F238E27FC236}">
                <a16:creationId xmlns:a16="http://schemas.microsoft.com/office/drawing/2014/main" id="{F9F37A13-C0E8-D424-BBCF-89B2E863E41B}"/>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4000811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3156176-A740-0342-15BE-F57D33181100}"/>
              </a:ext>
            </a:extLst>
          </p:cNvPr>
          <p:cNvSpPr>
            <a:spLocks noGrp="1"/>
          </p:cNvSpPr>
          <p:nvPr>
            <p:ph type="body" sz="quarter" idx="15"/>
          </p:nvPr>
        </p:nvSpPr>
        <p:spPr/>
        <p:txBody>
          <a:bodyPr/>
          <a:lstStyle/>
          <a:p>
            <a:pPr algn="ctr"/>
            <a:r>
              <a:rPr lang="en-US" sz="2800"/>
              <a:t>Oral </a:t>
            </a:r>
            <a:r>
              <a:rPr lang="en-US" sz="2800" err="1"/>
              <a:t>PrEP</a:t>
            </a:r>
            <a:r>
              <a:rPr lang="en-US" sz="2800"/>
              <a:t> Follow-Up Visit Procedures​</a:t>
            </a:r>
          </a:p>
        </p:txBody>
      </p:sp>
      <p:graphicFrame>
        <p:nvGraphicFramePr>
          <p:cNvPr id="5" name="Table 8">
            <a:extLst>
              <a:ext uri="{FF2B5EF4-FFF2-40B4-BE49-F238E27FC236}">
                <a16:creationId xmlns:a16="http://schemas.microsoft.com/office/drawing/2014/main" id="{8A248C2D-1E55-5282-D340-077E2E12A9E5}"/>
              </a:ext>
            </a:extLst>
          </p:cNvPr>
          <p:cNvGraphicFramePr>
            <a:graphicFrameLocks noGrp="1"/>
          </p:cNvGraphicFramePr>
          <p:nvPr>
            <p:extLst>
              <p:ext uri="{D42A27DB-BD31-4B8C-83A1-F6EECF244321}">
                <p14:modId xmlns:p14="http://schemas.microsoft.com/office/powerpoint/2010/main" val="54495260"/>
              </p:ext>
            </p:extLst>
          </p:nvPr>
        </p:nvGraphicFramePr>
        <p:xfrm>
          <a:off x="560760" y="1842842"/>
          <a:ext cx="6291050" cy="6685597"/>
        </p:xfrm>
        <a:graphic>
          <a:graphicData uri="http://schemas.openxmlformats.org/drawingml/2006/table">
            <a:tbl>
              <a:tblPr firstRow="1" bandRow="1">
                <a:tableStyleId>{7DF18680-E054-41AD-8BC1-D1AEF772440D}</a:tableStyleId>
              </a:tblPr>
              <a:tblGrid>
                <a:gridCol w="3261876">
                  <a:extLst>
                    <a:ext uri="{9D8B030D-6E8A-4147-A177-3AD203B41FA5}">
                      <a16:colId xmlns:a16="http://schemas.microsoft.com/office/drawing/2014/main" val="2028361513"/>
                    </a:ext>
                  </a:extLst>
                </a:gridCol>
                <a:gridCol w="3029174">
                  <a:extLst>
                    <a:ext uri="{9D8B030D-6E8A-4147-A177-3AD203B41FA5}">
                      <a16:colId xmlns:a16="http://schemas.microsoft.com/office/drawing/2014/main" val="1309901514"/>
                    </a:ext>
                  </a:extLst>
                </a:gridCol>
              </a:tblGrid>
              <a:tr h="685813">
                <a:tc>
                  <a:txBody>
                    <a:bodyPr/>
                    <a:lstStyle/>
                    <a:p>
                      <a:pPr algn="ctr" rtl="0" fontAlgn="base"/>
                      <a:r>
                        <a:rPr lang="en-US" sz="2200" b="1">
                          <a:solidFill>
                            <a:schemeClr val="bg1"/>
                          </a:solidFill>
                          <a:effectLst/>
                        </a:rPr>
                        <a:t>Intervention​</a:t>
                      </a:r>
                      <a:endParaRPr lang="en-US" sz="2200" b="1" i="0">
                        <a:solidFill>
                          <a:schemeClr val="bg1"/>
                        </a:solidFill>
                        <a:effectLst/>
                        <a:latin typeface="+mn-lt"/>
                      </a:endParaRPr>
                    </a:p>
                  </a:txBody>
                  <a:tcPr marL="65912" marR="65912" marT="32956" marB="32956" anchor="ctr"/>
                </a:tc>
                <a:tc>
                  <a:txBody>
                    <a:bodyPr/>
                    <a:lstStyle/>
                    <a:p>
                      <a:pPr algn="ctr" rtl="0" fontAlgn="base"/>
                      <a:r>
                        <a:rPr lang="en-US" sz="2200" b="1">
                          <a:solidFill>
                            <a:schemeClr val="bg1"/>
                          </a:solidFill>
                          <a:effectLst/>
                        </a:rPr>
                        <a:t>Schedule Following PrEP Initiation​</a:t>
                      </a:r>
                      <a:endParaRPr lang="en-US" sz="2200" b="1" i="0">
                        <a:solidFill>
                          <a:schemeClr val="bg1"/>
                        </a:solidFill>
                        <a:effectLst/>
                        <a:latin typeface="+mn-lt"/>
                      </a:endParaRPr>
                    </a:p>
                  </a:txBody>
                  <a:tcPr marL="65912" marR="65912" marT="32956" marB="32956" anchor="ctr"/>
                </a:tc>
                <a:extLst>
                  <a:ext uri="{0D108BD9-81ED-4DB2-BD59-A6C34878D82A}">
                    <a16:rowId xmlns:a16="http://schemas.microsoft.com/office/drawing/2014/main" val="4016934346"/>
                  </a:ext>
                </a:extLst>
              </a:tr>
              <a:tr h="801560">
                <a:tc>
                  <a:txBody>
                    <a:bodyPr/>
                    <a:lstStyle/>
                    <a:p>
                      <a:pPr algn="l" rtl="0" fontAlgn="base"/>
                      <a:r>
                        <a:rPr lang="en-US" sz="1800" b="0">
                          <a:solidFill>
                            <a:srgbClr val="000000"/>
                          </a:solidFill>
                          <a:effectLst/>
                        </a:rPr>
                        <a:t>Confirmation of HIV negative status</a:t>
                      </a:r>
                      <a:endParaRPr lang="en-US" sz="1800" b="0" i="0">
                        <a:solidFill>
                          <a:srgbClr val="000000"/>
                        </a:solidFill>
                        <a:effectLst/>
                        <a:latin typeface="+mn-lt"/>
                      </a:endParaRPr>
                    </a:p>
                  </a:txBody>
                  <a:tcPr marL="65912" marR="65912" marT="32956" marB="32956" anchor="ctr"/>
                </a:tc>
                <a:tc>
                  <a:txBody>
                    <a:bodyPr/>
                    <a:lstStyle/>
                    <a:p>
                      <a:pPr marL="285750" indent="-285750" algn="l" rtl="0" fontAlgn="base">
                        <a:buFont typeface="Arial" panose="020B0604020202020204" pitchFamily="34" charset="0"/>
                        <a:buChar char="•"/>
                      </a:pPr>
                      <a:r>
                        <a:rPr lang="en-US" sz="1800" b="0">
                          <a:solidFill>
                            <a:srgbClr val="000000"/>
                          </a:solidFill>
                          <a:effectLst/>
                        </a:rPr>
                        <a:t>At one month follow-up ​</a:t>
                      </a:r>
                    </a:p>
                    <a:p>
                      <a:pPr marL="285750" indent="-285750" algn="l" rtl="0" fontAlgn="base">
                        <a:buFont typeface="Arial" panose="020B0604020202020204" pitchFamily="34" charset="0"/>
                        <a:buChar char="•"/>
                      </a:pPr>
                      <a:r>
                        <a:rPr lang="en-US" sz="1800" b="0">
                          <a:solidFill>
                            <a:srgbClr val="000000"/>
                          </a:solidFill>
                          <a:effectLst/>
                        </a:rPr>
                        <a:t>Every 3 months</a:t>
                      </a:r>
                      <a:endParaRPr lang="en-US" sz="1800" b="0" i="0">
                        <a:solidFill>
                          <a:srgbClr val="000000"/>
                        </a:solidFill>
                        <a:effectLst/>
                        <a:latin typeface="+mn-lt"/>
                      </a:endParaRPr>
                    </a:p>
                  </a:txBody>
                  <a:tcPr marL="65912" marR="65912" marT="32956" marB="32956" anchor="ctr"/>
                </a:tc>
                <a:extLst>
                  <a:ext uri="{0D108BD9-81ED-4DB2-BD59-A6C34878D82A}">
                    <a16:rowId xmlns:a16="http://schemas.microsoft.com/office/drawing/2014/main" val="1848349322"/>
                  </a:ext>
                </a:extLst>
              </a:tr>
              <a:tr h="513388">
                <a:tc>
                  <a:txBody>
                    <a:bodyPr/>
                    <a:lstStyle/>
                    <a:p>
                      <a:pPr algn="l" rtl="0" fontAlgn="base"/>
                      <a:r>
                        <a:rPr lang="en-US" sz="1800" b="0" u="none" strike="noStrike">
                          <a:solidFill>
                            <a:srgbClr val="000000"/>
                          </a:solidFill>
                          <a:effectLst/>
                        </a:rPr>
                        <a:t>Review the client’s HIV risk</a:t>
                      </a:r>
                      <a:endParaRPr lang="en-US" sz="1800" b="0" i="0">
                        <a:solidFill>
                          <a:srgbClr val="000000"/>
                        </a:solidFill>
                        <a:effectLst/>
                        <a:latin typeface="+mn-lt"/>
                      </a:endParaRPr>
                    </a:p>
                  </a:txBody>
                  <a:tcPr marL="65912" marR="65912" marT="32956" marB="32956" anchor="ctr"/>
                </a:tc>
                <a:tc>
                  <a:txBody>
                    <a:bodyPr/>
                    <a:lstStyle/>
                    <a:p>
                      <a:pPr marL="285750" indent="-285750" algn="l" rtl="0" fontAlgn="base">
                        <a:buFont typeface="Arial" panose="020B0604020202020204" pitchFamily="34" charset="0"/>
                        <a:buChar char="•"/>
                      </a:pPr>
                      <a:r>
                        <a:rPr lang="en-US" sz="1800" b="0" u="none" strike="noStrike">
                          <a:solidFill>
                            <a:srgbClr val="000000"/>
                          </a:solidFill>
                          <a:effectLst/>
                        </a:rPr>
                        <a:t>Every visit</a:t>
                      </a:r>
                      <a:endParaRPr lang="en-US" sz="1800" b="0" i="0">
                        <a:solidFill>
                          <a:srgbClr val="000000"/>
                        </a:solidFill>
                        <a:effectLst/>
                        <a:latin typeface="+mn-lt"/>
                      </a:endParaRPr>
                    </a:p>
                  </a:txBody>
                  <a:tcPr marL="65912" marR="65912" marT="32956" marB="32956" anchor="ctr"/>
                </a:tc>
                <a:extLst>
                  <a:ext uri="{0D108BD9-81ED-4DB2-BD59-A6C34878D82A}">
                    <a16:rowId xmlns:a16="http://schemas.microsoft.com/office/drawing/2014/main" val="3547454953"/>
                  </a:ext>
                </a:extLst>
              </a:tr>
              <a:tr h="513388">
                <a:tc>
                  <a:txBody>
                    <a:bodyPr/>
                    <a:lstStyle/>
                    <a:p>
                      <a:pPr algn="l" rtl="0" fontAlgn="base"/>
                      <a:r>
                        <a:rPr lang="en-US" sz="1800" b="0" u="none" strike="noStrike">
                          <a:solidFill>
                            <a:srgbClr val="000000"/>
                          </a:solidFill>
                          <a:effectLst/>
                        </a:rPr>
                        <a:t>Address side effects</a:t>
                      </a:r>
                      <a:endParaRPr lang="en-US" sz="1800" b="0" i="0">
                        <a:solidFill>
                          <a:srgbClr val="000000"/>
                        </a:solidFill>
                        <a:effectLst/>
                        <a:latin typeface="+mn-lt"/>
                      </a:endParaRPr>
                    </a:p>
                  </a:txBody>
                  <a:tcPr marL="65912" marR="65912" marT="32956" marB="32956" anchor="ctr"/>
                </a:tc>
                <a:tc>
                  <a:txBody>
                    <a:bodyPr/>
                    <a:lstStyle/>
                    <a:p>
                      <a:pPr marL="285750" indent="-285750" algn="l" rtl="0" fontAlgn="base">
                        <a:buFont typeface="Arial" panose="020B0604020202020204" pitchFamily="34" charset="0"/>
                        <a:buChar char="•"/>
                      </a:pPr>
                      <a:r>
                        <a:rPr lang="en-US" sz="1800" b="0" u="none" strike="noStrike">
                          <a:solidFill>
                            <a:srgbClr val="000000"/>
                          </a:solidFill>
                          <a:effectLst/>
                        </a:rPr>
                        <a:t>Every visit</a:t>
                      </a:r>
                      <a:endParaRPr lang="en-US" sz="1800" b="0" i="0">
                        <a:solidFill>
                          <a:srgbClr val="000000"/>
                        </a:solidFill>
                        <a:effectLst/>
                        <a:latin typeface="+mn-lt"/>
                      </a:endParaRPr>
                    </a:p>
                  </a:txBody>
                  <a:tcPr marL="65912" marR="65912" marT="32956" marB="32956" anchor="ctr"/>
                </a:tc>
                <a:extLst>
                  <a:ext uri="{0D108BD9-81ED-4DB2-BD59-A6C34878D82A}">
                    <a16:rowId xmlns:a16="http://schemas.microsoft.com/office/drawing/2014/main" val="2727410248"/>
                  </a:ext>
                </a:extLst>
              </a:tr>
              <a:tr h="580958">
                <a:tc>
                  <a:txBody>
                    <a:bodyPr/>
                    <a:lstStyle/>
                    <a:p>
                      <a:pPr algn="l" rtl="0" fontAlgn="base"/>
                      <a:r>
                        <a:rPr lang="en-US" sz="1800" b="0">
                          <a:solidFill>
                            <a:srgbClr val="000000"/>
                          </a:solidFill>
                          <a:effectLst/>
                        </a:rPr>
                        <a:t>Brief adherence evaluation and counseling</a:t>
                      </a:r>
                      <a:endParaRPr lang="en-US" sz="1800" b="0" i="0">
                        <a:solidFill>
                          <a:srgbClr val="000000"/>
                        </a:solidFill>
                        <a:effectLst/>
                        <a:latin typeface="+mn-lt"/>
                      </a:endParaRPr>
                    </a:p>
                  </a:txBody>
                  <a:tcPr marL="65912" marR="65912" marT="32956" marB="32956" anchor="ctr"/>
                </a:tc>
                <a:tc>
                  <a:txBody>
                    <a:bodyPr/>
                    <a:lstStyle/>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800" b="0" u="none" strike="noStrike">
                          <a:solidFill>
                            <a:srgbClr val="000000"/>
                          </a:solidFill>
                          <a:effectLst/>
                        </a:rPr>
                        <a:t>Every visit</a:t>
                      </a:r>
                      <a:endParaRPr lang="en-US" sz="1800" b="0" i="0" u="none" strike="noStrike">
                        <a:solidFill>
                          <a:srgbClr val="000000"/>
                        </a:solidFill>
                        <a:effectLst/>
                        <a:latin typeface="+mn-lt"/>
                      </a:endParaRPr>
                    </a:p>
                  </a:txBody>
                  <a:tcPr marL="65912" marR="65912" marT="32956" marB="32956" anchor="ctr"/>
                </a:tc>
                <a:extLst>
                  <a:ext uri="{0D108BD9-81ED-4DB2-BD59-A6C34878D82A}">
                    <a16:rowId xmlns:a16="http://schemas.microsoft.com/office/drawing/2014/main" val="483980598"/>
                  </a:ext>
                </a:extLst>
              </a:tr>
              <a:tr h="580958">
                <a:tc>
                  <a:txBody>
                    <a:bodyPr/>
                    <a:lstStyle/>
                    <a:p>
                      <a:pPr algn="l" rtl="0" fontAlgn="base"/>
                      <a:r>
                        <a:rPr lang="en-US" sz="1800" b="0">
                          <a:solidFill>
                            <a:srgbClr val="000000"/>
                          </a:solidFill>
                          <a:effectLst/>
                        </a:rPr>
                        <a:t>Determine need for creatinine clearance evaluation​</a:t>
                      </a:r>
                      <a:endParaRPr lang="en-US" sz="1800" b="0" i="0">
                        <a:solidFill>
                          <a:srgbClr val="000000"/>
                        </a:solidFill>
                        <a:effectLst/>
                        <a:latin typeface="+mn-lt"/>
                      </a:endParaRPr>
                    </a:p>
                  </a:txBody>
                  <a:tcPr marL="65912" marR="65912" marT="32956" marB="32956" anchor="ctr"/>
                </a:tc>
                <a:tc>
                  <a:txBody>
                    <a:bodyPr/>
                    <a:lstStyle/>
                    <a:p>
                      <a:pPr marL="285750" marR="0" lvl="0" indent="-28575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800" b="0" u="none" strike="noStrike">
                          <a:solidFill>
                            <a:srgbClr val="000000"/>
                          </a:solidFill>
                          <a:effectLst/>
                        </a:rPr>
                        <a:t>Every visit</a:t>
                      </a:r>
                      <a:endParaRPr lang="en-US" sz="1800" b="0" i="0">
                        <a:solidFill>
                          <a:srgbClr val="000000"/>
                        </a:solidFill>
                        <a:effectLst/>
                        <a:latin typeface="+mn-lt"/>
                      </a:endParaRPr>
                    </a:p>
                  </a:txBody>
                  <a:tcPr marL="65912" marR="65912" marT="32956" marB="32956" anchor="ctr"/>
                </a:tc>
                <a:extLst>
                  <a:ext uri="{0D108BD9-81ED-4DB2-BD59-A6C34878D82A}">
                    <a16:rowId xmlns:a16="http://schemas.microsoft.com/office/drawing/2014/main" val="2219310803"/>
                  </a:ext>
                </a:extLst>
              </a:tr>
              <a:tr h="580958">
                <a:tc>
                  <a:txBody>
                    <a:bodyPr/>
                    <a:lstStyle/>
                    <a:p>
                      <a:pPr algn="l" rtl="0" fontAlgn="base"/>
                      <a:r>
                        <a:rPr lang="en-US" sz="1800" b="0">
                          <a:solidFill>
                            <a:srgbClr val="000000"/>
                          </a:solidFill>
                          <a:effectLst/>
                        </a:rPr>
                        <a:t>Screening for hepatitis B and C virus (optional)</a:t>
                      </a:r>
                      <a:endParaRPr lang="en-US" sz="1800" b="0" i="0">
                        <a:solidFill>
                          <a:srgbClr val="000000"/>
                        </a:solidFill>
                        <a:effectLst/>
                        <a:latin typeface="+mn-lt"/>
                      </a:endParaRPr>
                    </a:p>
                  </a:txBody>
                  <a:tcPr marL="65912" marR="65912" marT="32956" marB="32956" anchor="ctr"/>
                </a:tc>
                <a:tc>
                  <a:txBody>
                    <a:bodyPr/>
                    <a:lstStyle/>
                    <a:p>
                      <a:pPr marL="285750" indent="-285750" algn="l" rtl="0" fontAlgn="base">
                        <a:buFont typeface="Arial" panose="020B0604020202020204" pitchFamily="34" charset="0"/>
                        <a:buChar char="•"/>
                      </a:pPr>
                      <a:r>
                        <a:rPr lang="en-US" sz="1800" b="0">
                          <a:solidFill>
                            <a:srgbClr val="000000"/>
                          </a:solidFill>
                          <a:effectLst/>
                        </a:rPr>
                        <a:t>Once within 3 months of initiation </a:t>
                      </a:r>
                      <a:endParaRPr lang="en-US" sz="1800" b="0" i="0">
                        <a:solidFill>
                          <a:srgbClr val="000000"/>
                        </a:solidFill>
                        <a:effectLst/>
                        <a:latin typeface="+mn-lt"/>
                      </a:endParaRPr>
                    </a:p>
                  </a:txBody>
                  <a:tcPr marL="65912" marR="65912" marT="32956" marB="32956" anchor="ctr"/>
                </a:tc>
                <a:extLst>
                  <a:ext uri="{0D108BD9-81ED-4DB2-BD59-A6C34878D82A}">
                    <a16:rowId xmlns:a16="http://schemas.microsoft.com/office/drawing/2014/main" val="2494942338"/>
                  </a:ext>
                </a:extLst>
              </a:tr>
              <a:tr h="1644797">
                <a:tc>
                  <a:txBody>
                    <a:bodyPr/>
                    <a:lstStyle/>
                    <a:p>
                      <a:pPr marL="0" indent="0" algn="l" fontAlgn="base">
                        <a:spcBef>
                          <a:spcPts val="600"/>
                        </a:spcBef>
                        <a:buFont typeface="Arial" panose="020B0604020202020204" pitchFamily="34" charset="0"/>
                        <a:buNone/>
                      </a:pPr>
                      <a:r>
                        <a:rPr lang="en-US" sz="1800" b="0" kern="1200">
                          <a:solidFill>
                            <a:srgbClr val="000000"/>
                          </a:solidFill>
                          <a:effectLst/>
                        </a:rPr>
                        <a:t>Counsel on stopping/ starting PrEP, acute HIV symptoms and advise to come back as soon as possible for evaluation if symptoms occur​</a:t>
                      </a:r>
                      <a:endParaRPr lang="en-US" sz="1800" b="0" i="0" kern="1200">
                        <a:solidFill>
                          <a:srgbClr val="000000"/>
                        </a:solidFill>
                        <a:effectLst/>
                        <a:latin typeface="Calibri" panose="020F0502020204030204" pitchFamily="34" charset="0"/>
                        <a:ea typeface="+mn-ea"/>
                        <a:cs typeface="+mn-cs"/>
                      </a:endParaRPr>
                    </a:p>
                  </a:txBody>
                  <a:tcPr marL="83697" marR="83697" marT="41848" marB="41848" anchor="ctr"/>
                </a:tc>
                <a:tc>
                  <a:txBody>
                    <a:bodyPr/>
                    <a:lstStyle/>
                    <a:p>
                      <a:pPr marL="285750" indent="-285750" algn="l" fontAlgn="base">
                        <a:spcBef>
                          <a:spcPts val="600"/>
                        </a:spcBef>
                        <a:buFont typeface="Arial" panose="020B0604020202020204" pitchFamily="34" charset="0"/>
                        <a:buChar char="•"/>
                      </a:pPr>
                      <a:r>
                        <a:rPr lang="en-US" sz="1800" b="0" kern="1200">
                          <a:solidFill>
                            <a:srgbClr val="000000"/>
                          </a:solidFill>
                          <a:effectLst/>
                        </a:rPr>
                        <a:t>Every visit</a:t>
                      </a:r>
                      <a:endParaRPr lang="en-US" sz="1800" b="0" i="0" kern="1200">
                        <a:solidFill>
                          <a:srgbClr val="000000"/>
                        </a:solidFill>
                        <a:effectLst/>
                        <a:latin typeface="Calibri" panose="020F0502020204030204" pitchFamily="34" charset="0"/>
                        <a:ea typeface="+mn-ea"/>
                        <a:cs typeface="+mn-cs"/>
                      </a:endParaRPr>
                    </a:p>
                  </a:txBody>
                  <a:tcPr marL="83697" marR="83697" marT="41848" marB="41848" anchor="ctr"/>
                </a:tc>
                <a:extLst>
                  <a:ext uri="{0D108BD9-81ED-4DB2-BD59-A6C34878D82A}">
                    <a16:rowId xmlns:a16="http://schemas.microsoft.com/office/drawing/2014/main" val="1159699287"/>
                  </a:ext>
                </a:extLst>
              </a:tr>
              <a:tr h="529426">
                <a:tc>
                  <a:txBody>
                    <a:bodyPr/>
                    <a:lstStyle/>
                    <a:p>
                      <a:pPr algn="l" fontAlgn="base">
                        <a:spcBef>
                          <a:spcPts val="600"/>
                        </a:spcBef>
                      </a:pPr>
                      <a:r>
                        <a:rPr lang="en-US" sz="1800" b="0" kern="1200">
                          <a:solidFill>
                            <a:srgbClr val="000000"/>
                          </a:solidFill>
                          <a:effectLst/>
                        </a:rPr>
                        <a:t>Provide STI screening, condoms and contraception</a:t>
                      </a:r>
                      <a:endParaRPr lang="en-US" sz="1800" b="0" i="0" kern="1200">
                        <a:solidFill>
                          <a:srgbClr val="000000"/>
                        </a:solidFill>
                        <a:effectLst/>
                        <a:latin typeface="Calibri" panose="020F0502020204030204" pitchFamily="34" charset="0"/>
                        <a:ea typeface="+mn-ea"/>
                        <a:cs typeface="+mn-cs"/>
                      </a:endParaRPr>
                    </a:p>
                  </a:txBody>
                  <a:tcPr marL="83697" marR="83697" marT="41848" marB="41848" anchor="ctr"/>
                </a:tc>
                <a:tc>
                  <a:txBody>
                    <a:bodyPr/>
                    <a:lstStyle/>
                    <a:p>
                      <a:pPr marL="285750" indent="-285750" algn="l" fontAlgn="base">
                        <a:spcBef>
                          <a:spcPts val="600"/>
                        </a:spcBef>
                        <a:buFont typeface="Arial" panose="020B0604020202020204" pitchFamily="34" charset="0"/>
                        <a:buChar char="•"/>
                      </a:pPr>
                      <a:r>
                        <a:rPr lang="en-US" sz="1800" b="0" kern="1200">
                          <a:solidFill>
                            <a:srgbClr val="000000"/>
                          </a:solidFill>
                          <a:effectLst/>
                        </a:rPr>
                        <a:t>Every visit, and as needed</a:t>
                      </a:r>
                      <a:endParaRPr lang="en-US" sz="1800" b="0" i="0" kern="1200">
                        <a:solidFill>
                          <a:srgbClr val="000000"/>
                        </a:solidFill>
                        <a:effectLst/>
                        <a:latin typeface="Calibri" panose="020F0502020204030204" pitchFamily="34" charset="0"/>
                        <a:ea typeface="+mn-ea"/>
                        <a:cs typeface="+mn-cs"/>
                      </a:endParaRPr>
                    </a:p>
                  </a:txBody>
                  <a:tcPr marL="83697" marR="83697" marT="41848" marB="41848" anchor="ctr"/>
                </a:tc>
                <a:extLst>
                  <a:ext uri="{0D108BD9-81ED-4DB2-BD59-A6C34878D82A}">
                    <a16:rowId xmlns:a16="http://schemas.microsoft.com/office/drawing/2014/main" val="3712198797"/>
                  </a:ext>
                </a:extLst>
              </a:tr>
            </a:tbl>
          </a:graphicData>
        </a:graphic>
      </p:graphicFrame>
      <p:sp>
        <p:nvSpPr>
          <p:cNvPr id="2" name="TextBox 1">
            <a:extLst>
              <a:ext uri="{FF2B5EF4-FFF2-40B4-BE49-F238E27FC236}">
                <a16:creationId xmlns:a16="http://schemas.microsoft.com/office/drawing/2014/main" id="{26E72926-3A63-8BC4-EDB6-891AF9B51FBD}"/>
              </a:ext>
            </a:extLst>
          </p:cNvPr>
          <p:cNvSpPr txBox="1"/>
          <p:nvPr/>
        </p:nvSpPr>
        <p:spPr>
          <a:xfrm>
            <a:off x="360218" y="9527409"/>
            <a:ext cx="2015290" cy="246221"/>
          </a:xfrm>
          <a:prstGeom prst="rect">
            <a:avLst/>
          </a:prstGeom>
          <a:noFill/>
        </p:spPr>
        <p:txBody>
          <a:bodyPr wrap="square" rtlCol="0">
            <a:spAutoFit/>
          </a:bodyPr>
          <a:lstStyle/>
          <a:p>
            <a:r>
              <a:rPr lang="en-US" sz="1000">
                <a:solidFill>
                  <a:schemeClr val="tx1">
                    <a:lumMod val="50000"/>
                  </a:schemeClr>
                </a:solidFill>
              </a:rPr>
              <a:t>STI = sexually transmitted infection</a:t>
            </a:r>
          </a:p>
        </p:txBody>
      </p:sp>
      <p:sp>
        <p:nvSpPr>
          <p:cNvPr id="8" name="Title 6">
            <a:extLst>
              <a:ext uri="{FF2B5EF4-FFF2-40B4-BE49-F238E27FC236}">
                <a16:creationId xmlns:a16="http://schemas.microsoft.com/office/drawing/2014/main" id="{F624E5FB-38F9-D6F2-6BC1-FD91B2117E5E}"/>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4157125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6E0F463A-0163-9874-DA19-B47795EA9FE4}"/>
              </a:ext>
            </a:extLst>
          </p:cNvPr>
          <p:cNvGraphicFramePr>
            <a:graphicFrameLocks noGrp="1"/>
          </p:cNvGraphicFramePr>
          <p:nvPr>
            <p:ph idx="10"/>
            <p:extLst>
              <p:ext uri="{D42A27DB-BD31-4B8C-83A1-F6EECF244321}">
                <p14:modId xmlns:p14="http://schemas.microsoft.com/office/powerpoint/2010/main" val="543520262"/>
              </p:ext>
            </p:extLst>
          </p:nvPr>
        </p:nvGraphicFramePr>
        <p:xfrm>
          <a:off x="558428" y="2090738"/>
          <a:ext cx="6310312" cy="7073302"/>
        </p:xfrm>
        <a:graphic>
          <a:graphicData uri="http://schemas.openxmlformats.org/drawingml/2006/table">
            <a:tbl>
              <a:tblPr firstRow="1" bandRow="1">
                <a:tableStyleId>{93296810-A885-4BE3-A3E7-6D5BEEA58F35}</a:tableStyleId>
              </a:tblPr>
              <a:tblGrid>
                <a:gridCol w="3155156">
                  <a:extLst>
                    <a:ext uri="{9D8B030D-6E8A-4147-A177-3AD203B41FA5}">
                      <a16:colId xmlns:a16="http://schemas.microsoft.com/office/drawing/2014/main" val="2121120698"/>
                    </a:ext>
                  </a:extLst>
                </a:gridCol>
                <a:gridCol w="3155156">
                  <a:extLst>
                    <a:ext uri="{9D8B030D-6E8A-4147-A177-3AD203B41FA5}">
                      <a16:colId xmlns:a16="http://schemas.microsoft.com/office/drawing/2014/main" val="2513490542"/>
                    </a:ext>
                  </a:extLst>
                </a:gridCol>
              </a:tblGrid>
              <a:tr h="702982">
                <a:tc>
                  <a:txBody>
                    <a:bodyPr/>
                    <a:lstStyle/>
                    <a:p>
                      <a:pPr algn="ctr"/>
                      <a:r>
                        <a:rPr lang="en-US" sz="1800">
                          <a:solidFill>
                            <a:schemeClr val="bg1"/>
                          </a:solidFill>
                        </a:rPr>
                        <a:t>Open-ended questions </a:t>
                      </a:r>
                    </a:p>
                    <a:p>
                      <a:pPr algn="ctr"/>
                      <a:r>
                        <a:rPr lang="en-US" sz="1800">
                          <a:solidFill>
                            <a:schemeClr val="bg1"/>
                          </a:solidFill>
                        </a:rPr>
                        <a:t>about adherence​</a:t>
                      </a:r>
                    </a:p>
                  </a:txBody>
                  <a:tcPr/>
                </a:tc>
                <a:tc>
                  <a:txBody>
                    <a:bodyPr/>
                    <a:lstStyle/>
                    <a:p>
                      <a:pPr algn="ctr"/>
                      <a:r>
                        <a:rPr lang="en-US" sz="1800">
                          <a:solidFill>
                            <a:schemeClr val="bg1"/>
                          </a:solidFill>
                        </a:rPr>
                        <a:t>Strategies to help with </a:t>
                      </a:r>
                    </a:p>
                    <a:p>
                      <a:pPr algn="ctr"/>
                      <a:r>
                        <a:rPr lang="en-US" sz="1800" err="1">
                          <a:solidFill>
                            <a:schemeClr val="bg1"/>
                          </a:solidFill>
                        </a:rPr>
                        <a:t>PrEP</a:t>
                      </a:r>
                      <a:r>
                        <a:rPr lang="en-US" sz="1800">
                          <a:solidFill>
                            <a:schemeClr val="bg1"/>
                          </a:solidFill>
                        </a:rPr>
                        <a:t> adherence</a:t>
                      </a:r>
                    </a:p>
                  </a:txBody>
                  <a:tcPr/>
                </a:tc>
                <a:extLst>
                  <a:ext uri="{0D108BD9-81ED-4DB2-BD59-A6C34878D82A}">
                    <a16:rowId xmlns:a16="http://schemas.microsoft.com/office/drawing/2014/main" val="3790996791"/>
                  </a:ext>
                </a:extLst>
              </a:tr>
              <a:tr h="5695187">
                <a:tc>
                  <a:txBody>
                    <a:bodyPr/>
                    <a:lstStyle/>
                    <a:p>
                      <a:pPr marL="285750" indent="-285750">
                        <a:spcBef>
                          <a:spcPts val="600"/>
                        </a:spcBef>
                        <a:spcAft>
                          <a:spcPts val="600"/>
                        </a:spcAft>
                        <a:buFont typeface="Arial" panose="020B0604020202020204" pitchFamily="34" charset="0"/>
                        <a:buChar char="•"/>
                      </a:pPr>
                      <a:r>
                        <a:rPr lang="en-US" sz="1800" i="1">
                          <a:solidFill>
                            <a:srgbClr val="000000"/>
                          </a:solidFill>
                        </a:rPr>
                        <a:t>How has it been for you to take PrEP? ​</a:t>
                      </a:r>
                    </a:p>
                    <a:p>
                      <a:pPr marL="285750" indent="-285750">
                        <a:spcBef>
                          <a:spcPts val="600"/>
                        </a:spcBef>
                        <a:spcAft>
                          <a:spcPts val="600"/>
                        </a:spcAft>
                        <a:buFont typeface="Arial" panose="020B0604020202020204" pitchFamily="34" charset="0"/>
                        <a:buChar char="•"/>
                      </a:pPr>
                      <a:r>
                        <a:rPr lang="en-US" sz="1800" i="1">
                          <a:solidFill>
                            <a:srgbClr val="000000"/>
                          </a:solidFill>
                        </a:rPr>
                        <a:t>What side effects have you had, if any? ​</a:t>
                      </a:r>
                    </a:p>
                    <a:p>
                      <a:pPr marL="285750" indent="-285750">
                        <a:spcBef>
                          <a:spcPts val="600"/>
                        </a:spcBef>
                        <a:spcAft>
                          <a:spcPts val="600"/>
                        </a:spcAft>
                        <a:buFont typeface="Arial" panose="020B0604020202020204" pitchFamily="34" charset="0"/>
                        <a:buChar char="•"/>
                      </a:pPr>
                      <a:r>
                        <a:rPr lang="en-US" sz="1800" i="1">
                          <a:solidFill>
                            <a:srgbClr val="000000"/>
                          </a:solidFill>
                        </a:rPr>
                        <a:t>What or who helps you remember to take your pill? ​</a:t>
                      </a:r>
                    </a:p>
                    <a:p>
                      <a:pPr marL="285750" indent="-285750">
                        <a:spcBef>
                          <a:spcPts val="600"/>
                        </a:spcBef>
                        <a:spcAft>
                          <a:spcPts val="600"/>
                        </a:spcAft>
                        <a:buFont typeface="Arial" panose="020B0604020202020204" pitchFamily="34" charset="0"/>
                        <a:buChar char="•"/>
                      </a:pPr>
                      <a:r>
                        <a:rPr lang="en-US" sz="1800" i="1">
                          <a:solidFill>
                            <a:srgbClr val="000000"/>
                          </a:solidFill>
                        </a:rPr>
                        <a:t>What challenges do you experience in taking the pills? When are you more likely to forget? ​</a:t>
                      </a:r>
                    </a:p>
                    <a:p>
                      <a:pPr marL="285750" indent="-285750">
                        <a:spcBef>
                          <a:spcPts val="600"/>
                        </a:spcBef>
                        <a:spcAft>
                          <a:spcPts val="600"/>
                        </a:spcAft>
                        <a:buFont typeface="Arial" panose="020B0604020202020204" pitchFamily="34" charset="0"/>
                        <a:buChar char="•"/>
                      </a:pPr>
                      <a:r>
                        <a:rPr lang="en-US" sz="1800" i="1">
                          <a:solidFill>
                            <a:srgbClr val="000000"/>
                          </a:solidFill>
                        </a:rPr>
                        <a:t>What are your concerns about missing PrEP pills? ​</a:t>
                      </a:r>
                    </a:p>
                    <a:p>
                      <a:pPr marL="285750" indent="-285750">
                        <a:spcBef>
                          <a:spcPts val="600"/>
                        </a:spcBef>
                        <a:spcAft>
                          <a:spcPts val="600"/>
                        </a:spcAft>
                        <a:buFont typeface="Arial" panose="020B0604020202020204" pitchFamily="34" charset="0"/>
                        <a:buChar char="•"/>
                      </a:pPr>
                      <a:r>
                        <a:rPr lang="en-US" sz="1800" i="1">
                          <a:solidFill>
                            <a:srgbClr val="000000"/>
                          </a:solidFill>
                        </a:rPr>
                        <a:t>What have been your experiences with missing PrEP doses? ​</a:t>
                      </a:r>
                    </a:p>
                    <a:p>
                      <a:pPr marL="285750" indent="-285750">
                        <a:spcBef>
                          <a:spcPts val="600"/>
                        </a:spcBef>
                        <a:spcAft>
                          <a:spcPts val="600"/>
                        </a:spcAft>
                        <a:buFont typeface="Arial" panose="020B0604020202020204" pitchFamily="34" charset="0"/>
                        <a:buChar char="•"/>
                      </a:pPr>
                      <a:r>
                        <a:rPr lang="en-US" sz="1800" i="1">
                          <a:solidFill>
                            <a:srgbClr val="000000"/>
                          </a:solidFill>
                        </a:rPr>
                        <a:t>What helps or might help you to take your pills regularly?</a:t>
                      </a:r>
                    </a:p>
                  </a:txBody>
                  <a:tcPr/>
                </a:tc>
                <a:tc>
                  <a:txBody>
                    <a:bodyPr/>
                    <a:lstStyle/>
                    <a:p>
                      <a:pPr marL="285750" indent="-285750">
                        <a:spcBef>
                          <a:spcPts val="600"/>
                        </a:spcBef>
                        <a:spcAft>
                          <a:spcPts val="600"/>
                        </a:spcAft>
                        <a:buFont typeface="Arial" panose="020B0604020202020204" pitchFamily="34" charset="0"/>
                        <a:buChar char="•"/>
                      </a:pPr>
                      <a:r>
                        <a:rPr lang="en-US" sz="1800" i="1">
                          <a:solidFill>
                            <a:srgbClr val="000000"/>
                          </a:solidFill>
                        </a:rPr>
                        <a:t>Use a pillbox ​</a:t>
                      </a:r>
                    </a:p>
                    <a:p>
                      <a:pPr marL="285750" indent="-285750">
                        <a:spcBef>
                          <a:spcPts val="600"/>
                        </a:spcBef>
                        <a:spcAft>
                          <a:spcPts val="600"/>
                        </a:spcAft>
                        <a:buFont typeface="Arial" panose="020B0604020202020204" pitchFamily="34" charset="0"/>
                        <a:buChar char="•"/>
                      </a:pPr>
                      <a:r>
                        <a:rPr lang="en-US" sz="1800" i="1">
                          <a:solidFill>
                            <a:srgbClr val="000000"/>
                          </a:solidFill>
                        </a:rPr>
                        <a:t>Take the pill at the same time every day</a:t>
                      </a:r>
                    </a:p>
                    <a:p>
                      <a:pPr marL="285750" indent="-285750">
                        <a:spcBef>
                          <a:spcPts val="600"/>
                        </a:spcBef>
                        <a:spcAft>
                          <a:spcPts val="600"/>
                        </a:spcAft>
                        <a:buFont typeface="Arial" panose="020B0604020202020204" pitchFamily="34" charset="0"/>
                        <a:buChar char="•"/>
                      </a:pPr>
                      <a:r>
                        <a:rPr lang="en-US" sz="1800" i="1">
                          <a:solidFill>
                            <a:srgbClr val="000000"/>
                          </a:solidFill>
                        </a:rPr>
                        <a:t>Link PrEP to daily routine or event like brushing teeth or eating breakfast</a:t>
                      </a:r>
                    </a:p>
                    <a:p>
                      <a:pPr marL="285750" indent="-285750">
                        <a:spcBef>
                          <a:spcPts val="600"/>
                        </a:spcBef>
                        <a:spcAft>
                          <a:spcPts val="600"/>
                        </a:spcAft>
                        <a:buFont typeface="Arial" panose="020B0604020202020204" pitchFamily="34" charset="0"/>
                        <a:buChar char="•"/>
                      </a:pPr>
                      <a:r>
                        <a:rPr lang="en-US" sz="1800" i="1">
                          <a:solidFill>
                            <a:srgbClr val="000000"/>
                          </a:solidFill>
                        </a:rPr>
                        <a:t>Take PrEP pills with other daily medicines</a:t>
                      </a:r>
                    </a:p>
                    <a:p>
                      <a:pPr marL="285750" indent="-285750">
                        <a:spcBef>
                          <a:spcPts val="600"/>
                        </a:spcBef>
                        <a:spcAft>
                          <a:spcPts val="600"/>
                        </a:spcAft>
                        <a:buFont typeface="Arial" panose="020B0604020202020204" pitchFamily="34" charset="0"/>
                        <a:buChar char="•"/>
                      </a:pPr>
                      <a:r>
                        <a:rPr lang="en-US" sz="1800" i="1">
                          <a:solidFill>
                            <a:srgbClr val="000000"/>
                          </a:solidFill>
                        </a:rPr>
                        <a:t>Use reminder alarms, text messages, or a calendar</a:t>
                      </a:r>
                    </a:p>
                    <a:p>
                      <a:pPr marL="285750" indent="-285750">
                        <a:spcBef>
                          <a:spcPts val="600"/>
                        </a:spcBef>
                        <a:spcAft>
                          <a:spcPts val="600"/>
                        </a:spcAft>
                        <a:buFont typeface="Arial" panose="020B0604020202020204" pitchFamily="34" charset="0"/>
                        <a:buChar char="•"/>
                      </a:pPr>
                      <a:r>
                        <a:rPr lang="en-US" sz="1800" i="1">
                          <a:solidFill>
                            <a:srgbClr val="000000"/>
                          </a:solidFill>
                        </a:rPr>
                        <a:t>Have more support from your partner, a family member, or a friend</a:t>
                      </a:r>
                    </a:p>
                    <a:p>
                      <a:pPr marL="285750" indent="-285750">
                        <a:spcBef>
                          <a:spcPts val="600"/>
                        </a:spcBef>
                        <a:spcAft>
                          <a:spcPts val="600"/>
                        </a:spcAft>
                        <a:buFont typeface="Arial" panose="020B0604020202020204" pitchFamily="34" charset="0"/>
                        <a:buChar char="•"/>
                      </a:pPr>
                      <a:r>
                        <a:rPr lang="en-US" sz="1800" i="1">
                          <a:solidFill>
                            <a:srgbClr val="000000"/>
                          </a:solidFill>
                        </a:rPr>
                        <a:t>Have a back-up supply of pills in a bag or purse​</a:t>
                      </a:r>
                    </a:p>
                    <a:p>
                      <a:pPr marL="285750" indent="-285750">
                        <a:spcBef>
                          <a:spcPts val="600"/>
                        </a:spcBef>
                        <a:spcAft>
                          <a:spcPts val="600"/>
                        </a:spcAft>
                        <a:buFont typeface="Arial" panose="020B0604020202020204" pitchFamily="34" charset="0"/>
                        <a:buChar char="•"/>
                      </a:pPr>
                      <a:r>
                        <a:rPr lang="en-US" sz="1800" i="1">
                          <a:solidFill>
                            <a:srgbClr val="000000"/>
                          </a:solidFill>
                        </a:rPr>
                        <a:t>Carry extra pills in case routines are disrupted, e.g., stay out overnight, go on holiday</a:t>
                      </a:r>
                    </a:p>
                  </a:txBody>
                  <a:tcPr/>
                </a:tc>
                <a:extLst>
                  <a:ext uri="{0D108BD9-81ED-4DB2-BD59-A6C34878D82A}">
                    <a16:rowId xmlns:a16="http://schemas.microsoft.com/office/drawing/2014/main" val="3195941827"/>
                  </a:ext>
                </a:extLst>
              </a:tr>
            </a:tbl>
          </a:graphicData>
        </a:graphic>
      </p:graphicFrame>
      <p:sp>
        <p:nvSpPr>
          <p:cNvPr id="3" name="Text Placeholder 2">
            <a:extLst>
              <a:ext uri="{FF2B5EF4-FFF2-40B4-BE49-F238E27FC236}">
                <a16:creationId xmlns:a16="http://schemas.microsoft.com/office/drawing/2014/main" id="{3DD1D044-D63F-6B10-01A2-907191E11C2F}"/>
              </a:ext>
            </a:extLst>
          </p:cNvPr>
          <p:cNvSpPr>
            <a:spLocks noGrp="1"/>
          </p:cNvSpPr>
          <p:nvPr>
            <p:ph type="body" sz="quarter" idx="15"/>
          </p:nvPr>
        </p:nvSpPr>
        <p:spPr>
          <a:xfrm>
            <a:off x="558428" y="641030"/>
            <a:ext cx="6307980" cy="744370"/>
          </a:xfrm>
        </p:spPr>
        <p:txBody>
          <a:bodyPr/>
          <a:lstStyle/>
          <a:p>
            <a:pPr algn="ctr"/>
            <a:r>
              <a:rPr lang="en-US"/>
              <a:t>Discussion Prompts for Daily Oral </a:t>
            </a:r>
            <a:r>
              <a:rPr lang="en-US" err="1"/>
              <a:t>PrEP</a:t>
            </a:r>
            <a:r>
              <a:rPr lang="en-US"/>
              <a:t> Follow-Up Visits ​</a:t>
            </a:r>
          </a:p>
        </p:txBody>
      </p:sp>
      <p:sp>
        <p:nvSpPr>
          <p:cNvPr id="7" name="Title 6">
            <a:extLst>
              <a:ext uri="{FF2B5EF4-FFF2-40B4-BE49-F238E27FC236}">
                <a16:creationId xmlns:a16="http://schemas.microsoft.com/office/drawing/2014/main" id="{C3162E03-16CB-E813-D495-FB6DD1AF7DC5}"/>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68932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D1F900-1E97-6DEE-6F9D-41D9D6830130}"/>
              </a:ext>
            </a:extLst>
          </p:cNvPr>
          <p:cNvSpPr>
            <a:spLocks noGrp="1"/>
          </p:cNvSpPr>
          <p:nvPr>
            <p:ph type="body" sz="quarter" idx="15"/>
          </p:nvPr>
        </p:nvSpPr>
        <p:spPr/>
        <p:txBody>
          <a:bodyPr/>
          <a:lstStyle/>
          <a:p>
            <a:pPr algn="ctr"/>
            <a:r>
              <a:rPr lang="en-US"/>
              <a:t>Oral Daily </a:t>
            </a:r>
            <a:r>
              <a:rPr lang="en-US" err="1"/>
              <a:t>PrEP</a:t>
            </a:r>
            <a:r>
              <a:rPr lang="en-US"/>
              <a:t> Eligibility Criteria</a:t>
            </a:r>
          </a:p>
        </p:txBody>
      </p:sp>
      <p:graphicFrame>
        <p:nvGraphicFramePr>
          <p:cNvPr id="12" name="Table 6">
            <a:extLst>
              <a:ext uri="{FF2B5EF4-FFF2-40B4-BE49-F238E27FC236}">
                <a16:creationId xmlns:a16="http://schemas.microsoft.com/office/drawing/2014/main" id="{40254C7A-A5A0-7953-3B66-04DE91551632}"/>
              </a:ext>
            </a:extLst>
          </p:cNvPr>
          <p:cNvGraphicFramePr>
            <a:graphicFrameLocks noGrp="1"/>
          </p:cNvGraphicFramePr>
          <p:nvPr>
            <p:extLst>
              <p:ext uri="{D42A27DB-BD31-4B8C-83A1-F6EECF244321}">
                <p14:modId xmlns:p14="http://schemas.microsoft.com/office/powerpoint/2010/main" val="2176995831"/>
              </p:ext>
            </p:extLst>
          </p:nvPr>
        </p:nvGraphicFramePr>
        <p:xfrm>
          <a:off x="559456" y="1747520"/>
          <a:ext cx="6307981" cy="6827140"/>
        </p:xfrm>
        <a:graphic>
          <a:graphicData uri="http://schemas.openxmlformats.org/drawingml/2006/table">
            <a:tbl>
              <a:tblPr bandRow="1"/>
              <a:tblGrid>
                <a:gridCol w="783127">
                  <a:extLst>
                    <a:ext uri="{9D8B030D-6E8A-4147-A177-3AD203B41FA5}">
                      <a16:colId xmlns:a16="http://schemas.microsoft.com/office/drawing/2014/main" val="88375935"/>
                    </a:ext>
                  </a:extLst>
                </a:gridCol>
                <a:gridCol w="5524854">
                  <a:extLst>
                    <a:ext uri="{9D8B030D-6E8A-4147-A177-3AD203B41FA5}">
                      <a16:colId xmlns:a16="http://schemas.microsoft.com/office/drawing/2014/main" val="2550204581"/>
                    </a:ext>
                  </a:extLst>
                </a:gridCol>
              </a:tblGrid>
              <a:tr h="136542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800" b="0" i="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a:solidFill>
                            <a:schemeClr val="bg1"/>
                          </a:solidFill>
                          <a:effectLst/>
                          <a:latin typeface="Calibri" panose="020F0502020204030204" pitchFamily="34" charset="0"/>
                        </a:rPr>
                        <a:t>HIV seronegative</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8A5"/>
                    </a:solidFill>
                  </a:tcPr>
                </a:tc>
                <a:extLst>
                  <a:ext uri="{0D108BD9-81ED-4DB2-BD59-A6C34878D82A}">
                    <a16:rowId xmlns:a16="http://schemas.microsoft.com/office/drawing/2014/main" val="1352558444"/>
                  </a:ext>
                </a:extLst>
              </a:tr>
              <a:tr h="136542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8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a:solidFill>
                            <a:schemeClr val="bg1"/>
                          </a:solidFill>
                          <a:effectLst/>
                          <a:latin typeface="Calibri" panose="020F0502020204030204" pitchFamily="34" charset="0"/>
                        </a:rPr>
                        <a:t>No suspicion of acute HIV infection</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5DE"/>
                    </a:solidFill>
                  </a:tcPr>
                </a:tc>
                <a:extLst>
                  <a:ext uri="{0D108BD9-81ED-4DB2-BD59-A6C34878D82A}">
                    <a16:rowId xmlns:a16="http://schemas.microsoft.com/office/drawing/2014/main" val="1936848373"/>
                  </a:ext>
                </a:extLst>
              </a:tr>
              <a:tr h="136542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8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a:solidFill>
                            <a:schemeClr val="bg1"/>
                          </a:solidFill>
                          <a:effectLst/>
                          <a:latin typeface="Calibri" panose="020F0502020204030204" pitchFamily="34" charset="0"/>
                        </a:rPr>
                        <a:t>At substantial risk for HIV infection or requesting </a:t>
                      </a:r>
                      <a:r>
                        <a:rPr lang="en-US" sz="2800" b="0" i="0" err="1">
                          <a:solidFill>
                            <a:schemeClr val="bg1"/>
                          </a:solidFill>
                          <a:effectLst/>
                          <a:latin typeface="Calibri" panose="020F0502020204030204" pitchFamily="34" charset="0"/>
                        </a:rPr>
                        <a:t>PrEP</a:t>
                      </a:r>
                      <a:endParaRPr lang="en-US" sz="2800" b="0" i="0">
                        <a:solidFill>
                          <a:schemeClr val="bg1"/>
                        </a:solidFill>
                        <a:effectLst/>
                        <a:latin typeface="Calibri" panose="020F0502020204030204"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75CA5"/>
                    </a:solidFill>
                  </a:tcPr>
                </a:tc>
                <a:extLst>
                  <a:ext uri="{0D108BD9-81ED-4DB2-BD59-A6C34878D82A}">
                    <a16:rowId xmlns:a16="http://schemas.microsoft.com/office/drawing/2014/main" val="1089206737"/>
                  </a:ext>
                </a:extLst>
              </a:tr>
              <a:tr h="136542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8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a:solidFill>
                            <a:schemeClr val="bg1"/>
                          </a:solidFill>
                          <a:effectLst/>
                          <a:latin typeface="Calibri" panose="020F0502020204030204" pitchFamily="34" charset="0"/>
                        </a:rPr>
                        <a:t>Willingness to use </a:t>
                      </a:r>
                      <a:r>
                        <a:rPr lang="en-US" sz="2800" b="0" i="0" err="1">
                          <a:solidFill>
                            <a:schemeClr val="bg1"/>
                          </a:solidFill>
                          <a:effectLst/>
                          <a:latin typeface="Calibri" panose="020F0502020204030204" pitchFamily="34" charset="0"/>
                        </a:rPr>
                        <a:t>PrEP</a:t>
                      </a:r>
                      <a:r>
                        <a:rPr lang="en-US" sz="2800" b="0" i="0">
                          <a:solidFill>
                            <a:schemeClr val="bg1"/>
                          </a:solidFill>
                          <a:effectLst/>
                          <a:latin typeface="Calibri" panose="020F0502020204030204" pitchFamily="34" charset="0"/>
                        </a:rPr>
                        <a:t> as prescribed</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DB913"/>
                    </a:solidFill>
                  </a:tcPr>
                </a:tc>
                <a:extLst>
                  <a:ext uri="{0D108BD9-81ED-4DB2-BD59-A6C34878D82A}">
                    <a16:rowId xmlns:a16="http://schemas.microsoft.com/office/drawing/2014/main" val="3490195665"/>
                  </a:ext>
                </a:extLst>
              </a:tr>
              <a:tr h="1365428">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endParaRPr lang="en-US" sz="2800" b="0" i="0" baseline="30000">
                        <a:solidFill>
                          <a:srgbClr val="4B545B"/>
                        </a:solidFill>
                        <a:effectLst/>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AD47"/>
                    </a:solidFill>
                  </a:tcPr>
                </a:tc>
                <a:tc>
                  <a:txBody>
                    <a:bodyPr/>
                    <a:lstStyle>
                      <a:lvl1pPr marL="0" algn="l" defTabSz="1432590" rtl="0" eaLnBrk="1" latinLnBrk="0" hangingPunct="1">
                        <a:defRPr sz="2820" kern="1200">
                          <a:solidFill>
                            <a:schemeClr val="dk1"/>
                          </a:solidFill>
                          <a:latin typeface="Calibri" panose="020F0502020204030204"/>
                        </a:defRPr>
                      </a:lvl1pPr>
                      <a:lvl2pPr marL="716295" algn="l" defTabSz="1432590" rtl="0" eaLnBrk="1" latinLnBrk="0" hangingPunct="1">
                        <a:defRPr sz="2820" kern="1200">
                          <a:solidFill>
                            <a:schemeClr val="dk1"/>
                          </a:solidFill>
                          <a:latin typeface="Calibri" panose="020F0502020204030204"/>
                        </a:defRPr>
                      </a:lvl2pPr>
                      <a:lvl3pPr marL="1432590" algn="l" defTabSz="1432590" rtl="0" eaLnBrk="1" latinLnBrk="0" hangingPunct="1">
                        <a:defRPr sz="2820" kern="1200">
                          <a:solidFill>
                            <a:schemeClr val="dk1"/>
                          </a:solidFill>
                          <a:latin typeface="Calibri" panose="020F0502020204030204"/>
                        </a:defRPr>
                      </a:lvl3pPr>
                      <a:lvl4pPr marL="2148886" algn="l" defTabSz="1432590" rtl="0" eaLnBrk="1" latinLnBrk="0" hangingPunct="1">
                        <a:defRPr sz="2820" kern="1200">
                          <a:solidFill>
                            <a:schemeClr val="dk1"/>
                          </a:solidFill>
                          <a:latin typeface="Calibri" panose="020F0502020204030204"/>
                        </a:defRPr>
                      </a:lvl4pPr>
                      <a:lvl5pPr marL="2865181" algn="l" defTabSz="1432590" rtl="0" eaLnBrk="1" latinLnBrk="0" hangingPunct="1">
                        <a:defRPr sz="2820" kern="1200">
                          <a:solidFill>
                            <a:schemeClr val="dk1"/>
                          </a:solidFill>
                          <a:latin typeface="Calibri" panose="020F0502020204030204"/>
                        </a:defRPr>
                      </a:lvl5pPr>
                      <a:lvl6pPr marL="3581476" algn="l" defTabSz="1432590" rtl="0" eaLnBrk="1" latinLnBrk="0" hangingPunct="1">
                        <a:defRPr sz="2820" kern="1200">
                          <a:solidFill>
                            <a:schemeClr val="dk1"/>
                          </a:solidFill>
                          <a:latin typeface="Calibri" panose="020F0502020204030204"/>
                        </a:defRPr>
                      </a:lvl6pPr>
                      <a:lvl7pPr marL="4297771" algn="l" defTabSz="1432590" rtl="0" eaLnBrk="1" latinLnBrk="0" hangingPunct="1">
                        <a:defRPr sz="2820" kern="1200">
                          <a:solidFill>
                            <a:schemeClr val="dk1"/>
                          </a:solidFill>
                          <a:latin typeface="Calibri" panose="020F0502020204030204"/>
                        </a:defRPr>
                      </a:lvl7pPr>
                      <a:lvl8pPr marL="5014067" algn="l" defTabSz="1432590" rtl="0" eaLnBrk="1" latinLnBrk="0" hangingPunct="1">
                        <a:defRPr sz="2820" kern="1200">
                          <a:solidFill>
                            <a:schemeClr val="dk1"/>
                          </a:solidFill>
                          <a:latin typeface="Calibri" panose="020F0502020204030204"/>
                        </a:defRPr>
                      </a:lvl8pPr>
                      <a:lvl9pPr marL="5730362" algn="l" defTabSz="1432590" rtl="0" eaLnBrk="1" latinLnBrk="0" hangingPunct="1">
                        <a:defRPr sz="2820" kern="1200">
                          <a:solidFill>
                            <a:schemeClr val="dk1"/>
                          </a:solidFill>
                          <a:latin typeface="Calibri" panose="020F0502020204030204"/>
                        </a:defRPr>
                      </a:lvl9pPr>
                    </a:lstStyle>
                    <a:p>
                      <a:pPr algn="l" rtl="0" fontAlgn="base"/>
                      <a:r>
                        <a:rPr lang="en-US" sz="2800" b="0" i="0">
                          <a:solidFill>
                            <a:schemeClr val="bg1"/>
                          </a:solidFill>
                          <a:effectLst/>
                          <a:latin typeface="Calibri" panose="020F0502020204030204" pitchFamily="34" charset="0"/>
                        </a:rPr>
                        <a:t>Low risk for or no evidence of kidney function impairment*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3681385710"/>
                  </a:ext>
                </a:extLst>
              </a:tr>
            </a:tbl>
          </a:graphicData>
        </a:graphic>
      </p:graphicFrame>
      <p:sp>
        <p:nvSpPr>
          <p:cNvPr id="13" name="Rectangle 12">
            <a:extLst>
              <a:ext uri="{FF2B5EF4-FFF2-40B4-BE49-F238E27FC236}">
                <a16:creationId xmlns:a16="http://schemas.microsoft.com/office/drawing/2014/main" id="{90827366-F0A0-19B7-94E9-6D6C2E6B1F09}"/>
              </a:ext>
            </a:extLst>
          </p:cNvPr>
          <p:cNvSpPr/>
          <p:nvPr/>
        </p:nvSpPr>
        <p:spPr>
          <a:xfrm>
            <a:off x="784225" y="2305627"/>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780E9DBD-644A-37DF-45DD-4DCF43400602}"/>
              </a:ext>
            </a:extLst>
          </p:cNvPr>
          <p:cNvSpPr/>
          <p:nvPr/>
        </p:nvSpPr>
        <p:spPr>
          <a:xfrm>
            <a:off x="784226" y="3649072"/>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348413EB-42E8-2C9A-042D-02F8ABAD4EB4}"/>
              </a:ext>
            </a:extLst>
          </p:cNvPr>
          <p:cNvSpPr/>
          <p:nvPr/>
        </p:nvSpPr>
        <p:spPr>
          <a:xfrm>
            <a:off x="783701" y="5048109"/>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1DFFE06-6FCB-E185-0FF3-2BC0642CD2DF}"/>
              </a:ext>
            </a:extLst>
          </p:cNvPr>
          <p:cNvSpPr/>
          <p:nvPr/>
        </p:nvSpPr>
        <p:spPr>
          <a:xfrm>
            <a:off x="783700" y="6339804"/>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2CBD3AAB-7071-F565-198F-CFEEA7430E83}"/>
              </a:ext>
            </a:extLst>
          </p:cNvPr>
          <p:cNvSpPr/>
          <p:nvPr/>
        </p:nvSpPr>
        <p:spPr>
          <a:xfrm>
            <a:off x="782652" y="7628552"/>
            <a:ext cx="341189" cy="323991"/>
          </a:xfrm>
          <a:prstGeom prst="rect">
            <a:avLst/>
          </a:prstGeom>
          <a:solidFill>
            <a:srgbClr val="FFFFFF"/>
          </a:solidFill>
          <a:ln w="28575" cap="flat" cmpd="sng" algn="ctr">
            <a:solidFill>
              <a:srgbClr val="022169"/>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F3B7EFF-D8A7-D9B1-CF21-EC047F82C0A6}"/>
              </a:ext>
            </a:extLst>
          </p:cNvPr>
          <p:cNvSpPr txBox="1"/>
          <p:nvPr/>
        </p:nvSpPr>
        <p:spPr>
          <a:xfrm>
            <a:off x="559456" y="8673514"/>
            <a:ext cx="6307980" cy="646331"/>
          </a:xfrm>
          <a:prstGeom prst="rect">
            <a:avLst/>
          </a:prstGeom>
          <a:noFill/>
        </p:spPr>
        <p:txBody>
          <a:bodyPr wrap="square">
            <a:spAutoFit/>
          </a:bodyPr>
          <a:lstStyle/>
          <a:p>
            <a:r>
              <a:rPr lang="en-US" b="1" u="none" strike="noStrike">
                <a:solidFill>
                  <a:srgbClr val="000000"/>
                </a:solidFill>
                <a:effectLst/>
                <a:latin typeface="Calibri" panose="020F0502020204030204" pitchFamily="34" charset="0"/>
              </a:rPr>
              <a:t>*</a:t>
            </a:r>
            <a:r>
              <a:rPr lang="en-US" u="none" strike="noStrike">
                <a:solidFill>
                  <a:srgbClr val="000000"/>
                </a:solidFill>
                <a:effectLst/>
                <a:latin typeface="Calibri" panose="020F0502020204030204" pitchFamily="34" charset="0"/>
              </a:rPr>
              <a:t> </a:t>
            </a:r>
            <a:r>
              <a:rPr lang="en-US">
                <a:solidFill>
                  <a:srgbClr val="000000"/>
                </a:solidFill>
                <a:latin typeface="Calibri" panose="020F0502020204030204" pitchFamily="34" charset="0"/>
              </a:rPr>
              <a:t>R</a:t>
            </a:r>
            <a:r>
              <a:rPr lang="en-US" u="none" strike="noStrike">
                <a:solidFill>
                  <a:srgbClr val="000000"/>
                </a:solidFill>
                <a:effectLst/>
                <a:latin typeface="Calibri" panose="020F0502020204030204" pitchFamily="34" charset="0"/>
              </a:rPr>
              <a:t>isk-based creatinine clearance (CrCl) evaluation, using estimated glomerular filtration rate (eGFR) calculation.</a:t>
            </a:r>
          </a:p>
        </p:txBody>
      </p:sp>
      <p:sp>
        <p:nvSpPr>
          <p:cNvPr id="11" name="Title 10">
            <a:extLst>
              <a:ext uri="{FF2B5EF4-FFF2-40B4-BE49-F238E27FC236}">
                <a16:creationId xmlns:a16="http://schemas.microsoft.com/office/drawing/2014/main" id="{18443E76-393B-37FB-9193-FCC5D80B9BCD}"/>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280277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0C54AD8E-7FD5-6443-8F80-DAA20D1BAD92}"/>
              </a:ext>
            </a:extLst>
          </p:cNvPr>
          <p:cNvSpPr>
            <a:spLocks noGrp="1"/>
          </p:cNvSpPr>
          <p:nvPr>
            <p:ph type="body" sz="quarter" idx="15"/>
          </p:nvPr>
        </p:nvSpPr>
        <p:spPr>
          <a:xfrm>
            <a:off x="563091" y="743911"/>
            <a:ext cx="6307980" cy="1031515"/>
          </a:xfrm>
        </p:spPr>
        <p:txBody>
          <a:bodyPr/>
          <a:lstStyle/>
          <a:p>
            <a:pPr algn="ctr"/>
            <a:r>
              <a:rPr lang="en-US" sz="3200">
                <a:solidFill>
                  <a:srgbClr val="022169"/>
                </a:solidFill>
              </a:rPr>
              <a:t>Kidney Function Monitoring During Oral </a:t>
            </a:r>
            <a:r>
              <a:rPr lang="en-US" sz="3200" err="1">
                <a:solidFill>
                  <a:srgbClr val="022169"/>
                </a:solidFill>
              </a:rPr>
              <a:t>PrEP</a:t>
            </a:r>
            <a:r>
              <a:rPr lang="en-US" sz="3200">
                <a:solidFill>
                  <a:srgbClr val="022169"/>
                </a:solidFill>
              </a:rPr>
              <a:t> Initiation​</a:t>
            </a:r>
          </a:p>
        </p:txBody>
      </p:sp>
      <p:sp>
        <p:nvSpPr>
          <p:cNvPr id="5" name="Rectangle 4">
            <a:extLst>
              <a:ext uri="{FF2B5EF4-FFF2-40B4-BE49-F238E27FC236}">
                <a16:creationId xmlns:a16="http://schemas.microsoft.com/office/drawing/2014/main" id="{522F1036-2075-C969-8379-83765B4A8DF2}"/>
              </a:ext>
            </a:extLst>
          </p:cNvPr>
          <p:cNvSpPr/>
          <p:nvPr/>
        </p:nvSpPr>
        <p:spPr>
          <a:xfrm>
            <a:off x="2430913" y="2901342"/>
            <a:ext cx="2587612" cy="1227628"/>
          </a:xfrm>
          <a:prstGeom prst="rect">
            <a:avLst/>
          </a:prstGeom>
          <a:solidFill>
            <a:srgbClr val="00B5DE"/>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Does the individual have any known kidney-related co-morbidities (e.g., diabetes or hypertension)? ​</a:t>
            </a:r>
          </a:p>
        </p:txBody>
      </p:sp>
      <p:cxnSp>
        <p:nvCxnSpPr>
          <p:cNvPr id="6" name="Elbow Connector 5">
            <a:extLst>
              <a:ext uri="{FF2B5EF4-FFF2-40B4-BE49-F238E27FC236}">
                <a16:creationId xmlns:a16="http://schemas.microsoft.com/office/drawing/2014/main" id="{D830F5A2-6BF5-C48C-8FA4-A516D21DAFE9}"/>
              </a:ext>
            </a:extLst>
          </p:cNvPr>
          <p:cNvCxnSpPr>
            <a:cxnSpLocks/>
            <a:stCxn id="5" idx="3"/>
          </p:cNvCxnSpPr>
          <p:nvPr/>
        </p:nvCxnSpPr>
        <p:spPr>
          <a:xfrm>
            <a:off x="5018525" y="3515156"/>
            <a:ext cx="1028503" cy="1523486"/>
          </a:xfrm>
          <a:prstGeom prst="bentConnector2">
            <a:avLst/>
          </a:prstGeom>
          <a:noFill/>
          <a:ln w="25400" cap="flat" cmpd="sng" algn="ctr">
            <a:solidFill>
              <a:srgbClr val="022069"/>
            </a:solidFill>
            <a:prstDash val="solid"/>
            <a:tailEnd type="triangle"/>
          </a:ln>
          <a:effectLst/>
        </p:spPr>
      </p:cxnSp>
      <p:sp>
        <p:nvSpPr>
          <p:cNvPr id="7" name="Rectangle 6">
            <a:extLst>
              <a:ext uri="{FF2B5EF4-FFF2-40B4-BE49-F238E27FC236}">
                <a16:creationId xmlns:a16="http://schemas.microsoft.com/office/drawing/2014/main" id="{992EB8F2-10F7-F1B9-AFC6-9DE3296AA64B}"/>
              </a:ext>
            </a:extLst>
          </p:cNvPr>
          <p:cNvSpPr/>
          <p:nvPr/>
        </p:nvSpPr>
        <p:spPr>
          <a:xfrm>
            <a:off x="699783" y="5331623"/>
            <a:ext cx="1211822" cy="666699"/>
          </a:xfrm>
          <a:prstGeom prst="rect">
            <a:avLst/>
          </a:prstGeom>
          <a:solidFill>
            <a:srgbClr val="00B8A5"/>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&lt;30 years​</a:t>
            </a:r>
          </a:p>
        </p:txBody>
      </p:sp>
      <p:cxnSp>
        <p:nvCxnSpPr>
          <p:cNvPr id="8" name="Elbow Connector 7">
            <a:extLst>
              <a:ext uri="{FF2B5EF4-FFF2-40B4-BE49-F238E27FC236}">
                <a16:creationId xmlns:a16="http://schemas.microsoft.com/office/drawing/2014/main" id="{A436BE18-E3E0-B0EE-E0AE-70C33D8908BD}"/>
              </a:ext>
            </a:extLst>
          </p:cNvPr>
          <p:cNvCxnSpPr>
            <a:cxnSpLocks/>
          </p:cNvCxnSpPr>
          <p:nvPr/>
        </p:nvCxnSpPr>
        <p:spPr>
          <a:xfrm rot="5400000">
            <a:off x="1061838" y="6250519"/>
            <a:ext cx="487337" cy="1"/>
          </a:xfrm>
          <a:prstGeom prst="bentConnector3">
            <a:avLst>
              <a:gd name="adj1" fmla="val 50000"/>
            </a:avLst>
          </a:prstGeom>
          <a:noFill/>
          <a:ln w="25400" cap="flat" cmpd="sng" algn="ctr">
            <a:solidFill>
              <a:srgbClr val="022069"/>
            </a:solidFill>
            <a:prstDash val="solid"/>
            <a:tailEnd type="triangle"/>
          </a:ln>
          <a:effectLst/>
        </p:spPr>
      </p:cxnSp>
      <p:sp>
        <p:nvSpPr>
          <p:cNvPr id="10" name="Rectangle 9">
            <a:extLst>
              <a:ext uri="{FF2B5EF4-FFF2-40B4-BE49-F238E27FC236}">
                <a16:creationId xmlns:a16="http://schemas.microsoft.com/office/drawing/2014/main" id="{FE87ABB2-FDC3-2DA0-EA79-455DC681E491}"/>
              </a:ext>
            </a:extLst>
          </p:cNvPr>
          <p:cNvSpPr/>
          <p:nvPr/>
        </p:nvSpPr>
        <p:spPr>
          <a:xfrm>
            <a:off x="563091" y="6510900"/>
            <a:ext cx="1471542" cy="733613"/>
          </a:xfrm>
          <a:prstGeom prst="rect">
            <a:avLst/>
          </a:prstGeom>
          <a:solidFill>
            <a:srgbClr val="70AD4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err="1">
                <a:ln>
                  <a:noFill/>
                </a:ln>
                <a:solidFill>
                  <a:srgbClr val="FFFFFF"/>
                </a:solidFill>
                <a:effectLst/>
                <a:uLnTx/>
                <a:uFillTx/>
                <a:latin typeface="Calibri" panose="020F0502020204030204"/>
                <a:ea typeface="+mn-ea"/>
                <a:cs typeface="+mn-cs"/>
              </a:rPr>
              <a:t>CrCl</a:t>
            </a: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 evaluation optional​</a:t>
            </a:r>
          </a:p>
        </p:txBody>
      </p:sp>
      <p:cxnSp>
        <p:nvCxnSpPr>
          <p:cNvPr id="12" name="Straight Arrow Connector 11">
            <a:extLst>
              <a:ext uri="{FF2B5EF4-FFF2-40B4-BE49-F238E27FC236}">
                <a16:creationId xmlns:a16="http://schemas.microsoft.com/office/drawing/2014/main" id="{7E58A241-0BC4-3218-5B39-C706D8DD958E}"/>
              </a:ext>
            </a:extLst>
          </p:cNvPr>
          <p:cNvCxnSpPr>
            <a:cxnSpLocks/>
          </p:cNvCxnSpPr>
          <p:nvPr/>
        </p:nvCxnSpPr>
        <p:spPr>
          <a:xfrm>
            <a:off x="2979828" y="5664972"/>
            <a:ext cx="2277631" cy="0"/>
          </a:xfrm>
          <a:prstGeom prst="straightConnector1">
            <a:avLst/>
          </a:prstGeom>
          <a:noFill/>
          <a:ln w="25400" cap="flat" cmpd="sng" algn="ctr">
            <a:solidFill>
              <a:srgbClr val="022069"/>
            </a:solidFill>
            <a:prstDash val="solid"/>
            <a:tailEnd type="triangle"/>
          </a:ln>
          <a:effectLst/>
        </p:spPr>
      </p:cxnSp>
      <p:sp>
        <p:nvSpPr>
          <p:cNvPr id="13" name="Rectangle 12">
            <a:extLst>
              <a:ext uri="{FF2B5EF4-FFF2-40B4-BE49-F238E27FC236}">
                <a16:creationId xmlns:a16="http://schemas.microsoft.com/office/drawing/2014/main" id="{23F8561E-3C49-3806-B54E-25E531C5C9CD}"/>
              </a:ext>
            </a:extLst>
          </p:cNvPr>
          <p:cNvSpPr/>
          <p:nvPr/>
        </p:nvSpPr>
        <p:spPr>
          <a:xfrm>
            <a:off x="1927069" y="5329907"/>
            <a:ext cx="1211822" cy="676944"/>
          </a:xfrm>
          <a:prstGeom prst="rect">
            <a:avLst/>
          </a:prstGeom>
          <a:solidFill>
            <a:srgbClr val="975CA5"/>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30+ years​</a:t>
            </a:r>
          </a:p>
        </p:txBody>
      </p:sp>
      <p:sp>
        <p:nvSpPr>
          <p:cNvPr id="14" name="Rectangle 13">
            <a:extLst>
              <a:ext uri="{FF2B5EF4-FFF2-40B4-BE49-F238E27FC236}">
                <a16:creationId xmlns:a16="http://schemas.microsoft.com/office/drawing/2014/main" id="{3AC1407C-B1AD-3149-DB48-E15FE486F80A}"/>
              </a:ext>
            </a:extLst>
          </p:cNvPr>
          <p:cNvSpPr/>
          <p:nvPr/>
        </p:nvSpPr>
        <p:spPr>
          <a:xfrm>
            <a:off x="1029091" y="4566216"/>
            <a:ext cx="1795956" cy="733612"/>
          </a:xfrm>
          <a:prstGeom prst="rect">
            <a:avLst/>
          </a:prstGeom>
          <a:solidFill>
            <a:srgbClr val="00B5DE"/>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What age is the individual?​</a:t>
            </a:r>
          </a:p>
        </p:txBody>
      </p:sp>
      <p:sp>
        <p:nvSpPr>
          <p:cNvPr id="16" name="Rectangle 15">
            <a:extLst>
              <a:ext uri="{FF2B5EF4-FFF2-40B4-BE49-F238E27FC236}">
                <a16:creationId xmlns:a16="http://schemas.microsoft.com/office/drawing/2014/main" id="{DD6AB408-21AB-7467-48BF-453FE9E75672}"/>
              </a:ext>
            </a:extLst>
          </p:cNvPr>
          <p:cNvSpPr/>
          <p:nvPr/>
        </p:nvSpPr>
        <p:spPr>
          <a:xfrm>
            <a:off x="5257459" y="5125473"/>
            <a:ext cx="1835831" cy="1657392"/>
          </a:xfrm>
          <a:prstGeom prst="rect">
            <a:avLst/>
          </a:prstGeom>
          <a:solidFill>
            <a:srgbClr val="70AD4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Evaluate CrCl once within 1-3 months after oral PrEP initiation​</a:t>
            </a:r>
          </a:p>
        </p:txBody>
      </p:sp>
      <p:cxnSp>
        <p:nvCxnSpPr>
          <p:cNvPr id="17" name="Elbow Connector 16">
            <a:extLst>
              <a:ext uri="{FF2B5EF4-FFF2-40B4-BE49-F238E27FC236}">
                <a16:creationId xmlns:a16="http://schemas.microsoft.com/office/drawing/2014/main" id="{42BA1F94-231B-A7CB-DBFF-921FC5F44F56}"/>
              </a:ext>
            </a:extLst>
          </p:cNvPr>
          <p:cNvCxnSpPr>
            <a:cxnSpLocks/>
            <a:stCxn id="5" idx="1"/>
            <a:endCxn id="14" idx="0"/>
          </p:cNvCxnSpPr>
          <p:nvPr/>
        </p:nvCxnSpPr>
        <p:spPr>
          <a:xfrm rot="10800000" flipV="1">
            <a:off x="1927069" y="3515156"/>
            <a:ext cx="503844" cy="1051060"/>
          </a:xfrm>
          <a:prstGeom prst="bentConnector2">
            <a:avLst/>
          </a:prstGeom>
          <a:noFill/>
          <a:ln w="25400" cap="flat" cmpd="sng" algn="ctr">
            <a:solidFill>
              <a:srgbClr val="022069"/>
            </a:solidFill>
            <a:prstDash val="solid"/>
            <a:tailEnd type="triangle"/>
          </a:ln>
          <a:effectLst/>
        </p:spPr>
      </p:cxnSp>
      <p:sp>
        <p:nvSpPr>
          <p:cNvPr id="18" name="TextBox 17">
            <a:extLst>
              <a:ext uri="{FF2B5EF4-FFF2-40B4-BE49-F238E27FC236}">
                <a16:creationId xmlns:a16="http://schemas.microsoft.com/office/drawing/2014/main" id="{C8B19EEB-EBC8-8806-F3DF-83B4D23465A5}"/>
              </a:ext>
            </a:extLst>
          </p:cNvPr>
          <p:cNvSpPr txBox="1"/>
          <p:nvPr/>
        </p:nvSpPr>
        <p:spPr>
          <a:xfrm>
            <a:off x="1900848" y="3155080"/>
            <a:ext cx="525780" cy="400110"/>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F04E58"/>
                </a:solidFill>
                <a:effectLst/>
                <a:uLnTx/>
                <a:uFillTx/>
              </a:rPr>
              <a:t>NO</a:t>
            </a:r>
          </a:p>
        </p:txBody>
      </p:sp>
      <p:sp>
        <p:nvSpPr>
          <p:cNvPr id="19" name="TextBox 18">
            <a:extLst>
              <a:ext uri="{FF2B5EF4-FFF2-40B4-BE49-F238E27FC236}">
                <a16:creationId xmlns:a16="http://schemas.microsoft.com/office/drawing/2014/main" id="{485E2C44-C254-181D-00BD-F2E43E834453}"/>
              </a:ext>
            </a:extLst>
          </p:cNvPr>
          <p:cNvSpPr txBox="1"/>
          <p:nvPr/>
        </p:nvSpPr>
        <p:spPr>
          <a:xfrm>
            <a:off x="4998589" y="3155080"/>
            <a:ext cx="1028502" cy="400110"/>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70AD47"/>
                </a:solidFill>
                <a:effectLst/>
                <a:uLnTx/>
                <a:uFillTx/>
              </a:rPr>
              <a:t>YES</a:t>
            </a:r>
          </a:p>
        </p:txBody>
      </p:sp>
      <p:sp>
        <p:nvSpPr>
          <p:cNvPr id="21" name="TextBox 20">
            <a:extLst>
              <a:ext uri="{FF2B5EF4-FFF2-40B4-BE49-F238E27FC236}">
                <a16:creationId xmlns:a16="http://schemas.microsoft.com/office/drawing/2014/main" id="{18205FE0-B61D-7C2E-9D71-ACF89F806FD4}"/>
              </a:ext>
            </a:extLst>
          </p:cNvPr>
          <p:cNvSpPr txBox="1"/>
          <p:nvPr/>
        </p:nvSpPr>
        <p:spPr>
          <a:xfrm>
            <a:off x="351098" y="8875527"/>
            <a:ext cx="5257459" cy="830997"/>
          </a:xfrm>
          <a:prstGeom prst="rect">
            <a:avLst/>
          </a:prstGeom>
          <a:noFill/>
        </p:spPr>
        <p:txBody>
          <a:bodyPr wrap="square" rtlCol="0">
            <a:spAutoFit/>
          </a:bodyPr>
          <a:lstStyle/>
          <a:p>
            <a:r>
              <a:rPr lang="en-US" sz="1200">
                <a:solidFill>
                  <a:schemeClr val="tx1">
                    <a:lumMod val="50000"/>
                  </a:schemeClr>
                </a:solidFill>
              </a:rPr>
              <a:t>CrCl = creatinine clearance </a:t>
            </a:r>
          </a:p>
          <a:p>
            <a:r>
              <a:rPr lang="en-US" sz="1200">
                <a:solidFill>
                  <a:schemeClr val="tx1">
                    <a:lumMod val="50000"/>
                  </a:schemeClr>
                </a:solidFill>
              </a:rPr>
              <a:t>Calculate using estimated glomerular filtration rate (eGFR) equation:</a:t>
            </a:r>
          </a:p>
          <a:p>
            <a:pPr>
              <a:spcAft>
                <a:spcPts val="0"/>
              </a:spcAft>
            </a:pPr>
            <a:r>
              <a:rPr lang="en-US" sz="1200">
                <a:solidFill>
                  <a:schemeClr val="tx1">
                    <a:lumMod val="50000"/>
                  </a:schemeClr>
                </a:solidFill>
              </a:rPr>
              <a:t>Estimated CrCl = [140-age (years)] x weight (kg) x f ​</a:t>
            </a:r>
          </a:p>
          <a:p>
            <a:pPr>
              <a:spcAft>
                <a:spcPts val="0"/>
              </a:spcAft>
            </a:pPr>
            <a:r>
              <a:rPr lang="en-US" sz="1200">
                <a:solidFill>
                  <a:schemeClr val="tx1">
                    <a:lumMod val="50000"/>
                  </a:schemeClr>
                </a:solidFill>
              </a:rPr>
              <a:t>where f=1.23 for men and 1.04 for women / [72 x serum creatinine (</a:t>
            </a:r>
            <a:r>
              <a:rPr lang="el-GR" sz="1200">
                <a:solidFill>
                  <a:schemeClr val="tx1">
                    <a:lumMod val="50000"/>
                  </a:schemeClr>
                </a:solidFill>
              </a:rPr>
              <a:t>μ</a:t>
            </a:r>
            <a:r>
              <a:rPr lang="en-US" sz="1200">
                <a:solidFill>
                  <a:schemeClr val="tx1">
                    <a:lumMod val="50000"/>
                  </a:schemeClr>
                </a:solidFill>
              </a:rPr>
              <a:t>mol/L)]</a:t>
            </a:r>
            <a:r>
              <a:rPr lang="en-US" sz="1200" b="0"/>
              <a:t>​​</a:t>
            </a:r>
          </a:p>
        </p:txBody>
      </p:sp>
      <p:sp>
        <p:nvSpPr>
          <p:cNvPr id="24" name="Title 23">
            <a:extLst>
              <a:ext uri="{FF2B5EF4-FFF2-40B4-BE49-F238E27FC236}">
                <a16:creationId xmlns:a16="http://schemas.microsoft.com/office/drawing/2014/main" id="{C7997413-3521-1FB8-61EE-47F39D62D014}"/>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681283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3" name="Elbow Connector 92">
            <a:extLst>
              <a:ext uri="{FF2B5EF4-FFF2-40B4-BE49-F238E27FC236}">
                <a16:creationId xmlns:a16="http://schemas.microsoft.com/office/drawing/2014/main" id="{66C120B4-9FB2-1D42-C5CB-F374504210FE}"/>
              </a:ext>
            </a:extLst>
          </p:cNvPr>
          <p:cNvCxnSpPr>
            <a:cxnSpLocks/>
          </p:cNvCxnSpPr>
          <p:nvPr/>
        </p:nvCxnSpPr>
        <p:spPr>
          <a:xfrm rot="5400000">
            <a:off x="929888" y="6899854"/>
            <a:ext cx="307388" cy="1"/>
          </a:xfrm>
          <a:prstGeom prst="bentConnector3">
            <a:avLst>
              <a:gd name="adj1" fmla="val 50000"/>
            </a:avLst>
          </a:prstGeom>
          <a:noFill/>
          <a:ln w="25400" cap="flat" cmpd="sng" algn="ctr">
            <a:solidFill>
              <a:srgbClr val="022069"/>
            </a:solidFill>
            <a:prstDash val="solid"/>
            <a:tailEnd type="triangle"/>
          </a:ln>
          <a:effectLst/>
        </p:spPr>
      </p:cxnSp>
      <p:cxnSp>
        <p:nvCxnSpPr>
          <p:cNvPr id="94" name="Elbow Connector 93">
            <a:extLst>
              <a:ext uri="{FF2B5EF4-FFF2-40B4-BE49-F238E27FC236}">
                <a16:creationId xmlns:a16="http://schemas.microsoft.com/office/drawing/2014/main" id="{38A6DC9A-BE70-F0AA-C978-5640B39A7511}"/>
              </a:ext>
            </a:extLst>
          </p:cNvPr>
          <p:cNvCxnSpPr>
            <a:cxnSpLocks/>
          </p:cNvCxnSpPr>
          <p:nvPr/>
        </p:nvCxnSpPr>
        <p:spPr>
          <a:xfrm rot="5400000">
            <a:off x="1960339" y="6935744"/>
            <a:ext cx="307388" cy="1"/>
          </a:xfrm>
          <a:prstGeom prst="bentConnector3">
            <a:avLst>
              <a:gd name="adj1" fmla="val 50000"/>
            </a:avLst>
          </a:prstGeom>
          <a:noFill/>
          <a:ln w="25400" cap="flat" cmpd="sng" algn="ctr">
            <a:solidFill>
              <a:srgbClr val="022069"/>
            </a:solidFill>
            <a:prstDash val="solid"/>
            <a:tailEnd type="triangle"/>
          </a:ln>
          <a:effectLst/>
        </p:spPr>
      </p:cxnSp>
      <p:sp>
        <p:nvSpPr>
          <p:cNvPr id="11" name="Text Placeholder 10">
            <a:extLst>
              <a:ext uri="{FF2B5EF4-FFF2-40B4-BE49-F238E27FC236}">
                <a16:creationId xmlns:a16="http://schemas.microsoft.com/office/drawing/2014/main" id="{0C54AD8E-7FD5-6443-8F80-DAA20D1BAD92}"/>
              </a:ext>
            </a:extLst>
          </p:cNvPr>
          <p:cNvSpPr>
            <a:spLocks noGrp="1"/>
          </p:cNvSpPr>
          <p:nvPr>
            <p:ph type="body" sz="quarter" idx="15"/>
          </p:nvPr>
        </p:nvSpPr>
        <p:spPr>
          <a:xfrm>
            <a:off x="560760" y="743911"/>
            <a:ext cx="6307980" cy="1031515"/>
          </a:xfrm>
        </p:spPr>
        <p:txBody>
          <a:bodyPr/>
          <a:lstStyle/>
          <a:p>
            <a:pPr algn="ctr"/>
            <a:r>
              <a:rPr lang="en-US" sz="3200">
                <a:solidFill>
                  <a:srgbClr val="022169"/>
                </a:solidFill>
              </a:rPr>
              <a:t>Kidney Function Monitoring During Oral </a:t>
            </a:r>
            <a:r>
              <a:rPr lang="en-US" sz="3200" err="1">
                <a:solidFill>
                  <a:srgbClr val="022169"/>
                </a:solidFill>
              </a:rPr>
              <a:t>PrEP</a:t>
            </a:r>
            <a:r>
              <a:rPr lang="en-US" sz="3200">
                <a:solidFill>
                  <a:srgbClr val="022169"/>
                </a:solidFill>
              </a:rPr>
              <a:t> Follow-up Visits​</a:t>
            </a:r>
          </a:p>
        </p:txBody>
      </p:sp>
      <p:sp>
        <p:nvSpPr>
          <p:cNvPr id="73" name="Rectangle 72">
            <a:extLst>
              <a:ext uri="{FF2B5EF4-FFF2-40B4-BE49-F238E27FC236}">
                <a16:creationId xmlns:a16="http://schemas.microsoft.com/office/drawing/2014/main" id="{65C2B38F-D52B-D9AE-D99B-3B01C85043D7}"/>
              </a:ext>
            </a:extLst>
          </p:cNvPr>
          <p:cNvSpPr/>
          <p:nvPr/>
        </p:nvSpPr>
        <p:spPr>
          <a:xfrm>
            <a:off x="2511517" y="2092599"/>
            <a:ext cx="2672567" cy="1238807"/>
          </a:xfrm>
          <a:prstGeom prst="rect">
            <a:avLst/>
          </a:prstGeom>
          <a:solidFill>
            <a:srgbClr val="00B5DE"/>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Does the individual have any known kidney-related co-morbidities (e.g., diabetes or hypertension)? ​</a:t>
            </a:r>
          </a:p>
        </p:txBody>
      </p:sp>
      <p:cxnSp>
        <p:nvCxnSpPr>
          <p:cNvPr id="74" name="Elbow Connector 73">
            <a:extLst>
              <a:ext uri="{FF2B5EF4-FFF2-40B4-BE49-F238E27FC236}">
                <a16:creationId xmlns:a16="http://schemas.microsoft.com/office/drawing/2014/main" id="{319D4F75-5BEE-8FD5-40F2-7FAB6F2A2AB4}"/>
              </a:ext>
            </a:extLst>
          </p:cNvPr>
          <p:cNvCxnSpPr>
            <a:cxnSpLocks/>
            <a:stCxn id="73" idx="3"/>
            <a:endCxn id="80" idx="0"/>
          </p:cNvCxnSpPr>
          <p:nvPr/>
        </p:nvCxnSpPr>
        <p:spPr>
          <a:xfrm>
            <a:off x="5184084" y="2712003"/>
            <a:ext cx="1322604" cy="2315740"/>
          </a:xfrm>
          <a:prstGeom prst="bentConnector2">
            <a:avLst/>
          </a:prstGeom>
          <a:noFill/>
          <a:ln w="25400" cap="flat" cmpd="sng" algn="ctr">
            <a:solidFill>
              <a:srgbClr val="022069"/>
            </a:solidFill>
            <a:prstDash val="solid"/>
            <a:tailEnd type="triangle"/>
          </a:ln>
          <a:effectLst/>
        </p:spPr>
      </p:cxnSp>
      <p:sp>
        <p:nvSpPr>
          <p:cNvPr id="75" name="Rectangle 74">
            <a:extLst>
              <a:ext uri="{FF2B5EF4-FFF2-40B4-BE49-F238E27FC236}">
                <a16:creationId xmlns:a16="http://schemas.microsoft.com/office/drawing/2014/main" id="{E47B1D11-2EBD-10CC-A900-6C7ABA278D80}"/>
              </a:ext>
            </a:extLst>
          </p:cNvPr>
          <p:cNvSpPr/>
          <p:nvPr/>
        </p:nvSpPr>
        <p:spPr>
          <a:xfrm>
            <a:off x="2584136" y="4476515"/>
            <a:ext cx="1228019" cy="520469"/>
          </a:xfrm>
          <a:prstGeom prst="rect">
            <a:avLst/>
          </a:prstGeom>
          <a:solidFill>
            <a:srgbClr val="00B8A5"/>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&lt;50 years​</a:t>
            </a:r>
          </a:p>
        </p:txBody>
      </p:sp>
      <p:sp>
        <p:nvSpPr>
          <p:cNvPr id="77" name="Rectangle 76">
            <a:extLst>
              <a:ext uri="{FF2B5EF4-FFF2-40B4-BE49-F238E27FC236}">
                <a16:creationId xmlns:a16="http://schemas.microsoft.com/office/drawing/2014/main" id="{266F3961-8894-D898-5142-938FAF31D111}"/>
              </a:ext>
            </a:extLst>
          </p:cNvPr>
          <p:cNvSpPr/>
          <p:nvPr/>
        </p:nvSpPr>
        <p:spPr>
          <a:xfrm>
            <a:off x="601381" y="7075634"/>
            <a:ext cx="997536" cy="733612"/>
          </a:xfrm>
          <a:prstGeom prst="rect">
            <a:avLst/>
          </a:prstGeom>
          <a:solidFill>
            <a:srgbClr val="70AD4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Evaluate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err="1">
                <a:ln>
                  <a:noFill/>
                </a:ln>
                <a:solidFill>
                  <a:srgbClr val="FFFFFF"/>
                </a:solidFill>
                <a:effectLst/>
                <a:uLnTx/>
                <a:uFillTx/>
                <a:latin typeface="Calibri" panose="020F0502020204030204"/>
                <a:ea typeface="+mn-ea"/>
                <a:cs typeface="+mn-cs"/>
              </a:rPr>
              <a:t>CrCl</a:t>
            </a: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 once​</a:t>
            </a:r>
          </a:p>
        </p:txBody>
      </p:sp>
      <p:sp>
        <p:nvSpPr>
          <p:cNvPr id="78" name="Rectangle 77">
            <a:extLst>
              <a:ext uri="{FF2B5EF4-FFF2-40B4-BE49-F238E27FC236}">
                <a16:creationId xmlns:a16="http://schemas.microsoft.com/office/drawing/2014/main" id="{AEB2167F-6CA8-8541-CF9B-601DF4901FC6}"/>
              </a:ext>
            </a:extLst>
          </p:cNvPr>
          <p:cNvSpPr/>
          <p:nvPr/>
        </p:nvSpPr>
        <p:spPr>
          <a:xfrm>
            <a:off x="3848006" y="4471088"/>
            <a:ext cx="1256987" cy="520468"/>
          </a:xfrm>
          <a:prstGeom prst="rect">
            <a:avLst/>
          </a:prstGeom>
          <a:solidFill>
            <a:srgbClr val="975CA5"/>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50+ years​</a:t>
            </a:r>
          </a:p>
        </p:txBody>
      </p:sp>
      <p:sp>
        <p:nvSpPr>
          <p:cNvPr id="79" name="Rectangle 78">
            <a:extLst>
              <a:ext uri="{FF2B5EF4-FFF2-40B4-BE49-F238E27FC236}">
                <a16:creationId xmlns:a16="http://schemas.microsoft.com/office/drawing/2014/main" id="{51362908-9159-81D8-1152-0D6DFCE59688}"/>
              </a:ext>
            </a:extLst>
          </p:cNvPr>
          <p:cNvSpPr/>
          <p:nvPr/>
        </p:nvSpPr>
        <p:spPr>
          <a:xfrm>
            <a:off x="2584136" y="3897564"/>
            <a:ext cx="2519094" cy="545694"/>
          </a:xfrm>
          <a:prstGeom prst="rect">
            <a:avLst/>
          </a:prstGeom>
          <a:solidFill>
            <a:srgbClr val="00B5DE"/>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What age is the individual?​</a:t>
            </a:r>
          </a:p>
        </p:txBody>
      </p:sp>
      <p:sp>
        <p:nvSpPr>
          <p:cNvPr id="80" name="Rectangle 79">
            <a:extLst>
              <a:ext uri="{FF2B5EF4-FFF2-40B4-BE49-F238E27FC236}">
                <a16:creationId xmlns:a16="http://schemas.microsoft.com/office/drawing/2014/main" id="{DAD270DF-0B4D-E070-9EE4-13D4E050AD9A}"/>
              </a:ext>
            </a:extLst>
          </p:cNvPr>
          <p:cNvSpPr/>
          <p:nvPr/>
        </p:nvSpPr>
        <p:spPr>
          <a:xfrm>
            <a:off x="5754266" y="5027743"/>
            <a:ext cx="1504844" cy="733612"/>
          </a:xfrm>
          <a:prstGeom prst="rect">
            <a:avLst/>
          </a:prstGeom>
          <a:solidFill>
            <a:srgbClr val="70AD4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Evaluate </a:t>
            </a:r>
            <a:r>
              <a:rPr kumimoji="0" lang="en-US" sz="1600" b="0" i="0" u="none" strike="noStrike" kern="0" cap="none" spc="0" normalizeH="0" baseline="0" noProof="0" err="1">
                <a:ln>
                  <a:noFill/>
                </a:ln>
                <a:solidFill>
                  <a:srgbClr val="FFFFFF"/>
                </a:solidFill>
                <a:effectLst/>
                <a:uLnTx/>
                <a:uFillTx/>
                <a:latin typeface="Calibri" panose="020F0502020204030204"/>
                <a:ea typeface="+mn-ea"/>
                <a:cs typeface="+mn-cs"/>
              </a:rPr>
              <a:t>CrCl</a:t>
            </a: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 every 6-12 months ​</a:t>
            </a:r>
          </a:p>
        </p:txBody>
      </p:sp>
      <p:sp>
        <p:nvSpPr>
          <p:cNvPr id="81" name="TextBox 80">
            <a:extLst>
              <a:ext uri="{FF2B5EF4-FFF2-40B4-BE49-F238E27FC236}">
                <a16:creationId xmlns:a16="http://schemas.microsoft.com/office/drawing/2014/main" id="{68A85CD3-8E9C-A51B-82D1-7C631090D9FE}"/>
              </a:ext>
            </a:extLst>
          </p:cNvPr>
          <p:cNvSpPr txBox="1"/>
          <p:nvPr/>
        </p:nvSpPr>
        <p:spPr>
          <a:xfrm>
            <a:off x="3254622" y="3375214"/>
            <a:ext cx="525780"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F04E58"/>
                </a:solidFill>
                <a:effectLst/>
                <a:uLnTx/>
                <a:uFillTx/>
              </a:rPr>
              <a:t>NO</a:t>
            </a:r>
          </a:p>
        </p:txBody>
      </p:sp>
      <p:sp>
        <p:nvSpPr>
          <p:cNvPr id="82" name="TextBox 81">
            <a:extLst>
              <a:ext uri="{FF2B5EF4-FFF2-40B4-BE49-F238E27FC236}">
                <a16:creationId xmlns:a16="http://schemas.microsoft.com/office/drawing/2014/main" id="{968FCC5D-7299-8F1F-D2FA-C3C9955E50FC}"/>
              </a:ext>
            </a:extLst>
          </p:cNvPr>
          <p:cNvSpPr txBox="1"/>
          <p:nvPr/>
        </p:nvSpPr>
        <p:spPr>
          <a:xfrm>
            <a:off x="5754266" y="2356094"/>
            <a:ext cx="793846"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70AD47"/>
                </a:solidFill>
                <a:effectLst/>
                <a:uLnTx/>
                <a:uFillTx/>
              </a:rPr>
              <a:t>YES</a:t>
            </a:r>
          </a:p>
        </p:txBody>
      </p:sp>
      <p:sp>
        <p:nvSpPr>
          <p:cNvPr id="83" name="Rectangle 82">
            <a:extLst>
              <a:ext uri="{FF2B5EF4-FFF2-40B4-BE49-F238E27FC236}">
                <a16:creationId xmlns:a16="http://schemas.microsoft.com/office/drawing/2014/main" id="{06653C3F-9414-35D9-0A71-A970BF6F9877}"/>
              </a:ext>
            </a:extLst>
          </p:cNvPr>
          <p:cNvSpPr/>
          <p:nvPr/>
        </p:nvSpPr>
        <p:spPr>
          <a:xfrm>
            <a:off x="3131439" y="5620108"/>
            <a:ext cx="1910684" cy="666052"/>
          </a:xfrm>
          <a:prstGeom prst="rect">
            <a:avLst/>
          </a:prstGeom>
          <a:solidFill>
            <a:srgbClr val="00B5DE"/>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Was a baseline </a:t>
            </a:r>
            <a:r>
              <a:rPr kumimoji="0" lang="en-US" sz="1600" b="0" i="1" u="none" strike="noStrike" kern="0" cap="none" spc="0" normalizeH="0" baseline="0" noProof="0" err="1">
                <a:ln>
                  <a:noFill/>
                </a:ln>
                <a:solidFill>
                  <a:srgbClr val="FFFFFF"/>
                </a:solidFill>
                <a:effectLst/>
                <a:uLnTx/>
                <a:uFillTx/>
                <a:latin typeface="Calibri" panose="020F0502020204030204"/>
                <a:ea typeface="+mn-ea"/>
                <a:cs typeface="+mn-cs"/>
              </a:rPr>
              <a:t>CrCl</a:t>
            </a:r>
            <a:b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b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 estimation done?​</a:t>
            </a:r>
          </a:p>
        </p:txBody>
      </p:sp>
      <p:sp>
        <p:nvSpPr>
          <p:cNvPr id="84" name="Rectangle 83">
            <a:extLst>
              <a:ext uri="{FF2B5EF4-FFF2-40B4-BE49-F238E27FC236}">
                <a16:creationId xmlns:a16="http://schemas.microsoft.com/office/drawing/2014/main" id="{67B93DD7-EBC7-4FE6-7950-68C918077D44}"/>
              </a:ext>
            </a:extLst>
          </p:cNvPr>
          <p:cNvSpPr/>
          <p:nvPr/>
        </p:nvSpPr>
        <p:spPr>
          <a:xfrm>
            <a:off x="3076890" y="6911569"/>
            <a:ext cx="1346325" cy="520469"/>
          </a:xfrm>
          <a:prstGeom prst="rect">
            <a:avLst/>
          </a:prstGeom>
          <a:solidFill>
            <a:srgbClr val="00B8A5"/>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≥90ml/min​</a:t>
            </a:r>
          </a:p>
        </p:txBody>
      </p:sp>
      <p:sp>
        <p:nvSpPr>
          <p:cNvPr id="85" name="Rectangle 84">
            <a:extLst>
              <a:ext uri="{FF2B5EF4-FFF2-40B4-BE49-F238E27FC236}">
                <a16:creationId xmlns:a16="http://schemas.microsoft.com/office/drawing/2014/main" id="{A0442D62-23B1-468F-2028-A0931ADE110D}"/>
              </a:ext>
            </a:extLst>
          </p:cNvPr>
          <p:cNvSpPr/>
          <p:nvPr/>
        </p:nvSpPr>
        <p:spPr>
          <a:xfrm>
            <a:off x="4453272" y="6901037"/>
            <a:ext cx="1346325" cy="531001"/>
          </a:xfrm>
          <a:prstGeom prst="rect">
            <a:avLst/>
          </a:prstGeom>
          <a:solidFill>
            <a:srgbClr val="975CA5"/>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&lt;90ml/min​</a:t>
            </a:r>
          </a:p>
        </p:txBody>
      </p:sp>
      <p:sp>
        <p:nvSpPr>
          <p:cNvPr id="86" name="Rectangle 85">
            <a:extLst>
              <a:ext uri="{FF2B5EF4-FFF2-40B4-BE49-F238E27FC236}">
                <a16:creationId xmlns:a16="http://schemas.microsoft.com/office/drawing/2014/main" id="{AAC06711-EB14-006F-B8AC-F43D6034AD56}"/>
              </a:ext>
            </a:extLst>
          </p:cNvPr>
          <p:cNvSpPr/>
          <p:nvPr/>
        </p:nvSpPr>
        <p:spPr>
          <a:xfrm>
            <a:off x="601381" y="6307632"/>
            <a:ext cx="988071" cy="520469"/>
          </a:xfrm>
          <a:prstGeom prst="rect">
            <a:avLst/>
          </a:prstGeom>
          <a:solidFill>
            <a:srgbClr val="975CA5"/>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30+ years​</a:t>
            </a:r>
          </a:p>
        </p:txBody>
      </p:sp>
      <p:sp>
        <p:nvSpPr>
          <p:cNvPr id="87" name="Rectangle 86">
            <a:extLst>
              <a:ext uri="{FF2B5EF4-FFF2-40B4-BE49-F238E27FC236}">
                <a16:creationId xmlns:a16="http://schemas.microsoft.com/office/drawing/2014/main" id="{D1ED48C6-9391-672D-9C82-60543323508E}"/>
              </a:ext>
            </a:extLst>
          </p:cNvPr>
          <p:cNvSpPr/>
          <p:nvPr/>
        </p:nvSpPr>
        <p:spPr>
          <a:xfrm>
            <a:off x="1621568" y="6305675"/>
            <a:ext cx="1015181" cy="520469"/>
          </a:xfrm>
          <a:prstGeom prst="rect">
            <a:avLst/>
          </a:prstGeom>
          <a:solidFill>
            <a:srgbClr val="00B8A5"/>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&lt;30 years​</a:t>
            </a:r>
          </a:p>
        </p:txBody>
      </p:sp>
      <p:sp>
        <p:nvSpPr>
          <p:cNvPr id="88" name="Rectangle 87">
            <a:extLst>
              <a:ext uri="{FF2B5EF4-FFF2-40B4-BE49-F238E27FC236}">
                <a16:creationId xmlns:a16="http://schemas.microsoft.com/office/drawing/2014/main" id="{1A9CB7FA-5FA5-FA58-E305-461B61DF8585}"/>
              </a:ext>
            </a:extLst>
          </p:cNvPr>
          <p:cNvSpPr/>
          <p:nvPr/>
        </p:nvSpPr>
        <p:spPr>
          <a:xfrm>
            <a:off x="606388" y="5632728"/>
            <a:ext cx="2030361" cy="650263"/>
          </a:xfrm>
          <a:prstGeom prst="rect">
            <a:avLst/>
          </a:prstGeom>
          <a:solidFill>
            <a:srgbClr val="00B5DE"/>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What age is the individual?​</a:t>
            </a:r>
          </a:p>
        </p:txBody>
      </p:sp>
      <p:sp>
        <p:nvSpPr>
          <p:cNvPr id="89" name="Rectangle 88">
            <a:extLst>
              <a:ext uri="{FF2B5EF4-FFF2-40B4-BE49-F238E27FC236}">
                <a16:creationId xmlns:a16="http://schemas.microsoft.com/office/drawing/2014/main" id="{2B2E31AF-C96C-CE6B-D3C1-C49171439F6E}"/>
              </a:ext>
            </a:extLst>
          </p:cNvPr>
          <p:cNvSpPr/>
          <p:nvPr/>
        </p:nvSpPr>
        <p:spPr>
          <a:xfrm>
            <a:off x="1632209" y="7075634"/>
            <a:ext cx="1030210" cy="733612"/>
          </a:xfrm>
          <a:prstGeom prst="rect">
            <a:avLst/>
          </a:prstGeom>
          <a:solidFill>
            <a:srgbClr val="70AD4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err="1">
                <a:ln>
                  <a:noFill/>
                </a:ln>
                <a:solidFill>
                  <a:srgbClr val="FFFFFF"/>
                </a:solidFill>
                <a:effectLst/>
                <a:uLnTx/>
                <a:uFillTx/>
                <a:latin typeface="Calibri" panose="020F0502020204030204"/>
                <a:ea typeface="+mn-ea"/>
                <a:cs typeface="+mn-cs"/>
              </a:rPr>
              <a:t>CrCl</a:t>
            </a: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optional​</a:t>
            </a:r>
          </a:p>
        </p:txBody>
      </p:sp>
      <p:cxnSp>
        <p:nvCxnSpPr>
          <p:cNvPr id="90" name="Elbow Connector 89">
            <a:extLst>
              <a:ext uri="{FF2B5EF4-FFF2-40B4-BE49-F238E27FC236}">
                <a16:creationId xmlns:a16="http://schemas.microsoft.com/office/drawing/2014/main" id="{8534ADCA-494B-7C67-7427-4896535F6F73}"/>
              </a:ext>
            </a:extLst>
          </p:cNvPr>
          <p:cNvCxnSpPr>
            <a:cxnSpLocks/>
          </p:cNvCxnSpPr>
          <p:nvPr/>
        </p:nvCxnSpPr>
        <p:spPr>
          <a:xfrm>
            <a:off x="5116179" y="4710614"/>
            <a:ext cx="1035010" cy="299774"/>
          </a:xfrm>
          <a:prstGeom prst="bentConnector3">
            <a:avLst>
              <a:gd name="adj1" fmla="val 99986"/>
            </a:avLst>
          </a:prstGeom>
          <a:noFill/>
          <a:ln w="25400" cap="flat" cmpd="sng" algn="ctr">
            <a:solidFill>
              <a:srgbClr val="022069"/>
            </a:solidFill>
            <a:prstDash val="solid"/>
            <a:tailEnd type="triangle"/>
          </a:ln>
          <a:effectLst/>
        </p:spPr>
      </p:cxnSp>
      <p:cxnSp>
        <p:nvCxnSpPr>
          <p:cNvPr id="91" name="Elbow Connector 90">
            <a:extLst>
              <a:ext uri="{FF2B5EF4-FFF2-40B4-BE49-F238E27FC236}">
                <a16:creationId xmlns:a16="http://schemas.microsoft.com/office/drawing/2014/main" id="{027740CB-4BB9-B77C-B103-D906E67439D1}"/>
              </a:ext>
            </a:extLst>
          </p:cNvPr>
          <p:cNvCxnSpPr>
            <a:cxnSpLocks/>
            <a:stCxn id="85" idx="3"/>
            <a:endCxn id="80" idx="2"/>
          </p:cNvCxnSpPr>
          <p:nvPr/>
        </p:nvCxnSpPr>
        <p:spPr>
          <a:xfrm flipV="1">
            <a:off x="5799597" y="5761355"/>
            <a:ext cx="707091" cy="1405183"/>
          </a:xfrm>
          <a:prstGeom prst="bentConnector2">
            <a:avLst/>
          </a:prstGeom>
          <a:noFill/>
          <a:ln w="25400" cap="flat" cmpd="sng" algn="ctr">
            <a:solidFill>
              <a:srgbClr val="022069"/>
            </a:solidFill>
            <a:prstDash val="solid"/>
            <a:tailEnd type="triangle"/>
          </a:ln>
          <a:effectLst/>
        </p:spPr>
      </p:cxnSp>
      <p:cxnSp>
        <p:nvCxnSpPr>
          <p:cNvPr id="92" name="Straight Arrow Connector 91">
            <a:extLst>
              <a:ext uri="{FF2B5EF4-FFF2-40B4-BE49-F238E27FC236}">
                <a16:creationId xmlns:a16="http://schemas.microsoft.com/office/drawing/2014/main" id="{39515AC4-E723-EEED-6C58-6E8B8B01530D}"/>
              </a:ext>
            </a:extLst>
          </p:cNvPr>
          <p:cNvCxnSpPr>
            <a:cxnSpLocks/>
            <a:stCxn id="83" idx="1"/>
            <a:endCxn id="88" idx="3"/>
          </p:cNvCxnSpPr>
          <p:nvPr/>
        </p:nvCxnSpPr>
        <p:spPr>
          <a:xfrm flipH="1">
            <a:off x="2636749" y="5953134"/>
            <a:ext cx="494690" cy="4726"/>
          </a:xfrm>
          <a:prstGeom prst="straightConnector1">
            <a:avLst/>
          </a:prstGeom>
          <a:noFill/>
          <a:ln w="25400" cap="flat" cmpd="sng" algn="ctr">
            <a:solidFill>
              <a:srgbClr val="022069"/>
            </a:solidFill>
            <a:prstDash val="solid"/>
            <a:tailEnd type="triangle"/>
          </a:ln>
          <a:effectLst/>
        </p:spPr>
      </p:cxnSp>
      <p:cxnSp>
        <p:nvCxnSpPr>
          <p:cNvPr id="95" name="Elbow Connector 94">
            <a:extLst>
              <a:ext uri="{FF2B5EF4-FFF2-40B4-BE49-F238E27FC236}">
                <a16:creationId xmlns:a16="http://schemas.microsoft.com/office/drawing/2014/main" id="{3CE55CB9-10F0-1509-594B-7179C993AFAD}"/>
              </a:ext>
            </a:extLst>
          </p:cNvPr>
          <p:cNvCxnSpPr>
            <a:cxnSpLocks/>
            <a:stCxn id="84" idx="2"/>
          </p:cNvCxnSpPr>
          <p:nvPr/>
        </p:nvCxnSpPr>
        <p:spPr>
          <a:xfrm rot="5400000">
            <a:off x="3081308" y="7013149"/>
            <a:ext cx="249857" cy="1087635"/>
          </a:xfrm>
          <a:prstGeom prst="bentConnector2">
            <a:avLst/>
          </a:prstGeom>
          <a:noFill/>
          <a:ln w="25400" cap="flat" cmpd="sng" algn="ctr">
            <a:solidFill>
              <a:srgbClr val="022069"/>
            </a:solidFill>
            <a:prstDash val="solid"/>
            <a:tailEnd type="triangle"/>
          </a:ln>
          <a:effectLst/>
        </p:spPr>
      </p:cxnSp>
      <p:sp>
        <p:nvSpPr>
          <p:cNvPr id="96" name="TextBox 95">
            <a:extLst>
              <a:ext uri="{FF2B5EF4-FFF2-40B4-BE49-F238E27FC236}">
                <a16:creationId xmlns:a16="http://schemas.microsoft.com/office/drawing/2014/main" id="{F49500A2-3769-8117-69DA-0B0D95952E74}"/>
              </a:ext>
            </a:extLst>
          </p:cNvPr>
          <p:cNvSpPr txBox="1"/>
          <p:nvPr/>
        </p:nvSpPr>
        <p:spPr>
          <a:xfrm>
            <a:off x="2592069" y="5632728"/>
            <a:ext cx="610387"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F04E58"/>
                </a:solidFill>
                <a:effectLst/>
                <a:uLnTx/>
                <a:uFillTx/>
              </a:rPr>
              <a:t>NO</a:t>
            </a:r>
          </a:p>
        </p:txBody>
      </p:sp>
      <p:sp>
        <p:nvSpPr>
          <p:cNvPr id="97" name="TextBox 96">
            <a:extLst>
              <a:ext uri="{FF2B5EF4-FFF2-40B4-BE49-F238E27FC236}">
                <a16:creationId xmlns:a16="http://schemas.microsoft.com/office/drawing/2014/main" id="{31518344-8093-8B93-464E-02321D63DE04}"/>
              </a:ext>
            </a:extLst>
          </p:cNvPr>
          <p:cNvSpPr txBox="1"/>
          <p:nvPr/>
        </p:nvSpPr>
        <p:spPr>
          <a:xfrm>
            <a:off x="3927756" y="6467119"/>
            <a:ext cx="525516" cy="338554"/>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70AD47"/>
                </a:solidFill>
                <a:effectLst/>
                <a:uLnTx/>
                <a:uFillTx/>
              </a:rPr>
              <a:t>YES</a:t>
            </a:r>
          </a:p>
        </p:txBody>
      </p:sp>
      <p:cxnSp>
        <p:nvCxnSpPr>
          <p:cNvPr id="99" name="Straight Arrow Connector 98">
            <a:extLst>
              <a:ext uri="{FF2B5EF4-FFF2-40B4-BE49-F238E27FC236}">
                <a16:creationId xmlns:a16="http://schemas.microsoft.com/office/drawing/2014/main" id="{7345906A-214F-8684-3595-923AA2885DE8}"/>
              </a:ext>
            </a:extLst>
          </p:cNvPr>
          <p:cNvCxnSpPr>
            <a:cxnSpLocks/>
            <a:stCxn id="75" idx="2"/>
          </p:cNvCxnSpPr>
          <p:nvPr/>
        </p:nvCxnSpPr>
        <p:spPr>
          <a:xfrm>
            <a:off x="3198146" y="4996984"/>
            <a:ext cx="0" cy="635417"/>
          </a:xfrm>
          <a:prstGeom prst="straightConnector1">
            <a:avLst/>
          </a:prstGeom>
          <a:noFill/>
          <a:ln w="25400" cap="flat" cmpd="sng" algn="ctr">
            <a:solidFill>
              <a:srgbClr val="022069"/>
            </a:solidFill>
            <a:prstDash val="solid"/>
            <a:tailEnd type="triangle"/>
          </a:ln>
          <a:effectLst/>
        </p:spPr>
      </p:cxnSp>
      <p:cxnSp>
        <p:nvCxnSpPr>
          <p:cNvPr id="10" name="Straight Arrow Connector 9">
            <a:extLst>
              <a:ext uri="{FF2B5EF4-FFF2-40B4-BE49-F238E27FC236}">
                <a16:creationId xmlns:a16="http://schemas.microsoft.com/office/drawing/2014/main" id="{163EB053-5EAD-B0C7-8E5C-D4FCAD48FE34}"/>
              </a:ext>
            </a:extLst>
          </p:cNvPr>
          <p:cNvCxnSpPr>
            <a:cxnSpLocks/>
            <a:endCxn id="79" idx="0"/>
          </p:cNvCxnSpPr>
          <p:nvPr/>
        </p:nvCxnSpPr>
        <p:spPr>
          <a:xfrm flipH="1">
            <a:off x="3843683" y="3334143"/>
            <a:ext cx="4117" cy="563421"/>
          </a:xfrm>
          <a:prstGeom prst="straightConnector1">
            <a:avLst/>
          </a:prstGeom>
          <a:noFill/>
          <a:ln w="25400" cap="flat" cmpd="sng" algn="ctr">
            <a:solidFill>
              <a:srgbClr val="022069"/>
            </a:solidFill>
            <a:prstDash val="solid"/>
            <a:tailEnd type="triangle"/>
          </a:ln>
          <a:effectLst/>
        </p:spPr>
      </p:cxnSp>
      <p:cxnSp>
        <p:nvCxnSpPr>
          <p:cNvPr id="24" name="Straight Arrow Connector 23">
            <a:extLst>
              <a:ext uri="{FF2B5EF4-FFF2-40B4-BE49-F238E27FC236}">
                <a16:creationId xmlns:a16="http://schemas.microsoft.com/office/drawing/2014/main" id="{E3521781-A63D-2213-1DC6-3D7B15D725F8}"/>
              </a:ext>
            </a:extLst>
          </p:cNvPr>
          <p:cNvCxnSpPr>
            <a:cxnSpLocks/>
          </p:cNvCxnSpPr>
          <p:nvPr/>
        </p:nvCxnSpPr>
        <p:spPr>
          <a:xfrm>
            <a:off x="4442872" y="6265620"/>
            <a:ext cx="0" cy="635417"/>
          </a:xfrm>
          <a:prstGeom prst="straightConnector1">
            <a:avLst/>
          </a:prstGeom>
          <a:noFill/>
          <a:ln w="25400" cap="flat" cmpd="sng" algn="ctr">
            <a:solidFill>
              <a:srgbClr val="022069"/>
            </a:solidFill>
            <a:prstDash val="solid"/>
            <a:tailEnd type="triangle"/>
          </a:ln>
          <a:effectLst/>
        </p:spPr>
      </p:cxnSp>
      <p:sp>
        <p:nvSpPr>
          <p:cNvPr id="4" name="TextBox 3">
            <a:extLst>
              <a:ext uri="{FF2B5EF4-FFF2-40B4-BE49-F238E27FC236}">
                <a16:creationId xmlns:a16="http://schemas.microsoft.com/office/drawing/2014/main" id="{736CAFA6-8F20-A329-6A2A-20C54320EF1A}"/>
              </a:ext>
            </a:extLst>
          </p:cNvPr>
          <p:cNvSpPr txBox="1"/>
          <p:nvPr/>
        </p:nvSpPr>
        <p:spPr>
          <a:xfrm>
            <a:off x="360218" y="8860241"/>
            <a:ext cx="5257459" cy="830997"/>
          </a:xfrm>
          <a:prstGeom prst="rect">
            <a:avLst/>
          </a:prstGeom>
          <a:noFill/>
        </p:spPr>
        <p:txBody>
          <a:bodyPr wrap="square" rtlCol="0">
            <a:spAutoFit/>
          </a:bodyPr>
          <a:lstStyle/>
          <a:p>
            <a:r>
              <a:rPr lang="en-US" sz="1200">
                <a:solidFill>
                  <a:schemeClr val="tx1">
                    <a:lumMod val="50000"/>
                  </a:schemeClr>
                </a:solidFill>
              </a:rPr>
              <a:t>CrCl = creatinine clearance </a:t>
            </a:r>
          </a:p>
          <a:p>
            <a:r>
              <a:rPr lang="en-US" sz="1200">
                <a:solidFill>
                  <a:schemeClr val="tx1">
                    <a:lumMod val="50000"/>
                  </a:schemeClr>
                </a:solidFill>
              </a:rPr>
              <a:t>Calculate using estimated glomerular filtration rate (eGFR) equation:</a:t>
            </a:r>
          </a:p>
          <a:p>
            <a:pPr>
              <a:spcAft>
                <a:spcPts val="0"/>
              </a:spcAft>
            </a:pPr>
            <a:r>
              <a:rPr lang="en-US" sz="1200">
                <a:solidFill>
                  <a:schemeClr val="tx1">
                    <a:lumMod val="50000"/>
                  </a:schemeClr>
                </a:solidFill>
              </a:rPr>
              <a:t>Estimated CrCl = [140-age (years)] x weight (kg) x f ​</a:t>
            </a:r>
          </a:p>
          <a:p>
            <a:pPr>
              <a:spcAft>
                <a:spcPts val="0"/>
              </a:spcAft>
            </a:pPr>
            <a:r>
              <a:rPr lang="en-US" sz="1200">
                <a:solidFill>
                  <a:schemeClr val="tx1">
                    <a:lumMod val="50000"/>
                  </a:schemeClr>
                </a:solidFill>
              </a:rPr>
              <a:t>where f=1.23 for men and 1.04 for women / [72 x serum creatinine (</a:t>
            </a:r>
            <a:r>
              <a:rPr lang="el-GR" sz="1200">
                <a:solidFill>
                  <a:schemeClr val="tx1">
                    <a:lumMod val="50000"/>
                  </a:schemeClr>
                </a:solidFill>
              </a:rPr>
              <a:t>μ</a:t>
            </a:r>
            <a:r>
              <a:rPr lang="en-US" sz="1200">
                <a:solidFill>
                  <a:schemeClr val="tx1">
                    <a:lumMod val="50000"/>
                  </a:schemeClr>
                </a:solidFill>
              </a:rPr>
              <a:t>mol/L)]</a:t>
            </a:r>
            <a:r>
              <a:rPr lang="en-US" sz="1200" b="0"/>
              <a:t>​​</a:t>
            </a:r>
          </a:p>
        </p:txBody>
      </p:sp>
      <p:sp>
        <p:nvSpPr>
          <p:cNvPr id="3" name="Title 2">
            <a:extLst>
              <a:ext uri="{FF2B5EF4-FFF2-40B4-BE49-F238E27FC236}">
                <a16:creationId xmlns:a16="http://schemas.microsoft.com/office/drawing/2014/main" id="{FD116177-92E8-BE1F-60CE-299A5AC795BA}"/>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98182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22C71DD-A0C5-79D7-A9C6-D21734271839}"/>
              </a:ext>
            </a:extLst>
          </p:cNvPr>
          <p:cNvSpPr>
            <a:spLocks noGrp="1"/>
          </p:cNvSpPr>
          <p:nvPr>
            <p:ph type="body" sz="quarter" idx="15"/>
          </p:nvPr>
        </p:nvSpPr>
        <p:spPr>
          <a:xfrm>
            <a:off x="559455" y="774357"/>
            <a:ext cx="6307980" cy="1204072"/>
          </a:xfrm>
        </p:spPr>
        <p:txBody>
          <a:bodyPr/>
          <a:lstStyle/>
          <a:p>
            <a:pPr algn="ctr"/>
            <a:r>
              <a:rPr lang="en-US">
                <a:solidFill>
                  <a:schemeClr val="tx2"/>
                </a:solidFill>
              </a:rPr>
              <a:t>Recommendations for Starting and Stopping Oral </a:t>
            </a:r>
            <a:r>
              <a:rPr lang="en-US" err="1">
                <a:solidFill>
                  <a:schemeClr val="tx2"/>
                </a:solidFill>
              </a:rPr>
              <a:t>PrEP</a:t>
            </a:r>
            <a:endParaRPr lang="en-US">
              <a:solidFill>
                <a:schemeClr val="tx2"/>
              </a:solidFill>
            </a:endParaRPr>
          </a:p>
        </p:txBody>
      </p:sp>
      <p:graphicFrame>
        <p:nvGraphicFramePr>
          <p:cNvPr id="5" name="Table 7">
            <a:extLst>
              <a:ext uri="{FF2B5EF4-FFF2-40B4-BE49-F238E27FC236}">
                <a16:creationId xmlns:a16="http://schemas.microsoft.com/office/drawing/2014/main" id="{86E8853B-AB13-10D4-2CBE-73FDEF18DB87}"/>
              </a:ext>
            </a:extLst>
          </p:cNvPr>
          <p:cNvGraphicFramePr>
            <a:graphicFrameLocks/>
          </p:cNvGraphicFramePr>
          <p:nvPr>
            <p:extLst>
              <p:ext uri="{D42A27DB-BD31-4B8C-83A1-F6EECF244321}">
                <p14:modId xmlns:p14="http://schemas.microsoft.com/office/powerpoint/2010/main" val="3232036793"/>
              </p:ext>
            </p:extLst>
          </p:nvPr>
        </p:nvGraphicFramePr>
        <p:xfrm>
          <a:off x="570254" y="2110459"/>
          <a:ext cx="6307980" cy="7668080"/>
        </p:xfrm>
        <a:graphic>
          <a:graphicData uri="http://schemas.openxmlformats.org/drawingml/2006/table">
            <a:tbl>
              <a:tblPr bandRow="1">
                <a:tableStyleId>{BC89EF96-8CEA-46FF-86C4-4CE0E7609802}</a:tableStyleId>
              </a:tblPr>
              <a:tblGrid>
                <a:gridCol w="3120597">
                  <a:extLst>
                    <a:ext uri="{9D8B030D-6E8A-4147-A177-3AD203B41FA5}">
                      <a16:colId xmlns:a16="http://schemas.microsoft.com/office/drawing/2014/main" val="2137187019"/>
                    </a:ext>
                  </a:extLst>
                </a:gridCol>
                <a:gridCol w="3187383">
                  <a:extLst>
                    <a:ext uri="{9D8B030D-6E8A-4147-A177-3AD203B41FA5}">
                      <a16:colId xmlns:a16="http://schemas.microsoft.com/office/drawing/2014/main" val="1608011286"/>
                    </a:ext>
                  </a:extLst>
                </a:gridCol>
              </a:tblGrid>
              <a:tr h="1464014">
                <a:tc>
                  <a:txBody>
                    <a:bodyPr/>
                    <a:lstStyle/>
                    <a:p>
                      <a:pPr marL="0" marR="0" lvl="0" indent="0" algn="ctr" defTabSz="1432590" rtl="0" eaLnBrk="1" fontAlgn="base" latinLnBrk="0" hangingPunct="1">
                        <a:lnSpc>
                          <a:spcPct val="100000"/>
                        </a:lnSpc>
                        <a:spcBef>
                          <a:spcPts val="600"/>
                        </a:spcBef>
                        <a:spcAft>
                          <a:spcPts val="600"/>
                        </a:spcAft>
                        <a:buClrTx/>
                        <a:buSzTx/>
                        <a:buFontTx/>
                        <a:buNone/>
                        <a:tabLst/>
                        <a:defRPr/>
                      </a:pPr>
                      <a:r>
                        <a:rPr lang="en-US" sz="1800" b="0">
                          <a:solidFill>
                            <a:schemeClr val="bg1"/>
                          </a:solidFill>
                          <a:latin typeface="Calibri" panose="020F0502020204030204" pitchFamily="34" charset="0"/>
                        </a:rPr>
                        <a:t>For individuals assigned </a:t>
                      </a:r>
                      <a:r>
                        <a:rPr lang="en-US" sz="1800" b="1">
                          <a:solidFill>
                            <a:schemeClr val="bg1"/>
                          </a:solidFill>
                          <a:latin typeface="Calibri" panose="020F0502020204030204" pitchFamily="34" charset="0"/>
                        </a:rPr>
                        <a:t>male</a:t>
                      </a:r>
                      <a:r>
                        <a:rPr lang="en-US" sz="1800" b="0">
                          <a:solidFill>
                            <a:schemeClr val="bg1"/>
                          </a:solidFill>
                          <a:latin typeface="Calibri" panose="020F0502020204030204" pitchFamily="34" charset="0"/>
                        </a:rPr>
                        <a:t> sex at birth + not taking estradiol-based hormones + sexual HIV exposure only. </a:t>
                      </a:r>
                      <a:r>
                        <a:rPr lang="en-US" sz="1800" b="0" i="1">
                          <a:solidFill>
                            <a:schemeClr val="bg1"/>
                          </a:solidFill>
                          <a:effectLst/>
                          <a:latin typeface="Calibri" panose="020F0502020204030204" pitchFamily="34" charset="0"/>
                        </a:rPr>
                        <a:t>​</a:t>
                      </a:r>
                      <a:endParaRPr lang="en-US" sz="1800" b="0" i="1">
                        <a:solidFill>
                          <a:schemeClr val="bg1"/>
                        </a:solidFill>
                      </a:endParaRPr>
                    </a:p>
                  </a:txBody>
                  <a:tcPr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1432590" rtl="0" eaLnBrk="1" fontAlgn="base" latinLnBrk="0" hangingPunct="1">
                        <a:lnSpc>
                          <a:spcPct val="100000"/>
                        </a:lnSpc>
                        <a:spcBef>
                          <a:spcPts val="600"/>
                        </a:spcBef>
                        <a:spcAft>
                          <a:spcPts val="600"/>
                        </a:spcAft>
                        <a:buClrTx/>
                        <a:buSzTx/>
                        <a:buFontTx/>
                        <a:buNone/>
                        <a:tabLst/>
                        <a:defRPr/>
                      </a:pPr>
                      <a:r>
                        <a:rPr lang="en-US" sz="1800">
                          <a:solidFill>
                            <a:schemeClr val="bg1"/>
                          </a:solidFill>
                        </a:rPr>
                        <a:t>For individuals assigned </a:t>
                      </a:r>
                      <a:r>
                        <a:rPr lang="en-US" sz="1800" b="1">
                          <a:solidFill>
                            <a:schemeClr val="bg1"/>
                          </a:solidFill>
                        </a:rPr>
                        <a:t>female</a:t>
                      </a:r>
                      <a:r>
                        <a:rPr lang="en-US" sz="1800">
                          <a:solidFill>
                            <a:schemeClr val="bg1"/>
                          </a:solidFill>
                        </a:rPr>
                        <a:t> sex at birth</a:t>
                      </a:r>
                      <a:r>
                        <a:rPr lang="en-US" sz="1800" i="1">
                          <a:solidFill>
                            <a:schemeClr val="bg1"/>
                          </a:solidFill>
                        </a:rPr>
                        <a:t> or </a:t>
                      </a:r>
                      <a:r>
                        <a:rPr lang="en-US" sz="1800">
                          <a:solidFill>
                            <a:schemeClr val="bg1"/>
                          </a:solidFill>
                        </a:rPr>
                        <a:t>taking estradiol-based hormones </a:t>
                      </a:r>
                      <a:r>
                        <a:rPr lang="en-US" sz="1800" i="1">
                          <a:solidFill>
                            <a:schemeClr val="bg1"/>
                          </a:solidFill>
                        </a:rPr>
                        <a:t>or</a:t>
                      </a:r>
                      <a:r>
                        <a:rPr lang="en-US" sz="1800">
                          <a:solidFill>
                            <a:schemeClr val="bg1"/>
                          </a:solidFill>
                        </a:rPr>
                        <a:t> parenteral HIV exposure. ​</a:t>
                      </a:r>
                    </a:p>
                  </a:txBody>
                  <a:tcPr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698215226"/>
                  </a:ext>
                </a:extLst>
              </a:tr>
              <a:tr h="1213658">
                <a:tc>
                  <a:txBody>
                    <a:bodyPr/>
                    <a:lstStyle/>
                    <a:p>
                      <a:pPr algn="ctr" rtl="0" fontAlgn="base">
                        <a:spcBef>
                          <a:spcPts val="600"/>
                        </a:spcBef>
                        <a:spcAft>
                          <a:spcPts val="600"/>
                        </a:spcAft>
                      </a:pPr>
                      <a:r>
                        <a:rPr lang="en-US" sz="1800" b="1">
                          <a:solidFill>
                            <a:schemeClr val="accent6"/>
                          </a:solidFill>
                          <a:effectLst/>
                        </a:rPr>
                        <a:t>Starting oral PrEP​</a:t>
                      </a:r>
                    </a:p>
                    <a:p>
                      <a:pPr algn="ctr" fontAlgn="base"/>
                      <a:r>
                        <a:rPr lang="en-US" sz="1600" b="0" i="1">
                          <a:solidFill>
                            <a:schemeClr val="accent6">
                              <a:lumMod val="50000"/>
                            </a:schemeClr>
                          </a:solidFill>
                          <a:effectLst/>
                        </a:rPr>
                        <a:t>Start with 2 pills 2-24h before sexual exposure​</a:t>
                      </a:r>
                      <a:endParaRPr lang="en-US" sz="1600" b="0" i="1">
                        <a:solidFill>
                          <a:schemeClr val="accent6">
                            <a:lumMod val="50000"/>
                          </a:schemeClr>
                        </a:solidFill>
                        <a:effectLst/>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ase">
                        <a:spcBef>
                          <a:spcPts val="600"/>
                        </a:spcBef>
                        <a:spcAft>
                          <a:spcPts val="600"/>
                        </a:spcAft>
                      </a:pPr>
                      <a:r>
                        <a:rPr lang="en-US" sz="1800" b="1">
                          <a:solidFill>
                            <a:schemeClr val="accent6"/>
                          </a:solidFill>
                          <a:effectLst/>
                        </a:rPr>
                        <a:t>Starting oral PrEP​</a:t>
                      </a:r>
                    </a:p>
                    <a:p>
                      <a:pPr algn="ctr" fontAlgn="base"/>
                      <a:r>
                        <a:rPr lang="en-US" sz="1600" b="0" i="1">
                          <a:solidFill>
                            <a:schemeClr val="accent6">
                              <a:lumMod val="50000"/>
                            </a:schemeClr>
                          </a:solidFill>
                          <a:effectLst/>
                        </a:rPr>
                        <a:t>Start 7 consecutive days </a:t>
                      </a:r>
                    </a:p>
                    <a:p>
                      <a:pPr algn="ctr" fontAlgn="base"/>
                      <a:r>
                        <a:rPr lang="en-US" sz="1600" b="0" i="1">
                          <a:solidFill>
                            <a:schemeClr val="accent6">
                              <a:lumMod val="50000"/>
                            </a:schemeClr>
                          </a:solidFill>
                          <a:effectLst/>
                        </a:rPr>
                        <a:t>before exposure​</a:t>
                      </a:r>
                      <a:endParaRPr lang="en-US" sz="1600" b="0" i="1">
                        <a:solidFill>
                          <a:schemeClr val="accent6">
                            <a:lumMod val="50000"/>
                          </a:schemeClr>
                        </a:solidFill>
                        <a:effectLst/>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3738849"/>
                  </a:ext>
                </a:extLst>
              </a:tr>
              <a:tr h="1363288">
                <a:tc>
                  <a:txBody>
                    <a:bodyPr/>
                    <a:lstStyle/>
                    <a:p>
                      <a:pPr algn="ctr" rtl="0" fontAlgn="base">
                        <a:spcBef>
                          <a:spcPts val="600"/>
                        </a:spcBef>
                        <a:spcAft>
                          <a:spcPts val="600"/>
                        </a:spcAft>
                      </a:pPr>
                      <a:r>
                        <a:rPr lang="en-US" sz="1800" b="1" u="none" strike="noStrike">
                          <a:solidFill>
                            <a:schemeClr val="accent4"/>
                          </a:solidFill>
                          <a:effectLst/>
                        </a:rPr>
                        <a:t>Stopping oral PrEP​</a:t>
                      </a:r>
                    </a:p>
                    <a:p>
                      <a:pPr algn="ctr" fontAlgn="base"/>
                      <a:r>
                        <a:rPr lang="en-US" sz="1600" b="0" i="1">
                          <a:solidFill>
                            <a:schemeClr val="accent4">
                              <a:lumMod val="50000"/>
                            </a:schemeClr>
                          </a:solidFill>
                          <a:effectLst/>
                        </a:rPr>
                        <a:t>Stop after 2 days</a:t>
                      </a:r>
                    </a:p>
                    <a:p>
                      <a:pPr algn="ctr" fontAlgn="base"/>
                      <a:r>
                        <a:rPr lang="en-US" sz="1600" b="0" i="1">
                          <a:solidFill>
                            <a:schemeClr val="accent4">
                              <a:lumMod val="50000"/>
                            </a:schemeClr>
                          </a:solidFill>
                          <a:effectLst/>
                        </a:rPr>
                        <a:t> post-exposure​</a:t>
                      </a:r>
                      <a:endParaRPr lang="en-US" sz="1600" b="0" i="1">
                        <a:solidFill>
                          <a:schemeClr val="accent4">
                            <a:lumMod val="50000"/>
                          </a:schemeClr>
                        </a:solidFill>
                        <a:effectLst/>
                        <a:latin typeface="Calibri" panose="020F0502020204030204" pitchFamily="34" charset="0"/>
                        <a:cs typeface="Calibri" panose="020F050202020403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ase">
                        <a:spcBef>
                          <a:spcPts val="600"/>
                        </a:spcBef>
                        <a:spcAft>
                          <a:spcPts val="600"/>
                        </a:spcAft>
                      </a:pPr>
                      <a:r>
                        <a:rPr lang="en-US" sz="1800" b="1" u="none" strike="noStrike">
                          <a:solidFill>
                            <a:schemeClr val="accent4"/>
                          </a:solidFill>
                          <a:effectLst/>
                        </a:rPr>
                        <a:t>Stopping oral PrEP​</a:t>
                      </a:r>
                    </a:p>
                    <a:p>
                      <a:pPr algn="ctr" fontAlgn="base"/>
                      <a:r>
                        <a:rPr lang="en-US" sz="1600" b="0" i="1">
                          <a:solidFill>
                            <a:schemeClr val="accent4">
                              <a:lumMod val="50000"/>
                            </a:schemeClr>
                          </a:solidFill>
                          <a:effectLst/>
                        </a:rPr>
                        <a:t>Stop after 7 days</a:t>
                      </a:r>
                    </a:p>
                    <a:p>
                      <a:pPr algn="ctr" fontAlgn="base"/>
                      <a:r>
                        <a:rPr lang="en-US" sz="1600" b="0" i="1">
                          <a:solidFill>
                            <a:schemeClr val="accent4">
                              <a:lumMod val="50000"/>
                            </a:schemeClr>
                          </a:solidFill>
                          <a:effectLst/>
                        </a:rPr>
                        <a:t> post-exposure​</a:t>
                      </a:r>
                      <a:endParaRPr lang="en-US" sz="1600" b="0" i="1">
                        <a:solidFill>
                          <a:schemeClr val="accent4">
                            <a:lumMod val="50000"/>
                          </a:schemeClr>
                        </a:solidFill>
                        <a:effectLst/>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33426615"/>
                  </a:ext>
                </a:extLst>
              </a:tr>
              <a:tr h="2042296">
                <a:tc>
                  <a:txBody>
                    <a:bodyPr/>
                    <a:lstStyle/>
                    <a:p>
                      <a:pPr algn="ctr" fontAlgn="base"/>
                      <a:r>
                        <a:rPr lang="en-US" sz="1800" b="1" i="0">
                          <a:solidFill>
                            <a:schemeClr val="tx2"/>
                          </a:solidFill>
                          <a:effectLst/>
                          <a:latin typeface="Calibri" panose="020F0502020204030204" pitchFamily="34" charset="0"/>
                          <a:cs typeface="Calibri" panose="020F0502020204030204" pitchFamily="34" charset="0"/>
                        </a:rPr>
                        <a:t>Groups Included</a:t>
                      </a:r>
                    </a:p>
                    <a:p>
                      <a:pPr algn="ctr" fontAlgn="base"/>
                      <a:endParaRPr lang="en-US" sz="1800" b="1" i="0">
                        <a:solidFill>
                          <a:schemeClr val="tx2"/>
                        </a:solidFill>
                        <a:effectLst/>
                        <a:latin typeface="Calibri" panose="020F0502020204030204" pitchFamily="34" charset="0"/>
                        <a:cs typeface="Calibri" panose="020F0502020204030204" pitchFamily="34" charset="0"/>
                      </a:endParaRPr>
                    </a:p>
                    <a:p>
                      <a:pPr marL="285750" indent="-285750" algn="l" fontAlgn="base">
                        <a:spcAft>
                          <a:spcPts val="600"/>
                        </a:spcAft>
                        <a:buFont typeface="Arial" panose="020B0604020202020204" pitchFamily="34" charset="0"/>
                        <a:buChar char="•"/>
                      </a:pPr>
                      <a:r>
                        <a:rPr lang="en-US" sz="1600" b="0" i="0">
                          <a:solidFill>
                            <a:schemeClr val="tx2"/>
                          </a:solidFill>
                          <a:effectLst/>
                          <a:latin typeface="Calibri" panose="020F0502020204030204" pitchFamily="34" charset="0"/>
                          <a:cs typeface="Calibri" panose="020F0502020204030204" pitchFamily="34" charset="0"/>
                        </a:rPr>
                        <a:t>Cisgender men​</a:t>
                      </a:r>
                    </a:p>
                    <a:p>
                      <a:pPr marL="285750" indent="-285750" algn="l" fontAlgn="base">
                        <a:spcAft>
                          <a:spcPts val="600"/>
                        </a:spcAft>
                        <a:buFont typeface="Arial" panose="020B0604020202020204" pitchFamily="34" charset="0"/>
                        <a:buChar char="•"/>
                      </a:pPr>
                      <a:r>
                        <a:rPr lang="en-US" sz="1600" b="0" i="0">
                          <a:solidFill>
                            <a:schemeClr val="tx2"/>
                          </a:solidFill>
                          <a:effectLst/>
                          <a:latin typeface="Calibri" panose="020F0502020204030204" pitchFamily="34" charset="0"/>
                          <a:cs typeface="Calibri" panose="020F0502020204030204" pitchFamily="34" charset="0"/>
                        </a:rPr>
                        <a:t>Transgender women and non-binary individuals assigned male at birth NOT taking gender-affirming hormones. </a:t>
                      </a:r>
                      <a:r>
                        <a:rPr lang="en-US" sz="1600" b="0" i="1">
                          <a:solidFill>
                            <a:schemeClr val="tx2"/>
                          </a:solidFill>
                          <a:effectLst/>
                          <a:latin typeface="Calibri" panose="020F0502020204030204" pitchFamily="34" charset="0"/>
                          <a:cs typeface="Calibri" panose="020F0502020204030204" pitchFamily="34" charset="0"/>
                        </a:rPr>
                        <a:t>​</a:t>
                      </a:r>
                    </a:p>
                    <a:p>
                      <a:pPr algn="ctr" fontAlgn="base"/>
                      <a:endParaRPr lang="en-US" sz="1600" b="1" i="0">
                        <a:solidFill>
                          <a:schemeClr val="tx2"/>
                        </a:solidFill>
                        <a:effectLst/>
                        <a:latin typeface="Calibri" panose="020F0502020204030204" pitchFamily="34" charset="0"/>
                        <a:cs typeface="Calibri" panose="020F0502020204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ase"/>
                      <a:r>
                        <a:rPr lang="en-US" sz="1800" b="1" i="0">
                          <a:solidFill>
                            <a:schemeClr val="tx2"/>
                          </a:solidFill>
                          <a:effectLst/>
                          <a:latin typeface="+mn-lt"/>
                        </a:rPr>
                        <a:t>Groups included</a:t>
                      </a:r>
                    </a:p>
                    <a:p>
                      <a:pPr algn="ctr" fontAlgn="base"/>
                      <a:endParaRPr lang="en-US" sz="1800" b="1" i="0">
                        <a:solidFill>
                          <a:schemeClr val="tx2"/>
                        </a:solidFill>
                        <a:effectLst/>
                        <a:latin typeface="+mn-lt"/>
                      </a:endParaRPr>
                    </a:p>
                    <a:p>
                      <a:pPr marL="285750" indent="-285750" algn="l" fontAlgn="base">
                        <a:spcAft>
                          <a:spcPts val="600"/>
                        </a:spcAft>
                        <a:buFont typeface="Arial" panose="020B0604020202020204" pitchFamily="34" charset="0"/>
                        <a:buChar char="•"/>
                      </a:pPr>
                      <a:r>
                        <a:rPr lang="en-US" sz="1600" b="0" i="0">
                          <a:solidFill>
                            <a:schemeClr val="tx2"/>
                          </a:solidFill>
                          <a:effectLst/>
                          <a:latin typeface="+mn-lt"/>
                        </a:rPr>
                        <a:t>Cisgender women​</a:t>
                      </a:r>
                    </a:p>
                    <a:p>
                      <a:pPr marL="285750" indent="-285750" algn="l" fontAlgn="base">
                        <a:spcAft>
                          <a:spcPts val="600"/>
                        </a:spcAft>
                        <a:buFont typeface="Arial" panose="020B0604020202020204" pitchFamily="34" charset="0"/>
                        <a:buChar char="•"/>
                      </a:pPr>
                      <a:r>
                        <a:rPr lang="en-US" sz="1600" b="0" i="0">
                          <a:solidFill>
                            <a:schemeClr val="tx2"/>
                          </a:solidFill>
                          <a:effectLst/>
                          <a:latin typeface="+mn-lt"/>
                        </a:rPr>
                        <a:t>Transgender women and non-binary individuals assigned male at birth taking gender-affirming hormones​</a:t>
                      </a:r>
                    </a:p>
                    <a:p>
                      <a:pPr marL="285750" indent="-285750" algn="l" fontAlgn="base">
                        <a:spcAft>
                          <a:spcPts val="600"/>
                        </a:spcAft>
                        <a:buFont typeface="Arial" panose="020B0604020202020204" pitchFamily="34" charset="0"/>
                        <a:buChar char="•"/>
                      </a:pPr>
                      <a:r>
                        <a:rPr lang="en-US" sz="1600" b="0" i="0">
                          <a:solidFill>
                            <a:schemeClr val="tx2"/>
                          </a:solidFill>
                          <a:effectLst/>
                          <a:latin typeface="+mn-lt"/>
                        </a:rPr>
                        <a:t>Transgender men and non-binary individuals assigned female at birth​</a:t>
                      </a:r>
                    </a:p>
                    <a:p>
                      <a:pPr marL="285750" indent="-285750" algn="l" fontAlgn="base">
                        <a:spcAft>
                          <a:spcPts val="600"/>
                        </a:spcAft>
                        <a:buFont typeface="Arial" panose="020B0604020202020204" pitchFamily="34" charset="0"/>
                        <a:buChar char="•"/>
                      </a:pPr>
                      <a:r>
                        <a:rPr lang="en-US" sz="1600" b="0" i="0">
                          <a:solidFill>
                            <a:schemeClr val="tx2"/>
                          </a:solidFill>
                          <a:effectLst/>
                          <a:latin typeface="+mn-lt"/>
                        </a:rPr>
                        <a:t>Individuals with HIV exposure through injecting practices</a:t>
                      </a:r>
                    </a:p>
                    <a:p>
                      <a:pPr algn="ctr" fontAlgn="base"/>
                      <a:endParaRPr lang="en-US" sz="1600" b="0" i="1">
                        <a:solidFill>
                          <a:schemeClr val="accent4">
                            <a:lumMod val="50000"/>
                          </a:schemeClr>
                        </a:solidFill>
                        <a:effectLst/>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9169578"/>
                  </a:ext>
                </a:extLst>
              </a:tr>
            </a:tbl>
          </a:graphicData>
        </a:graphic>
      </p:graphicFrame>
      <p:sp>
        <p:nvSpPr>
          <p:cNvPr id="6" name="Title 5">
            <a:extLst>
              <a:ext uri="{FF2B5EF4-FFF2-40B4-BE49-F238E27FC236}">
                <a16:creationId xmlns:a16="http://schemas.microsoft.com/office/drawing/2014/main" id="{126DB0C6-900D-067B-25B9-D32306D4CC45}"/>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720177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C1CDA0A-60B5-7E06-896F-B1F04DB86F42}"/>
              </a:ext>
            </a:extLst>
          </p:cNvPr>
          <p:cNvSpPr>
            <a:spLocks noGrp="1"/>
          </p:cNvSpPr>
          <p:nvPr>
            <p:ph type="body" sz="quarter" idx="15"/>
          </p:nvPr>
        </p:nvSpPr>
        <p:spPr>
          <a:xfrm>
            <a:off x="560760" y="804315"/>
            <a:ext cx="6307980" cy="944017"/>
          </a:xfrm>
        </p:spPr>
        <p:txBody>
          <a:bodyPr/>
          <a:lstStyle/>
          <a:p>
            <a:pPr algn="ctr"/>
            <a:r>
              <a:rPr lang="en-US"/>
              <a:t>Recommendations on Starting and Stopping Oral </a:t>
            </a:r>
            <a:r>
              <a:rPr lang="en-US" err="1"/>
              <a:t>PrEP</a:t>
            </a:r>
            <a:r>
              <a:rPr lang="en-US"/>
              <a:t>​</a:t>
            </a:r>
          </a:p>
        </p:txBody>
      </p:sp>
      <p:sp>
        <p:nvSpPr>
          <p:cNvPr id="22" name="Rectangle 21">
            <a:extLst>
              <a:ext uri="{FF2B5EF4-FFF2-40B4-BE49-F238E27FC236}">
                <a16:creationId xmlns:a16="http://schemas.microsoft.com/office/drawing/2014/main" id="{89BBA8D3-45B7-D35E-BEF8-EE6154DEB6F6}"/>
              </a:ext>
            </a:extLst>
          </p:cNvPr>
          <p:cNvSpPr/>
          <p:nvPr/>
        </p:nvSpPr>
        <p:spPr>
          <a:xfrm>
            <a:off x="2942988" y="2767776"/>
            <a:ext cx="1826492" cy="733612"/>
          </a:xfrm>
          <a:prstGeom prst="rect">
            <a:avLst/>
          </a:prstGeom>
          <a:solidFill>
            <a:srgbClr val="00B5DE"/>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What sex was the </a:t>
            </a:r>
            <a:b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b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individual assigned at birth?​</a:t>
            </a:r>
          </a:p>
        </p:txBody>
      </p:sp>
      <p:cxnSp>
        <p:nvCxnSpPr>
          <p:cNvPr id="23" name="Elbow Connector 22">
            <a:extLst>
              <a:ext uri="{FF2B5EF4-FFF2-40B4-BE49-F238E27FC236}">
                <a16:creationId xmlns:a16="http://schemas.microsoft.com/office/drawing/2014/main" id="{59D889EE-15F5-2CA0-7A83-BBF4357F8EE5}"/>
              </a:ext>
            </a:extLst>
          </p:cNvPr>
          <p:cNvCxnSpPr>
            <a:cxnSpLocks/>
            <a:stCxn id="22" idx="3"/>
            <a:endCxn id="28" idx="0"/>
          </p:cNvCxnSpPr>
          <p:nvPr/>
        </p:nvCxnSpPr>
        <p:spPr>
          <a:xfrm>
            <a:off x="4769480" y="3134582"/>
            <a:ext cx="1409786" cy="986871"/>
          </a:xfrm>
          <a:prstGeom prst="bentConnector2">
            <a:avLst/>
          </a:prstGeom>
          <a:noFill/>
          <a:ln w="25400" cap="flat" cmpd="sng" algn="ctr">
            <a:solidFill>
              <a:srgbClr val="022069"/>
            </a:solidFill>
            <a:prstDash val="solid"/>
            <a:tailEnd type="triangle"/>
          </a:ln>
          <a:effectLst/>
        </p:spPr>
      </p:cxnSp>
      <p:cxnSp>
        <p:nvCxnSpPr>
          <p:cNvPr id="24" name="Elbow Connector 23">
            <a:extLst>
              <a:ext uri="{FF2B5EF4-FFF2-40B4-BE49-F238E27FC236}">
                <a16:creationId xmlns:a16="http://schemas.microsoft.com/office/drawing/2014/main" id="{4802AE16-7666-4CCD-063C-7FC81AE86C39}"/>
              </a:ext>
            </a:extLst>
          </p:cNvPr>
          <p:cNvCxnSpPr>
            <a:cxnSpLocks/>
          </p:cNvCxnSpPr>
          <p:nvPr/>
        </p:nvCxnSpPr>
        <p:spPr>
          <a:xfrm rot="5400000">
            <a:off x="1074302" y="5164185"/>
            <a:ext cx="487337" cy="1"/>
          </a:xfrm>
          <a:prstGeom prst="bentConnector3">
            <a:avLst>
              <a:gd name="adj1" fmla="val 50000"/>
            </a:avLst>
          </a:prstGeom>
          <a:noFill/>
          <a:ln w="25400" cap="flat" cmpd="sng" algn="ctr">
            <a:solidFill>
              <a:srgbClr val="022069"/>
            </a:solidFill>
            <a:prstDash val="solid"/>
            <a:tailEnd type="triangle"/>
          </a:ln>
          <a:effectLst/>
        </p:spPr>
      </p:cxnSp>
      <p:sp>
        <p:nvSpPr>
          <p:cNvPr id="25" name="Rectangle 24">
            <a:extLst>
              <a:ext uri="{FF2B5EF4-FFF2-40B4-BE49-F238E27FC236}">
                <a16:creationId xmlns:a16="http://schemas.microsoft.com/office/drawing/2014/main" id="{A29AE2C9-9CBC-9E6F-7665-48919673111B}"/>
              </a:ext>
            </a:extLst>
          </p:cNvPr>
          <p:cNvSpPr/>
          <p:nvPr/>
        </p:nvSpPr>
        <p:spPr>
          <a:xfrm>
            <a:off x="308188" y="5411238"/>
            <a:ext cx="2132635" cy="991684"/>
          </a:xfrm>
          <a:prstGeom prst="rect">
            <a:avLst/>
          </a:prstGeom>
          <a:solidFill>
            <a:srgbClr val="00B5DE"/>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Taking estradiol-based hormones as gender-affirming hormone therapy?​</a:t>
            </a:r>
          </a:p>
        </p:txBody>
      </p:sp>
      <p:cxnSp>
        <p:nvCxnSpPr>
          <p:cNvPr id="26" name="Straight Arrow Connector 25">
            <a:extLst>
              <a:ext uri="{FF2B5EF4-FFF2-40B4-BE49-F238E27FC236}">
                <a16:creationId xmlns:a16="http://schemas.microsoft.com/office/drawing/2014/main" id="{7E430643-0AE4-EFFB-CA47-8117D81A3BEA}"/>
              </a:ext>
            </a:extLst>
          </p:cNvPr>
          <p:cNvCxnSpPr>
            <a:cxnSpLocks/>
            <a:stCxn id="27" idx="3"/>
          </p:cNvCxnSpPr>
          <p:nvPr/>
        </p:nvCxnSpPr>
        <p:spPr>
          <a:xfrm>
            <a:off x="2440824" y="4520831"/>
            <a:ext cx="2728661" cy="0"/>
          </a:xfrm>
          <a:prstGeom prst="straightConnector1">
            <a:avLst/>
          </a:prstGeom>
          <a:noFill/>
          <a:ln w="25400" cap="flat" cmpd="sng" algn="ctr">
            <a:solidFill>
              <a:srgbClr val="022069"/>
            </a:solidFill>
            <a:prstDash val="solid"/>
            <a:tailEnd type="triangle"/>
          </a:ln>
          <a:effectLst/>
        </p:spPr>
      </p:cxnSp>
      <p:sp>
        <p:nvSpPr>
          <p:cNvPr id="27" name="Rectangle 26">
            <a:extLst>
              <a:ext uri="{FF2B5EF4-FFF2-40B4-BE49-F238E27FC236}">
                <a16:creationId xmlns:a16="http://schemas.microsoft.com/office/drawing/2014/main" id="{A94329D0-9B0C-6A1E-8A79-A6C61AD341EE}"/>
              </a:ext>
            </a:extLst>
          </p:cNvPr>
          <p:cNvSpPr/>
          <p:nvPr/>
        </p:nvSpPr>
        <p:spPr>
          <a:xfrm>
            <a:off x="308189" y="4154025"/>
            <a:ext cx="2132635" cy="733612"/>
          </a:xfrm>
          <a:prstGeom prst="rect">
            <a:avLst/>
          </a:prstGeom>
          <a:solidFill>
            <a:srgbClr val="00B5DE"/>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a:ln>
                  <a:noFill/>
                </a:ln>
                <a:solidFill>
                  <a:srgbClr val="FFFFFF"/>
                </a:solidFill>
                <a:effectLst/>
                <a:uLnTx/>
                <a:uFillTx/>
                <a:latin typeface="Calibri" panose="020F0502020204030204"/>
                <a:ea typeface="+mn-ea"/>
                <a:cs typeface="+mn-cs"/>
              </a:rPr>
              <a:t>HIV exposure through injecting practices?​</a:t>
            </a:r>
          </a:p>
        </p:txBody>
      </p:sp>
      <p:sp>
        <p:nvSpPr>
          <p:cNvPr id="28" name="Rectangle 27">
            <a:extLst>
              <a:ext uri="{FF2B5EF4-FFF2-40B4-BE49-F238E27FC236}">
                <a16:creationId xmlns:a16="http://schemas.microsoft.com/office/drawing/2014/main" id="{787D6CE7-C746-0F6A-64C9-AFD77E6BE117}"/>
              </a:ext>
            </a:extLst>
          </p:cNvPr>
          <p:cNvSpPr/>
          <p:nvPr/>
        </p:nvSpPr>
        <p:spPr>
          <a:xfrm>
            <a:off x="5169485" y="4121453"/>
            <a:ext cx="2019561" cy="1250647"/>
          </a:xfrm>
          <a:prstGeom prst="rect">
            <a:avLst/>
          </a:prstGeom>
          <a:solidFill>
            <a:srgbClr val="70AD4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Start 7 consecutive days before exposure and stop after 7 days  post-exposure​</a:t>
            </a:r>
          </a:p>
        </p:txBody>
      </p:sp>
      <p:cxnSp>
        <p:nvCxnSpPr>
          <p:cNvPr id="29" name="Elbow Connector 28">
            <a:extLst>
              <a:ext uri="{FF2B5EF4-FFF2-40B4-BE49-F238E27FC236}">
                <a16:creationId xmlns:a16="http://schemas.microsoft.com/office/drawing/2014/main" id="{A3B7B254-38F3-2718-0619-0A9AEA3534AC}"/>
              </a:ext>
            </a:extLst>
          </p:cNvPr>
          <p:cNvCxnSpPr>
            <a:cxnSpLocks/>
            <a:stCxn id="22" idx="1"/>
            <a:endCxn id="27" idx="0"/>
          </p:cNvCxnSpPr>
          <p:nvPr/>
        </p:nvCxnSpPr>
        <p:spPr>
          <a:xfrm rot="10800000" flipV="1">
            <a:off x="1374508" y="3134581"/>
            <a:ext cx="1568481" cy="1019443"/>
          </a:xfrm>
          <a:prstGeom prst="bentConnector2">
            <a:avLst/>
          </a:prstGeom>
          <a:noFill/>
          <a:ln w="25400" cap="flat" cmpd="sng" algn="ctr">
            <a:solidFill>
              <a:srgbClr val="022069"/>
            </a:solidFill>
            <a:prstDash val="solid"/>
            <a:tailEnd type="triangle"/>
          </a:ln>
          <a:effectLst/>
        </p:spPr>
      </p:cxnSp>
      <p:sp>
        <p:nvSpPr>
          <p:cNvPr id="30" name="TextBox 29">
            <a:extLst>
              <a:ext uri="{FF2B5EF4-FFF2-40B4-BE49-F238E27FC236}">
                <a16:creationId xmlns:a16="http://schemas.microsoft.com/office/drawing/2014/main" id="{FA0E228A-B542-E43A-1C1C-E1983420F038}"/>
              </a:ext>
            </a:extLst>
          </p:cNvPr>
          <p:cNvSpPr txBox="1"/>
          <p:nvPr/>
        </p:nvSpPr>
        <p:spPr>
          <a:xfrm>
            <a:off x="1492550" y="2791829"/>
            <a:ext cx="750873" cy="369332"/>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a:ln>
                  <a:noFill/>
                </a:ln>
                <a:solidFill>
                  <a:srgbClr val="00B8A5"/>
                </a:solidFill>
                <a:effectLst/>
                <a:uLnTx/>
                <a:uFillTx/>
              </a:rPr>
              <a:t>Male</a:t>
            </a:r>
          </a:p>
        </p:txBody>
      </p:sp>
      <p:sp>
        <p:nvSpPr>
          <p:cNvPr id="31" name="TextBox 30">
            <a:extLst>
              <a:ext uri="{FF2B5EF4-FFF2-40B4-BE49-F238E27FC236}">
                <a16:creationId xmlns:a16="http://schemas.microsoft.com/office/drawing/2014/main" id="{E44B971C-D918-EF72-D5F8-87DB322BC3D9}"/>
              </a:ext>
            </a:extLst>
          </p:cNvPr>
          <p:cNvSpPr txBox="1"/>
          <p:nvPr/>
        </p:nvSpPr>
        <p:spPr>
          <a:xfrm>
            <a:off x="3389326" y="5639513"/>
            <a:ext cx="749335" cy="369332"/>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a:ln>
                  <a:noFill/>
                </a:ln>
                <a:solidFill>
                  <a:srgbClr val="70AD47"/>
                </a:solidFill>
                <a:effectLst/>
                <a:uLnTx/>
                <a:uFillTx/>
              </a:rPr>
              <a:t>YES</a:t>
            </a:r>
          </a:p>
        </p:txBody>
      </p:sp>
      <p:sp>
        <p:nvSpPr>
          <p:cNvPr id="32" name="Rectangle 31">
            <a:extLst>
              <a:ext uri="{FF2B5EF4-FFF2-40B4-BE49-F238E27FC236}">
                <a16:creationId xmlns:a16="http://schemas.microsoft.com/office/drawing/2014/main" id="{CADD962F-2934-97A2-7C1A-9E0B84B96F0E}"/>
              </a:ext>
            </a:extLst>
          </p:cNvPr>
          <p:cNvSpPr/>
          <p:nvPr/>
        </p:nvSpPr>
        <p:spPr>
          <a:xfrm>
            <a:off x="308188" y="6887821"/>
            <a:ext cx="2132636" cy="1288087"/>
          </a:xfrm>
          <a:prstGeom prst="rect">
            <a:avLst/>
          </a:prstGeom>
          <a:solidFill>
            <a:srgbClr val="70AD47"/>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panose="020F0502020204030204"/>
                <a:ea typeface="+mn-ea"/>
                <a:cs typeface="+mn-cs"/>
              </a:rPr>
              <a:t>Start with 2 pills 2-24h before sexual exposure and stop after 2 days post-exposure​</a:t>
            </a:r>
          </a:p>
        </p:txBody>
      </p:sp>
      <p:cxnSp>
        <p:nvCxnSpPr>
          <p:cNvPr id="33" name="Elbow Connector 32">
            <a:extLst>
              <a:ext uri="{FF2B5EF4-FFF2-40B4-BE49-F238E27FC236}">
                <a16:creationId xmlns:a16="http://schemas.microsoft.com/office/drawing/2014/main" id="{2BD25FCD-2BF5-B988-0653-20BEFA310ACE}"/>
              </a:ext>
            </a:extLst>
          </p:cNvPr>
          <p:cNvCxnSpPr>
            <a:cxnSpLocks/>
          </p:cNvCxnSpPr>
          <p:nvPr/>
        </p:nvCxnSpPr>
        <p:spPr>
          <a:xfrm rot="5400000">
            <a:off x="1074096" y="6645371"/>
            <a:ext cx="487337" cy="1"/>
          </a:xfrm>
          <a:prstGeom prst="bentConnector3">
            <a:avLst>
              <a:gd name="adj1" fmla="val 50000"/>
            </a:avLst>
          </a:prstGeom>
          <a:noFill/>
          <a:ln w="25400" cap="flat" cmpd="sng" algn="ctr">
            <a:solidFill>
              <a:srgbClr val="022069"/>
            </a:solidFill>
            <a:prstDash val="solid"/>
            <a:tailEnd type="triangle"/>
          </a:ln>
          <a:effectLst/>
        </p:spPr>
      </p:cxnSp>
      <p:cxnSp>
        <p:nvCxnSpPr>
          <p:cNvPr id="34" name="Elbow Connector 33">
            <a:extLst>
              <a:ext uri="{FF2B5EF4-FFF2-40B4-BE49-F238E27FC236}">
                <a16:creationId xmlns:a16="http://schemas.microsoft.com/office/drawing/2014/main" id="{7154B41F-A398-4F94-006A-A39AE159BF95}"/>
              </a:ext>
            </a:extLst>
          </p:cNvPr>
          <p:cNvCxnSpPr>
            <a:cxnSpLocks/>
          </p:cNvCxnSpPr>
          <p:nvPr/>
        </p:nvCxnSpPr>
        <p:spPr>
          <a:xfrm flipV="1">
            <a:off x="2440823" y="5399808"/>
            <a:ext cx="3846572" cy="609037"/>
          </a:xfrm>
          <a:prstGeom prst="bentConnector2">
            <a:avLst/>
          </a:prstGeom>
          <a:noFill/>
          <a:ln w="25400" cap="flat" cmpd="sng" algn="ctr">
            <a:solidFill>
              <a:srgbClr val="022069"/>
            </a:solidFill>
            <a:prstDash val="solid"/>
            <a:tailEnd type="triangle"/>
          </a:ln>
          <a:effectLst/>
        </p:spPr>
      </p:cxnSp>
      <p:sp>
        <p:nvSpPr>
          <p:cNvPr id="35" name="TextBox 34">
            <a:extLst>
              <a:ext uri="{FF2B5EF4-FFF2-40B4-BE49-F238E27FC236}">
                <a16:creationId xmlns:a16="http://schemas.microsoft.com/office/drawing/2014/main" id="{CE596AD7-33EF-D2FF-4E7D-3D88E196E97C}"/>
              </a:ext>
            </a:extLst>
          </p:cNvPr>
          <p:cNvSpPr txBox="1"/>
          <p:nvPr/>
        </p:nvSpPr>
        <p:spPr>
          <a:xfrm>
            <a:off x="1452470" y="4984123"/>
            <a:ext cx="525780" cy="369332"/>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a:ln>
                  <a:noFill/>
                </a:ln>
                <a:solidFill>
                  <a:srgbClr val="F04E58"/>
                </a:solidFill>
                <a:effectLst/>
                <a:uLnTx/>
                <a:uFillTx/>
              </a:rPr>
              <a:t>NO</a:t>
            </a:r>
          </a:p>
        </p:txBody>
      </p:sp>
      <p:sp>
        <p:nvSpPr>
          <p:cNvPr id="36" name="TextBox 35">
            <a:extLst>
              <a:ext uri="{FF2B5EF4-FFF2-40B4-BE49-F238E27FC236}">
                <a16:creationId xmlns:a16="http://schemas.microsoft.com/office/drawing/2014/main" id="{A973BA7D-6BB2-1DC8-B13A-E0779F1E24BE}"/>
              </a:ext>
            </a:extLst>
          </p:cNvPr>
          <p:cNvSpPr txBox="1"/>
          <p:nvPr/>
        </p:nvSpPr>
        <p:spPr>
          <a:xfrm>
            <a:off x="1522247" y="6469498"/>
            <a:ext cx="525780" cy="369332"/>
          </a:xfrm>
          <a:prstGeom prst="rect">
            <a:avLst/>
          </a:prstGeom>
          <a:no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a:ln>
                  <a:noFill/>
                </a:ln>
                <a:solidFill>
                  <a:srgbClr val="F04E58"/>
                </a:solidFill>
                <a:effectLst/>
                <a:uLnTx/>
                <a:uFillTx/>
              </a:rPr>
              <a:t>NO</a:t>
            </a:r>
          </a:p>
        </p:txBody>
      </p:sp>
      <p:sp>
        <p:nvSpPr>
          <p:cNvPr id="37" name="TextBox 36">
            <a:extLst>
              <a:ext uri="{FF2B5EF4-FFF2-40B4-BE49-F238E27FC236}">
                <a16:creationId xmlns:a16="http://schemas.microsoft.com/office/drawing/2014/main" id="{51308CCE-5649-805C-9623-40A268D6E633}"/>
              </a:ext>
            </a:extLst>
          </p:cNvPr>
          <p:cNvSpPr txBox="1"/>
          <p:nvPr/>
        </p:nvSpPr>
        <p:spPr>
          <a:xfrm>
            <a:off x="3473851" y="4138734"/>
            <a:ext cx="580287" cy="369332"/>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a:ln>
                  <a:noFill/>
                </a:ln>
                <a:solidFill>
                  <a:srgbClr val="70AD47"/>
                </a:solidFill>
                <a:effectLst/>
                <a:uLnTx/>
                <a:uFillTx/>
              </a:rPr>
              <a:t>YES</a:t>
            </a:r>
            <a:endParaRPr kumimoji="0" lang="en-US" sz="1600" b="1" i="0" u="none" strike="noStrike" kern="0" cap="none" spc="0" normalizeH="0" baseline="0" noProof="0">
              <a:ln>
                <a:noFill/>
              </a:ln>
              <a:solidFill>
                <a:srgbClr val="70AD47"/>
              </a:solidFill>
              <a:effectLst/>
              <a:uLnTx/>
              <a:uFillTx/>
            </a:endParaRPr>
          </a:p>
        </p:txBody>
      </p:sp>
      <p:sp>
        <p:nvSpPr>
          <p:cNvPr id="38" name="TextBox 37">
            <a:extLst>
              <a:ext uri="{FF2B5EF4-FFF2-40B4-BE49-F238E27FC236}">
                <a16:creationId xmlns:a16="http://schemas.microsoft.com/office/drawing/2014/main" id="{CF49A197-F161-9153-47BF-C6CCA0869BEE}"/>
              </a:ext>
            </a:extLst>
          </p:cNvPr>
          <p:cNvSpPr txBox="1"/>
          <p:nvPr/>
        </p:nvSpPr>
        <p:spPr>
          <a:xfrm>
            <a:off x="4824821" y="2791829"/>
            <a:ext cx="1299103" cy="369332"/>
          </a:xfrm>
          <a:prstGeom prst="rect">
            <a:avLst/>
          </a:prstGeom>
          <a:noFill/>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a:ln>
                  <a:noFill/>
                </a:ln>
                <a:solidFill>
                  <a:srgbClr val="975CA5"/>
                </a:solidFill>
                <a:effectLst/>
                <a:uLnTx/>
                <a:uFillTx/>
              </a:rPr>
              <a:t>Female</a:t>
            </a:r>
            <a:endParaRPr kumimoji="0" lang="en-US" sz="1600" b="1" i="0" u="none" strike="noStrike" kern="0" cap="none" spc="0" normalizeH="0" baseline="0" noProof="0">
              <a:ln>
                <a:noFill/>
              </a:ln>
              <a:solidFill>
                <a:srgbClr val="975CA5"/>
              </a:solidFill>
              <a:effectLst/>
              <a:uLnTx/>
              <a:uFillTx/>
            </a:endParaRPr>
          </a:p>
        </p:txBody>
      </p:sp>
      <p:sp>
        <p:nvSpPr>
          <p:cNvPr id="7" name="Title 6">
            <a:extLst>
              <a:ext uri="{FF2B5EF4-FFF2-40B4-BE49-F238E27FC236}">
                <a16:creationId xmlns:a16="http://schemas.microsoft.com/office/drawing/2014/main" id="{CFDEC57F-B0F2-A0A7-B8FD-5480FDC59793}"/>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290086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DB335EB-A46B-F183-43D9-0E944D857D43}"/>
              </a:ext>
            </a:extLst>
          </p:cNvPr>
          <p:cNvSpPr>
            <a:spLocks noGrp="1"/>
          </p:cNvSpPr>
          <p:nvPr>
            <p:ph type="body" sz="quarter" idx="15"/>
          </p:nvPr>
        </p:nvSpPr>
        <p:spPr>
          <a:xfrm>
            <a:off x="560760" y="804316"/>
            <a:ext cx="6307980" cy="916200"/>
          </a:xfrm>
        </p:spPr>
        <p:txBody>
          <a:bodyPr/>
          <a:lstStyle/>
          <a:p>
            <a:pPr algn="ctr"/>
            <a:r>
              <a:rPr lang="en-US"/>
              <a:t>Oral Daily </a:t>
            </a:r>
            <a:r>
              <a:rPr lang="en-US" err="1"/>
              <a:t>PrEP</a:t>
            </a:r>
            <a:r>
              <a:rPr lang="en-US"/>
              <a:t> Initiation Visit: </a:t>
            </a:r>
            <a:r>
              <a:rPr lang="en-US">
                <a:solidFill>
                  <a:schemeClr val="accent3"/>
                </a:solidFill>
              </a:rPr>
              <a:t>Essential Procedures​</a:t>
            </a:r>
          </a:p>
        </p:txBody>
      </p:sp>
      <p:graphicFrame>
        <p:nvGraphicFramePr>
          <p:cNvPr id="5" name="Table 7">
            <a:extLst>
              <a:ext uri="{FF2B5EF4-FFF2-40B4-BE49-F238E27FC236}">
                <a16:creationId xmlns:a16="http://schemas.microsoft.com/office/drawing/2014/main" id="{46BEAF14-6810-0483-67DC-9380F666580B}"/>
              </a:ext>
            </a:extLst>
          </p:cNvPr>
          <p:cNvGraphicFramePr>
            <a:graphicFrameLocks noGrp="1"/>
          </p:cNvGraphicFramePr>
          <p:nvPr>
            <p:ph idx="10"/>
            <p:extLst>
              <p:ext uri="{D42A27DB-BD31-4B8C-83A1-F6EECF244321}">
                <p14:modId xmlns:p14="http://schemas.microsoft.com/office/powerpoint/2010/main" val="229270319"/>
              </p:ext>
            </p:extLst>
          </p:nvPr>
        </p:nvGraphicFramePr>
        <p:xfrm>
          <a:off x="560760" y="2133517"/>
          <a:ext cx="6307980" cy="6341489"/>
        </p:xfrm>
        <a:graphic>
          <a:graphicData uri="http://schemas.openxmlformats.org/drawingml/2006/table">
            <a:tbl>
              <a:tblPr firstRow="1" bandRow="1">
                <a:tableStyleId>{F5AB1C69-6EDB-4FF4-983F-18BD219EF322}</a:tableStyleId>
              </a:tblPr>
              <a:tblGrid>
                <a:gridCol w="2820114">
                  <a:extLst>
                    <a:ext uri="{9D8B030D-6E8A-4147-A177-3AD203B41FA5}">
                      <a16:colId xmlns:a16="http://schemas.microsoft.com/office/drawing/2014/main" val="2137187019"/>
                    </a:ext>
                  </a:extLst>
                </a:gridCol>
                <a:gridCol w="3487866">
                  <a:extLst>
                    <a:ext uri="{9D8B030D-6E8A-4147-A177-3AD203B41FA5}">
                      <a16:colId xmlns:a16="http://schemas.microsoft.com/office/drawing/2014/main" val="4161310720"/>
                    </a:ext>
                  </a:extLst>
                </a:gridCol>
              </a:tblGrid>
              <a:tr h="490375">
                <a:tc>
                  <a:txBody>
                    <a:bodyPr/>
                    <a:lstStyle/>
                    <a:p>
                      <a:pPr algn="ctr" rtl="0" fontAlgn="base"/>
                      <a:r>
                        <a:rPr lang="en-US" sz="2200" b="1">
                          <a:solidFill>
                            <a:schemeClr val="bg1"/>
                          </a:solidFill>
                          <a:effectLst/>
                        </a:rPr>
                        <a:t>Procedure​</a:t>
                      </a:r>
                      <a:endParaRPr lang="en-US" sz="2200" b="1" i="0">
                        <a:solidFill>
                          <a:schemeClr val="bg1"/>
                        </a:solidFill>
                        <a:effectLst/>
                      </a:endParaRPr>
                    </a:p>
                  </a:txBody>
                  <a:tcPr anchor="ctr"/>
                </a:tc>
                <a:tc>
                  <a:txBody>
                    <a:bodyPr/>
                    <a:lstStyle/>
                    <a:p>
                      <a:pPr marL="0" indent="0" algn="ctr" rtl="0" fontAlgn="base">
                        <a:buFont typeface="Arial" panose="020B0604020202020204" pitchFamily="34" charset="0"/>
                        <a:buNone/>
                      </a:pPr>
                      <a:r>
                        <a:rPr lang="en-US" sz="2200" b="1">
                          <a:solidFill>
                            <a:schemeClr val="bg1"/>
                          </a:solidFill>
                          <a:effectLst/>
                        </a:rPr>
                        <a:t>Rationale​</a:t>
                      </a:r>
                      <a:endParaRPr lang="en-US" sz="2200" b="1" i="0">
                        <a:solidFill>
                          <a:schemeClr val="bg1"/>
                        </a:solidFill>
                        <a:effectLst/>
                      </a:endParaRPr>
                    </a:p>
                  </a:txBody>
                  <a:tcPr anchor="ctr"/>
                </a:tc>
                <a:extLst>
                  <a:ext uri="{0D108BD9-81ED-4DB2-BD59-A6C34878D82A}">
                    <a16:rowId xmlns:a16="http://schemas.microsoft.com/office/drawing/2014/main" val="2564346023"/>
                  </a:ext>
                </a:extLst>
              </a:tr>
              <a:tr h="803262">
                <a:tc>
                  <a:txBody>
                    <a:bodyPr/>
                    <a:lstStyle/>
                    <a:p>
                      <a:pPr algn="l" rtl="0" fontAlgn="base">
                        <a:spcBef>
                          <a:spcPts val="0"/>
                        </a:spcBef>
                        <a:spcAft>
                          <a:spcPts val="0"/>
                        </a:spcAft>
                      </a:pPr>
                      <a:r>
                        <a:rPr lang="en-US" sz="1600" b="0">
                          <a:solidFill>
                            <a:schemeClr val="tx1">
                              <a:lumMod val="50000"/>
                            </a:schemeClr>
                          </a:solidFill>
                          <a:effectLst/>
                        </a:rPr>
                        <a:t>HIV test using national </a:t>
                      </a:r>
                      <a:r>
                        <a:rPr lang="en-US" sz="1600" b="0" u="none" strike="noStrike">
                          <a:solidFill>
                            <a:schemeClr val="tx1">
                              <a:lumMod val="50000"/>
                            </a:schemeClr>
                          </a:solidFill>
                          <a:effectLst/>
                        </a:rPr>
                        <a:t>algorithm or assisted HIV self-test</a:t>
                      </a:r>
                      <a:r>
                        <a:rPr lang="en-US" sz="1600" b="0">
                          <a:solidFill>
                            <a:schemeClr val="tx1">
                              <a:lumMod val="50000"/>
                            </a:schemeClr>
                          </a:solidFill>
                          <a:effectLst/>
                        </a:rPr>
                        <a:t>​</a:t>
                      </a:r>
                      <a:endParaRPr lang="en-US" sz="1600" b="0" i="0">
                        <a:solidFill>
                          <a:schemeClr val="tx1">
                            <a:lumMod val="50000"/>
                          </a:schemeClr>
                        </a:solidFill>
                        <a:effectLst/>
                        <a:latin typeface="+mn-lt"/>
                      </a:endParaRPr>
                    </a:p>
                  </a:txBody>
                  <a:tcPr/>
                </a:tc>
                <a:tc>
                  <a:txBody>
                    <a:bodyPr/>
                    <a:lstStyle/>
                    <a:p>
                      <a:pPr marL="285750" indent="-285750" algn="l" rtl="0" fontAlgn="base">
                        <a:spcBef>
                          <a:spcPts val="0"/>
                        </a:spcBef>
                        <a:spcAft>
                          <a:spcPts val="0"/>
                        </a:spcAft>
                        <a:buFont typeface="Arial" panose="020B0604020202020204" pitchFamily="34" charset="0"/>
                        <a:buChar char="•"/>
                      </a:pPr>
                      <a:r>
                        <a:rPr lang="en-US" sz="1600" b="0">
                          <a:solidFill>
                            <a:schemeClr val="tx1">
                              <a:lumMod val="50000"/>
                            </a:schemeClr>
                          </a:solidFill>
                          <a:effectLst/>
                        </a:rPr>
                        <a:t>Assess HIV infection status​</a:t>
                      </a:r>
                      <a:endParaRPr lang="en-US" sz="1600" b="0" i="0">
                        <a:solidFill>
                          <a:schemeClr val="tx1">
                            <a:lumMod val="50000"/>
                          </a:schemeClr>
                        </a:solidFill>
                        <a:effectLst/>
                        <a:latin typeface="+mn-lt"/>
                      </a:endParaRPr>
                    </a:p>
                  </a:txBody>
                  <a:tcPr/>
                </a:tc>
                <a:extLst>
                  <a:ext uri="{0D108BD9-81ED-4DB2-BD59-A6C34878D82A}">
                    <a16:rowId xmlns:a16="http://schemas.microsoft.com/office/drawing/2014/main" val="123738849"/>
                  </a:ext>
                </a:extLst>
              </a:tr>
              <a:tr h="565258">
                <a:tc>
                  <a:txBody>
                    <a:bodyPr/>
                    <a:lstStyle/>
                    <a:p>
                      <a:pPr algn="l" rtl="0" fontAlgn="base">
                        <a:spcBef>
                          <a:spcPts val="0"/>
                        </a:spcBef>
                        <a:spcAft>
                          <a:spcPts val="0"/>
                        </a:spcAft>
                      </a:pPr>
                      <a:r>
                        <a:rPr lang="en-US" sz="1600" b="0" u="none" strike="noStrike">
                          <a:solidFill>
                            <a:schemeClr val="tx1">
                              <a:lumMod val="50000"/>
                            </a:schemeClr>
                          </a:solidFill>
                          <a:effectLst/>
                        </a:rPr>
                        <a:t>Acute HIV infection symptom checklist</a:t>
                      </a:r>
                      <a:r>
                        <a:rPr lang="en-US" sz="1600" b="0">
                          <a:solidFill>
                            <a:schemeClr val="tx1">
                              <a:lumMod val="50000"/>
                            </a:schemeClr>
                          </a:solidFill>
                          <a:effectLst/>
                        </a:rPr>
                        <a:t>​</a:t>
                      </a:r>
                      <a:endParaRPr lang="en-US" sz="1600" b="0" i="0">
                        <a:solidFill>
                          <a:schemeClr val="tx1">
                            <a:lumMod val="50000"/>
                          </a:schemeClr>
                        </a:solidFill>
                        <a:effectLst/>
                        <a:latin typeface="+mn-lt"/>
                      </a:endParaRPr>
                    </a:p>
                  </a:txBody>
                  <a:tcPr/>
                </a:tc>
                <a:tc>
                  <a:txBody>
                    <a:bodyPr/>
                    <a:lstStyle/>
                    <a:p>
                      <a:pPr marL="285750" indent="-285750" algn="l" rtl="0" fontAlgn="base">
                        <a:spcBef>
                          <a:spcPts val="0"/>
                        </a:spcBef>
                        <a:spcAft>
                          <a:spcPts val="0"/>
                        </a:spcAft>
                        <a:buFont typeface="Arial" panose="020B0604020202020204" pitchFamily="34" charset="0"/>
                        <a:buChar char="•"/>
                      </a:pPr>
                      <a:r>
                        <a:rPr lang="en-US" sz="1600" b="0" u="none" strike="noStrike">
                          <a:solidFill>
                            <a:schemeClr val="tx1">
                              <a:lumMod val="50000"/>
                            </a:schemeClr>
                          </a:solidFill>
                          <a:effectLst/>
                        </a:rPr>
                        <a:t>Assess for acute HIV infection</a:t>
                      </a:r>
                      <a:endParaRPr lang="en-US" sz="1600" b="0" i="0">
                        <a:solidFill>
                          <a:schemeClr val="tx1">
                            <a:lumMod val="50000"/>
                          </a:schemeClr>
                        </a:solidFill>
                        <a:effectLst/>
                        <a:latin typeface="+mn-lt"/>
                      </a:endParaRPr>
                    </a:p>
                  </a:txBody>
                  <a:tcPr/>
                </a:tc>
                <a:extLst>
                  <a:ext uri="{0D108BD9-81ED-4DB2-BD59-A6C34878D82A}">
                    <a16:rowId xmlns:a16="http://schemas.microsoft.com/office/drawing/2014/main" val="1333426615"/>
                  </a:ext>
                </a:extLst>
              </a:tr>
              <a:tr h="1279269">
                <a:tc>
                  <a:txBody>
                    <a:bodyPr/>
                    <a:lstStyle/>
                    <a:p>
                      <a:pPr algn="l" rtl="0" fontAlgn="base">
                        <a:spcBef>
                          <a:spcPts val="0"/>
                        </a:spcBef>
                        <a:spcAft>
                          <a:spcPts val="0"/>
                        </a:spcAft>
                      </a:pPr>
                      <a:r>
                        <a:rPr lang="en-US" sz="1600" b="0" u="none" strike="noStrike">
                          <a:solidFill>
                            <a:schemeClr val="tx1">
                              <a:lumMod val="50000"/>
                            </a:schemeClr>
                          </a:solidFill>
                          <a:effectLst/>
                        </a:rPr>
                        <a:t>Ask about last potential HIV exposure</a:t>
                      </a:r>
                      <a:r>
                        <a:rPr lang="en-US" sz="1600" b="0">
                          <a:solidFill>
                            <a:schemeClr val="tx1">
                              <a:lumMod val="50000"/>
                            </a:schemeClr>
                          </a:solidFill>
                          <a:effectLst/>
                        </a:rPr>
                        <a:t>​</a:t>
                      </a:r>
                      <a:endParaRPr lang="en-US" sz="1600" b="0" i="0">
                        <a:solidFill>
                          <a:schemeClr val="tx1">
                            <a:lumMod val="50000"/>
                          </a:schemeClr>
                        </a:solidFill>
                        <a:effectLst/>
                        <a:latin typeface="+mn-lt"/>
                      </a:endParaRPr>
                    </a:p>
                  </a:txBody>
                  <a:tcPr/>
                </a:tc>
                <a:tc>
                  <a:txBody>
                    <a:bodyPr/>
                    <a:lstStyle/>
                    <a:p>
                      <a:pPr marL="285750" indent="-285750" algn="l" rtl="0" fontAlgn="base">
                        <a:spcBef>
                          <a:spcPts val="0"/>
                        </a:spcBef>
                        <a:spcAft>
                          <a:spcPts val="0"/>
                        </a:spcAft>
                        <a:buFont typeface="Arial" panose="020B0604020202020204" pitchFamily="34" charset="0"/>
                        <a:buChar char="•"/>
                      </a:pPr>
                      <a:r>
                        <a:rPr lang="en-US" sz="1600" b="0" u="none" strike="noStrike">
                          <a:solidFill>
                            <a:schemeClr val="tx1">
                              <a:lumMod val="50000"/>
                            </a:schemeClr>
                          </a:solidFill>
                          <a:effectLst/>
                        </a:rPr>
                        <a:t>If last exposure &lt;72 hours prior, post-exposure prophylaxis (PEP) may be more appropriate before transitioning to PrEP</a:t>
                      </a:r>
                      <a:endParaRPr lang="en-US" sz="1600" b="0" i="0">
                        <a:solidFill>
                          <a:schemeClr val="tx1">
                            <a:lumMod val="50000"/>
                          </a:schemeClr>
                        </a:solidFill>
                        <a:effectLst/>
                        <a:latin typeface="+mn-lt"/>
                      </a:endParaRPr>
                    </a:p>
                  </a:txBody>
                  <a:tcPr/>
                </a:tc>
                <a:extLst>
                  <a:ext uri="{0D108BD9-81ED-4DB2-BD59-A6C34878D82A}">
                    <a16:rowId xmlns:a16="http://schemas.microsoft.com/office/drawing/2014/main" val="1170619718"/>
                  </a:ext>
                </a:extLst>
              </a:tr>
              <a:tr h="1078823">
                <a:tc>
                  <a:txBody>
                    <a:bodyPr/>
                    <a:lstStyle/>
                    <a:p>
                      <a:pPr algn="l" rtl="0" fontAlgn="base">
                        <a:spcBef>
                          <a:spcPts val="0"/>
                        </a:spcBef>
                        <a:spcAft>
                          <a:spcPts val="0"/>
                        </a:spcAft>
                      </a:pPr>
                      <a:r>
                        <a:rPr lang="en-US" sz="1600" b="0">
                          <a:solidFill>
                            <a:schemeClr val="tx1">
                              <a:lumMod val="50000"/>
                            </a:schemeClr>
                          </a:solidFill>
                          <a:effectLst/>
                        </a:rPr>
                        <a:t>Determine age and assess for medical co-morbidities that may impair renal function (e.g., diabetes, hypertension)​</a:t>
                      </a:r>
                      <a:endParaRPr lang="en-US" sz="1600" b="0" i="0">
                        <a:solidFill>
                          <a:schemeClr val="tx1">
                            <a:lumMod val="50000"/>
                          </a:schemeClr>
                        </a:solidFill>
                        <a:effectLst/>
                        <a:latin typeface="+mn-lt"/>
                      </a:endParaRPr>
                    </a:p>
                  </a:txBody>
                  <a:tcPr/>
                </a:tc>
                <a:tc>
                  <a:txBody>
                    <a:bodyPr/>
                    <a:lstStyle/>
                    <a:p>
                      <a:pPr marL="285750" indent="-285750" algn="l" rtl="0" fontAlgn="base">
                        <a:spcBef>
                          <a:spcPts val="0"/>
                        </a:spcBef>
                        <a:spcAft>
                          <a:spcPts val="0"/>
                        </a:spcAft>
                        <a:buFont typeface="Arial" panose="020B0604020202020204" pitchFamily="34" charset="0"/>
                        <a:buChar char="•"/>
                      </a:pPr>
                      <a:r>
                        <a:rPr lang="en-US" sz="1600" b="0">
                          <a:solidFill>
                            <a:schemeClr val="tx1">
                              <a:lumMod val="50000"/>
                            </a:schemeClr>
                          </a:solidFill>
                          <a:effectLst/>
                        </a:rPr>
                        <a:t>Determine whether a serum creatinine test is indicated to calculate creatinine clearance (CrCl)</a:t>
                      </a:r>
                      <a:endParaRPr lang="en-US" sz="1600" b="0" i="0">
                        <a:solidFill>
                          <a:schemeClr val="tx1">
                            <a:lumMod val="50000"/>
                          </a:schemeClr>
                        </a:solidFill>
                        <a:effectLst/>
                        <a:latin typeface="+mn-lt"/>
                      </a:endParaRPr>
                    </a:p>
                  </a:txBody>
                  <a:tcPr/>
                </a:tc>
                <a:extLst>
                  <a:ext uri="{0D108BD9-81ED-4DB2-BD59-A6C34878D82A}">
                    <a16:rowId xmlns:a16="http://schemas.microsoft.com/office/drawing/2014/main" val="2791304181"/>
                  </a:ext>
                </a:extLst>
              </a:tr>
              <a:tr h="2059571">
                <a:tc>
                  <a:txBody>
                    <a:bodyPr/>
                    <a:lstStyle/>
                    <a:p>
                      <a:pPr algn="l" rtl="0" fontAlgn="base">
                        <a:spcBef>
                          <a:spcPts val="0"/>
                        </a:spcBef>
                        <a:spcAft>
                          <a:spcPts val="0"/>
                        </a:spcAft>
                      </a:pPr>
                      <a:r>
                        <a:rPr lang="en-US" sz="1600" b="0">
                          <a:solidFill>
                            <a:schemeClr val="tx1">
                              <a:lumMod val="50000"/>
                            </a:schemeClr>
                          </a:solidFill>
                          <a:effectLst/>
                        </a:rPr>
                        <a:t>PrEP initiation counseling​</a:t>
                      </a:r>
                      <a:endParaRPr lang="en-US" sz="1600" b="0" i="0">
                        <a:solidFill>
                          <a:schemeClr val="tx1">
                            <a:lumMod val="50000"/>
                          </a:schemeClr>
                        </a:solidFill>
                        <a:effectLst/>
                        <a:latin typeface="+mn-lt"/>
                      </a:endParaRPr>
                    </a:p>
                  </a:txBody>
                  <a:tcPr/>
                </a:tc>
                <a:tc>
                  <a:txBody>
                    <a:bodyPr/>
                    <a:lstStyle/>
                    <a:p>
                      <a:pPr marL="285750" indent="-285750" algn="l" rtl="0" fontAlgn="base">
                        <a:spcBef>
                          <a:spcPts val="0"/>
                        </a:spcBef>
                        <a:spcAft>
                          <a:spcPts val="0"/>
                        </a:spcAft>
                        <a:buFont typeface="Arial" panose="020B0604020202020204" pitchFamily="34" charset="0"/>
                        <a:buChar char="•"/>
                      </a:pPr>
                      <a:r>
                        <a:rPr lang="en-US" sz="1600" b="0">
                          <a:solidFill>
                            <a:schemeClr val="tx1">
                              <a:lumMod val="50000"/>
                            </a:schemeClr>
                          </a:solidFill>
                          <a:effectLst/>
                        </a:rPr>
                        <a:t>Assess substantial risk for HIV​</a:t>
                      </a:r>
                    </a:p>
                    <a:p>
                      <a:pPr marL="285750" indent="-285750" algn="l" rtl="0" fontAlgn="base">
                        <a:spcBef>
                          <a:spcPts val="0"/>
                        </a:spcBef>
                        <a:spcAft>
                          <a:spcPts val="0"/>
                        </a:spcAft>
                        <a:buFont typeface="Arial" panose="020B0604020202020204" pitchFamily="34" charset="0"/>
                        <a:buChar char="•"/>
                      </a:pPr>
                      <a:r>
                        <a:rPr lang="en-US" sz="1600" b="0">
                          <a:solidFill>
                            <a:schemeClr val="tx1">
                              <a:lumMod val="50000"/>
                            </a:schemeClr>
                          </a:solidFill>
                          <a:effectLst/>
                        </a:rPr>
                        <a:t>Assess HIV prevention needs and educate about options</a:t>
                      </a:r>
                    </a:p>
                    <a:p>
                      <a:pPr marL="285750" indent="-285750" algn="l" rtl="0" fontAlgn="base">
                        <a:spcBef>
                          <a:spcPts val="0"/>
                        </a:spcBef>
                        <a:spcAft>
                          <a:spcPts val="0"/>
                        </a:spcAft>
                        <a:buFont typeface="Arial" panose="020B0604020202020204" pitchFamily="34" charset="0"/>
                        <a:buChar char="•"/>
                      </a:pPr>
                      <a:r>
                        <a:rPr lang="en-US" sz="1600" b="0">
                          <a:solidFill>
                            <a:schemeClr val="tx1">
                              <a:lumMod val="50000"/>
                            </a:schemeClr>
                          </a:solidFill>
                          <a:effectLst/>
                        </a:rPr>
                        <a:t>Discuss desire for PrEP and willingness to take PrEP</a:t>
                      </a:r>
                    </a:p>
                    <a:p>
                      <a:pPr marL="285750" indent="-285750" algn="l" rtl="0" fontAlgn="base">
                        <a:spcBef>
                          <a:spcPts val="0"/>
                        </a:spcBef>
                        <a:spcAft>
                          <a:spcPts val="0"/>
                        </a:spcAft>
                        <a:buFont typeface="Arial" panose="020B0604020202020204" pitchFamily="34" charset="0"/>
                        <a:buChar char="•"/>
                      </a:pPr>
                      <a:r>
                        <a:rPr lang="en-US" sz="1600" b="0">
                          <a:solidFill>
                            <a:schemeClr val="tx1">
                              <a:lumMod val="50000"/>
                            </a:schemeClr>
                          </a:solidFill>
                          <a:effectLst/>
                        </a:rPr>
                        <a:t>Plan for effective PrEP use and sexual and reproductive health</a:t>
                      </a:r>
                      <a:endParaRPr lang="en-US" sz="1600" b="0" i="0">
                        <a:solidFill>
                          <a:schemeClr val="tx1">
                            <a:lumMod val="50000"/>
                          </a:schemeClr>
                        </a:solidFill>
                        <a:effectLst/>
                        <a:latin typeface="+mn-lt"/>
                      </a:endParaRPr>
                    </a:p>
                  </a:txBody>
                  <a:tcPr/>
                </a:tc>
                <a:extLst>
                  <a:ext uri="{0D108BD9-81ED-4DB2-BD59-A6C34878D82A}">
                    <a16:rowId xmlns:a16="http://schemas.microsoft.com/office/drawing/2014/main" val="3600397340"/>
                  </a:ext>
                </a:extLst>
              </a:tr>
            </a:tbl>
          </a:graphicData>
        </a:graphic>
      </p:graphicFrame>
      <p:sp>
        <p:nvSpPr>
          <p:cNvPr id="6" name="Title 5">
            <a:extLst>
              <a:ext uri="{FF2B5EF4-FFF2-40B4-BE49-F238E27FC236}">
                <a16:creationId xmlns:a16="http://schemas.microsoft.com/office/drawing/2014/main" id="{64F42F63-52A1-8F04-3D15-897E2D86E487}"/>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402568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DB335EB-A46B-F183-43D9-0E944D857D43}"/>
              </a:ext>
            </a:extLst>
          </p:cNvPr>
          <p:cNvSpPr>
            <a:spLocks noGrp="1"/>
          </p:cNvSpPr>
          <p:nvPr>
            <p:ph type="body" sz="quarter" idx="15"/>
          </p:nvPr>
        </p:nvSpPr>
        <p:spPr>
          <a:xfrm>
            <a:off x="530349" y="735542"/>
            <a:ext cx="6307980" cy="852626"/>
          </a:xfrm>
        </p:spPr>
        <p:txBody>
          <a:bodyPr/>
          <a:lstStyle/>
          <a:p>
            <a:pPr algn="ctr"/>
            <a:r>
              <a:rPr lang="en-US"/>
              <a:t>Oral Daily </a:t>
            </a:r>
            <a:r>
              <a:rPr lang="en-US" err="1"/>
              <a:t>PrEP</a:t>
            </a:r>
            <a:r>
              <a:rPr lang="en-US"/>
              <a:t> Initiation Visit: </a:t>
            </a:r>
            <a:r>
              <a:rPr lang="en-US">
                <a:solidFill>
                  <a:srgbClr val="00B5DE"/>
                </a:solidFill>
              </a:rPr>
              <a:t>Suggested Procedures</a:t>
            </a:r>
            <a:r>
              <a:rPr lang="en-US" b="0" i="1">
                <a:solidFill>
                  <a:srgbClr val="00B5DE"/>
                </a:solidFill>
              </a:rPr>
              <a:t>​</a:t>
            </a:r>
          </a:p>
        </p:txBody>
      </p:sp>
      <p:graphicFrame>
        <p:nvGraphicFramePr>
          <p:cNvPr id="5" name="Table 7">
            <a:extLst>
              <a:ext uri="{FF2B5EF4-FFF2-40B4-BE49-F238E27FC236}">
                <a16:creationId xmlns:a16="http://schemas.microsoft.com/office/drawing/2014/main" id="{46BEAF14-6810-0483-67DC-9380F666580B}"/>
              </a:ext>
            </a:extLst>
          </p:cNvPr>
          <p:cNvGraphicFramePr>
            <a:graphicFrameLocks noGrp="1"/>
          </p:cNvGraphicFramePr>
          <p:nvPr>
            <p:ph idx="10"/>
            <p:extLst>
              <p:ext uri="{D42A27DB-BD31-4B8C-83A1-F6EECF244321}">
                <p14:modId xmlns:p14="http://schemas.microsoft.com/office/powerpoint/2010/main" val="65702801"/>
              </p:ext>
            </p:extLst>
          </p:nvPr>
        </p:nvGraphicFramePr>
        <p:xfrm>
          <a:off x="560388" y="2217740"/>
          <a:ext cx="6307980" cy="4147390"/>
        </p:xfrm>
        <a:graphic>
          <a:graphicData uri="http://schemas.openxmlformats.org/drawingml/2006/table">
            <a:tbl>
              <a:tblPr firstRow="1" bandRow="1">
                <a:tableStyleId>{5C22544A-7EE6-4342-B048-85BDC9FD1C3A}</a:tableStyleId>
              </a:tblPr>
              <a:tblGrid>
                <a:gridCol w="2170780">
                  <a:extLst>
                    <a:ext uri="{9D8B030D-6E8A-4147-A177-3AD203B41FA5}">
                      <a16:colId xmlns:a16="http://schemas.microsoft.com/office/drawing/2014/main" val="2137187019"/>
                    </a:ext>
                  </a:extLst>
                </a:gridCol>
                <a:gridCol w="4137200">
                  <a:extLst>
                    <a:ext uri="{9D8B030D-6E8A-4147-A177-3AD203B41FA5}">
                      <a16:colId xmlns:a16="http://schemas.microsoft.com/office/drawing/2014/main" val="4161310720"/>
                    </a:ext>
                  </a:extLst>
                </a:gridCol>
              </a:tblGrid>
              <a:tr h="420213">
                <a:tc>
                  <a:txBody>
                    <a:bodyPr/>
                    <a:lstStyle/>
                    <a:p>
                      <a:pPr algn="ctr" rtl="0" fontAlgn="base"/>
                      <a:r>
                        <a:rPr lang="en-US" sz="2200" b="1">
                          <a:solidFill>
                            <a:schemeClr val="bg1"/>
                          </a:solidFill>
                          <a:effectLst/>
                        </a:rPr>
                        <a:t>Procedure​</a:t>
                      </a:r>
                      <a:endParaRPr lang="en-US" sz="2200" b="1" i="0">
                        <a:solidFill>
                          <a:schemeClr val="bg1"/>
                        </a:solidFill>
                        <a:effectLst/>
                      </a:endParaRPr>
                    </a:p>
                  </a:txBody>
                  <a:tcPr anchor="ctr"/>
                </a:tc>
                <a:tc>
                  <a:txBody>
                    <a:bodyPr/>
                    <a:lstStyle/>
                    <a:p>
                      <a:pPr marL="0" indent="0" algn="ctr" rtl="0" fontAlgn="base">
                        <a:buFont typeface="Arial" panose="020B0604020202020204" pitchFamily="34" charset="0"/>
                        <a:buNone/>
                      </a:pPr>
                      <a:r>
                        <a:rPr lang="en-US" sz="2200" b="1">
                          <a:solidFill>
                            <a:schemeClr val="bg1"/>
                          </a:solidFill>
                          <a:effectLst/>
                        </a:rPr>
                        <a:t>Rationale​</a:t>
                      </a:r>
                      <a:endParaRPr lang="en-US" sz="2200" b="1" i="0">
                        <a:solidFill>
                          <a:schemeClr val="bg1"/>
                        </a:solidFill>
                        <a:effectLst/>
                      </a:endParaRPr>
                    </a:p>
                  </a:txBody>
                  <a:tcPr anchor="ctr"/>
                </a:tc>
                <a:extLst>
                  <a:ext uri="{0D108BD9-81ED-4DB2-BD59-A6C34878D82A}">
                    <a16:rowId xmlns:a16="http://schemas.microsoft.com/office/drawing/2014/main" val="2564346023"/>
                  </a:ext>
                </a:extLst>
              </a:tr>
              <a:tr h="756383">
                <a:tc>
                  <a:txBody>
                    <a:bodyPr/>
                    <a:lstStyle/>
                    <a:p>
                      <a:pPr algn="l" rtl="0" fontAlgn="base"/>
                      <a:r>
                        <a:rPr lang="en-US" sz="1600" b="0">
                          <a:solidFill>
                            <a:srgbClr val="000000"/>
                          </a:solidFill>
                          <a:effectLst/>
                        </a:rPr>
                        <a:t>Hepatitis B surface antigen (HBsAg)​ testing</a:t>
                      </a:r>
                      <a:endParaRPr lang="en-US" sz="1600" b="0" i="0">
                        <a:solidFill>
                          <a:srgbClr val="000000"/>
                        </a:solidFill>
                        <a:effectLst/>
                        <a:latin typeface="+mn-lt"/>
                      </a:endParaRPr>
                    </a:p>
                  </a:txBody>
                  <a:tcPr/>
                </a:tc>
                <a:tc>
                  <a:txBody>
                    <a:bodyPr/>
                    <a:lstStyle/>
                    <a:p>
                      <a:pPr marL="285750" indent="-285750" algn="l" rtl="0" fontAlgn="base">
                        <a:buFont typeface="Arial" panose="020B0604020202020204" pitchFamily="34" charset="0"/>
                        <a:buChar char="•"/>
                      </a:pPr>
                      <a:r>
                        <a:rPr lang="en-US" sz="1600" b="0">
                          <a:solidFill>
                            <a:srgbClr val="000000"/>
                          </a:solidFill>
                          <a:effectLst/>
                        </a:rPr>
                        <a:t>Identify undiagnosed hepatitis B virus (HBV) infection</a:t>
                      </a:r>
                    </a:p>
                    <a:p>
                      <a:pPr marL="285750" indent="-285750" algn="l" rtl="0" fontAlgn="base">
                        <a:buFont typeface="Arial" panose="020B0604020202020204" pitchFamily="34" charset="0"/>
                        <a:buChar char="•"/>
                      </a:pPr>
                      <a:r>
                        <a:rPr lang="en-US" sz="1600" b="0">
                          <a:solidFill>
                            <a:srgbClr val="000000"/>
                          </a:solidFill>
                          <a:effectLst/>
                        </a:rPr>
                        <a:t>Identify those eligible for HBV vaccination​</a:t>
                      </a:r>
                      <a:endParaRPr lang="en-US" sz="1600" b="0" i="0">
                        <a:solidFill>
                          <a:srgbClr val="000000"/>
                        </a:solidFill>
                        <a:effectLst/>
                        <a:latin typeface="+mn-lt"/>
                      </a:endParaRPr>
                    </a:p>
                  </a:txBody>
                  <a:tcPr/>
                </a:tc>
                <a:extLst>
                  <a:ext uri="{0D108BD9-81ED-4DB2-BD59-A6C34878D82A}">
                    <a16:rowId xmlns:a16="http://schemas.microsoft.com/office/drawing/2014/main" val="123738849"/>
                  </a:ext>
                </a:extLst>
              </a:tr>
              <a:tr h="756383">
                <a:tc>
                  <a:txBody>
                    <a:bodyPr/>
                    <a:lstStyle/>
                    <a:p>
                      <a:pPr algn="l" rtl="0" fontAlgn="base"/>
                      <a:r>
                        <a:rPr lang="en-US" sz="1600" b="0">
                          <a:solidFill>
                            <a:srgbClr val="000000"/>
                          </a:solidFill>
                          <a:effectLst/>
                        </a:rPr>
                        <a:t>Hepatitis C antibody ​testing</a:t>
                      </a:r>
                      <a:endParaRPr lang="en-US" sz="1600" b="0" i="0">
                        <a:solidFill>
                          <a:srgbClr val="000000"/>
                        </a:solidFill>
                        <a:effectLst/>
                        <a:latin typeface="+mn-lt"/>
                      </a:endParaRPr>
                    </a:p>
                  </a:txBody>
                  <a:tcPr/>
                </a:tc>
                <a:tc>
                  <a:txBody>
                    <a:bodyPr/>
                    <a:lstStyle/>
                    <a:p>
                      <a:pPr marL="285750" indent="-285750" algn="l" rtl="0" fontAlgn="base">
                        <a:buFont typeface="Arial" panose="020B0604020202020204" pitchFamily="34" charset="0"/>
                        <a:buChar char="•"/>
                      </a:pPr>
                      <a:r>
                        <a:rPr lang="en-US" sz="1600" b="0">
                          <a:solidFill>
                            <a:srgbClr val="000000"/>
                          </a:solidFill>
                          <a:effectLst/>
                        </a:rPr>
                        <a:t>Identify undiagnosed hepatitis C virus (HCV) infection; determine if eligible for HCV treatment​</a:t>
                      </a:r>
                      <a:endParaRPr lang="en-US" sz="1600" b="0" i="0">
                        <a:solidFill>
                          <a:srgbClr val="000000"/>
                        </a:solidFill>
                        <a:effectLst/>
                        <a:latin typeface="+mn-lt"/>
                      </a:endParaRPr>
                    </a:p>
                  </a:txBody>
                  <a:tcPr/>
                </a:tc>
                <a:extLst>
                  <a:ext uri="{0D108BD9-81ED-4DB2-BD59-A6C34878D82A}">
                    <a16:rowId xmlns:a16="http://schemas.microsoft.com/office/drawing/2014/main" val="1333426615"/>
                  </a:ext>
                </a:extLst>
              </a:tr>
              <a:tr h="532270">
                <a:tc>
                  <a:txBody>
                    <a:bodyPr/>
                    <a:lstStyle/>
                    <a:p>
                      <a:pPr algn="l" rtl="0" fontAlgn="base"/>
                      <a:r>
                        <a:rPr lang="en-ZA" sz="1600" b="0" kern="1200">
                          <a:solidFill>
                            <a:srgbClr val="000000"/>
                          </a:solidFill>
                          <a:effectLst/>
                        </a:rPr>
                        <a:t>Rapid plasma regain (</a:t>
                      </a:r>
                      <a:r>
                        <a:rPr lang="en-US" sz="1600" b="0" kern="1200">
                          <a:solidFill>
                            <a:srgbClr val="000000"/>
                          </a:solidFill>
                          <a:effectLst/>
                        </a:rPr>
                        <a:t>RPR)​ testing</a:t>
                      </a:r>
                      <a:endParaRPr lang="en-US" sz="1600" b="0" i="0" kern="1200">
                        <a:solidFill>
                          <a:srgbClr val="000000"/>
                        </a:solidFill>
                        <a:effectLst/>
                        <a:latin typeface="+mn-lt"/>
                        <a:ea typeface="+mn-ea"/>
                        <a:cs typeface="+mn-cs"/>
                      </a:endParaRPr>
                    </a:p>
                  </a:txBody>
                  <a:tcPr/>
                </a:tc>
                <a:tc>
                  <a:txBody>
                    <a:bodyPr/>
                    <a:lstStyle/>
                    <a:p>
                      <a:pPr marL="285750" indent="-285750" algn="l" rtl="0" fontAlgn="base">
                        <a:buFont typeface="Arial" panose="020B0604020202020204" pitchFamily="34" charset="0"/>
                        <a:buChar char="•"/>
                      </a:pPr>
                      <a:r>
                        <a:rPr lang="en-US" sz="1600" b="0">
                          <a:solidFill>
                            <a:srgbClr val="000000"/>
                          </a:solidFill>
                          <a:effectLst/>
                        </a:rPr>
                        <a:t>Diagnose and treat syphilis infection</a:t>
                      </a:r>
                      <a:endParaRPr lang="en-US" sz="1600" b="0" i="0">
                        <a:solidFill>
                          <a:srgbClr val="000000"/>
                        </a:solidFill>
                        <a:effectLst/>
                        <a:latin typeface="+mn-lt"/>
                      </a:endParaRPr>
                    </a:p>
                  </a:txBody>
                  <a:tcPr/>
                </a:tc>
                <a:extLst>
                  <a:ext uri="{0D108BD9-81ED-4DB2-BD59-A6C34878D82A}">
                    <a16:rowId xmlns:a16="http://schemas.microsoft.com/office/drawing/2014/main" val="1170619718"/>
                  </a:ext>
                </a:extLst>
              </a:tr>
              <a:tr h="756383">
                <a:tc>
                  <a:txBody>
                    <a:bodyPr/>
                    <a:lstStyle/>
                    <a:p>
                      <a:pPr algn="l" rtl="0" fontAlgn="base"/>
                      <a:r>
                        <a:rPr lang="en-US" sz="1600" b="0">
                          <a:solidFill>
                            <a:srgbClr val="000000"/>
                          </a:solidFill>
                          <a:effectLst/>
                        </a:rPr>
                        <a:t>Sexually transmitted infection (STI) screening​</a:t>
                      </a:r>
                      <a:endParaRPr lang="en-US" sz="1600" b="0" i="0">
                        <a:solidFill>
                          <a:srgbClr val="000000"/>
                        </a:solidFill>
                        <a:effectLst/>
                        <a:latin typeface="+mn-lt"/>
                      </a:endParaRPr>
                    </a:p>
                  </a:txBody>
                  <a:tcPr/>
                </a:tc>
                <a:tc>
                  <a:txBody>
                    <a:bodyPr/>
                    <a:lstStyle/>
                    <a:p>
                      <a:pPr marL="285750" indent="-285750" algn="l" rtl="0" fontAlgn="base">
                        <a:buFont typeface="Arial" panose="020B0604020202020204" pitchFamily="34" charset="0"/>
                        <a:buChar char="•"/>
                      </a:pPr>
                      <a:r>
                        <a:rPr lang="en-US" sz="1600" b="0">
                          <a:solidFill>
                            <a:srgbClr val="000000"/>
                          </a:solidFill>
                          <a:effectLst/>
                        </a:rPr>
                        <a:t>Diagnose and treat STIs</a:t>
                      </a:r>
                    </a:p>
                    <a:p>
                      <a:pPr marL="285750" indent="-285750" algn="l" rtl="0" fontAlgn="base">
                        <a:buFont typeface="Arial" panose="020B0604020202020204" pitchFamily="34" charset="0"/>
                        <a:buChar char="•"/>
                      </a:pPr>
                      <a:r>
                        <a:rPr lang="en-US" sz="1600" b="0">
                          <a:solidFill>
                            <a:srgbClr val="000000"/>
                          </a:solidFill>
                          <a:effectLst/>
                        </a:rPr>
                        <a:t>Syndromic or diagnostic STI testing, depending on local guidelines</a:t>
                      </a:r>
                      <a:endParaRPr lang="en-US" sz="1600" b="0" i="0">
                        <a:solidFill>
                          <a:srgbClr val="000000"/>
                        </a:solidFill>
                        <a:effectLst/>
                        <a:latin typeface="+mn-lt"/>
                      </a:endParaRPr>
                    </a:p>
                  </a:txBody>
                  <a:tcPr/>
                </a:tc>
                <a:extLst>
                  <a:ext uri="{0D108BD9-81ED-4DB2-BD59-A6C34878D82A}">
                    <a16:rowId xmlns:a16="http://schemas.microsoft.com/office/drawing/2014/main" val="2791304181"/>
                  </a:ext>
                </a:extLst>
              </a:tr>
              <a:tr h="672670">
                <a:tc>
                  <a:txBody>
                    <a:bodyPr/>
                    <a:lstStyle/>
                    <a:p>
                      <a:pPr algn="l" rtl="0" fontAlgn="base"/>
                      <a:r>
                        <a:rPr lang="en-US" sz="1600" b="0">
                          <a:solidFill>
                            <a:srgbClr val="000000"/>
                          </a:solidFill>
                          <a:effectLst/>
                        </a:rPr>
                        <a:t>Pregnancy testing​</a:t>
                      </a:r>
                      <a:endParaRPr lang="en-US" sz="1600" b="0" i="0">
                        <a:solidFill>
                          <a:srgbClr val="000000"/>
                        </a:solidFill>
                        <a:effectLst/>
                        <a:latin typeface="+mn-lt"/>
                      </a:endParaRPr>
                    </a:p>
                  </a:txBody>
                  <a:tcPr/>
                </a:tc>
                <a:tc>
                  <a:txBody>
                    <a:bodyPr/>
                    <a:lstStyle/>
                    <a:p>
                      <a:pPr marL="285750" indent="-285750" algn="l" rtl="0" fontAlgn="base">
                        <a:buFont typeface="Arial" panose="020B0604020202020204" pitchFamily="34" charset="0"/>
                        <a:buChar char="•"/>
                      </a:pPr>
                      <a:r>
                        <a:rPr lang="en-US" sz="1600" b="0">
                          <a:solidFill>
                            <a:srgbClr val="000000"/>
                          </a:solidFill>
                          <a:effectLst/>
                        </a:rPr>
                        <a:t>Ascertain pregnancy status (women only)</a:t>
                      </a:r>
                      <a:endParaRPr lang="en-US" sz="1600" b="0" i="0">
                        <a:solidFill>
                          <a:srgbClr val="000000"/>
                        </a:solidFill>
                        <a:effectLst/>
                        <a:latin typeface="+mn-lt"/>
                      </a:endParaRPr>
                    </a:p>
                  </a:txBody>
                  <a:tcPr/>
                </a:tc>
                <a:extLst>
                  <a:ext uri="{0D108BD9-81ED-4DB2-BD59-A6C34878D82A}">
                    <a16:rowId xmlns:a16="http://schemas.microsoft.com/office/drawing/2014/main" val="3600397340"/>
                  </a:ext>
                </a:extLst>
              </a:tr>
            </a:tbl>
          </a:graphicData>
        </a:graphic>
      </p:graphicFrame>
      <p:sp>
        <p:nvSpPr>
          <p:cNvPr id="2" name="TextBox 1">
            <a:extLst>
              <a:ext uri="{FF2B5EF4-FFF2-40B4-BE49-F238E27FC236}">
                <a16:creationId xmlns:a16="http://schemas.microsoft.com/office/drawing/2014/main" id="{D9743875-C835-6480-6139-3CD9AC34618B}"/>
              </a:ext>
            </a:extLst>
          </p:cNvPr>
          <p:cNvSpPr txBox="1"/>
          <p:nvPr/>
        </p:nvSpPr>
        <p:spPr>
          <a:xfrm>
            <a:off x="654513" y="7334052"/>
            <a:ext cx="6059652" cy="830997"/>
          </a:xfrm>
          <a:prstGeom prst="rect">
            <a:avLst/>
          </a:prstGeom>
          <a:noFill/>
        </p:spPr>
        <p:txBody>
          <a:bodyPr wrap="square">
            <a:spAutoFit/>
          </a:bodyPr>
          <a:lstStyle/>
          <a:p>
            <a:pPr algn="ctr" rtl="0" fontAlgn="base"/>
            <a:r>
              <a:rPr lang="en-US" sz="2400" b="0" i="0">
                <a:solidFill>
                  <a:schemeClr val="accent4"/>
                </a:solidFill>
                <a:effectLst/>
              </a:rPr>
              <a:t>​</a:t>
            </a:r>
            <a:r>
              <a:rPr lang="en-US" sz="2400" b="1" i="0" u="none" strike="noStrike">
                <a:solidFill>
                  <a:schemeClr val="accent4"/>
                </a:solidFill>
                <a:effectLst/>
              </a:rPr>
              <a:t>These are recommended, but NOT a requirement for oral PrEP use.</a:t>
            </a:r>
            <a:r>
              <a:rPr lang="en-US" sz="2400" b="0" i="0">
                <a:solidFill>
                  <a:schemeClr val="accent4"/>
                </a:solidFill>
                <a:effectLst/>
              </a:rPr>
              <a:t>​</a:t>
            </a:r>
          </a:p>
        </p:txBody>
      </p:sp>
      <p:sp>
        <p:nvSpPr>
          <p:cNvPr id="7" name="Title 6">
            <a:extLst>
              <a:ext uri="{FF2B5EF4-FFF2-40B4-BE49-F238E27FC236}">
                <a16:creationId xmlns:a16="http://schemas.microsoft.com/office/drawing/2014/main" id="{3167BD68-A216-6B80-5A8A-2D7D4F547122}"/>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609044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C75B25-3798-C146-0565-D454D4DAE0DE}"/>
              </a:ext>
            </a:extLst>
          </p:cNvPr>
          <p:cNvSpPr>
            <a:spLocks noGrp="1"/>
          </p:cNvSpPr>
          <p:nvPr>
            <p:ph type="body" sz="quarter" idx="15"/>
          </p:nvPr>
        </p:nvSpPr>
        <p:spPr/>
        <p:txBody>
          <a:bodyPr/>
          <a:lstStyle/>
          <a:p>
            <a:pPr algn="ctr"/>
            <a:r>
              <a:rPr lang="en-US" sz="2800"/>
              <a:t>Clinical Pathway for Oral Daily </a:t>
            </a:r>
            <a:br>
              <a:rPr lang="en-US" sz="2800"/>
            </a:br>
            <a:r>
              <a:rPr lang="en-US" sz="2800" err="1"/>
              <a:t>PrEP</a:t>
            </a:r>
            <a:r>
              <a:rPr lang="en-US" sz="2800"/>
              <a:t> Initiation ​</a:t>
            </a:r>
          </a:p>
        </p:txBody>
      </p:sp>
      <p:graphicFrame>
        <p:nvGraphicFramePr>
          <p:cNvPr id="5" name="Diagram 4">
            <a:extLst>
              <a:ext uri="{FF2B5EF4-FFF2-40B4-BE49-F238E27FC236}">
                <a16:creationId xmlns:a16="http://schemas.microsoft.com/office/drawing/2014/main" id="{FF3875A2-2DF4-42D7-55F8-BAFAC85A195E}"/>
              </a:ext>
            </a:extLst>
          </p:cNvPr>
          <p:cNvGraphicFramePr/>
          <p:nvPr>
            <p:extLst>
              <p:ext uri="{D42A27DB-BD31-4B8C-83A1-F6EECF244321}">
                <p14:modId xmlns:p14="http://schemas.microsoft.com/office/powerpoint/2010/main" val="1032799912"/>
              </p:ext>
            </p:extLst>
          </p:nvPr>
        </p:nvGraphicFramePr>
        <p:xfrm>
          <a:off x="1322123" y="2311535"/>
          <a:ext cx="1951612" cy="6926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13">
            <a:extLst>
              <a:ext uri="{FF2B5EF4-FFF2-40B4-BE49-F238E27FC236}">
                <a16:creationId xmlns:a16="http://schemas.microsoft.com/office/drawing/2014/main" id="{D41F9059-9DEF-550C-F673-509D69E998A9}"/>
              </a:ext>
            </a:extLst>
          </p:cNvPr>
          <p:cNvGraphicFramePr>
            <a:graphicFrameLocks noGrp="1"/>
          </p:cNvGraphicFramePr>
          <p:nvPr>
            <p:extLst>
              <p:ext uri="{D42A27DB-BD31-4B8C-83A1-F6EECF244321}">
                <p14:modId xmlns:p14="http://schemas.microsoft.com/office/powerpoint/2010/main" val="2896624879"/>
              </p:ext>
            </p:extLst>
          </p:nvPr>
        </p:nvGraphicFramePr>
        <p:xfrm>
          <a:off x="705725" y="2099202"/>
          <a:ext cx="444817" cy="7464220"/>
        </p:xfrm>
        <a:graphic>
          <a:graphicData uri="http://schemas.openxmlformats.org/drawingml/2006/table">
            <a:tbl>
              <a:tblPr bandRow="1">
                <a:tableStyleId>{5C22544A-7EE6-4342-B048-85BDC9FD1C3A}</a:tableStyleId>
              </a:tblPr>
              <a:tblGrid>
                <a:gridCol w="444817">
                  <a:extLst>
                    <a:ext uri="{9D8B030D-6E8A-4147-A177-3AD203B41FA5}">
                      <a16:colId xmlns:a16="http://schemas.microsoft.com/office/drawing/2014/main" val="1947294656"/>
                    </a:ext>
                  </a:extLst>
                </a:gridCol>
              </a:tblGrid>
              <a:tr h="1492844">
                <a:tc>
                  <a:txBody>
                    <a:bodyPr/>
                    <a:lstStyle/>
                    <a:p>
                      <a:pPr algn="ctr">
                        <a:lnSpc>
                          <a:spcPct val="250000"/>
                        </a:lnSpc>
                      </a:pPr>
                      <a:r>
                        <a:rPr lang="en-US" sz="2800" b="1">
                          <a:solidFill>
                            <a:srgbClr val="022169"/>
                          </a:solidFill>
                        </a:rPr>
                        <a:t>1</a:t>
                      </a:r>
                    </a:p>
                  </a:txBody>
                  <a:tcPr>
                    <a:noFill/>
                  </a:tcPr>
                </a:tc>
                <a:extLst>
                  <a:ext uri="{0D108BD9-81ED-4DB2-BD59-A6C34878D82A}">
                    <a16:rowId xmlns:a16="http://schemas.microsoft.com/office/drawing/2014/main" val="4057111109"/>
                  </a:ext>
                </a:extLst>
              </a:tr>
              <a:tr h="1492844">
                <a:tc>
                  <a:txBody>
                    <a:bodyPr/>
                    <a:lstStyle/>
                    <a:p>
                      <a:pPr algn="ctr">
                        <a:lnSpc>
                          <a:spcPct val="250000"/>
                        </a:lnSpc>
                      </a:pPr>
                      <a:r>
                        <a:rPr lang="en-US" sz="2800" b="1">
                          <a:solidFill>
                            <a:srgbClr val="022169"/>
                          </a:solidFill>
                        </a:rPr>
                        <a:t>2</a:t>
                      </a:r>
                    </a:p>
                  </a:txBody>
                  <a:tcPr>
                    <a:noFill/>
                  </a:tcPr>
                </a:tc>
                <a:extLst>
                  <a:ext uri="{0D108BD9-81ED-4DB2-BD59-A6C34878D82A}">
                    <a16:rowId xmlns:a16="http://schemas.microsoft.com/office/drawing/2014/main" val="1463390618"/>
                  </a:ext>
                </a:extLst>
              </a:tr>
              <a:tr h="1492844">
                <a:tc>
                  <a:txBody>
                    <a:bodyPr/>
                    <a:lstStyle/>
                    <a:p>
                      <a:pPr algn="ctr">
                        <a:lnSpc>
                          <a:spcPct val="250000"/>
                        </a:lnSpc>
                      </a:pPr>
                      <a:r>
                        <a:rPr lang="en-US" sz="2800" b="1">
                          <a:solidFill>
                            <a:srgbClr val="022169"/>
                          </a:solidFill>
                        </a:rPr>
                        <a:t>3</a:t>
                      </a:r>
                    </a:p>
                  </a:txBody>
                  <a:tcPr>
                    <a:noFill/>
                  </a:tcPr>
                </a:tc>
                <a:extLst>
                  <a:ext uri="{0D108BD9-81ED-4DB2-BD59-A6C34878D82A}">
                    <a16:rowId xmlns:a16="http://schemas.microsoft.com/office/drawing/2014/main" val="1740650757"/>
                  </a:ext>
                </a:extLst>
              </a:tr>
              <a:tr h="1492844">
                <a:tc>
                  <a:txBody>
                    <a:bodyPr/>
                    <a:lstStyle/>
                    <a:p>
                      <a:pPr algn="ctr">
                        <a:lnSpc>
                          <a:spcPct val="250000"/>
                        </a:lnSpc>
                      </a:pPr>
                      <a:r>
                        <a:rPr lang="en-US" sz="2800" b="1">
                          <a:solidFill>
                            <a:srgbClr val="022169"/>
                          </a:solidFill>
                        </a:rPr>
                        <a:t>4</a:t>
                      </a:r>
                    </a:p>
                  </a:txBody>
                  <a:tcPr>
                    <a:noFill/>
                  </a:tcPr>
                </a:tc>
                <a:extLst>
                  <a:ext uri="{0D108BD9-81ED-4DB2-BD59-A6C34878D82A}">
                    <a16:rowId xmlns:a16="http://schemas.microsoft.com/office/drawing/2014/main" val="2421949626"/>
                  </a:ext>
                </a:extLst>
              </a:tr>
              <a:tr h="1492844">
                <a:tc>
                  <a:txBody>
                    <a:bodyPr/>
                    <a:lstStyle/>
                    <a:p>
                      <a:pPr algn="ctr">
                        <a:lnSpc>
                          <a:spcPct val="250000"/>
                        </a:lnSpc>
                      </a:pPr>
                      <a:r>
                        <a:rPr lang="en-US" sz="2800" b="1">
                          <a:solidFill>
                            <a:srgbClr val="022169"/>
                          </a:solidFill>
                        </a:rPr>
                        <a:t>5</a:t>
                      </a:r>
                    </a:p>
                  </a:txBody>
                  <a:tcPr>
                    <a:noFill/>
                  </a:tcPr>
                </a:tc>
                <a:extLst>
                  <a:ext uri="{0D108BD9-81ED-4DB2-BD59-A6C34878D82A}">
                    <a16:rowId xmlns:a16="http://schemas.microsoft.com/office/drawing/2014/main" val="3139596816"/>
                  </a:ext>
                </a:extLst>
              </a:tr>
            </a:tbl>
          </a:graphicData>
        </a:graphic>
      </p:graphicFrame>
      <p:graphicFrame>
        <p:nvGraphicFramePr>
          <p:cNvPr id="7" name="Table 14">
            <a:extLst>
              <a:ext uri="{FF2B5EF4-FFF2-40B4-BE49-F238E27FC236}">
                <a16:creationId xmlns:a16="http://schemas.microsoft.com/office/drawing/2014/main" id="{3681ECF9-527A-0A41-B0A1-B4C5848B3DDD}"/>
              </a:ext>
            </a:extLst>
          </p:cNvPr>
          <p:cNvGraphicFramePr>
            <a:graphicFrameLocks noGrp="1"/>
          </p:cNvGraphicFramePr>
          <p:nvPr>
            <p:extLst>
              <p:ext uri="{D42A27DB-BD31-4B8C-83A1-F6EECF244321}">
                <p14:modId xmlns:p14="http://schemas.microsoft.com/office/powerpoint/2010/main" val="2359811668"/>
              </p:ext>
            </p:extLst>
          </p:nvPr>
        </p:nvGraphicFramePr>
        <p:xfrm>
          <a:off x="3445317" y="2259270"/>
          <a:ext cx="3136984" cy="7266983"/>
        </p:xfrm>
        <a:graphic>
          <a:graphicData uri="http://schemas.openxmlformats.org/drawingml/2006/table">
            <a:tbl>
              <a:tblPr bandRow="1">
                <a:tableStyleId>{7DF18680-E054-41AD-8BC1-D1AEF772440D}</a:tableStyleId>
              </a:tblPr>
              <a:tblGrid>
                <a:gridCol w="3136984">
                  <a:extLst>
                    <a:ext uri="{9D8B030D-6E8A-4147-A177-3AD203B41FA5}">
                      <a16:colId xmlns:a16="http://schemas.microsoft.com/office/drawing/2014/main" val="4156833428"/>
                    </a:ext>
                  </a:extLst>
                </a:gridCol>
              </a:tblGrid>
              <a:tr h="1314109">
                <a:tc>
                  <a:txBody>
                    <a:bodyPr/>
                    <a:lstStyle/>
                    <a:p>
                      <a:pPr marL="285750" indent="-285750" algn="l" rtl="0" fontAlgn="base">
                        <a:buFont typeface="Wingdings" pitchFamily="2" charset="2"/>
                        <a:buChar char="ü"/>
                      </a:pPr>
                      <a:r>
                        <a:rPr lang="en-US" sz="1400" b="0" u="none" strike="noStrike">
                          <a:solidFill>
                            <a:schemeClr val="tx1">
                              <a:lumMod val="50000"/>
                            </a:schemeClr>
                          </a:solidFill>
                          <a:effectLst/>
                        </a:rPr>
                        <a:t>Perform rapid HIV test or assisted HIV self-test per national guidelines ​</a:t>
                      </a:r>
                    </a:p>
                    <a:p>
                      <a:pPr marL="285750" indent="-285750" algn="l" rtl="0" fontAlgn="base">
                        <a:buFont typeface="Wingdings" pitchFamily="2" charset="2"/>
                        <a:buChar char="ü"/>
                      </a:pPr>
                      <a:r>
                        <a:rPr lang="en-US" sz="1400" b="0" u="none" strike="noStrike">
                          <a:solidFill>
                            <a:schemeClr val="tx1">
                              <a:lumMod val="50000"/>
                            </a:schemeClr>
                          </a:solidFill>
                          <a:effectLst/>
                        </a:rPr>
                        <a:t>Link people found to be living with HIV to care and treatment​</a:t>
                      </a:r>
                      <a:endParaRPr lang="en-US" sz="1400">
                        <a:solidFill>
                          <a:schemeClr val="tx1">
                            <a:lumMod val="50000"/>
                          </a:schemeClr>
                        </a:solidFill>
                      </a:endParaRPr>
                    </a:p>
                  </a:txBody>
                  <a:tcPr anchor="ctr"/>
                </a:tc>
                <a:extLst>
                  <a:ext uri="{0D108BD9-81ED-4DB2-BD59-A6C34878D82A}">
                    <a16:rowId xmlns:a16="http://schemas.microsoft.com/office/drawing/2014/main" val="281774918"/>
                  </a:ext>
                </a:extLst>
              </a:tr>
              <a:tr h="1455821">
                <a:tc>
                  <a:txBody>
                    <a:bodyPr/>
                    <a:lstStyle/>
                    <a:p>
                      <a:pPr marL="285750" indent="-285750">
                        <a:buFont typeface="Wingdings" pitchFamily="2" charset="2"/>
                        <a:buChar char="ü"/>
                      </a:pPr>
                      <a:r>
                        <a:rPr lang="en-US" sz="1400">
                          <a:solidFill>
                            <a:schemeClr val="tx1">
                              <a:lumMod val="50000"/>
                            </a:schemeClr>
                          </a:solidFill>
                        </a:rPr>
                        <a:t>Member of a population eligible for PrEP according to national guidelines​</a:t>
                      </a:r>
                    </a:p>
                  </a:txBody>
                  <a:tcPr anchor="ctr"/>
                </a:tc>
                <a:extLst>
                  <a:ext uri="{0D108BD9-81ED-4DB2-BD59-A6C34878D82A}">
                    <a16:rowId xmlns:a16="http://schemas.microsoft.com/office/drawing/2014/main" val="1677838184"/>
                  </a:ext>
                </a:extLst>
              </a:tr>
              <a:tr h="1528011">
                <a:tc>
                  <a:txBody>
                    <a:bodyPr/>
                    <a:lstStyle/>
                    <a:p>
                      <a:pPr marL="285750" indent="-285750">
                        <a:buFont typeface="Wingdings" pitchFamily="2" charset="2"/>
                        <a:buChar char="ü"/>
                      </a:pPr>
                      <a:r>
                        <a:rPr lang="en-US" sz="1400">
                          <a:solidFill>
                            <a:schemeClr val="tx1">
                              <a:lumMod val="50000"/>
                            </a:schemeClr>
                          </a:solidFill>
                        </a:rPr>
                        <a:t>Informed choice counseling about available PrEP options​ (if more than one available)</a:t>
                      </a:r>
                    </a:p>
                    <a:p>
                      <a:pPr marL="285750" indent="-285750">
                        <a:buFont typeface="Wingdings" pitchFamily="2" charset="2"/>
                        <a:buChar char="ü"/>
                      </a:pPr>
                      <a:r>
                        <a:rPr lang="en-US" sz="1400">
                          <a:solidFill>
                            <a:schemeClr val="tx1">
                              <a:lumMod val="50000"/>
                            </a:schemeClr>
                          </a:solidFill>
                        </a:rPr>
                        <a:t>Educate about oral daily PrEP</a:t>
                      </a:r>
                    </a:p>
                    <a:p>
                      <a:pPr marL="285750" indent="-285750">
                        <a:buFont typeface="Wingdings" pitchFamily="2" charset="2"/>
                        <a:buChar char="ü"/>
                      </a:pPr>
                      <a:r>
                        <a:rPr lang="en-US" sz="1400">
                          <a:solidFill>
                            <a:schemeClr val="tx1">
                              <a:lumMod val="50000"/>
                            </a:schemeClr>
                          </a:solidFill>
                        </a:rPr>
                        <a:t>Shared decision making to start oral daily PrEP​</a:t>
                      </a:r>
                    </a:p>
                  </a:txBody>
                  <a:tcPr anchor="ctr"/>
                </a:tc>
                <a:extLst>
                  <a:ext uri="{0D108BD9-81ED-4DB2-BD59-A6C34878D82A}">
                    <a16:rowId xmlns:a16="http://schemas.microsoft.com/office/drawing/2014/main" val="3451731948"/>
                  </a:ext>
                </a:extLst>
              </a:tr>
              <a:tr h="1358714">
                <a:tc>
                  <a:txBody>
                    <a:bodyPr/>
                    <a:lstStyle/>
                    <a:p>
                      <a:pPr marL="285750" indent="-285750">
                        <a:buFont typeface="Wingdings" pitchFamily="2" charset="2"/>
                        <a:buChar char="ü"/>
                      </a:pPr>
                      <a:r>
                        <a:rPr lang="en-US" sz="1400">
                          <a:solidFill>
                            <a:schemeClr val="tx1">
                              <a:lumMod val="50000"/>
                            </a:schemeClr>
                          </a:solidFill>
                        </a:rPr>
                        <a:t>No evidence of acute HIV infection</a:t>
                      </a:r>
                    </a:p>
                    <a:p>
                      <a:pPr marL="285750" indent="-285750">
                        <a:buFont typeface="Wingdings" pitchFamily="2" charset="2"/>
                        <a:buChar char="ü"/>
                      </a:pPr>
                      <a:r>
                        <a:rPr lang="en-US" sz="1400">
                          <a:solidFill>
                            <a:schemeClr val="tx1">
                              <a:lumMod val="50000"/>
                            </a:schemeClr>
                          </a:solidFill>
                        </a:rPr>
                        <a:t>Willingness to use oral daily PrEP as prescribed​</a:t>
                      </a:r>
                    </a:p>
                    <a:p>
                      <a:pPr marL="285750" indent="-285750">
                        <a:buFont typeface="Wingdings" pitchFamily="2" charset="2"/>
                        <a:buChar char="ü"/>
                      </a:pPr>
                      <a:r>
                        <a:rPr lang="en-US" sz="1400">
                          <a:solidFill>
                            <a:schemeClr val="tx1">
                              <a:lumMod val="50000"/>
                            </a:schemeClr>
                          </a:solidFill>
                        </a:rPr>
                        <a:t>Low risk for or no evidence of kidney function impairment​</a:t>
                      </a:r>
                    </a:p>
                  </a:txBody>
                  <a:tcPr anchor="ctr"/>
                </a:tc>
                <a:extLst>
                  <a:ext uri="{0D108BD9-81ED-4DB2-BD59-A6C34878D82A}">
                    <a16:rowId xmlns:a16="http://schemas.microsoft.com/office/drawing/2014/main" val="3701343742"/>
                  </a:ext>
                </a:extLst>
              </a:tr>
              <a:tr h="1610328">
                <a:tc>
                  <a:txBody>
                    <a:bodyPr/>
                    <a:lstStyle/>
                    <a:p>
                      <a:pPr marL="285750" indent="-285750">
                        <a:buFont typeface="Wingdings" pitchFamily="2" charset="2"/>
                        <a:buChar char="ü"/>
                      </a:pPr>
                      <a:r>
                        <a:rPr lang="en-US" sz="1400">
                          <a:solidFill>
                            <a:schemeClr val="tx1">
                              <a:lumMod val="50000"/>
                            </a:schemeClr>
                          </a:solidFill>
                        </a:rPr>
                        <a:t>Counseling on adherence, risk reduction, side effects and acute HIV infection symptoms​</a:t>
                      </a:r>
                    </a:p>
                    <a:p>
                      <a:pPr marL="285750" indent="-285750">
                        <a:buFont typeface="Wingdings" pitchFamily="2" charset="2"/>
                        <a:buChar char="ü"/>
                      </a:pPr>
                      <a:r>
                        <a:rPr lang="en-US" sz="1400">
                          <a:solidFill>
                            <a:schemeClr val="tx1">
                              <a:lumMod val="50000"/>
                            </a:schemeClr>
                          </a:solidFill>
                        </a:rPr>
                        <a:t>STI screening and management ​</a:t>
                      </a:r>
                    </a:p>
                    <a:p>
                      <a:pPr marL="285750" indent="-285750">
                        <a:buFont typeface="Wingdings" pitchFamily="2" charset="2"/>
                        <a:buChar char="ü"/>
                      </a:pPr>
                      <a:r>
                        <a:rPr lang="en-US" sz="1400">
                          <a:solidFill>
                            <a:schemeClr val="tx1">
                              <a:lumMod val="50000"/>
                            </a:schemeClr>
                          </a:solidFill>
                        </a:rPr>
                        <a:t>Dispense PrEP medication and schedule follow-up appointment​</a:t>
                      </a:r>
                    </a:p>
                  </a:txBody>
                  <a:tcPr anchor="ctr"/>
                </a:tc>
                <a:extLst>
                  <a:ext uri="{0D108BD9-81ED-4DB2-BD59-A6C34878D82A}">
                    <a16:rowId xmlns:a16="http://schemas.microsoft.com/office/drawing/2014/main" val="2573211589"/>
                  </a:ext>
                </a:extLst>
              </a:tr>
            </a:tbl>
          </a:graphicData>
        </a:graphic>
      </p:graphicFrame>
      <p:sp>
        <p:nvSpPr>
          <p:cNvPr id="2" name="TextBox 1">
            <a:extLst>
              <a:ext uri="{FF2B5EF4-FFF2-40B4-BE49-F238E27FC236}">
                <a16:creationId xmlns:a16="http://schemas.microsoft.com/office/drawing/2014/main" id="{7A78BBCD-E435-EE98-E472-95BA7916D9E0}"/>
              </a:ext>
            </a:extLst>
          </p:cNvPr>
          <p:cNvSpPr txBox="1"/>
          <p:nvPr/>
        </p:nvSpPr>
        <p:spPr>
          <a:xfrm>
            <a:off x="360218" y="9580026"/>
            <a:ext cx="2015290" cy="246221"/>
          </a:xfrm>
          <a:prstGeom prst="rect">
            <a:avLst/>
          </a:prstGeom>
          <a:noFill/>
        </p:spPr>
        <p:txBody>
          <a:bodyPr wrap="square" rtlCol="0">
            <a:spAutoFit/>
          </a:bodyPr>
          <a:lstStyle/>
          <a:p>
            <a:r>
              <a:rPr lang="en-US" sz="1000">
                <a:solidFill>
                  <a:schemeClr val="tx1">
                    <a:lumMod val="50000"/>
                  </a:schemeClr>
                </a:solidFill>
              </a:rPr>
              <a:t>STI = sexually transmitted infection</a:t>
            </a:r>
          </a:p>
        </p:txBody>
      </p:sp>
      <p:sp>
        <p:nvSpPr>
          <p:cNvPr id="10" name="Title 6">
            <a:extLst>
              <a:ext uri="{FF2B5EF4-FFF2-40B4-BE49-F238E27FC236}">
                <a16:creationId xmlns:a16="http://schemas.microsoft.com/office/drawing/2014/main" id="{D22D99A1-D5EA-C72A-DB87-19EB32A26475}"/>
              </a:ext>
            </a:extLst>
          </p:cNvPr>
          <p:cNvSpPr>
            <a:spLocks noGrp="1"/>
          </p:cNvSpPr>
          <p:nvPr>
            <p:ph type="title"/>
          </p:nvPr>
        </p:nvSpPr>
        <p:spPr/>
        <p:txBody>
          <a:bodyPr/>
          <a:lstStyle/>
          <a:p>
            <a:r>
              <a:rPr lang="en-US"/>
              <a:t>Module 2: Daily </a:t>
            </a:r>
            <a:r>
              <a:rPr lang="en-US" err="1"/>
              <a:t>PrEP</a:t>
            </a:r>
            <a:endParaRPr lang="en-US"/>
          </a:p>
        </p:txBody>
      </p:sp>
    </p:spTree>
    <p:extLst>
      <p:ext uri="{BB962C8B-B14F-4D97-AF65-F5344CB8AC3E}">
        <p14:creationId xmlns:p14="http://schemas.microsoft.com/office/powerpoint/2010/main" val="331264746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22069"/>
      </a:dk2>
      <a:lt2>
        <a:srgbClr val="DBDCDC"/>
      </a:lt2>
      <a:accent1>
        <a:srgbClr val="00B5DE"/>
      </a:accent1>
      <a:accent2>
        <a:srgbClr val="FDB913"/>
      </a:accent2>
      <a:accent3>
        <a:srgbClr val="00B8A5"/>
      </a:accent3>
      <a:accent4>
        <a:srgbClr val="F04E58"/>
      </a:accent4>
      <a:accent5>
        <a:srgbClr val="975CA5"/>
      </a:accent5>
      <a:accent6>
        <a:srgbClr val="70AD47"/>
      </a:accent6>
      <a:hlink>
        <a:srgbClr val="0071CE"/>
      </a:hlink>
      <a:folHlink>
        <a:srgbClr val="6CACE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60DA5DD-B108-46EC-80F6-CE605E83F279}" vid="{CEE6C073-7152-4C5B-9F74-B2648328AC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NGOOnlineDocument" ma:contentTypeID="0x01010033CF86A3E53F48B7ADBBC140A8AF8FA70058D8EF7C355DAD47AA179CB555CCB98A" ma:contentTypeVersion="22" ma:contentTypeDescription="NGO Document content type" ma:contentTypeScope="" ma:versionID="d16c9c7dae74aae139d174465aad0423">
  <xsd:schema xmlns:xsd="http://www.w3.org/2001/XMLSchema" xmlns:xs="http://www.w3.org/2001/XMLSchema" xmlns:p="http://schemas.microsoft.com/office/2006/metadata/properties" xmlns:ns2="c629780e-db83-45bc-a257-7c8c4fd6b9cb" xmlns:ns3="25aaf331-8f31-426f-9963-0cfea8c3f52d" xmlns:ns4="f07fa239-8a8b-43b1-a711-120682818fa8" targetNamespace="http://schemas.microsoft.com/office/2006/metadata/properties" ma:root="true" ma:fieldsID="024a8ddaa9bc8bd4c9784debcf3632c1" ns2:_="" ns3:_="" ns4:_="">
    <xsd:import namespace="c629780e-db83-45bc-a257-7c8c4fd6b9cb"/>
    <xsd:import namespace="25aaf331-8f31-426f-9963-0cfea8c3f52d"/>
    <xsd:import namespace="f07fa239-8a8b-43b1-a711-120682818fa8"/>
    <xsd:element name="properties">
      <xsd:complexType>
        <xsd:sequence>
          <xsd:element name="documentManagement">
            <xsd:complexType>
              <xsd:all>
                <xsd:element ref="ns2:FavoriteUsers" minOccurs="0"/>
                <xsd:element ref="ns2:KeyEntities" minOccurs="0"/>
                <xsd:element ref="ns2:i9f2da93fcc74e869d070fd34a0597c4" minOccurs="0"/>
                <xsd:element ref="ns2:TaxCatchAll" minOccurs="0"/>
                <xsd:element ref="ns2:TaxCatchAllLabel" minOccurs="0"/>
                <xsd:element ref="ns2:cc92bdb0fa944447acf309642a11bf0d" minOccurs="0"/>
                <xsd:element ref="ns3:MediaServiceMetadata" minOccurs="0"/>
                <xsd:element ref="ns3:MediaServiceFastMetadata" minOccurs="0"/>
                <xsd:element ref="ns4:SharedWithUsers" minOccurs="0"/>
                <xsd:element ref="ns4:SharedWithDetails" minOccurs="0"/>
                <xsd:element ref="ns3:MediaServiceDateTaken" minOccurs="0"/>
                <xsd:element ref="ns3:MediaServiceAutoTags" minOccurs="0"/>
                <xsd:element ref="ns3:MediaServiceLocation" minOccurs="0"/>
                <xsd:element ref="ns3:MediaServiceAutoKeyPoints" minOccurs="0"/>
                <xsd:element ref="ns3:MediaServiceKeyPoints" minOccurs="0"/>
                <xsd:element ref="ns3:MediaLengthInSeconds" minOccurs="0"/>
                <xsd:element ref="ns3:MediaServiceObjectDetectorVersions" minOccurs="0"/>
                <xsd:element ref="ns3:lcf76f155ced4ddcb4097134ff3c332f" minOccurs="0"/>
                <xsd:element ref="ns3:MediaServiceOCR"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29780e-db83-45bc-a257-7c8c4fd6b9cb" elementFormDefault="qualified">
    <xsd:import namespace="http://schemas.microsoft.com/office/2006/documentManagement/types"/>
    <xsd:import namespace="http://schemas.microsoft.com/office/infopath/2007/PartnerControls"/>
    <xsd:element name="FavoriteUsers" ma:index="8" nillable="true" ma:displayName="F" ma:description="Store all users who mark this document as favorite" ma:hidden="true" ma:internalName="FavoriteUsers">
      <xsd:simpleType>
        <xsd:restriction base="dms:Text"/>
      </xsd:simpleType>
    </xsd:element>
    <xsd:element name="KeyEntities" ma:index="9" nillable="true" ma:displayName="K" ma:description="Store all entities which this document as a key" ma:hidden="true" ma:internalName="KeyEntities">
      <xsd:simpleType>
        <xsd:restriction base="dms:Text"/>
      </xsd:simpleType>
    </xsd:element>
    <xsd:element name="i9f2da93fcc74e869d070fd34a0597c4" ma:index="10" nillable="true" ma:taxonomy="true" ma:internalName="i9f2da93fcc74e869d070fd34a0597c4" ma:taxonomyFieldName="NGOOnlineDocumentType" ma:displayName="Document types" ma:fieldId="{29f2da93-fcc7-4e86-9d07-0fd34a0597c4}" ma:taxonomyMulti="true" ma:sspId="e492bf4d-7d24-4a02-9dd7-4d67ddc3dcfb" ma:termSetId="ab881ecd-e3fb-4592-9594-ea70170c21a9"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a205db0c-b838-4c53-becf-285510dc543a}" ma:internalName="TaxCatchAll" ma:showField="CatchAllData"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a205db0c-b838-4c53-becf-285510dc543a}" ma:internalName="TaxCatchAllLabel" ma:readOnly="true" ma:showField="CatchAllDataLabel" ma:web="c629780e-db83-45bc-a257-7c8c4fd6b9cb">
      <xsd:complexType>
        <xsd:complexContent>
          <xsd:extension base="dms:MultiChoiceLookup">
            <xsd:sequence>
              <xsd:element name="Value" type="dms:Lookup" maxOccurs="unbounded" minOccurs="0" nillable="true"/>
            </xsd:sequence>
          </xsd:extension>
        </xsd:complexContent>
      </xsd:complexType>
    </xsd:element>
    <xsd:element name="cc92bdb0fa944447acf309642a11bf0d" ma:index="14" nillable="true" ma:taxonomy="true" ma:internalName="cc92bdb0fa944447acf309642a11bf0d" ma:taxonomyFieldName="NGOOnlineKeywords" ma:displayName="Keywords" ma:fieldId="{cc92bdb0-fa94-4447-acf3-09642a11bf0d}" ma:taxonomyMulti="true" ma:sspId="e492bf4d-7d24-4a02-9dd7-4d67ddc3dcfb" ma:termSetId="7c9b2214-6d63-47c8-ad9c-de84cf58bf6c"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5aaf331-8f31-426f-9963-0cfea8c3f52d"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Tags" ma:index="21" nillable="true" ma:displayName="Tags" ma:internalName="MediaServiceAutoTags"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LengthInSeconds" ma:index="25" nillable="true" ma:displayName="MediaLengthInSeconds" ma:hidden="true" ma:internalName="MediaLengthInSeconds" ma:readOnly="true">
      <xsd:simpleType>
        <xsd:restriction base="dms:Unknown"/>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e492bf4d-7d24-4a02-9dd7-4d67ddc3dcfb" ma:termSetId="09814cd3-568e-fe90-9814-8d621ff8fb84" ma:anchorId="fba54fb3-c3e1-fe81-a776-ca4b69148c4d" ma:open="true" ma:isKeyword="false">
      <xsd:complexType>
        <xsd:sequence>
          <xsd:element ref="pc:Terms" minOccurs="0" maxOccurs="1"/>
        </xsd:sequence>
      </xsd:complexType>
    </xsd:element>
    <xsd:element name="MediaServiceOCR" ma:index="29" nillable="true" ma:displayName="Extracted Text"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7fa239-8a8b-43b1-a711-120682818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9f2da93fcc74e869d070fd34a0597c4 xmlns="c629780e-db83-45bc-a257-7c8c4fd6b9cb">
      <Terms xmlns="http://schemas.microsoft.com/office/infopath/2007/PartnerControls"/>
    </i9f2da93fcc74e869d070fd34a0597c4>
    <FavoriteUsers xmlns="c629780e-db83-45bc-a257-7c8c4fd6b9cb" xsi:nil="true"/>
    <cc92bdb0fa944447acf309642a11bf0d xmlns="c629780e-db83-45bc-a257-7c8c4fd6b9cb">
      <Terms xmlns="http://schemas.microsoft.com/office/infopath/2007/PartnerControls"/>
    </cc92bdb0fa944447acf309642a11bf0d>
    <KeyEntities xmlns="c629780e-db83-45bc-a257-7c8c4fd6b9cb" xsi:nil="true"/>
    <TaxCatchAll xmlns="c629780e-db83-45bc-a257-7c8c4fd6b9cb" xsi:nil="true"/>
    <lcf76f155ced4ddcb4097134ff3c332f xmlns="25aaf331-8f31-426f-9963-0cfea8c3f52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0AFA54F-D2E0-474B-A8C3-566091C50D6D}">
  <ds:schemaRefs>
    <ds:schemaRef ds:uri="25aaf331-8f31-426f-9963-0cfea8c3f52d"/>
    <ds:schemaRef ds:uri="c629780e-db83-45bc-a257-7c8c4fd6b9cb"/>
    <ds:schemaRef ds:uri="f07fa239-8a8b-43b1-a711-120682818f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8FB8951-28D2-4763-83EC-590F2030F290}">
  <ds:schemaRefs>
    <ds:schemaRef ds:uri="http://schemas.microsoft.com/sharepoint/v3/contenttype/forms"/>
  </ds:schemaRefs>
</ds:datastoreItem>
</file>

<file path=customXml/itemProps3.xml><?xml version="1.0" encoding="utf-8"?>
<ds:datastoreItem xmlns:ds="http://schemas.openxmlformats.org/officeDocument/2006/customXml" ds:itemID="{14851240-EBF2-4923-A398-D92F27D59871}">
  <ds:schemaRefs>
    <ds:schemaRef ds:uri="25aaf331-8f31-426f-9963-0cfea8c3f52d"/>
    <ds:schemaRef ds:uri="c629780e-db83-45bc-a257-7c8c4fd6b9cb"/>
    <ds:schemaRef ds:uri="f07fa239-8a8b-43b1-a711-120682818f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Custom</PresentationFormat>
  <Slides>13</Slides>
  <Notes>4</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Module 2</vt:lpstr>
      <vt:lpstr>Module 2: Daily PrEP</vt:lpstr>
      <vt:lpstr>Module 2: Daily PrEP</vt:lpstr>
      <vt:lpstr>Module 2: Daily PrEP</vt:lpstr>
      <vt:lpstr>Module 2: Daily PrEP</vt:lpstr>
      <vt:lpstr>Module 2: Daily PrEP</vt:lpstr>
      <vt:lpstr>Module 2: Daily PrEP</vt:lpstr>
      <vt:lpstr>Module 2: Daily PrEP</vt:lpstr>
      <vt:lpstr>Module 2: Daily PrEP</vt:lpstr>
      <vt:lpstr>Module 2: Daily PrEP</vt:lpstr>
      <vt:lpstr>Module 2: Daily PrEP</vt:lpstr>
      <vt:lpstr>Module 2: Daily PrEP</vt:lpstr>
      <vt:lpstr>Module 2: Daily PrEP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Joseph Stegemerten</dc:creator>
  <cp:revision>1</cp:revision>
  <dcterms:created xsi:type="dcterms:W3CDTF">2020-10-19T22:00:16Z</dcterms:created>
  <dcterms:modified xsi:type="dcterms:W3CDTF">2024-01-24T15:55:53Z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0x01010033CF86A3E53F48B7ADBBC140A8AF8FA70058D8EF7C355DAD47AA179CB555CCB98A</vt:lpwstr>
  </property>
  <property fmtid="{D5CDD505-2E9C-101B-9397-08002B2CF9AE}" pid="3" name="NGOOnlineKeywords">
    <vt:lpwstr/>
  </property>
  <property fmtid="{D5CDD505-2E9C-101B-9397-08002B2CF9AE}" pid="4" name="NGOOnlineDocumentType">
    <vt:lpwstr/>
  </property>
  <property fmtid="{D5CDD505-2E9C-101B-9397-08002B2CF9AE}" pid="5" name="MediaServiceImageTags">
    <vt:lpwstr/>
  </property>
</Properties>
</file>