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7429500" cy="10744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9" userDrawn="1">
          <p15:clr>
            <a:srgbClr val="A4A3A4"/>
          </p15:clr>
        </p15:guide>
        <p15:guide id="2" pos="23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C4329B-9673-047B-6E1F-D396584D9F12}" name="Cassia Wells" initials="CW" userId="S::caw2208@ICAPatColumbia.onmicrosoft.com::a6da94d1-ef31-4f9d-80a8-98c65890a03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sta, Cristiane" initials="CC" lastIdx="19" clrIdx="0">
    <p:extLst>
      <p:ext uri="{19B8F6BF-5375-455C-9EA6-DF929625EA0E}">
        <p15:presenceInfo xmlns:p15="http://schemas.microsoft.com/office/powerpoint/2012/main" userId="S::co123@cumc.columbia.edu::500facc9-f91b-4ebd-b531-5ed183b461eb" providerId="AD"/>
      </p:ext>
    </p:extLst>
  </p:cmAuthor>
  <p:cmAuthor id="2" name="Anne Schoeneborn" initials="AS" lastIdx="5" clrIdx="1">
    <p:extLst>
      <p:ext uri="{19B8F6BF-5375-455C-9EA6-DF929625EA0E}">
        <p15:presenceInfo xmlns:p15="http://schemas.microsoft.com/office/powerpoint/2012/main" userId="S::aes2219@cumc.columbia.edu::cef815dc-2fd2-4f8e-9c33-b545d089ab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DFDB"/>
    <a:srgbClr val="022169"/>
    <a:srgbClr val="000000"/>
    <a:srgbClr val="975CA5"/>
    <a:srgbClr val="00B8A5"/>
    <a:srgbClr val="02B5DF"/>
    <a:srgbClr val="FEB912"/>
    <a:srgbClr val="E7F5F0"/>
    <a:srgbClr val="00B5DE"/>
    <a:srgbClr val="64BE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E33F8C-E93A-DF4F-A202-36988D0C2332}" v="69" dt="2024-01-23T20:33:33.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810"/>
  </p:normalViewPr>
  <p:slideViewPr>
    <p:cSldViewPr snapToGrid="0">
      <p:cViewPr>
        <p:scale>
          <a:sx n="130" d="100"/>
          <a:sy n="130" d="100"/>
        </p:scale>
        <p:origin x="1400" y="-3944"/>
      </p:cViewPr>
      <p:guideLst>
        <p:guide orient="horz" pos="3459"/>
        <p:guide pos="23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Stegemerten" userId="3faaf8d9-3a69-4c8b-b807-c4944e271286" providerId="ADAL" clId="{FBE33F8C-E93A-DF4F-A202-36988D0C2332}"/>
    <pc:docChg chg="undo custSel modSld modMainMaster">
      <pc:chgData name="Joseph Stegemerten" userId="3faaf8d9-3a69-4c8b-b807-c4944e271286" providerId="ADAL" clId="{FBE33F8C-E93A-DF4F-A202-36988D0C2332}" dt="2024-01-23T21:15:22.012" v="580" actId="207"/>
      <pc:docMkLst>
        <pc:docMk/>
      </pc:docMkLst>
      <pc:sldChg chg="addSp delSp modSp mod">
        <pc:chgData name="Joseph Stegemerten" userId="3faaf8d9-3a69-4c8b-b807-c4944e271286" providerId="ADAL" clId="{FBE33F8C-E93A-DF4F-A202-36988D0C2332}" dt="2024-01-23T18:14:36.777" v="571" actId="1076"/>
        <pc:sldMkLst>
          <pc:docMk/>
          <pc:sldMk cId="366165314" sldId="256"/>
        </pc:sldMkLst>
        <pc:spChg chg="mod">
          <ac:chgData name="Joseph Stegemerten" userId="3faaf8d9-3a69-4c8b-b807-c4944e271286" providerId="ADAL" clId="{FBE33F8C-E93A-DF4F-A202-36988D0C2332}" dt="2024-01-23T16:56:44.562" v="471" actId="207"/>
          <ac:spMkLst>
            <pc:docMk/>
            <pc:sldMk cId="366165314" sldId="256"/>
            <ac:spMk id="3" creationId="{EEB83080-3F95-6FC4-E48C-C7B3F41CB324}"/>
          </ac:spMkLst>
        </pc:spChg>
        <pc:spChg chg="mod">
          <ac:chgData name="Joseph Stegemerten" userId="3faaf8d9-3a69-4c8b-b807-c4944e271286" providerId="ADAL" clId="{FBE33F8C-E93A-DF4F-A202-36988D0C2332}" dt="2024-01-23T18:13:02.956" v="541" actId="207"/>
          <ac:spMkLst>
            <pc:docMk/>
            <pc:sldMk cId="366165314" sldId="256"/>
            <ac:spMk id="6" creationId="{93825F33-F286-7163-B1BD-217891E94567}"/>
          </ac:spMkLst>
        </pc:spChg>
        <pc:picChg chg="add del">
          <ac:chgData name="Joseph Stegemerten" userId="3faaf8d9-3a69-4c8b-b807-c4944e271286" providerId="ADAL" clId="{FBE33F8C-E93A-DF4F-A202-36988D0C2332}" dt="2024-01-22T21:53:30.754" v="1" actId="478"/>
          <ac:picMkLst>
            <pc:docMk/>
            <pc:sldMk cId="366165314" sldId="256"/>
            <ac:picMk id="4" creationId="{0BC88CCD-98D1-E61D-4C5C-BDE2C4CF7AF2}"/>
          </ac:picMkLst>
        </pc:picChg>
        <pc:picChg chg="add del mod modCrop">
          <ac:chgData name="Joseph Stegemerten" userId="3faaf8d9-3a69-4c8b-b807-c4944e271286" providerId="ADAL" clId="{FBE33F8C-E93A-DF4F-A202-36988D0C2332}" dt="2024-01-23T18:14:12.267" v="562" actId="478"/>
          <ac:picMkLst>
            <pc:docMk/>
            <pc:sldMk cId="366165314" sldId="256"/>
            <ac:picMk id="5" creationId="{AF3ED1AD-F37D-6B25-1F41-90FD48E8DA6E}"/>
          </ac:picMkLst>
        </pc:picChg>
        <pc:picChg chg="mod modCrop">
          <ac:chgData name="Joseph Stegemerten" userId="3faaf8d9-3a69-4c8b-b807-c4944e271286" providerId="ADAL" clId="{FBE33F8C-E93A-DF4F-A202-36988D0C2332}" dt="2024-01-23T18:14:36.777" v="571" actId="1076"/>
          <ac:picMkLst>
            <pc:docMk/>
            <pc:sldMk cId="366165314" sldId="256"/>
            <ac:picMk id="7" creationId="{35D05076-DD66-B9C2-01DA-D8F228FF0503}"/>
          </ac:picMkLst>
        </pc:picChg>
        <pc:picChg chg="add mod">
          <ac:chgData name="Joseph Stegemerten" userId="3faaf8d9-3a69-4c8b-b807-c4944e271286" providerId="ADAL" clId="{FBE33F8C-E93A-DF4F-A202-36988D0C2332}" dt="2024-01-23T18:14:06.108" v="553"/>
          <ac:picMkLst>
            <pc:docMk/>
            <pc:sldMk cId="366165314" sldId="256"/>
            <ac:picMk id="9" creationId="{263B841C-65A6-0F1B-C6B8-C687E16842F4}"/>
          </ac:picMkLst>
        </pc:picChg>
      </pc:sldChg>
      <pc:sldChg chg="addSp delSp modSp mod">
        <pc:chgData name="Joseph Stegemerten" userId="3faaf8d9-3a69-4c8b-b807-c4944e271286" providerId="ADAL" clId="{FBE33F8C-E93A-DF4F-A202-36988D0C2332}" dt="2024-01-23T16:51:45.397" v="416" actId="1076"/>
        <pc:sldMkLst>
          <pc:docMk/>
          <pc:sldMk cId="681283887" sldId="257"/>
        </pc:sldMkLst>
        <pc:spChg chg="mod">
          <ac:chgData name="Joseph Stegemerten" userId="3faaf8d9-3a69-4c8b-b807-c4944e271286" providerId="ADAL" clId="{FBE33F8C-E93A-DF4F-A202-36988D0C2332}" dt="2024-01-23T16:51:45.397" v="416" actId="1076"/>
          <ac:spMkLst>
            <pc:docMk/>
            <pc:sldMk cId="681283887" sldId="257"/>
            <ac:spMk id="2" creationId="{39F42E27-8247-4375-8001-59E70E7B27CE}"/>
          </ac:spMkLst>
        </pc:spChg>
        <pc:spChg chg="add mod">
          <ac:chgData name="Joseph Stegemerten" userId="3faaf8d9-3a69-4c8b-b807-c4944e271286" providerId="ADAL" clId="{FBE33F8C-E93A-DF4F-A202-36988D0C2332}" dt="2024-01-23T16:51:10.723" v="405" actId="113"/>
          <ac:spMkLst>
            <pc:docMk/>
            <pc:sldMk cId="681283887" sldId="257"/>
            <ac:spMk id="4" creationId="{E3488DBD-590D-09E0-F099-347F0E79704A}"/>
          </ac:spMkLst>
        </pc:spChg>
        <pc:spChg chg="del">
          <ac:chgData name="Joseph Stegemerten" userId="3faaf8d9-3a69-4c8b-b807-c4944e271286" providerId="ADAL" clId="{FBE33F8C-E93A-DF4F-A202-36988D0C2332}" dt="2024-01-23T16:48:47.838" v="365" actId="478"/>
          <ac:spMkLst>
            <pc:docMk/>
            <pc:sldMk cId="681283887" sldId="257"/>
            <ac:spMk id="9" creationId="{32F3E29A-A1FC-29EF-2051-6D944B011BCB}"/>
          </ac:spMkLst>
        </pc:spChg>
      </pc:sldChg>
      <pc:sldChg chg="addSp delSp modSp mod">
        <pc:chgData name="Joseph Stegemerten" userId="3faaf8d9-3a69-4c8b-b807-c4944e271286" providerId="ADAL" clId="{FBE33F8C-E93A-DF4F-A202-36988D0C2332}" dt="2024-01-23T16:51:19.861" v="408"/>
        <pc:sldMkLst>
          <pc:docMk/>
          <pc:sldMk cId="2776004926" sldId="258"/>
        </pc:sldMkLst>
        <pc:spChg chg="del">
          <ac:chgData name="Joseph Stegemerten" userId="3faaf8d9-3a69-4c8b-b807-c4944e271286" providerId="ADAL" clId="{FBE33F8C-E93A-DF4F-A202-36988D0C2332}" dt="2024-01-23T16:51:17.379" v="406" actId="478"/>
          <ac:spMkLst>
            <pc:docMk/>
            <pc:sldMk cId="2776004926" sldId="258"/>
            <ac:spMk id="4" creationId="{774E00EB-3D9A-8A40-5A78-3C7FAB2CA9EC}"/>
          </ac:spMkLst>
        </pc:spChg>
        <pc:spChg chg="add del mod">
          <ac:chgData name="Joseph Stegemerten" userId="3faaf8d9-3a69-4c8b-b807-c4944e271286" providerId="ADAL" clId="{FBE33F8C-E93A-DF4F-A202-36988D0C2332}" dt="2024-01-23T16:51:19.004" v="407" actId="478"/>
          <ac:spMkLst>
            <pc:docMk/>
            <pc:sldMk cId="2776004926" sldId="258"/>
            <ac:spMk id="5" creationId="{2E0A7FE8-480A-6435-1F6B-5C2F61A741BD}"/>
          </ac:spMkLst>
        </pc:spChg>
        <pc:spChg chg="add mod">
          <ac:chgData name="Joseph Stegemerten" userId="3faaf8d9-3a69-4c8b-b807-c4944e271286" providerId="ADAL" clId="{FBE33F8C-E93A-DF4F-A202-36988D0C2332}" dt="2024-01-23T16:51:19.861" v="408"/>
          <ac:spMkLst>
            <pc:docMk/>
            <pc:sldMk cId="2776004926" sldId="258"/>
            <ac:spMk id="6" creationId="{AF83D5AE-A7FD-D6FA-D0BF-87FE7AD6D5F2}"/>
          </ac:spMkLst>
        </pc:spChg>
      </pc:sldChg>
      <pc:sldChg chg="addSp delSp modSp mod">
        <pc:chgData name="Joseph Stegemerten" userId="3faaf8d9-3a69-4c8b-b807-c4944e271286" providerId="ADAL" clId="{FBE33F8C-E93A-DF4F-A202-36988D0C2332}" dt="2024-01-23T16:51:26.260" v="411"/>
        <pc:sldMkLst>
          <pc:docMk/>
          <pc:sldMk cId="3927355165" sldId="259"/>
        </pc:sldMkLst>
        <pc:spChg chg="del">
          <ac:chgData name="Joseph Stegemerten" userId="3faaf8d9-3a69-4c8b-b807-c4944e271286" providerId="ADAL" clId="{FBE33F8C-E93A-DF4F-A202-36988D0C2332}" dt="2024-01-23T16:51:23.769" v="409" actId="478"/>
          <ac:spMkLst>
            <pc:docMk/>
            <pc:sldMk cId="3927355165" sldId="259"/>
            <ac:spMk id="4" creationId="{12BDA435-DCB1-4C58-3FD9-9F49980D6065}"/>
          </ac:spMkLst>
        </pc:spChg>
        <pc:spChg chg="add del mod">
          <ac:chgData name="Joseph Stegemerten" userId="3faaf8d9-3a69-4c8b-b807-c4944e271286" providerId="ADAL" clId="{FBE33F8C-E93A-DF4F-A202-36988D0C2332}" dt="2024-01-23T16:51:25.277" v="410" actId="478"/>
          <ac:spMkLst>
            <pc:docMk/>
            <pc:sldMk cId="3927355165" sldId="259"/>
            <ac:spMk id="9" creationId="{2F263471-3B8D-AB1B-75D2-A5E1CB0BE946}"/>
          </ac:spMkLst>
        </pc:spChg>
        <pc:spChg chg="add mod">
          <ac:chgData name="Joseph Stegemerten" userId="3faaf8d9-3a69-4c8b-b807-c4944e271286" providerId="ADAL" clId="{FBE33F8C-E93A-DF4F-A202-36988D0C2332}" dt="2024-01-23T16:51:26.260" v="411"/>
          <ac:spMkLst>
            <pc:docMk/>
            <pc:sldMk cId="3927355165" sldId="259"/>
            <ac:spMk id="10" creationId="{7CFD1612-EB0A-FF67-9A73-D5FC925C3F36}"/>
          </ac:spMkLst>
        </pc:spChg>
      </pc:sldChg>
      <pc:sldChg chg="addSp delSp modSp mod">
        <pc:chgData name="Joseph Stegemerten" userId="3faaf8d9-3a69-4c8b-b807-c4944e271286" providerId="ADAL" clId="{FBE33F8C-E93A-DF4F-A202-36988D0C2332}" dt="2024-01-23T16:51:39.709" v="415" actId="1076"/>
        <pc:sldMkLst>
          <pc:docMk/>
          <pc:sldMk cId="1279625587" sldId="260"/>
        </pc:sldMkLst>
        <pc:spChg chg="del">
          <ac:chgData name="Joseph Stegemerten" userId="3faaf8d9-3a69-4c8b-b807-c4944e271286" providerId="ADAL" clId="{FBE33F8C-E93A-DF4F-A202-36988D0C2332}" dt="2024-01-23T16:51:30.950" v="412" actId="478"/>
          <ac:spMkLst>
            <pc:docMk/>
            <pc:sldMk cId="1279625587" sldId="260"/>
            <ac:spMk id="4" creationId="{EEAE63DD-83AB-85A8-E590-2BB53C6AF45B}"/>
          </ac:spMkLst>
        </pc:spChg>
        <pc:spChg chg="mod">
          <ac:chgData name="Joseph Stegemerten" userId="3faaf8d9-3a69-4c8b-b807-c4944e271286" providerId="ADAL" clId="{FBE33F8C-E93A-DF4F-A202-36988D0C2332}" dt="2024-01-23T16:51:39.709" v="415" actId="1076"/>
          <ac:spMkLst>
            <pc:docMk/>
            <pc:sldMk cId="1279625587" sldId="260"/>
            <ac:spMk id="5" creationId="{58DA0114-8485-4834-6D86-F6F1A290520D}"/>
          </ac:spMkLst>
        </pc:spChg>
        <pc:spChg chg="add del mod">
          <ac:chgData name="Joseph Stegemerten" userId="3faaf8d9-3a69-4c8b-b807-c4944e271286" providerId="ADAL" clId="{FBE33F8C-E93A-DF4F-A202-36988D0C2332}" dt="2024-01-23T16:51:33.270" v="413" actId="478"/>
          <ac:spMkLst>
            <pc:docMk/>
            <pc:sldMk cId="1279625587" sldId="260"/>
            <ac:spMk id="7" creationId="{CD61EC00-1C0A-052B-AFE5-F503BE54AC74}"/>
          </ac:spMkLst>
        </pc:spChg>
        <pc:spChg chg="add mod">
          <ac:chgData name="Joseph Stegemerten" userId="3faaf8d9-3a69-4c8b-b807-c4944e271286" providerId="ADAL" clId="{FBE33F8C-E93A-DF4F-A202-36988D0C2332}" dt="2024-01-23T16:51:34.004" v="414"/>
          <ac:spMkLst>
            <pc:docMk/>
            <pc:sldMk cId="1279625587" sldId="260"/>
            <ac:spMk id="8" creationId="{2965E872-311D-C674-86DC-3E5038061656}"/>
          </ac:spMkLst>
        </pc:spChg>
      </pc:sldChg>
      <pc:sldChg chg="addSp delSp modSp mod">
        <pc:chgData name="Joseph Stegemerten" userId="3faaf8d9-3a69-4c8b-b807-c4944e271286" providerId="ADAL" clId="{FBE33F8C-E93A-DF4F-A202-36988D0C2332}" dt="2024-01-23T16:51:55.514" v="420"/>
        <pc:sldMkLst>
          <pc:docMk/>
          <pc:sldMk cId="429189496" sldId="261"/>
        </pc:sldMkLst>
        <pc:spChg chg="del">
          <ac:chgData name="Joseph Stegemerten" userId="3faaf8d9-3a69-4c8b-b807-c4944e271286" providerId="ADAL" clId="{FBE33F8C-E93A-DF4F-A202-36988D0C2332}" dt="2024-01-23T16:51:53.861" v="418" actId="478"/>
          <ac:spMkLst>
            <pc:docMk/>
            <pc:sldMk cId="429189496" sldId="261"/>
            <ac:spMk id="4" creationId="{58B5B12F-8B2C-A49A-1304-BA3E9328EA14}"/>
          </ac:spMkLst>
        </pc:spChg>
        <pc:spChg chg="mod">
          <ac:chgData name="Joseph Stegemerten" userId="3faaf8d9-3a69-4c8b-b807-c4944e271286" providerId="ADAL" clId="{FBE33F8C-E93A-DF4F-A202-36988D0C2332}" dt="2024-01-23T16:51:52.254" v="417" actId="1076"/>
          <ac:spMkLst>
            <pc:docMk/>
            <pc:sldMk cId="429189496" sldId="261"/>
            <ac:spMk id="6" creationId="{170D77D6-6039-A5F3-8681-7D86A0941E05}"/>
          </ac:spMkLst>
        </pc:spChg>
        <pc:spChg chg="add del mod">
          <ac:chgData name="Joseph Stegemerten" userId="3faaf8d9-3a69-4c8b-b807-c4944e271286" providerId="ADAL" clId="{FBE33F8C-E93A-DF4F-A202-36988D0C2332}" dt="2024-01-23T16:51:54.556" v="419" actId="478"/>
          <ac:spMkLst>
            <pc:docMk/>
            <pc:sldMk cId="429189496" sldId="261"/>
            <ac:spMk id="8" creationId="{13DB85AC-7985-EABC-C5EB-8F56FB39AFF1}"/>
          </ac:spMkLst>
        </pc:spChg>
        <pc:spChg chg="add mod">
          <ac:chgData name="Joseph Stegemerten" userId="3faaf8d9-3a69-4c8b-b807-c4944e271286" providerId="ADAL" clId="{FBE33F8C-E93A-DF4F-A202-36988D0C2332}" dt="2024-01-23T16:51:55.514" v="420"/>
          <ac:spMkLst>
            <pc:docMk/>
            <pc:sldMk cId="429189496" sldId="261"/>
            <ac:spMk id="9" creationId="{49EA09BA-A3B6-0F87-6FAB-46A95C56AA25}"/>
          </ac:spMkLst>
        </pc:spChg>
      </pc:sldChg>
      <pc:sldChg chg="addSp delSp modSp mod">
        <pc:chgData name="Joseph Stegemerten" userId="3faaf8d9-3a69-4c8b-b807-c4944e271286" providerId="ADAL" clId="{FBE33F8C-E93A-DF4F-A202-36988D0C2332}" dt="2024-01-23T16:52:00.980" v="423"/>
        <pc:sldMkLst>
          <pc:docMk/>
          <pc:sldMk cId="1960513740" sldId="262"/>
        </pc:sldMkLst>
        <pc:spChg chg="del">
          <ac:chgData name="Joseph Stegemerten" userId="3faaf8d9-3a69-4c8b-b807-c4944e271286" providerId="ADAL" clId="{FBE33F8C-E93A-DF4F-A202-36988D0C2332}" dt="2024-01-23T16:51:59.162" v="421" actId="478"/>
          <ac:spMkLst>
            <pc:docMk/>
            <pc:sldMk cId="1960513740" sldId="262"/>
            <ac:spMk id="4" creationId="{21DC984D-22E3-7294-EBEE-E42E7D5CFB8C}"/>
          </ac:spMkLst>
        </pc:spChg>
        <pc:spChg chg="add del mod">
          <ac:chgData name="Joseph Stegemerten" userId="3faaf8d9-3a69-4c8b-b807-c4944e271286" providerId="ADAL" clId="{FBE33F8C-E93A-DF4F-A202-36988D0C2332}" dt="2024-01-23T16:51:59.999" v="422" actId="478"/>
          <ac:spMkLst>
            <pc:docMk/>
            <pc:sldMk cId="1960513740" sldId="262"/>
            <ac:spMk id="7" creationId="{65C7D739-E51B-2F29-7AB9-341D88FDF8B1}"/>
          </ac:spMkLst>
        </pc:spChg>
        <pc:spChg chg="add mod">
          <ac:chgData name="Joseph Stegemerten" userId="3faaf8d9-3a69-4c8b-b807-c4944e271286" providerId="ADAL" clId="{FBE33F8C-E93A-DF4F-A202-36988D0C2332}" dt="2024-01-23T16:52:00.980" v="423"/>
          <ac:spMkLst>
            <pc:docMk/>
            <pc:sldMk cId="1960513740" sldId="262"/>
            <ac:spMk id="8" creationId="{D7B204AC-6182-7703-7261-0347DAE230E3}"/>
          </ac:spMkLst>
        </pc:spChg>
        <pc:grpChg chg="del">
          <ac:chgData name="Joseph Stegemerten" userId="3faaf8d9-3a69-4c8b-b807-c4944e271286" providerId="ADAL" clId="{FBE33F8C-E93A-DF4F-A202-36988D0C2332}" dt="2024-01-22T21:53:35.612" v="2" actId="478"/>
          <ac:grpSpMkLst>
            <pc:docMk/>
            <pc:sldMk cId="1960513740" sldId="262"/>
            <ac:grpSpMk id="10" creationId="{10DE7BA9-7A74-F183-DD3A-74C1D686BC14}"/>
          </ac:grpSpMkLst>
        </pc:grpChg>
        <pc:grpChg chg="mod">
          <ac:chgData name="Joseph Stegemerten" userId="3faaf8d9-3a69-4c8b-b807-c4944e271286" providerId="ADAL" clId="{FBE33F8C-E93A-DF4F-A202-36988D0C2332}" dt="2024-01-22T21:53:45.351" v="6" actId="1076"/>
          <ac:grpSpMkLst>
            <pc:docMk/>
            <pc:sldMk cId="1960513740" sldId="262"/>
            <ac:grpSpMk id="17" creationId="{4AD81381-69F6-1E19-C6D2-1EBD295A1370}"/>
          </ac:grpSpMkLst>
        </pc:grpChg>
        <pc:picChg chg="add del mod">
          <ac:chgData name="Joseph Stegemerten" userId="3faaf8d9-3a69-4c8b-b807-c4944e271286" providerId="ADAL" clId="{FBE33F8C-E93A-DF4F-A202-36988D0C2332}" dt="2024-01-23T16:06:20.326" v="253" actId="478"/>
          <ac:picMkLst>
            <pc:docMk/>
            <pc:sldMk cId="1960513740" sldId="262"/>
            <ac:picMk id="2" creationId="{6503D459-73EC-9E31-59E0-932DACC75EEF}"/>
          </ac:picMkLst>
        </pc:picChg>
        <pc:picChg chg="add mod">
          <ac:chgData name="Joseph Stegemerten" userId="3faaf8d9-3a69-4c8b-b807-c4944e271286" providerId="ADAL" clId="{FBE33F8C-E93A-DF4F-A202-36988D0C2332}" dt="2024-01-23T16:09:07.783" v="285" actId="1076"/>
          <ac:picMkLst>
            <pc:docMk/>
            <pc:sldMk cId="1960513740" sldId="262"/>
            <ac:picMk id="5" creationId="{06A5A531-AF35-620C-4980-C98244C7216C}"/>
          </ac:picMkLst>
        </pc:picChg>
        <pc:picChg chg="add del mod">
          <ac:chgData name="Joseph Stegemerten" userId="3faaf8d9-3a69-4c8b-b807-c4944e271286" providerId="ADAL" clId="{FBE33F8C-E93A-DF4F-A202-36988D0C2332}" dt="2024-01-23T16:06:21.180" v="254" actId="478"/>
          <ac:picMkLst>
            <pc:docMk/>
            <pc:sldMk cId="1960513740" sldId="262"/>
            <ac:picMk id="5" creationId="{0FE1AE0F-E625-627B-520D-637E29288275}"/>
          </ac:picMkLst>
        </pc:picChg>
        <pc:picChg chg="add del mod">
          <ac:chgData name="Joseph Stegemerten" userId="3faaf8d9-3a69-4c8b-b807-c4944e271286" providerId="ADAL" clId="{FBE33F8C-E93A-DF4F-A202-36988D0C2332}" dt="2024-01-23T16:09:02.228" v="283" actId="478"/>
          <ac:picMkLst>
            <pc:docMk/>
            <pc:sldMk cId="1960513740" sldId="262"/>
            <ac:picMk id="7" creationId="{57866D54-36D2-25D7-F268-AB8D9C22F77F}"/>
          </ac:picMkLst>
        </pc:picChg>
      </pc:sldChg>
      <pc:sldChg chg="addSp delSp modSp mod">
        <pc:chgData name="Joseph Stegemerten" userId="3faaf8d9-3a69-4c8b-b807-c4944e271286" providerId="ADAL" clId="{FBE33F8C-E93A-DF4F-A202-36988D0C2332}" dt="2024-01-23T16:52:11.568" v="427"/>
        <pc:sldMkLst>
          <pc:docMk/>
          <pc:sldMk cId="2480846035" sldId="263"/>
        </pc:sldMkLst>
        <pc:spChg chg="del">
          <ac:chgData name="Joseph Stegemerten" userId="3faaf8d9-3a69-4c8b-b807-c4944e271286" providerId="ADAL" clId="{FBE33F8C-E93A-DF4F-A202-36988D0C2332}" dt="2024-01-23T16:52:09.246" v="425" actId="478"/>
          <ac:spMkLst>
            <pc:docMk/>
            <pc:sldMk cId="2480846035" sldId="263"/>
            <ac:spMk id="4" creationId="{F80A1DB2-1823-50C2-E159-3FA5E5978B98}"/>
          </ac:spMkLst>
        </pc:spChg>
        <pc:spChg chg="add del mod">
          <ac:chgData name="Joseph Stegemerten" userId="3faaf8d9-3a69-4c8b-b807-c4944e271286" providerId="ADAL" clId="{FBE33F8C-E93A-DF4F-A202-36988D0C2332}" dt="2024-01-23T16:52:10.620" v="426" actId="478"/>
          <ac:spMkLst>
            <pc:docMk/>
            <pc:sldMk cId="2480846035" sldId="263"/>
            <ac:spMk id="8" creationId="{F26504BA-E8F4-8A3A-F2DF-3870F160223B}"/>
          </ac:spMkLst>
        </pc:spChg>
        <pc:spChg chg="add mod">
          <ac:chgData name="Joseph Stegemerten" userId="3faaf8d9-3a69-4c8b-b807-c4944e271286" providerId="ADAL" clId="{FBE33F8C-E93A-DF4F-A202-36988D0C2332}" dt="2024-01-23T16:52:11.568" v="427"/>
          <ac:spMkLst>
            <pc:docMk/>
            <pc:sldMk cId="2480846035" sldId="263"/>
            <ac:spMk id="9" creationId="{8597C629-5BC1-FF94-2521-B6756776B7B2}"/>
          </ac:spMkLst>
        </pc:spChg>
        <pc:spChg chg="mod">
          <ac:chgData name="Joseph Stegemerten" userId="3faaf8d9-3a69-4c8b-b807-c4944e271286" providerId="ADAL" clId="{FBE33F8C-E93A-DF4F-A202-36988D0C2332}" dt="2024-01-23T16:52:07.250" v="424" actId="1076"/>
          <ac:spMkLst>
            <pc:docMk/>
            <pc:sldMk cId="2480846035" sldId="263"/>
            <ac:spMk id="13" creationId="{1D8AF0A5-C453-9B91-EEB7-BB680F0948E7}"/>
          </ac:spMkLst>
        </pc:spChg>
        <pc:grpChg chg="del mod">
          <ac:chgData name="Joseph Stegemerten" userId="3faaf8d9-3a69-4c8b-b807-c4944e271286" providerId="ADAL" clId="{FBE33F8C-E93A-DF4F-A202-36988D0C2332}" dt="2024-01-22T21:53:48.622" v="8" actId="478"/>
          <ac:grpSpMkLst>
            <pc:docMk/>
            <pc:sldMk cId="2480846035" sldId="263"/>
            <ac:grpSpMk id="6" creationId="{D247A7F5-6E1A-0AD0-E9A7-E1ECB7984B7F}"/>
          </ac:grpSpMkLst>
        </pc:grpChg>
        <pc:picChg chg="add del mod">
          <ac:chgData name="Joseph Stegemerten" userId="3faaf8d9-3a69-4c8b-b807-c4944e271286" providerId="ADAL" clId="{FBE33F8C-E93A-DF4F-A202-36988D0C2332}" dt="2024-01-23T16:09:12.020" v="286" actId="478"/>
          <ac:picMkLst>
            <pc:docMk/>
            <pc:sldMk cId="2480846035" sldId="263"/>
            <ac:picMk id="6" creationId="{12A55C21-D129-8D60-22EB-25209D51F9AA}"/>
          </ac:picMkLst>
        </pc:picChg>
        <pc:picChg chg="add mod">
          <ac:chgData name="Joseph Stegemerten" userId="3faaf8d9-3a69-4c8b-b807-c4944e271286" providerId="ADAL" clId="{FBE33F8C-E93A-DF4F-A202-36988D0C2332}" dt="2024-01-23T16:09:15.674" v="288" actId="1076"/>
          <ac:picMkLst>
            <pc:docMk/>
            <pc:sldMk cId="2480846035" sldId="263"/>
            <ac:picMk id="7" creationId="{A0FB4F0C-DC18-8DD2-6D44-B210D15357B4}"/>
          </ac:picMkLst>
        </pc:picChg>
        <pc:picChg chg="add del mod">
          <ac:chgData name="Joseph Stegemerten" userId="3faaf8d9-3a69-4c8b-b807-c4944e271286" providerId="ADAL" clId="{FBE33F8C-E93A-DF4F-A202-36988D0C2332}" dt="2024-01-23T16:06:33.161" v="258" actId="478"/>
          <ac:picMkLst>
            <pc:docMk/>
            <pc:sldMk cId="2480846035" sldId="263"/>
            <ac:picMk id="14" creationId="{7B01BED2-C662-AFFC-EC5F-E5A537B1F7DB}"/>
          </ac:picMkLst>
        </pc:picChg>
      </pc:sldChg>
      <pc:sldChg chg="addSp delSp modSp mod">
        <pc:chgData name="Joseph Stegemerten" userId="3faaf8d9-3a69-4c8b-b807-c4944e271286" providerId="ADAL" clId="{FBE33F8C-E93A-DF4F-A202-36988D0C2332}" dt="2024-01-23T16:52:40.244" v="432" actId="14100"/>
        <pc:sldMkLst>
          <pc:docMk/>
          <pc:sldMk cId="2751287882" sldId="264"/>
        </pc:sldMkLst>
        <pc:spChg chg="mod">
          <ac:chgData name="Joseph Stegemerten" userId="3faaf8d9-3a69-4c8b-b807-c4944e271286" providerId="ADAL" clId="{FBE33F8C-E93A-DF4F-A202-36988D0C2332}" dt="2024-01-23T16:52:40.244" v="432" actId="14100"/>
          <ac:spMkLst>
            <pc:docMk/>
            <pc:sldMk cId="2751287882" sldId="264"/>
            <ac:spMk id="2" creationId="{122E37B0-DC1F-AFBB-CB7D-D15B14EA366C}"/>
          </ac:spMkLst>
        </pc:spChg>
        <pc:spChg chg="del">
          <ac:chgData name="Joseph Stegemerten" userId="3faaf8d9-3a69-4c8b-b807-c4944e271286" providerId="ADAL" clId="{FBE33F8C-E93A-DF4F-A202-36988D0C2332}" dt="2024-01-23T16:52:25.258" v="429" actId="478"/>
          <ac:spMkLst>
            <pc:docMk/>
            <pc:sldMk cId="2751287882" sldId="264"/>
            <ac:spMk id="4" creationId="{F80A1DB2-1823-50C2-E159-3FA5E5978B98}"/>
          </ac:spMkLst>
        </pc:spChg>
        <pc:spChg chg="mod">
          <ac:chgData name="Joseph Stegemerten" userId="3faaf8d9-3a69-4c8b-b807-c4944e271286" providerId="ADAL" clId="{FBE33F8C-E93A-DF4F-A202-36988D0C2332}" dt="2024-01-23T16:52:23.963" v="428" actId="1076"/>
          <ac:spMkLst>
            <pc:docMk/>
            <pc:sldMk cId="2751287882" sldId="264"/>
            <ac:spMk id="6" creationId="{9A9DEB98-CC1E-9A07-AD63-6609312C2213}"/>
          </ac:spMkLst>
        </pc:spChg>
        <pc:spChg chg="add del mod">
          <ac:chgData name="Joseph Stegemerten" userId="3faaf8d9-3a69-4c8b-b807-c4944e271286" providerId="ADAL" clId="{FBE33F8C-E93A-DF4F-A202-36988D0C2332}" dt="2024-01-23T16:52:26.098" v="430" actId="478"/>
          <ac:spMkLst>
            <pc:docMk/>
            <pc:sldMk cId="2751287882" sldId="264"/>
            <ac:spMk id="8" creationId="{AEDBCCDC-D76D-F07F-7FD9-95D5B6BC492D}"/>
          </ac:spMkLst>
        </pc:spChg>
        <pc:spChg chg="add mod">
          <ac:chgData name="Joseph Stegemerten" userId="3faaf8d9-3a69-4c8b-b807-c4944e271286" providerId="ADAL" clId="{FBE33F8C-E93A-DF4F-A202-36988D0C2332}" dt="2024-01-23T16:52:27.021" v="431"/>
          <ac:spMkLst>
            <pc:docMk/>
            <pc:sldMk cId="2751287882" sldId="264"/>
            <ac:spMk id="9" creationId="{7819B478-FB4C-AE37-1E4E-9A0ADF899FCF}"/>
          </ac:spMkLst>
        </pc:spChg>
        <pc:grpChg chg="mod">
          <ac:chgData name="Joseph Stegemerten" userId="3faaf8d9-3a69-4c8b-b807-c4944e271286" providerId="ADAL" clId="{FBE33F8C-E93A-DF4F-A202-36988D0C2332}" dt="2024-01-22T21:54:22.711" v="22" actId="1076"/>
          <ac:grpSpMkLst>
            <pc:docMk/>
            <pc:sldMk cId="2751287882" sldId="264"/>
            <ac:grpSpMk id="13" creationId="{37DF035A-261F-BF39-B852-ACE1DE21427C}"/>
          </ac:grpSpMkLst>
        </pc:grpChg>
      </pc:sldChg>
      <pc:sldChg chg="addSp delSp modSp mod">
        <pc:chgData name="Joseph Stegemerten" userId="3faaf8d9-3a69-4c8b-b807-c4944e271286" providerId="ADAL" clId="{FBE33F8C-E93A-DF4F-A202-36988D0C2332}" dt="2024-01-23T16:53:08.112" v="435"/>
        <pc:sldMkLst>
          <pc:docMk/>
          <pc:sldMk cId="3651635631" sldId="265"/>
        </pc:sldMkLst>
        <pc:spChg chg="del">
          <ac:chgData name="Joseph Stegemerten" userId="3faaf8d9-3a69-4c8b-b807-c4944e271286" providerId="ADAL" clId="{FBE33F8C-E93A-DF4F-A202-36988D0C2332}" dt="2024-01-23T16:53:05.984" v="433" actId="478"/>
          <ac:spMkLst>
            <pc:docMk/>
            <pc:sldMk cId="3651635631" sldId="265"/>
            <ac:spMk id="4" creationId="{F80A1DB2-1823-50C2-E159-3FA5E5978B98}"/>
          </ac:spMkLst>
        </pc:spChg>
        <pc:spChg chg="add del mod">
          <ac:chgData name="Joseph Stegemerten" userId="3faaf8d9-3a69-4c8b-b807-c4944e271286" providerId="ADAL" clId="{FBE33F8C-E93A-DF4F-A202-36988D0C2332}" dt="2024-01-23T16:53:07.090" v="434" actId="478"/>
          <ac:spMkLst>
            <pc:docMk/>
            <pc:sldMk cId="3651635631" sldId="265"/>
            <ac:spMk id="8" creationId="{BDD632FD-EF53-20F2-42A9-EB22BD22A25D}"/>
          </ac:spMkLst>
        </pc:spChg>
        <pc:spChg chg="add mod">
          <ac:chgData name="Joseph Stegemerten" userId="3faaf8d9-3a69-4c8b-b807-c4944e271286" providerId="ADAL" clId="{FBE33F8C-E93A-DF4F-A202-36988D0C2332}" dt="2024-01-23T16:53:08.112" v="435"/>
          <ac:spMkLst>
            <pc:docMk/>
            <pc:sldMk cId="3651635631" sldId="265"/>
            <ac:spMk id="9" creationId="{055806AF-C1C5-FC05-1660-08EA206916F7}"/>
          </ac:spMkLst>
        </pc:spChg>
      </pc:sldChg>
      <pc:sldChg chg="addSp delSp modSp mod">
        <pc:chgData name="Joseph Stegemerten" userId="3faaf8d9-3a69-4c8b-b807-c4944e271286" providerId="ADAL" clId="{FBE33F8C-E93A-DF4F-A202-36988D0C2332}" dt="2024-01-23T16:53:14.710" v="438"/>
        <pc:sldMkLst>
          <pc:docMk/>
          <pc:sldMk cId="3134011476" sldId="266"/>
        </pc:sldMkLst>
        <pc:spChg chg="del">
          <ac:chgData name="Joseph Stegemerten" userId="3faaf8d9-3a69-4c8b-b807-c4944e271286" providerId="ADAL" clId="{FBE33F8C-E93A-DF4F-A202-36988D0C2332}" dt="2024-01-23T16:53:12.569" v="436" actId="478"/>
          <ac:spMkLst>
            <pc:docMk/>
            <pc:sldMk cId="3134011476" sldId="266"/>
            <ac:spMk id="4" creationId="{F80A1DB2-1823-50C2-E159-3FA5E5978B98}"/>
          </ac:spMkLst>
        </pc:spChg>
        <pc:spChg chg="add del mod">
          <ac:chgData name="Joseph Stegemerten" userId="3faaf8d9-3a69-4c8b-b807-c4944e271286" providerId="ADAL" clId="{FBE33F8C-E93A-DF4F-A202-36988D0C2332}" dt="2024-01-23T16:53:13.585" v="437" actId="478"/>
          <ac:spMkLst>
            <pc:docMk/>
            <pc:sldMk cId="3134011476" sldId="266"/>
            <ac:spMk id="8" creationId="{9B8A8DDD-1359-9C80-EDE4-0C818B5D3224}"/>
          </ac:spMkLst>
        </pc:spChg>
        <pc:spChg chg="add mod">
          <ac:chgData name="Joseph Stegemerten" userId="3faaf8d9-3a69-4c8b-b807-c4944e271286" providerId="ADAL" clId="{FBE33F8C-E93A-DF4F-A202-36988D0C2332}" dt="2024-01-23T16:53:14.710" v="438"/>
          <ac:spMkLst>
            <pc:docMk/>
            <pc:sldMk cId="3134011476" sldId="266"/>
            <ac:spMk id="9" creationId="{3050D680-50E4-C017-01AE-65E7341B6DB1}"/>
          </ac:spMkLst>
        </pc:spChg>
      </pc:sldChg>
      <pc:sldChg chg="addSp delSp modSp mod">
        <pc:chgData name="Joseph Stegemerten" userId="3faaf8d9-3a69-4c8b-b807-c4944e271286" providerId="ADAL" clId="{FBE33F8C-E93A-DF4F-A202-36988D0C2332}" dt="2024-01-23T20:33:33.042" v="574" actId="164"/>
        <pc:sldMkLst>
          <pc:docMk/>
          <pc:sldMk cId="2043324326" sldId="267"/>
        </pc:sldMkLst>
        <pc:spChg chg="del">
          <ac:chgData name="Joseph Stegemerten" userId="3faaf8d9-3a69-4c8b-b807-c4944e271286" providerId="ADAL" clId="{FBE33F8C-E93A-DF4F-A202-36988D0C2332}" dt="2024-01-23T16:53:18.947" v="439" actId="478"/>
          <ac:spMkLst>
            <pc:docMk/>
            <pc:sldMk cId="2043324326" sldId="267"/>
            <ac:spMk id="4" creationId="{76FCF6FC-EF8E-2F16-3093-93B82AD9563C}"/>
          </ac:spMkLst>
        </pc:spChg>
        <pc:spChg chg="add del mod">
          <ac:chgData name="Joseph Stegemerten" userId="3faaf8d9-3a69-4c8b-b807-c4944e271286" providerId="ADAL" clId="{FBE33F8C-E93A-DF4F-A202-36988D0C2332}" dt="2024-01-23T16:53:19.843" v="440" actId="478"/>
          <ac:spMkLst>
            <pc:docMk/>
            <pc:sldMk cId="2043324326" sldId="267"/>
            <ac:spMk id="7" creationId="{C6E8ABE8-1D4E-B352-71DA-DCACEDF1E73D}"/>
          </ac:spMkLst>
        </pc:spChg>
        <pc:spChg chg="add mod">
          <ac:chgData name="Joseph Stegemerten" userId="3faaf8d9-3a69-4c8b-b807-c4944e271286" providerId="ADAL" clId="{FBE33F8C-E93A-DF4F-A202-36988D0C2332}" dt="2024-01-23T16:53:20.783" v="441"/>
          <ac:spMkLst>
            <pc:docMk/>
            <pc:sldMk cId="2043324326" sldId="267"/>
            <ac:spMk id="8" creationId="{4BA283AD-207F-3EA8-A154-F4E5BE157EA2}"/>
          </ac:spMkLst>
        </pc:spChg>
        <pc:spChg chg="add del">
          <ac:chgData name="Joseph Stegemerten" userId="3faaf8d9-3a69-4c8b-b807-c4944e271286" providerId="ADAL" clId="{FBE33F8C-E93A-DF4F-A202-36988D0C2332}" dt="2024-01-22T21:57:21.162" v="66" actId="478"/>
          <ac:spMkLst>
            <pc:docMk/>
            <pc:sldMk cId="2043324326" sldId="267"/>
            <ac:spMk id="9" creationId="{91816B5A-72C4-87DB-B38C-27684D6AB97B}"/>
          </ac:spMkLst>
        </pc:spChg>
        <pc:spChg chg="add mod">
          <ac:chgData name="Joseph Stegemerten" userId="3faaf8d9-3a69-4c8b-b807-c4944e271286" providerId="ADAL" clId="{FBE33F8C-E93A-DF4F-A202-36988D0C2332}" dt="2024-01-22T21:59:26.133" v="92" actId="164"/>
          <ac:spMkLst>
            <pc:docMk/>
            <pc:sldMk cId="2043324326" sldId="267"/>
            <ac:spMk id="11" creationId="{C5949879-3096-D8CD-DD2B-271267603B53}"/>
          </ac:spMkLst>
        </pc:spChg>
        <pc:spChg chg="add mod">
          <ac:chgData name="Joseph Stegemerten" userId="3faaf8d9-3a69-4c8b-b807-c4944e271286" providerId="ADAL" clId="{FBE33F8C-E93A-DF4F-A202-36988D0C2332}" dt="2024-01-22T21:59:44.470" v="96" actId="164"/>
          <ac:spMkLst>
            <pc:docMk/>
            <pc:sldMk cId="2043324326" sldId="267"/>
            <ac:spMk id="13" creationId="{0BFFEDC6-A1A6-CE4F-E3C6-0ABD07A74C48}"/>
          </ac:spMkLst>
        </pc:spChg>
        <pc:spChg chg="add mod">
          <ac:chgData name="Joseph Stegemerten" userId="3faaf8d9-3a69-4c8b-b807-c4944e271286" providerId="ADAL" clId="{FBE33F8C-E93A-DF4F-A202-36988D0C2332}" dt="2024-01-22T22:02:53.116" v="162" actId="164"/>
          <ac:spMkLst>
            <pc:docMk/>
            <pc:sldMk cId="2043324326" sldId="267"/>
            <ac:spMk id="16" creationId="{D7A21A70-A84E-C8E0-1A6A-25420AAF321B}"/>
          </ac:spMkLst>
        </pc:spChg>
        <pc:spChg chg="add mod">
          <ac:chgData name="Joseph Stegemerten" userId="3faaf8d9-3a69-4c8b-b807-c4944e271286" providerId="ADAL" clId="{FBE33F8C-E93A-DF4F-A202-36988D0C2332}" dt="2024-01-22T22:01:01.594" v="121" actId="164"/>
          <ac:spMkLst>
            <pc:docMk/>
            <pc:sldMk cId="2043324326" sldId="267"/>
            <ac:spMk id="19" creationId="{EF904DC0-F60A-EFFE-A84D-8A8038BDF788}"/>
          </ac:spMkLst>
        </pc:spChg>
        <pc:spChg chg="mod">
          <ac:chgData name="Joseph Stegemerten" userId="3faaf8d9-3a69-4c8b-b807-c4944e271286" providerId="ADAL" clId="{FBE33F8C-E93A-DF4F-A202-36988D0C2332}" dt="2024-01-22T22:00:55.340" v="117" actId="164"/>
          <ac:spMkLst>
            <pc:docMk/>
            <pc:sldMk cId="2043324326" sldId="267"/>
            <ac:spMk id="24" creationId="{5F6F0BD8-3C68-B351-1D00-3C5963C8C363}"/>
          </ac:spMkLst>
        </pc:spChg>
        <pc:spChg chg="mod">
          <ac:chgData name="Joseph Stegemerten" userId="3faaf8d9-3a69-4c8b-b807-c4944e271286" providerId="ADAL" clId="{FBE33F8C-E93A-DF4F-A202-36988D0C2332}" dt="2024-01-22T22:00:55.340" v="117" actId="164"/>
          <ac:spMkLst>
            <pc:docMk/>
            <pc:sldMk cId="2043324326" sldId="267"/>
            <ac:spMk id="27" creationId="{6CA5196F-C486-D994-C265-FF3965398A94}"/>
          </ac:spMkLst>
        </pc:spChg>
        <pc:spChg chg="mod">
          <ac:chgData name="Joseph Stegemerten" userId="3faaf8d9-3a69-4c8b-b807-c4944e271286" providerId="ADAL" clId="{FBE33F8C-E93A-DF4F-A202-36988D0C2332}" dt="2024-01-22T22:00:55.340" v="117" actId="164"/>
          <ac:spMkLst>
            <pc:docMk/>
            <pc:sldMk cId="2043324326" sldId="267"/>
            <ac:spMk id="28" creationId="{806483CB-9C41-7169-71A8-EE7A2FAED398}"/>
          </ac:spMkLst>
        </pc:spChg>
        <pc:spChg chg="del mod">
          <ac:chgData name="Joseph Stegemerten" userId="3faaf8d9-3a69-4c8b-b807-c4944e271286" providerId="ADAL" clId="{FBE33F8C-E93A-DF4F-A202-36988D0C2332}" dt="2024-01-22T21:58:41.800" v="78" actId="478"/>
          <ac:spMkLst>
            <pc:docMk/>
            <pc:sldMk cId="2043324326" sldId="267"/>
            <ac:spMk id="29" creationId="{20EDDD8F-CA85-8074-C89E-938850CB8B23}"/>
          </ac:spMkLst>
        </pc:spChg>
        <pc:spChg chg="del mod">
          <ac:chgData name="Joseph Stegemerten" userId="3faaf8d9-3a69-4c8b-b807-c4944e271286" providerId="ADAL" clId="{FBE33F8C-E93A-DF4F-A202-36988D0C2332}" dt="2024-01-22T22:02:14.856" v="144" actId="478"/>
          <ac:spMkLst>
            <pc:docMk/>
            <pc:sldMk cId="2043324326" sldId="267"/>
            <ac:spMk id="30" creationId="{6C33C81C-EC7C-8960-8AD3-F6FA880923AE}"/>
          </ac:spMkLst>
        </pc:spChg>
        <pc:spChg chg="del mod">
          <ac:chgData name="Joseph Stegemerten" userId="3faaf8d9-3a69-4c8b-b807-c4944e271286" providerId="ADAL" clId="{FBE33F8C-E93A-DF4F-A202-36988D0C2332}" dt="2024-01-22T21:58:54.505" v="82" actId="478"/>
          <ac:spMkLst>
            <pc:docMk/>
            <pc:sldMk cId="2043324326" sldId="267"/>
            <ac:spMk id="31" creationId="{E4FFD6C2-7224-56D0-1772-AB6D9E741848}"/>
          </ac:spMkLst>
        </pc:spChg>
        <pc:spChg chg="del">
          <ac:chgData name="Joseph Stegemerten" userId="3faaf8d9-3a69-4c8b-b807-c4944e271286" providerId="ADAL" clId="{FBE33F8C-E93A-DF4F-A202-36988D0C2332}" dt="2024-01-22T22:00:01.902" v="102" actId="478"/>
          <ac:spMkLst>
            <pc:docMk/>
            <pc:sldMk cId="2043324326" sldId="267"/>
            <ac:spMk id="32" creationId="{F8356EFF-9298-9A57-40A4-A779E2EA1DD6}"/>
          </ac:spMkLst>
        </pc:spChg>
        <pc:spChg chg="del mod">
          <ac:chgData name="Joseph Stegemerten" userId="3faaf8d9-3a69-4c8b-b807-c4944e271286" providerId="ADAL" clId="{FBE33F8C-E93A-DF4F-A202-36988D0C2332}" dt="2024-01-22T22:02:56.011" v="163" actId="478"/>
          <ac:spMkLst>
            <pc:docMk/>
            <pc:sldMk cId="2043324326" sldId="267"/>
            <ac:spMk id="33" creationId="{74BC20C5-6D2B-D8B0-A55B-71474A6286D4}"/>
          </ac:spMkLst>
        </pc:spChg>
        <pc:spChg chg="mod">
          <ac:chgData name="Joseph Stegemerten" userId="3faaf8d9-3a69-4c8b-b807-c4944e271286" providerId="ADAL" clId="{FBE33F8C-E93A-DF4F-A202-36988D0C2332}" dt="2024-01-22T22:00:55.340" v="117" actId="164"/>
          <ac:spMkLst>
            <pc:docMk/>
            <pc:sldMk cId="2043324326" sldId="267"/>
            <ac:spMk id="43" creationId="{406BD186-267D-6E94-63CA-3A4972772F11}"/>
          </ac:spMkLst>
        </pc:spChg>
        <pc:spChg chg="mod">
          <ac:chgData name="Joseph Stegemerten" userId="3faaf8d9-3a69-4c8b-b807-c4944e271286" providerId="ADAL" clId="{FBE33F8C-E93A-DF4F-A202-36988D0C2332}" dt="2024-01-22T22:00:55.340" v="117" actId="164"/>
          <ac:spMkLst>
            <pc:docMk/>
            <pc:sldMk cId="2043324326" sldId="267"/>
            <ac:spMk id="44" creationId="{4C933C49-5DBD-C596-933C-64D0EA9C628B}"/>
          </ac:spMkLst>
        </pc:spChg>
        <pc:spChg chg="del mod">
          <ac:chgData name="Joseph Stegemerten" userId="3faaf8d9-3a69-4c8b-b807-c4944e271286" providerId="ADAL" clId="{FBE33F8C-E93A-DF4F-A202-36988D0C2332}" dt="2024-01-22T22:02:13.820" v="143" actId="478"/>
          <ac:spMkLst>
            <pc:docMk/>
            <pc:sldMk cId="2043324326" sldId="267"/>
            <ac:spMk id="45" creationId="{2ADF8CF5-E294-767A-D4D4-E386EC8573BB}"/>
          </ac:spMkLst>
        </pc:spChg>
        <pc:spChg chg="mod">
          <ac:chgData name="Joseph Stegemerten" userId="3faaf8d9-3a69-4c8b-b807-c4944e271286" providerId="ADAL" clId="{FBE33F8C-E93A-DF4F-A202-36988D0C2332}" dt="2024-01-22T22:00:55.340" v="117" actId="164"/>
          <ac:spMkLst>
            <pc:docMk/>
            <pc:sldMk cId="2043324326" sldId="267"/>
            <ac:spMk id="48" creationId="{3A740B71-55F4-B3E8-4213-AE7BDCFE30F2}"/>
          </ac:spMkLst>
        </pc:spChg>
        <pc:spChg chg="mod">
          <ac:chgData name="Joseph Stegemerten" userId="3faaf8d9-3a69-4c8b-b807-c4944e271286" providerId="ADAL" clId="{FBE33F8C-E93A-DF4F-A202-36988D0C2332}" dt="2024-01-22T22:00:55.340" v="117" actId="164"/>
          <ac:spMkLst>
            <pc:docMk/>
            <pc:sldMk cId="2043324326" sldId="267"/>
            <ac:spMk id="49" creationId="{131FA694-076C-85E1-F50B-A70E2ECBC0AF}"/>
          </ac:spMkLst>
        </pc:spChg>
        <pc:spChg chg="mod">
          <ac:chgData name="Joseph Stegemerten" userId="3faaf8d9-3a69-4c8b-b807-c4944e271286" providerId="ADAL" clId="{FBE33F8C-E93A-DF4F-A202-36988D0C2332}" dt="2024-01-22T22:00:55.340" v="117" actId="164"/>
          <ac:spMkLst>
            <pc:docMk/>
            <pc:sldMk cId="2043324326" sldId="267"/>
            <ac:spMk id="50" creationId="{6FF58612-D072-E1A4-D594-761260BB272C}"/>
          </ac:spMkLst>
        </pc:spChg>
        <pc:spChg chg="mod topLvl">
          <ac:chgData name="Joseph Stegemerten" userId="3faaf8d9-3a69-4c8b-b807-c4944e271286" providerId="ADAL" clId="{FBE33F8C-E93A-DF4F-A202-36988D0C2332}" dt="2024-01-23T16:09:46.342" v="296" actId="164"/>
          <ac:spMkLst>
            <pc:docMk/>
            <pc:sldMk cId="2043324326" sldId="267"/>
            <ac:spMk id="54" creationId="{E5919E33-63BA-0BC5-DFDF-8641F464DB0B}"/>
          </ac:spMkLst>
        </pc:spChg>
        <pc:spChg chg="mod">
          <ac:chgData name="Joseph Stegemerten" userId="3faaf8d9-3a69-4c8b-b807-c4944e271286" providerId="ADAL" clId="{FBE33F8C-E93A-DF4F-A202-36988D0C2332}" dt="2024-01-22T22:01:17.611" v="129" actId="571"/>
          <ac:spMkLst>
            <pc:docMk/>
            <pc:sldMk cId="2043324326" sldId="267"/>
            <ac:spMk id="57" creationId="{6105F670-DFA2-D80B-A3DE-126C3E62336B}"/>
          </ac:spMkLst>
        </pc:spChg>
        <pc:spChg chg="add mod">
          <ac:chgData name="Joseph Stegemerten" userId="3faaf8d9-3a69-4c8b-b807-c4944e271286" providerId="ADAL" clId="{FBE33F8C-E93A-DF4F-A202-36988D0C2332}" dt="2024-01-22T22:04:15.439" v="184" actId="113"/>
          <ac:spMkLst>
            <pc:docMk/>
            <pc:sldMk cId="2043324326" sldId="267"/>
            <ac:spMk id="59" creationId="{0EFBA02A-EE0A-C52C-CCF7-A245F9CCDDB3}"/>
          </ac:spMkLst>
        </pc:spChg>
        <pc:spChg chg="add mod">
          <ac:chgData name="Joseph Stegemerten" userId="3faaf8d9-3a69-4c8b-b807-c4944e271286" providerId="ADAL" clId="{FBE33F8C-E93A-DF4F-A202-36988D0C2332}" dt="2024-01-22T22:04:32.321" v="191" actId="113"/>
          <ac:spMkLst>
            <pc:docMk/>
            <pc:sldMk cId="2043324326" sldId="267"/>
            <ac:spMk id="60" creationId="{B7286931-11A8-4643-CBB9-924C42FA9499}"/>
          </ac:spMkLst>
        </pc:spChg>
        <pc:spChg chg="add mod">
          <ac:chgData name="Joseph Stegemerten" userId="3faaf8d9-3a69-4c8b-b807-c4944e271286" providerId="ADAL" clId="{FBE33F8C-E93A-DF4F-A202-36988D0C2332}" dt="2024-01-22T22:04:38.072" v="194" actId="207"/>
          <ac:spMkLst>
            <pc:docMk/>
            <pc:sldMk cId="2043324326" sldId="267"/>
            <ac:spMk id="61" creationId="{3E73E5B6-A8B3-5E5D-DAD5-2F4733684531}"/>
          </ac:spMkLst>
        </pc:spChg>
        <pc:spChg chg="mod">
          <ac:chgData name="Joseph Stegemerten" userId="3faaf8d9-3a69-4c8b-b807-c4944e271286" providerId="ADAL" clId="{FBE33F8C-E93A-DF4F-A202-36988D0C2332}" dt="2024-01-22T22:02:29.906" v="150" actId="571"/>
          <ac:spMkLst>
            <pc:docMk/>
            <pc:sldMk cId="2043324326" sldId="267"/>
            <ac:spMk id="63" creationId="{F8D1B9E9-EC3B-7918-849D-A34BD5B8F137}"/>
          </ac:spMkLst>
        </pc:spChg>
        <pc:spChg chg="mod">
          <ac:chgData name="Joseph Stegemerten" userId="3faaf8d9-3a69-4c8b-b807-c4944e271286" providerId="ADAL" clId="{FBE33F8C-E93A-DF4F-A202-36988D0C2332}" dt="2024-01-22T22:02:29.906" v="150" actId="571"/>
          <ac:spMkLst>
            <pc:docMk/>
            <pc:sldMk cId="2043324326" sldId="267"/>
            <ac:spMk id="67" creationId="{FF721280-23F7-64A6-E295-A27F9B7841FF}"/>
          </ac:spMkLst>
        </pc:spChg>
        <pc:spChg chg="mod">
          <ac:chgData name="Joseph Stegemerten" userId="3faaf8d9-3a69-4c8b-b807-c4944e271286" providerId="ADAL" clId="{FBE33F8C-E93A-DF4F-A202-36988D0C2332}" dt="2024-01-22T22:02:29.906" v="150" actId="571"/>
          <ac:spMkLst>
            <pc:docMk/>
            <pc:sldMk cId="2043324326" sldId="267"/>
            <ac:spMk id="70" creationId="{29BA4B95-0ED5-E00D-BECB-5D0069B8026A}"/>
          </ac:spMkLst>
        </pc:spChg>
        <pc:spChg chg="mod">
          <ac:chgData name="Joseph Stegemerten" userId="3faaf8d9-3a69-4c8b-b807-c4944e271286" providerId="ADAL" clId="{FBE33F8C-E93A-DF4F-A202-36988D0C2332}" dt="2024-01-22T22:02:29.906" v="150" actId="571"/>
          <ac:spMkLst>
            <pc:docMk/>
            <pc:sldMk cId="2043324326" sldId="267"/>
            <ac:spMk id="71" creationId="{55296E9B-C12F-90BE-9238-F82D29F25533}"/>
          </ac:spMkLst>
        </pc:spChg>
        <pc:spChg chg="mod">
          <ac:chgData name="Joseph Stegemerten" userId="3faaf8d9-3a69-4c8b-b807-c4944e271286" providerId="ADAL" clId="{FBE33F8C-E93A-DF4F-A202-36988D0C2332}" dt="2024-01-22T22:02:29.906" v="150" actId="571"/>
          <ac:spMkLst>
            <pc:docMk/>
            <pc:sldMk cId="2043324326" sldId="267"/>
            <ac:spMk id="72" creationId="{CE99B90E-FE9E-1831-8B4D-A18DFEA2C691}"/>
          </ac:spMkLst>
        </pc:spChg>
        <pc:spChg chg="mod">
          <ac:chgData name="Joseph Stegemerten" userId="3faaf8d9-3a69-4c8b-b807-c4944e271286" providerId="ADAL" clId="{FBE33F8C-E93A-DF4F-A202-36988D0C2332}" dt="2024-01-22T22:02:29.906" v="150" actId="571"/>
          <ac:spMkLst>
            <pc:docMk/>
            <pc:sldMk cId="2043324326" sldId="267"/>
            <ac:spMk id="73" creationId="{DB533D62-FF7D-7578-9057-564E0BED9547}"/>
          </ac:spMkLst>
        </pc:spChg>
        <pc:spChg chg="del mod">
          <ac:chgData name="Joseph Stegemerten" userId="3faaf8d9-3a69-4c8b-b807-c4944e271286" providerId="ADAL" clId="{FBE33F8C-E93A-DF4F-A202-36988D0C2332}" dt="2024-01-22T22:01:06.001" v="127" actId="478"/>
          <ac:spMkLst>
            <pc:docMk/>
            <pc:sldMk cId="2043324326" sldId="267"/>
            <ac:spMk id="75" creationId="{69B7D0E4-A8E1-A19D-8C29-C3120E54BADC}"/>
          </ac:spMkLst>
        </pc:spChg>
        <pc:spChg chg="mod">
          <ac:chgData name="Joseph Stegemerten" userId="3faaf8d9-3a69-4c8b-b807-c4944e271286" providerId="ADAL" clId="{FBE33F8C-E93A-DF4F-A202-36988D0C2332}" dt="2024-01-22T22:04:19.760" v="186" actId="207"/>
          <ac:spMkLst>
            <pc:docMk/>
            <pc:sldMk cId="2043324326" sldId="267"/>
            <ac:spMk id="76" creationId="{839BEBF9-7C35-233A-4AAF-2BF1233564A9}"/>
          </ac:spMkLst>
        </pc:spChg>
        <pc:spChg chg="del">
          <ac:chgData name="Joseph Stegemerten" userId="3faaf8d9-3a69-4c8b-b807-c4944e271286" providerId="ADAL" clId="{FBE33F8C-E93A-DF4F-A202-36988D0C2332}" dt="2024-01-22T22:01:04.697" v="125" actId="478"/>
          <ac:spMkLst>
            <pc:docMk/>
            <pc:sldMk cId="2043324326" sldId="267"/>
            <ac:spMk id="77" creationId="{4621D4CE-F9F8-72C4-BFF3-844CC31C744D}"/>
          </ac:spMkLst>
        </pc:spChg>
        <pc:spChg chg="mod">
          <ac:chgData name="Joseph Stegemerten" userId="3faaf8d9-3a69-4c8b-b807-c4944e271286" providerId="ADAL" clId="{FBE33F8C-E93A-DF4F-A202-36988D0C2332}" dt="2024-01-22T22:04:25.523" v="189" actId="207"/>
          <ac:spMkLst>
            <pc:docMk/>
            <pc:sldMk cId="2043324326" sldId="267"/>
            <ac:spMk id="78" creationId="{C9C6603A-FB3D-FFEC-7CDB-A32B2A17002F}"/>
          </ac:spMkLst>
        </pc:spChg>
        <pc:spChg chg="del">
          <ac:chgData name="Joseph Stegemerten" userId="3faaf8d9-3a69-4c8b-b807-c4944e271286" providerId="ADAL" clId="{FBE33F8C-E93A-DF4F-A202-36988D0C2332}" dt="2024-01-22T22:01:02.630" v="122" actId="478"/>
          <ac:spMkLst>
            <pc:docMk/>
            <pc:sldMk cId="2043324326" sldId="267"/>
            <ac:spMk id="79" creationId="{143F549E-70BE-40C0-40DD-64EFA5FE6419}"/>
          </ac:spMkLst>
        </pc:spChg>
        <pc:spChg chg="mod">
          <ac:chgData name="Joseph Stegemerten" userId="3faaf8d9-3a69-4c8b-b807-c4944e271286" providerId="ADAL" clId="{FBE33F8C-E93A-DF4F-A202-36988D0C2332}" dt="2024-01-22T22:04:47.016" v="196" actId="113"/>
          <ac:spMkLst>
            <pc:docMk/>
            <pc:sldMk cId="2043324326" sldId="267"/>
            <ac:spMk id="80" creationId="{3CB19D8B-F417-F9B2-EAB4-E40F8DF00DED}"/>
          </ac:spMkLst>
        </pc:spChg>
        <pc:spChg chg="mod">
          <ac:chgData name="Joseph Stegemerten" userId="3faaf8d9-3a69-4c8b-b807-c4944e271286" providerId="ADAL" clId="{FBE33F8C-E93A-DF4F-A202-36988D0C2332}" dt="2024-01-22T22:02:29.906" v="150" actId="571"/>
          <ac:spMkLst>
            <pc:docMk/>
            <pc:sldMk cId="2043324326" sldId="267"/>
            <ac:spMk id="105" creationId="{FE90040D-9DDD-B5E3-4334-5A8884F5AD52}"/>
          </ac:spMkLst>
        </pc:spChg>
        <pc:spChg chg="mod">
          <ac:chgData name="Joseph Stegemerten" userId="3faaf8d9-3a69-4c8b-b807-c4944e271286" providerId="ADAL" clId="{FBE33F8C-E93A-DF4F-A202-36988D0C2332}" dt="2024-01-22T22:02:29.906" v="150" actId="571"/>
          <ac:spMkLst>
            <pc:docMk/>
            <pc:sldMk cId="2043324326" sldId="267"/>
            <ac:spMk id="106" creationId="{0B1EC248-8C95-8D71-6D68-93035037EBBF}"/>
          </ac:spMkLst>
        </pc:spChg>
        <pc:spChg chg="mod">
          <ac:chgData name="Joseph Stegemerten" userId="3faaf8d9-3a69-4c8b-b807-c4944e271286" providerId="ADAL" clId="{FBE33F8C-E93A-DF4F-A202-36988D0C2332}" dt="2024-01-22T22:02:29.906" v="150" actId="571"/>
          <ac:spMkLst>
            <pc:docMk/>
            <pc:sldMk cId="2043324326" sldId="267"/>
            <ac:spMk id="107" creationId="{3B8E2613-17CA-575B-FD25-B503D21306F6}"/>
          </ac:spMkLst>
        </pc:spChg>
        <pc:spChg chg="mod topLvl">
          <ac:chgData name="Joseph Stegemerten" userId="3faaf8d9-3a69-4c8b-b807-c4944e271286" providerId="ADAL" clId="{FBE33F8C-E93A-DF4F-A202-36988D0C2332}" dt="2024-01-23T16:06:47.027" v="261" actId="478"/>
          <ac:spMkLst>
            <pc:docMk/>
            <pc:sldMk cId="2043324326" sldId="267"/>
            <ac:spMk id="109" creationId="{433B739E-E7F8-5322-8341-1F94EAB6FD58}"/>
          </ac:spMkLst>
        </pc:spChg>
        <pc:spChg chg="mod">
          <ac:chgData name="Joseph Stegemerten" userId="3faaf8d9-3a69-4c8b-b807-c4944e271286" providerId="ADAL" clId="{FBE33F8C-E93A-DF4F-A202-36988D0C2332}" dt="2024-01-22T22:02:29.906" v="150" actId="571"/>
          <ac:spMkLst>
            <pc:docMk/>
            <pc:sldMk cId="2043324326" sldId="267"/>
            <ac:spMk id="112" creationId="{B4F0C7DC-6734-777A-CDB0-12929C533675}"/>
          </ac:spMkLst>
        </pc:spChg>
        <pc:spChg chg="del">
          <ac:chgData name="Joseph Stegemerten" userId="3faaf8d9-3a69-4c8b-b807-c4944e271286" providerId="ADAL" clId="{FBE33F8C-E93A-DF4F-A202-36988D0C2332}" dt="2024-01-22T22:03:21.184" v="171" actId="478"/>
          <ac:spMkLst>
            <pc:docMk/>
            <pc:sldMk cId="2043324326" sldId="267"/>
            <ac:spMk id="116" creationId="{8A32A0A7-7EB4-046B-0345-3A57DFD6C08F}"/>
          </ac:spMkLst>
        </pc:spChg>
        <pc:spChg chg="del">
          <ac:chgData name="Joseph Stegemerten" userId="3faaf8d9-3a69-4c8b-b807-c4944e271286" providerId="ADAL" clId="{FBE33F8C-E93A-DF4F-A202-36988D0C2332}" dt="2024-01-22T22:03:20.621" v="170" actId="478"/>
          <ac:spMkLst>
            <pc:docMk/>
            <pc:sldMk cId="2043324326" sldId="267"/>
            <ac:spMk id="117" creationId="{E6E6F568-4691-1494-F48B-79AA311C4F5D}"/>
          </ac:spMkLst>
        </pc:spChg>
        <pc:spChg chg="del">
          <ac:chgData name="Joseph Stegemerten" userId="3faaf8d9-3a69-4c8b-b807-c4944e271286" providerId="ADAL" clId="{FBE33F8C-E93A-DF4F-A202-36988D0C2332}" dt="2024-01-22T22:03:18.037" v="168" actId="478"/>
          <ac:spMkLst>
            <pc:docMk/>
            <pc:sldMk cId="2043324326" sldId="267"/>
            <ac:spMk id="118" creationId="{9EBA2CAF-834D-3E96-4DBA-C6D22722BE7B}"/>
          </ac:spMkLst>
        </pc:spChg>
        <pc:spChg chg="del">
          <ac:chgData name="Joseph Stegemerten" userId="3faaf8d9-3a69-4c8b-b807-c4944e271286" providerId="ADAL" clId="{FBE33F8C-E93A-DF4F-A202-36988D0C2332}" dt="2024-01-22T22:03:19.454" v="169" actId="478"/>
          <ac:spMkLst>
            <pc:docMk/>
            <pc:sldMk cId="2043324326" sldId="267"/>
            <ac:spMk id="119" creationId="{DEFC4842-D367-04A7-859A-14382DC73447}"/>
          </ac:spMkLst>
        </pc:spChg>
        <pc:spChg chg="mod">
          <ac:chgData name="Joseph Stegemerten" userId="3faaf8d9-3a69-4c8b-b807-c4944e271286" providerId="ADAL" clId="{FBE33F8C-E93A-DF4F-A202-36988D0C2332}" dt="2024-01-22T22:03:09.452" v="164" actId="571"/>
          <ac:spMkLst>
            <pc:docMk/>
            <pc:sldMk cId="2043324326" sldId="267"/>
            <ac:spMk id="128" creationId="{3F59BC02-36B0-4890-4B4B-9BEB8A8B9689}"/>
          </ac:spMkLst>
        </pc:spChg>
        <pc:spChg chg="mod">
          <ac:chgData name="Joseph Stegemerten" userId="3faaf8d9-3a69-4c8b-b807-c4944e271286" providerId="ADAL" clId="{FBE33F8C-E93A-DF4F-A202-36988D0C2332}" dt="2024-01-23T16:53:24.649" v="442" actId="1076"/>
          <ac:spMkLst>
            <pc:docMk/>
            <pc:sldMk cId="2043324326" sldId="267"/>
            <ac:spMk id="129" creationId="{7F06556E-2C33-1D31-1AF3-2A4E1CEE5B36}"/>
          </ac:spMkLst>
        </pc:spChg>
        <pc:spChg chg="add mod">
          <ac:chgData name="Joseph Stegemerten" userId="3faaf8d9-3a69-4c8b-b807-c4944e271286" providerId="ADAL" clId="{FBE33F8C-E93A-DF4F-A202-36988D0C2332}" dt="2024-01-22T22:07:14.262" v="219" actId="1076"/>
          <ac:spMkLst>
            <pc:docMk/>
            <pc:sldMk cId="2043324326" sldId="267"/>
            <ac:spMk id="131" creationId="{AD816533-70DA-32C9-1031-0A8A43B0F143}"/>
          </ac:spMkLst>
        </pc:spChg>
        <pc:spChg chg="mod topLvl">
          <ac:chgData name="Joseph Stegemerten" userId="3faaf8d9-3a69-4c8b-b807-c4944e271286" providerId="ADAL" clId="{FBE33F8C-E93A-DF4F-A202-36988D0C2332}" dt="2024-01-23T20:33:33.042" v="574" actId="164"/>
          <ac:spMkLst>
            <pc:docMk/>
            <pc:sldMk cId="2043324326" sldId="267"/>
            <ac:spMk id="133" creationId="{38C5BC65-3FAA-4D3A-905D-44140EE247A3}"/>
          </ac:spMkLst>
        </pc:spChg>
        <pc:spChg chg="add mod">
          <ac:chgData name="Joseph Stegemerten" userId="3faaf8d9-3a69-4c8b-b807-c4944e271286" providerId="ADAL" clId="{FBE33F8C-E93A-DF4F-A202-36988D0C2332}" dt="2024-01-22T22:07:14.262" v="219" actId="1076"/>
          <ac:spMkLst>
            <pc:docMk/>
            <pc:sldMk cId="2043324326" sldId="267"/>
            <ac:spMk id="135" creationId="{721DFB76-894D-6095-C33B-BC094ED384B7}"/>
          </ac:spMkLst>
        </pc:spChg>
        <pc:grpChg chg="add mod">
          <ac:chgData name="Joseph Stegemerten" userId="3faaf8d9-3a69-4c8b-b807-c4944e271286" providerId="ADAL" clId="{FBE33F8C-E93A-DF4F-A202-36988D0C2332}" dt="2024-01-23T16:09:46.342" v="296" actId="164"/>
          <ac:grpSpMkLst>
            <pc:docMk/>
            <pc:sldMk cId="2043324326" sldId="267"/>
            <ac:grpSpMk id="11" creationId="{3C814489-CD3F-A72D-E840-2C503A207453}"/>
          </ac:grpSpMkLst>
        </pc:grpChg>
        <pc:grpChg chg="add mod">
          <ac:chgData name="Joseph Stegemerten" userId="3faaf8d9-3a69-4c8b-b807-c4944e271286" providerId="ADAL" clId="{FBE33F8C-E93A-DF4F-A202-36988D0C2332}" dt="2024-01-23T20:33:33.042" v="574" actId="164"/>
          <ac:grpSpMkLst>
            <pc:docMk/>
            <pc:sldMk cId="2043324326" sldId="267"/>
            <ac:grpSpMk id="11" creationId="{83AF8090-C584-0AFC-74BD-095AA4CAE393}"/>
          </ac:grpSpMkLst>
        </pc:grpChg>
        <pc:grpChg chg="add del mod">
          <ac:chgData name="Joseph Stegemerten" userId="3faaf8d9-3a69-4c8b-b807-c4944e271286" providerId="ADAL" clId="{FBE33F8C-E93A-DF4F-A202-36988D0C2332}" dt="2024-01-22T22:02:22.953" v="149" actId="478"/>
          <ac:grpSpMkLst>
            <pc:docMk/>
            <pc:sldMk cId="2043324326" sldId="267"/>
            <ac:grpSpMk id="15" creationId="{33E3C9CC-516C-B273-6AF9-3B97C812C3A3}"/>
          </ac:grpSpMkLst>
        </pc:grpChg>
        <pc:grpChg chg="add del mod">
          <ac:chgData name="Joseph Stegemerten" userId="3faaf8d9-3a69-4c8b-b807-c4944e271286" providerId="ADAL" clId="{FBE33F8C-E93A-DF4F-A202-36988D0C2332}" dt="2024-01-22T22:02:22.441" v="148" actId="478"/>
          <ac:grpSpMkLst>
            <pc:docMk/>
            <pc:sldMk cId="2043324326" sldId="267"/>
            <ac:grpSpMk id="17" creationId="{4CB2826A-45CA-AD05-DC3A-5851927E0ACB}"/>
          </ac:grpSpMkLst>
        </pc:grpChg>
        <pc:grpChg chg="add mod">
          <ac:chgData name="Joseph Stegemerten" userId="3faaf8d9-3a69-4c8b-b807-c4944e271286" providerId="ADAL" clId="{FBE33F8C-E93A-DF4F-A202-36988D0C2332}" dt="2024-01-22T22:01:01.594" v="121" actId="164"/>
          <ac:grpSpMkLst>
            <pc:docMk/>
            <pc:sldMk cId="2043324326" sldId="267"/>
            <ac:grpSpMk id="21" creationId="{44B9EA91-942D-7EB3-03F5-16D61AA08E9E}"/>
          </ac:grpSpMkLst>
        </pc:grpChg>
        <pc:grpChg chg="mod">
          <ac:chgData name="Joseph Stegemerten" userId="3faaf8d9-3a69-4c8b-b807-c4944e271286" providerId="ADAL" clId="{FBE33F8C-E93A-DF4F-A202-36988D0C2332}" dt="2024-01-22T22:00:55.340" v="117" actId="164"/>
          <ac:grpSpMkLst>
            <pc:docMk/>
            <pc:sldMk cId="2043324326" sldId="267"/>
            <ac:grpSpMk id="22" creationId="{962743AF-3118-8F25-300B-7D55D5CF5BA6}"/>
          </ac:grpSpMkLst>
        </pc:grpChg>
        <pc:grpChg chg="mod">
          <ac:chgData name="Joseph Stegemerten" userId="3faaf8d9-3a69-4c8b-b807-c4944e271286" providerId="ADAL" clId="{FBE33F8C-E93A-DF4F-A202-36988D0C2332}" dt="2024-01-22T22:00:55.340" v="117" actId="164"/>
          <ac:grpSpMkLst>
            <pc:docMk/>
            <pc:sldMk cId="2043324326" sldId="267"/>
            <ac:grpSpMk id="23" creationId="{9E8C3D6D-F9B0-0442-1A03-D06A482043A6}"/>
          </ac:grpSpMkLst>
        </pc:grpChg>
        <pc:grpChg chg="mod">
          <ac:chgData name="Joseph Stegemerten" userId="3faaf8d9-3a69-4c8b-b807-c4944e271286" providerId="ADAL" clId="{FBE33F8C-E93A-DF4F-A202-36988D0C2332}" dt="2024-01-22T22:00:55.340" v="117" actId="164"/>
          <ac:grpSpMkLst>
            <pc:docMk/>
            <pc:sldMk cId="2043324326" sldId="267"/>
            <ac:grpSpMk id="25" creationId="{F07D277E-6910-721A-4C85-6B5036214ECA}"/>
          </ac:grpSpMkLst>
        </pc:grpChg>
        <pc:grpChg chg="mod">
          <ac:chgData name="Joseph Stegemerten" userId="3faaf8d9-3a69-4c8b-b807-c4944e271286" providerId="ADAL" clId="{FBE33F8C-E93A-DF4F-A202-36988D0C2332}" dt="2024-01-22T22:00:55.340" v="117" actId="164"/>
          <ac:grpSpMkLst>
            <pc:docMk/>
            <pc:sldMk cId="2043324326" sldId="267"/>
            <ac:grpSpMk id="26" creationId="{4759101E-4C74-9F94-BCF9-97424D4E278E}"/>
          </ac:grpSpMkLst>
        </pc:grpChg>
        <pc:grpChg chg="del">
          <ac:chgData name="Joseph Stegemerten" userId="3faaf8d9-3a69-4c8b-b807-c4944e271286" providerId="ADAL" clId="{FBE33F8C-E93A-DF4F-A202-36988D0C2332}" dt="2024-01-22T21:54:42.647" v="24" actId="478"/>
          <ac:grpSpMkLst>
            <pc:docMk/>
            <pc:sldMk cId="2043324326" sldId="267"/>
            <ac:grpSpMk id="36" creationId="{F1E8E5C1-9896-3A90-DDA6-72B2CE380294}"/>
          </ac:grpSpMkLst>
        </pc:grpChg>
        <pc:grpChg chg="mod">
          <ac:chgData name="Joseph Stegemerten" userId="3faaf8d9-3a69-4c8b-b807-c4944e271286" providerId="ADAL" clId="{FBE33F8C-E93A-DF4F-A202-36988D0C2332}" dt="2024-01-22T22:00:55.340" v="117" actId="164"/>
          <ac:grpSpMkLst>
            <pc:docMk/>
            <pc:sldMk cId="2043324326" sldId="267"/>
            <ac:grpSpMk id="46" creationId="{026B7632-0A90-5961-79C8-9EE9854D2160}"/>
          </ac:grpSpMkLst>
        </pc:grpChg>
        <pc:grpChg chg="mod">
          <ac:chgData name="Joseph Stegemerten" userId="3faaf8d9-3a69-4c8b-b807-c4944e271286" providerId="ADAL" clId="{FBE33F8C-E93A-DF4F-A202-36988D0C2332}" dt="2024-01-22T22:00:55.340" v="117" actId="164"/>
          <ac:grpSpMkLst>
            <pc:docMk/>
            <pc:sldMk cId="2043324326" sldId="267"/>
            <ac:grpSpMk id="47" creationId="{B85C223A-FCBA-25FE-D43A-3E61A6FCCE80}"/>
          </ac:grpSpMkLst>
        </pc:grpChg>
        <pc:grpChg chg="add mod">
          <ac:chgData name="Joseph Stegemerten" userId="3faaf8d9-3a69-4c8b-b807-c4944e271286" providerId="ADAL" clId="{FBE33F8C-E93A-DF4F-A202-36988D0C2332}" dt="2024-01-22T22:00:55.340" v="117" actId="164"/>
          <ac:grpSpMkLst>
            <pc:docMk/>
            <pc:sldMk cId="2043324326" sldId="267"/>
            <ac:grpSpMk id="51" creationId="{2FF3FB87-5B09-D7AE-B7F3-16087F231974}"/>
          </ac:grpSpMkLst>
        </pc:grpChg>
        <pc:grpChg chg="add mod">
          <ac:chgData name="Joseph Stegemerten" userId="3faaf8d9-3a69-4c8b-b807-c4944e271286" providerId="ADAL" clId="{FBE33F8C-E93A-DF4F-A202-36988D0C2332}" dt="2024-01-22T22:02:08.086" v="141" actId="1076"/>
          <ac:grpSpMkLst>
            <pc:docMk/>
            <pc:sldMk cId="2043324326" sldId="267"/>
            <ac:grpSpMk id="52" creationId="{808ACD3E-39A5-1D9E-7BE1-76D54FF48D80}"/>
          </ac:grpSpMkLst>
        </pc:grpChg>
        <pc:grpChg chg="add del mod">
          <ac:chgData name="Joseph Stegemerten" userId="3faaf8d9-3a69-4c8b-b807-c4944e271286" providerId="ADAL" clId="{FBE33F8C-E93A-DF4F-A202-36988D0C2332}" dt="2024-01-23T16:06:49.168" v="262" actId="478"/>
          <ac:grpSpMkLst>
            <pc:docMk/>
            <pc:sldMk cId="2043324326" sldId="267"/>
            <ac:grpSpMk id="53" creationId="{870CC4F2-0494-E94E-2169-89CE3F2F6AA9}"/>
          </ac:grpSpMkLst>
        </pc:grpChg>
        <pc:grpChg chg="add mod">
          <ac:chgData name="Joseph Stegemerten" userId="3faaf8d9-3a69-4c8b-b807-c4944e271286" providerId="ADAL" clId="{FBE33F8C-E93A-DF4F-A202-36988D0C2332}" dt="2024-01-22T22:02:08.086" v="141" actId="1076"/>
          <ac:grpSpMkLst>
            <pc:docMk/>
            <pc:sldMk cId="2043324326" sldId="267"/>
            <ac:grpSpMk id="56" creationId="{3A7E9CC9-798E-6BC2-90AC-31C9EF660BCA}"/>
          </ac:grpSpMkLst>
        </pc:grpChg>
        <pc:grpChg chg="add del mod">
          <ac:chgData name="Joseph Stegemerten" userId="3faaf8d9-3a69-4c8b-b807-c4944e271286" providerId="ADAL" clId="{FBE33F8C-E93A-DF4F-A202-36988D0C2332}" dt="2024-01-22T22:02:46.986" v="160" actId="478"/>
          <ac:grpSpMkLst>
            <pc:docMk/>
            <pc:sldMk cId="2043324326" sldId="267"/>
            <ac:grpSpMk id="62" creationId="{1559460D-84FF-B596-7F12-ED6E8561C1B8}"/>
          </ac:grpSpMkLst>
        </pc:grpChg>
        <pc:grpChg chg="mod">
          <ac:chgData name="Joseph Stegemerten" userId="3faaf8d9-3a69-4c8b-b807-c4944e271286" providerId="ADAL" clId="{FBE33F8C-E93A-DF4F-A202-36988D0C2332}" dt="2024-01-22T22:02:29.906" v="150" actId="571"/>
          <ac:grpSpMkLst>
            <pc:docMk/>
            <pc:sldMk cId="2043324326" sldId="267"/>
            <ac:grpSpMk id="64" creationId="{5F91446F-6098-247C-C3D6-06DE0B453059}"/>
          </ac:grpSpMkLst>
        </pc:grpChg>
        <pc:grpChg chg="mod">
          <ac:chgData name="Joseph Stegemerten" userId="3faaf8d9-3a69-4c8b-b807-c4944e271286" providerId="ADAL" clId="{FBE33F8C-E93A-DF4F-A202-36988D0C2332}" dt="2024-01-22T22:02:29.906" v="150" actId="571"/>
          <ac:grpSpMkLst>
            <pc:docMk/>
            <pc:sldMk cId="2043324326" sldId="267"/>
            <ac:grpSpMk id="65" creationId="{C3EA4CA9-B00C-D54F-8223-4E44CFBDB08F}"/>
          </ac:grpSpMkLst>
        </pc:grpChg>
        <pc:grpChg chg="mod">
          <ac:chgData name="Joseph Stegemerten" userId="3faaf8d9-3a69-4c8b-b807-c4944e271286" providerId="ADAL" clId="{FBE33F8C-E93A-DF4F-A202-36988D0C2332}" dt="2024-01-22T22:02:29.906" v="150" actId="571"/>
          <ac:grpSpMkLst>
            <pc:docMk/>
            <pc:sldMk cId="2043324326" sldId="267"/>
            <ac:grpSpMk id="66" creationId="{3021E53C-7754-8AF8-AFC7-55D165540E79}"/>
          </ac:grpSpMkLst>
        </pc:grpChg>
        <pc:grpChg chg="mod">
          <ac:chgData name="Joseph Stegemerten" userId="3faaf8d9-3a69-4c8b-b807-c4944e271286" providerId="ADAL" clId="{FBE33F8C-E93A-DF4F-A202-36988D0C2332}" dt="2024-01-22T22:02:29.906" v="150" actId="571"/>
          <ac:grpSpMkLst>
            <pc:docMk/>
            <pc:sldMk cId="2043324326" sldId="267"/>
            <ac:grpSpMk id="68" creationId="{28C3D1C5-8CEF-63E4-DD6D-EED1DBBCEBF2}"/>
          </ac:grpSpMkLst>
        </pc:grpChg>
        <pc:grpChg chg="mod">
          <ac:chgData name="Joseph Stegemerten" userId="3faaf8d9-3a69-4c8b-b807-c4944e271286" providerId="ADAL" clId="{FBE33F8C-E93A-DF4F-A202-36988D0C2332}" dt="2024-01-22T22:02:29.906" v="150" actId="571"/>
          <ac:grpSpMkLst>
            <pc:docMk/>
            <pc:sldMk cId="2043324326" sldId="267"/>
            <ac:grpSpMk id="69" creationId="{59477C2E-A243-3C3E-EE1B-E193F93DE764}"/>
          </ac:grpSpMkLst>
        </pc:grpChg>
        <pc:grpChg chg="mod">
          <ac:chgData name="Joseph Stegemerten" userId="3faaf8d9-3a69-4c8b-b807-c4944e271286" providerId="ADAL" clId="{FBE33F8C-E93A-DF4F-A202-36988D0C2332}" dt="2024-01-22T22:02:29.906" v="150" actId="571"/>
          <ac:grpSpMkLst>
            <pc:docMk/>
            <pc:sldMk cId="2043324326" sldId="267"/>
            <ac:grpSpMk id="74" creationId="{7A93C760-065D-ABAA-7933-E5463D2E5CA8}"/>
          </ac:grpSpMkLst>
        </pc:grpChg>
        <pc:grpChg chg="del">
          <ac:chgData name="Joseph Stegemerten" userId="3faaf8d9-3a69-4c8b-b807-c4944e271286" providerId="ADAL" clId="{FBE33F8C-E93A-DF4F-A202-36988D0C2332}" dt="2024-01-22T22:01:03.284" v="123" actId="478"/>
          <ac:grpSpMkLst>
            <pc:docMk/>
            <pc:sldMk cId="2043324326" sldId="267"/>
            <ac:grpSpMk id="82" creationId="{852E84F0-E54E-A6AC-5DBF-2C8490A4601B}"/>
          </ac:grpSpMkLst>
        </pc:grpChg>
        <pc:grpChg chg="del">
          <ac:chgData name="Joseph Stegemerten" userId="3faaf8d9-3a69-4c8b-b807-c4944e271286" providerId="ADAL" clId="{FBE33F8C-E93A-DF4F-A202-36988D0C2332}" dt="2024-01-22T21:55:23.911" v="38" actId="478"/>
          <ac:grpSpMkLst>
            <pc:docMk/>
            <pc:sldMk cId="2043324326" sldId="267"/>
            <ac:grpSpMk id="97" creationId="{AE4BBEE2-0A74-4D12-6D66-F4CE06A3A355}"/>
          </ac:grpSpMkLst>
        </pc:grpChg>
        <pc:grpChg chg="mod">
          <ac:chgData name="Joseph Stegemerten" userId="3faaf8d9-3a69-4c8b-b807-c4944e271286" providerId="ADAL" clId="{FBE33F8C-E93A-DF4F-A202-36988D0C2332}" dt="2024-01-22T22:02:29.906" v="150" actId="571"/>
          <ac:grpSpMkLst>
            <pc:docMk/>
            <pc:sldMk cId="2043324326" sldId="267"/>
            <ac:grpSpMk id="104" creationId="{4BE0772C-A9FD-AFC9-B1EF-F6D97F731783}"/>
          </ac:grpSpMkLst>
        </pc:grpChg>
        <pc:grpChg chg="add del mod">
          <ac:chgData name="Joseph Stegemerten" userId="3faaf8d9-3a69-4c8b-b807-c4944e271286" providerId="ADAL" clId="{FBE33F8C-E93A-DF4F-A202-36988D0C2332}" dt="2024-01-23T16:06:47.027" v="261" actId="478"/>
          <ac:grpSpMkLst>
            <pc:docMk/>
            <pc:sldMk cId="2043324326" sldId="267"/>
            <ac:grpSpMk id="108" creationId="{A661D504-FFF9-87AB-44B0-923512C30267}"/>
          </ac:grpSpMkLst>
        </pc:grpChg>
        <pc:grpChg chg="add mod">
          <ac:chgData name="Joseph Stegemerten" userId="3faaf8d9-3a69-4c8b-b807-c4944e271286" providerId="ADAL" clId="{FBE33F8C-E93A-DF4F-A202-36988D0C2332}" dt="2024-01-22T22:02:29.906" v="150" actId="571"/>
          <ac:grpSpMkLst>
            <pc:docMk/>
            <pc:sldMk cId="2043324326" sldId="267"/>
            <ac:grpSpMk id="111" creationId="{6F548F06-6DDB-821A-71F9-355CC9DD4D71}"/>
          </ac:grpSpMkLst>
        </pc:grpChg>
        <pc:grpChg chg="add mod">
          <ac:chgData name="Joseph Stegemerten" userId="3faaf8d9-3a69-4c8b-b807-c4944e271286" providerId="ADAL" clId="{FBE33F8C-E93A-DF4F-A202-36988D0C2332}" dt="2024-01-22T22:02:53.116" v="162" actId="164"/>
          <ac:grpSpMkLst>
            <pc:docMk/>
            <pc:sldMk cId="2043324326" sldId="267"/>
            <ac:grpSpMk id="114" creationId="{A90EA4FF-7562-64D7-A6F4-97B667FF946D}"/>
          </ac:grpSpMkLst>
        </pc:grpChg>
        <pc:grpChg chg="add mod">
          <ac:chgData name="Joseph Stegemerten" userId="3faaf8d9-3a69-4c8b-b807-c4944e271286" providerId="ADAL" clId="{FBE33F8C-E93A-DF4F-A202-36988D0C2332}" dt="2024-01-22T22:07:14.262" v="219" actId="1076"/>
          <ac:grpSpMkLst>
            <pc:docMk/>
            <pc:sldMk cId="2043324326" sldId="267"/>
            <ac:grpSpMk id="115" creationId="{9FDB8476-F271-49D1-CBF3-F715EB2E6A52}"/>
          </ac:grpSpMkLst>
        </pc:grpChg>
        <pc:grpChg chg="del">
          <ac:chgData name="Joseph Stegemerten" userId="3faaf8d9-3a69-4c8b-b807-c4944e271286" providerId="ADAL" clId="{FBE33F8C-E93A-DF4F-A202-36988D0C2332}" dt="2024-01-22T21:56:52.916" v="61" actId="478"/>
          <ac:grpSpMkLst>
            <pc:docMk/>
            <pc:sldMk cId="2043324326" sldId="267"/>
            <ac:grpSpMk id="121" creationId="{5974A55F-061F-292A-07D4-CC93BD6102C1}"/>
          </ac:grpSpMkLst>
        </pc:grpChg>
        <pc:grpChg chg="add del mod">
          <ac:chgData name="Joseph Stegemerten" userId="3faaf8d9-3a69-4c8b-b807-c4944e271286" providerId="ADAL" clId="{FBE33F8C-E93A-DF4F-A202-36988D0C2332}" dt="2024-01-23T16:07:11.079" v="268" actId="478"/>
          <ac:grpSpMkLst>
            <pc:docMk/>
            <pc:sldMk cId="2043324326" sldId="267"/>
            <ac:grpSpMk id="132" creationId="{B88750F8-0A02-92DD-E55E-F03C79FDE482}"/>
          </ac:grpSpMkLst>
        </pc:grpChg>
        <pc:graphicFrameChg chg="mod modGraphic">
          <ac:chgData name="Joseph Stegemerten" userId="3faaf8d9-3a69-4c8b-b807-c4944e271286" providerId="ADAL" clId="{FBE33F8C-E93A-DF4F-A202-36988D0C2332}" dt="2024-01-23T16:09:46.342" v="296" actId="164"/>
          <ac:graphicFrameMkLst>
            <pc:docMk/>
            <pc:sldMk cId="2043324326" sldId="267"/>
            <ac:graphicFrameMk id="5" creationId="{22BFE600-17F1-1CAB-8761-EEE137D878AD}"/>
          </ac:graphicFrameMkLst>
        </pc:graphicFrameChg>
        <pc:graphicFrameChg chg="mod modGraphic">
          <ac:chgData name="Joseph Stegemerten" userId="3faaf8d9-3a69-4c8b-b807-c4944e271286" providerId="ADAL" clId="{FBE33F8C-E93A-DF4F-A202-36988D0C2332}" dt="2024-01-22T22:06:56.814" v="216" actId="403"/>
          <ac:graphicFrameMkLst>
            <pc:docMk/>
            <pc:sldMk cId="2043324326" sldId="267"/>
            <ac:graphicFrameMk id="6" creationId="{105D3CD5-EA60-CFBF-2E8C-2FD35F2E5A5A}"/>
          </ac:graphicFrameMkLst>
        </pc:graphicFrameChg>
        <pc:picChg chg="add del mod">
          <ac:chgData name="Joseph Stegemerten" userId="3faaf8d9-3a69-4c8b-b807-c4944e271286" providerId="ADAL" clId="{FBE33F8C-E93A-DF4F-A202-36988D0C2332}" dt="2024-01-22T21:57:25.818" v="67" actId="478"/>
          <ac:picMkLst>
            <pc:docMk/>
            <pc:sldMk cId="2043324326" sldId="267"/>
            <ac:picMk id="2" creationId="{1EFE88F0-EFB8-3956-472D-A7E1B95511D5}"/>
          </ac:picMkLst>
        </pc:picChg>
        <pc:picChg chg="add del mod">
          <ac:chgData name="Joseph Stegemerten" userId="3faaf8d9-3a69-4c8b-b807-c4944e271286" providerId="ADAL" clId="{FBE33F8C-E93A-DF4F-A202-36988D0C2332}" dt="2024-01-23T16:09:21.300" v="289" actId="478"/>
          <ac:picMkLst>
            <pc:docMk/>
            <pc:sldMk cId="2043324326" sldId="267"/>
            <ac:picMk id="2" creationId="{D687F154-0E82-B7DA-6151-745BB8EE06D5}"/>
          </ac:picMkLst>
        </pc:picChg>
        <pc:picChg chg="add del mod">
          <ac:chgData name="Joseph Stegemerten" userId="3faaf8d9-3a69-4c8b-b807-c4944e271286" providerId="ADAL" clId="{FBE33F8C-E93A-DF4F-A202-36988D0C2332}" dt="2024-01-22T22:01:05.374" v="126" actId="478"/>
          <ac:picMkLst>
            <pc:docMk/>
            <pc:sldMk cId="2043324326" sldId="267"/>
            <ac:picMk id="7" creationId="{05C9BAF2-39C5-6395-DC7C-FE65BB1BCC3B}"/>
          </ac:picMkLst>
        </pc:picChg>
        <pc:picChg chg="add del mod">
          <ac:chgData name="Joseph Stegemerten" userId="3faaf8d9-3a69-4c8b-b807-c4944e271286" providerId="ADAL" clId="{FBE33F8C-E93A-DF4F-A202-36988D0C2332}" dt="2024-01-23T16:09:22.085" v="290" actId="478"/>
          <ac:picMkLst>
            <pc:docMk/>
            <pc:sldMk cId="2043324326" sldId="267"/>
            <ac:picMk id="7" creationId="{2EDD9EAB-F63D-C0C7-BA1F-BD5E8C6B75B4}"/>
          </ac:picMkLst>
        </pc:picChg>
        <pc:picChg chg="add del mod">
          <ac:chgData name="Joseph Stegemerten" userId="3faaf8d9-3a69-4c8b-b807-c4944e271286" providerId="ADAL" clId="{FBE33F8C-E93A-DF4F-A202-36988D0C2332}" dt="2024-01-22T22:03:21.769" v="172" actId="478"/>
          <ac:picMkLst>
            <pc:docMk/>
            <pc:sldMk cId="2043324326" sldId="267"/>
            <ac:picMk id="8" creationId="{126937D1-34FB-FD07-79DE-02E1EFDB5DC8}"/>
          </ac:picMkLst>
        </pc:picChg>
        <pc:picChg chg="add del mod">
          <ac:chgData name="Joseph Stegemerten" userId="3faaf8d9-3a69-4c8b-b807-c4944e271286" providerId="ADAL" clId="{FBE33F8C-E93A-DF4F-A202-36988D0C2332}" dt="2024-01-23T16:09:53.352" v="299" actId="478"/>
          <ac:picMkLst>
            <pc:docMk/>
            <pc:sldMk cId="2043324326" sldId="267"/>
            <ac:picMk id="8" creationId="{C0101FA1-A59D-87D9-71F5-7BA394A5161D}"/>
          </ac:picMkLst>
        </pc:picChg>
        <pc:picChg chg="add mod">
          <ac:chgData name="Joseph Stegemerten" userId="3faaf8d9-3a69-4c8b-b807-c4944e271286" providerId="ADAL" clId="{FBE33F8C-E93A-DF4F-A202-36988D0C2332}" dt="2024-01-23T16:09:28.334" v="293" actId="1076"/>
          <ac:picMkLst>
            <pc:docMk/>
            <pc:sldMk cId="2043324326" sldId="267"/>
            <ac:picMk id="9" creationId="{B629FAAC-92AA-8046-4DF3-967B5C5BC240}"/>
          </ac:picMkLst>
        </pc:picChg>
        <pc:picChg chg="add del mod">
          <ac:chgData name="Joseph Stegemerten" userId="3faaf8d9-3a69-4c8b-b807-c4944e271286" providerId="ADAL" clId="{FBE33F8C-E93A-DF4F-A202-36988D0C2332}" dt="2024-01-22T21:58:37.058" v="76" actId="478"/>
          <ac:picMkLst>
            <pc:docMk/>
            <pc:sldMk cId="2043324326" sldId="267"/>
            <ac:picMk id="10" creationId="{115D160E-7C2D-A95B-1832-43A0F05CE44D}"/>
          </ac:picMkLst>
        </pc:picChg>
        <pc:picChg chg="add mod">
          <ac:chgData name="Joseph Stegemerten" userId="3faaf8d9-3a69-4c8b-b807-c4944e271286" providerId="ADAL" clId="{FBE33F8C-E93A-DF4F-A202-36988D0C2332}" dt="2024-01-23T16:09:46.342" v="296" actId="164"/>
          <ac:picMkLst>
            <pc:docMk/>
            <pc:sldMk cId="2043324326" sldId="267"/>
            <ac:picMk id="10" creationId="{3B39B8FF-BF49-735E-81FF-65B66A0165C1}"/>
          </ac:picMkLst>
        </pc:picChg>
        <pc:picChg chg="add mod">
          <ac:chgData name="Joseph Stegemerten" userId="3faaf8d9-3a69-4c8b-b807-c4944e271286" providerId="ADAL" clId="{FBE33F8C-E93A-DF4F-A202-36988D0C2332}" dt="2024-01-23T20:33:33.042" v="574" actId="164"/>
          <ac:picMkLst>
            <pc:docMk/>
            <pc:sldMk cId="2043324326" sldId="267"/>
            <ac:picMk id="12" creationId="{2162F422-B93C-123E-FEEA-A8624B1E631B}"/>
          </ac:picMkLst>
        </pc:picChg>
        <pc:picChg chg="add mod">
          <ac:chgData name="Joseph Stegemerten" userId="3faaf8d9-3a69-4c8b-b807-c4944e271286" providerId="ADAL" clId="{FBE33F8C-E93A-DF4F-A202-36988D0C2332}" dt="2024-01-22T21:59:26.133" v="92" actId="164"/>
          <ac:picMkLst>
            <pc:docMk/>
            <pc:sldMk cId="2043324326" sldId="267"/>
            <ac:picMk id="12" creationId="{88EE20B6-3DA9-B627-A908-2680E414F2BA}"/>
          </ac:picMkLst>
        </pc:picChg>
        <pc:picChg chg="add mod">
          <ac:chgData name="Joseph Stegemerten" userId="3faaf8d9-3a69-4c8b-b807-c4944e271286" providerId="ADAL" clId="{FBE33F8C-E93A-DF4F-A202-36988D0C2332}" dt="2024-01-22T22:00:09.508" v="104" actId="1076"/>
          <ac:picMkLst>
            <pc:docMk/>
            <pc:sldMk cId="2043324326" sldId="267"/>
            <ac:picMk id="14" creationId="{54A8E0F5-095E-EBC1-20C5-294039F66DB1}"/>
          </ac:picMkLst>
        </pc:picChg>
        <pc:picChg chg="add mod">
          <ac:chgData name="Joseph Stegemerten" userId="3faaf8d9-3a69-4c8b-b807-c4944e271286" providerId="ADAL" clId="{FBE33F8C-E93A-DF4F-A202-36988D0C2332}" dt="2024-01-22T22:02:53.116" v="162" actId="164"/>
          <ac:picMkLst>
            <pc:docMk/>
            <pc:sldMk cId="2043324326" sldId="267"/>
            <ac:picMk id="18" creationId="{DBDFD08A-4DFC-FE8E-74FB-CB308E6C9DB1}"/>
          </ac:picMkLst>
        </pc:picChg>
        <pc:picChg chg="add del mod">
          <ac:chgData name="Joseph Stegemerten" userId="3faaf8d9-3a69-4c8b-b807-c4944e271286" providerId="ADAL" clId="{FBE33F8C-E93A-DF4F-A202-36988D0C2332}" dt="2024-01-22T22:00:17.806" v="106" actId="478"/>
          <ac:picMkLst>
            <pc:docMk/>
            <pc:sldMk cId="2043324326" sldId="267"/>
            <ac:picMk id="20" creationId="{7B1C9213-B3A5-825D-C297-4C20AC79C4AA}"/>
          </ac:picMkLst>
        </pc:picChg>
        <pc:picChg chg="del mod">
          <ac:chgData name="Joseph Stegemerten" userId="3faaf8d9-3a69-4c8b-b807-c4944e271286" providerId="ADAL" clId="{FBE33F8C-E93A-DF4F-A202-36988D0C2332}" dt="2024-01-22T21:59:08.371" v="88" actId="478"/>
          <ac:picMkLst>
            <pc:docMk/>
            <pc:sldMk cId="2043324326" sldId="267"/>
            <ac:picMk id="34" creationId="{C0CD65FA-714E-516E-A296-8F2D55A90C62}"/>
          </ac:picMkLst>
        </pc:picChg>
        <pc:picChg chg="del">
          <ac:chgData name="Joseph Stegemerten" userId="3faaf8d9-3a69-4c8b-b807-c4944e271286" providerId="ADAL" clId="{FBE33F8C-E93A-DF4F-A202-36988D0C2332}" dt="2024-01-22T22:00:01.225" v="101" actId="478"/>
          <ac:picMkLst>
            <pc:docMk/>
            <pc:sldMk cId="2043324326" sldId="267"/>
            <ac:picMk id="35" creationId="{193A9896-1856-F379-684A-CF4F1D4A777C}"/>
          </ac:picMkLst>
        </pc:picChg>
        <pc:picChg chg="del mod topLvl">
          <ac:chgData name="Joseph Stegemerten" userId="3faaf8d9-3a69-4c8b-b807-c4944e271286" providerId="ADAL" clId="{FBE33F8C-E93A-DF4F-A202-36988D0C2332}" dt="2024-01-23T16:06:49.168" v="262" actId="478"/>
          <ac:picMkLst>
            <pc:docMk/>
            <pc:sldMk cId="2043324326" sldId="267"/>
            <ac:picMk id="55" creationId="{370553EB-AF43-0297-FB74-ADA32E9D0689}"/>
          </ac:picMkLst>
        </pc:picChg>
        <pc:picChg chg="mod">
          <ac:chgData name="Joseph Stegemerten" userId="3faaf8d9-3a69-4c8b-b807-c4944e271286" providerId="ADAL" clId="{FBE33F8C-E93A-DF4F-A202-36988D0C2332}" dt="2024-01-22T22:01:17.611" v="129" actId="571"/>
          <ac:picMkLst>
            <pc:docMk/>
            <pc:sldMk cId="2043324326" sldId="267"/>
            <ac:picMk id="58" creationId="{F6C6EB18-9987-3187-6E38-6E116A049552}"/>
          </ac:picMkLst>
        </pc:picChg>
        <pc:picChg chg="del">
          <ac:chgData name="Joseph Stegemerten" userId="3faaf8d9-3a69-4c8b-b807-c4944e271286" providerId="ADAL" clId="{FBE33F8C-E93A-DF4F-A202-36988D0C2332}" dt="2024-01-22T22:01:04.204" v="124" actId="478"/>
          <ac:picMkLst>
            <pc:docMk/>
            <pc:sldMk cId="2043324326" sldId="267"/>
            <ac:picMk id="81" creationId="{977C14AF-BEBC-9BDE-6F7D-8B6868E22C41}"/>
          </ac:picMkLst>
        </pc:picChg>
        <pc:picChg chg="add del mod topLvl">
          <ac:chgData name="Joseph Stegemerten" userId="3faaf8d9-3a69-4c8b-b807-c4944e271286" providerId="ADAL" clId="{FBE33F8C-E93A-DF4F-A202-36988D0C2332}" dt="2024-01-23T16:06:47.027" v="261" actId="478"/>
          <ac:picMkLst>
            <pc:docMk/>
            <pc:sldMk cId="2043324326" sldId="267"/>
            <ac:picMk id="110" creationId="{F3B12BEA-0319-2167-455F-C8FA46E49009}"/>
          </ac:picMkLst>
        </pc:picChg>
        <pc:picChg chg="mod">
          <ac:chgData name="Joseph Stegemerten" userId="3faaf8d9-3a69-4c8b-b807-c4944e271286" providerId="ADAL" clId="{FBE33F8C-E93A-DF4F-A202-36988D0C2332}" dt="2024-01-22T22:02:29.906" v="150" actId="571"/>
          <ac:picMkLst>
            <pc:docMk/>
            <pc:sldMk cId="2043324326" sldId="267"/>
            <ac:picMk id="113" creationId="{3138C920-DBF9-3235-35AA-88D63D7F420C}"/>
          </ac:picMkLst>
        </pc:picChg>
        <pc:picChg chg="del">
          <ac:chgData name="Joseph Stegemerten" userId="3faaf8d9-3a69-4c8b-b807-c4944e271286" providerId="ADAL" clId="{FBE33F8C-E93A-DF4F-A202-36988D0C2332}" dt="2024-01-22T22:03:17.591" v="167" actId="478"/>
          <ac:picMkLst>
            <pc:docMk/>
            <pc:sldMk cId="2043324326" sldId="267"/>
            <ac:picMk id="120" creationId="{FD85AF25-B285-68FD-0E57-8B31700C9082}"/>
          </ac:picMkLst>
        </pc:picChg>
        <pc:picChg chg="mod">
          <ac:chgData name="Joseph Stegemerten" userId="3faaf8d9-3a69-4c8b-b807-c4944e271286" providerId="ADAL" clId="{FBE33F8C-E93A-DF4F-A202-36988D0C2332}" dt="2024-01-22T22:03:09.452" v="164" actId="571"/>
          <ac:picMkLst>
            <pc:docMk/>
            <pc:sldMk cId="2043324326" sldId="267"/>
            <ac:picMk id="130" creationId="{8C2B881B-4688-9D79-3DE4-C1EF3B4CAF83}"/>
          </ac:picMkLst>
        </pc:picChg>
        <pc:picChg chg="del mod topLvl">
          <ac:chgData name="Joseph Stegemerten" userId="3faaf8d9-3a69-4c8b-b807-c4944e271286" providerId="ADAL" clId="{FBE33F8C-E93A-DF4F-A202-36988D0C2332}" dt="2024-01-23T16:07:11.079" v="268" actId="478"/>
          <ac:picMkLst>
            <pc:docMk/>
            <pc:sldMk cId="2043324326" sldId="267"/>
            <ac:picMk id="134" creationId="{81AB29A5-F060-6928-8AF8-CBAFE28F2042}"/>
          </ac:picMkLst>
        </pc:picChg>
      </pc:sldChg>
      <pc:sldChg chg="addSp delSp modSp mod">
        <pc:chgData name="Joseph Stegemerten" userId="3faaf8d9-3a69-4c8b-b807-c4944e271286" providerId="ADAL" clId="{FBE33F8C-E93A-DF4F-A202-36988D0C2332}" dt="2024-01-23T17:19:46.691" v="477" actId="1076"/>
        <pc:sldMkLst>
          <pc:docMk/>
          <pc:sldMk cId="2659107323" sldId="268"/>
        </pc:sldMkLst>
        <pc:spChg chg="add mod">
          <ac:chgData name="Joseph Stegemerten" userId="3faaf8d9-3a69-4c8b-b807-c4944e271286" providerId="ADAL" clId="{FBE33F8C-E93A-DF4F-A202-36988D0C2332}" dt="2024-01-23T16:10:09.067" v="305" actId="165"/>
          <ac:spMkLst>
            <pc:docMk/>
            <pc:sldMk cId="2659107323" sldId="268"/>
            <ac:spMk id="2" creationId="{47D4D7E5-5A54-E31F-3714-C35591955B26}"/>
          </ac:spMkLst>
        </pc:spChg>
        <pc:spChg chg="del">
          <ac:chgData name="Joseph Stegemerten" userId="3faaf8d9-3a69-4c8b-b807-c4944e271286" providerId="ADAL" clId="{FBE33F8C-E93A-DF4F-A202-36988D0C2332}" dt="2024-01-23T16:53:27.841" v="443" actId="478"/>
          <ac:spMkLst>
            <pc:docMk/>
            <pc:sldMk cId="2659107323" sldId="268"/>
            <ac:spMk id="4" creationId="{50FA0124-A5DB-27CD-516F-08EF6918FA73}"/>
          </ac:spMkLst>
        </pc:spChg>
        <pc:spChg chg="mod">
          <ac:chgData name="Joseph Stegemerten" userId="3faaf8d9-3a69-4c8b-b807-c4944e271286" providerId="ADAL" clId="{FBE33F8C-E93A-DF4F-A202-36988D0C2332}" dt="2024-01-22T22:07:32.324" v="220"/>
          <ac:spMkLst>
            <pc:docMk/>
            <pc:sldMk cId="2659107323" sldId="268"/>
            <ac:spMk id="8" creationId="{6532CDD1-462E-9D11-CDB1-11B591BF0A68}"/>
          </ac:spMkLst>
        </pc:spChg>
        <pc:spChg chg="mod">
          <ac:chgData name="Joseph Stegemerten" userId="3faaf8d9-3a69-4c8b-b807-c4944e271286" providerId="ADAL" clId="{FBE33F8C-E93A-DF4F-A202-36988D0C2332}" dt="2024-01-23T16:10:09.067" v="305" actId="165"/>
          <ac:spMkLst>
            <pc:docMk/>
            <pc:sldMk cId="2659107323" sldId="268"/>
            <ac:spMk id="11" creationId="{76A66DDE-33BD-64CD-7C3B-12FB5EF2FD81}"/>
          </ac:spMkLst>
        </pc:spChg>
        <pc:spChg chg="mod">
          <ac:chgData name="Joseph Stegemerten" userId="3faaf8d9-3a69-4c8b-b807-c4944e271286" providerId="ADAL" clId="{FBE33F8C-E93A-DF4F-A202-36988D0C2332}" dt="2024-01-23T16:10:09.067" v="305" actId="165"/>
          <ac:spMkLst>
            <pc:docMk/>
            <pc:sldMk cId="2659107323" sldId="268"/>
            <ac:spMk id="15" creationId="{84583771-5389-2CC9-BEE9-EFED5280278A}"/>
          </ac:spMkLst>
        </pc:spChg>
        <pc:spChg chg="mod">
          <ac:chgData name="Joseph Stegemerten" userId="3faaf8d9-3a69-4c8b-b807-c4944e271286" providerId="ADAL" clId="{FBE33F8C-E93A-DF4F-A202-36988D0C2332}" dt="2024-01-23T16:10:09.067" v="305" actId="165"/>
          <ac:spMkLst>
            <pc:docMk/>
            <pc:sldMk cId="2659107323" sldId="268"/>
            <ac:spMk id="18" creationId="{C8658922-01EC-4BF5-9F2E-44D17AA2473D}"/>
          </ac:spMkLst>
        </pc:spChg>
        <pc:spChg chg="mod">
          <ac:chgData name="Joseph Stegemerten" userId="3faaf8d9-3a69-4c8b-b807-c4944e271286" providerId="ADAL" clId="{FBE33F8C-E93A-DF4F-A202-36988D0C2332}" dt="2024-01-23T17:19:46.691" v="477" actId="1076"/>
          <ac:spMkLst>
            <pc:docMk/>
            <pc:sldMk cId="2659107323" sldId="268"/>
            <ac:spMk id="19" creationId="{66E7C7E2-BF47-C6D6-F028-611A669A0CA6}"/>
          </ac:spMkLst>
        </pc:spChg>
        <pc:spChg chg="mod">
          <ac:chgData name="Joseph Stegemerten" userId="3faaf8d9-3a69-4c8b-b807-c4944e271286" providerId="ADAL" clId="{FBE33F8C-E93A-DF4F-A202-36988D0C2332}" dt="2024-01-23T16:10:09.067" v="305" actId="165"/>
          <ac:spMkLst>
            <pc:docMk/>
            <pc:sldMk cId="2659107323" sldId="268"/>
            <ac:spMk id="20" creationId="{BEAC79E1-0F63-B3F7-83B1-F1482E7136EF}"/>
          </ac:spMkLst>
        </pc:spChg>
        <pc:spChg chg="mod">
          <ac:chgData name="Joseph Stegemerten" userId="3faaf8d9-3a69-4c8b-b807-c4944e271286" providerId="ADAL" clId="{FBE33F8C-E93A-DF4F-A202-36988D0C2332}" dt="2024-01-23T16:10:09.067" v="305" actId="165"/>
          <ac:spMkLst>
            <pc:docMk/>
            <pc:sldMk cId="2659107323" sldId="268"/>
            <ac:spMk id="21" creationId="{E6D42299-791A-0CBC-D1BB-2B9D3BD5349A}"/>
          </ac:spMkLst>
        </pc:spChg>
        <pc:spChg chg="mod">
          <ac:chgData name="Joseph Stegemerten" userId="3faaf8d9-3a69-4c8b-b807-c4944e271286" providerId="ADAL" clId="{FBE33F8C-E93A-DF4F-A202-36988D0C2332}" dt="2024-01-23T16:10:09.067" v="305" actId="165"/>
          <ac:spMkLst>
            <pc:docMk/>
            <pc:sldMk cId="2659107323" sldId="268"/>
            <ac:spMk id="24" creationId="{5C601F8D-F31E-4668-3262-1025E1F52183}"/>
          </ac:spMkLst>
        </pc:spChg>
        <pc:spChg chg="mod">
          <ac:chgData name="Joseph Stegemerten" userId="3faaf8d9-3a69-4c8b-b807-c4944e271286" providerId="ADAL" clId="{FBE33F8C-E93A-DF4F-A202-36988D0C2332}" dt="2024-01-23T16:10:09.067" v="305" actId="165"/>
          <ac:spMkLst>
            <pc:docMk/>
            <pc:sldMk cId="2659107323" sldId="268"/>
            <ac:spMk id="25" creationId="{438742DC-5883-ED7D-C31C-40E40239F831}"/>
          </ac:spMkLst>
        </pc:spChg>
        <pc:spChg chg="mod">
          <ac:chgData name="Joseph Stegemerten" userId="3faaf8d9-3a69-4c8b-b807-c4944e271286" providerId="ADAL" clId="{FBE33F8C-E93A-DF4F-A202-36988D0C2332}" dt="2024-01-23T16:10:09.067" v="305" actId="165"/>
          <ac:spMkLst>
            <pc:docMk/>
            <pc:sldMk cId="2659107323" sldId="268"/>
            <ac:spMk id="26" creationId="{75369189-4966-0C7F-D465-33A6E87B5D10}"/>
          </ac:spMkLst>
        </pc:spChg>
        <pc:spChg chg="add mod">
          <ac:chgData name="Joseph Stegemerten" userId="3faaf8d9-3a69-4c8b-b807-c4944e271286" providerId="ADAL" clId="{FBE33F8C-E93A-DF4F-A202-36988D0C2332}" dt="2024-01-22T22:08:58.867" v="239" actId="1076"/>
          <ac:spMkLst>
            <pc:docMk/>
            <pc:sldMk cId="2659107323" sldId="268"/>
            <ac:spMk id="27" creationId="{1EF94F4C-04A7-E995-020B-B35742373F9F}"/>
          </ac:spMkLst>
        </pc:spChg>
        <pc:spChg chg="mod">
          <ac:chgData name="Joseph Stegemerten" userId="3faaf8d9-3a69-4c8b-b807-c4944e271286" providerId="ADAL" clId="{FBE33F8C-E93A-DF4F-A202-36988D0C2332}" dt="2024-01-23T16:10:09.067" v="305" actId="165"/>
          <ac:spMkLst>
            <pc:docMk/>
            <pc:sldMk cId="2659107323" sldId="268"/>
            <ac:spMk id="29" creationId="{229B1930-D077-F666-8B20-1B1A54AA62BA}"/>
          </ac:spMkLst>
        </pc:spChg>
        <pc:spChg chg="add mod">
          <ac:chgData name="Joseph Stegemerten" userId="3faaf8d9-3a69-4c8b-b807-c4944e271286" providerId="ADAL" clId="{FBE33F8C-E93A-DF4F-A202-36988D0C2332}" dt="2024-01-23T16:10:09.067" v="305" actId="165"/>
          <ac:spMkLst>
            <pc:docMk/>
            <pc:sldMk cId="2659107323" sldId="268"/>
            <ac:spMk id="31" creationId="{49BE6A17-BAC1-FF33-1D8B-F163D28C24F7}"/>
          </ac:spMkLst>
        </pc:spChg>
        <pc:spChg chg="mod">
          <ac:chgData name="Joseph Stegemerten" userId="3faaf8d9-3a69-4c8b-b807-c4944e271286" providerId="ADAL" clId="{FBE33F8C-E93A-DF4F-A202-36988D0C2332}" dt="2024-01-23T16:10:09.067" v="305" actId="165"/>
          <ac:spMkLst>
            <pc:docMk/>
            <pc:sldMk cId="2659107323" sldId="268"/>
            <ac:spMk id="33" creationId="{29EFA3CA-2F18-1CEA-8EC3-644DBBC04D63}"/>
          </ac:spMkLst>
        </pc:spChg>
        <pc:spChg chg="add mod">
          <ac:chgData name="Joseph Stegemerten" userId="3faaf8d9-3a69-4c8b-b807-c4944e271286" providerId="ADAL" clId="{FBE33F8C-E93A-DF4F-A202-36988D0C2332}" dt="2024-01-23T16:10:09.067" v="305" actId="165"/>
          <ac:spMkLst>
            <pc:docMk/>
            <pc:sldMk cId="2659107323" sldId="268"/>
            <ac:spMk id="35" creationId="{BB855B26-75CE-5C2D-ED42-0BE86876F6C2}"/>
          </ac:spMkLst>
        </pc:spChg>
        <pc:spChg chg="add del mod">
          <ac:chgData name="Joseph Stegemerten" userId="3faaf8d9-3a69-4c8b-b807-c4944e271286" providerId="ADAL" clId="{FBE33F8C-E93A-DF4F-A202-36988D0C2332}" dt="2024-01-23T16:53:29.632" v="444" actId="478"/>
          <ac:spMkLst>
            <pc:docMk/>
            <pc:sldMk cId="2659107323" sldId="268"/>
            <ac:spMk id="37" creationId="{B14CB161-3733-8E8F-EC03-19D993C413ED}"/>
          </ac:spMkLst>
        </pc:spChg>
        <pc:spChg chg="add mod">
          <ac:chgData name="Joseph Stegemerten" userId="3faaf8d9-3a69-4c8b-b807-c4944e271286" providerId="ADAL" clId="{FBE33F8C-E93A-DF4F-A202-36988D0C2332}" dt="2024-01-23T16:53:30.666" v="445"/>
          <ac:spMkLst>
            <pc:docMk/>
            <pc:sldMk cId="2659107323" sldId="268"/>
            <ac:spMk id="38" creationId="{D928CDC1-B0AC-23A8-AE93-C6162AB69007}"/>
          </ac:spMkLst>
        </pc:spChg>
        <pc:grpChg chg="add mod">
          <ac:chgData name="Joseph Stegemerten" userId="3faaf8d9-3a69-4c8b-b807-c4944e271286" providerId="ADAL" clId="{FBE33F8C-E93A-DF4F-A202-36988D0C2332}" dt="2024-01-22T22:08:58.867" v="239" actId="1076"/>
          <ac:grpSpMkLst>
            <pc:docMk/>
            <pc:sldMk cId="2659107323" sldId="268"/>
            <ac:grpSpMk id="7" creationId="{31072661-B404-3F6E-CD6B-2A4D87A3C222}"/>
          </ac:grpSpMkLst>
        </pc:grpChg>
        <pc:grpChg chg="add mod">
          <ac:chgData name="Joseph Stegemerten" userId="3faaf8d9-3a69-4c8b-b807-c4944e271286" providerId="ADAL" clId="{FBE33F8C-E93A-DF4F-A202-36988D0C2332}" dt="2024-01-23T16:10:09.067" v="305" actId="165"/>
          <ac:grpSpMkLst>
            <pc:docMk/>
            <pc:sldMk cId="2659107323" sldId="268"/>
            <ac:grpSpMk id="10" creationId="{A17654A1-DC04-4E7A-94D2-36B5B6866C85}"/>
          </ac:grpSpMkLst>
        </pc:grpChg>
        <pc:grpChg chg="mod">
          <ac:chgData name="Joseph Stegemerten" userId="3faaf8d9-3a69-4c8b-b807-c4944e271286" providerId="ADAL" clId="{FBE33F8C-E93A-DF4F-A202-36988D0C2332}" dt="2024-01-23T16:10:09.067" v="305" actId="165"/>
          <ac:grpSpMkLst>
            <pc:docMk/>
            <pc:sldMk cId="2659107323" sldId="268"/>
            <ac:grpSpMk id="12" creationId="{98736BC8-1B3F-3865-5860-6EE61DF65121}"/>
          </ac:grpSpMkLst>
        </pc:grpChg>
        <pc:grpChg chg="mod">
          <ac:chgData name="Joseph Stegemerten" userId="3faaf8d9-3a69-4c8b-b807-c4944e271286" providerId="ADAL" clId="{FBE33F8C-E93A-DF4F-A202-36988D0C2332}" dt="2024-01-23T16:10:09.067" v="305" actId="165"/>
          <ac:grpSpMkLst>
            <pc:docMk/>
            <pc:sldMk cId="2659107323" sldId="268"/>
            <ac:grpSpMk id="13" creationId="{D518364E-4866-D9B9-B9DA-08B87E033816}"/>
          </ac:grpSpMkLst>
        </pc:grpChg>
        <pc:grpChg chg="mod">
          <ac:chgData name="Joseph Stegemerten" userId="3faaf8d9-3a69-4c8b-b807-c4944e271286" providerId="ADAL" clId="{FBE33F8C-E93A-DF4F-A202-36988D0C2332}" dt="2024-01-23T16:10:09.067" v="305" actId="165"/>
          <ac:grpSpMkLst>
            <pc:docMk/>
            <pc:sldMk cId="2659107323" sldId="268"/>
            <ac:grpSpMk id="14" creationId="{22AE23A3-FC32-B8F1-4676-26555FC9B68A}"/>
          </ac:grpSpMkLst>
        </pc:grpChg>
        <pc:grpChg chg="mod">
          <ac:chgData name="Joseph Stegemerten" userId="3faaf8d9-3a69-4c8b-b807-c4944e271286" providerId="ADAL" clId="{FBE33F8C-E93A-DF4F-A202-36988D0C2332}" dt="2024-01-23T16:10:09.067" v="305" actId="165"/>
          <ac:grpSpMkLst>
            <pc:docMk/>
            <pc:sldMk cId="2659107323" sldId="268"/>
            <ac:grpSpMk id="16" creationId="{4F38EDC9-450D-E3A7-E6E9-5374E70E7FCA}"/>
          </ac:grpSpMkLst>
        </pc:grpChg>
        <pc:grpChg chg="mod">
          <ac:chgData name="Joseph Stegemerten" userId="3faaf8d9-3a69-4c8b-b807-c4944e271286" providerId="ADAL" clId="{FBE33F8C-E93A-DF4F-A202-36988D0C2332}" dt="2024-01-23T16:10:09.067" v="305" actId="165"/>
          <ac:grpSpMkLst>
            <pc:docMk/>
            <pc:sldMk cId="2659107323" sldId="268"/>
            <ac:grpSpMk id="17" creationId="{919B5D81-8326-2142-1E92-0E829404E387}"/>
          </ac:grpSpMkLst>
        </pc:grpChg>
        <pc:grpChg chg="mod">
          <ac:chgData name="Joseph Stegemerten" userId="3faaf8d9-3a69-4c8b-b807-c4944e271286" providerId="ADAL" clId="{FBE33F8C-E93A-DF4F-A202-36988D0C2332}" dt="2024-01-23T16:10:09.067" v="305" actId="165"/>
          <ac:grpSpMkLst>
            <pc:docMk/>
            <pc:sldMk cId="2659107323" sldId="268"/>
            <ac:grpSpMk id="22" creationId="{7BBBC967-E39B-E6F4-4103-D49189E8A646}"/>
          </ac:grpSpMkLst>
        </pc:grpChg>
        <pc:grpChg chg="mod">
          <ac:chgData name="Joseph Stegemerten" userId="3faaf8d9-3a69-4c8b-b807-c4944e271286" providerId="ADAL" clId="{FBE33F8C-E93A-DF4F-A202-36988D0C2332}" dt="2024-01-23T16:10:09.067" v="305" actId="165"/>
          <ac:grpSpMkLst>
            <pc:docMk/>
            <pc:sldMk cId="2659107323" sldId="268"/>
            <ac:grpSpMk id="23" creationId="{71F711DE-218E-4142-7E35-8F902E8659F9}"/>
          </ac:grpSpMkLst>
        </pc:grpChg>
        <pc:grpChg chg="add mod">
          <ac:chgData name="Joseph Stegemerten" userId="3faaf8d9-3a69-4c8b-b807-c4944e271286" providerId="ADAL" clId="{FBE33F8C-E93A-DF4F-A202-36988D0C2332}" dt="2024-01-23T16:10:09.067" v="305" actId="165"/>
          <ac:grpSpMkLst>
            <pc:docMk/>
            <pc:sldMk cId="2659107323" sldId="268"/>
            <ac:grpSpMk id="28" creationId="{7D242072-D096-1CF3-5EE4-D89F7F48448D}"/>
          </ac:grpSpMkLst>
        </pc:grpChg>
        <pc:grpChg chg="add del mod">
          <ac:chgData name="Joseph Stegemerten" userId="3faaf8d9-3a69-4c8b-b807-c4944e271286" providerId="ADAL" clId="{FBE33F8C-E93A-DF4F-A202-36988D0C2332}" dt="2024-01-23T16:07:27.707" v="274" actId="478"/>
          <ac:grpSpMkLst>
            <pc:docMk/>
            <pc:sldMk cId="2659107323" sldId="268"/>
            <ac:grpSpMk id="32" creationId="{967C278F-7808-6FF6-9542-E3B31346CFF0}"/>
          </ac:grpSpMkLst>
        </pc:grpChg>
        <pc:grpChg chg="add mod topLvl">
          <ac:chgData name="Joseph Stegemerten" userId="3faaf8d9-3a69-4c8b-b807-c4944e271286" providerId="ADAL" clId="{FBE33F8C-E93A-DF4F-A202-36988D0C2332}" dt="2024-01-23T16:10:09.067" v="305" actId="165"/>
          <ac:grpSpMkLst>
            <pc:docMk/>
            <pc:sldMk cId="2659107323" sldId="268"/>
            <ac:grpSpMk id="36" creationId="{EFC75E9E-CC38-07D4-E421-26EBDF52E696}"/>
          </ac:grpSpMkLst>
        </pc:grpChg>
        <pc:grpChg chg="add del mod">
          <ac:chgData name="Joseph Stegemerten" userId="3faaf8d9-3a69-4c8b-b807-c4944e271286" providerId="ADAL" clId="{FBE33F8C-E93A-DF4F-A202-36988D0C2332}" dt="2024-01-23T16:10:09.067" v="305" actId="165"/>
          <ac:grpSpMkLst>
            <pc:docMk/>
            <pc:sldMk cId="2659107323" sldId="268"/>
            <ac:grpSpMk id="38" creationId="{3A16B6B5-A15B-BB23-44DC-8340DC02C009}"/>
          </ac:grpSpMkLst>
        </pc:grpChg>
        <pc:grpChg chg="del">
          <ac:chgData name="Joseph Stegemerten" userId="3faaf8d9-3a69-4c8b-b807-c4944e271286" providerId="ADAL" clId="{FBE33F8C-E93A-DF4F-A202-36988D0C2332}" dt="2024-01-22T22:08:21.223" v="230" actId="478"/>
          <ac:grpSpMkLst>
            <pc:docMk/>
            <pc:sldMk cId="2659107323" sldId="268"/>
            <ac:grpSpMk id="58" creationId="{AE4C3E28-C225-F516-6E31-621D8BEA1E37}"/>
          </ac:grpSpMkLst>
        </pc:grpChg>
        <pc:grpChg chg="del">
          <ac:chgData name="Joseph Stegemerten" userId="3faaf8d9-3a69-4c8b-b807-c4944e271286" providerId="ADAL" clId="{FBE33F8C-E93A-DF4F-A202-36988D0C2332}" dt="2024-01-22T22:08:27.461" v="232" actId="478"/>
          <ac:grpSpMkLst>
            <pc:docMk/>
            <pc:sldMk cId="2659107323" sldId="268"/>
            <ac:grpSpMk id="92" creationId="{621F1A2C-E5B1-02A7-742F-FEB0E635D938}"/>
          </ac:grpSpMkLst>
        </pc:grpChg>
        <pc:graphicFrameChg chg="mod modGraphic">
          <ac:chgData name="Joseph Stegemerten" userId="3faaf8d9-3a69-4c8b-b807-c4944e271286" providerId="ADAL" clId="{FBE33F8C-E93A-DF4F-A202-36988D0C2332}" dt="2024-01-22T22:08:54.593" v="238" actId="14100"/>
          <ac:graphicFrameMkLst>
            <pc:docMk/>
            <pc:sldMk cId="2659107323" sldId="268"/>
            <ac:graphicFrameMk id="6" creationId="{50404CF2-E0CE-5E08-955B-F1052A3EB76F}"/>
          </ac:graphicFrameMkLst>
        </pc:graphicFrameChg>
        <pc:picChg chg="mod">
          <ac:chgData name="Joseph Stegemerten" userId="3faaf8d9-3a69-4c8b-b807-c4944e271286" providerId="ADAL" clId="{FBE33F8C-E93A-DF4F-A202-36988D0C2332}" dt="2024-01-22T22:07:32.324" v="220"/>
          <ac:picMkLst>
            <pc:docMk/>
            <pc:sldMk cId="2659107323" sldId="268"/>
            <ac:picMk id="9" creationId="{D93D6BE4-7DBF-B6F4-7DFB-20DD2CFBD49F}"/>
          </ac:picMkLst>
        </pc:picChg>
        <pc:picChg chg="mod">
          <ac:chgData name="Joseph Stegemerten" userId="3faaf8d9-3a69-4c8b-b807-c4944e271286" providerId="ADAL" clId="{FBE33F8C-E93A-DF4F-A202-36988D0C2332}" dt="2024-01-23T16:10:09.067" v="305" actId="165"/>
          <ac:picMkLst>
            <pc:docMk/>
            <pc:sldMk cId="2659107323" sldId="268"/>
            <ac:picMk id="30" creationId="{B0C40B88-0A5B-0A43-B072-6C4F1B2AD6FD}"/>
          </ac:picMkLst>
        </pc:picChg>
        <pc:picChg chg="add mod">
          <ac:chgData name="Joseph Stegemerten" userId="3faaf8d9-3a69-4c8b-b807-c4944e271286" providerId="ADAL" clId="{FBE33F8C-E93A-DF4F-A202-36988D0C2332}" dt="2024-01-23T16:10:18.374" v="309" actId="1076"/>
          <ac:picMkLst>
            <pc:docMk/>
            <pc:sldMk cId="2659107323" sldId="268"/>
            <ac:picMk id="32" creationId="{8996283E-ADFE-8A67-176C-E8F8443FE6A9}"/>
          </ac:picMkLst>
        </pc:picChg>
        <pc:picChg chg="del mod">
          <ac:chgData name="Joseph Stegemerten" userId="3faaf8d9-3a69-4c8b-b807-c4944e271286" providerId="ADAL" clId="{FBE33F8C-E93A-DF4F-A202-36988D0C2332}" dt="2024-01-23T16:07:27.707" v="274" actId="478"/>
          <ac:picMkLst>
            <pc:docMk/>
            <pc:sldMk cId="2659107323" sldId="268"/>
            <ac:picMk id="34" creationId="{7A02F8E7-FB37-66DF-A86B-E1BE8576FEE2}"/>
          </ac:picMkLst>
        </pc:picChg>
        <pc:picChg chg="add del mod topLvl">
          <ac:chgData name="Joseph Stegemerten" userId="3faaf8d9-3a69-4c8b-b807-c4944e271286" providerId="ADAL" clId="{FBE33F8C-E93A-DF4F-A202-36988D0C2332}" dt="2024-01-23T16:10:10.807" v="306" actId="478"/>
          <ac:picMkLst>
            <pc:docMk/>
            <pc:sldMk cId="2659107323" sldId="268"/>
            <ac:picMk id="37" creationId="{C7FAEFF8-9DD3-3251-1AC1-8377BF1E314D}"/>
          </ac:picMkLst>
        </pc:picChg>
      </pc:sldChg>
      <pc:sldMasterChg chg="delSldLayout modSldLayout">
        <pc:chgData name="Joseph Stegemerten" userId="3faaf8d9-3a69-4c8b-b807-c4944e271286" providerId="ADAL" clId="{FBE33F8C-E93A-DF4F-A202-36988D0C2332}" dt="2024-01-23T21:15:22.012" v="580" actId="207"/>
        <pc:sldMasterMkLst>
          <pc:docMk/>
          <pc:sldMasterMk cId="1703269725" sldId="2147483648"/>
        </pc:sldMasterMkLst>
        <pc:sldLayoutChg chg="del">
          <pc:chgData name="Joseph Stegemerten" userId="3faaf8d9-3a69-4c8b-b807-c4944e271286" providerId="ADAL" clId="{FBE33F8C-E93A-DF4F-A202-36988D0C2332}" dt="2024-01-23T16:56:57.657" v="473" actId="2696"/>
          <pc:sldLayoutMkLst>
            <pc:docMk/>
            <pc:sldMasterMk cId="1703269725" sldId="2147483648"/>
            <pc:sldLayoutMk cId="1956318335" sldId="2147483688"/>
          </pc:sldLayoutMkLst>
        </pc:sldLayoutChg>
        <pc:sldLayoutChg chg="addSp delSp modSp mod">
          <pc:chgData name="Joseph Stegemerten" userId="3faaf8d9-3a69-4c8b-b807-c4944e271286" providerId="ADAL" clId="{FBE33F8C-E93A-DF4F-A202-36988D0C2332}" dt="2024-01-23T21:15:22.012" v="580" actId="207"/>
          <pc:sldLayoutMkLst>
            <pc:docMk/>
            <pc:sldMasterMk cId="1703269725" sldId="2147483648"/>
            <pc:sldLayoutMk cId="101198533" sldId="2147483689"/>
          </pc:sldLayoutMkLst>
          <pc:spChg chg="del">
            <ac:chgData name="Joseph Stegemerten" userId="3faaf8d9-3a69-4c8b-b807-c4944e271286" providerId="ADAL" clId="{FBE33F8C-E93A-DF4F-A202-36988D0C2332}" dt="2024-01-23T16:56:09.120" v="463" actId="478"/>
            <ac:spMkLst>
              <pc:docMk/>
              <pc:sldMasterMk cId="1703269725" sldId="2147483648"/>
              <pc:sldLayoutMk cId="101198533" sldId="2147483689"/>
              <ac:spMk id="3" creationId="{AB7310B4-6044-354A-07EF-BBD01E758F3B}"/>
            </ac:spMkLst>
          </pc:spChg>
          <pc:spChg chg="mod">
            <ac:chgData name="Joseph Stegemerten" userId="3faaf8d9-3a69-4c8b-b807-c4944e271286" providerId="ADAL" clId="{FBE33F8C-E93A-DF4F-A202-36988D0C2332}" dt="2024-01-23T16:56:12.486" v="465" actId="14100"/>
            <ac:spMkLst>
              <pc:docMk/>
              <pc:sldMasterMk cId="1703269725" sldId="2147483648"/>
              <pc:sldLayoutMk cId="101198533" sldId="2147483689"/>
              <ac:spMk id="8" creationId="{07B042D5-94C7-8870-F8F9-A3A8811885E9}"/>
            </ac:spMkLst>
          </pc:spChg>
          <pc:spChg chg="del">
            <ac:chgData name="Joseph Stegemerten" userId="3faaf8d9-3a69-4c8b-b807-c4944e271286" providerId="ADAL" clId="{FBE33F8C-E93A-DF4F-A202-36988D0C2332}" dt="2024-01-23T16:56:10.355" v="464" actId="478"/>
            <ac:spMkLst>
              <pc:docMk/>
              <pc:sldMasterMk cId="1703269725" sldId="2147483648"/>
              <pc:sldLayoutMk cId="101198533" sldId="2147483689"/>
              <ac:spMk id="31" creationId="{37CBAF49-D174-47C6-8B34-BFED5395D740}"/>
            </ac:spMkLst>
          </pc:spChg>
          <pc:spChg chg="mod">
            <ac:chgData name="Joseph Stegemerten" userId="3faaf8d9-3a69-4c8b-b807-c4944e271286" providerId="ADAL" clId="{FBE33F8C-E93A-DF4F-A202-36988D0C2332}" dt="2024-01-23T21:15:22.012" v="580" actId="207"/>
            <ac:spMkLst>
              <pc:docMk/>
              <pc:sldMasterMk cId="1703269725" sldId="2147483648"/>
              <pc:sldLayoutMk cId="101198533" sldId="2147483689"/>
              <ac:spMk id="40" creationId="{4F1F8E95-3A37-469C-A360-0252332C1374}"/>
            </ac:spMkLst>
          </pc:spChg>
          <pc:picChg chg="add mod">
            <ac:chgData name="Joseph Stegemerten" userId="3faaf8d9-3a69-4c8b-b807-c4944e271286" providerId="ADAL" clId="{FBE33F8C-E93A-DF4F-A202-36988D0C2332}" dt="2024-01-23T16:56:17.240" v="467" actId="1076"/>
            <ac:picMkLst>
              <pc:docMk/>
              <pc:sldMasterMk cId="1703269725" sldId="2147483648"/>
              <pc:sldLayoutMk cId="101198533" sldId="2147483689"/>
              <ac:picMk id="4" creationId="{905497DE-B8AA-3927-5B7B-9BBBCA64F911}"/>
            </ac:picMkLst>
          </pc:picChg>
        </pc:sldLayoutChg>
        <pc:sldLayoutChg chg="del">
          <pc:chgData name="Joseph Stegemerten" userId="3faaf8d9-3a69-4c8b-b807-c4944e271286" providerId="ADAL" clId="{FBE33F8C-E93A-DF4F-A202-36988D0C2332}" dt="2024-01-23T16:56:58.823" v="475" actId="2696"/>
          <pc:sldLayoutMkLst>
            <pc:docMk/>
            <pc:sldMasterMk cId="1703269725" sldId="2147483648"/>
            <pc:sldLayoutMk cId="1942661300" sldId="2147483690"/>
          </pc:sldLayoutMkLst>
        </pc:sldLayoutChg>
        <pc:sldLayoutChg chg="del">
          <pc:chgData name="Joseph Stegemerten" userId="3faaf8d9-3a69-4c8b-b807-c4944e271286" providerId="ADAL" clId="{FBE33F8C-E93A-DF4F-A202-36988D0C2332}" dt="2024-01-23T16:56:58.388" v="474" actId="2696"/>
          <pc:sldLayoutMkLst>
            <pc:docMk/>
            <pc:sldMasterMk cId="1703269725" sldId="2147483648"/>
            <pc:sldLayoutMk cId="73964171" sldId="2147483691"/>
          </pc:sldLayoutMkLst>
        </pc:sldLayoutChg>
        <pc:sldLayoutChg chg="addSp delSp modSp mod">
          <pc:chgData name="Joseph Stegemerten" userId="3faaf8d9-3a69-4c8b-b807-c4944e271286" providerId="ADAL" clId="{FBE33F8C-E93A-DF4F-A202-36988D0C2332}" dt="2024-01-23T21:15:19.346" v="578" actId="207"/>
          <pc:sldLayoutMkLst>
            <pc:docMk/>
            <pc:sldMasterMk cId="1703269725" sldId="2147483648"/>
            <pc:sldLayoutMk cId="3390902479" sldId="2147483692"/>
          </pc:sldLayoutMkLst>
          <pc:spChg chg="del">
            <ac:chgData name="Joseph Stegemerten" userId="3faaf8d9-3a69-4c8b-b807-c4944e271286" providerId="ADAL" clId="{FBE33F8C-E93A-DF4F-A202-36988D0C2332}" dt="2024-01-23T16:45:03.404" v="315" actId="478"/>
            <ac:spMkLst>
              <pc:docMk/>
              <pc:sldMasterMk cId="1703269725" sldId="2147483648"/>
              <pc:sldLayoutMk cId="3390902479" sldId="2147483692"/>
              <ac:spMk id="3" creationId="{61F71B07-ACC6-5F02-A701-4FED5EA0484F}"/>
            </ac:spMkLst>
          </pc:spChg>
          <pc:spChg chg="mod">
            <ac:chgData name="Joseph Stegemerten" userId="3faaf8d9-3a69-4c8b-b807-c4944e271286" providerId="ADAL" clId="{FBE33F8C-E93A-DF4F-A202-36988D0C2332}" dt="2024-01-23T21:15:19.346" v="578" actId="207"/>
            <ac:spMkLst>
              <pc:docMk/>
              <pc:sldMasterMk cId="1703269725" sldId="2147483648"/>
              <pc:sldLayoutMk cId="3390902479" sldId="2147483692"/>
              <ac:spMk id="5" creationId="{CDEF9CB5-71C4-E43F-EF96-EEEC2B08FE2F}"/>
            </ac:spMkLst>
          </pc:spChg>
          <pc:spChg chg="mod">
            <ac:chgData name="Joseph Stegemerten" userId="3faaf8d9-3a69-4c8b-b807-c4944e271286" providerId="ADAL" clId="{FBE33F8C-E93A-DF4F-A202-36988D0C2332}" dt="2024-01-23T16:49:53.051" v="388" actId="14100"/>
            <ac:spMkLst>
              <pc:docMk/>
              <pc:sldMasterMk cId="1703269725" sldId="2147483648"/>
              <pc:sldLayoutMk cId="3390902479" sldId="2147483692"/>
              <ac:spMk id="6" creationId="{05FD0ABC-8351-3A0B-F2E5-DAF79E856BF7}"/>
            </ac:spMkLst>
          </pc:spChg>
          <pc:picChg chg="add del mod">
            <ac:chgData name="Joseph Stegemerten" userId="3faaf8d9-3a69-4c8b-b807-c4944e271286" providerId="ADAL" clId="{FBE33F8C-E93A-DF4F-A202-36988D0C2332}" dt="2024-01-23T16:46:00.941" v="317" actId="478"/>
            <ac:picMkLst>
              <pc:docMk/>
              <pc:sldMasterMk cId="1703269725" sldId="2147483648"/>
              <pc:sldLayoutMk cId="3390902479" sldId="2147483692"/>
              <ac:picMk id="4" creationId="{E93D117C-0D63-6938-CF10-E7A818BFA9B8}"/>
            </ac:picMkLst>
          </pc:picChg>
          <pc:picChg chg="add mod">
            <ac:chgData name="Joseph Stegemerten" userId="3faaf8d9-3a69-4c8b-b807-c4944e271286" providerId="ADAL" clId="{FBE33F8C-E93A-DF4F-A202-36988D0C2332}" dt="2024-01-23T16:50:20.723" v="391" actId="1035"/>
            <ac:picMkLst>
              <pc:docMk/>
              <pc:sldMasterMk cId="1703269725" sldId="2147483648"/>
              <pc:sldLayoutMk cId="3390902479" sldId="2147483692"/>
              <ac:picMk id="8" creationId="{2111E028-BE36-67AE-B120-D840073A5D62}"/>
            </ac:picMkLst>
          </pc:picChg>
          <pc:picChg chg="add del mod">
            <ac:chgData name="Joseph Stegemerten" userId="3faaf8d9-3a69-4c8b-b807-c4944e271286" providerId="ADAL" clId="{FBE33F8C-E93A-DF4F-A202-36988D0C2332}" dt="2024-01-23T16:49:39.864" v="385" actId="478"/>
            <ac:picMkLst>
              <pc:docMk/>
              <pc:sldMasterMk cId="1703269725" sldId="2147483648"/>
              <pc:sldLayoutMk cId="3390902479" sldId="2147483692"/>
              <ac:picMk id="11" creationId="{02D8C3CB-A18D-2F52-EA66-6D877DCA538F}"/>
            </ac:picMkLst>
          </pc:picChg>
        </pc:sldLayoutChg>
        <pc:sldLayoutChg chg="del">
          <pc:chgData name="Joseph Stegemerten" userId="3faaf8d9-3a69-4c8b-b807-c4944e271286" providerId="ADAL" clId="{FBE33F8C-E93A-DF4F-A202-36988D0C2332}" dt="2024-01-23T16:56:57.053" v="472" actId="2696"/>
          <pc:sldLayoutMkLst>
            <pc:docMk/>
            <pc:sldMasterMk cId="1703269725" sldId="2147483648"/>
            <pc:sldLayoutMk cId="591326420" sldId="2147483693"/>
          </pc:sldLayoutMkLst>
        </pc:sldLayoutChg>
      </pc:sldMasterChg>
    </pc:docChg>
  </pc:docChgLst>
  <pc:docChgLst>
    <pc:chgData name="Cassia Wells" userId="a6da94d1-ef31-4f9d-80a8-98c65890a03c" providerId="ADAL" clId="{BD1D6EEC-A18E-4B41-8E39-9D94BB3C77A9}"/>
    <pc:docChg chg="modSld">
      <pc:chgData name="Cassia Wells" userId="a6da94d1-ef31-4f9d-80a8-98c65890a03c" providerId="ADAL" clId="{BD1D6EEC-A18E-4B41-8E39-9D94BB3C77A9}" dt="2024-01-15T10:15:52.438" v="1" actId="404"/>
      <pc:docMkLst>
        <pc:docMk/>
      </pc:docMkLst>
      <pc:sldChg chg="modSp mod">
        <pc:chgData name="Cassia Wells" userId="a6da94d1-ef31-4f9d-80a8-98c65890a03c" providerId="ADAL" clId="{BD1D6EEC-A18E-4B41-8E39-9D94BB3C77A9}" dt="2024-01-15T10:15:52.438" v="1" actId="404"/>
        <pc:sldMkLst>
          <pc:docMk/>
          <pc:sldMk cId="366165314" sldId="256"/>
        </pc:sldMkLst>
        <pc:spChg chg="mod">
          <ac:chgData name="Cassia Wells" userId="a6da94d1-ef31-4f9d-80a8-98c65890a03c" providerId="ADAL" clId="{BD1D6EEC-A18E-4B41-8E39-9D94BB3C77A9}" dt="2024-01-15T10:15:52.438" v="1" actId="404"/>
          <ac:spMkLst>
            <pc:docMk/>
            <pc:sldMk cId="366165314" sldId="256"/>
            <ac:spMk id="2" creationId="{83838FC1-F6EA-0FF2-1186-8AA89C1773DE}"/>
          </ac:spMkLst>
        </pc:spChg>
      </pc:sldChg>
    </pc:docChg>
  </pc:docChgLst>
  <pc:docChgLst>
    <pc:chgData name="Joseph Stegemerten" userId="3faaf8d9-3a69-4c8b-b807-c4944e271286" providerId="ADAL" clId="{3DD60AFB-0E98-4941-8EFC-503323FBE52C}"/>
    <pc:docChg chg="custSel modSld">
      <pc:chgData name="Joseph Stegemerten" userId="3faaf8d9-3a69-4c8b-b807-c4944e271286" providerId="ADAL" clId="{3DD60AFB-0E98-4941-8EFC-503323FBE52C}" dt="2023-12-13T15:56:42.314" v="37" actId="20577"/>
      <pc:docMkLst>
        <pc:docMk/>
      </pc:docMkLst>
      <pc:sldChg chg="addSp delSp modSp mod modNotesTx">
        <pc:chgData name="Joseph Stegemerten" userId="3faaf8d9-3a69-4c8b-b807-c4944e271286" providerId="ADAL" clId="{3DD60AFB-0E98-4941-8EFC-503323FBE52C}" dt="2023-12-13T15:56:42.314" v="37" actId="20577"/>
        <pc:sldMkLst>
          <pc:docMk/>
          <pc:sldMk cId="366165314" sldId="256"/>
        </pc:sldMkLst>
        <pc:spChg chg="add del mod">
          <ac:chgData name="Joseph Stegemerten" userId="3faaf8d9-3a69-4c8b-b807-c4944e271286" providerId="ADAL" clId="{3DD60AFB-0E98-4941-8EFC-503323FBE52C}" dt="2023-12-13T15:55:21.290" v="15"/>
          <ac:spMkLst>
            <pc:docMk/>
            <pc:sldMk cId="366165314" sldId="256"/>
            <ac:spMk id="8" creationId="{A4091BF3-BD46-E8B7-D26B-AF6978790C9D}"/>
          </ac:spMkLst>
        </pc:spChg>
        <pc:spChg chg="add del mod">
          <ac:chgData name="Joseph Stegemerten" userId="3faaf8d9-3a69-4c8b-b807-c4944e271286" providerId="ADAL" clId="{3DD60AFB-0E98-4941-8EFC-503323FBE52C}" dt="2023-12-13T15:55:31.341" v="21"/>
          <ac:spMkLst>
            <pc:docMk/>
            <pc:sldMk cId="366165314" sldId="256"/>
            <ac:spMk id="12" creationId="{8B444E26-3786-1634-6E2B-0B36BA993DEE}"/>
          </ac:spMkLst>
        </pc:spChg>
        <pc:picChg chg="del">
          <ac:chgData name="Joseph Stegemerten" userId="3faaf8d9-3a69-4c8b-b807-c4944e271286" providerId="ADAL" clId="{3DD60AFB-0E98-4941-8EFC-503323FBE52C}" dt="2023-12-13T15:55:06.877" v="14" actId="478"/>
          <ac:picMkLst>
            <pc:docMk/>
            <pc:sldMk cId="366165314" sldId="256"/>
            <ac:picMk id="5" creationId="{46A7E6AC-4E92-2468-7F26-0D44F56E9221}"/>
          </ac:picMkLst>
        </pc:picChg>
        <pc:picChg chg="add del mod modCrop">
          <ac:chgData name="Joseph Stegemerten" userId="3faaf8d9-3a69-4c8b-b807-c4944e271286" providerId="ADAL" clId="{3DD60AFB-0E98-4941-8EFC-503323FBE52C}" dt="2023-12-13T15:55:26.264" v="19" actId="478"/>
          <ac:picMkLst>
            <pc:docMk/>
            <pc:sldMk cId="366165314" sldId="256"/>
            <ac:picMk id="6" creationId="{B92CEE82-50F6-BA1C-596D-C7E3CFCF6313}"/>
          </ac:picMkLst>
        </pc:picChg>
        <pc:picChg chg="add del mod">
          <ac:chgData name="Joseph Stegemerten" userId="3faaf8d9-3a69-4c8b-b807-c4944e271286" providerId="ADAL" clId="{3DD60AFB-0E98-4941-8EFC-503323FBE52C}" dt="2023-12-13T15:55:26.967" v="20" actId="478"/>
          <ac:picMkLst>
            <pc:docMk/>
            <pc:sldMk cId="366165314" sldId="256"/>
            <ac:picMk id="10" creationId="{FFFB9DAC-DAF1-DD19-55EE-A8E391784BFF}"/>
          </ac:picMkLst>
        </pc:picChg>
        <pc:picChg chg="add mod modCrop">
          <ac:chgData name="Joseph Stegemerten" userId="3faaf8d9-3a69-4c8b-b807-c4944e271286" providerId="ADAL" clId="{3DD60AFB-0E98-4941-8EFC-503323FBE52C}" dt="2023-12-13T15:55:47.134" v="25" actId="732"/>
          <ac:picMkLst>
            <pc:docMk/>
            <pc:sldMk cId="366165314" sldId="256"/>
            <ac:picMk id="14" creationId="{E9C9A4EC-63F3-22C1-F3E1-A377BE5CFF03}"/>
          </ac:picMkLst>
        </pc:picChg>
      </pc:sldChg>
      <pc:sldChg chg="addSp delSp modSp mod">
        <pc:chgData name="Joseph Stegemerten" userId="3faaf8d9-3a69-4c8b-b807-c4944e271286" providerId="ADAL" clId="{3DD60AFB-0E98-4941-8EFC-503323FBE52C}" dt="2023-12-13T15:27:34.462" v="5"/>
        <pc:sldMkLst>
          <pc:docMk/>
          <pc:sldMk cId="681283887" sldId="257"/>
        </pc:sldMkLst>
        <pc:spChg chg="add del mod">
          <ac:chgData name="Joseph Stegemerten" userId="3faaf8d9-3a69-4c8b-b807-c4944e271286" providerId="ADAL" clId="{3DD60AFB-0E98-4941-8EFC-503323FBE52C}" dt="2023-12-13T15:27:34.462" v="5"/>
          <ac:spMkLst>
            <pc:docMk/>
            <pc:sldMk cId="681283887" sldId="257"/>
            <ac:spMk id="2" creationId="{C766D217-2431-F259-8A13-04345DFEEA72}"/>
          </ac:spMkLst>
        </pc:spChg>
        <pc:spChg chg="add del mod">
          <ac:chgData name="Joseph Stegemerten" userId="3faaf8d9-3a69-4c8b-b807-c4944e271286" providerId="ADAL" clId="{3DD60AFB-0E98-4941-8EFC-503323FBE52C}" dt="2023-12-13T15:27:33.912" v="3"/>
          <ac:spMkLst>
            <pc:docMk/>
            <pc:sldMk cId="681283887" sldId="257"/>
            <ac:spMk id="3" creationId="{90345466-83A6-99D2-C1CC-F5DA3DEFDB68}"/>
          </ac:spMkLst>
        </pc:spChg>
      </pc:sldChg>
    </pc:docChg>
  </pc:docChgLst>
  <pc:docChgLst>
    <pc:chgData name="Cassia Wells" userId="a6da94d1-ef31-4f9d-80a8-98c65890a03c" providerId="ADAL" clId="{90E42599-D168-498D-8800-08EAEF784F2D}"/>
    <pc:docChg chg="undo custSel delSld modSld">
      <pc:chgData name="Cassia Wells" userId="a6da94d1-ef31-4f9d-80a8-98c65890a03c" providerId="ADAL" clId="{90E42599-D168-498D-8800-08EAEF784F2D}" dt="2024-01-15T08:41:04.293" v="1070" actId="27636"/>
      <pc:docMkLst>
        <pc:docMk/>
      </pc:docMkLst>
      <pc:sldChg chg="addSp delSp modSp mod addCm delCm modCm modNotesTx">
        <pc:chgData name="Cassia Wells" userId="a6da94d1-ef31-4f9d-80a8-98c65890a03c" providerId="ADAL" clId="{90E42599-D168-498D-8800-08EAEF784F2D}" dt="2024-01-15T07:18:21.623" v="650" actId="20577"/>
        <pc:sldMkLst>
          <pc:docMk/>
          <pc:sldMk cId="366165314" sldId="256"/>
        </pc:sldMkLst>
        <pc:spChg chg="mod">
          <ac:chgData name="Cassia Wells" userId="a6da94d1-ef31-4f9d-80a8-98c65890a03c" providerId="ADAL" clId="{90E42599-D168-498D-8800-08EAEF784F2D}" dt="2024-01-15T07:18:21.623" v="650" actId="20577"/>
          <ac:spMkLst>
            <pc:docMk/>
            <pc:sldMk cId="366165314" sldId="256"/>
            <ac:spMk id="2" creationId="{83838FC1-F6EA-0FF2-1186-8AA89C1773DE}"/>
          </ac:spMkLst>
        </pc:spChg>
        <pc:spChg chg="mod">
          <ac:chgData name="Cassia Wells" userId="a6da94d1-ef31-4f9d-80a8-98c65890a03c" providerId="ADAL" clId="{90E42599-D168-498D-8800-08EAEF784F2D}" dt="2024-01-05T11:05:44.730" v="424" actId="403"/>
          <ac:spMkLst>
            <pc:docMk/>
            <pc:sldMk cId="366165314" sldId="256"/>
            <ac:spMk id="3" creationId="{EEB83080-3F95-6FC4-E48C-C7B3F41CB324}"/>
          </ac:spMkLst>
        </pc:spChg>
        <pc:spChg chg="add del mod">
          <ac:chgData name="Cassia Wells" userId="a6da94d1-ef31-4f9d-80a8-98c65890a03c" providerId="ADAL" clId="{90E42599-D168-498D-8800-08EAEF784F2D}" dt="2024-01-10T13:45:28.962" v="639" actId="478"/>
          <ac:spMkLst>
            <pc:docMk/>
            <pc:sldMk cId="366165314" sldId="256"/>
            <ac:spMk id="5" creationId="{379E962A-F490-7D2C-10B5-723A6E86D82A}"/>
          </ac:spMkLst>
        </pc:spChg>
        <pc:spChg chg="add mod">
          <ac:chgData name="Cassia Wells" userId="a6da94d1-ef31-4f9d-80a8-98c65890a03c" providerId="ADAL" clId="{90E42599-D168-498D-8800-08EAEF784F2D}" dt="2024-01-10T13:45:43.110" v="643" actId="207"/>
          <ac:spMkLst>
            <pc:docMk/>
            <pc:sldMk cId="366165314" sldId="256"/>
            <ac:spMk id="6" creationId="{93825F33-F286-7163-B1BD-217891E94567}"/>
          </ac:spMkLst>
        </pc:spChg>
        <pc:spChg chg="del mod">
          <ac:chgData name="Cassia Wells" userId="a6da94d1-ef31-4f9d-80a8-98c65890a03c" providerId="ADAL" clId="{90E42599-D168-498D-8800-08EAEF784F2D}" dt="2024-01-10T13:45:33.531" v="641" actId="478"/>
          <ac:spMkLst>
            <pc:docMk/>
            <pc:sldMk cId="366165314" sldId="256"/>
            <ac:spMk id="9" creationId="{3A88A567-126A-F66D-A2A6-9FA7298CFF93}"/>
          </ac:spMkLst>
        </pc:spChg>
        <pc:picChg chg="add del mod ord">
          <ac:chgData name="Cassia Wells" userId="a6da94d1-ef31-4f9d-80a8-98c65890a03c" providerId="ADAL" clId="{90E42599-D168-498D-8800-08EAEF784F2D}" dt="2024-01-10T13:50:13.908" v="649" actId="1076"/>
          <ac:picMkLst>
            <pc:docMk/>
            <pc:sldMk cId="366165314" sldId="256"/>
            <ac:picMk id="7" creationId="{35D05076-DD66-B9C2-01DA-D8F228FF0503}"/>
          </ac:picMkLst>
        </pc:picChg>
        <pc:extLst>
          <p:ext xmlns:p="http://schemas.openxmlformats.org/presentationml/2006/main" uri="{D6D511B9-2390-475A-947B-AFAB55BFBCF1}">
            <pc226:cmChg xmlns:pc226="http://schemas.microsoft.com/office/powerpoint/2022/06/main/command" chg="add del">
              <pc226:chgData name="Cassia Wells" userId="a6da94d1-ef31-4f9d-80a8-98c65890a03c" providerId="ADAL" clId="{90E42599-D168-498D-8800-08EAEF784F2D}" dt="2024-01-05T10:44:09.754" v="1"/>
              <pc2:cmMkLst xmlns:pc2="http://schemas.microsoft.com/office/powerpoint/2019/9/main/command">
                <pc:docMk/>
                <pc:sldMk cId="366165314" sldId="256"/>
                <pc2:cmMk id="{96FFEB60-1A9E-485E-85DF-D109D7F8AC8B}"/>
              </pc2:cmMkLst>
            </pc226:cmChg>
            <pc226:cmChg xmlns:pc226="http://schemas.microsoft.com/office/powerpoint/2022/06/main/command" chg="add del mod">
              <pc226:chgData name="Cassia Wells" userId="a6da94d1-ef31-4f9d-80a8-98c65890a03c" providerId="ADAL" clId="{90E42599-D168-498D-8800-08EAEF784F2D}" dt="2024-01-09T13:02:01.309" v="583"/>
              <pc2:cmMkLst xmlns:pc2="http://schemas.microsoft.com/office/powerpoint/2019/9/main/command">
                <pc:docMk/>
                <pc:sldMk cId="366165314" sldId="256"/>
                <pc2:cmMk id="{E8BB68A3-76A1-4B49-A740-CA753C285736}"/>
              </pc2:cmMkLst>
            </pc226:cmChg>
          </p:ext>
        </pc:extLst>
      </pc:sldChg>
      <pc:sldChg chg="addSp modSp mod">
        <pc:chgData name="Cassia Wells" userId="a6da94d1-ef31-4f9d-80a8-98c65890a03c" providerId="ADAL" clId="{90E42599-D168-498D-8800-08EAEF784F2D}" dt="2024-01-15T07:46:10.701" v="715" actId="1076"/>
        <pc:sldMkLst>
          <pc:docMk/>
          <pc:sldMk cId="681283887" sldId="257"/>
        </pc:sldMkLst>
        <pc:spChg chg="add mod">
          <ac:chgData name="Cassia Wells" userId="a6da94d1-ef31-4f9d-80a8-98c65890a03c" providerId="ADAL" clId="{90E42599-D168-498D-8800-08EAEF784F2D}" dt="2024-01-15T07:46:10.701" v="715" actId="1076"/>
          <ac:spMkLst>
            <pc:docMk/>
            <pc:sldMk cId="681283887" sldId="257"/>
            <ac:spMk id="2" creationId="{39F42E27-8247-4375-8001-59E70E7B27CE}"/>
          </ac:spMkLst>
        </pc:spChg>
        <pc:spChg chg="mod">
          <ac:chgData name="Cassia Wells" userId="a6da94d1-ef31-4f9d-80a8-98c65890a03c" providerId="ADAL" clId="{90E42599-D168-498D-8800-08EAEF784F2D}" dt="2024-01-05T11:06:56.938" v="446" actId="122"/>
          <ac:spMkLst>
            <pc:docMk/>
            <pc:sldMk cId="681283887" sldId="257"/>
            <ac:spMk id="11" creationId="{0C54AD8E-7FD5-6443-8F80-DAA20D1BAD92}"/>
          </ac:spMkLst>
        </pc:spChg>
        <pc:graphicFrameChg chg="modGraphic">
          <ac:chgData name="Cassia Wells" userId="a6da94d1-ef31-4f9d-80a8-98c65890a03c" providerId="ADAL" clId="{90E42599-D168-498D-8800-08EAEF784F2D}" dt="2024-01-15T07:19:21.478" v="662" actId="20577"/>
          <ac:graphicFrameMkLst>
            <pc:docMk/>
            <pc:sldMk cId="681283887" sldId="257"/>
            <ac:graphicFrameMk id="15" creationId="{1D6130A9-7776-BCFF-6AD0-9B1254864F36}"/>
          </ac:graphicFrameMkLst>
        </pc:graphicFrameChg>
      </pc:sldChg>
      <pc:sldChg chg="modSp mod">
        <pc:chgData name="Cassia Wells" userId="a6da94d1-ef31-4f9d-80a8-98c65890a03c" providerId="ADAL" clId="{90E42599-D168-498D-8800-08EAEF784F2D}" dt="2024-01-15T07:20:59.804" v="669" actId="403"/>
        <pc:sldMkLst>
          <pc:docMk/>
          <pc:sldMk cId="2776004926" sldId="258"/>
        </pc:sldMkLst>
        <pc:spChg chg="mod">
          <ac:chgData name="Cassia Wells" userId="a6da94d1-ef31-4f9d-80a8-98c65890a03c" providerId="ADAL" clId="{90E42599-D168-498D-8800-08EAEF784F2D}" dt="2024-01-05T11:21:18.186" v="579" actId="122"/>
          <ac:spMkLst>
            <pc:docMk/>
            <pc:sldMk cId="2776004926" sldId="258"/>
            <ac:spMk id="3" creationId="{C8D1F900-1E97-6DEE-6F9D-41D9D6830130}"/>
          </ac:spMkLst>
        </pc:spChg>
        <pc:spChg chg="mod">
          <ac:chgData name="Cassia Wells" userId="a6da94d1-ef31-4f9d-80a8-98c65890a03c" providerId="ADAL" clId="{90E42599-D168-498D-8800-08EAEF784F2D}" dt="2024-01-15T07:20:41.692" v="665" actId="1076"/>
          <ac:spMkLst>
            <pc:docMk/>
            <pc:sldMk cId="2776004926" sldId="258"/>
            <ac:spMk id="13" creationId="{90827366-F0A0-19B7-94E9-6D6C2E6B1F09}"/>
          </ac:spMkLst>
        </pc:spChg>
        <pc:spChg chg="mod">
          <ac:chgData name="Cassia Wells" userId="a6da94d1-ef31-4f9d-80a8-98c65890a03c" providerId="ADAL" clId="{90E42599-D168-498D-8800-08EAEF784F2D}" dt="2024-01-15T07:20:45.148" v="666" actId="1076"/>
          <ac:spMkLst>
            <pc:docMk/>
            <pc:sldMk cId="2776004926" sldId="258"/>
            <ac:spMk id="19" creationId="{348413EB-42E8-2C9A-042D-02F8ABAD4EB4}"/>
          </ac:spMkLst>
        </pc:spChg>
        <pc:spChg chg="mod">
          <ac:chgData name="Cassia Wells" userId="a6da94d1-ef31-4f9d-80a8-98c65890a03c" providerId="ADAL" clId="{90E42599-D168-498D-8800-08EAEF784F2D}" dt="2024-01-15T07:20:49.573" v="667" actId="1076"/>
          <ac:spMkLst>
            <pc:docMk/>
            <pc:sldMk cId="2776004926" sldId="258"/>
            <ac:spMk id="20" creationId="{31DFFE06-6FCB-E185-0FF3-2BC0642CD2DF}"/>
          </ac:spMkLst>
        </pc:spChg>
        <pc:spChg chg="mod">
          <ac:chgData name="Cassia Wells" userId="a6da94d1-ef31-4f9d-80a8-98c65890a03c" providerId="ADAL" clId="{90E42599-D168-498D-8800-08EAEF784F2D}" dt="2024-01-15T07:20:51.612" v="668" actId="1076"/>
          <ac:spMkLst>
            <pc:docMk/>
            <pc:sldMk cId="2776004926" sldId="258"/>
            <ac:spMk id="21" creationId="{2CBD3AAB-7071-F565-198F-CFEEA7430E83}"/>
          </ac:spMkLst>
        </pc:spChg>
        <pc:graphicFrameChg chg="modGraphic">
          <ac:chgData name="Cassia Wells" userId="a6da94d1-ef31-4f9d-80a8-98c65890a03c" providerId="ADAL" clId="{90E42599-D168-498D-8800-08EAEF784F2D}" dt="2024-01-15T07:20:59.804" v="669" actId="403"/>
          <ac:graphicFrameMkLst>
            <pc:docMk/>
            <pc:sldMk cId="2776004926" sldId="258"/>
            <ac:graphicFrameMk id="12" creationId="{40254C7A-A5A0-7953-3B66-04DE91551632}"/>
          </ac:graphicFrameMkLst>
        </pc:graphicFrameChg>
      </pc:sldChg>
      <pc:sldChg chg="addSp modSp mod">
        <pc:chgData name="Cassia Wells" userId="a6da94d1-ef31-4f9d-80a8-98c65890a03c" providerId="ADAL" clId="{90E42599-D168-498D-8800-08EAEF784F2D}" dt="2024-01-15T07:40:59.951" v="712" actId="404"/>
        <pc:sldMkLst>
          <pc:docMk/>
          <pc:sldMk cId="3927355165" sldId="259"/>
        </pc:sldMkLst>
        <pc:spChg chg="mod">
          <ac:chgData name="Cassia Wells" userId="a6da94d1-ef31-4f9d-80a8-98c65890a03c" providerId="ADAL" clId="{90E42599-D168-498D-8800-08EAEF784F2D}" dt="2024-01-15T07:40:04.149" v="704" actId="14100"/>
          <ac:spMkLst>
            <pc:docMk/>
            <pc:sldMk cId="3927355165" sldId="259"/>
            <ac:spMk id="2" creationId="{C099A776-2011-6AF6-4FA4-932BC0F48D22}"/>
          </ac:spMkLst>
        </pc:spChg>
        <pc:spChg chg="mod">
          <ac:chgData name="Cassia Wells" userId="a6da94d1-ef31-4f9d-80a8-98c65890a03c" providerId="ADAL" clId="{90E42599-D168-498D-8800-08EAEF784F2D}" dt="2024-01-05T11:06:52.644" v="445" actId="122"/>
          <ac:spMkLst>
            <pc:docMk/>
            <pc:sldMk cId="3927355165" sldId="259"/>
            <ac:spMk id="3" creationId="{30367043-8233-0F0B-29B1-4B19C24CC6D0}"/>
          </ac:spMkLst>
        </pc:spChg>
        <pc:spChg chg="mod">
          <ac:chgData name="Cassia Wells" userId="a6da94d1-ef31-4f9d-80a8-98c65890a03c" providerId="ADAL" clId="{90E42599-D168-498D-8800-08EAEF784F2D}" dt="2024-01-15T07:40:59.951" v="712" actId="404"/>
          <ac:spMkLst>
            <pc:docMk/>
            <pc:sldMk cId="3927355165" sldId="259"/>
            <ac:spMk id="6" creationId="{E33F8E9E-26DC-C0AD-C8B2-8CBC15906707}"/>
          </ac:spMkLst>
        </pc:spChg>
        <pc:spChg chg="add mod">
          <ac:chgData name="Cassia Wells" userId="a6da94d1-ef31-4f9d-80a8-98c65890a03c" providerId="ADAL" clId="{90E42599-D168-498D-8800-08EAEF784F2D}" dt="2024-01-15T07:37:32.070" v="686" actId="404"/>
          <ac:spMkLst>
            <pc:docMk/>
            <pc:sldMk cId="3927355165" sldId="259"/>
            <ac:spMk id="8" creationId="{644840E7-7727-F4F6-63A2-241C108007CF}"/>
          </ac:spMkLst>
        </pc:spChg>
        <pc:picChg chg="mod">
          <ac:chgData name="Cassia Wells" userId="a6da94d1-ef31-4f9d-80a8-98c65890a03c" providerId="ADAL" clId="{90E42599-D168-498D-8800-08EAEF784F2D}" dt="2024-01-15T07:40:48.700" v="711" actId="1076"/>
          <ac:picMkLst>
            <pc:docMk/>
            <pc:sldMk cId="3927355165" sldId="259"/>
            <ac:picMk id="5" creationId="{A325CF3F-72C7-252C-720D-008F687CD92F}"/>
          </ac:picMkLst>
        </pc:picChg>
      </pc:sldChg>
      <pc:sldChg chg="addSp modSp mod">
        <pc:chgData name="Cassia Wells" userId="a6da94d1-ef31-4f9d-80a8-98c65890a03c" providerId="ADAL" clId="{90E42599-D168-498D-8800-08EAEF784F2D}" dt="2024-01-15T07:46:16.204" v="716" actId="1076"/>
        <pc:sldMkLst>
          <pc:docMk/>
          <pc:sldMk cId="1279625587" sldId="260"/>
        </pc:sldMkLst>
        <pc:spChg chg="mod">
          <ac:chgData name="Cassia Wells" userId="a6da94d1-ef31-4f9d-80a8-98c65890a03c" providerId="ADAL" clId="{90E42599-D168-498D-8800-08EAEF784F2D}" dt="2024-01-05T10:52:56.723" v="245" actId="20577"/>
          <ac:spMkLst>
            <pc:docMk/>
            <pc:sldMk cId="1279625587" sldId="260"/>
            <ac:spMk id="2" creationId="{B316BC74-97F5-E217-7077-45B47C0C91D9}"/>
          </ac:spMkLst>
        </pc:spChg>
        <pc:spChg chg="mod">
          <ac:chgData name="Cassia Wells" userId="a6da94d1-ef31-4f9d-80a8-98c65890a03c" providerId="ADAL" clId="{90E42599-D168-498D-8800-08EAEF784F2D}" dt="2024-01-05T11:06:46.225" v="444" actId="122"/>
          <ac:spMkLst>
            <pc:docMk/>
            <pc:sldMk cId="1279625587" sldId="260"/>
            <ac:spMk id="3" creationId="{963B83B7-AEE3-1513-12BC-4765927A8204}"/>
          </ac:spMkLst>
        </pc:spChg>
        <pc:spChg chg="add mod">
          <ac:chgData name="Cassia Wells" userId="a6da94d1-ef31-4f9d-80a8-98c65890a03c" providerId="ADAL" clId="{90E42599-D168-498D-8800-08EAEF784F2D}" dt="2024-01-15T07:46:16.204" v="716" actId="1076"/>
          <ac:spMkLst>
            <pc:docMk/>
            <pc:sldMk cId="1279625587" sldId="260"/>
            <ac:spMk id="5" creationId="{58DA0114-8485-4834-6D86-F6F1A290520D}"/>
          </ac:spMkLst>
        </pc:spChg>
      </pc:sldChg>
      <pc:sldChg chg="addSp modSp mod">
        <pc:chgData name="Cassia Wells" userId="a6da94d1-ef31-4f9d-80a8-98c65890a03c" providerId="ADAL" clId="{90E42599-D168-498D-8800-08EAEF784F2D}" dt="2024-01-15T07:58:19.694" v="731" actId="207"/>
        <pc:sldMkLst>
          <pc:docMk/>
          <pc:sldMk cId="429189496" sldId="261"/>
        </pc:sldMkLst>
        <pc:spChg chg="mod">
          <ac:chgData name="Cassia Wells" userId="a6da94d1-ef31-4f9d-80a8-98c65890a03c" providerId="ADAL" clId="{90E42599-D168-498D-8800-08EAEF784F2D}" dt="2024-01-15T07:46:53.193" v="719" actId="20577"/>
          <ac:spMkLst>
            <pc:docMk/>
            <pc:sldMk cId="429189496" sldId="261"/>
            <ac:spMk id="2" creationId="{AFADF0AF-14FF-9A43-FB42-92B6364BE6CF}"/>
          </ac:spMkLst>
        </pc:spChg>
        <pc:spChg chg="mod">
          <ac:chgData name="Cassia Wells" userId="a6da94d1-ef31-4f9d-80a8-98c65890a03c" providerId="ADAL" clId="{90E42599-D168-498D-8800-08EAEF784F2D}" dt="2024-01-05T11:06:40.485" v="443" actId="122"/>
          <ac:spMkLst>
            <pc:docMk/>
            <pc:sldMk cId="429189496" sldId="261"/>
            <ac:spMk id="3" creationId="{4DEB94E5-5340-48BC-3C51-40D6199CEEB2}"/>
          </ac:spMkLst>
        </pc:spChg>
        <pc:spChg chg="mod">
          <ac:chgData name="Cassia Wells" userId="a6da94d1-ef31-4f9d-80a8-98c65890a03c" providerId="ADAL" clId="{90E42599-D168-498D-8800-08EAEF784F2D}" dt="2024-01-05T11:10:35.796" v="479" actId="1076"/>
          <ac:spMkLst>
            <pc:docMk/>
            <pc:sldMk cId="429189496" sldId="261"/>
            <ac:spMk id="5" creationId="{B3FC4339-2FF4-9475-9514-B440E234C9F9}"/>
          </ac:spMkLst>
        </pc:spChg>
        <pc:spChg chg="add mod">
          <ac:chgData name="Cassia Wells" userId="a6da94d1-ef31-4f9d-80a8-98c65890a03c" providerId="ADAL" clId="{90E42599-D168-498D-8800-08EAEF784F2D}" dt="2024-01-15T07:58:19.694" v="731" actId="207"/>
          <ac:spMkLst>
            <pc:docMk/>
            <pc:sldMk cId="429189496" sldId="261"/>
            <ac:spMk id="6" creationId="{170D77D6-6039-A5F3-8681-7D86A0941E05}"/>
          </ac:spMkLst>
        </pc:spChg>
      </pc:sldChg>
      <pc:sldChg chg="modSp mod">
        <pc:chgData name="Cassia Wells" userId="a6da94d1-ef31-4f9d-80a8-98c65890a03c" providerId="ADAL" clId="{90E42599-D168-498D-8800-08EAEF784F2D}" dt="2024-01-15T07:58:00.288" v="730" actId="1076"/>
        <pc:sldMkLst>
          <pc:docMk/>
          <pc:sldMk cId="1960513740" sldId="262"/>
        </pc:sldMkLst>
        <pc:spChg chg="mod">
          <ac:chgData name="Cassia Wells" userId="a6da94d1-ef31-4f9d-80a8-98c65890a03c" providerId="ADAL" clId="{90E42599-D168-498D-8800-08EAEF784F2D}" dt="2024-01-15T07:57:16.104" v="722" actId="14100"/>
          <ac:spMkLst>
            <pc:docMk/>
            <pc:sldMk cId="1960513740" sldId="262"/>
            <ac:spMk id="3" creationId="{E9412C8F-7F08-82A6-B629-7C8216BB2721}"/>
          </ac:spMkLst>
        </pc:spChg>
        <pc:grpChg chg="mod">
          <ac:chgData name="Cassia Wells" userId="a6da94d1-ef31-4f9d-80a8-98c65890a03c" providerId="ADAL" clId="{90E42599-D168-498D-8800-08EAEF784F2D}" dt="2024-01-15T07:58:00.288" v="730" actId="1076"/>
          <ac:grpSpMkLst>
            <pc:docMk/>
            <pc:sldMk cId="1960513740" sldId="262"/>
            <ac:grpSpMk id="17" creationId="{4AD81381-69F6-1E19-C6D2-1EBD295A1370}"/>
          </ac:grpSpMkLst>
        </pc:grpChg>
        <pc:graphicFrameChg chg="mod modGraphic">
          <ac:chgData name="Cassia Wells" userId="a6da94d1-ef31-4f9d-80a8-98c65890a03c" providerId="ADAL" clId="{90E42599-D168-498D-8800-08EAEF784F2D}" dt="2024-01-15T07:57:44.269" v="727" actId="404"/>
          <ac:graphicFrameMkLst>
            <pc:docMk/>
            <pc:sldMk cId="1960513740" sldId="262"/>
            <ac:graphicFrameMk id="6" creationId="{8418EFF5-BB73-E407-BF0D-3A3CC47E53AA}"/>
          </ac:graphicFrameMkLst>
        </pc:graphicFrameChg>
        <pc:picChg chg="mod">
          <ac:chgData name="Cassia Wells" userId="a6da94d1-ef31-4f9d-80a8-98c65890a03c" providerId="ADAL" clId="{90E42599-D168-498D-8800-08EAEF784F2D}" dt="2024-01-15T07:57:58.396" v="729" actId="1076"/>
          <ac:picMkLst>
            <pc:docMk/>
            <pc:sldMk cId="1960513740" sldId="262"/>
            <ac:picMk id="32" creationId="{C91B24A7-1185-D96D-E22E-5F2B400C1CE6}"/>
          </ac:picMkLst>
        </pc:picChg>
        <pc:picChg chg="mod">
          <ac:chgData name="Cassia Wells" userId="a6da94d1-ef31-4f9d-80a8-98c65890a03c" providerId="ADAL" clId="{90E42599-D168-498D-8800-08EAEF784F2D}" dt="2024-01-15T07:57:54.173" v="728" actId="1076"/>
          <ac:picMkLst>
            <pc:docMk/>
            <pc:sldMk cId="1960513740" sldId="262"/>
            <ac:picMk id="33" creationId="{4AAB2998-D122-D575-66AF-94F5C2AFD8EA}"/>
          </ac:picMkLst>
        </pc:picChg>
      </pc:sldChg>
      <pc:sldChg chg="addSp modSp mod">
        <pc:chgData name="Cassia Wells" userId="a6da94d1-ef31-4f9d-80a8-98c65890a03c" providerId="ADAL" clId="{90E42599-D168-498D-8800-08EAEF784F2D}" dt="2024-01-15T08:38:56.740" v="1022" actId="1076"/>
        <pc:sldMkLst>
          <pc:docMk/>
          <pc:sldMk cId="2480846035" sldId="263"/>
        </pc:sldMkLst>
        <pc:spChg chg="mod">
          <ac:chgData name="Cassia Wells" userId="a6da94d1-ef31-4f9d-80a8-98c65890a03c" providerId="ADAL" clId="{90E42599-D168-498D-8800-08EAEF784F2D}" dt="2024-01-15T08:05:54.999" v="885" actId="20577"/>
          <ac:spMkLst>
            <pc:docMk/>
            <pc:sldMk cId="2480846035" sldId="263"/>
            <ac:spMk id="2" creationId="{122E37B0-DC1F-AFBB-CB7D-D15B14EA366C}"/>
          </ac:spMkLst>
        </pc:spChg>
        <pc:spChg chg="mod">
          <ac:chgData name="Cassia Wells" userId="a6da94d1-ef31-4f9d-80a8-98c65890a03c" providerId="ADAL" clId="{90E42599-D168-498D-8800-08EAEF784F2D}" dt="2024-01-15T08:38:56.740" v="1022" actId="1076"/>
          <ac:spMkLst>
            <pc:docMk/>
            <pc:sldMk cId="2480846035" sldId="263"/>
            <ac:spMk id="3" creationId="{139D45DA-4AAC-FE57-C793-07A70896C9E7}"/>
          </ac:spMkLst>
        </pc:spChg>
        <pc:spChg chg="add mod">
          <ac:chgData name="Cassia Wells" userId="a6da94d1-ef31-4f9d-80a8-98c65890a03c" providerId="ADAL" clId="{90E42599-D168-498D-8800-08EAEF784F2D}" dt="2024-01-15T08:00:57.669" v="777" actId="1076"/>
          <ac:spMkLst>
            <pc:docMk/>
            <pc:sldMk cId="2480846035" sldId="263"/>
            <ac:spMk id="13" creationId="{1D8AF0A5-C453-9B91-EEB7-BB680F0948E7}"/>
          </ac:spMkLst>
        </pc:spChg>
      </pc:sldChg>
      <pc:sldChg chg="addSp modSp mod">
        <pc:chgData name="Cassia Wells" userId="a6da94d1-ef31-4f9d-80a8-98c65890a03c" providerId="ADAL" clId="{90E42599-D168-498D-8800-08EAEF784F2D}" dt="2024-01-15T08:41:04.293" v="1070" actId="27636"/>
        <pc:sldMkLst>
          <pc:docMk/>
          <pc:sldMk cId="2751287882" sldId="264"/>
        </pc:sldMkLst>
        <pc:spChg chg="mod">
          <ac:chgData name="Cassia Wells" userId="a6da94d1-ef31-4f9d-80a8-98c65890a03c" providerId="ADAL" clId="{90E42599-D168-498D-8800-08EAEF784F2D}" dt="2024-01-15T08:41:04.293" v="1070" actId="27636"/>
          <ac:spMkLst>
            <pc:docMk/>
            <pc:sldMk cId="2751287882" sldId="264"/>
            <ac:spMk id="2" creationId="{122E37B0-DC1F-AFBB-CB7D-D15B14EA366C}"/>
          </ac:spMkLst>
        </pc:spChg>
        <pc:spChg chg="mod">
          <ac:chgData name="Cassia Wells" userId="a6da94d1-ef31-4f9d-80a8-98c65890a03c" providerId="ADAL" clId="{90E42599-D168-498D-8800-08EAEF784F2D}" dt="2024-01-15T08:38:50.773" v="1021" actId="1076"/>
          <ac:spMkLst>
            <pc:docMk/>
            <pc:sldMk cId="2751287882" sldId="264"/>
            <ac:spMk id="3" creationId="{139D45DA-4AAC-FE57-C793-07A70896C9E7}"/>
          </ac:spMkLst>
        </pc:spChg>
        <pc:spChg chg="mod">
          <ac:chgData name="Cassia Wells" userId="a6da94d1-ef31-4f9d-80a8-98c65890a03c" providerId="ADAL" clId="{90E42599-D168-498D-8800-08EAEF784F2D}" dt="2024-01-15T08:38:03.206" v="1014" actId="1076"/>
          <ac:spMkLst>
            <pc:docMk/>
            <pc:sldMk cId="2751287882" sldId="264"/>
            <ac:spMk id="5" creationId="{4DA62769-A3AC-3313-B458-3C864AF1E492}"/>
          </ac:spMkLst>
        </pc:spChg>
        <pc:spChg chg="add mod">
          <ac:chgData name="Cassia Wells" userId="a6da94d1-ef31-4f9d-80a8-98c65890a03c" providerId="ADAL" clId="{90E42599-D168-498D-8800-08EAEF784F2D}" dt="2024-01-15T08:02:10.645" v="782" actId="1076"/>
          <ac:spMkLst>
            <pc:docMk/>
            <pc:sldMk cId="2751287882" sldId="264"/>
            <ac:spMk id="6" creationId="{9A9DEB98-CC1E-9A07-AD63-6609312C2213}"/>
          </ac:spMkLst>
        </pc:spChg>
      </pc:sldChg>
      <pc:sldChg chg="addSp delSp modSp mod">
        <pc:chgData name="Cassia Wells" userId="a6da94d1-ef31-4f9d-80a8-98c65890a03c" providerId="ADAL" clId="{90E42599-D168-498D-8800-08EAEF784F2D}" dt="2024-01-15T08:39:01.740" v="1023" actId="1076"/>
        <pc:sldMkLst>
          <pc:docMk/>
          <pc:sldMk cId="3651635631" sldId="265"/>
        </pc:sldMkLst>
        <pc:spChg chg="mod">
          <ac:chgData name="Cassia Wells" userId="a6da94d1-ef31-4f9d-80a8-98c65890a03c" providerId="ADAL" clId="{90E42599-D168-498D-8800-08EAEF784F2D}" dt="2024-01-15T08:07:09.658" v="959" actId="20577"/>
          <ac:spMkLst>
            <pc:docMk/>
            <pc:sldMk cId="3651635631" sldId="265"/>
            <ac:spMk id="2" creationId="{122E37B0-DC1F-AFBB-CB7D-D15B14EA366C}"/>
          </ac:spMkLst>
        </pc:spChg>
        <pc:spChg chg="mod">
          <ac:chgData name="Cassia Wells" userId="a6da94d1-ef31-4f9d-80a8-98c65890a03c" providerId="ADAL" clId="{90E42599-D168-498D-8800-08EAEF784F2D}" dt="2024-01-15T08:39:01.740" v="1023" actId="1076"/>
          <ac:spMkLst>
            <pc:docMk/>
            <pc:sldMk cId="3651635631" sldId="265"/>
            <ac:spMk id="3" creationId="{139D45DA-4AAC-FE57-C793-07A70896C9E7}"/>
          </ac:spMkLst>
        </pc:spChg>
        <pc:spChg chg="add del mod">
          <ac:chgData name="Cassia Wells" userId="a6da94d1-ef31-4f9d-80a8-98c65890a03c" providerId="ADAL" clId="{90E42599-D168-498D-8800-08EAEF784F2D}" dt="2024-01-15T08:04:36.580" v="857" actId="478"/>
          <ac:spMkLst>
            <pc:docMk/>
            <pc:sldMk cId="3651635631" sldId="265"/>
            <ac:spMk id="7" creationId="{7F4ECE68-8034-6122-A97D-E659F7FC2F7B}"/>
          </ac:spMkLst>
        </pc:spChg>
      </pc:sldChg>
      <pc:sldChg chg="modSp mod">
        <pc:chgData name="Cassia Wells" userId="a6da94d1-ef31-4f9d-80a8-98c65890a03c" providerId="ADAL" clId="{90E42599-D168-498D-8800-08EAEF784F2D}" dt="2024-01-15T08:39:23.517" v="1028" actId="14100"/>
        <pc:sldMkLst>
          <pc:docMk/>
          <pc:sldMk cId="3134011476" sldId="266"/>
        </pc:sldMkLst>
        <pc:spChg chg="mod">
          <ac:chgData name="Cassia Wells" userId="a6da94d1-ef31-4f9d-80a8-98c65890a03c" providerId="ADAL" clId="{90E42599-D168-498D-8800-08EAEF784F2D}" dt="2024-01-15T08:06:17.442" v="897" actId="20577"/>
          <ac:spMkLst>
            <pc:docMk/>
            <pc:sldMk cId="3134011476" sldId="266"/>
            <ac:spMk id="2" creationId="{122E37B0-DC1F-AFBB-CB7D-D15B14EA366C}"/>
          </ac:spMkLst>
        </pc:spChg>
        <pc:spChg chg="mod">
          <ac:chgData name="Cassia Wells" userId="a6da94d1-ef31-4f9d-80a8-98c65890a03c" providerId="ADAL" clId="{90E42599-D168-498D-8800-08EAEF784F2D}" dt="2024-01-15T08:39:23.517" v="1028" actId="14100"/>
          <ac:spMkLst>
            <pc:docMk/>
            <pc:sldMk cId="3134011476" sldId="266"/>
            <ac:spMk id="3" creationId="{139D45DA-4AAC-FE57-C793-07A70896C9E7}"/>
          </ac:spMkLst>
        </pc:spChg>
      </pc:sldChg>
      <pc:sldChg chg="modSp mod">
        <pc:chgData name="Cassia Wells" userId="a6da94d1-ef31-4f9d-80a8-98c65890a03c" providerId="ADAL" clId="{90E42599-D168-498D-8800-08EAEF784F2D}" dt="2024-01-15T08:08:01.551" v="964" actId="207"/>
        <pc:sldMkLst>
          <pc:docMk/>
          <pc:sldMk cId="2043324326" sldId="267"/>
        </pc:sldMkLst>
        <pc:spChg chg="mod">
          <ac:chgData name="Cassia Wells" userId="a6da94d1-ef31-4f9d-80a8-98c65890a03c" providerId="ADAL" clId="{90E42599-D168-498D-8800-08EAEF784F2D}" dt="2024-01-05T11:11:23.091" v="519" actId="122"/>
          <ac:spMkLst>
            <pc:docMk/>
            <pc:sldMk cId="2043324326" sldId="267"/>
            <ac:spMk id="3" creationId="{0FBC5DB8-5271-9F84-BBED-C0910CE1E1BE}"/>
          </ac:spMkLst>
        </pc:spChg>
        <pc:spChg chg="mod">
          <ac:chgData name="Cassia Wells" userId="a6da94d1-ef31-4f9d-80a8-98c65890a03c" providerId="ADAL" clId="{90E42599-D168-498D-8800-08EAEF784F2D}" dt="2024-01-15T08:08:01.551" v="964" actId="207"/>
          <ac:spMkLst>
            <pc:docMk/>
            <pc:sldMk cId="2043324326" sldId="267"/>
            <ac:spMk id="129" creationId="{7F06556E-2C33-1D31-1AF3-2A4E1CEE5B36}"/>
          </ac:spMkLst>
        </pc:spChg>
        <pc:graphicFrameChg chg="modGraphic">
          <ac:chgData name="Cassia Wells" userId="a6da94d1-ef31-4f9d-80a8-98c65890a03c" providerId="ADAL" clId="{90E42599-D168-498D-8800-08EAEF784F2D}" dt="2024-01-15T08:07:31.205" v="961" actId="207"/>
          <ac:graphicFrameMkLst>
            <pc:docMk/>
            <pc:sldMk cId="2043324326" sldId="267"/>
            <ac:graphicFrameMk id="5" creationId="{22BFE600-17F1-1CAB-8761-EEE137D878AD}"/>
          </ac:graphicFrameMkLst>
        </pc:graphicFrameChg>
        <pc:graphicFrameChg chg="modGraphic">
          <ac:chgData name="Cassia Wells" userId="a6da94d1-ef31-4f9d-80a8-98c65890a03c" providerId="ADAL" clId="{90E42599-D168-498D-8800-08EAEF784F2D}" dt="2024-01-15T08:07:34.012" v="962" actId="207"/>
          <ac:graphicFrameMkLst>
            <pc:docMk/>
            <pc:sldMk cId="2043324326" sldId="267"/>
            <ac:graphicFrameMk id="6" creationId="{105D3CD5-EA60-CFBF-2E8C-2FD35F2E5A5A}"/>
          </ac:graphicFrameMkLst>
        </pc:graphicFrameChg>
      </pc:sldChg>
      <pc:sldChg chg="modSp mod">
        <pc:chgData name="Cassia Wells" userId="a6da94d1-ef31-4f9d-80a8-98c65890a03c" providerId="ADAL" clId="{90E42599-D168-498D-8800-08EAEF784F2D}" dt="2024-01-05T11:16:37.729" v="577" actId="20577"/>
        <pc:sldMkLst>
          <pc:docMk/>
          <pc:sldMk cId="2659107323" sldId="268"/>
        </pc:sldMkLst>
        <pc:spChg chg="mod">
          <ac:chgData name="Cassia Wells" userId="a6da94d1-ef31-4f9d-80a8-98c65890a03c" providerId="ADAL" clId="{90E42599-D168-498D-8800-08EAEF784F2D}" dt="2024-01-05T11:12:17.161" v="525" actId="1076"/>
          <ac:spMkLst>
            <pc:docMk/>
            <pc:sldMk cId="2659107323" sldId="268"/>
            <ac:spMk id="3" creationId="{30A04235-BB87-D060-F8EF-EE535FF73C7D}"/>
          </ac:spMkLst>
        </pc:spChg>
        <pc:spChg chg="mod">
          <ac:chgData name="Cassia Wells" userId="a6da94d1-ef31-4f9d-80a8-98c65890a03c" providerId="ADAL" clId="{90E42599-D168-498D-8800-08EAEF784F2D}" dt="2024-01-05T11:16:37.729" v="577" actId="20577"/>
          <ac:spMkLst>
            <pc:docMk/>
            <pc:sldMk cId="2659107323" sldId="268"/>
            <ac:spMk id="98" creationId="{7A88963E-8F24-711F-5F95-34058F5BFAD4}"/>
          </ac:spMkLst>
        </pc:spChg>
      </pc:sldChg>
      <pc:sldChg chg="addSp modSp del mod chgLayout">
        <pc:chgData name="Cassia Wells" userId="a6da94d1-ef31-4f9d-80a8-98c65890a03c" providerId="ADAL" clId="{90E42599-D168-498D-8800-08EAEF784F2D}" dt="2024-01-10T13:47:03.799" v="647" actId="2696"/>
        <pc:sldMkLst>
          <pc:docMk/>
          <pc:sldMk cId="2966123489" sldId="269"/>
        </pc:sldMkLst>
        <pc:spChg chg="add mod ord">
          <ac:chgData name="Cassia Wells" userId="a6da94d1-ef31-4f9d-80a8-98c65890a03c" providerId="ADAL" clId="{90E42599-D168-498D-8800-08EAEF784F2D}" dt="2024-01-05T11:16:04.424" v="576" actId="700"/>
          <ac:spMkLst>
            <pc:docMk/>
            <pc:sldMk cId="2966123489" sldId="269"/>
            <ac:spMk id="2" creationId="{34665164-DE56-5CDE-E69E-C79ECA4B2812}"/>
          </ac:spMkLst>
        </pc:spChg>
        <pc:spChg chg="mod ord">
          <ac:chgData name="Cassia Wells" userId="a6da94d1-ef31-4f9d-80a8-98c65890a03c" providerId="ADAL" clId="{90E42599-D168-498D-8800-08EAEF784F2D}" dt="2024-01-10T08:12:09.630" v="637" actId="122"/>
          <ac:spMkLst>
            <pc:docMk/>
            <pc:sldMk cId="2966123489" sldId="269"/>
            <ac:spMk id="3" creationId="{D74017D2-92AF-9E11-C11E-62F051C50DE6}"/>
          </ac:spMkLst>
        </pc:spChg>
        <pc:spChg chg="mod ord">
          <ac:chgData name="Cassia Wells" userId="a6da94d1-ef31-4f9d-80a8-98c65890a03c" providerId="ADAL" clId="{90E42599-D168-498D-8800-08EAEF784F2D}" dt="2024-01-05T11:16:04.424" v="576" actId="700"/>
          <ac:spMkLst>
            <pc:docMk/>
            <pc:sldMk cId="2966123489" sldId="269"/>
            <ac:spMk id="4" creationId="{6856AC8A-038D-DECC-455A-69D29E504134}"/>
          </ac:spMkLst>
        </pc:spChg>
        <pc:spChg chg="mod">
          <ac:chgData name="Cassia Wells" userId="a6da94d1-ef31-4f9d-80a8-98c65890a03c" providerId="ADAL" clId="{90E42599-D168-498D-8800-08EAEF784F2D}" dt="2024-01-05T11:14:30.899" v="539" actId="404"/>
          <ac:spMkLst>
            <pc:docMk/>
            <pc:sldMk cId="2966123489" sldId="269"/>
            <ac:spMk id="6" creationId="{79C61EFC-3D5B-19C0-F628-4B2236A7D371}"/>
          </ac:spMkLst>
        </pc:spChg>
        <pc:spChg chg="mod">
          <ac:chgData name="Cassia Wells" userId="a6da94d1-ef31-4f9d-80a8-98c65890a03c" providerId="ADAL" clId="{90E42599-D168-498D-8800-08EAEF784F2D}" dt="2024-01-05T11:14:25.293" v="537" actId="1076"/>
          <ac:spMkLst>
            <pc:docMk/>
            <pc:sldMk cId="2966123489" sldId="269"/>
            <ac:spMk id="7" creationId="{06C58877-D06C-5D59-CEE9-6B4D1E6CEE4D}"/>
          </ac:spMkLst>
        </pc:spChg>
        <pc:spChg chg="mod">
          <ac:chgData name="Cassia Wells" userId="a6da94d1-ef31-4f9d-80a8-98c65890a03c" providerId="ADAL" clId="{90E42599-D168-498D-8800-08EAEF784F2D}" dt="2024-01-05T11:15:25.536" v="574" actId="20577"/>
          <ac:spMkLst>
            <pc:docMk/>
            <pc:sldMk cId="2966123489" sldId="269"/>
            <ac:spMk id="8" creationId="{899658DE-A265-70E2-5DAC-1EEE2C840F64}"/>
          </ac:spMkLst>
        </pc:spChg>
        <pc:graphicFrameChg chg="modGraphic">
          <ac:chgData name="Cassia Wells" userId="a6da94d1-ef31-4f9d-80a8-98c65890a03c" providerId="ADAL" clId="{90E42599-D168-498D-8800-08EAEF784F2D}" dt="2024-01-05T11:14:54.694" v="547" actId="20577"/>
          <ac:graphicFrameMkLst>
            <pc:docMk/>
            <pc:sldMk cId="2966123489" sldId="269"/>
            <ac:graphicFrameMk id="5" creationId="{89110A26-51FB-98A8-F0E5-F4004EF0C3DC}"/>
          </ac:graphicFrameMkLst>
        </pc:graphicFrameChg>
      </pc:sldChg>
    </pc:docChg>
  </pc:docChgLst>
  <pc:docChgLst>
    <pc:chgData name="Julie Franks" userId="e83d4e76-8b73-416d-9681-a50d1a91d79d" providerId="ADAL" clId="{C63E3358-A0D8-418E-9AEE-6233EC0E97B9}"/>
    <pc:docChg chg="modMainMaster">
      <pc:chgData name="Julie Franks" userId="e83d4e76-8b73-416d-9681-a50d1a91d79d" providerId="ADAL" clId="{C63E3358-A0D8-418E-9AEE-6233EC0E97B9}" dt="2024-01-23T22:09:09.017" v="0" actId="735"/>
      <pc:docMkLst>
        <pc:docMk/>
      </pc:docMkLst>
      <pc:sldMasterChg chg="modSp">
        <pc:chgData name="Julie Franks" userId="e83d4e76-8b73-416d-9681-a50d1a91d79d" providerId="ADAL" clId="{C63E3358-A0D8-418E-9AEE-6233EC0E97B9}" dt="2024-01-23T22:09:09.017" v="0" actId="735"/>
        <pc:sldMasterMkLst>
          <pc:docMk/>
          <pc:sldMasterMk cId="1703269725" sldId="2147483648"/>
        </pc:sldMasterMkLst>
      </pc:sldMasterChg>
    </pc:docChg>
  </pc:docChgLst>
  <pc:docChgLst>
    <pc:chgData name="Cassia Wells" userId="a6da94d1-ef31-4f9d-80a8-98c65890a03c" providerId="ADAL" clId="{C6FA86E9-CE1D-464B-9D1B-C6538DE06F5A}"/>
    <pc:docChg chg="undo custSel modSld">
      <pc:chgData name="Cassia Wells" userId="a6da94d1-ef31-4f9d-80a8-98c65890a03c" providerId="ADAL" clId="{C6FA86E9-CE1D-464B-9D1B-C6538DE06F5A}" dt="2024-01-24T15:33:00.301" v="16" actId="20577"/>
      <pc:docMkLst>
        <pc:docMk/>
      </pc:docMkLst>
      <pc:sldChg chg="modSp mod">
        <pc:chgData name="Cassia Wells" userId="a6da94d1-ef31-4f9d-80a8-98c65890a03c" providerId="ADAL" clId="{C6FA86E9-CE1D-464B-9D1B-C6538DE06F5A}" dt="2024-01-24T15:31:32.178" v="3" actId="1076"/>
        <pc:sldMkLst>
          <pc:docMk/>
          <pc:sldMk cId="429189496" sldId="261"/>
        </pc:sldMkLst>
        <pc:spChg chg="mod">
          <ac:chgData name="Cassia Wells" userId="a6da94d1-ef31-4f9d-80a8-98c65890a03c" providerId="ADAL" clId="{C6FA86E9-CE1D-464B-9D1B-C6538DE06F5A}" dt="2024-01-24T15:31:32.178" v="3" actId="1076"/>
          <ac:spMkLst>
            <pc:docMk/>
            <pc:sldMk cId="429189496" sldId="261"/>
            <ac:spMk id="6" creationId="{170D77D6-6039-A5F3-8681-7D86A0941E05}"/>
          </ac:spMkLst>
        </pc:spChg>
      </pc:sldChg>
      <pc:sldChg chg="modSp mod">
        <pc:chgData name="Cassia Wells" userId="a6da94d1-ef31-4f9d-80a8-98c65890a03c" providerId="ADAL" clId="{C6FA86E9-CE1D-464B-9D1B-C6538DE06F5A}" dt="2024-01-24T15:31:32.799" v="5" actId="1076"/>
        <pc:sldMkLst>
          <pc:docMk/>
          <pc:sldMk cId="2480846035" sldId="263"/>
        </pc:sldMkLst>
        <pc:spChg chg="mod">
          <ac:chgData name="Cassia Wells" userId="a6da94d1-ef31-4f9d-80a8-98c65890a03c" providerId="ADAL" clId="{C6FA86E9-CE1D-464B-9D1B-C6538DE06F5A}" dt="2024-01-24T15:31:32.799" v="5" actId="1076"/>
          <ac:spMkLst>
            <pc:docMk/>
            <pc:sldMk cId="2480846035" sldId="263"/>
            <ac:spMk id="13" creationId="{1D8AF0A5-C453-9B91-EEB7-BB680F0948E7}"/>
          </ac:spMkLst>
        </pc:spChg>
      </pc:sldChg>
      <pc:sldChg chg="modSp mod">
        <pc:chgData name="Cassia Wells" userId="a6da94d1-ef31-4f9d-80a8-98c65890a03c" providerId="ADAL" clId="{C6FA86E9-CE1D-464B-9D1B-C6538DE06F5A}" dt="2024-01-24T15:31:32.546" v="4" actId="1076"/>
        <pc:sldMkLst>
          <pc:docMk/>
          <pc:sldMk cId="2751287882" sldId="264"/>
        </pc:sldMkLst>
        <pc:spChg chg="mod">
          <ac:chgData name="Cassia Wells" userId="a6da94d1-ef31-4f9d-80a8-98c65890a03c" providerId="ADAL" clId="{C6FA86E9-CE1D-464B-9D1B-C6538DE06F5A}" dt="2024-01-24T15:31:32.546" v="4" actId="1076"/>
          <ac:spMkLst>
            <pc:docMk/>
            <pc:sldMk cId="2751287882" sldId="264"/>
            <ac:spMk id="6" creationId="{9A9DEB98-CC1E-9A07-AD63-6609312C2213}"/>
          </ac:spMkLst>
        </pc:spChg>
      </pc:sldChg>
      <pc:sldChg chg="modSp mod">
        <pc:chgData name="Cassia Wells" userId="a6da94d1-ef31-4f9d-80a8-98c65890a03c" providerId="ADAL" clId="{C6FA86E9-CE1D-464B-9D1B-C6538DE06F5A}" dt="2024-01-24T15:33:00.301" v="16" actId="20577"/>
        <pc:sldMkLst>
          <pc:docMk/>
          <pc:sldMk cId="2043324326" sldId="267"/>
        </pc:sldMkLst>
        <pc:spChg chg="mod">
          <ac:chgData name="Cassia Wells" userId="a6da94d1-ef31-4f9d-80a8-98c65890a03c" providerId="ADAL" clId="{C6FA86E9-CE1D-464B-9D1B-C6538DE06F5A}" dt="2024-01-24T15:33:00.301" v="16" actId="20577"/>
          <ac:spMkLst>
            <pc:docMk/>
            <pc:sldMk cId="2043324326" sldId="267"/>
            <ac:spMk id="80" creationId="{3CB19D8B-F417-F9B2-EAB4-E40F8DF00DED}"/>
          </ac:spMkLst>
        </pc:spChg>
      </pc:sldChg>
      <pc:sldChg chg="modSp mod">
        <pc:chgData name="Cassia Wells" userId="a6da94d1-ef31-4f9d-80a8-98c65890a03c" providerId="ADAL" clId="{C6FA86E9-CE1D-464B-9D1B-C6538DE06F5A}" dt="2024-01-24T15:32:52.806" v="15" actId="20577"/>
        <pc:sldMkLst>
          <pc:docMk/>
          <pc:sldMk cId="2659107323" sldId="268"/>
        </pc:sldMkLst>
        <pc:spChg chg="mod">
          <ac:chgData name="Cassia Wells" userId="a6da94d1-ef31-4f9d-80a8-98c65890a03c" providerId="ADAL" clId="{C6FA86E9-CE1D-464B-9D1B-C6538DE06F5A}" dt="2024-01-24T15:32:52.806" v="15" actId="20577"/>
          <ac:spMkLst>
            <pc:docMk/>
            <pc:sldMk cId="2659107323" sldId="268"/>
            <ac:spMk id="2" creationId="{47D4D7E5-5A54-E31F-3714-C35591955B26}"/>
          </ac:spMkLst>
        </pc:spChg>
        <pc:spChg chg="mod">
          <ac:chgData name="Cassia Wells" userId="a6da94d1-ef31-4f9d-80a8-98c65890a03c" providerId="ADAL" clId="{C6FA86E9-CE1D-464B-9D1B-C6538DE06F5A}" dt="2024-01-24T15:32:36.868" v="12" actId="20577"/>
          <ac:spMkLst>
            <pc:docMk/>
            <pc:sldMk cId="2659107323" sldId="268"/>
            <ac:spMk id="27" creationId="{1EF94F4C-04A7-E995-020B-B35742373F9F}"/>
          </ac:spMkLst>
        </pc:spChg>
      </pc:sldChg>
    </pc:docChg>
  </pc:docChgLst>
  <pc:docChgLst>
    <pc:chgData name="Adina Farinango" userId="33d2282c-26e6-499a-8585-f7494e0b621e" providerId="ADAL" clId="{B10273CF-C5BC-734C-93E1-B40FDC923164}"/>
    <pc:docChg chg="undo custSel modSld">
      <pc:chgData name="Adina Farinango" userId="33d2282c-26e6-499a-8585-f7494e0b621e" providerId="ADAL" clId="{B10273CF-C5BC-734C-93E1-B40FDC923164}" dt="2024-01-05T16:27:12.639" v="18" actId="478"/>
      <pc:docMkLst>
        <pc:docMk/>
      </pc:docMkLst>
      <pc:sldChg chg="addSp delSp modSp mod modCm">
        <pc:chgData name="Adina Farinango" userId="33d2282c-26e6-499a-8585-f7494e0b621e" providerId="ADAL" clId="{B10273CF-C5BC-734C-93E1-B40FDC923164}" dt="2024-01-05T16:26:56.835" v="16"/>
        <pc:sldMkLst>
          <pc:docMk/>
          <pc:sldMk cId="366165314" sldId="256"/>
        </pc:sldMkLst>
        <pc:spChg chg="add del mod">
          <ac:chgData name="Adina Farinango" userId="33d2282c-26e6-499a-8585-f7494e0b621e" providerId="ADAL" clId="{B10273CF-C5BC-734C-93E1-B40FDC923164}" dt="2024-01-05T16:25:55.965" v="2" actId="931"/>
          <ac:spMkLst>
            <pc:docMk/>
            <pc:sldMk cId="366165314" sldId="256"/>
            <ac:spMk id="5" creationId="{312454D5-70C4-21BD-2237-E212CEE927F9}"/>
          </ac:spMkLst>
        </pc:spChg>
        <pc:spChg chg="add del mod">
          <ac:chgData name="Adina Farinango" userId="33d2282c-26e6-499a-8585-f7494e0b621e" providerId="ADAL" clId="{B10273CF-C5BC-734C-93E1-B40FDC923164}" dt="2024-01-05T16:26:13.211" v="9" actId="478"/>
          <ac:spMkLst>
            <pc:docMk/>
            <pc:sldMk cId="366165314" sldId="256"/>
            <ac:spMk id="8" creationId="{B345C2C7-B899-CBA9-2DF1-17A9647EF7B1}"/>
          </ac:spMkLst>
        </pc:spChg>
        <pc:spChg chg="add mod">
          <ac:chgData name="Adina Farinango" userId="33d2282c-26e6-499a-8585-f7494e0b621e" providerId="ADAL" clId="{B10273CF-C5BC-734C-93E1-B40FDC923164}" dt="2024-01-05T16:26:31.590" v="13" actId="167"/>
          <ac:spMkLst>
            <pc:docMk/>
            <pc:sldMk cId="366165314" sldId="256"/>
            <ac:spMk id="9" creationId="{3A88A567-126A-F66D-A2A6-9FA7298CFF93}"/>
          </ac:spMkLst>
        </pc:spChg>
        <pc:picChg chg="add mod modCrop">
          <ac:chgData name="Adina Farinango" userId="33d2282c-26e6-499a-8585-f7494e0b621e" providerId="ADAL" clId="{B10273CF-C5BC-734C-93E1-B40FDC923164}" dt="2024-01-05T16:26:37.275" v="15" actId="14100"/>
          <ac:picMkLst>
            <pc:docMk/>
            <pc:sldMk cId="366165314" sldId="256"/>
            <ac:picMk id="7" creationId="{35D05076-DD66-B9C2-01DA-D8F228FF0503}"/>
          </ac:picMkLst>
        </pc:picChg>
        <pc:picChg chg="del">
          <ac:chgData name="Adina Farinango" userId="33d2282c-26e6-499a-8585-f7494e0b621e" providerId="ADAL" clId="{B10273CF-C5BC-734C-93E1-B40FDC923164}" dt="2024-01-05T16:25:48.056" v="0" actId="478"/>
          <ac:picMkLst>
            <pc:docMk/>
            <pc:sldMk cId="366165314" sldId="256"/>
            <ac:picMk id="14" creationId="{E9C9A4EC-63F3-22C1-F3E1-A377BE5CFF03}"/>
          </ac:picMkLst>
        </pc:picChg>
        <pc:extLst>
          <p:ext xmlns:p="http://schemas.openxmlformats.org/presentationml/2006/main" uri="{D6D511B9-2390-475A-947B-AFAB55BFBCF1}">
            <pc226:cmChg xmlns:pc226="http://schemas.microsoft.com/office/powerpoint/2022/06/main/command" chg="mod">
              <pc226:chgData name="Adina Farinango" userId="33d2282c-26e6-499a-8585-f7494e0b621e" providerId="ADAL" clId="{B10273CF-C5BC-734C-93E1-B40FDC923164}" dt="2024-01-05T16:26:56.835" v="16"/>
              <pc2:cmMkLst xmlns:pc2="http://schemas.microsoft.com/office/powerpoint/2019/9/main/command">
                <pc:docMk/>
                <pc:sldMk cId="366165314" sldId="256"/>
                <pc2:cmMk id="{E8BB68A3-76A1-4B49-A740-CA753C285736}"/>
              </pc2:cmMkLst>
            </pc226:cmChg>
          </p:ext>
        </pc:extLst>
      </pc:sldChg>
      <pc:sldChg chg="delSp modSp mod">
        <pc:chgData name="Adina Farinango" userId="33d2282c-26e6-499a-8585-f7494e0b621e" providerId="ADAL" clId="{B10273CF-C5BC-734C-93E1-B40FDC923164}" dt="2024-01-05T16:27:12.639" v="18" actId="478"/>
        <pc:sldMkLst>
          <pc:docMk/>
          <pc:sldMk cId="2966123489" sldId="269"/>
        </pc:sldMkLst>
        <pc:spChg chg="del">
          <ac:chgData name="Adina Farinango" userId="33d2282c-26e6-499a-8585-f7494e0b621e" providerId="ADAL" clId="{B10273CF-C5BC-734C-93E1-B40FDC923164}" dt="2024-01-05T16:27:12.639" v="18" actId="478"/>
          <ac:spMkLst>
            <pc:docMk/>
            <pc:sldMk cId="2966123489" sldId="269"/>
            <ac:spMk id="2" creationId="{34665164-DE56-5CDE-E69E-C79ECA4B2812}"/>
          </ac:spMkLst>
        </pc:spChg>
        <pc:spChg chg="mod">
          <ac:chgData name="Adina Farinango" userId="33d2282c-26e6-499a-8585-f7494e0b621e" providerId="ADAL" clId="{B10273CF-C5BC-734C-93E1-B40FDC923164}" dt="2024-01-05T16:27:08.386" v="17" actId="120"/>
          <ac:spMkLst>
            <pc:docMk/>
            <pc:sldMk cId="2966123489" sldId="269"/>
            <ac:spMk id="3" creationId="{D74017D2-92AF-9E11-C11E-62F051C50DE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BB9176-97E1-49B6-9BDC-B0A0EEAD2D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D2C406B-F6C5-4251-A802-9E891D74E0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46F224-E5BC-4138-AC1F-9ED741B62FE7}" type="datetimeFigureOut">
              <a:rPr lang="en-US" smtClean="0"/>
              <a:t>1/24/24</a:t>
            </a:fld>
            <a:endParaRPr lang="en-US"/>
          </a:p>
        </p:txBody>
      </p:sp>
      <p:sp>
        <p:nvSpPr>
          <p:cNvPr id="4" name="Footer Placeholder 3">
            <a:extLst>
              <a:ext uri="{FF2B5EF4-FFF2-40B4-BE49-F238E27FC236}">
                <a16:creationId xmlns:a16="http://schemas.microsoft.com/office/drawing/2014/main" id="{C4AEDE78-6DDB-4001-88BE-195EDCE3E81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1550831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3E46E-1E9C-4F9D-962C-46F67DFEBFEB}" type="datetimeFigureOut">
              <a:rPr lang="en-US" smtClean="0"/>
              <a:t>1/24/24</a:t>
            </a:fld>
            <a:endParaRPr lang="en-US"/>
          </a:p>
        </p:txBody>
      </p:sp>
      <p:sp>
        <p:nvSpPr>
          <p:cNvPr id="4" name="Slide Image Placeholder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B9B02-B485-4FE7-9E94-023F293CB8CB}" type="slidenum">
              <a:rPr lang="en-US" smtClean="0"/>
              <a:t>‹#›</a:t>
            </a:fld>
            <a:endParaRPr lang="en-US"/>
          </a:p>
        </p:txBody>
      </p:sp>
    </p:spTree>
    <p:extLst>
      <p:ext uri="{BB962C8B-B14F-4D97-AF65-F5344CB8AC3E}">
        <p14:creationId xmlns:p14="http://schemas.microsoft.com/office/powerpoint/2010/main" val="100320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AB9B02-B485-4FE7-9E94-023F293CB8CB}" type="slidenum">
              <a:rPr lang="en-US" smtClean="0"/>
              <a:t>1</a:t>
            </a:fld>
            <a:endParaRPr lang="en-US"/>
          </a:p>
        </p:txBody>
      </p:sp>
    </p:spTree>
    <p:extLst>
      <p:ext uri="{BB962C8B-B14F-4D97-AF65-F5344CB8AC3E}">
        <p14:creationId xmlns:p14="http://schemas.microsoft.com/office/powerpoint/2010/main" val="13052307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cap.columbia.edu/"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B042D5-94C7-8870-F8F9-A3A8811885E9}"/>
              </a:ext>
            </a:extLst>
          </p:cNvPr>
          <p:cNvSpPr/>
          <p:nvPr userDrawn="1"/>
        </p:nvSpPr>
        <p:spPr>
          <a:xfrm>
            <a:off x="-1" y="4936928"/>
            <a:ext cx="7429500" cy="5807272"/>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428D348-9304-4C75-ADBB-89CA46A7E428}"/>
              </a:ext>
            </a:extLst>
          </p:cNvPr>
          <p:cNvSpPr/>
          <p:nvPr userDrawn="1"/>
        </p:nvSpPr>
        <p:spPr>
          <a:xfrm>
            <a:off x="0" y="0"/>
            <a:ext cx="7429500" cy="1671610"/>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4D5E36B-CF0C-1CD8-EB96-3C913A0D0BF6}"/>
              </a:ext>
            </a:extLst>
          </p:cNvPr>
          <p:cNvSpPr/>
          <p:nvPr userDrawn="1"/>
        </p:nvSpPr>
        <p:spPr>
          <a:xfrm>
            <a:off x="762474" y="6364257"/>
            <a:ext cx="3851911" cy="455116"/>
          </a:xfrm>
          <a:prstGeom prst="rect">
            <a:avLst/>
          </a:prstGeom>
          <a:solidFill>
            <a:srgbClr val="00B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a:extLst>
              <a:ext uri="{FF2B5EF4-FFF2-40B4-BE49-F238E27FC236}">
                <a16:creationId xmlns:a16="http://schemas.microsoft.com/office/drawing/2014/main" id="{495E195E-33D3-4F9D-8089-59D0FDB00794}"/>
              </a:ext>
            </a:extLst>
          </p:cNvPr>
          <p:cNvSpPr txBox="1">
            <a:spLocks/>
          </p:cNvSpPr>
          <p:nvPr userDrawn="1"/>
        </p:nvSpPr>
        <p:spPr>
          <a:xfrm>
            <a:off x="208026" y="1245326"/>
            <a:ext cx="3851910" cy="1671610"/>
          </a:xfrm>
          <a:prstGeom prst="rect">
            <a:avLst/>
          </a:prstGeom>
        </p:spPr>
        <p:txBody>
          <a:bodyPr anchor="t">
            <a:noAutofit/>
          </a:bodyPr>
          <a:lstStyle>
            <a:lvl1pPr algn="l" defTabSz="1432590" rtl="0" eaLnBrk="1" latinLnBrk="0" hangingPunct="1">
              <a:lnSpc>
                <a:spcPct val="90000"/>
              </a:lnSpc>
              <a:spcBef>
                <a:spcPct val="0"/>
              </a:spcBef>
              <a:buNone/>
              <a:defRPr sz="1600" b="1" i="0" kern="1200">
                <a:solidFill>
                  <a:srgbClr val="9BA5AB"/>
                </a:solidFill>
                <a:latin typeface="+mn-lt"/>
                <a:ea typeface="+mj-ea"/>
                <a:cs typeface="Arial" panose="020B0604020202020204" pitchFamily="34" charset="0"/>
              </a:defRPr>
            </a:lvl1pPr>
          </a:lstStyle>
          <a:p>
            <a:endParaRPr lang="en-US" sz="3600">
              <a:solidFill>
                <a:srgbClr val="7B8CAA"/>
              </a:solidFill>
              <a:latin typeface="Garamond" panose="02020404030301010803" pitchFamily="18" charset="0"/>
            </a:endParaRPr>
          </a:p>
        </p:txBody>
      </p:sp>
      <p:sp>
        <p:nvSpPr>
          <p:cNvPr id="11" name="Text Placeholder 10">
            <a:extLst>
              <a:ext uri="{FF2B5EF4-FFF2-40B4-BE49-F238E27FC236}">
                <a16:creationId xmlns:a16="http://schemas.microsoft.com/office/drawing/2014/main" id="{87982AC7-CB9D-455F-AEB9-448537FB5EFA}"/>
              </a:ext>
            </a:extLst>
          </p:cNvPr>
          <p:cNvSpPr>
            <a:spLocks noGrp="1"/>
          </p:cNvSpPr>
          <p:nvPr>
            <p:ph type="body" sz="quarter" idx="13"/>
          </p:nvPr>
        </p:nvSpPr>
        <p:spPr>
          <a:xfrm>
            <a:off x="762476" y="6928760"/>
            <a:ext cx="3851910" cy="1248904"/>
          </a:xfrm>
          <a:prstGeom prst="rect">
            <a:avLst/>
          </a:prstGeom>
        </p:spPr>
        <p:txBody>
          <a:bodyPr/>
          <a:lstStyle>
            <a:lvl1pPr>
              <a:buNone/>
              <a:defRPr/>
            </a:lvl1pPr>
            <a:lvl2pPr marL="0" indent="0" algn="l">
              <a:buNone/>
              <a:defRPr>
                <a:solidFill>
                  <a:schemeClr val="bg1"/>
                </a:solidFill>
              </a:defRPr>
            </a:lvl2pPr>
          </a:lstStyle>
          <a:p>
            <a:pPr lvl="1"/>
            <a:r>
              <a:rPr lang="en-US"/>
              <a:t>Click to edit Master text style</a:t>
            </a:r>
          </a:p>
        </p:txBody>
      </p:sp>
      <p:sp>
        <p:nvSpPr>
          <p:cNvPr id="40" name="Title 39">
            <a:extLst>
              <a:ext uri="{FF2B5EF4-FFF2-40B4-BE49-F238E27FC236}">
                <a16:creationId xmlns:a16="http://schemas.microsoft.com/office/drawing/2014/main" id="{4F1F8E95-3A37-469C-A360-0252332C1374}"/>
              </a:ext>
            </a:extLst>
          </p:cNvPr>
          <p:cNvSpPr>
            <a:spLocks noGrp="1"/>
          </p:cNvSpPr>
          <p:nvPr>
            <p:ph type="title"/>
          </p:nvPr>
        </p:nvSpPr>
        <p:spPr>
          <a:xfrm>
            <a:off x="762474" y="6364257"/>
            <a:ext cx="3851911" cy="455116"/>
          </a:xfrm>
          <a:prstGeom prst="rect">
            <a:avLst/>
          </a:prstGeom>
          <a:noFill/>
        </p:spPr>
        <p:txBody>
          <a:bodyPr anchor="ctr"/>
          <a:lstStyle>
            <a:lvl1pPr>
              <a:defRPr sz="2000">
                <a:solidFill>
                  <a:schemeClr val="bg1"/>
                </a:solidFill>
                <a:latin typeface="+mn-lt"/>
              </a:defRPr>
            </a:lvl1pPr>
          </a:lstStyle>
          <a:p>
            <a:r>
              <a:rPr lang="en-US"/>
              <a:t>Click to edit Master title style</a:t>
            </a:r>
          </a:p>
        </p:txBody>
      </p:sp>
      <p:pic>
        <p:nvPicPr>
          <p:cNvPr id="2" name="Picture 1" descr="Logo&#10;&#10;Description automatically generated">
            <a:hlinkClick r:id="rId2"/>
            <a:extLst>
              <a:ext uri="{FF2B5EF4-FFF2-40B4-BE49-F238E27FC236}">
                <a16:creationId xmlns:a16="http://schemas.microsoft.com/office/drawing/2014/main" id="{47C4B381-75CD-4201-9AC2-4256A81E26B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96580" y="324273"/>
            <a:ext cx="1305733" cy="763863"/>
          </a:xfrm>
          <a:prstGeom prst="rect">
            <a:avLst/>
          </a:prstGeom>
        </p:spPr>
      </p:pic>
      <p:sp>
        <p:nvSpPr>
          <p:cNvPr id="7" name="Picture Placeholder 35">
            <a:extLst>
              <a:ext uri="{FF2B5EF4-FFF2-40B4-BE49-F238E27FC236}">
                <a16:creationId xmlns:a16="http://schemas.microsoft.com/office/drawing/2014/main" id="{CC8F13AE-3790-1F90-FDA5-DCA7640E3C2F}"/>
              </a:ext>
            </a:extLst>
          </p:cNvPr>
          <p:cNvSpPr>
            <a:spLocks noGrp="1"/>
          </p:cNvSpPr>
          <p:nvPr>
            <p:ph type="pic" sz="quarter" idx="20"/>
          </p:nvPr>
        </p:nvSpPr>
        <p:spPr>
          <a:xfrm>
            <a:off x="0" y="1696193"/>
            <a:ext cx="7429500" cy="3216153"/>
          </a:xfrm>
          <a:prstGeom prst="rect">
            <a:avLst/>
          </a:prstGeom>
        </p:spPr>
        <p:txBody>
          <a:bodyPr/>
          <a:lstStyle>
            <a:lvl1pPr>
              <a:buNone/>
              <a:defRPr/>
            </a:lvl1pPr>
          </a:lstStyle>
          <a:p>
            <a:endParaRPr lang="en-US"/>
          </a:p>
        </p:txBody>
      </p:sp>
      <p:pic>
        <p:nvPicPr>
          <p:cNvPr id="4" name="Picture 3" descr="A black and white logo&#10;&#10;Description automatically generated">
            <a:extLst>
              <a:ext uri="{FF2B5EF4-FFF2-40B4-BE49-F238E27FC236}">
                <a16:creationId xmlns:a16="http://schemas.microsoft.com/office/drawing/2014/main" id="{905497DE-B8AA-3927-5B7B-9BBBCA64F91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56927" y="9965202"/>
            <a:ext cx="1918049" cy="408587"/>
          </a:xfrm>
          <a:prstGeom prst="rect">
            <a:avLst/>
          </a:prstGeom>
        </p:spPr>
      </p:pic>
    </p:spTree>
    <p:extLst>
      <p:ext uri="{BB962C8B-B14F-4D97-AF65-F5344CB8AC3E}">
        <p14:creationId xmlns:p14="http://schemas.microsoft.com/office/powerpoint/2010/main" val="1011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terior slide - 1 block">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8F8CA9C-5C7B-4DB0-8B5A-0A61DFA5E0A2}"/>
              </a:ext>
            </a:extLst>
          </p:cNvPr>
          <p:cNvSpPr/>
          <p:nvPr userDrawn="1"/>
        </p:nvSpPr>
        <p:spPr>
          <a:xfrm>
            <a:off x="3851910" y="10071909"/>
            <a:ext cx="3577589" cy="684003"/>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BDA51220-E3D6-44C0-878C-38A4C1795F43}"/>
              </a:ext>
            </a:extLst>
          </p:cNvPr>
          <p:cNvSpPr>
            <a:spLocks noGrp="1"/>
          </p:cNvSpPr>
          <p:nvPr>
            <p:ph idx="10"/>
          </p:nvPr>
        </p:nvSpPr>
        <p:spPr>
          <a:xfrm>
            <a:off x="560759" y="1747519"/>
            <a:ext cx="6309285" cy="7447995"/>
          </a:xfrm>
          <a:prstGeom prst="rect">
            <a:avLst/>
          </a:prstGeom>
        </p:spPr>
        <p:txBody>
          <a:bodyPr>
            <a:normAutofit/>
          </a:bodyPr>
          <a:lstStyle>
            <a:lvl1pPr marL="0" indent="0">
              <a:buClr>
                <a:schemeClr val="tx1"/>
              </a:buClr>
              <a:buSzPct val="80000"/>
              <a:buFont typeface="Arial" panose="020B0604020202020204" pitchFamily="34" charset="0"/>
              <a:buNone/>
              <a:defRPr sz="2000" b="0">
                <a:solidFill>
                  <a:srgbClr val="000000"/>
                </a:solidFill>
                <a:latin typeface="+mn-lt"/>
                <a:cs typeface="Arial" panose="020B0604020202020204" pitchFamily="34" charset="0"/>
              </a:defRPr>
            </a:lvl1pPr>
            <a:lvl2pPr>
              <a:buClr>
                <a:schemeClr val="tx1"/>
              </a:buClr>
              <a:buSzPct val="80000"/>
              <a:buFont typeface="Arial" panose="020B0604020202020204" pitchFamily="34" charset="0"/>
              <a:buChar char="•"/>
              <a:defRPr sz="1050">
                <a:solidFill>
                  <a:schemeClr val="tx1"/>
                </a:solidFill>
                <a:latin typeface="+mn-lt"/>
                <a:cs typeface="Arial" panose="020B0604020202020204" pitchFamily="34" charset="0"/>
              </a:defRPr>
            </a:lvl2pPr>
            <a:lvl3pPr>
              <a:buClr>
                <a:schemeClr val="tx1"/>
              </a:buClr>
              <a:buSzPct val="80000"/>
              <a:buFont typeface="Arial" panose="020B0604020202020204" pitchFamily="34" charset="0"/>
              <a:buChar char="•"/>
              <a:defRPr sz="1050">
                <a:solidFill>
                  <a:schemeClr val="tx1"/>
                </a:solidFill>
                <a:latin typeface="+mn-lt"/>
                <a:cs typeface="Arial" panose="020B0604020202020204" pitchFamily="34" charset="0"/>
              </a:defRPr>
            </a:lvl3pPr>
            <a:lvl4pPr>
              <a:buClr>
                <a:srgbClr val="6CADDF"/>
              </a:buClr>
              <a:buSzPct val="80000"/>
              <a:defRPr sz="2507">
                <a:solidFill>
                  <a:srgbClr val="093552"/>
                </a:solidFill>
                <a:latin typeface="Arial" panose="020B0604020202020204" pitchFamily="34" charset="0"/>
                <a:cs typeface="Arial" panose="020B0604020202020204" pitchFamily="34" charset="0"/>
              </a:defRPr>
            </a:lvl4pPr>
            <a:lvl5pPr>
              <a:buClr>
                <a:srgbClr val="6CADDF"/>
              </a:buClr>
              <a:buSzPct val="80000"/>
              <a:defRPr sz="2507">
                <a:solidFill>
                  <a:srgbClr val="093552"/>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22" name="Text Placeholder 23">
            <a:extLst>
              <a:ext uri="{FF2B5EF4-FFF2-40B4-BE49-F238E27FC236}">
                <a16:creationId xmlns:a16="http://schemas.microsoft.com/office/drawing/2014/main" id="{F49BEE7E-799E-442B-9544-657FC1FC2F2A}"/>
              </a:ext>
            </a:extLst>
          </p:cNvPr>
          <p:cNvSpPr>
            <a:spLocks noGrp="1"/>
          </p:cNvSpPr>
          <p:nvPr>
            <p:ph type="body" sz="quarter" idx="15"/>
          </p:nvPr>
        </p:nvSpPr>
        <p:spPr>
          <a:xfrm>
            <a:off x="560760" y="804316"/>
            <a:ext cx="6307980" cy="744370"/>
          </a:xfrm>
          <a:prstGeom prst="rect">
            <a:avLst/>
          </a:prstGeom>
        </p:spPr>
        <p:txBody>
          <a:bodyPr/>
          <a:lstStyle>
            <a:lvl1pPr marL="0" indent="0">
              <a:buNone/>
              <a:defRPr sz="3200" b="1">
                <a:solidFill>
                  <a:srgbClr val="022169"/>
                </a:solidFill>
              </a:defRPr>
            </a:lvl1pPr>
          </a:lstStyle>
          <a:p>
            <a:pPr lvl="0"/>
            <a:r>
              <a:rPr lang="en-US"/>
              <a:t>Click to edit Master text</a:t>
            </a:r>
          </a:p>
        </p:txBody>
      </p:sp>
      <p:sp>
        <p:nvSpPr>
          <p:cNvPr id="5" name="Rectangle 4">
            <a:extLst>
              <a:ext uri="{FF2B5EF4-FFF2-40B4-BE49-F238E27FC236}">
                <a16:creationId xmlns:a16="http://schemas.microsoft.com/office/drawing/2014/main" id="{CDEF9CB5-71C4-E43F-EF96-EEEC2B08FE2F}"/>
              </a:ext>
            </a:extLst>
          </p:cNvPr>
          <p:cNvSpPr/>
          <p:nvPr userDrawn="1"/>
        </p:nvSpPr>
        <p:spPr>
          <a:xfrm>
            <a:off x="0" y="9942491"/>
            <a:ext cx="3851911" cy="813422"/>
          </a:xfrm>
          <a:prstGeom prst="rect">
            <a:avLst/>
          </a:prstGeom>
          <a:solidFill>
            <a:srgbClr val="00B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39">
            <a:extLst>
              <a:ext uri="{FF2B5EF4-FFF2-40B4-BE49-F238E27FC236}">
                <a16:creationId xmlns:a16="http://schemas.microsoft.com/office/drawing/2014/main" id="{05FD0ABC-8351-3A0B-F2E5-DAF79E856BF7}"/>
              </a:ext>
            </a:extLst>
          </p:cNvPr>
          <p:cNvSpPr>
            <a:spLocks noGrp="1"/>
          </p:cNvSpPr>
          <p:nvPr>
            <p:ph type="title"/>
          </p:nvPr>
        </p:nvSpPr>
        <p:spPr>
          <a:xfrm>
            <a:off x="360218" y="10168172"/>
            <a:ext cx="3217373" cy="408587"/>
          </a:xfrm>
          <a:prstGeom prst="rect">
            <a:avLst/>
          </a:prstGeom>
          <a:noFill/>
        </p:spPr>
        <p:txBody>
          <a:bodyPr anchor="ctr"/>
          <a:lstStyle>
            <a:lvl1pPr>
              <a:defRPr sz="2000">
                <a:solidFill>
                  <a:schemeClr val="bg1"/>
                </a:solidFill>
                <a:latin typeface="+mn-lt"/>
              </a:defRPr>
            </a:lvl1pPr>
          </a:lstStyle>
          <a:p>
            <a:r>
              <a:rPr lang="en-US" dirty="0"/>
              <a:t>Click to edit Master title style</a:t>
            </a:r>
          </a:p>
        </p:txBody>
      </p:sp>
      <p:pic>
        <p:nvPicPr>
          <p:cNvPr id="8" name="Picture 7" descr="A black and white logo&#10;&#10;Description automatically generated">
            <a:extLst>
              <a:ext uri="{FF2B5EF4-FFF2-40B4-BE49-F238E27FC236}">
                <a16:creationId xmlns:a16="http://schemas.microsoft.com/office/drawing/2014/main" id="{2111E028-BE36-67AE-B120-D840073A5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0691" y="10191144"/>
            <a:ext cx="1918049" cy="408587"/>
          </a:xfrm>
          <a:prstGeom prst="rect">
            <a:avLst/>
          </a:prstGeom>
        </p:spPr>
      </p:pic>
    </p:spTree>
    <p:extLst>
      <p:ext uri="{BB962C8B-B14F-4D97-AF65-F5344CB8AC3E}">
        <p14:creationId xmlns:p14="http://schemas.microsoft.com/office/powerpoint/2010/main" val="3390902479"/>
      </p:ext>
    </p:extLst>
  </p:cSld>
  <p:clrMapOvr>
    <a:masterClrMapping/>
  </p:clrMapOvr>
  <p:extLst>
    <p:ext uri="{DCECCB84-F9BA-43D5-87BE-67443E8EF086}">
      <p15:sldGuideLst xmlns:p15="http://schemas.microsoft.com/office/powerpoint/2012/main">
        <p15:guide id="1" orient="horz" pos="3384" userDrawn="1">
          <p15:clr>
            <a:srgbClr val="FBAE40"/>
          </p15:clr>
        </p15:guide>
        <p15:guide id="2" pos="23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3269725"/>
      </p:ext>
    </p:extLst>
  </p:cSld>
  <p:clrMap bg1="lt1" tx1="dk1" bg2="lt2" tx2="dk2" accent1="accent1" accent2="accent2" accent3="accent3" accent4="accent4" accent5="accent5" accent6="accent6" hlink="hlink" folHlink="folHlink"/>
  <p:sldLayoutIdLst>
    <p:sldLayoutId id="2147483689" r:id="rId1"/>
    <p:sldLayoutId id="2147483692" r:id="rId2"/>
  </p:sldLayoutIdLst>
  <p:txStyles>
    <p:titleStyle>
      <a:lvl1pPr algn="l" defTabSz="1432590" rtl="0" eaLnBrk="1" latinLnBrk="0" hangingPunct="1">
        <a:lnSpc>
          <a:spcPct val="90000"/>
        </a:lnSpc>
        <a:spcBef>
          <a:spcPct val="0"/>
        </a:spcBef>
        <a:buNone/>
        <a:defRPr sz="6893" kern="1200">
          <a:solidFill>
            <a:schemeClr val="tx1"/>
          </a:solidFill>
          <a:latin typeface="+mj-lt"/>
          <a:ea typeface="+mj-ea"/>
          <a:cs typeface="+mj-cs"/>
        </a:defRPr>
      </a:lvl1pPr>
    </p:titleStyle>
    <p:bodyStyle>
      <a:lvl1pPr marL="358148" indent="-358148" algn="l" defTabSz="1432590" rtl="0" eaLnBrk="1" latinLnBrk="0" hangingPunct="1">
        <a:lnSpc>
          <a:spcPct val="90000"/>
        </a:lnSpc>
        <a:spcBef>
          <a:spcPts val="1567"/>
        </a:spcBef>
        <a:buFont typeface="Arial" panose="020B0604020202020204" pitchFamily="34" charset="0"/>
        <a:buChar char="•"/>
        <a:defRPr sz="4387" kern="1200">
          <a:solidFill>
            <a:schemeClr val="tx1"/>
          </a:solidFill>
          <a:latin typeface="+mn-lt"/>
          <a:ea typeface="+mn-ea"/>
          <a:cs typeface="+mn-cs"/>
        </a:defRPr>
      </a:lvl1pPr>
      <a:lvl2pPr marL="1074443" indent="-358148" algn="l" defTabSz="1432590" rtl="0" eaLnBrk="1" latinLnBrk="0" hangingPunct="1">
        <a:lnSpc>
          <a:spcPct val="90000"/>
        </a:lnSpc>
        <a:spcBef>
          <a:spcPts val="783"/>
        </a:spcBef>
        <a:buFont typeface="Arial" panose="020B0604020202020204" pitchFamily="34" charset="0"/>
        <a:buChar char="•"/>
        <a:defRPr sz="3760" kern="1200">
          <a:solidFill>
            <a:schemeClr val="tx1"/>
          </a:solidFill>
          <a:latin typeface="+mn-lt"/>
          <a:ea typeface="+mn-ea"/>
          <a:cs typeface="+mn-cs"/>
        </a:defRPr>
      </a:lvl2pPr>
      <a:lvl3pPr marL="1790738" indent="-358148" algn="l" defTabSz="1432590" rtl="0" eaLnBrk="1" latinLnBrk="0" hangingPunct="1">
        <a:lnSpc>
          <a:spcPct val="90000"/>
        </a:lnSpc>
        <a:spcBef>
          <a:spcPts val="783"/>
        </a:spcBef>
        <a:buFont typeface="Arial" panose="020B0604020202020204" pitchFamily="34" charset="0"/>
        <a:buChar char="•"/>
        <a:defRPr sz="3133" kern="1200">
          <a:solidFill>
            <a:schemeClr val="tx1"/>
          </a:solidFill>
          <a:latin typeface="+mn-lt"/>
          <a:ea typeface="+mn-ea"/>
          <a:cs typeface="+mn-cs"/>
        </a:defRPr>
      </a:lvl3pPr>
      <a:lvl4pPr marL="2507033"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4pPr>
      <a:lvl5pPr marL="322332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5pPr>
      <a:lvl6pPr marL="393962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6pPr>
      <a:lvl7pPr marL="465591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7pPr>
      <a:lvl8pPr marL="537221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8pPr>
      <a:lvl9pPr marL="6088510"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9pPr>
    </p:bodyStyle>
    <p:otherStyle>
      <a:defPPr>
        <a:defRPr lang="en-US"/>
      </a:defPPr>
      <a:lvl1pPr marL="0" algn="l" defTabSz="1432590" rtl="0" eaLnBrk="1" latinLnBrk="0" hangingPunct="1">
        <a:defRPr sz="2820" kern="1200">
          <a:solidFill>
            <a:schemeClr val="tx1"/>
          </a:solidFill>
          <a:latin typeface="+mn-lt"/>
          <a:ea typeface="+mn-ea"/>
          <a:cs typeface="+mn-cs"/>
        </a:defRPr>
      </a:lvl1pPr>
      <a:lvl2pPr marL="716295" algn="l" defTabSz="1432590" rtl="0" eaLnBrk="1" latinLnBrk="0" hangingPunct="1">
        <a:defRPr sz="2820" kern="1200">
          <a:solidFill>
            <a:schemeClr val="tx1"/>
          </a:solidFill>
          <a:latin typeface="+mn-lt"/>
          <a:ea typeface="+mn-ea"/>
          <a:cs typeface="+mn-cs"/>
        </a:defRPr>
      </a:lvl2pPr>
      <a:lvl3pPr marL="1432590" algn="l" defTabSz="1432590" rtl="0" eaLnBrk="1" latinLnBrk="0" hangingPunct="1">
        <a:defRPr sz="2820" kern="1200">
          <a:solidFill>
            <a:schemeClr val="tx1"/>
          </a:solidFill>
          <a:latin typeface="+mn-lt"/>
          <a:ea typeface="+mn-ea"/>
          <a:cs typeface="+mn-cs"/>
        </a:defRPr>
      </a:lvl3pPr>
      <a:lvl4pPr marL="2148886" algn="l" defTabSz="1432590" rtl="0" eaLnBrk="1" latinLnBrk="0" hangingPunct="1">
        <a:defRPr sz="2820" kern="1200">
          <a:solidFill>
            <a:schemeClr val="tx1"/>
          </a:solidFill>
          <a:latin typeface="+mn-lt"/>
          <a:ea typeface="+mn-ea"/>
          <a:cs typeface="+mn-cs"/>
        </a:defRPr>
      </a:lvl4pPr>
      <a:lvl5pPr marL="2865181" algn="l" defTabSz="1432590" rtl="0" eaLnBrk="1" latinLnBrk="0" hangingPunct="1">
        <a:defRPr sz="2820" kern="1200">
          <a:solidFill>
            <a:schemeClr val="tx1"/>
          </a:solidFill>
          <a:latin typeface="+mn-lt"/>
          <a:ea typeface="+mn-ea"/>
          <a:cs typeface="+mn-cs"/>
        </a:defRPr>
      </a:lvl5pPr>
      <a:lvl6pPr marL="3581476" algn="l" defTabSz="1432590" rtl="0" eaLnBrk="1" latinLnBrk="0" hangingPunct="1">
        <a:defRPr sz="2820" kern="1200">
          <a:solidFill>
            <a:schemeClr val="tx1"/>
          </a:solidFill>
          <a:latin typeface="+mn-lt"/>
          <a:ea typeface="+mn-ea"/>
          <a:cs typeface="+mn-cs"/>
        </a:defRPr>
      </a:lvl6pPr>
      <a:lvl7pPr marL="4297771" algn="l" defTabSz="1432590" rtl="0" eaLnBrk="1" latinLnBrk="0" hangingPunct="1">
        <a:defRPr sz="2820" kern="1200">
          <a:solidFill>
            <a:schemeClr val="tx1"/>
          </a:solidFill>
          <a:latin typeface="+mn-lt"/>
          <a:ea typeface="+mn-ea"/>
          <a:cs typeface="+mn-cs"/>
        </a:defRPr>
      </a:lvl7pPr>
      <a:lvl8pPr marL="5014067" algn="l" defTabSz="1432590" rtl="0" eaLnBrk="1" latinLnBrk="0" hangingPunct="1">
        <a:defRPr sz="2820" kern="1200">
          <a:solidFill>
            <a:schemeClr val="tx1"/>
          </a:solidFill>
          <a:latin typeface="+mn-lt"/>
          <a:ea typeface="+mn-ea"/>
          <a:cs typeface="+mn-cs"/>
        </a:defRPr>
      </a:lvl8pPr>
      <a:lvl9pPr marL="5730362" algn="l" defTabSz="1432590" rtl="0" eaLnBrk="1" latinLnBrk="0" hangingPunct="1">
        <a:defRPr sz="28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384" userDrawn="1">
          <p15:clr>
            <a:srgbClr val="F26B43"/>
          </p15:clr>
        </p15:guide>
        <p15:guide id="2" pos="23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838FC1-F6EA-0FF2-1186-8AA89C1773DE}"/>
              </a:ext>
            </a:extLst>
          </p:cNvPr>
          <p:cNvSpPr>
            <a:spLocks noGrp="1"/>
          </p:cNvSpPr>
          <p:nvPr>
            <p:ph type="body" sz="quarter" idx="13"/>
          </p:nvPr>
        </p:nvSpPr>
        <p:spPr>
          <a:xfrm>
            <a:off x="762474" y="7018796"/>
            <a:ext cx="4927126" cy="1776159"/>
          </a:xfrm>
        </p:spPr>
        <p:txBody>
          <a:bodyPr/>
          <a:lstStyle/>
          <a:p>
            <a:pPr>
              <a:lnSpc>
                <a:spcPct val="100000"/>
              </a:lnSpc>
              <a:spcBef>
                <a:spcPts val="0"/>
              </a:spcBef>
            </a:pPr>
            <a:r>
              <a:rPr lang="en-US" sz="3200" b="1" dirty="0">
                <a:solidFill>
                  <a:schemeClr val="bg1"/>
                </a:solidFill>
              </a:rPr>
              <a:t>PrEP Basics </a:t>
            </a:r>
          </a:p>
          <a:p>
            <a:pPr marL="0">
              <a:lnSpc>
                <a:spcPct val="100000"/>
              </a:lnSpc>
              <a:spcBef>
                <a:spcPts val="0"/>
              </a:spcBef>
            </a:pPr>
            <a:r>
              <a:rPr lang="en-US" sz="3200" b="1" dirty="0">
                <a:solidFill>
                  <a:schemeClr val="bg1"/>
                </a:solidFill>
              </a:rPr>
              <a:t>Job Aid Collection </a:t>
            </a:r>
          </a:p>
        </p:txBody>
      </p:sp>
      <p:sp>
        <p:nvSpPr>
          <p:cNvPr id="3" name="Title 2">
            <a:extLst>
              <a:ext uri="{FF2B5EF4-FFF2-40B4-BE49-F238E27FC236}">
                <a16:creationId xmlns:a16="http://schemas.microsoft.com/office/drawing/2014/main" id="{EEB83080-3F95-6FC4-E48C-C7B3F41CB324}"/>
              </a:ext>
            </a:extLst>
          </p:cNvPr>
          <p:cNvSpPr>
            <a:spLocks noGrp="1"/>
          </p:cNvSpPr>
          <p:nvPr>
            <p:ph type="title"/>
          </p:nvPr>
        </p:nvSpPr>
        <p:spPr>
          <a:solidFill>
            <a:schemeClr val="accent1"/>
          </a:solidFill>
        </p:spPr>
        <p:txBody>
          <a:bodyPr/>
          <a:lstStyle/>
          <a:p>
            <a:r>
              <a:rPr lang="en-US" sz="2400" b="1" dirty="0"/>
              <a:t>Module 1</a:t>
            </a:r>
          </a:p>
        </p:txBody>
      </p:sp>
      <p:sp>
        <p:nvSpPr>
          <p:cNvPr id="6" name="Rectangle 5">
            <a:extLst>
              <a:ext uri="{FF2B5EF4-FFF2-40B4-BE49-F238E27FC236}">
                <a16:creationId xmlns:a16="http://schemas.microsoft.com/office/drawing/2014/main" id="{93825F33-F286-7163-B1BD-217891E94567}"/>
              </a:ext>
            </a:extLst>
          </p:cNvPr>
          <p:cNvSpPr/>
          <p:nvPr/>
        </p:nvSpPr>
        <p:spPr>
          <a:xfrm>
            <a:off x="0" y="1717963"/>
            <a:ext cx="7429500" cy="3186545"/>
          </a:xfrm>
          <a:prstGeom prst="rect">
            <a:avLst/>
          </a:prstGeom>
          <a:solidFill>
            <a:srgbClr val="0221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Placeholder 6" descr="A close-up of a blue and yellow circle with a blue background&#10;&#10;Description automatically generated">
            <a:extLst>
              <a:ext uri="{FF2B5EF4-FFF2-40B4-BE49-F238E27FC236}">
                <a16:creationId xmlns:a16="http://schemas.microsoft.com/office/drawing/2014/main" id="{35D05076-DD66-B9C2-01DA-D8F228FF0503}"/>
              </a:ext>
            </a:extLst>
          </p:cNvPr>
          <p:cNvPicPr>
            <a:picLocks noGrp="1" noChangeAspect="1"/>
          </p:cNvPicPr>
          <p:nvPr>
            <p:ph type="pic" sz="quarter" idx="20"/>
          </p:nvPr>
        </p:nvPicPr>
        <p:blipFill rotWithShape="1">
          <a:blip r:embed="rId3">
            <a:extLst>
              <a:ext uri="{28A0092B-C50C-407E-A947-70E740481C1C}">
                <a14:useLocalDpi xmlns:a14="http://schemas.microsoft.com/office/drawing/2010/main" val="0"/>
              </a:ext>
            </a:extLst>
          </a:blip>
          <a:srcRect l="-2602" t="-19778" r="-2602" b="-23762"/>
          <a:stretch/>
        </p:blipFill>
        <p:spPr>
          <a:xfrm>
            <a:off x="68397" y="1717964"/>
            <a:ext cx="7361103" cy="3186544"/>
          </a:xfrm>
        </p:spPr>
      </p:pic>
    </p:spTree>
    <p:extLst>
      <p:ext uri="{BB962C8B-B14F-4D97-AF65-F5344CB8AC3E}">
        <p14:creationId xmlns:p14="http://schemas.microsoft.com/office/powerpoint/2010/main" val="366165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DA62769-A3AC-3313-B458-3C864AF1E492}"/>
              </a:ext>
            </a:extLst>
          </p:cNvPr>
          <p:cNvSpPr/>
          <p:nvPr/>
        </p:nvSpPr>
        <p:spPr>
          <a:xfrm>
            <a:off x="0" y="0"/>
            <a:ext cx="7429500" cy="1548686"/>
          </a:xfrm>
          <a:prstGeom prst="rect">
            <a:avLst/>
          </a:prstGeom>
          <a:solidFill>
            <a:srgbClr val="00B8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122E37B0-DC1F-AFBB-CB7D-D15B14EA366C}"/>
              </a:ext>
            </a:extLst>
          </p:cNvPr>
          <p:cNvSpPr>
            <a:spLocks noGrp="1"/>
          </p:cNvSpPr>
          <p:nvPr>
            <p:ph idx="10"/>
          </p:nvPr>
        </p:nvSpPr>
        <p:spPr>
          <a:xfrm>
            <a:off x="559455" y="2138318"/>
            <a:ext cx="6309285" cy="7447995"/>
          </a:xfrm>
        </p:spPr>
        <p:txBody>
          <a:bodyPr>
            <a:normAutofit/>
          </a:bodyPr>
          <a:lstStyle/>
          <a:p>
            <a:pPr marL="342900" indent="-342900">
              <a:lnSpc>
                <a:spcPct val="100000"/>
              </a:lnSpc>
              <a:spcBef>
                <a:spcPts val="600"/>
              </a:spcBef>
              <a:spcAft>
                <a:spcPts val="600"/>
              </a:spcAft>
              <a:buFont typeface="Arial" panose="020B0604020202020204" pitchFamily="34" charset="0"/>
              <a:buChar char="•"/>
            </a:pPr>
            <a:r>
              <a:rPr lang="en-US" sz="2400" dirty="0"/>
              <a:t>600 mg (3mL) cabotegravir liquid suspension</a:t>
            </a:r>
          </a:p>
          <a:p>
            <a:pPr marL="342900" indent="-342900">
              <a:lnSpc>
                <a:spcPct val="100000"/>
              </a:lnSpc>
              <a:spcBef>
                <a:spcPts val="600"/>
              </a:spcBef>
              <a:spcAft>
                <a:spcPts val="600"/>
              </a:spcAft>
              <a:buFont typeface="Arial" panose="020B0604020202020204" pitchFamily="34" charset="0"/>
              <a:buChar char="•"/>
            </a:pPr>
            <a:r>
              <a:rPr lang="en-US" sz="2400" dirty="0"/>
              <a:t>Intermuscular injection into the buttock every 8 weeks​</a:t>
            </a:r>
          </a:p>
          <a:p>
            <a:pPr marL="1417343" lvl="1" indent="-342900">
              <a:lnSpc>
                <a:spcPct val="100000"/>
              </a:lnSpc>
              <a:spcBef>
                <a:spcPts val="600"/>
              </a:spcBef>
              <a:spcAft>
                <a:spcPts val="600"/>
              </a:spcAft>
            </a:pPr>
            <a:r>
              <a:rPr lang="en-US" sz="2400" dirty="0">
                <a:solidFill>
                  <a:srgbClr val="000000"/>
                </a:solidFill>
              </a:rPr>
              <a:t>Except first two injections, which are 4 weeks apart</a:t>
            </a:r>
            <a:endParaRPr lang="en-US" sz="2400" dirty="0"/>
          </a:p>
          <a:p>
            <a:pPr marL="342900" indent="-342900">
              <a:lnSpc>
                <a:spcPct val="100000"/>
              </a:lnSpc>
              <a:spcBef>
                <a:spcPts val="600"/>
              </a:spcBef>
              <a:spcAft>
                <a:spcPts val="600"/>
              </a:spcAft>
              <a:buFont typeface="Arial" panose="020B0604020202020204" pitchFamily="34" charset="0"/>
              <a:buChar char="•"/>
            </a:pPr>
            <a:r>
              <a:rPr lang="en-US" sz="2400" dirty="0"/>
              <a:t>Long-acting​</a:t>
            </a:r>
          </a:p>
          <a:p>
            <a:pPr marL="342900" indent="-342900">
              <a:lnSpc>
                <a:spcPct val="100000"/>
              </a:lnSpc>
              <a:spcBef>
                <a:spcPts val="600"/>
              </a:spcBef>
              <a:spcAft>
                <a:spcPts val="600"/>
              </a:spcAft>
              <a:buFont typeface="Arial" panose="020B0604020202020204" pitchFamily="34" charset="0"/>
              <a:buChar char="•"/>
            </a:pPr>
            <a:r>
              <a:rPr lang="en-US" sz="2400" dirty="0"/>
              <a:t>For everyone at substantial risk ​</a:t>
            </a:r>
          </a:p>
          <a:p>
            <a:pPr marL="342900" indent="-342900">
              <a:lnSpc>
                <a:spcPct val="100000"/>
              </a:lnSpc>
              <a:spcBef>
                <a:spcPts val="600"/>
              </a:spcBef>
              <a:spcAft>
                <a:spcPts val="600"/>
              </a:spcAft>
              <a:buFont typeface="Arial" panose="020B0604020202020204" pitchFamily="34" charset="0"/>
              <a:buChar char="•"/>
            </a:pPr>
            <a:r>
              <a:rPr lang="en-US" sz="2400" dirty="0"/>
              <a:t>&gt;95% efficacy ​​to prevent HIV infection</a:t>
            </a:r>
          </a:p>
          <a:p>
            <a:pPr marL="342900" indent="-342900">
              <a:lnSpc>
                <a:spcPct val="100000"/>
              </a:lnSpc>
              <a:spcBef>
                <a:spcPts val="600"/>
              </a:spcBef>
              <a:spcAft>
                <a:spcPts val="600"/>
              </a:spcAft>
              <a:buFont typeface="Arial" panose="020B0604020202020204" pitchFamily="34" charset="0"/>
              <a:buChar char="•"/>
            </a:pPr>
            <a:r>
              <a:rPr lang="en-US" sz="2400" dirty="0"/>
              <a:t>Common side effect: injection site reactions​</a:t>
            </a:r>
          </a:p>
          <a:p>
            <a:pPr marL="342900" indent="-342900">
              <a:lnSpc>
                <a:spcPct val="100000"/>
              </a:lnSpc>
              <a:spcBef>
                <a:spcPts val="600"/>
              </a:spcBef>
              <a:spcAft>
                <a:spcPts val="600"/>
              </a:spcAft>
              <a:buFont typeface="Arial" panose="020B0604020202020204" pitchFamily="34" charset="0"/>
              <a:buChar char="•"/>
            </a:pPr>
            <a:r>
              <a:rPr lang="en-US" sz="2400" dirty="0"/>
              <a:t>Follow-up every 8 weeks after first two injections for injection administration and HIV testing</a:t>
            </a:r>
          </a:p>
          <a:p>
            <a:pPr>
              <a:lnSpc>
                <a:spcPct val="100000"/>
              </a:lnSpc>
              <a:spcBef>
                <a:spcPts val="600"/>
              </a:spcBef>
              <a:spcAft>
                <a:spcPts val="600"/>
              </a:spcAft>
            </a:pPr>
            <a:endParaRPr lang="en-US" sz="2400" dirty="0"/>
          </a:p>
        </p:txBody>
      </p:sp>
      <p:sp>
        <p:nvSpPr>
          <p:cNvPr id="3" name="Text Placeholder 2">
            <a:extLst>
              <a:ext uri="{FF2B5EF4-FFF2-40B4-BE49-F238E27FC236}">
                <a16:creationId xmlns:a16="http://schemas.microsoft.com/office/drawing/2014/main" id="{139D45DA-4AAC-FE57-C793-07A70896C9E7}"/>
              </a:ext>
            </a:extLst>
          </p:cNvPr>
          <p:cNvSpPr>
            <a:spLocks noGrp="1"/>
          </p:cNvSpPr>
          <p:nvPr>
            <p:ph type="body" sz="quarter" idx="15"/>
          </p:nvPr>
        </p:nvSpPr>
        <p:spPr>
          <a:xfrm>
            <a:off x="274322" y="329880"/>
            <a:ext cx="6307980" cy="1014304"/>
          </a:xfrm>
        </p:spPr>
        <p:txBody>
          <a:bodyPr/>
          <a:lstStyle/>
          <a:p>
            <a:pPr>
              <a:lnSpc>
                <a:spcPct val="100000"/>
              </a:lnSpc>
              <a:spcBef>
                <a:spcPts val="0"/>
              </a:spcBef>
            </a:pPr>
            <a:r>
              <a:rPr lang="en-US" dirty="0">
                <a:solidFill>
                  <a:schemeClr val="bg1"/>
                </a:solidFill>
              </a:rPr>
              <a:t>CAB-LA</a:t>
            </a:r>
          </a:p>
          <a:p>
            <a:pPr>
              <a:lnSpc>
                <a:spcPct val="100000"/>
              </a:lnSpc>
              <a:spcBef>
                <a:spcPts val="0"/>
              </a:spcBef>
            </a:pPr>
            <a:r>
              <a:rPr lang="en-US" b="0" dirty="0">
                <a:solidFill>
                  <a:schemeClr val="bg1"/>
                </a:solidFill>
              </a:rPr>
              <a:t>Key Information</a:t>
            </a:r>
          </a:p>
          <a:p>
            <a:pPr>
              <a:lnSpc>
                <a:spcPct val="100000"/>
              </a:lnSpc>
              <a:spcBef>
                <a:spcPts val="0"/>
              </a:spcBef>
            </a:pPr>
            <a:endParaRPr lang="en-US" dirty="0">
              <a:solidFill>
                <a:schemeClr val="bg1"/>
              </a:solidFill>
            </a:endParaRPr>
          </a:p>
        </p:txBody>
      </p:sp>
      <p:pic>
        <p:nvPicPr>
          <p:cNvPr id="6" name="Picture 5">
            <a:extLst>
              <a:ext uri="{FF2B5EF4-FFF2-40B4-BE49-F238E27FC236}">
                <a16:creationId xmlns:a16="http://schemas.microsoft.com/office/drawing/2014/main" id="{09AA64A6-6CB1-B757-F92A-38DF2E88E494}"/>
              </a:ext>
            </a:extLst>
          </p:cNvPr>
          <p:cNvPicPr>
            <a:picLocks noChangeAspect="1"/>
          </p:cNvPicPr>
          <p:nvPr/>
        </p:nvPicPr>
        <p:blipFill>
          <a:blip r:embed="rId2"/>
          <a:stretch>
            <a:fillRect/>
          </a:stretch>
        </p:blipFill>
        <p:spPr>
          <a:xfrm>
            <a:off x="5729057" y="204501"/>
            <a:ext cx="1139683" cy="1139683"/>
          </a:xfrm>
          <a:prstGeom prst="rect">
            <a:avLst/>
          </a:prstGeom>
        </p:spPr>
      </p:pic>
      <p:sp>
        <p:nvSpPr>
          <p:cNvPr id="9" name="Title 3">
            <a:extLst>
              <a:ext uri="{FF2B5EF4-FFF2-40B4-BE49-F238E27FC236}">
                <a16:creationId xmlns:a16="http://schemas.microsoft.com/office/drawing/2014/main" id="{055806AF-C1C5-FC05-1660-08EA206916F7}"/>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3651635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DA62769-A3AC-3313-B458-3C864AF1E492}"/>
              </a:ext>
            </a:extLst>
          </p:cNvPr>
          <p:cNvSpPr/>
          <p:nvPr/>
        </p:nvSpPr>
        <p:spPr>
          <a:xfrm>
            <a:off x="0" y="0"/>
            <a:ext cx="7429500" cy="1548686"/>
          </a:xfrm>
          <a:prstGeom prst="rect">
            <a:avLst/>
          </a:prstGeom>
          <a:solidFill>
            <a:srgbClr val="975C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122E37B0-DC1F-AFBB-CB7D-D15B14EA366C}"/>
              </a:ext>
            </a:extLst>
          </p:cNvPr>
          <p:cNvSpPr>
            <a:spLocks noGrp="1"/>
          </p:cNvSpPr>
          <p:nvPr>
            <p:ph idx="10"/>
          </p:nvPr>
        </p:nvSpPr>
        <p:spPr>
          <a:xfrm>
            <a:off x="559455" y="2138318"/>
            <a:ext cx="6309285" cy="7447995"/>
          </a:xfrm>
        </p:spPr>
        <p:txBody>
          <a:bodyPr>
            <a:normAutofit/>
          </a:bodyPr>
          <a:lstStyle/>
          <a:p>
            <a:pPr marL="342900" indent="-342900">
              <a:lnSpc>
                <a:spcPct val="100000"/>
              </a:lnSpc>
              <a:spcBef>
                <a:spcPts val="600"/>
              </a:spcBef>
              <a:spcAft>
                <a:spcPts val="600"/>
              </a:spcAft>
              <a:buFont typeface="Arial" panose="020B0604020202020204" pitchFamily="34" charset="0"/>
              <a:buChar char="•"/>
            </a:pPr>
            <a:r>
              <a:rPr lang="en-US" sz="2400" dirty="0"/>
              <a:t>Silicone vaginal ring containing 25 mg of dapivirine</a:t>
            </a:r>
          </a:p>
          <a:p>
            <a:pPr marL="342900" indent="-342900">
              <a:lnSpc>
                <a:spcPct val="100000"/>
              </a:lnSpc>
              <a:spcBef>
                <a:spcPts val="600"/>
              </a:spcBef>
              <a:spcAft>
                <a:spcPts val="600"/>
              </a:spcAft>
              <a:buFont typeface="Arial" panose="020B0604020202020204" pitchFamily="34" charset="0"/>
              <a:buChar char="•"/>
            </a:pPr>
            <a:r>
              <a:rPr lang="en-US" sz="2400" dirty="0"/>
              <a:t>Self-insert into the vagina every 28 days</a:t>
            </a:r>
          </a:p>
          <a:p>
            <a:pPr marL="342900" indent="-342900">
              <a:lnSpc>
                <a:spcPct val="100000"/>
              </a:lnSpc>
              <a:spcBef>
                <a:spcPts val="600"/>
              </a:spcBef>
              <a:spcAft>
                <a:spcPts val="600"/>
              </a:spcAft>
              <a:buFont typeface="Arial" panose="020B0604020202020204" pitchFamily="34" charset="0"/>
              <a:buChar char="•"/>
            </a:pPr>
            <a:r>
              <a:rPr lang="en-US" sz="2400" dirty="0"/>
              <a:t>Long-acting</a:t>
            </a:r>
          </a:p>
          <a:p>
            <a:pPr marL="342900" indent="-342900">
              <a:lnSpc>
                <a:spcPct val="100000"/>
              </a:lnSpc>
              <a:spcBef>
                <a:spcPts val="600"/>
              </a:spcBef>
              <a:spcAft>
                <a:spcPts val="600"/>
              </a:spcAft>
              <a:buFont typeface="Arial" panose="020B0604020202020204" pitchFamily="34" charset="0"/>
              <a:buChar char="•"/>
            </a:pPr>
            <a:r>
              <a:rPr lang="en-US" sz="2400" dirty="0"/>
              <a:t>For women (female sex at birth) with receptive vaginal exposure to HIV only</a:t>
            </a:r>
          </a:p>
          <a:p>
            <a:pPr marL="342900" indent="-342900">
              <a:lnSpc>
                <a:spcPct val="100000"/>
              </a:lnSpc>
              <a:spcBef>
                <a:spcPts val="600"/>
              </a:spcBef>
              <a:spcAft>
                <a:spcPts val="600"/>
              </a:spcAft>
              <a:buFont typeface="Arial" panose="020B0604020202020204" pitchFamily="34" charset="0"/>
              <a:buChar char="•"/>
            </a:pPr>
            <a:r>
              <a:rPr lang="en-US" sz="2400" dirty="0"/>
              <a:t>30-50% efficacy ​to prevent HIV infection</a:t>
            </a:r>
          </a:p>
          <a:p>
            <a:pPr marL="342900" indent="-342900">
              <a:lnSpc>
                <a:spcPct val="100000"/>
              </a:lnSpc>
              <a:spcBef>
                <a:spcPts val="600"/>
              </a:spcBef>
              <a:spcAft>
                <a:spcPts val="600"/>
              </a:spcAft>
              <a:buFont typeface="Arial" panose="020B0604020202020204" pitchFamily="34" charset="0"/>
              <a:buChar char="•"/>
            </a:pPr>
            <a:r>
              <a:rPr lang="en-US" sz="2400" dirty="0"/>
              <a:t>Common side effects: short-term urinary tract and vaginal irritation</a:t>
            </a:r>
          </a:p>
          <a:p>
            <a:pPr marL="342900" indent="-342900">
              <a:lnSpc>
                <a:spcPct val="100000"/>
              </a:lnSpc>
              <a:spcBef>
                <a:spcPts val="600"/>
              </a:spcBef>
              <a:spcAft>
                <a:spcPts val="600"/>
              </a:spcAft>
              <a:buFont typeface="Arial" panose="020B0604020202020204" pitchFamily="34" charset="0"/>
              <a:buChar char="•"/>
            </a:pPr>
            <a:r>
              <a:rPr lang="en-US" sz="2400" dirty="0"/>
              <a:t>Follow-up every 3 months for HIV testing​</a:t>
            </a:r>
          </a:p>
          <a:p>
            <a:pPr marL="342900" indent="-342900">
              <a:lnSpc>
                <a:spcPct val="100000"/>
              </a:lnSpc>
              <a:spcBef>
                <a:spcPts val="600"/>
              </a:spcBef>
              <a:spcAft>
                <a:spcPts val="600"/>
              </a:spcAft>
              <a:buFont typeface="Arial" panose="020B0604020202020204" pitchFamily="34" charset="0"/>
              <a:buChar char="•"/>
            </a:pPr>
            <a:endParaRPr lang="en-US" dirty="0"/>
          </a:p>
        </p:txBody>
      </p:sp>
      <p:sp>
        <p:nvSpPr>
          <p:cNvPr id="3" name="Text Placeholder 2">
            <a:extLst>
              <a:ext uri="{FF2B5EF4-FFF2-40B4-BE49-F238E27FC236}">
                <a16:creationId xmlns:a16="http://schemas.microsoft.com/office/drawing/2014/main" id="{139D45DA-4AAC-FE57-C793-07A70896C9E7}"/>
              </a:ext>
            </a:extLst>
          </p:cNvPr>
          <p:cNvSpPr>
            <a:spLocks noGrp="1"/>
          </p:cNvSpPr>
          <p:nvPr>
            <p:ph type="body" sz="quarter" idx="15"/>
          </p:nvPr>
        </p:nvSpPr>
        <p:spPr>
          <a:xfrm>
            <a:off x="274322" y="331018"/>
            <a:ext cx="6307980" cy="1015443"/>
          </a:xfrm>
        </p:spPr>
        <p:txBody>
          <a:bodyPr/>
          <a:lstStyle/>
          <a:p>
            <a:pPr>
              <a:lnSpc>
                <a:spcPct val="100000"/>
              </a:lnSpc>
              <a:spcBef>
                <a:spcPts val="0"/>
              </a:spcBef>
            </a:pPr>
            <a:r>
              <a:rPr lang="en-US" dirty="0">
                <a:solidFill>
                  <a:schemeClr val="bg1"/>
                </a:solidFill>
              </a:rPr>
              <a:t>DVR</a:t>
            </a:r>
          </a:p>
          <a:p>
            <a:pPr>
              <a:lnSpc>
                <a:spcPct val="100000"/>
              </a:lnSpc>
              <a:spcBef>
                <a:spcPts val="0"/>
              </a:spcBef>
            </a:pPr>
            <a:r>
              <a:rPr lang="en-US" b="0" dirty="0">
                <a:solidFill>
                  <a:schemeClr val="bg1"/>
                </a:solidFill>
              </a:rPr>
              <a:t>Key Information</a:t>
            </a:r>
          </a:p>
          <a:p>
            <a:pPr>
              <a:lnSpc>
                <a:spcPct val="100000"/>
              </a:lnSpc>
              <a:spcBef>
                <a:spcPts val="0"/>
              </a:spcBef>
            </a:pPr>
            <a:endParaRPr lang="en-US" dirty="0">
              <a:solidFill>
                <a:schemeClr val="bg1"/>
              </a:solidFill>
            </a:endParaRPr>
          </a:p>
        </p:txBody>
      </p:sp>
      <p:pic>
        <p:nvPicPr>
          <p:cNvPr id="7" name="Picture 6">
            <a:extLst>
              <a:ext uri="{FF2B5EF4-FFF2-40B4-BE49-F238E27FC236}">
                <a16:creationId xmlns:a16="http://schemas.microsoft.com/office/drawing/2014/main" id="{83134647-B6F3-9730-ED59-1915F984D371}"/>
              </a:ext>
            </a:extLst>
          </p:cNvPr>
          <p:cNvPicPr>
            <a:picLocks noChangeAspect="1"/>
          </p:cNvPicPr>
          <p:nvPr/>
        </p:nvPicPr>
        <p:blipFill>
          <a:blip r:embed="rId2"/>
          <a:stretch>
            <a:fillRect/>
          </a:stretch>
        </p:blipFill>
        <p:spPr>
          <a:xfrm>
            <a:off x="5944195" y="202223"/>
            <a:ext cx="924545" cy="1144239"/>
          </a:xfrm>
          <a:prstGeom prst="rect">
            <a:avLst/>
          </a:prstGeom>
        </p:spPr>
      </p:pic>
      <p:sp>
        <p:nvSpPr>
          <p:cNvPr id="9" name="Title 3">
            <a:extLst>
              <a:ext uri="{FF2B5EF4-FFF2-40B4-BE49-F238E27FC236}">
                <a16:creationId xmlns:a16="http://schemas.microsoft.com/office/drawing/2014/main" id="{3050D680-50E4-C017-01AE-65E7341B6DB1}"/>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3134011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BC5DB8-5271-9F84-BBED-C0910CE1E1BE}"/>
              </a:ext>
            </a:extLst>
          </p:cNvPr>
          <p:cNvSpPr>
            <a:spLocks noGrp="1"/>
          </p:cNvSpPr>
          <p:nvPr>
            <p:ph type="body" sz="quarter" idx="15"/>
          </p:nvPr>
        </p:nvSpPr>
        <p:spPr>
          <a:xfrm>
            <a:off x="560760" y="840411"/>
            <a:ext cx="6307980" cy="744370"/>
          </a:xfrm>
        </p:spPr>
        <p:txBody>
          <a:bodyPr/>
          <a:lstStyle/>
          <a:p>
            <a:pPr algn="ctr"/>
            <a:r>
              <a:rPr lang="en-US" sz="2800" dirty="0"/>
              <a:t>PrEP Eligibility Based on HIV Exposure​</a:t>
            </a:r>
          </a:p>
        </p:txBody>
      </p:sp>
      <p:graphicFrame>
        <p:nvGraphicFramePr>
          <p:cNvPr id="5" name="Table 6">
            <a:extLst>
              <a:ext uri="{FF2B5EF4-FFF2-40B4-BE49-F238E27FC236}">
                <a16:creationId xmlns:a16="http://schemas.microsoft.com/office/drawing/2014/main" id="{22BFE600-17F1-1CAB-8761-EEE137D878AD}"/>
              </a:ext>
            </a:extLst>
          </p:cNvPr>
          <p:cNvGraphicFramePr>
            <a:graphicFrameLocks/>
          </p:cNvGraphicFramePr>
          <p:nvPr>
            <p:extLst>
              <p:ext uri="{D42A27DB-BD31-4B8C-83A1-F6EECF244321}">
                <p14:modId xmlns:p14="http://schemas.microsoft.com/office/powerpoint/2010/main" val="926964572"/>
              </p:ext>
            </p:extLst>
          </p:nvPr>
        </p:nvGraphicFramePr>
        <p:xfrm>
          <a:off x="562018" y="1914746"/>
          <a:ext cx="6306722" cy="4198458"/>
        </p:xfrm>
        <a:graphic>
          <a:graphicData uri="http://schemas.openxmlformats.org/drawingml/2006/table">
            <a:tbl>
              <a:tblPr firstRow="1" bandRow="1"/>
              <a:tblGrid>
                <a:gridCol w="3153361">
                  <a:extLst>
                    <a:ext uri="{9D8B030D-6E8A-4147-A177-3AD203B41FA5}">
                      <a16:colId xmlns:a16="http://schemas.microsoft.com/office/drawing/2014/main" val="2194355697"/>
                    </a:ext>
                  </a:extLst>
                </a:gridCol>
                <a:gridCol w="3153361">
                  <a:extLst>
                    <a:ext uri="{9D8B030D-6E8A-4147-A177-3AD203B41FA5}">
                      <a16:colId xmlns:a16="http://schemas.microsoft.com/office/drawing/2014/main" val="3089564115"/>
                    </a:ext>
                  </a:extLst>
                </a:gridCol>
              </a:tblGrid>
              <a:tr h="565564">
                <a:tc gridSpan="2">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2000" dirty="0"/>
                        <a:t>Sexual exposure​</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22169"/>
                    </a:solidFill>
                  </a:tcPr>
                </a:tc>
                <a:tc hMerge="1">
                  <a:txBody>
                    <a:bodyPr/>
                    <a:lstStyle/>
                    <a:p>
                      <a:endParaRPr lang="en-US"/>
                    </a:p>
                  </a:txBody>
                  <a:tcPr/>
                </a:tc>
                <a:extLst>
                  <a:ext uri="{0D108BD9-81ED-4DB2-BD59-A6C34878D82A}">
                    <a16:rowId xmlns:a16="http://schemas.microsoft.com/office/drawing/2014/main" val="1787710335"/>
                  </a:ext>
                </a:extLst>
              </a:tr>
              <a:tr h="3632894">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2000" b="1" dirty="0">
                          <a:solidFill>
                            <a:schemeClr val="tx1">
                              <a:lumMod val="50000"/>
                            </a:schemeClr>
                          </a:solidFill>
                        </a:rPr>
                        <a:t>Female </a:t>
                      </a:r>
                      <a:r>
                        <a:rPr lang="en-US" sz="2000" b="0" i="1" dirty="0">
                          <a:solidFill>
                            <a:schemeClr val="tx1">
                              <a:lumMod val="50000"/>
                            </a:schemeClr>
                          </a:solidFill>
                        </a:rPr>
                        <a:t>sex at birth</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2000" b="1" dirty="0">
                          <a:solidFill>
                            <a:schemeClr val="tx1">
                              <a:lumMod val="50000"/>
                            </a:schemeClr>
                          </a:solidFill>
                        </a:rPr>
                        <a:t>Male </a:t>
                      </a:r>
                      <a:r>
                        <a:rPr lang="en-US" sz="2000" b="0" i="1" dirty="0">
                          <a:solidFill>
                            <a:schemeClr val="tx1">
                              <a:lumMod val="50000"/>
                            </a:schemeClr>
                          </a:solidFill>
                        </a:rPr>
                        <a:t>sex at birth​</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2177420795"/>
                  </a:ext>
                </a:extLst>
              </a:tr>
            </a:tbl>
          </a:graphicData>
        </a:graphic>
      </p:graphicFrame>
      <p:graphicFrame>
        <p:nvGraphicFramePr>
          <p:cNvPr id="6" name="Table 7">
            <a:extLst>
              <a:ext uri="{FF2B5EF4-FFF2-40B4-BE49-F238E27FC236}">
                <a16:creationId xmlns:a16="http://schemas.microsoft.com/office/drawing/2014/main" id="{105D3CD5-EA60-CFBF-2E8C-2FD35F2E5A5A}"/>
              </a:ext>
            </a:extLst>
          </p:cNvPr>
          <p:cNvGraphicFramePr>
            <a:graphicFrameLocks/>
          </p:cNvGraphicFramePr>
          <p:nvPr>
            <p:extLst>
              <p:ext uri="{D42A27DB-BD31-4B8C-83A1-F6EECF244321}">
                <p14:modId xmlns:p14="http://schemas.microsoft.com/office/powerpoint/2010/main" val="1345285973"/>
              </p:ext>
            </p:extLst>
          </p:nvPr>
        </p:nvGraphicFramePr>
        <p:xfrm>
          <a:off x="560760" y="6250752"/>
          <a:ext cx="6307980" cy="2642714"/>
        </p:xfrm>
        <a:graphic>
          <a:graphicData uri="http://schemas.openxmlformats.org/drawingml/2006/table">
            <a:tbl>
              <a:tblPr firstRow="1" bandRow="1"/>
              <a:tblGrid>
                <a:gridCol w="6307980">
                  <a:extLst>
                    <a:ext uri="{9D8B030D-6E8A-4147-A177-3AD203B41FA5}">
                      <a16:colId xmlns:a16="http://schemas.microsoft.com/office/drawing/2014/main" val="2047601042"/>
                    </a:ext>
                  </a:extLst>
                </a:gridCol>
              </a:tblGrid>
              <a:tr h="452228">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2000" dirty="0"/>
                        <a:t>Injection drug use exposure​</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22169"/>
                    </a:solidFill>
                  </a:tcPr>
                </a:tc>
                <a:extLst>
                  <a:ext uri="{0D108BD9-81ED-4DB2-BD59-A6C34878D82A}">
                    <a16:rowId xmlns:a16="http://schemas.microsoft.com/office/drawing/2014/main" val="3200179251"/>
                  </a:ext>
                </a:extLst>
              </a:tr>
              <a:tr h="219048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2000" b="1" dirty="0">
                          <a:solidFill>
                            <a:schemeClr val="tx1">
                              <a:lumMod val="50000"/>
                            </a:schemeClr>
                          </a:solidFill>
                        </a:rPr>
                        <a:t>Female </a:t>
                      </a:r>
                      <a:r>
                        <a:rPr lang="en-US" sz="2000" b="0" i="1" dirty="0">
                          <a:solidFill>
                            <a:schemeClr val="tx1">
                              <a:lumMod val="50000"/>
                            </a:schemeClr>
                          </a:solidFill>
                        </a:rPr>
                        <a:t>or</a:t>
                      </a:r>
                      <a:r>
                        <a:rPr lang="en-US" sz="2000" b="1" dirty="0">
                          <a:solidFill>
                            <a:schemeClr val="tx1">
                              <a:lumMod val="50000"/>
                            </a:schemeClr>
                          </a:solidFill>
                        </a:rPr>
                        <a:t> male </a:t>
                      </a:r>
                      <a:r>
                        <a:rPr lang="en-US" sz="2000" b="0" i="1" dirty="0">
                          <a:solidFill>
                            <a:schemeClr val="tx1">
                              <a:lumMod val="50000"/>
                            </a:schemeClr>
                          </a:solidFill>
                        </a:rPr>
                        <a:t>sex at birth​</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3792939277"/>
                  </a:ext>
                </a:extLst>
              </a:tr>
            </a:tbl>
          </a:graphicData>
        </a:graphic>
      </p:graphicFrame>
      <p:sp>
        <p:nvSpPr>
          <p:cNvPr id="76" name="TextBox 75">
            <a:extLst>
              <a:ext uri="{FF2B5EF4-FFF2-40B4-BE49-F238E27FC236}">
                <a16:creationId xmlns:a16="http://schemas.microsoft.com/office/drawing/2014/main" id="{839BEBF9-7C35-233A-4AAF-2BF1233564A9}"/>
              </a:ext>
            </a:extLst>
          </p:cNvPr>
          <p:cNvSpPr txBox="1"/>
          <p:nvPr/>
        </p:nvSpPr>
        <p:spPr>
          <a:xfrm>
            <a:off x="5075071" y="3247467"/>
            <a:ext cx="1678678" cy="338554"/>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1"/>
                </a:solidFill>
                <a:effectLst/>
                <a:uLnTx/>
                <a:uFillTx/>
              </a:rPr>
              <a:t>Oral Daily </a:t>
            </a:r>
            <a:r>
              <a:rPr kumimoji="0" lang="en-US" sz="1600" b="1" i="0" u="none" strike="noStrike" kern="0" cap="none" spc="0" normalizeH="0" baseline="0" noProof="0" dirty="0" err="1">
                <a:ln>
                  <a:noFill/>
                </a:ln>
                <a:solidFill>
                  <a:schemeClr val="accent1"/>
                </a:solidFill>
                <a:effectLst/>
                <a:uLnTx/>
                <a:uFillTx/>
              </a:rPr>
              <a:t>PrEP</a:t>
            </a:r>
            <a:r>
              <a:rPr kumimoji="0" lang="en-US" sz="1600" b="1" i="0" u="none" strike="noStrike" kern="0" cap="none" spc="0" normalizeH="0" baseline="0" noProof="0" dirty="0">
                <a:ln>
                  <a:noFill/>
                </a:ln>
                <a:solidFill>
                  <a:schemeClr val="accent1"/>
                </a:solidFill>
                <a:effectLst/>
                <a:uLnTx/>
                <a:uFillTx/>
              </a:rPr>
              <a:t>​</a:t>
            </a:r>
          </a:p>
        </p:txBody>
      </p:sp>
      <p:sp>
        <p:nvSpPr>
          <p:cNvPr id="78" name="TextBox 77">
            <a:extLst>
              <a:ext uri="{FF2B5EF4-FFF2-40B4-BE49-F238E27FC236}">
                <a16:creationId xmlns:a16="http://schemas.microsoft.com/office/drawing/2014/main" id="{C9C6603A-FB3D-FFEC-7CDB-A32B2A17002F}"/>
              </a:ext>
            </a:extLst>
          </p:cNvPr>
          <p:cNvSpPr txBox="1"/>
          <p:nvPr/>
        </p:nvSpPr>
        <p:spPr>
          <a:xfrm>
            <a:off x="5073956" y="4279656"/>
            <a:ext cx="1329073" cy="338554"/>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3"/>
                </a:solidFill>
                <a:effectLst/>
                <a:uLnTx/>
                <a:uFillTx/>
              </a:rPr>
              <a:t>CAB-LA​</a:t>
            </a:r>
          </a:p>
        </p:txBody>
      </p:sp>
      <p:sp>
        <p:nvSpPr>
          <p:cNvPr id="80" name="TextBox 79">
            <a:extLst>
              <a:ext uri="{FF2B5EF4-FFF2-40B4-BE49-F238E27FC236}">
                <a16:creationId xmlns:a16="http://schemas.microsoft.com/office/drawing/2014/main" id="{3CB19D8B-F417-F9B2-EAB4-E40F8DF00DED}"/>
              </a:ext>
            </a:extLst>
          </p:cNvPr>
          <p:cNvSpPr txBox="1"/>
          <p:nvPr/>
        </p:nvSpPr>
        <p:spPr>
          <a:xfrm>
            <a:off x="5079788" y="5242670"/>
            <a:ext cx="1673961" cy="338554"/>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2">
                    <a:lumMod val="75000"/>
                  </a:schemeClr>
                </a:solidFill>
                <a:effectLst/>
                <a:uLnTx/>
                <a:uFillTx/>
              </a:rPr>
              <a:t>Oral ED-PrEP**​</a:t>
            </a:r>
          </a:p>
        </p:txBody>
      </p:sp>
      <p:sp>
        <p:nvSpPr>
          <p:cNvPr id="129" name="TextBox 128">
            <a:extLst>
              <a:ext uri="{FF2B5EF4-FFF2-40B4-BE49-F238E27FC236}">
                <a16:creationId xmlns:a16="http://schemas.microsoft.com/office/drawing/2014/main" id="{7F06556E-2C33-1D31-1AF3-2A4E1CEE5B36}"/>
              </a:ext>
            </a:extLst>
          </p:cNvPr>
          <p:cNvSpPr txBox="1"/>
          <p:nvPr/>
        </p:nvSpPr>
        <p:spPr>
          <a:xfrm>
            <a:off x="360218" y="9202802"/>
            <a:ext cx="6448988" cy="461665"/>
          </a:xfrm>
          <a:prstGeom prst="rect">
            <a:avLst/>
          </a:prstGeom>
          <a:noFill/>
        </p:spPr>
        <p:txBody>
          <a:bodyPr wrap="square">
            <a:spAutoFit/>
          </a:bodyPr>
          <a:lstStyle/>
          <a:p>
            <a:pPr fontAlgn="base"/>
            <a:r>
              <a:rPr lang="en-US" sz="1200" b="0" i="0" u="none" strike="noStrike" dirty="0">
                <a:solidFill>
                  <a:schemeClr val="tx1">
                    <a:lumMod val="50000"/>
                  </a:schemeClr>
                </a:solidFill>
                <a:effectLst/>
                <a:latin typeface="Calibri" panose="020F0502020204030204" pitchFamily="34" charset="0"/>
                <a:cs typeface="Calibri" panose="020F0502020204030204" pitchFamily="34" charset="0"/>
              </a:rPr>
              <a:t>*For receptive vaginal sex only</a:t>
            </a:r>
            <a:r>
              <a:rPr lang="en-US" sz="1200" b="0" i="0" dirty="0">
                <a:solidFill>
                  <a:schemeClr val="tx1">
                    <a:lumMod val="50000"/>
                  </a:schemeClr>
                </a:solidFill>
                <a:effectLst/>
                <a:latin typeface="Calibri" panose="020F0502020204030204" pitchFamily="34" charset="0"/>
                <a:cs typeface="Calibri" panose="020F0502020204030204" pitchFamily="34" charset="0"/>
              </a:rPr>
              <a:t>​</a:t>
            </a:r>
            <a:endParaRPr lang="en-US" sz="1200" b="0" i="0" u="none" strike="noStrike" dirty="0">
              <a:solidFill>
                <a:schemeClr val="tx1">
                  <a:lumMod val="50000"/>
                </a:schemeClr>
              </a:solidFill>
              <a:effectLst/>
              <a:latin typeface="Calibri" panose="020F0502020204030204" pitchFamily="34" charset="0"/>
              <a:cs typeface="Calibri" panose="020F0502020204030204" pitchFamily="34" charset="0"/>
            </a:endParaRPr>
          </a:p>
          <a:p>
            <a:pPr algn="l" rtl="0" fontAlgn="base"/>
            <a:r>
              <a:rPr lang="en-US" sz="1200" b="0" i="0" u="none" strike="noStrike" dirty="0">
                <a:solidFill>
                  <a:schemeClr val="tx1">
                    <a:lumMod val="50000"/>
                  </a:schemeClr>
                </a:solidFill>
                <a:effectLst/>
                <a:latin typeface="Calibri" panose="020F0502020204030204" pitchFamily="34" charset="0"/>
                <a:cs typeface="Calibri" panose="020F0502020204030204" pitchFamily="34" charset="0"/>
              </a:rPr>
              <a:t>**Unless taking estradiol-based hormones, such as for </a:t>
            </a:r>
            <a:r>
              <a:rPr lang="en-US" sz="1200" dirty="0">
                <a:solidFill>
                  <a:schemeClr val="tx1">
                    <a:lumMod val="50000"/>
                  </a:schemeClr>
                </a:solidFill>
                <a:latin typeface="Calibri" panose="020F0502020204030204" pitchFamily="34" charset="0"/>
                <a:cs typeface="Calibri" panose="020F0502020204030204" pitchFamily="34" charset="0"/>
              </a:rPr>
              <a:t>gender-affirming hormone therapy</a:t>
            </a:r>
            <a:r>
              <a:rPr lang="en-US" sz="1200" b="0" i="0" dirty="0">
                <a:solidFill>
                  <a:schemeClr val="tx1">
                    <a:lumMod val="50000"/>
                  </a:schemeClr>
                </a:solidFill>
                <a:effectLst/>
                <a:latin typeface="Calibri" panose="020F0502020204030204" pitchFamily="34" charset="0"/>
                <a:cs typeface="Calibri" panose="020F0502020204030204" pitchFamily="34" charset="0"/>
              </a:rPr>
              <a:t>​</a:t>
            </a:r>
          </a:p>
        </p:txBody>
      </p:sp>
      <p:grpSp>
        <p:nvGrpSpPr>
          <p:cNvPr id="114" name="Group 113">
            <a:extLst>
              <a:ext uri="{FF2B5EF4-FFF2-40B4-BE49-F238E27FC236}">
                <a16:creationId xmlns:a16="http://schemas.microsoft.com/office/drawing/2014/main" id="{A90EA4FF-7562-64D7-A6F4-97B667FF946D}"/>
              </a:ext>
            </a:extLst>
          </p:cNvPr>
          <p:cNvGrpSpPr/>
          <p:nvPr/>
        </p:nvGrpSpPr>
        <p:grpSpPr>
          <a:xfrm>
            <a:off x="972602" y="5042358"/>
            <a:ext cx="804583" cy="804583"/>
            <a:chOff x="972602" y="5042358"/>
            <a:chExt cx="804583" cy="804583"/>
          </a:xfrm>
        </p:grpSpPr>
        <p:sp>
          <p:nvSpPr>
            <p:cNvPr id="16" name="Oval 15">
              <a:extLst>
                <a:ext uri="{FF2B5EF4-FFF2-40B4-BE49-F238E27FC236}">
                  <a16:creationId xmlns:a16="http://schemas.microsoft.com/office/drawing/2014/main" id="{D7A21A70-A84E-C8E0-1A6A-25420AAF321B}"/>
                </a:ext>
              </a:extLst>
            </p:cNvPr>
            <p:cNvSpPr/>
            <p:nvPr/>
          </p:nvSpPr>
          <p:spPr>
            <a:xfrm>
              <a:off x="972602" y="5042358"/>
              <a:ext cx="804583" cy="804583"/>
            </a:xfrm>
            <a:prstGeom prst="ellips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DBDFD08A-4DFC-FE8E-74FB-CB308E6C9DB1}"/>
                </a:ext>
              </a:extLst>
            </p:cNvPr>
            <p:cNvPicPr>
              <a:picLocks noChangeAspect="1"/>
            </p:cNvPicPr>
            <p:nvPr/>
          </p:nvPicPr>
          <p:blipFill>
            <a:blip r:embed="rId2"/>
            <a:stretch>
              <a:fillRect/>
            </a:stretch>
          </p:blipFill>
          <p:spPr>
            <a:xfrm>
              <a:off x="1165250" y="5192623"/>
              <a:ext cx="394401" cy="488120"/>
            </a:xfrm>
            <a:prstGeom prst="rect">
              <a:avLst/>
            </a:prstGeom>
          </p:spPr>
        </p:pic>
      </p:grpSp>
      <p:grpSp>
        <p:nvGrpSpPr>
          <p:cNvPr id="52" name="Group 51">
            <a:extLst>
              <a:ext uri="{FF2B5EF4-FFF2-40B4-BE49-F238E27FC236}">
                <a16:creationId xmlns:a16="http://schemas.microsoft.com/office/drawing/2014/main" id="{808ACD3E-39A5-1D9E-7BE1-76D54FF48D80}"/>
              </a:ext>
            </a:extLst>
          </p:cNvPr>
          <p:cNvGrpSpPr/>
          <p:nvPr/>
        </p:nvGrpSpPr>
        <p:grpSpPr>
          <a:xfrm>
            <a:off x="4277866" y="5034392"/>
            <a:ext cx="804583" cy="804583"/>
            <a:chOff x="2736291" y="4906596"/>
            <a:chExt cx="804583" cy="804583"/>
          </a:xfrm>
        </p:grpSpPr>
        <p:sp>
          <p:nvSpPr>
            <p:cNvPr id="19" name="Oval 18">
              <a:extLst>
                <a:ext uri="{FF2B5EF4-FFF2-40B4-BE49-F238E27FC236}">
                  <a16:creationId xmlns:a16="http://schemas.microsoft.com/office/drawing/2014/main" id="{EF904DC0-F60A-EFFE-A84D-8A8038BDF788}"/>
                </a:ext>
              </a:extLst>
            </p:cNvPr>
            <p:cNvSpPr/>
            <p:nvPr/>
          </p:nvSpPr>
          <p:spPr>
            <a:xfrm>
              <a:off x="2736291" y="4906596"/>
              <a:ext cx="804583" cy="804583"/>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aphic 22">
              <a:extLst>
                <a:ext uri="{FF2B5EF4-FFF2-40B4-BE49-F238E27FC236}">
                  <a16:creationId xmlns:a16="http://schemas.microsoft.com/office/drawing/2014/main" id="{44B9EA91-942D-7EB3-03F5-16D61AA08E9E}"/>
                </a:ext>
              </a:extLst>
            </p:cNvPr>
            <p:cNvGrpSpPr/>
            <p:nvPr/>
          </p:nvGrpSpPr>
          <p:grpSpPr>
            <a:xfrm>
              <a:off x="2915488" y="5059890"/>
              <a:ext cx="447518" cy="508796"/>
              <a:chOff x="2784776" y="-622825"/>
              <a:chExt cx="4617005" cy="5249211"/>
            </a:xfrm>
          </p:grpSpPr>
          <p:grpSp>
            <p:nvGrpSpPr>
              <p:cNvPr id="22" name="Graphic 22">
                <a:extLst>
                  <a:ext uri="{FF2B5EF4-FFF2-40B4-BE49-F238E27FC236}">
                    <a16:creationId xmlns:a16="http://schemas.microsoft.com/office/drawing/2014/main" id="{962743AF-3118-8F25-300B-7D55D5CF5BA6}"/>
                  </a:ext>
                </a:extLst>
              </p:cNvPr>
              <p:cNvGrpSpPr/>
              <p:nvPr/>
            </p:nvGrpSpPr>
            <p:grpSpPr>
              <a:xfrm>
                <a:off x="2784776" y="-622825"/>
                <a:ext cx="3123858" cy="4191928"/>
                <a:chOff x="2784776" y="-622825"/>
                <a:chExt cx="3123858" cy="4191928"/>
              </a:xfrm>
            </p:grpSpPr>
            <p:sp>
              <p:nvSpPr>
                <p:cNvPr id="44" name="Freeform 43">
                  <a:extLst>
                    <a:ext uri="{FF2B5EF4-FFF2-40B4-BE49-F238E27FC236}">
                      <a16:creationId xmlns:a16="http://schemas.microsoft.com/office/drawing/2014/main" id="{4C933C49-5DBD-C596-933C-64D0EA9C628B}"/>
                    </a:ext>
                  </a:extLst>
                </p:cNvPr>
                <p:cNvSpPr/>
                <p:nvPr/>
              </p:nvSpPr>
              <p:spPr>
                <a:xfrm>
                  <a:off x="2784776" y="-622825"/>
                  <a:ext cx="3123858" cy="4191928"/>
                </a:xfrm>
                <a:custGeom>
                  <a:avLst/>
                  <a:gdLst>
                    <a:gd name="connsiteX0" fmla="*/ 2476393 w 3123858"/>
                    <a:gd name="connsiteY0" fmla="*/ 301899 h 4191928"/>
                    <a:gd name="connsiteX1" fmla="*/ 2821960 w 3123858"/>
                    <a:gd name="connsiteY1" fmla="*/ 1365968 h 4191928"/>
                    <a:gd name="connsiteX2" fmla="*/ 1711535 w 3123858"/>
                    <a:gd name="connsiteY2" fmla="*/ 3544463 h 4191928"/>
                    <a:gd name="connsiteX3" fmla="*/ 647466 w 3123858"/>
                    <a:gd name="connsiteY3" fmla="*/ 3890030 h 4191928"/>
                    <a:gd name="connsiteX4" fmla="*/ 647466 w 3123858"/>
                    <a:gd name="connsiteY4" fmla="*/ 3890030 h 4191928"/>
                    <a:gd name="connsiteX5" fmla="*/ 301899 w 3123858"/>
                    <a:gd name="connsiteY5" fmla="*/ 2825960 h 4191928"/>
                    <a:gd name="connsiteX6" fmla="*/ 1412323 w 3123858"/>
                    <a:gd name="connsiteY6" fmla="*/ 647466 h 4191928"/>
                    <a:gd name="connsiteX7" fmla="*/ 2476393 w 3123858"/>
                    <a:gd name="connsiteY7" fmla="*/ 301899 h 4191928"/>
                    <a:gd name="connsiteX8" fmla="*/ 2476393 w 3123858"/>
                    <a:gd name="connsiteY8" fmla="*/ 301899 h 4191928"/>
                    <a:gd name="connsiteX9" fmla="*/ 2574373 w 3123858"/>
                    <a:gd name="connsiteY9" fmla="*/ 109684 h 4191928"/>
                    <a:gd name="connsiteX10" fmla="*/ 1220109 w 3123858"/>
                    <a:gd name="connsiteY10" fmla="*/ 549485 h 4191928"/>
                    <a:gd name="connsiteX11" fmla="*/ 109684 w 3123858"/>
                    <a:gd name="connsiteY11" fmla="*/ 2727980 h 4191928"/>
                    <a:gd name="connsiteX12" fmla="*/ 549485 w 3123858"/>
                    <a:gd name="connsiteY12" fmla="*/ 4082244 h 4191928"/>
                    <a:gd name="connsiteX13" fmla="*/ 1903750 w 3123858"/>
                    <a:gd name="connsiteY13" fmla="*/ 3642443 h 4191928"/>
                    <a:gd name="connsiteX14" fmla="*/ 3014174 w 3123858"/>
                    <a:gd name="connsiteY14" fmla="*/ 1463949 h 4191928"/>
                    <a:gd name="connsiteX15" fmla="*/ 2574373 w 3123858"/>
                    <a:gd name="connsiteY15" fmla="*/ 109684 h 4191928"/>
                    <a:gd name="connsiteX16" fmla="*/ 2574373 w 3123858"/>
                    <a:gd name="connsiteY16" fmla="*/ 109684 h 419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23858" h="4191928">
                      <a:moveTo>
                        <a:pt x="2476393" y="301899"/>
                      </a:moveTo>
                      <a:cubicBezTo>
                        <a:pt x="2864060" y="499511"/>
                        <a:pt x="3019508" y="978301"/>
                        <a:pt x="2821960" y="1365968"/>
                      </a:cubicBezTo>
                      <a:lnTo>
                        <a:pt x="1711535" y="3544463"/>
                      </a:lnTo>
                      <a:cubicBezTo>
                        <a:pt x="1513923" y="3932130"/>
                        <a:pt x="1035133" y="4087578"/>
                        <a:pt x="647466" y="3890030"/>
                      </a:cubicBezTo>
                      <a:lnTo>
                        <a:pt x="647466" y="3890030"/>
                      </a:lnTo>
                      <a:cubicBezTo>
                        <a:pt x="259798" y="3692418"/>
                        <a:pt x="104350" y="3213628"/>
                        <a:pt x="301899" y="2825960"/>
                      </a:cubicBezTo>
                      <a:lnTo>
                        <a:pt x="1412323" y="647466"/>
                      </a:lnTo>
                      <a:cubicBezTo>
                        <a:pt x="1609935" y="259798"/>
                        <a:pt x="2088725" y="104350"/>
                        <a:pt x="2476393" y="301899"/>
                      </a:cubicBezTo>
                      <a:lnTo>
                        <a:pt x="2476393" y="301899"/>
                      </a:lnTo>
                      <a:moveTo>
                        <a:pt x="2574373" y="109684"/>
                      </a:moveTo>
                      <a:cubicBezTo>
                        <a:pt x="2079772" y="-142411"/>
                        <a:pt x="1472204" y="54884"/>
                        <a:pt x="1220109" y="549485"/>
                      </a:cubicBezTo>
                      <a:lnTo>
                        <a:pt x="109684" y="2727980"/>
                      </a:lnTo>
                      <a:cubicBezTo>
                        <a:pt x="-142411" y="3222581"/>
                        <a:pt x="54884" y="3830149"/>
                        <a:pt x="549485" y="4082244"/>
                      </a:cubicBezTo>
                      <a:cubicBezTo>
                        <a:pt x="1044087" y="4334339"/>
                        <a:pt x="1651655" y="4137045"/>
                        <a:pt x="1903750" y="3642443"/>
                      </a:cubicBezTo>
                      <a:lnTo>
                        <a:pt x="3014174" y="1463949"/>
                      </a:lnTo>
                      <a:cubicBezTo>
                        <a:pt x="3266269" y="969347"/>
                        <a:pt x="3068975" y="361779"/>
                        <a:pt x="2574373" y="109684"/>
                      </a:cubicBezTo>
                      <a:lnTo>
                        <a:pt x="2574373" y="109684"/>
                      </a:lnTo>
                      <a:close/>
                    </a:path>
                  </a:pathLst>
                </a:custGeom>
                <a:solidFill>
                  <a:srgbClr val="FFFFFF"/>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46" name="Graphic 22">
                  <a:extLst>
                    <a:ext uri="{FF2B5EF4-FFF2-40B4-BE49-F238E27FC236}">
                      <a16:creationId xmlns:a16="http://schemas.microsoft.com/office/drawing/2014/main" id="{026B7632-0A90-5961-79C8-9EE9854D2160}"/>
                    </a:ext>
                  </a:extLst>
                </p:cNvPr>
                <p:cNvGrpSpPr/>
                <p:nvPr/>
              </p:nvGrpSpPr>
              <p:grpSpPr>
                <a:xfrm>
                  <a:off x="3000900" y="-406727"/>
                  <a:ext cx="2691466" cy="3759732"/>
                  <a:chOff x="3000900" y="-406727"/>
                  <a:chExt cx="2691466" cy="3759732"/>
                </a:xfrm>
              </p:grpSpPr>
              <p:grpSp>
                <p:nvGrpSpPr>
                  <p:cNvPr id="47" name="Graphic 22">
                    <a:extLst>
                      <a:ext uri="{FF2B5EF4-FFF2-40B4-BE49-F238E27FC236}">
                        <a16:creationId xmlns:a16="http://schemas.microsoft.com/office/drawing/2014/main" id="{B85C223A-FCBA-25FE-D43A-3E61A6FCCE80}"/>
                      </a:ext>
                    </a:extLst>
                  </p:cNvPr>
                  <p:cNvGrpSpPr/>
                  <p:nvPr/>
                </p:nvGrpSpPr>
                <p:grpSpPr>
                  <a:xfrm>
                    <a:off x="3000900" y="-406727"/>
                    <a:ext cx="2691466" cy="3759732"/>
                    <a:chOff x="3000900" y="-406727"/>
                    <a:chExt cx="2691466" cy="3759732"/>
                  </a:xfrm>
                  <a:solidFill>
                    <a:srgbClr val="00B5DE"/>
                  </a:solidFill>
                </p:grpSpPr>
                <p:sp>
                  <p:nvSpPr>
                    <p:cNvPr id="49" name="Freeform 48">
                      <a:extLst>
                        <a:ext uri="{FF2B5EF4-FFF2-40B4-BE49-F238E27FC236}">
                          <a16:creationId xmlns:a16="http://schemas.microsoft.com/office/drawing/2014/main" id="{131FA694-076C-85E1-F50B-A70E2ECBC0AF}"/>
                        </a:ext>
                      </a:extLst>
                    </p:cNvPr>
                    <p:cNvSpPr/>
                    <p:nvPr/>
                  </p:nvSpPr>
                  <p:spPr>
                    <a:xfrm>
                      <a:off x="3000900" y="-406727"/>
                      <a:ext cx="2557575" cy="3634434"/>
                    </a:xfrm>
                    <a:custGeom>
                      <a:avLst/>
                      <a:gdLst>
                        <a:gd name="connsiteX0" fmla="*/ 2260269 w 2557575"/>
                        <a:gd name="connsiteY0" fmla="*/ 85801 h 3634434"/>
                        <a:gd name="connsiteX1" fmla="*/ 1196199 w 2557575"/>
                        <a:gd name="connsiteY1" fmla="*/ 431368 h 3634434"/>
                        <a:gd name="connsiteX2" fmla="*/ 85774 w 2557575"/>
                        <a:gd name="connsiteY2" fmla="*/ 2609862 h 3634434"/>
                        <a:gd name="connsiteX3" fmla="*/ 362761 w 2557575"/>
                        <a:gd name="connsiteY3" fmla="*/ 3634435 h 3634434"/>
                        <a:gd name="connsiteX4" fmla="*/ 2557576 w 2557575"/>
                        <a:gd name="connsiteY4" fmla="*/ 351230 h 3634434"/>
                        <a:gd name="connsiteX5" fmla="*/ 2260269 w 2557575"/>
                        <a:gd name="connsiteY5" fmla="*/ 85864 h 3634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57575" h="3634434">
                          <a:moveTo>
                            <a:pt x="2260269" y="85801"/>
                          </a:moveTo>
                          <a:cubicBezTo>
                            <a:pt x="1872601" y="-111812"/>
                            <a:pt x="1393811" y="43700"/>
                            <a:pt x="1196199" y="431368"/>
                          </a:cubicBezTo>
                          <a:lnTo>
                            <a:pt x="85774" y="2609862"/>
                          </a:lnTo>
                          <a:cubicBezTo>
                            <a:pt x="-99709" y="2973781"/>
                            <a:pt x="26021" y="3417963"/>
                            <a:pt x="362761" y="3634435"/>
                          </a:cubicBezTo>
                          <a:lnTo>
                            <a:pt x="2557576" y="351230"/>
                          </a:lnTo>
                          <a:cubicBezTo>
                            <a:pt x="2484995" y="242074"/>
                            <a:pt x="2384792" y="149301"/>
                            <a:pt x="2260269" y="85864"/>
                          </a:cubicBezTo>
                          <a:close/>
                        </a:path>
                      </a:pathLst>
                    </a:custGeom>
                    <a:solidFill>
                      <a:srgbClr val="00B5DE"/>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50" name="Freeform 49">
                      <a:extLst>
                        <a:ext uri="{FF2B5EF4-FFF2-40B4-BE49-F238E27FC236}">
                          <a16:creationId xmlns:a16="http://schemas.microsoft.com/office/drawing/2014/main" id="{6FF58612-D072-E1A4-D594-761260BB272C}"/>
                        </a:ext>
                      </a:extLst>
                    </p:cNvPr>
                    <p:cNvSpPr/>
                    <p:nvPr/>
                  </p:nvSpPr>
                  <p:spPr>
                    <a:xfrm>
                      <a:off x="3363725" y="-55560"/>
                      <a:ext cx="2328641" cy="3408565"/>
                    </a:xfrm>
                    <a:custGeom>
                      <a:avLst/>
                      <a:gdLst>
                        <a:gd name="connsiteX0" fmla="*/ 1132586 w 2328641"/>
                        <a:gd name="connsiteY0" fmla="*/ 2977197 h 3408565"/>
                        <a:gd name="connsiteX1" fmla="*/ 2243011 w 2328641"/>
                        <a:gd name="connsiteY1" fmla="*/ 798703 h 3408565"/>
                        <a:gd name="connsiteX2" fmla="*/ 2194814 w 2328641"/>
                        <a:gd name="connsiteY2" fmla="*/ 0 h 3408565"/>
                        <a:gd name="connsiteX3" fmla="*/ 0 w 2328641"/>
                        <a:gd name="connsiteY3" fmla="*/ 3283268 h 3408565"/>
                        <a:gd name="connsiteX4" fmla="*/ 68580 w 2328641"/>
                        <a:gd name="connsiteY4" fmla="*/ 3322765 h 3408565"/>
                        <a:gd name="connsiteX5" fmla="*/ 1132650 w 2328641"/>
                        <a:gd name="connsiteY5" fmla="*/ 2977197 h 34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8641" h="3408565">
                          <a:moveTo>
                            <a:pt x="1132586" y="2977197"/>
                          </a:moveTo>
                          <a:lnTo>
                            <a:pt x="2243011" y="798703"/>
                          </a:lnTo>
                          <a:cubicBezTo>
                            <a:pt x="2377122" y="535623"/>
                            <a:pt x="2348166" y="230696"/>
                            <a:pt x="2194814" y="0"/>
                          </a:cubicBezTo>
                          <a:lnTo>
                            <a:pt x="0" y="3283268"/>
                          </a:lnTo>
                          <a:cubicBezTo>
                            <a:pt x="21971" y="3297428"/>
                            <a:pt x="44831" y="3310636"/>
                            <a:pt x="68580" y="3322765"/>
                          </a:cubicBezTo>
                          <a:cubicBezTo>
                            <a:pt x="456248" y="3520377"/>
                            <a:pt x="935038" y="3364865"/>
                            <a:pt x="1132650" y="2977197"/>
                          </a:cubicBezTo>
                          <a:close/>
                        </a:path>
                      </a:pathLst>
                    </a:custGeom>
                    <a:solidFill>
                      <a:srgbClr val="00B5DE"/>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48" name="Freeform 47">
                    <a:extLst>
                      <a:ext uri="{FF2B5EF4-FFF2-40B4-BE49-F238E27FC236}">
                        <a16:creationId xmlns:a16="http://schemas.microsoft.com/office/drawing/2014/main" id="{3A740B71-55F4-B3E8-4213-AE7BDCFE30F2}"/>
                      </a:ext>
                    </a:extLst>
                  </p:cNvPr>
                  <p:cNvSpPr/>
                  <p:nvPr/>
                </p:nvSpPr>
                <p:spPr>
                  <a:xfrm>
                    <a:off x="3363725" y="-55560"/>
                    <a:ext cx="2328641" cy="3408565"/>
                  </a:xfrm>
                  <a:custGeom>
                    <a:avLst/>
                    <a:gdLst>
                      <a:gd name="connsiteX0" fmla="*/ 1132586 w 2328641"/>
                      <a:gd name="connsiteY0" fmla="*/ 2977197 h 3408565"/>
                      <a:gd name="connsiteX1" fmla="*/ 2243011 w 2328641"/>
                      <a:gd name="connsiteY1" fmla="*/ 798703 h 3408565"/>
                      <a:gd name="connsiteX2" fmla="*/ 2194814 w 2328641"/>
                      <a:gd name="connsiteY2" fmla="*/ 0 h 3408565"/>
                      <a:gd name="connsiteX3" fmla="*/ 0 w 2328641"/>
                      <a:gd name="connsiteY3" fmla="*/ 3283268 h 3408565"/>
                      <a:gd name="connsiteX4" fmla="*/ 68580 w 2328641"/>
                      <a:gd name="connsiteY4" fmla="*/ 3322765 h 3408565"/>
                      <a:gd name="connsiteX5" fmla="*/ 1132650 w 2328641"/>
                      <a:gd name="connsiteY5" fmla="*/ 2977197 h 34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8641" h="3408565">
                        <a:moveTo>
                          <a:pt x="1132586" y="2977197"/>
                        </a:moveTo>
                        <a:lnTo>
                          <a:pt x="2243011" y="798703"/>
                        </a:lnTo>
                        <a:cubicBezTo>
                          <a:pt x="2377122" y="535623"/>
                          <a:pt x="2348166" y="230696"/>
                          <a:pt x="2194814" y="0"/>
                        </a:cubicBezTo>
                        <a:lnTo>
                          <a:pt x="0" y="3283268"/>
                        </a:lnTo>
                        <a:cubicBezTo>
                          <a:pt x="21971" y="3297428"/>
                          <a:pt x="44831" y="3310636"/>
                          <a:pt x="68580" y="3322765"/>
                        </a:cubicBezTo>
                        <a:cubicBezTo>
                          <a:pt x="456248" y="3520377"/>
                          <a:pt x="935038" y="3364865"/>
                          <a:pt x="1132650" y="2977197"/>
                        </a:cubicBezTo>
                        <a:close/>
                      </a:path>
                    </a:pathLst>
                  </a:custGeom>
                  <a:solidFill>
                    <a:srgbClr val="022169">
                      <a:alpha val="15135"/>
                    </a:srgbClr>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23" name="Graphic 22">
                <a:extLst>
                  <a:ext uri="{FF2B5EF4-FFF2-40B4-BE49-F238E27FC236}">
                    <a16:creationId xmlns:a16="http://schemas.microsoft.com/office/drawing/2014/main" id="{9E8C3D6D-F9B0-0442-1A03-D06A482043A6}"/>
                  </a:ext>
                </a:extLst>
              </p:cNvPr>
              <p:cNvGrpSpPr/>
              <p:nvPr/>
            </p:nvGrpSpPr>
            <p:grpSpPr>
              <a:xfrm>
                <a:off x="3562072" y="988479"/>
                <a:ext cx="3839709" cy="3637906"/>
                <a:chOff x="3562072" y="988479"/>
                <a:chExt cx="3839709" cy="3637906"/>
              </a:xfrm>
            </p:grpSpPr>
            <p:sp>
              <p:nvSpPr>
                <p:cNvPr id="24" name="Freeform 23">
                  <a:extLst>
                    <a:ext uri="{FF2B5EF4-FFF2-40B4-BE49-F238E27FC236}">
                      <a16:creationId xmlns:a16="http://schemas.microsoft.com/office/drawing/2014/main" id="{5F6F0BD8-3C68-B351-1D00-3C5963C8C363}"/>
                    </a:ext>
                  </a:extLst>
                </p:cNvPr>
                <p:cNvSpPr/>
                <p:nvPr/>
              </p:nvSpPr>
              <p:spPr>
                <a:xfrm>
                  <a:off x="3562072" y="988479"/>
                  <a:ext cx="3839709" cy="3637906"/>
                </a:xfrm>
                <a:custGeom>
                  <a:avLst/>
                  <a:gdLst>
                    <a:gd name="connsiteX0" fmla="*/ 3424392 w 3839709"/>
                    <a:gd name="connsiteY0" fmla="*/ 480595 h 3637906"/>
                    <a:gd name="connsiteX1" fmla="*/ 3359114 w 3839709"/>
                    <a:gd name="connsiteY1" fmla="*/ 1597433 h 3637906"/>
                    <a:gd name="connsiteX2" fmla="*/ 1532156 w 3839709"/>
                    <a:gd name="connsiteY2" fmla="*/ 3222589 h 3637906"/>
                    <a:gd name="connsiteX3" fmla="*/ 415317 w 3839709"/>
                    <a:gd name="connsiteY3" fmla="*/ 3157311 h 3637906"/>
                    <a:gd name="connsiteX4" fmla="*/ 415317 w 3839709"/>
                    <a:gd name="connsiteY4" fmla="*/ 3157311 h 3637906"/>
                    <a:gd name="connsiteX5" fmla="*/ 480595 w 3839709"/>
                    <a:gd name="connsiteY5" fmla="*/ 2040473 h 3637906"/>
                    <a:gd name="connsiteX6" fmla="*/ 2307554 w 3839709"/>
                    <a:gd name="connsiteY6" fmla="*/ 415317 h 3637906"/>
                    <a:gd name="connsiteX7" fmla="*/ 3424392 w 3839709"/>
                    <a:gd name="connsiteY7" fmla="*/ 480595 h 3637906"/>
                    <a:gd name="connsiteX8" fmla="*/ 3424392 w 3839709"/>
                    <a:gd name="connsiteY8" fmla="*/ 480595 h 3637906"/>
                    <a:gd name="connsiteX9" fmla="*/ 3585619 w 3839709"/>
                    <a:gd name="connsiteY9" fmla="*/ 337212 h 3637906"/>
                    <a:gd name="connsiteX10" fmla="*/ 2164171 w 3839709"/>
                    <a:gd name="connsiteY10" fmla="*/ 254091 h 3637906"/>
                    <a:gd name="connsiteX11" fmla="*/ 337212 w 3839709"/>
                    <a:gd name="connsiteY11" fmla="*/ 1879246 h 3637906"/>
                    <a:gd name="connsiteX12" fmla="*/ 254091 w 3839709"/>
                    <a:gd name="connsiteY12" fmla="*/ 3300694 h 3637906"/>
                    <a:gd name="connsiteX13" fmla="*/ 1675538 w 3839709"/>
                    <a:gd name="connsiteY13" fmla="*/ 3383815 h 3637906"/>
                    <a:gd name="connsiteX14" fmla="*/ 3502497 w 3839709"/>
                    <a:gd name="connsiteY14" fmla="*/ 1758660 h 3637906"/>
                    <a:gd name="connsiteX15" fmla="*/ 3585619 w 3839709"/>
                    <a:gd name="connsiteY15" fmla="*/ 337212 h 3637906"/>
                    <a:gd name="connsiteX16" fmla="*/ 3585619 w 3839709"/>
                    <a:gd name="connsiteY16" fmla="*/ 337212 h 363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39709" h="3637906">
                      <a:moveTo>
                        <a:pt x="3424392" y="480595"/>
                      </a:moveTo>
                      <a:cubicBezTo>
                        <a:pt x="3713571" y="805715"/>
                        <a:pt x="3684171" y="1308254"/>
                        <a:pt x="3359114" y="1597433"/>
                      </a:cubicBezTo>
                      <a:lnTo>
                        <a:pt x="1532156" y="3222589"/>
                      </a:lnTo>
                      <a:cubicBezTo>
                        <a:pt x="1207036" y="3511768"/>
                        <a:pt x="704496" y="3482368"/>
                        <a:pt x="415317" y="3157311"/>
                      </a:cubicBezTo>
                      <a:lnTo>
                        <a:pt x="415317" y="3157311"/>
                      </a:lnTo>
                      <a:cubicBezTo>
                        <a:pt x="126139" y="2832191"/>
                        <a:pt x="155539" y="2329652"/>
                        <a:pt x="480595" y="2040473"/>
                      </a:cubicBezTo>
                      <a:lnTo>
                        <a:pt x="2307554" y="415317"/>
                      </a:lnTo>
                      <a:cubicBezTo>
                        <a:pt x="2632674" y="126138"/>
                        <a:pt x="3135213" y="155539"/>
                        <a:pt x="3424392" y="480595"/>
                      </a:cubicBezTo>
                      <a:lnTo>
                        <a:pt x="3424392" y="480595"/>
                      </a:lnTo>
                      <a:moveTo>
                        <a:pt x="3585619" y="337212"/>
                      </a:moveTo>
                      <a:cubicBezTo>
                        <a:pt x="3216620" y="-77570"/>
                        <a:pt x="2578953" y="-114908"/>
                        <a:pt x="2164171" y="254091"/>
                      </a:cubicBezTo>
                      <a:lnTo>
                        <a:pt x="337212" y="1879246"/>
                      </a:lnTo>
                      <a:cubicBezTo>
                        <a:pt x="-77570" y="2248245"/>
                        <a:pt x="-114908" y="2885912"/>
                        <a:pt x="254091" y="3300694"/>
                      </a:cubicBezTo>
                      <a:cubicBezTo>
                        <a:pt x="623089" y="3715476"/>
                        <a:pt x="1260757" y="3752814"/>
                        <a:pt x="1675538" y="3383815"/>
                      </a:cubicBezTo>
                      <a:lnTo>
                        <a:pt x="3502497" y="1758660"/>
                      </a:lnTo>
                      <a:cubicBezTo>
                        <a:pt x="3917279" y="1389662"/>
                        <a:pt x="3954617" y="751994"/>
                        <a:pt x="3585619" y="337212"/>
                      </a:cubicBezTo>
                      <a:lnTo>
                        <a:pt x="3585619" y="337212"/>
                      </a:lnTo>
                      <a:close/>
                    </a:path>
                  </a:pathLst>
                </a:custGeom>
                <a:solidFill>
                  <a:srgbClr val="FFFFFF"/>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25" name="Graphic 22">
                  <a:extLst>
                    <a:ext uri="{FF2B5EF4-FFF2-40B4-BE49-F238E27FC236}">
                      <a16:creationId xmlns:a16="http://schemas.microsoft.com/office/drawing/2014/main" id="{F07D277E-6910-721A-4C85-6B5036214ECA}"/>
                    </a:ext>
                  </a:extLst>
                </p:cNvPr>
                <p:cNvGrpSpPr/>
                <p:nvPr/>
              </p:nvGrpSpPr>
              <p:grpSpPr>
                <a:xfrm>
                  <a:off x="3778339" y="1204708"/>
                  <a:ext cx="3406747" cy="3205384"/>
                  <a:chOff x="3778339" y="1204708"/>
                  <a:chExt cx="3406747" cy="3205384"/>
                </a:xfrm>
              </p:grpSpPr>
              <p:grpSp>
                <p:nvGrpSpPr>
                  <p:cNvPr id="26" name="Graphic 22">
                    <a:extLst>
                      <a:ext uri="{FF2B5EF4-FFF2-40B4-BE49-F238E27FC236}">
                        <a16:creationId xmlns:a16="http://schemas.microsoft.com/office/drawing/2014/main" id="{4759101E-4C74-9F94-BCF9-97424D4E278E}"/>
                      </a:ext>
                    </a:extLst>
                  </p:cNvPr>
                  <p:cNvGrpSpPr/>
                  <p:nvPr/>
                </p:nvGrpSpPr>
                <p:grpSpPr>
                  <a:xfrm>
                    <a:off x="3778339" y="1204708"/>
                    <a:ext cx="3406747" cy="3205384"/>
                    <a:chOff x="3778339" y="1204708"/>
                    <a:chExt cx="3406747" cy="3205384"/>
                  </a:xfrm>
                  <a:solidFill>
                    <a:srgbClr val="00B5DE"/>
                  </a:solidFill>
                </p:grpSpPr>
                <p:sp>
                  <p:nvSpPr>
                    <p:cNvPr id="28" name="Freeform 27">
                      <a:extLst>
                        <a:ext uri="{FF2B5EF4-FFF2-40B4-BE49-F238E27FC236}">
                          <a16:creationId xmlns:a16="http://schemas.microsoft.com/office/drawing/2014/main" id="{806483CB-9C41-7169-71A8-EE7A2FAED398}"/>
                        </a:ext>
                      </a:extLst>
                    </p:cNvPr>
                    <p:cNvSpPr/>
                    <p:nvPr/>
                  </p:nvSpPr>
                  <p:spPr>
                    <a:xfrm>
                      <a:off x="3778339" y="1204708"/>
                      <a:ext cx="3388528" cy="2879359"/>
                    </a:xfrm>
                    <a:custGeom>
                      <a:avLst/>
                      <a:gdLst>
                        <a:gd name="connsiteX0" fmla="*/ 3208125 w 3388528"/>
                        <a:gd name="connsiteY0" fmla="*/ 264366 h 2879359"/>
                        <a:gd name="connsiteX1" fmla="*/ 2091287 w 3388528"/>
                        <a:gd name="connsiteY1" fmla="*/ 199088 h 2879359"/>
                        <a:gd name="connsiteX2" fmla="*/ 264328 w 3388528"/>
                        <a:gd name="connsiteY2" fmla="*/ 1824244 h 2879359"/>
                        <a:gd name="connsiteX3" fmla="*/ 149520 w 3388528"/>
                        <a:gd name="connsiteY3" fmla="*/ 2879359 h 2879359"/>
                        <a:gd name="connsiteX4" fmla="*/ 3388528 w 3388528"/>
                        <a:gd name="connsiteY4" fmla="*/ 619776 h 2879359"/>
                        <a:gd name="connsiteX5" fmla="*/ 3208125 w 3388528"/>
                        <a:gd name="connsiteY5" fmla="*/ 264366 h 287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528" h="2879359">
                          <a:moveTo>
                            <a:pt x="3208125" y="264366"/>
                          </a:moveTo>
                          <a:cubicBezTo>
                            <a:pt x="2918946" y="-60754"/>
                            <a:pt x="2416343" y="-90091"/>
                            <a:pt x="2091287" y="199088"/>
                          </a:cubicBezTo>
                          <a:lnTo>
                            <a:pt x="264328" y="1824244"/>
                          </a:lnTo>
                          <a:cubicBezTo>
                            <a:pt x="-40853" y="2095706"/>
                            <a:pt x="-85366" y="2555192"/>
                            <a:pt x="149520" y="2879359"/>
                          </a:cubicBezTo>
                          <a:lnTo>
                            <a:pt x="3388528" y="619776"/>
                          </a:lnTo>
                          <a:cubicBezTo>
                            <a:pt x="3360652" y="491633"/>
                            <a:pt x="3301025" y="368823"/>
                            <a:pt x="3208125" y="264366"/>
                          </a:cubicBezTo>
                          <a:close/>
                        </a:path>
                      </a:pathLst>
                    </a:custGeom>
                    <a:solidFill>
                      <a:srgbClr val="00B5DE"/>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43" name="Freeform 42">
                      <a:extLst>
                        <a:ext uri="{FF2B5EF4-FFF2-40B4-BE49-F238E27FC236}">
                          <a16:creationId xmlns:a16="http://schemas.microsoft.com/office/drawing/2014/main" id="{406BD186-267D-6E94-63CA-3A4972772F11}"/>
                        </a:ext>
                      </a:extLst>
                    </p:cNvPr>
                    <p:cNvSpPr/>
                    <p:nvPr/>
                  </p:nvSpPr>
                  <p:spPr>
                    <a:xfrm>
                      <a:off x="3927795" y="1824420"/>
                      <a:ext cx="3257290" cy="2585672"/>
                    </a:xfrm>
                    <a:custGeom>
                      <a:avLst/>
                      <a:gdLst>
                        <a:gd name="connsiteX0" fmla="*/ 1166368 w 3257290"/>
                        <a:gd name="connsiteY0" fmla="*/ 2386647 h 2585672"/>
                        <a:gd name="connsiteX1" fmla="*/ 2993327 w 3257290"/>
                        <a:gd name="connsiteY1" fmla="*/ 761492 h 2585672"/>
                        <a:gd name="connsiteX2" fmla="*/ 3239008 w 3257290"/>
                        <a:gd name="connsiteY2" fmla="*/ 0 h 2585672"/>
                        <a:gd name="connsiteX3" fmla="*/ 0 w 3257290"/>
                        <a:gd name="connsiteY3" fmla="*/ 2259584 h 2585672"/>
                        <a:gd name="connsiteX4" fmla="*/ 49530 w 3257290"/>
                        <a:gd name="connsiteY4" fmla="*/ 2321306 h 2585672"/>
                        <a:gd name="connsiteX5" fmla="*/ 1166368 w 3257290"/>
                        <a:gd name="connsiteY5" fmla="*/ 2386584 h 2585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7290" h="2585672">
                          <a:moveTo>
                            <a:pt x="1166368" y="2386647"/>
                          </a:moveTo>
                          <a:lnTo>
                            <a:pt x="2993327" y="761492"/>
                          </a:lnTo>
                          <a:cubicBezTo>
                            <a:pt x="3213989" y="565214"/>
                            <a:pt x="3297936" y="270701"/>
                            <a:pt x="3239008" y="0"/>
                          </a:cubicBezTo>
                          <a:lnTo>
                            <a:pt x="0" y="2259584"/>
                          </a:lnTo>
                          <a:cubicBezTo>
                            <a:pt x="15304" y="2280730"/>
                            <a:pt x="31814" y="2301367"/>
                            <a:pt x="49530" y="2321306"/>
                          </a:cubicBezTo>
                          <a:cubicBezTo>
                            <a:pt x="338709" y="2646426"/>
                            <a:pt x="841312" y="2675763"/>
                            <a:pt x="1166368" y="2386584"/>
                          </a:cubicBezTo>
                          <a:close/>
                        </a:path>
                      </a:pathLst>
                    </a:custGeom>
                    <a:solidFill>
                      <a:srgbClr val="00B5DE"/>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27" name="Freeform 26">
                    <a:extLst>
                      <a:ext uri="{FF2B5EF4-FFF2-40B4-BE49-F238E27FC236}">
                        <a16:creationId xmlns:a16="http://schemas.microsoft.com/office/drawing/2014/main" id="{6CA5196F-C486-D994-C265-FF3965398A94}"/>
                      </a:ext>
                    </a:extLst>
                  </p:cNvPr>
                  <p:cNvSpPr/>
                  <p:nvPr/>
                </p:nvSpPr>
                <p:spPr>
                  <a:xfrm>
                    <a:off x="3927795" y="1824420"/>
                    <a:ext cx="3257290" cy="2585672"/>
                  </a:xfrm>
                  <a:custGeom>
                    <a:avLst/>
                    <a:gdLst>
                      <a:gd name="connsiteX0" fmla="*/ 1166368 w 3257290"/>
                      <a:gd name="connsiteY0" fmla="*/ 2386647 h 2585672"/>
                      <a:gd name="connsiteX1" fmla="*/ 2993327 w 3257290"/>
                      <a:gd name="connsiteY1" fmla="*/ 761492 h 2585672"/>
                      <a:gd name="connsiteX2" fmla="*/ 3239008 w 3257290"/>
                      <a:gd name="connsiteY2" fmla="*/ 0 h 2585672"/>
                      <a:gd name="connsiteX3" fmla="*/ 0 w 3257290"/>
                      <a:gd name="connsiteY3" fmla="*/ 2259584 h 2585672"/>
                      <a:gd name="connsiteX4" fmla="*/ 49530 w 3257290"/>
                      <a:gd name="connsiteY4" fmla="*/ 2321306 h 2585672"/>
                      <a:gd name="connsiteX5" fmla="*/ 1166368 w 3257290"/>
                      <a:gd name="connsiteY5" fmla="*/ 2386584 h 2585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7290" h="2585672">
                        <a:moveTo>
                          <a:pt x="1166368" y="2386647"/>
                        </a:moveTo>
                        <a:lnTo>
                          <a:pt x="2993327" y="761492"/>
                        </a:lnTo>
                        <a:cubicBezTo>
                          <a:pt x="3213989" y="565214"/>
                          <a:pt x="3297936" y="270701"/>
                          <a:pt x="3239008" y="0"/>
                        </a:cubicBezTo>
                        <a:lnTo>
                          <a:pt x="0" y="2259584"/>
                        </a:lnTo>
                        <a:cubicBezTo>
                          <a:pt x="15304" y="2280730"/>
                          <a:pt x="31814" y="2301367"/>
                          <a:pt x="49530" y="2321306"/>
                        </a:cubicBezTo>
                        <a:cubicBezTo>
                          <a:pt x="338709" y="2646426"/>
                          <a:pt x="841312" y="2675763"/>
                          <a:pt x="1166368" y="2386584"/>
                        </a:cubicBezTo>
                        <a:close/>
                      </a:path>
                    </a:pathLst>
                  </a:custGeom>
                  <a:solidFill>
                    <a:srgbClr val="022169">
                      <a:alpha val="14000"/>
                    </a:srgbClr>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grpSp>
      <p:sp>
        <p:nvSpPr>
          <p:cNvPr id="54" name="Oval 53">
            <a:extLst>
              <a:ext uri="{FF2B5EF4-FFF2-40B4-BE49-F238E27FC236}">
                <a16:creationId xmlns:a16="http://schemas.microsoft.com/office/drawing/2014/main" id="{E5919E33-63BA-0BC5-DFDF-8641F464DB0B}"/>
              </a:ext>
            </a:extLst>
          </p:cNvPr>
          <p:cNvSpPr/>
          <p:nvPr/>
        </p:nvSpPr>
        <p:spPr>
          <a:xfrm>
            <a:off x="4277866" y="3051277"/>
            <a:ext cx="804583" cy="804583"/>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id="{3A7E9CC9-798E-6BC2-90AC-31C9EF660BCA}"/>
              </a:ext>
            </a:extLst>
          </p:cNvPr>
          <p:cNvGrpSpPr/>
          <p:nvPr/>
        </p:nvGrpSpPr>
        <p:grpSpPr>
          <a:xfrm>
            <a:off x="4289530" y="4026140"/>
            <a:ext cx="804583" cy="804583"/>
            <a:chOff x="1015928" y="3966851"/>
            <a:chExt cx="804583" cy="804583"/>
          </a:xfrm>
        </p:grpSpPr>
        <p:sp>
          <p:nvSpPr>
            <p:cNvPr id="57" name="Oval 56">
              <a:extLst>
                <a:ext uri="{FF2B5EF4-FFF2-40B4-BE49-F238E27FC236}">
                  <a16:creationId xmlns:a16="http://schemas.microsoft.com/office/drawing/2014/main" id="{6105F670-DFA2-D80B-A3DE-126C3E62336B}"/>
                </a:ext>
              </a:extLst>
            </p:cNvPr>
            <p:cNvSpPr/>
            <p:nvPr/>
          </p:nvSpPr>
          <p:spPr>
            <a:xfrm>
              <a:off x="1015928" y="3966851"/>
              <a:ext cx="804583" cy="804583"/>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8" name="Picture 57">
              <a:extLst>
                <a:ext uri="{FF2B5EF4-FFF2-40B4-BE49-F238E27FC236}">
                  <a16:creationId xmlns:a16="http://schemas.microsoft.com/office/drawing/2014/main" id="{F6C6EB18-9987-3187-6E38-6E116A049552}"/>
                </a:ext>
              </a:extLst>
            </p:cNvPr>
            <p:cNvPicPr>
              <a:picLocks noChangeAspect="1"/>
            </p:cNvPicPr>
            <p:nvPr/>
          </p:nvPicPr>
          <p:blipFill>
            <a:blip r:embed="rId3"/>
            <a:stretch>
              <a:fillRect/>
            </a:stretch>
          </p:blipFill>
          <p:spPr>
            <a:xfrm>
              <a:off x="1168866" y="4126107"/>
              <a:ext cx="474715" cy="474715"/>
            </a:xfrm>
            <a:prstGeom prst="rect">
              <a:avLst/>
            </a:prstGeom>
          </p:spPr>
        </p:pic>
      </p:grpSp>
      <p:sp>
        <p:nvSpPr>
          <p:cNvPr id="59" name="TextBox 58">
            <a:extLst>
              <a:ext uri="{FF2B5EF4-FFF2-40B4-BE49-F238E27FC236}">
                <a16:creationId xmlns:a16="http://schemas.microsoft.com/office/drawing/2014/main" id="{0EFBA02A-EE0A-C52C-CCF7-A245F9CCDDB3}"/>
              </a:ext>
            </a:extLst>
          </p:cNvPr>
          <p:cNvSpPr txBox="1"/>
          <p:nvPr/>
        </p:nvSpPr>
        <p:spPr>
          <a:xfrm>
            <a:off x="1778300" y="3247467"/>
            <a:ext cx="1678678" cy="338554"/>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1"/>
                </a:solidFill>
                <a:effectLst/>
                <a:uLnTx/>
                <a:uFillTx/>
              </a:rPr>
              <a:t>Oral Daily </a:t>
            </a:r>
            <a:r>
              <a:rPr kumimoji="0" lang="en-US" sz="1600" b="1" i="0" u="none" strike="noStrike" kern="0" cap="none" spc="0" normalizeH="0" baseline="0" noProof="0" dirty="0" err="1">
                <a:ln>
                  <a:noFill/>
                </a:ln>
                <a:solidFill>
                  <a:schemeClr val="accent1"/>
                </a:solidFill>
                <a:effectLst/>
                <a:uLnTx/>
                <a:uFillTx/>
              </a:rPr>
              <a:t>PrEP</a:t>
            </a:r>
            <a:r>
              <a:rPr kumimoji="0" lang="en-US" sz="1600" b="1" i="0" u="none" strike="noStrike" kern="0" cap="none" spc="0" normalizeH="0" baseline="0" noProof="0" dirty="0">
                <a:ln>
                  <a:noFill/>
                </a:ln>
                <a:solidFill>
                  <a:schemeClr val="accent1"/>
                </a:solidFill>
                <a:effectLst/>
                <a:uLnTx/>
                <a:uFillTx/>
              </a:rPr>
              <a:t>​</a:t>
            </a:r>
          </a:p>
        </p:txBody>
      </p:sp>
      <p:sp>
        <p:nvSpPr>
          <p:cNvPr id="60" name="TextBox 59">
            <a:extLst>
              <a:ext uri="{FF2B5EF4-FFF2-40B4-BE49-F238E27FC236}">
                <a16:creationId xmlns:a16="http://schemas.microsoft.com/office/drawing/2014/main" id="{B7286931-11A8-4643-CBB9-924C42FA9499}"/>
              </a:ext>
            </a:extLst>
          </p:cNvPr>
          <p:cNvSpPr txBox="1"/>
          <p:nvPr/>
        </p:nvSpPr>
        <p:spPr>
          <a:xfrm>
            <a:off x="1777185" y="4279656"/>
            <a:ext cx="1329073" cy="338554"/>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3"/>
                </a:solidFill>
                <a:effectLst/>
                <a:uLnTx/>
                <a:uFillTx/>
              </a:rPr>
              <a:t>CAB-LA​</a:t>
            </a:r>
          </a:p>
        </p:txBody>
      </p:sp>
      <p:sp>
        <p:nvSpPr>
          <p:cNvPr id="61" name="TextBox 60">
            <a:extLst>
              <a:ext uri="{FF2B5EF4-FFF2-40B4-BE49-F238E27FC236}">
                <a16:creationId xmlns:a16="http://schemas.microsoft.com/office/drawing/2014/main" id="{3E73E5B6-A8B3-5E5D-DAD5-2F4733684531}"/>
              </a:ext>
            </a:extLst>
          </p:cNvPr>
          <p:cNvSpPr txBox="1"/>
          <p:nvPr/>
        </p:nvSpPr>
        <p:spPr>
          <a:xfrm>
            <a:off x="1783017" y="5242670"/>
            <a:ext cx="1673961" cy="338554"/>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5"/>
                </a:solidFill>
                <a:effectLst/>
                <a:uLnTx/>
                <a:uFillTx/>
              </a:rPr>
              <a:t>DVR*</a:t>
            </a:r>
          </a:p>
        </p:txBody>
      </p:sp>
      <p:sp>
        <p:nvSpPr>
          <p:cNvPr id="109" name="Oval 108">
            <a:extLst>
              <a:ext uri="{FF2B5EF4-FFF2-40B4-BE49-F238E27FC236}">
                <a16:creationId xmlns:a16="http://schemas.microsoft.com/office/drawing/2014/main" id="{433B739E-E7F8-5322-8341-1F94EAB6FD58}"/>
              </a:ext>
            </a:extLst>
          </p:cNvPr>
          <p:cNvSpPr/>
          <p:nvPr/>
        </p:nvSpPr>
        <p:spPr>
          <a:xfrm>
            <a:off x="981095" y="3051277"/>
            <a:ext cx="804583" cy="804583"/>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1" name="Group 110">
            <a:extLst>
              <a:ext uri="{FF2B5EF4-FFF2-40B4-BE49-F238E27FC236}">
                <a16:creationId xmlns:a16="http://schemas.microsoft.com/office/drawing/2014/main" id="{6F548F06-6DDB-821A-71F9-355CC9DD4D71}"/>
              </a:ext>
            </a:extLst>
          </p:cNvPr>
          <p:cNvGrpSpPr/>
          <p:nvPr/>
        </p:nvGrpSpPr>
        <p:grpSpPr>
          <a:xfrm>
            <a:off x="992759" y="4026140"/>
            <a:ext cx="804583" cy="804583"/>
            <a:chOff x="1015928" y="3966851"/>
            <a:chExt cx="804583" cy="804583"/>
          </a:xfrm>
        </p:grpSpPr>
        <p:sp>
          <p:nvSpPr>
            <p:cNvPr id="112" name="Oval 111">
              <a:extLst>
                <a:ext uri="{FF2B5EF4-FFF2-40B4-BE49-F238E27FC236}">
                  <a16:creationId xmlns:a16="http://schemas.microsoft.com/office/drawing/2014/main" id="{B4F0C7DC-6734-777A-CDB0-12929C533675}"/>
                </a:ext>
              </a:extLst>
            </p:cNvPr>
            <p:cNvSpPr/>
            <p:nvPr/>
          </p:nvSpPr>
          <p:spPr>
            <a:xfrm>
              <a:off x="1015928" y="3966851"/>
              <a:ext cx="804583" cy="804583"/>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3" name="Picture 112">
              <a:extLst>
                <a:ext uri="{FF2B5EF4-FFF2-40B4-BE49-F238E27FC236}">
                  <a16:creationId xmlns:a16="http://schemas.microsoft.com/office/drawing/2014/main" id="{3138C920-DBF9-3235-35AA-88D63D7F420C}"/>
                </a:ext>
              </a:extLst>
            </p:cNvPr>
            <p:cNvPicPr>
              <a:picLocks noChangeAspect="1"/>
            </p:cNvPicPr>
            <p:nvPr/>
          </p:nvPicPr>
          <p:blipFill>
            <a:blip r:embed="rId3"/>
            <a:stretch>
              <a:fillRect/>
            </a:stretch>
          </p:blipFill>
          <p:spPr>
            <a:xfrm>
              <a:off x="1168866" y="4126107"/>
              <a:ext cx="474715" cy="474715"/>
            </a:xfrm>
            <a:prstGeom prst="rect">
              <a:avLst/>
            </a:prstGeom>
          </p:spPr>
        </p:pic>
      </p:grpSp>
      <p:grpSp>
        <p:nvGrpSpPr>
          <p:cNvPr id="115" name="Group 114">
            <a:extLst>
              <a:ext uri="{FF2B5EF4-FFF2-40B4-BE49-F238E27FC236}">
                <a16:creationId xmlns:a16="http://schemas.microsoft.com/office/drawing/2014/main" id="{9FDB8476-F271-49D1-CBF3-F715EB2E6A52}"/>
              </a:ext>
            </a:extLst>
          </p:cNvPr>
          <p:cNvGrpSpPr/>
          <p:nvPr/>
        </p:nvGrpSpPr>
        <p:grpSpPr>
          <a:xfrm>
            <a:off x="4342442" y="7439902"/>
            <a:ext cx="804583" cy="804583"/>
            <a:chOff x="1015928" y="3966851"/>
            <a:chExt cx="804583" cy="804583"/>
          </a:xfrm>
        </p:grpSpPr>
        <p:sp>
          <p:nvSpPr>
            <p:cNvPr id="128" name="Oval 127">
              <a:extLst>
                <a:ext uri="{FF2B5EF4-FFF2-40B4-BE49-F238E27FC236}">
                  <a16:creationId xmlns:a16="http://schemas.microsoft.com/office/drawing/2014/main" id="{3F59BC02-36B0-4890-4B4B-9BEB8A8B9689}"/>
                </a:ext>
              </a:extLst>
            </p:cNvPr>
            <p:cNvSpPr/>
            <p:nvPr/>
          </p:nvSpPr>
          <p:spPr>
            <a:xfrm>
              <a:off x="1015928" y="3966851"/>
              <a:ext cx="804583" cy="804583"/>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0" name="Picture 129">
              <a:extLst>
                <a:ext uri="{FF2B5EF4-FFF2-40B4-BE49-F238E27FC236}">
                  <a16:creationId xmlns:a16="http://schemas.microsoft.com/office/drawing/2014/main" id="{8C2B881B-4688-9D79-3DE4-C1EF3B4CAF83}"/>
                </a:ext>
              </a:extLst>
            </p:cNvPr>
            <p:cNvPicPr>
              <a:picLocks noChangeAspect="1"/>
            </p:cNvPicPr>
            <p:nvPr/>
          </p:nvPicPr>
          <p:blipFill>
            <a:blip r:embed="rId3"/>
            <a:stretch>
              <a:fillRect/>
            </a:stretch>
          </p:blipFill>
          <p:spPr>
            <a:xfrm>
              <a:off x="1168866" y="4126107"/>
              <a:ext cx="474715" cy="474715"/>
            </a:xfrm>
            <a:prstGeom prst="rect">
              <a:avLst/>
            </a:prstGeom>
          </p:spPr>
        </p:pic>
      </p:grpSp>
      <p:sp>
        <p:nvSpPr>
          <p:cNvPr id="131" name="TextBox 130">
            <a:extLst>
              <a:ext uri="{FF2B5EF4-FFF2-40B4-BE49-F238E27FC236}">
                <a16:creationId xmlns:a16="http://schemas.microsoft.com/office/drawing/2014/main" id="{AD816533-70DA-32C9-1031-0A8A43B0F143}"/>
              </a:ext>
            </a:extLst>
          </p:cNvPr>
          <p:cNvSpPr txBox="1"/>
          <p:nvPr/>
        </p:nvSpPr>
        <p:spPr>
          <a:xfrm>
            <a:off x="4095316" y="8341524"/>
            <a:ext cx="1329073" cy="338554"/>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3"/>
                </a:solidFill>
                <a:effectLst/>
                <a:uLnTx/>
                <a:uFillTx/>
              </a:rPr>
              <a:t>CAB-LA​</a:t>
            </a:r>
          </a:p>
        </p:txBody>
      </p:sp>
      <p:sp>
        <p:nvSpPr>
          <p:cNvPr id="135" name="TextBox 134">
            <a:extLst>
              <a:ext uri="{FF2B5EF4-FFF2-40B4-BE49-F238E27FC236}">
                <a16:creationId xmlns:a16="http://schemas.microsoft.com/office/drawing/2014/main" id="{721DFB76-894D-6095-C33B-BC094ED384B7}"/>
              </a:ext>
            </a:extLst>
          </p:cNvPr>
          <p:cNvSpPr txBox="1"/>
          <p:nvPr/>
        </p:nvSpPr>
        <p:spPr>
          <a:xfrm>
            <a:off x="2027426" y="8341524"/>
            <a:ext cx="1678678" cy="338554"/>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1"/>
                </a:solidFill>
                <a:effectLst/>
                <a:uLnTx/>
                <a:uFillTx/>
              </a:rPr>
              <a:t>Oral Daily </a:t>
            </a:r>
            <a:r>
              <a:rPr kumimoji="0" lang="en-US" sz="1600" b="1" i="0" u="none" strike="noStrike" kern="0" cap="none" spc="0" normalizeH="0" baseline="0" noProof="0" dirty="0" err="1">
                <a:ln>
                  <a:noFill/>
                </a:ln>
                <a:solidFill>
                  <a:schemeClr val="accent1"/>
                </a:solidFill>
                <a:effectLst/>
                <a:uLnTx/>
                <a:uFillTx/>
              </a:rPr>
              <a:t>PrEP</a:t>
            </a:r>
            <a:r>
              <a:rPr kumimoji="0" lang="en-US" sz="1600" b="1" i="0" u="none" strike="noStrike" kern="0" cap="none" spc="0" normalizeH="0" baseline="0" noProof="0" dirty="0">
                <a:ln>
                  <a:noFill/>
                </a:ln>
                <a:solidFill>
                  <a:schemeClr val="accent1"/>
                </a:solidFill>
                <a:effectLst/>
                <a:uLnTx/>
                <a:uFillTx/>
              </a:rPr>
              <a:t>​</a:t>
            </a:r>
          </a:p>
        </p:txBody>
      </p:sp>
      <p:pic>
        <p:nvPicPr>
          <p:cNvPr id="9" name="Picture 8" descr="A blue pill in a circle with a arrow&#10;&#10;Description automatically generated">
            <a:extLst>
              <a:ext uri="{FF2B5EF4-FFF2-40B4-BE49-F238E27FC236}">
                <a16:creationId xmlns:a16="http://schemas.microsoft.com/office/drawing/2014/main" id="{B629FAAC-92AA-8046-4DF3-967B5C5BC2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645" y="3118039"/>
            <a:ext cx="620496" cy="658486"/>
          </a:xfrm>
          <a:prstGeom prst="rect">
            <a:avLst/>
          </a:prstGeom>
        </p:spPr>
      </p:pic>
      <p:pic>
        <p:nvPicPr>
          <p:cNvPr id="10" name="Picture 9" descr="A blue pill in a circle with a arrow&#10;&#10;Description automatically generated">
            <a:extLst>
              <a:ext uri="{FF2B5EF4-FFF2-40B4-BE49-F238E27FC236}">
                <a16:creationId xmlns:a16="http://schemas.microsoft.com/office/drawing/2014/main" id="{3B39B8FF-BF49-735E-81FF-65B66A0165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2876" y="3118039"/>
            <a:ext cx="620496" cy="658486"/>
          </a:xfrm>
          <a:prstGeom prst="rect">
            <a:avLst/>
          </a:prstGeom>
        </p:spPr>
      </p:pic>
      <p:grpSp>
        <p:nvGrpSpPr>
          <p:cNvPr id="11" name="Group 10">
            <a:extLst>
              <a:ext uri="{FF2B5EF4-FFF2-40B4-BE49-F238E27FC236}">
                <a16:creationId xmlns:a16="http://schemas.microsoft.com/office/drawing/2014/main" id="{83AF8090-C584-0AFC-74BD-095AA4CAE393}"/>
              </a:ext>
            </a:extLst>
          </p:cNvPr>
          <p:cNvGrpSpPr/>
          <p:nvPr/>
        </p:nvGrpSpPr>
        <p:grpSpPr>
          <a:xfrm>
            <a:off x="2464474" y="7470850"/>
            <a:ext cx="804583" cy="804583"/>
            <a:chOff x="2464474" y="7470850"/>
            <a:chExt cx="804583" cy="804583"/>
          </a:xfrm>
        </p:grpSpPr>
        <p:sp>
          <p:nvSpPr>
            <p:cNvPr id="133" name="Oval 132">
              <a:extLst>
                <a:ext uri="{FF2B5EF4-FFF2-40B4-BE49-F238E27FC236}">
                  <a16:creationId xmlns:a16="http://schemas.microsoft.com/office/drawing/2014/main" id="{38C5BC65-3FAA-4D3A-905D-44140EE247A3}"/>
                </a:ext>
              </a:extLst>
            </p:cNvPr>
            <p:cNvSpPr/>
            <p:nvPr/>
          </p:nvSpPr>
          <p:spPr>
            <a:xfrm>
              <a:off x="2464474" y="7470850"/>
              <a:ext cx="804583" cy="804583"/>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blue pill in a circle with a arrow&#10;&#10;Description automatically generated">
              <a:extLst>
                <a:ext uri="{FF2B5EF4-FFF2-40B4-BE49-F238E27FC236}">
                  <a16:creationId xmlns:a16="http://schemas.microsoft.com/office/drawing/2014/main" id="{2162F422-B93C-123E-FEEA-A8624B1E63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6517" y="7535272"/>
              <a:ext cx="620496" cy="658486"/>
            </a:xfrm>
            <a:prstGeom prst="rect">
              <a:avLst/>
            </a:prstGeom>
          </p:spPr>
        </p:pic>
      </p:grpSp>
      <p:sp>
        <p:nvSpPr>
          <p:cNvPr id="8" name="Title 3">
            <a:extLst>
              <a:ext uri="{FF2B5EF4-FFF2-40B4-BE49-F238E27FC236}">
                <a16:creationId xmlns:a16="http://schemas.microsoft.com/office/drawing/2014/main" id="{4BA283AD-207F-3EA8-A154-F4E5BE157EA2}"/>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204332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A04235-BB87-D060-F8EF-EE535FF73C7D}"/>
              </a:ext>
            </a:extLst>
          </p:cNvPr>
          <p:cNvSpPr>
            <a:spLocks noGrp="1"/>
          </p:cNvSpPr>
          <p:nvPr>
            <p:ph type="body" sz="quarter" idx="15"/>
          </p:nvPr>
        </p:nvSpPr>
        <p:spPr>
          <a:xfrm>
            <a:off x="560760" y="804317"/>
            <a:ext cx="6307980" cy="744370"/>
          </a:xfrm>
        </p:spPr>
        <p:txBody>
          <a:bodyPr/>
          <a:lstStyle/>
          <a:p>
            <a:pPr algn="ctr"/>
            <a:r>
              <a:rPr lang="en-US" sz="2800" dirty="0"/>
              <a:t>Comparison of PrEP Efficacy​</a:t>
            </a:r>
          </a:p>
        </p:txBody>
      </p:sp>
      <p:graphicFrame>
        <p:nvGraphicFramePr>
          <p:cNvPr id="5" name="Table 7">
            <a:extLst>
              <a:ext uri="{FF2B5EF4-FFF2-40B4-BE49-F238E27FC236}">
                <a16:creationId xmlns:a16="http://schemas.microsoft.com/office/drawing/2014/main" id="{C20E690D-84F0-64C6-385E-A9E1083FAD52}"/>
              </a:ext>
            </a:extLst>
          </p:cNvPr>
          <p:cNvGraphicFramePr>
            <a:graphicFrameLocks/>
          </p:cNvGraphicFramePr>
          <p:nvPr>
            <p:extLst>
              <p:ext uri="{D42A27DB-BD31-4B8C-83A1-F6EECF244321}">
                <p14:modId xmlns:p14="http://schemas.microsoft.com/office/powerpoint/2010/main" val="3490056239"/>
              </p:ext>
            </p:extLst>
          </p:nvPr>
        </p:nvGraphicFramePr>
        <p:xfrm>
          <a:off x="560760" y="1548687"/>
          <a:ext cx="6307980" cy="2584877"/>
        </p:xfrm>
        <a:graphic>
          <a:graphicData uri="http://schemas.openxmlformats.org/drawingml/2006/table">
            <a:tbl>
              <a:tblPr firstRow="1" bandRow="1"/>
              <a:tblGrid>
                <a:gridCol w="6307980">
                  <a:extLst>
                    <a:ext uri="{9D8B030D-6E8A-4147-A177-3AD203B41FA5}">
                      <a16:colId xmlns:a16="http://schemas.microsoft.com/office/drawing/2014/main" val="2047601042"/>
                    </a:ext>
                  </a:extLst>
                </a:gridCol>
              </a:tblGrid>
              <a:tr h="550197">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Calibri" panose="020F0502020204030204"/>
                          <a:ea typeface="+mn-ea"/>
                          <a:cs typeface="+mn-cs"/>
                        </a:rPr>
                        <a:t>High​</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panose="020F0502020204030204"/>
                          <a:ea typeface="+mn-ea"/>
                          <a:cs typeface="+mn-cs"/>
                        </a:rPr>
                        <a:t>&gt;95% efficacy</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22169"/>
                    </a:solidFill>
                  </a:tcPr>
                </a:tc>
                <a:extLst>
                  <a:ext uri="{0D108BD9-81ED-4DB2-BD59-A6C34878D82A}">
                    <a16:rowId xmlns:a16="http://schemas.microsoft.com/office/drawing/2014/main" val="3200179251"/>
                  </a:ext>
                </a:extLst>
              </a:tr>
              <a:tr h="1822877">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endParaRPr lang="en-US" sz="2000" b="1"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3792939277"/>
                  </a:ext>
                </a:extLst>
              </a:tr>
            </a:tbl>
          </a:graphicData>
        </a:graphic>
      </p:graphicFrame>
      <p:graphicFrame>
        <p:nvGraphicFramePr>
          <p:cNvPr id="6" name="Table 7">
            <a:extLst>
              <a:ext uri="{FF2B5EF4-FFF2-40B4-BE49-F238E27FC236}">
                <a16:creationId xmlns:a16="http://schemas.microsoft.com/office/drawing/2014/main" id="{50404CF2-E0CE-5E08-955B-F1052A3EB76F}"/>
              </a:ext>
            </a:extLst>
          </p:cNvPr>
          <p:cNvGraphicFramePr>
            <a:graphicFrameLocks/>
          </p:cNvGraphicFramePr>
          <p:nvPr>
            <p:extLst>
              <p:ext uri="{D42A27DB-BD31-4B8C-83A1-F6EECF244321}">
                <p14:modId xmlns:p14="http://schemas.microsoft.com/office/powerpoint/2010/main" val="264244874"/>
              </p:ext>
            </p:extLst>
          </p:nvPr>
        </p:nvGraphicFramePr>
        <p:xfrm>
          <a:off x="560760" y="4569876"/>
          <a:ext cx="6307980" cy="2272883"/>
        </p:xfrm>
        <a:graphic>
          <a:graphicData uri="http://schemas.openxmlformats.org/drawingml/2006/table">
            <a:tbl>
              <a:tblPr firstRow="1" bandRow="1"/>
              <a:tblGrid>
                <a:gridCol w="6307980">
                  <a:extLst>
                    <a:ext uri="{9D8B030D-6E8A-4147-A177-3AD203B41FA5}">
                      <a16:colId xmlns:a16="http://schemas.microsoft.com/office/drawing/2014/main" val="2047601042"/>
                    </a:ext>
                  </a:extLst>
                </a:gridCol>
              </a:tblGrid>
              <a:tr h="820364">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Calibri" panose="020F0502020204030204"/>
                          <a:ea typeface="+mn-ea"/>
                          <a:cs typeface="+mn-cs"/>
                        </a:rPr>
                        <a:t>Medium</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panose="020F0502020204030204"/>
                          <a:ea typeface="+mn-ea"/>
                          <a:cs typeface="+mn-cs"/>
                        </a:rPr>
                        <a:t>30%-50% efficacy </a:t>
                      </a:r>
                      <a:endParaRPr kumimoji="0" lang="en-US" sz="2000" b="1" i="0" u="none" strike="noStrike" kern="1200" cap="none" spc="0" normalizeH="0" baseline="0" noProof="0">
                        <a:ln>
                          <a:noFill/>
                        </a:ln>
                        <a:solidFill>
                          <a:srgbClr val="FFFFFF"/>
                        </a:solidFill>
                        <a:effectLst/>
                        <a:uLnTx/>
                        <a:uFillTx/>
                        <a:latin typeface="Calibri" panose="020F0502020204030204"/>
                        <a:ea typeface="+mn-ea"/>
                        <a:cs typeface="+mn-cs"/>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22169"/>
                    </a:solidFill>
                  </a:tcPr>
                </a:tc>
                <a:extLst>
                  <a:ext uri="{0D108BD9-81ED-4DB2-BD59-A6C34878D82A}">
                    <a16:rowId xmlns:a16="http://schemas.microsoft.com/office/drawing/2014/main" val="3200179251"/>
                  </a:ext>
                </a:extLst>
              </a:tr>
              <a:tr h="1452519">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endParaRPr lang="en-US" sz="2000" b="1"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3792939277"/>
                  </a:ext>
                </a:extLst>
              </a:tr>
            </a:tbl>
          </a:graphicData>
        </a:graphic>
      </p:graphicFrame>
      <p:sp>
        <p:nvSpPr>
          <p:cNvPr id="98" name="TextBox 97">
            <a:extLst>
              <a:ext uri="{FF2B5EF4-FFF2-40B4-BE49-F238E27FC236}">
                <a16:creationId xmlns:a16="http://schemas.microsoft.com/office/drawing/2014/main" id="{7A88963E-8F24-711F-5F95-34058F5BFAD4}"/>
              </a:ext>
            </a:extLst>
          </p:cNvPr>
          <p:cNvSpPr txBox="1"/>
          <p:nvPr/>
        </p:nvSpPr>
        <p:spPr>
          <a:xfrm>
            <a:off x="466132" y="7290529"/>
            <a:ext cx="6402608" cy="707886"/>
          </a:xfrm>
          <a:prstGeom prst="rect">
            <a:avLst/>
          </a:prstGeom>
          <a:noFill/>
        </p:spPr>
        <p:txBody>
          <a:bodyPr wrap="square">
            <a:spAutoFit/>
          </a:bodyPr>
          <a:lstStyle/>
          <a:p>
            <a:pPr marR="0" lvl="0" algn="ctr" defTabSz="457200" rtl="0" eaLnBrk="1" fontAlgn="auto" latinLnBrk="0" hangingPunct="1">
              <a:lnSpc>
                <a:spcPct val="100000"/>
              </a:lnSpc>
              <a:spcBef>
                <a:spcPts val="0"/>
              </a:spcBef>
              <a:spcAft>
                <a:spcPts val="1200"/>
              </a:spcAft>
              <a:buClrTx/>
              <a:buSzTx/>
              <a:tabLst/>
              <a:defRPr/>
            </a:pPr>
            <a:r>
              <a:rPr kumimoji="0" lang="en-US" sz="2000" b="1" i="0" u="none" strike="noStrike" kern="1200" cap="none" spc="0" normalizeH="0" baseline="0" noProof="0" dirty="0">
                <a:ln>
                  <a:noFill/>
                </a:ln>
                <a:solidFill>
                  <a:srgbClr val="022069"/>
                </a:solidFill>
                <a:effectLst/>
                <a:uLnTx/>
                <a:uFillTx/>
                <a:latin typeface="Calibri" panose="020F0502020204030204" pitchFamily="34" charset="0"/>
                <a:ea typeface="+mn-ea"/>
                <a:cs typeface="+mn-cs"/>
              </a:rPr>
              <a:t>Efficacy rates for preventing HIV infection when PrEP is taken as prescribed with </a:t>
            </a:r>
            <a:r>
              <a:rPr kumimoji="0" lang="en-US" sz="2000" b="1" i="0" u="sng" strike="noStrike" kern="1200" cap="none" spc="0" normalizeH="0" baseline="0" noProof="0" dirty="0">
                <a:ln>
                  <a:noFill/>
                </a:ln>
                <a:solidFill>
                  <a:srgbClr val="022069"/>
                </a:solidFill>
                <a:effectLst/>
                <a:uLnTx/>
                <a:uFillTx/>
                <a:latin typeface="Calibri" panose="020F0502020204030204" pitchFamily="34" charset="0"/>
                <a:ea typeface="+mn-ea"/>
                <a:cs typeface="+mn-cs"/>
              </a:rPr>
              <a:t>optimal adherence</a:t>
            </a:r>
            <a:r>
              <a:rPr kumimoji="0" lang="en-US" sz="2000" b="1" i="0" u="none" strike="noStrike" kern="1200" cap="none" spc="0" normalizeH="0" baseline="0" noProof="0" dirty="0">
                <a:ln>
                  <a:noFill/>
                </a:ln>
                <a:solidFill>
                  <a:srgbClr val="022069"/>
                </a:solidFill>
                <a:effectLst/>
                <a:uLnTx/>
                <a:uFillTx/>
                <a:latin typeface="Calibri" panose="020F0502020204030204" pitchFamily="34" charset="0"/>
                <a:ea typeface="+mn-ea"/>
                <a:cs typeface="+mn-cs"/>
              </a:rPr>
              <a:t>​.</a:t>
            </a:r>
            <a:endParaRPr kumimoji="0" lang="en-US" sz="2000" b="1" i="0" u="none" strike="noStrike" kern="1200" cap="none" spc="0" normalizeH="0" baseline="0" noProof="0" dirty="0">
              <a:ln>
                <a:noFill/>
              </a:ln>
              <a:solidFill>
                <a:srgbClr val="022069"/>
              </a:solidFill>
              <a:effectLst/>
              <a:uLnTx/>
              <a:uFillTx/>
              <a:latin typeface="Calibri" panose="020F0502020204030204"/>
              <a:ea typeface="+mn-ea"/>
              <a:cs typeface="+mn-cs"/>
            </a:endParaRPr>
          </a:p>
        </p:txBody>
      </p:sp>
      <p:grpSp>
        <p:nvGrpSpPr>
          <p:cNvPr id="7" name="Group 6">
            <a:extLst>
              <a:ext uri="{FF2B5EF4-FFF2-40B4-BE49-F238E27FC236}">
                <a16:creationId xmlns:a16="http://schemas.microsoft.com/office/drawing/2014/main" id="{31072661-B404-3F6E-CD6B-2A4D87A3C222}"/>
              </a:ext>
            </a:extLst>
          </p:cNvPr>
          <p:cNvGrpSpPr/>
          <p:nvPr/>
        </p:nvGrpSpPr>
        <p:grpSpPr>
          <a:xfrm>
            <a:off x="3265144" y="5533788"/>
            <a:ext cx="804583" cy="804583"/>
            <a:chOff x="972602" y="5042358"/>
            <a:chExt cx="804583" cy="804583"/>
          </a:xfrm>
        </p:grpSpPr>
        <p:sp>
          <p:nvSpPr>
            <p:cNvPr id="8" name="Oval 7">
              <a:extLst>
                <a:ext uri="{FF2B5EF4-FFF2-40B4-BE49-F238E27FC236}">
                  <a16:creationId xmlns:a16="http://schemas.microsoft.com/office/drawing/2014/main" id="{6532CDD1-462E-9D11-CDB1-11B591BF0A68}"/>
                </a:ext>
              </a:extLst>
            </p:cNvPr>
            <p:cNvSpPr/>
            <p:nvPr/>
          </p:nvSpPr>
          <p:spPr>
            <a:xfrm>
              <a:off x="972602" y="5042358"/>
              <a:ext cx="804583" cy="804583"/>
            </a:xfrm>
            <a:prstGeom prst="ellips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D93D6BE4-7DBF-B6F4-7DFB-20DD2CFBD49F}"/>
                </a:ext>
              </a:extLst>
            </p:cNvPr>
            <p:cNvPicPr>
              <a:picLocks noChangeAspect="1"/>
            </p:cNvPicPr>
            <p:nvPr/>
          </p:nvPicPr>
          <p:blipFill>
            <a:blip r:embed="rId2"/>
            <a:stretch>
              <a:fillRect/>
            </a:stretch>
          </p:blipFill>
          <p:spPr>
            <a:xfrm>
              <a:off x="1165250" y="5192623"/>
              <a:ext cx="394401" cy="488120"/>
            </a:xfrm>
            <a:prstGeom prst="rect">
              <a:avLst/>
            </a:prstGeom>
          </p:spPr>
        </p:pic>
      </p:grpSp>
      <p:sp>
        <p:nvSpPr>
          <p:cNvPr id="27" name="TextBox 26">
            <a:extLst>
              <a:ext uri="{FF2B5EF4-FFF2-40B4-BE49-F238E27FC236}">
                <a16:creationId xmlns:a16="http://schemas.microsoft.com/office/drawing/2014/main" id="{1EF94F4C-04A7-E995-020B-B35742373F9F}"/>
              </a:ext>
            </a:extLst>
          </p:cNvPr>
          <p:cNvSpPr txBox="1"/>
          <p:nvPr/>
        </p:nvSpPr>
        <p:spPr>
          <a:xfrm>
            <a:off x="2830454" y="6392297"/>
            <a:ext cx="1673961" cy="338554"/>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5"/>
                </a:solidFill>
                <a:effectLst/>
                <a:uLnTx/>
                <a:uFillTx/>
              </a:rPr>
              <a:t>DVR</a:t>
            </a:r>
          </a:p>
        </p:txBody>
      </p:sp>
      <p:grpSp>
        <p:nvGrpSpPr>
          <p:cNvPr id="36" name="Group 35">
            <a:extLst>
              <a:ext uri="{FF2B5EF4-FFF2-40B4-BE49-F238E27FC236}">
                <a16:creationId xmlns:a16="http://schemas.microsoft.com/office/drawing/2014/main" id="{EFC75E9E-CC38-07D4-E421-26EBDF52E696}"/>
              </a:ext>
            </a:extLst>
          </p:cNvPr>
          <p:cNvGrpSpPr/>
          <p:nvPr/>
        </p:nvGrpSpPr>
        <p:grpSpPr>
          <a:xfrm>
            <a:off x="1228372" y="2644207"/>
            <a:ext cx="4887856" cy="1240176"/>
            <a:chOff x="891188" y="8354882"/>
            <a:chExt cx="4887856" cy="1240176"/>
          </a:xfrm>
        </p:grpSpPr>
        <p:sp>
          <p:nvSpPr>
            <p:cNvPr id="2" name="TextBox 1">
              <a:extLst>
                <a:ext uri="{FF2B5EF4-FFF2-40B4-BE49-F238E27FC236}">
                  <a16:creationId xmlns:a16="http://schemas.microsoft.com/office/drawing/2014/main" id="{47D4D7E5-5A54-E31F-3714-C35591955B26}"/>
                </a:ext>
              </a:extLst>
            </p:cNvPr>
            <p:cNvSpPr txBox="1"/>
            <p:nvPr/>
          </p:nvSpPr>
          <p:spPr>
            <a:xfrm>
              <a:off x="4105083" y="9256504"/>
              <a:ext cx="1673961" cy="338554"/>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2">
                      <a:lumMod val="75000"/>
                    </a:schemeClr>
                  </a:solidFill>
                  <a:effectLst/>
                  <a:uLnTx/>
                  <a:uFillTx/>
                </a:rPr>
                <a:t>Oral ED-PrEP​</a:t>
              </a:r>
            </a:p>
          </p:txBody>
        </p:sp>
        <p:grpSp>
          <p:nvGrpSpPr>
            <p:cNvPr id="10" name="Group 9">
              <a:extLst>
                <a:ext uri="{FF2B5EF4-FFF2-40B4-BE49-F238E27FC236}">
                  <a16:creationId xmlns:a16="http://schemas.microsoft.com/office/drawing/2014/main" id="{A17654A1-DC04-4E7A-94D2-36B5B6866C85}"/>
                </a:ext>
              </a:extLst>
            </p:cNvPr>
            <p:cNvGrpSpPr/>
            <p:nvPr/>
          </p:nvGrpSpPr>
          <p:grpSpPr>
            <a:xfrm>
              <a:off x="4494215" y="8372257"/>
              <a:ext cx="804583" cy="804583"/>
              <a:chOff x="2736291" y="4906596"/>
              <a:chExt cx="804583" cy="804583"/>
            </a:xfrm>
          </p:grpSpPr>
          <p:sp>
            <p:nvSpPr>
              <p:cNvPr id="11" name="Oval 10">
                <a:extLst>
                  <a:ext uri="{FF2B5EF4-FFF2-40B4-BE49-F238E27FC236}">
                    <a16:creationId xmlns:a16="http://schemas.microsoft.com/office/drawing/2014/main" id="{76A66DDE-33BD-64CD-7C3B-12FB5EF2FD81}"/>
                  </a:ext>
                </a:extLst>
              </p:cNvPr>
              <p:cNvSpPr/>
              <p:nvPr/>
            </p:nvSpPr>
            <p:spPr>
              <a:xfrm>
                <a:off x="2736291" y="4906596"/>
                <a:ext cx="804583" cy="804583"/>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aphic 22">
                <a:extLst>
                  <a:ext uri="{FF2B5EF4-FFF2-40B4-BE49-F238E27FC236}">
                    <a16:creationId xmlns:a16="http://schemas.microsoft.com/office/drawing/2014/main" id="{98736BC8-1B3F-3865-5860-6EE61DF65121}"/>
                  </a:ext>
                </a:extLst>
              </p:cNvPr>
              <p:cNvGrpSpPr/>
              <p:nvPr/>
            </p:nvGrpSpPr>
            <p:grpSpPr>
              <a:xfrm>
                <a:off x="2915488" y="5059890"/>
                <a:ext cx="447518" cy="508796"/>
                <a:chOff x="2784776" y="-622825"/>
                <a:chExt cx="4617005" cy="5249210"/>
              </a:xfrm>
            </p:grpSpPr>
            <p:grpSp>
              <p:nvGrpSpPr>
                <p:cNvPr id="13" name="Graphic 22">
                  <a:extLst>
                    <a:ext uri="{FF2B5EF4-FFF2-40B4-BE49-F238E27FC236}">
                      <a16:creationId xmlns:a16="http://schemas.microsoft.com/office/drawing/2014/main" id="{D518364E-4866-D9B9-B9DA-08B87E033816}"/>
                    </a:ext>
                  </a:extLst>
                </p:cNvPr>
                <p:cNvGrpSpPr/>
                <p:nvPr/>
              </p:nvGrpSpPr>
              <p:grpSpPr>
                <a:xfrm>
                  <a:off x="2784776" y="-622825"/>
                  <a:ext cx="3123858" cy="4191928"/>
                  <a:chOff x="2784776" y="-622825"/>
                  <a:chExt cx="3123858" cy="4191928"/>
                </a:xfrm>
              </p:grpSpPr>
              <p:sp>
                <p:nvSpPr>
                  <p:cNvPr id="21" name="Freeform 20">
                    <a:extLst>
                      <a:ext uri="{FF2B5EF4-FFF2-40B4-BE49-F238E27FC236}">
                        <a16:creationId xmlns:a16="http://schemas.microsoft.com/office/drawing/2014/main" id="{E6D42299-791A-0CBC-D1BB-2B9D3BD5349A}"/>
                      </a:ext>
                    </a:extLst>
                  </p:cNvPr>
                  <p:cNvSpPr/>
                  <p:nvPr/>
                </p:nvSpPr>
                <p:spPr>
                  <a:xfrm>
                    <a:off x="2784776" y="-622825"/>
                    <a:ext cx="3123858" cy="4191928"/>
                  </a:xfrm>
                  <a:custGeom>
                    <a:avLst/>
                    <a:gdLst>
                      <a:gd name="connsiteX0" fmla="*/ 2476393 w 3123858"/>
                      <a:gd name="connsiteY0" fmla="*/ 301899 h 4191928"/>
                      <a:gd name="connsiteX1" fmla="*/ 2821960 w 3123858"/>
                      <a:gd name="connsiteY1" fmla="*/ 1365968 h 4191928"/>
                      <a:gd name="connsiteX2" fmla="*/ 1711535 w 3123858"/>
                      <a:gd name="connsiteY2" fmla="*/ 3544463 h 4191928"/>
                      <a:gd name="connsiteX3" fmla="*/ 647466 w 3123858"/>
                      <a:gd name="connsiteY3" fmla="*/ 3890030 h 4191928"/>
                      <a:gd name="connsiteX4" fmla="*/ 647466 w 3123858"/>
                      <a:gd name="connsiteY4" fmla="*/ 3890030 h 4191928"/>
                      <a:gd name="connsiteX5" fmla="*/ 301899 w 3123858"/>
                      <a:gd name="connsiteY5" fmla="*/ 2825960 h 4191928"/>
                      <a:gd name="connsiteX6" fmla="*/ 1412323 w 3123858"/>
                      <a:gd name="connsiteY6" fmla="*/ 647466 h 4191928"/>
                      <a:gd name="connsiteX7" fmla="*/ 2476393 w 3123858"/>
                      <a:gd name="connsiteY7" fmla="*/ 301899 h 4191928"/>
                      <a:gd name="connsiteX8" fmla="*/ 2476393 w 3123858"/>
                      <a:gd name="connsiteY8" fmla="*/ 301899 h 4191928"/>
                      <a:gd name="connsiteX9" fmla="*/ 2574373 w 3123858"/>
                      <a:gd name="connsiteY9" fmla="*/ 109684 h 4191928"/>
                      <a:gd name="connsiteX10" fmla="*/ 1220109 w 3123858"/>
                      <a:gd name="connsiteY10" fmla="*/ 549485 h 4191928"/>
                      <a:gd name="connsiteX11" fmla="*/ 109684 w 3123858"/>
                      <a:gd name="connsiteY11" fmla="*/ 2727980 h 4191928"/>
                      <a:gd name="connsiteX12" fmla="*/ 549485 w 3123858"/>
                      <a:gd name="connsiteY12" fmla="*/ 4082244 h 4191928"/>
                      <a:gd name="connsiteX13" fmla="*/ 1903750 w 3123858"/>
                      <a:gd name="connsiteY13" fmla="*/ 3642443 h 4191928"/>
                      <a:gd name="connsiteX14" fmla="*/ 3014174 w 3123858"/>
                      <a:gd name="connsiteY14" fmla="*/ 1463949 h 4191928"/>
                      <a:gd name="connsiteX15" fmla="*/ 2574373 w 3123858"/>
                      <a:gd name="connsiteY15" fmla="*/ 109684 h 4191928"/>
                      <a:gd name="connsiteX16" fmla="*/ 2574373 w 3123858"/>
                      <a:gd name="connsiteY16" fmla="*/ 109684 h 419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23858" h="4191928">
                        <a:moveTo>
                          <a:pt x="2476393" y="301899"/>
                        </a:moveTo>
                        <a:cubicBezTo>
                          <a:pt x="2864060" y="499511"/>
                          <a:pt x="3019508" y="978301"/>
                          <a:pt x="2821960" y="1365968"/>
                        </a:cubicBezTo>
                        <a:lnTo>
                          <a:pt x="1711535" y="3544463"/>
                        </a:lnTo>
                        <a:cubicBezTo>
                          <a:pt x="1513923" y="3932130"/>
                          <a:pt x="1035133" y="4087578"/>
                          <a:pt x="647466" y="3890030"/>
                        </a:cubicBezTo>
                        <a:lnTo>
                          <a:pt x="647466" y="3890030"/>
                        </a:lnTo>
                        <a:cubicBezTo>
                          <a:pt x="259798" y="3692418"/>
                          <a:pt x="104350" y="3213628"/>
                          <a:pt x="301899" y="2825960"/>
                        </a:cubicBezTo>
                        <a:lnTo>
                          <a:pt x="1412323" y="647466"/>
                        </a:lnTo>
                        <a:cubicBezTo>
                          <a:pt x="1609935" y="259798"/>
                          <a:pt x="2088725" y="104350"/>
                          <a:pt x="2476393" y="301899"/>
                        </a:cubicBezTo>
                        <a:lnTo>
                          <a:pt x="2476393" y="301899"/>
                        </a:lnTo>
                        <a:moveTo>
                          <a:pt x="2574373" y="109684"/>
                        </a:moveTo>
                        <a:cubicBezTo>
                          <a:pt x="2079772" y="-142411"/>
                          <a:pt x="1472204" y="54884"/>
                          <a:pt x="1220109" y="549485"/>
                        </a:cubicBezTo>
                        <a:lnTo>
                          <a:pt x="109684" y="2727980"/>
                        </a:lnTo>
                        <a:cubicBezTo>
                          <a:pt x="-142411" y="3222581"/>
                          <a:pt x="54884" y="3830149"/>
                          <a:pt x="549485" y="4082244"/>
                        </a:cubicBezTo>
                        <a:cubicBezTo>
                          <a:pt x="1044087" y="4334339"/>
                          <a:pt x="1651655" y="4137045"/>
                          <a:pt x="1903750" y="3642443"/>
                        </a:cubicBezTo>
                        <a:lnTo>
                          <a:pt x="3014174" y="1463949"/>
                        </a:lnTo>
                        <a:cubicBezTo>
                          <a:pt x="3266269" y="969347"/>
                          <a:pt x="3068975" y="361779"/>
                          <a:pt x="2574373" y="109684"/>
                        </a:cubicBezTo>
                        <a:lnTo>
                          <a:pt x="2574373" y="109684"/>
                        </a:lnTo>
                        <a:close/>
                      </a:path>
                    </a:pathLst>
                  </a:custGeom>
                  <a:solidFill>
                    <a:srgbClr val="FFFFFF"/>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22" name="Graphic 22">
                    <a:extLst>
                      <a:ext uri="{FF2B5EF4-FFF2-40B4-BE49-F238E27FC236}">
                        <a16:creationId xmlns:a16="http://schemas.microsoft.com/office/drawing/2014/main" id="{7BBBC967-E39B-E6F4-4103-D49189E8A646}"/>
                      </a:ext>
                    </a:extLst>
                  </p:cNvPr>
                  <p:cNvGrpSpPr/>
                  <p:nvPr/>
                </p:nvGrpSpPr>
                <p:grpSpPr>
                  <a:xfrm>
                    <a:off x="3000900" y="-406727"/>
                    <a:ext cx="2691466" cy="3759732"/>
                    <a:chOff x="3000900" y="-406727"/>
                    <a:chExt cx="2691466" cy="3759732"/>
                  </a:xfrm>
                </p:grpSpPr>
                <p:grpSp>
                  <p:nvGrpSpPr>
                    <p:cNvPr id="23" name="Graphic 22">
                      <a:extLst>
                        <a:ext uri="{FF2B5EF4-FFF2-40B4-BE49-F238E27FC236}">
                          <a16:creationId xmlns:a16="http://schemas.microsoft.com/office/drawing/2014/main" id="{71F711DE-218E-4142-7E35-8F902E8659F9}"/>
                        </a:ext>
                      </a:extLst>
                    </p:cNvPr>
                    <p:cNvGrpSpPr/>
                    <p:nvPr/>
                  </p:nvGrpSpPr>
                  <p:grpSpPr>
                    <a:xfrm>
                      <a:off x="3000900" y="-406727"/>
                      <a:ext cx="2691466" cy="3759732"/>
                      <a:chOff x="3000900" y="-406727"/>
                      <a:chExt cx="2691466" cy="3759732"/>
                    </a:xfrm>
                    <a:solidFill>
                      <a:srgbClr val="00B5DE"/>
                    </a:solidFill>
                  </p:grpSpPr>
                  <p:sp>
                    <p:nvSpPr>
                      <p:cNvPr id="25" name="Freeform 24">
                        <a:extLst>
                          <a:ext uri="{FF2B5EF4-FFF2-40B4-BE49-F238E27FC236}">
                            <a16:creationId xmlns:a16="http://schemas.microsoft.com/office/drawing/2014/main" id="{438742DC-5883-ED7D-C31C-40E40239F831}"/>
                          </a:ext>
                        </a:extLst>
                      </p:cNvPr>
                      <p:cNvSpPr/>
                      <p:nvPr/>
                    </p:nvSpPr>
                    <p:spPr>
                      <a:xfrm>
                        <a:off x="3000900" y="-406727"/>
                        <a:ext cx="2557575" cy="3634434"/>
                      </a:xfrm>
                      <a:custGeom>
                        <a:avLst/>
                        <a:gdLst>
                          <a:gd name="connsiteX0" fmla="*/ 2260269 w 2557575"/>
                          <a:gd name="connsiteY0" fmla="*/ 85801 h 3634434"/>
                          <a:gd name="connsiteX1" fmla="*/ 1196199 w 2557575"/>
                          <a:gd name="connsiteY1" fmla="*/ 431368 h 3634434"/>
                          <a:gd name="connsiteX2" fmla="*/ 85774 w 2557575"/>
                          <a:gd name="connsiteY2" fmla="*/ 2609862 h 3634434"/>
                          <a:gd name="connsiteX3" fmla="*/ 362761 w 2557575"/>
                          <a:gd name="connsiteY3" fmla="*/ 3634435 h 3634434"/>
                          <a:gd name="connsiteX4" fmla="*/ 2557576 w 2557575"/>
                          <a:gd name="connsiteY4" fmla="*/ 351230 h 3634434"/>
                          <a:gd name="connsiteX5" fmla="*/ 2260269 w 2557575"/>
                          <a:gd name="connsiteY5" fmla="*/ 85864 h 3634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57575" h="3634434">
                            <a:moveTo>
                              <a:pt x="2260269" y="85801"/>
                            </a:moveTo>
                            <a:cubicBezTo>
                              <a:pt x="1872601" y="-111812"/>
                              <a:pt x="1393811" y="43700"/>
                              <a:pt x="1196199" y="431368"/>
                            </a:cubicBezTo>
                            <a:lnTo>
                              <a:pt x="85774" y="2609862"/>
                            </a:lnTo>
                            <a:cubicBezTo>
                              <a:pt x="-99709" y="2973781"/>
                              <a:pt x="26021" y="3417963"/>
                              <a:pt x="362761" y="3634435"/>
                            </a:cubicBezTo>
                            <a:lnTo>
                              <a:pt x="2557576" y="351230"/>
                            </a:lnTo>
                            <a:cubicBezTo>
                              <a:pt x="2484995" y="242074"/>
                              <a:pt x="2384792" y="149301"/>
                              <a:pt x="2260269" y="85864"/>
                            </a:cubicBezTo>
                            <a:close/>
                          </a:path>
                        </a:pathLst>
                      </a:custGeom>
                      <a:solidFill>
                        <a:srgbClr val="00B5DE"/>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26" name="Freeform 25">
                        <a:extLst>
                          <a:ext uri="{FF2B5EF4-FFF2-40B4-BE49-F238E27FC236}">
                            <a16:creationId xmlns:a16="http://schemas.microsoft.com/office/drawing/2014/main" id="{75369189-4966-0C7F-D465-33A6E87B5D10}"/>
                          </a:ext>
                        </a:extLst>
                      </p:cNvPr>
                      <p:cNvSpPr/>
                      <p:nvPr/>
                    </p:nvSpPr>
                    <p:spPr>
                      <a:xfrm>
                        <a:off x="3363725" y="-55560"/>
                        <a:ext cx="2328641" cy="3408565"/>
                      </a:xfrm>
                      <a:custGeom>
                        <a:avLst/>
                        <a:gdLst>
                          <a:gd name="connsiteX0" fmla="*/ 1132586 w 2328641"/>
                          <a:gd name="connsiteY0" fmla="*/ 2977197 h 3408565"/>
                          <a:gd name="connsiteX1" fmla="*/ 2243011 w 2328641"/>
                          <a:gd name="connsiteY1" fmla="*/ 798703 h 3408565"/>
                          <a:gd name="connsiteX2" fmla="*/ 2194814 w 2328641"/>
                          <a:gd name="connsiteY2" fmla="*/ 0 h 3408565"/>
                          <a:gd name="connsiteX3" fmla="*/ 0 w 2328641"/>
                          <a:gd name="connsiteY3" fmla="*/ 3283268 h 3408565"/>
                          <a:gd name="connsiteX4" fmla="*/ 68580 w 2328641"/>
                          <a:gd name="connsiteY4" fmla="*/ 3322765 h 3408565"/>
                          <a:gd name="connsiteX5" fmla="*/ 1132650 w 2328641"/>
                          <a:gd name="connsiteY5" fmla="*/ 2977197 h 34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8641" h="3408565">
                            <a:moveTo>
                              <a:pt x="1132586" y="2977197"/>
                            </a:moveTo>
                            <a:lnTo>
                              <a:pt x="2243011" y="798703"/>
                            </a:lnTo>
                            <a:cubicBezTo>
                              <a:pt x="2377122" y="535623"/>
                              <a:pt x="2348166" y="230696"/>
                              <a:pt x="2194814" y="0"/>
                            </a:cubicBezTo>
                            <a:lnTo>
                              <a:pt x="0" y="3283268"/>
                            </a:lnTo>
                            <a:cubicBezTo>
                              <a:pt x="21971" y="3297428"/>
                              <a:pt x="44831" y="3310636"/>
                              <a:pt x="68580" y="3322765"/>
                            </a:cubicBezTo>
                            <a:cubicBezTo>
                              <a:pt x="456248" y="3520377"/>
                              <a:pt x="935038" y="3364865"/>
                              <a:pt x="1132650" y="2977197"/>
                            </a:cubicBezTo>
                            <a:close/>
                          </a:path>
                        </a:pathLst>
                      </a:custGeom>
                      <a:solidFill>
                        <a:srgbClr val="00B5DE"/>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24" name="Freeform 23">
                      <a:extLst>
                        <a:ext uri="{FF2B5EF4-FFF2-40B4-BE49-F238E27FC236}">
                          <a16:creationId xmlns:a16="http://schemas.microsoft.com/office/drawing/2014/main" id="{5C601F8D-F31E-4668-3262-1025E1F52183}"/>
                        </a:ext>
                      </a:extLst>
                    </p:cNvPr>
                    <p:cNvSpPr/>
                    <p:nvPr/>
                  </p:nvSpPr>
                  <p:spPr>
                    <a:xfrm>
                      <a:off x="3363725" y="-55560"/>
                      <a:ext cx="2328641" cy="3408565"/>
                    </a:xfrm>
                    <a:custGeom>
                      <a:avLst/>
                      <a:gdLst>
                        <a:gd name="connsiteX0" fmla="*/ 1132586 w 2328641"/>
                        <a:gd name="connsiteY0" fmla="*/ 2977197 h 3408565"/>
                        <a:gd name="connsiteX1" fmla="*/ 2243011 w 2328641"/>
                        <a:gd name="connsiteY1" fmla="*/ 798703 h 3408565"/>
                        <a:gd name="connsiteX2" fmla="*/ 2194814 w 2328641"/>
                        <a:gd name="connsiteY2" fmla="*/ 0 h 3408565"/>
                        <a:gd name="connsiteX3" fmla="*/ 0 w 2328641"/>
                        <a:gd name="connsiteY3" fmla="*/ 3283268 h 3408565"/>
                        <a:gd name="connsiteX4" fmla="*/ 68580 w 2328641"/>
                        <a:gd name="connsiteY4" fmla="*/ 3322765 h 3408565"/>
                        <a:gd name="connsiteX5" fmla="*/ 1132650 w 2328641"/>
                        <a:gd name="connsiteY5" fmla="*/ 2977197 h 34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8641" h="3408565">
                          <a:moveTo>
                            <a:pt x="1132586" y="2977197"/>
                          </a:moveTo>
                          <a:lnTo>
                            <a:pt x="2243011" y="798703"/>
                          </a:lnTo>
                          <a:cubicBezTo>
                            <a:pt x="2377122" y="535623"/>
                            <a:pt x="2348166" y="230696"/>
                            <a:pt x="2194814" y="0"/>
                          </a:cubicBezTo>
                          <a:lnTo>
                            <a:pt x="0" y="3283268"/>
                          </a:lnTo>
                          <a:cubicBezTo>
                            <a:pt x="21971" y="3297428"/>
                            <a:pt x="44831" y="3310636"/>
                            <a:pt x="68580" y="3322765"/>
                          </a:cubicBezTo>
                          <a:cubicBezTo>
                            <a:pt x="456248" y="3520377"/>
                            <a:pt x="935038" y="3364865"/>
                            <a:pt x="1132650" y="2977197"/>
                          </a:cubicBezTo>
                          <a:close/>
                        </a:path>
                      </a:pathLst>
                    </a:custGeom>
                    <a:solidFill>
                      <a:srgbClr val="022169">
                        <a:alpha val="15135"/>
                      </a:srgbClr>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4" name="Graphic 22">
                  <a:extLst>
                    <a:ext uri="{FF2B5EF4-FFF2-40B4-BE49-F238E27FC236}">
                      <a16:creationId xmlns:a16="http://schemas.microsoft.com/office/drawing/2014/main" id="{22AE23A3-FC32-B8F1-4676-26555FC9B68A}"/>
                    </a:ext>
                  </a:extLst>
                </p:cNvPr>
                <p:cNvGrpSpPr/>
                <p:nvPr/>
              </p:nvGrpSpPr>
              <p:grpSpPr>
                <a:xfrm>
                  <a:off x="3562072" y="988479"/>
                  <a:ext cx="3839709" cy="3637906"/>
                  <a:chOff x="3562072" y="988479"/>
                  <a:chExt cx="3839709" cy="3637906"/>
                </a:xfrm>
              </p:grpSpPr>
              <p:sp>
                <p:nvSpPr>
                  <p:cNvPr id="15" name="Freeform 14">
                    <a:extLst>
                      <a:ext uri="{FF2B5EF4-FFF2-40B4-BE49-F238E27FC236}">
                        <a16:creationId xmlns:a16="http://schemas.microsoft.com/office/drawing/2014/main" id="{84583771-5389-2CC9-BEE9-EFED5280278A}"/>
                      </a:ext>
                    </a:extLst>
                  </p:cNvPr>
                  <p:cNvSpPr/>
                  <p:nvPr/>
                </p:nvSpPr>
                <p:spPr>
                  <a:xfrm>
                    <a:off x="3562072" y="988479"/>
                    <a:ext cx="3839709" cy="3637906"/>
                  </a:xfrm>
                  <a:custGeom>
                    <a:avLst/>
                    <a:gdLst>
                      <a:gd name="connsiteX0" fmla="*/ 3424392 w 3839709"/>
                      <a:gd name="connsiteY0" fmla="*/ 480595 h 3637906"/>
                      <a:gd name="connsiteX1" fmla="*/ 3359114 w 3839709"/>
                      <a:gd name="connsiteY1" fmla="*/ 1597433 h 3637906"/>
                      <a:gd name="connsiteX2" fmla="*/ 1532156 w 3839709"/>
                      <a:gd name="connsiteY2" fmla="*/ 3222589 h 3637906"/>
                      <a:gd name="connsiteX3" fmla="*/ 415317 w 3839709"/>
                      <a:gd name="connsiteY3" fmla="*/ 3157311 h 3637906"/>
                      <a:gd name="connsiteX4" fmla="*/ 415317 w 3839709"/>
                      <a:gd name="connsiteY4" fmla="*/ 3157311 h 3637906"/>
                      <a:gd name="connsiteX5" fmla="*/ 480595 w 3839709"/>
                      <a:gd name="connsiteY5" fmla="*/ 2040473 h 3637906"/>
                      <a:gd name="connsiteX6" fmla="*/ 2307554 w 3839709"/>
                      <a:gd name="connsiteY6" fmla="*/ 415317 h 3637906"/>
                      <a:gd name="connsiteX7" fmla="*/ 3424392 w 3839709"/>
                      <a:gd name="connsiteY7" fmla="*/ 480595 h 3637906"/>
                      <a:gd name="connsiteX8" fmla="*/ 3424392 w 3839709"/>
                      <a:gd name="connsiteY8" fmla="*/ 480595 h 3637906"/>
                      <a:gd name="connsiteX9" fmla="*/ 3585619 w 3839709"/>
                      <a:gd name="connsiteY9" fmla="*/ 337212 h 3637906"/>
                      <a:gd name="connsiteX10" fmla="*/ 2164171 w 3839709"/>
                      <a:gd name="connsiteY10" fmla="*/ 254091 h 3637906"/>
                      <a:gd name="connsiteX11" fmla="*/ 337212 w 3839709"/>
                      <a:gd name="connsiteY11" fmla="*/ 1879246 h 3637906"/>
                      <a:gd name="connsiteX12" fmla="*/ 254091 w 3839709"/>
                      <a:gd name="connsiteY12" fmla="*/ 3300694 h 3637906"/>
                      <a:gd name="connsiteX13" fmla="*/ 1675538 w 3839709"/>
                      <a:gd name="connsiteY13" fmla="*/ 3383815 h 3637906"/>
                      <a:gd name="connsiteX14" fmla="*/ 3502497 w 3839709"/>
                      <a:gd name="connsiteY14" fmla="*/ 1758660 h 3637906"/>
                      <a:gd name="connsiteX15" fmla="*/ 3585619 w 3839709"/>
                      <a:gd name="connsiteY15" fmla="*/ 337212 h 3637906"/>
                      <a:gd name="connsiteX16" fmla="*/ 3585619 w 3839709"/>
                      <a:gd name="connsiteY16" fmla="*/ 337212 h 363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39709" h="3637906">
                        <a:moveTo>
                          <a:pt x="3424392" y="480595"/>
                        </a:moveTo>
                        <a:cubicBezTo>
                          <a:pt x="3713571" y="805715"/>
                          <a:pt x="3684171" y="1308254"/>
                          <a:pt x="3359114" y="1597433"/>
                        </a:cubicBezTo>
                        <a:lnTo>
                          <a:pt x="1532156" y="3222589"/>
                        </a:lnTo>
                        <a:cubicBezTo>
                          <a:pt x="1207036" y="3511768"/>
                          <a:pt x="704496" y="3482368"/>
                          <a:pt x="415317" y="3157311"/>
                        </a:cubicBezTo>
                        <a:lnTo>
                          <a:pt x="415317" y="3157311"/>
                        </a:lnTo>
                        <a:cubicBezTo>
                          <a:pt x="126139" y="2832191"/>
                          <a:pt x="155539" y="2329652"/>
                          <a:pt x="480595" y="2040473"/>
                        </a:cubicBezTo>
                        <a:lnTo>
                          <a:pt x="2307554" y="415317"/>
                        </a:lnTo>
                        <a:cubicBezTo>
                          <a:pt x="2632674" y="126138"/>
                          <a:pt x="3135213" y="155539"/>
                          <a:pt x="3424392" y="480595"/>
                        </a:cubicBezTo>
                        <a:lnTo>
                          <a:pt x="3424392" y="480595"/>
                        </a:lnTo>
                        <a:moveTo>
                          <a:pt x="3585619" y="337212"/>
                        </a:moveTo>
                        <a:cubicBezTo>
                          <a:pt x="3216620" y="-77570"/>
                          <a:pt x="2578953" y="-114908"/>
                          <a:pt x="2164171" y="254091"/>
                        </a:cubicBezTo>
                        <a:lnTo>
                          <a:pt x="337212" y="1879246"/>
                        </a:lnTo>
                        <a:cubicBezTo>
                          <a:pt x="-77570" y="2248245"/>
                          <a:pt x="-114908" y="2885912"/>
                          <a:pt x="254091" y="3300694"/>
                        </a:cubicBezTo>
                        <a:cubicBezTo>
                          <a:pt x="623089" y="3715476"/>
                          <a:pt x="1260757" y="3752814"/>
                          <a:pt x="1675538" y="3383815"/>
                        </a:cubicBezTo>
                        <a:lnTo>
                          <a:pt x="3502497" y="1758660"/>
                        </a:lnTo>
                        <a:cubicBezTo>
                          <a:pt x="3917279" y="1389662"/>
                          <a:pt x="3954617" y="751994"/>
                          <a:pt x="3585619" y="337212"/>
                        </a:cubicBezTo>
                        <a:lnTo>
                          <a:pt x="3585619" y="337212"/>
                        </a:lnTo>
                        <a:close/>
                      </a:path>
                    </a:pathLst>
                  </a:custGeom>
                  <a:solidFill>
                    <a:srgbClr val="FFFFFF"/>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16" name="Graphic 22">
                    <a:extLst>
                      <a:ext uri="{FF2B5EF4-FFF2-40B4-BE49-F238E27FC236}">
                        <a16:creationId xmlns:a16="http://schemas.microsoft.com/office/drawing/2014/main" id="{4F38EDC9-450D-E3A7-E6E9-5374E70E7FCA}"/>
                      </a:ext>
                    </a:extLst>
                  </p:cNvPr>
                  <p:cNvGrpSpPr/>
                  <p:nvPr/>
                </p:nvGrpSpPr>
                <p:grpSpPr>
                  <a:xfrm>
                    <a:off x="3778334" y="1204709"/>
                    <a:ext cx="3406751" cy="3205383"/>
                    <a:chOff x="3778334" y="1204709"/>
                    <a:chExt cx="3406751" cy="3205383"/>
                  </a:xfrm>
                </p:grpSpPr>
                <p:grpSp>
                  <p:nvGrpSpPr>
                    <p:cNvPr id="17" name="Graphic 22">
                      <a:extLst>
                        <a:ext uri="{FF2B5EF4-FFF2-40B4-BE49-F238E27FC236}">
                          <a16:creationId xmlns:a16="http://schemas.microsoft.com/office/drawing/2014/main" id="{919B5D81-8326-2142-1E92-0E829404E387}"/>
                        </a:ext>
                      </a:extLst>
                    </p:cNvPr>
                    <p:cNvGrpSpPr/>
                    <p:nvPr/>
                  </p:nvGrpSpPr>
                  <p:grpSpPr>
                    <a:xfrm>
                      <a:off x="3778334" y="1204709"/>
                      <a:ext cx="3406751" cy="3205383"/>
                      <a:chOff x="3778334" y="1204709"/>
                      <a:chExt cx="3406751" cy="3205383"/>
                    </a:xfrm>
                    <a:solidFill>
                      <a:srgbClr val="00B5DE"/>
                    </a:solidFill>
                  </p:grpSpPr>
                  <p:sp>
                    <p:nvSpPr>
                      <p:cNvPr id="19" name="Freeform 18">
                        <a:extLst>
                          <a:ext uri="{FF2B5EF4-FFF2-40B4-BE49-F238E27FC236}">
                            <a16:creationId xmlns:a16="http://schemas.microsoft.com/office/drawing/2014/main" id="{66E7C7E2-BF47-C6D6-F028-611A669A0CA6}"/>
                          </a:ext>
                        </a:extLst>
                      </p:cNvPr>
                      <p:cNvSpPr/>
                      <p:nvPr/>
                    </p:nvSpPr>
                    <p:spPr>
                      <a:xfrm>
                        <a:off x="3778334" y="1204709"/>
                        <a:ext cx="3388530" cy="2879358"/>
                      </a:xfrm>
                      <a:custGeom>
                        <a:avLst/>
                        <a:gdLst>
                          <a:gd name="connsiteX0" fmla="*/ 3208125 w 3388528"/>
                          <a:gd name="connsiteY0" fmla="*/ 264366 h 2879359"/>
                          <a:gd name="connsiteX1" fmla="*/ 2091287 w 3388528"/>
                          <a:gd name="connsiteY1" fmla="*/ 199088 h 2879359"/>
                          <a:gd name="connsiteX2" fmla="*/ 264328 w 3388528"/>
                          <a:gd name="connsiteY2" fmla="*/ 1824244 h 2879359"/>
                          <a:gd name="connsiteX3" fmla="*/ 149520 w 3388528"/>
                          <a:gd name="connsiteY3" fmla="*/ 2879359 h 2879359"/>
                          <a:gd name="connsiteX4" fmla="*/ 3388528 w 3388528"/>
                          <a:gd name="connsiteY4" fmla="*/ 619776 h 2879359"/>
                          <a:gd name="connsiteX5" fmla="*/ 3208125 w 3388528"/>
                          <a:gd name="connsiteY5" fmla="*/ 264366 h 287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528" h="2879359">
                            <a:moveTo>
                              <a:pt x="3208125" y="264366"/>
                            </a:moveTo>
                            <a:cubicBezTo>
                              <a:pt x="2918946" y="-60754"/>
                              <a:pt x="2416343" y="-90091"/>
                              <a:pt x="2091287" y="199088"/>
                            </a:cubicBezTo>
                            <a:lnTo>
                              <a:pt x="264328" y="1824244"/>
                            </a:lnTo>
                            <a:cubicBezTo>
                              <a:pt x="-40853" y="2095706"/>
                              <a:pt x="-85366" y="2555192"/>
                              <a:pt x="149520" y="2879359"/>
                            </a:cubicBezTo>
                            <a:lnTo>
                              <a:pt x="3388528" y="619776"/>
                            </a:lnTo>
                            <a:cubicBezTo>
                              <a:pt x="3360652" y="491633"/>
                              <a:pt x="3301025" y="368823"/>
                              <a:pt x="3208125" y="264366"/>
                            </a:cubicBezTo>
                            <a:close/>
                          </a:path>
                        </a:pathLst>
                      </a:custGeom>
                      <a:solidFill>
                        <a:srgbClr val="00B5DE"/>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20" name="Freeform 19">
                        <a:extLst>
                          <a:ext uri="{FF2B5EF4-FFF2-40B4-BE49-F238E27FC236}">
                            <a16:creationId xmlns:a16="http://schemas.microsoft.com/office/drawing/2014/main" id="{BEAC79E1-0F63-B3F7-83B1-F1482E7136EF}"/>
                          </a:ext>
                        </a:extLst>
                      </p:cNvPr>
                      <p:cNvSpPr/>
                      <p:nvPr/>
                    </p:nvSpPr>
                    <p:spPr>
                      <a:xfrm>
                        <a:off x="3927795" y="1824420"/>
                        <a:ext cx="3257290" cy="2585672"/>
                      </a:xfrm>
                      <a:custGeom>
                        <a:avLst/>
                        <a:gdLst>
                          <a:gd name="connsiteX0" fmla="*/ 1166368 w 3257290"/>
                          <a:gd name="connsiteY0" fmla="*/ 2386647 h 2585672"/>
                          <a:gd name="connsiteX1" fmla="*/ 2993327 w 3257290"/>
                          <a:gd name="connsiteY1" fmla="*/ 761492 h 2585672"/>
                          <a:gd name="connsiteX2" fmla="*/ 3239008 w 3257290"/>
                          <a:gd name="connsiteY2" fmla="*/ 0 h 2585672"/>
                          <a:gd name="connsiteX3" fmla="*/ 0 w 3257290"/>
                          <a:gd name="connsiteY3" fmla="*/ 2259584 h 2585672"/>
                          <a:gd name="connsiteX4" fmla="*/ 49530 w 3257290"/>
                          <a:gd name="connsiteY4" fmla="*/ 2321306 h 2585672"/>
                          <a:gd name="connsiteX5" fmla="*/ 1166368 w 3257290"/>
                          <a:gd name="connsiteY5" fmla="*/ 2386584 h 2585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7290" h="2585672">
                            <a:moveTo>
                              <a:pt x="1166368" y="2386647"/>
                            </a:moveTo>
                            <a:lnTo>
                              <a:pt x="2993327" y="761492"/>
                            </a:lnTo>
                            <a:cubicBezTo>
                              <a:pt x="3213989" y="565214"/>
                              <a:pt x="3297936" y="270701"/>
                              <a:pt x="3239008" y="0"/>
                            </a:cubicBezTo>
                            <a:lnTo>
                              <a:pt x="0" y="2259584"/>
                            </a:lnTo>
                            <a:cubicBezTo>
                              <a:pt x="15304" y="2280730"/>
                              <a:pt x="31814" y="2301367"/>
                              <a:pt x="49530" y="2321306"/>
                            </a:cubicBezTo>
                            <a:cubicBezTo>
                              <a:pt x="338709" y="2646426"/>
                              <a:pt x="841312" y="2675763"/>
                              <a:pt x="1166368" y="2386584"/>
                            </a:cubicBezTo>
                            <a:close/>
                          </a:path>
                        </a:pathLst>
                      </a:custGeom>
                      <a:solidFill>
                        <a:srgbClr val="00B5DE"/>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18" name="Freeform 17">
                      <a:extLst>
                        <a:ext uri="{FF2B5EF4-FFF2-40B4-BE49-F238E27FC236}">
                          <a16:creationId xmlns:a16="http://schemas.microsoft.com/office/drawing/2014/main" id="{C8658922-01EC-4BF5-9F2E-44D17AA2473D}"/>
                        </a:ext>
                      </a:extLst>
                    </p:cNvPr>
                    <p:cNvSpPr/>
                    <p:nvPr/>
                  </p:nvSpPr>
                  <p:spPr>
                    <a:xfrm>
                      <a:off x="3927795" y="1824420"/>
                      <a:ext cx="3257290" cy="2585672"/>
                    </a:xfrm>
                    <a:custGeom>
                      <a:avLst/>
                      <a:gdLst>
                        <a:gd name="connsiteX0" fmla="*/ 1166368 w 3257290"/>
                        <a:gd name="connsiteY0" fmla="*/ 2386647 h 2585672"/>
                        <a:gd name="connsiteX1" fmla="*/ 2993327 w 3257290"/>
                        <a:gd name="connsiteY1" fmla="*/ 761492 h 2585672"/>
                        <a:gd name="connsiteX2" fmla="*/ 3239008 w 3257290"/>
                        <a:gd name="connsiteY2" fmla="*/ 0 h 2585672"/>
                        <a:gd name="connsiteX3" fmla="*/ 0 w 3257290"/>
                        <a:gd name="connsiteY3" fmla="*/ 2259584 h 2585672"/>
                        <a:gd name="connsiteX4" fmla="*/ 49530 w 3257290"/>
                        <a:gd name="connsiteY4" fmla="*/ 2321306 h 2585672"/>
                        <a:gd name="connsiteX5" fmla="*/ 1166368 w 3257290"/>
                        <a:gd name="connsiteY5" fmla="*/ 2386584 h 2585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7290" h="2585672">
                          <a:moveTo>
                            <a:pt x="1166368" y="2386647"/>
                          </a:moveTo>
                          <a:lnTo>
                            <a:pt x="2993327" y="761492"/>
                          </a:lnTo>
                          <a:cubicBezTo>
                            <a:pt x="3213989" y="565214"/>
                            <a:pt x="3297936" y="270701"/>
                            <a:pt x="3239008" y="0"/>
                          </a:cubicBezTo>
                          <a:lnTo>
                            <a:pt x="0" y="2259584"/>
                          </a:lnTo>
                          <a:cubicBezTo>
                            <a:pt x="15304" y="2280730"/>
                            <a:pt x="31814" y="2301367"/>
                            <a:pt x="49530" y="2321306"/>
                          </a:cubicBezTo>
                          <a:cubicBezTo>
                            <a:pt x="338709" y="2646426"/>
                            <a:pt x="841312" y="2675763"/>
                            <a:pt x="1166368" y="2386584"/>
                          </a:cubicBezTo>
                          <a:close/>
                        </a:path>
                      </a:pathLst>
                    </a:custGeom>
                    <a:solidFill>
                      <a:srgbClr val="022169">
                        <a:alpha val="14000"/>
                      </a:srgbClr>
                    </a:solidFill>
                    <a:ln w="6350" cap="flat">
                      <a:no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grpSp>
        <p:grpSp>
          <p:nvGrpSpPr>
            <p:cNvPr id="28" name="Group 27">
              <a:extLst>
                <a:ext uri="{FF2B5EF4-FFF2-40B4-BE49-F238E27FC236}">
                  <a16:creationId xmlns:a16="http://schemas.microsoft.com/office/drawing/2014/main" id="{7D242072-D096-1CF3-5EE4-D89F7F48448D}"/>
                </a:ext>
              </a:extLst>
            </p:cNvPr>
            <p:cNvGrpSpPr/>
            <p:nvPr/>
          </p:nvGrpSpPr>
          <p:grpSpPr>
            <a:xfrm>
              <a:off x="1138314" y="8354882"/>
              <a:ext cx="804583" cy="804583"/>
              <a:chOff x="1015928" y="3966851"/>
              <a:chExt cx="804583" cy="804583"/>
            </a:xfrm>
          </p:grpSpPr>
          <p:sp>
            <p:nvSpPr>
              <p:cNvPr id="29" name="Oval 28">
                <a:extLst>
                  <a:ext uri="{FF2B5EF4-FFF2-40B4-BE49-F238E27FC236}">
                    <a16:creationId xmlns:a16="http://schemas.microsoft.com/office/drawing/2014/main" id="{229B1930-D077-F666-8B20-1B1A54AA62BA}"/>
                  </a:ext>
                </a:extLst>
              </p:cNvPr>
              <p:cNvSpPr/>
              <p:nvPr/>
            </p:nvSpPr>
            <p:spPr>
              <a:xfrm>
                <a:off x="1015928" y="3966851"/>
                <a:ext cx="804583" cy="804583"/>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B0C40B88-0A5B-0A43-B072-6C4F1B2AD6FD}"/>
                  </a:ext>
                </a:extLst>
              </p:cNvPr>
              <p:cNvPicPr>
                <a:picLocks noChangeAspect="1"/>
              </p:cNvPicPr>
              <p:nvPr/>
            </p:nvPicPr>
            <p:blipFill>
              <a:blip r:embed="rId3"/>
              <a:stretch>
                <a:fillRect/>
              </a:stretch>
            </p:blipFill>
            <p:spPr>
              <a:xfrm>
                <a:off x="1168866" y="4126107"/>
                <a:ext cx="474715" cy="474715"/>
              </a:xfrm>
              <a:prstGeom prst="rect">
                <a:avLst/>
              </a:prstGeom>
            </p:spPr>
          </p:pic>
        </p:grpSp>
        <p:sp>
          <p:nvSpPr>
            <p:cNvPr id="31" name="TextBox 30">
              <a:extLst>
                <a:ext uri="{FF2B5EF4-FFF2-40B4-BE49-F238E27FC236}">
                  <a16:creationId xmlns:a16="http://schemas.microsoft.com/office/drawing/2014/main" id="{49BE6A17-BAC1-FF33-1D8B-F163D28C24F7}"/>
                </a:ext>
              </a:extLst>
            </p:cNvPr>
            <p:cNvSpPr txBox="1"/>
            <p:nvPr/>
          </p:nvSpPr>
          <p:spPr>
            <a:xfrm>
              <a:off x="891188" y="9256504"/>
              <a:ext cx="1329073" cy="338554"/>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3"/>
                  </a:solidFill>
                  <a:effectLst/>
                  <a:uLnTx/>
                  <a:uFillTx/>
                </a:rPr>
                <a:t>CAB-LA​</a:t>
              </a:r>
            </a:p>
          </p:txBody>
        </p:sp>
        <p:sp>
          <p:nvSpPr>
            <p:cNvPr id="33" name="Oval 32">
              <a:extLst>
                <a:ext uri="{FF2B5EF4-FFF2-40B4-BE49-F238E27FC236}">
                  <a16:creationId xmlns:a16="http://schemas.microsoft.com/office/drawing/2014/main" id="{29EFA3CA-2F18-1CEA-8EC3-644DBBC04D63}"/>
                </a:ext>
              </a:extLst>
            </p:cNvPr>
            <p:cNvSpPr/>
            <p:nvPr/>
          </p:nvSpPr>
          <p:spPr>
            <a:xfrm>
              <a:off x="2810247" y="8385830"/>
              <a:ext cx="804583" cy="804583"/>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B855B26-75CE-5C2D-ED42-0BE86876F6C2}"/>
                </a:ext>
              </a:extLst>
            </p:cNvPr>
            <p:cNvSpPr txBox="1"/>
            <p:nvPr/>
          </p:nvSpPr>
          <p:spPr>
            <a:xfrm>
              <a:off x="2373199" y="9256504"/>
              <a:ext cx="1678678" cy="338554"/>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accent1"/>
                  </a:solidFill>
                  <a:effectLst/>
                  <a:uLnTx/>
                  <a:uFillTx/>
                </a:rPr>
                <a:t>Oral Daily </a:t>
              </a:r>
              <a:r>
                <a:rPr kumimoji="0" lang="en-US" sz="1600" b="1" i="0" u="none" strike="noStrike" kern="0" cap="none" spc="0" normalizeH="0" baseline="0" noProof="0" dirty="0" err="1">
                  <a:ln>
                    <a:noFill/>
                  </a:ln>
                  <a:solidFill>
                    <a:schemeClr val="accent1"/>
                  </a:solidFill>
                  <a:effectLst/>
                  <a:uLnTx/>
                  <a:uFillTx/>
                </a:rPr>
                <a:t>PrEP</a:t>
              </a:r>
              <a:r>
                <a:rPr kumimoji="0" lang="en-US" sz="1600" b="1" i="0" u="none" strike="noStrike" kern="0" cap="none" spc="0" normalizeH="0" baseline="0" noProof="0" dirty="0">
                  <a:ln>
                    <a:noFill/>
                  </a:ln>
                  <a:solidFill>
                    <a:schemeClr val="accent1"/>
                  </a:solidFill>
                  <a:effectLst/>
                  <a:uLnTx/>
                  <a:uFillTx/>
                </a:rPr>
                <a:t>​</a:t>
              </a:r>
            </a:p>
          </p:txBody>
        </p:sp>
      </p:grpSp>
      <p:pic>
        <p:nvPicPr>
          <p:cNvPr id="32" name="Picture 31" descr="A blue pill in a circle with a arrow&#10;&#10;Description automatically generated">
            <a:extLst>
              <a:ext uri="{FF2B5EF4-FFF2-40B4-BE49-F238E27FC236}">
                <a16:creationId xmlns:a16="http://schemas.microsoft.com/office/drawing/2014/main" id="{8996283E-ADFE-8A67-176C-E8F8443FE6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7044" y="2725665"/>
            <a:ext cx="637391" cy="676415"/>
          </a:xfrm>
          <a:prstGeom prst="rect">
            <a:avLst/>
          </a:prstGeom>
        </p:spPr>
      </p:pic>
      <p:sp>
        <p:nvSpPr>
          <p:cNvPr id="38" name="Title 3">
            <a:extLst>
              <a:ext uri="{FF2B5EF4-FFF2-40B4-BE49-F238E27FC236}">
                <a16:creationId xmlns:a16="http://schemas.microsoft.com/office/drawing/2014/main" id="{D928CDC1-B0AC-23A8-AE93-C6162AB69007}"/>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265910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a:extLst>
              <a:ext uri="{FF2B5EF4-FFF2-40B4-BE49-F238E27FC236}">
                <a16:creationId xmlns:a16="http://schemas.microsoft.com/office/drawing/2014/main" id="{1D6130A9-7776-BCFF-6AD0-9B1254864F36}"/>
              </a:ext>
            </a:extLst>
          </p:cNvPr>
          <p:cNvGraphicFramePr>
            <a:graphicFrameLocks noGrp="1"/>
          </p:cNvGraphicFramePr>
          <p:nvPr>
            <p:ph idx="10"/>
            <p:extLst>
              <p:ext uri="{D42A27DB-BD31-4B8C-83A1-F6EECF244321}">
                <p14:modId xmlns:p14="http://schemas.microsoft.com/office/powerpoint/2010/main" val="3419901761"/>
              </p:ext>
            </p:extLst>
          </p:nvPr>
        </p:nvGraphicFramePr>
        <p:xfrm>
          <a:off x="560760" y="2099056"/>
          <a:ext cx="6310311" cy="5489448"/>
        </p:xfrm>
        <a:graphic>
          <a:graphicData uri="http://schemas.openxmlformats.org/drawingml/2006/table">
            <a:tbl>
              <a:tblPr firstRow="1" bandRow="1">
                <a:tableStyleId>{7DF18680-E054-41AD-8BC1-D1AEF772440D}</a:tableStyleId>
              </a:tblPr>
              <a:tblGrid>
                <a:gridCol w="2103437">
                  <a:extLst>
                    <a:ext uri="{9D8B030D-6E8A-4147-A177-3AD203B41FA5}">
                      <a16:colId xmlns:a16="http://schemas.microsoft.com/office/drawing/2014/main" val="2264697074"/>
                    </a:ext>
                  </a:extLst>
                </a:gridCol>
                <a:gridCol w="2103437">
                  <a:extLst>
                    <a:ext uri="{9D8B030D-6E8A-4147-A177-3AD203B41FA5}">
                      <a16:colId xmlns:a16="http://schemas.microsoft.com/office/drawing/2014/main" val="2286063923"/>
                    </a:ext>
                  </a:extLst>
                </a:gridCol>
                <a:gridCol w="2103437">
                  <a:extLst>
                    <a:ext uri="{9D8B030D-6E8A-4147-A177-3AD203B41FA5}">
                      <a16:colId xmlns:a16="http://schemas.microsoft.com/office/drawing/2014/main" val="381361998"/>
                    </a:ext>
                  </a:extLst>
                </a:gridCol>
              </a:tblGrid>
              <a:tr h="451849">
                <a:tc>
                  <a:txBody>
                    <a:bodyPr/>
                    <a:lstStyle/>
                    <a:p>
                      <a:pPr marL="0" indent="0" algn="ctr">
                        <a:buFont typeface="Arial" panose="020B0604020202020204" pitchFamily="34" charset="0"/>
                        <a:buNone/>
                      </a:pPr>
                      <a:r>
                        <a:rPr lang="en-US" dirty="0"/>
                        <a:t>PrEP​</a:t>
                      </a:r>
                    </a:p>
                  </a:txBody>
                  <a:tcPr/>
                </a:tc>
                <a:tc>
                  <a:txBody>
                    <a:bodyPr/>
                    <a:lstStyle/>
                    <a:p>
                      <a:pPr marL="0" indent="0" algn="ctr">
                        <a:buFont typeface="Arial" panose="020B0604020202020204" pitchFamily="34" charset="0"/>
                        <a:buNone/>
                      </a:pPr>
                      <a:r>
                        <a:rPr lang="en-US"/>
                        <a:t>PEP</a:t>
                      </a:r>
                    </a:p>
                  </a:txBody>
                  <a:tcPr/>
                </a:tc>
                <a:tc>
                  <a:txBody>
                    <a:bodyPr/>
                    <a:lstStyle/>
                    <a:p>
                      <a:pPr marL="0" indent="0" algn="ctr">
                        <a:buFont typeface="Arial" panose="020B0604020202020204" pitchFamily="34" charset="0"/>
                        <a:buNone/>
                      </a:pPr>
                      <a:r>
                        <a:rPr lang="en-US"/>
                        <a:t>ART</a:t>
                      </a:r>
                    </a:p>
                  </a:txBody>
                  <a:tcPr/>
                </a:tc>
                <a:extLst>
                  <a:ext uri="{0D108BD9-81ED-4DB2-BD59-A6C34878D82A}">
                    <a16:rowId xmlns:a16="http://schemas.microsoft.com/office/drawing/2014/main" val="1191916001"/>
                  </a:ext>
                </a:extLst>
              </a:tr>
              <a:tr h="4307095">
                <a:tc>
                  <a:txBody>
                    <a:bodyPr/>
                    <a:lstStyle/>
                    <a:p>
                      <a:pPr marL="0" indent="0" algn="ctr">
                        <a:spcBef>
                          <a:spcPts val="1200"/>
                        </a:spcBef>
                        <a:spcAft>
                          <a:spcPts val="1200"/>
                        </a:spcAft>
                        <a:buFont typeface="Arial" panose="020B0604020202020204" pitchFamily="34" charset="0"/>
                        <a:buNone/>
                      </a:pPr>
                      <a:r>
                        <a:rPr lang="en-US" sz="2000" dirty="0">
                          <a:solidFill>
                            <a:srgbClr val="000000"/>
                          </a:solidFill>
                        </a:rPr>
                        <a:t>HIV negative persons​</a:t>
                      </a:r>
                    </a:p>
                    <a:p>
                      <a:pPr marL="0" indent="0" algn="ctr">
                        <a:spcBef>
                          <a:spcPts val="1200"/>
                        </a:spcBef>
                        <a:spcAft>
                          <a:spcPts val="1200"/>
                        </a:spcAft>
                        <a:buFont typeface="Arial" panose="020B0604020202020204" pitchFamily="34" charset="0"/>
                        <a:buNone/>
                      </a:pPr>
                      <a:endParaRPr lang="en-US" sz="2000" dirty="0">
                        <a:solidFill>
                          <a:srgbClr val="000000"/>
                        </a:solidFill>
                      </a:endParaRPr>
                    </a:p>
                    <a:p>
                      <a:pPr marL="0" indent="0" algn="ctr">
                        <a:spcBef>
                          <a:spcPts val="1200"/>
                        </a:spcBef>
                        <a:spcAft>
                          <a:spcPts val="1200"/>
                        </a:spcAft>
                        <a:buFont typeface="Arial" panose="020B0604020202020204" pitchFamily="34" charset="0"/>
                        <a:buNone/>
                      </a:pPr>
                      <a:r>
                        <a:rPr lang="en-US" sz="2000" dirty="0">
                          <a:solidFill>
                            <a:srgbClr val="000000"/>
                          </a:solidFill>
                        </a:rPr>
                        <a:t>Prevent HIV infection BEFORE exposure​</a:t>
                      </a:r>
                    </a:p>
                    <a:p>
                      <a:pPr marL="0" indent="0" algn="ctr">
                        <a:spcBef>
                          <a:spcPts val="1200"/>
                        </a:spcBef>
                        <a:spcAft>
                          <a:spcPts val="1200"/>
                        </a:spcAft>
                        <a:buFont typeface="Arial" panose="020B0604020202020204" pitchFamily="34" charset="0"/>
                        <a:buNone/>
                      </a:pPr>
                      <a:endParaRPr lang="en-US" sz="2000" dirty="0">
                        <a:solidFill>
                          <a:srgbClr val="000000"/>
                        </a:solidFill>
                      </a:endParaRPr>
                    </a:p>
                    <a:p>
                      <a:pPr marL="0" indent="0" algn="ctr">
                        <a:spcBef>
                          <a:spcPts val="1200"/>
                        </a:spcBef>
                        <a:spcAft>
                          <a:spcPts val="1200"/>
                        </a:spcAft>
                        <a:buFont typeface="Arial" panose="020B0604020202020204" pitchFamily="34" charset="0"/>
                        <a:buNone/>
                      </a:pPr>
                      <a:r>
                        <a:rPr lang="en-US" sz="2000" dirty="0">
                          <a:solidFill>
                            <a:srgbClr val="000000"/>
                          </a:solidFill>
                        </a:rPr>
                        <a:t>Ongoing use during period of substantial risk</a:t>
                      </a:r>
                    </a:p>
                  </a:txBody>
                  <a:tcPr/>
                </a:tc>
                <a:tc>
                  <a:txBody>
                    <a:bodyPr/>
                    <a:lstStyle/>
                    <a:p>
                      <a:pPr marL="0" indent="0" algn="ctr">
                        <a:spcBef>
                          <a:spcPts val="1200"/>
                        </a:spcBef>
                        <a:spcAft>
                          <a:spcPts val="1200"/>
                        </a:spcAft>
                        <a:buFont typeface="Arial" panose="020B0604020202020204" pitchFamily="34" charset="0"/>
                        <a:buNone/>
                      </a:pPr>
                      <a:r>
                        <a:rPr lang="en-US" sz="2000" dirty="0">
                          <a:solidFill>
                            <a:srgbClr val="000000"/>
                          </a:solidFill>
                        </a:rPr>
                        <a:t>HIV negative persons​</a:t>
                      </a:r>
                    </a:p>
                    <a:p>
                      <a:pPr marL="0" indent="0" algn="ctr">
                        <a:spcBef>
                          <a:spcPts val="1200"/>
                        </a:spcBef>
                        <a:spcAft>
                          <a:spcPts val="1200"/>
                        </a:spcAft>
                        <a:buFont typeface="Arial" panose="020B0604020202020204" pitchFamily="34" charset="0"/>
                        <a:buNone/>
                      </a:pPr>
                      <a:endParaRPr lang="en-US" sz="2000" dirty="0">
                        <a:solidFill>
                          <a:srgbClr val="000000"/>
                        </a:solidFill>
                      </a:endParaRPr>
                    </a:p>
                    <a:p>
                      <a:pPr marL="0" indent="0" algn="ctr">
                        <a:spcBef>
                          <a:spcPts val="1200"/>
                        </a:spcBef>
                        <a:spcAft>
                          <a:spcPts val="1200"/>
                        </a:spcAft>
                        <a:buFont typeface="Arial" panose="020B0604020202020204" pitchFamily="34" charset="0"/>
                        <a:buNone/>
                      </a:pPr>
                      <a:r>
                        <a:rPr lang="en-US" sz="2000" dirty="0">
                          <a:solidFill>
                            <a:srgbClr val="000000"/>
                          </a:solidFill>
                        </a:rPr>
                        <a:t>Prevent HIV infection AFTER exposure​</a:t>
                      </a:r>
                    </a:p>
                    <a:p>
                      <a:pPr marL="0" indent="0" algn="ctr">
                        <a:spcBef>
                          <a:spcPts val="1200"/>
                        </a:spcBef>
                        <a:spcAft>
                          <a:spcPts val="1200"/>
                        </a:spcAft>
                        <a:buFont typeface="Arial" panose="020B0604020202020204" pitchFamily="34" charset="0"/>
                        <a:buNone/>
                      </a:pPr>
                      <a:endParaRPr lang="en-US" sz="2000" dirty="0">
                        <a:solidFill>
                          <a:srgbClr val="000000"/>
                        </a:solidFill>
                      </a:endParaRPr>
                    </a:p>
                    <a:p>
                      <a:pPr marL="0" indent="0" algn="ctr">
                        <a:spcBef>
                          <a:spcPts val="1200"/>
                        </a:spcBef>
                        <a:spcAft>
                          <a:spcPts val="1200"/>
                        </a:spcAft>
                        <a:buFont typeface="Arial" panose="020B0604020202020204" pitchFamily="34" charset="0"/>
                        <a:buNone/>
                      </a:pPr>
                      <a:r>
                        <a:rPr lang="en-US" sz="2000" dirty="0">
                          <a:solidFill>
                            <a:srgbClr val="000000"/>
                          </a:solidFill>
                        </a:rPr>
                        <a:t>Limited use for 28 days after exposure​</a:t>
                      </a:r>
                    </a:p>
                    <a:p>
                      <a:pPr marL="0" indent="0" algn="ctr">
                        <a:spcBef>
                          <a:spcPts val="1200"/>
                        </a:spcBef>
                        <a:spcAft>
                          <a:spcPts val="1200"/>
                        </a:spcAft>
                        <a:buFont typeface="Arial" panose="020B0604020202020204" pitchFamily="34" charset="0"/>
                        <a:buNone/>
                      </a:pPr>
                      <a:endParaRPr lang="en-US" sz="2000" dirty="0">
                        <a:solidFill>
                          <a:srgbClr val="000000"/>
                        </a:solidFill>
                      </a:endParaRPr>
                    </a:p>
                  </a:txBody>
                  <a:tcPr/>
                </a:tc>
                <a:tc>
                  <a:txBody>
                    <a:bodyPr/>
                    <a:lstStyle/>
                    <a:p>
                      <a:pPr marL="0" indent="0" algn="ctr">
                        <a:spcBef>
                          <a:spcPts val="1200"/>
                        </a:spcBef>
                        <a:spcAft>
                          <a:spcPts val="1200"/>
                        </a:spcAft>
                        <a:buFont typeface="Arial" panose="020B0604020202020204" pitchFamily="34" charset="0"/>
                        <a:buNone/>
                      </a:pPr>
                      <a:r>
                        <a:rPr lang="en-US" sz="2000" dirty="0">
                          <a:solidFill>
                            <a:srgbClr val="000000"/>
                          </a:solidFill>
                        </a:rPr>
                        <a:t>People living with HIV​</a:t>
                      </a:r>
                    </a:p>
                    <a:p>
                      <a:pPr marL="0" indent="0" algn="ctr">
                        <a:spcBef>
                          <a:spcPts val="1200"/>
                        </a:spcBef>
                        <a:spcAft>
                          <a:spcPts val="1200"/>
                        </a:spcAft>
                        <a:buFont typeface="Arial" panose="020B0604020202020204" pitchFamily="34" charset="0"/>
                        <a:buNone/>
                      </a:pPr>
                      <a:endParaRPr lang="en-US" sz="2000" dirty="0">
                        <a:solidFill>
                          <a:srgbClr val="000000"/>
                        </a:solidFill>
                      </a:endParaRPr>
                    </a:p>
                    <a:p>
                      <a:pPr marL="0" indent="0" algn="ctr">
                        <a:spcBef>
                          <a:spcPts val="1200"/>
                        </a:spcBef>
                        <a:spcAft>
                          <a:spcPts val="1200"/>
                        </a:spcAft>
                        <a:buFont typeface="Arial" panose="020B0604020202020204" pitchFamily="34" charset="0"/>
                        <a:buNone/>
                      </a:pPr>
                      <a:r>
                        <a:rPr lang="en-US" sz="2000" dirty="0">
                          <a:solidFill>
                            <a:srgbClr val="000000"/>
                          </a:solidFill>
                        </a:rPr>
                        <a:t>Treat HIV infection and prevent transmission to others</a:t>
                      </a:r>
                    </a:p>
                    <a:p>
                      <a:pPr marL="0" indent="0" algn="ctr">
                        <a:spcBef>
                          <a:spcPts val="1200"/>
                        </a:spcBef>
                        <a:spcAft>
                          <a:spcPts val="1200"/>
                        </a:spcAft>
                        <a:buFont typeface="Arial" panose="020B0604020202020204" pitchFamily="34" charset="0"/>
                        <a:buNone/>
                      </a:pPr>
                      <a:endParaRPr lang="en-US" sz="2000" dirty="0">
                        <a:solidFill>
                          <a:srgbClr val="000000"/>
                        </a:solidFill>
                      </a:endParaRPr>
                    </a:p>
                    <a:p>
                      <a:pPr marL="0" indent="0" algn="ctr">
                        <a:spcBef>
                          <a:spcPts val="1200"/>
                        </a:spcBef>
                        <a:spcAft>
                          <a:spcPts val="1200"/>
                        </a:spcAft>
                        <a:buFont typeface="Arial" panose="020B0604020202020204" pitchFamily="34" charset="0"/>
                        <a:buNone/>
                      </a:pPr>
                      <a:r>
                        <a:rPr lang="en-US" sz="2000" dirty="0">
                          <a:solidFill>
                            <a:srgbClr val="000000"/>
                          </a:solidFill>
                        </a:rPr>
                        <a:t>Lifelong use​</a:t>
                      </a:r>
                    </a:p>
                  </a:txBody>
                  <a:tcPr/>
                </a:tc>
                <a:extLst>
                  <a:ext uri="{0D108BD9-81ED-4DB2-BD59-A6C34878D82A}">
                    <a16:rowId xmlns:a16="http://schemas.microsoft.com/office/drawing/2014/main" val="4250232562"/>
                  </a:ext>
                </a:extLst>
              </a:tr>
            </a:tbl>
          </a:graphicData>
        </a:graphic>
      </p:graphicFrame>
      <p:sp>
        <p:nvSpPr>
          <p:cNvPr id="11" name="Text Placeholder 10">
            <a:extLst>
              <a:ext uri="{FF2B5EF4-FFF2-40B4-BE49-F238E27FC236}">
                <a16:creationId xmlns:a16="http://schemas.microsoft.com/office/drawing/2014/main" id="{0C54AD8E-7FD5-6443-8F80-DAA20D1BAD92}"/>
              </a:ext>
            </a:extLst>
          </p:cNvPr>
          <p:cNvSpPr>
            <a:spLocks noGrp="1"/>
          </p:cNvSpPr>
          <p:nvPr>
            <p:ph type="body" sz="quarter" idx="15"/>
          </p:nvPr>
        </p:nvSpPr>
        <p:spPr>
          <a:xfrm>
            <a:off x="563091" y="1067541"/>
            <a:ext cx="6307980" cy="455116"/>
          </a:xfrm>
        </p:spPr>
        <p:txBody>
          <a:bodyPr/>
          <a:lstStyle/>
          <a:p>
            <a:pPr algn="ctr"/>
            <a:r>
              <a:rPr lang="en-US" sz="3200" dirty="0">
                <a:solidFill>
                  <a:srgbClr val="022169"/>
                </a:solidFill>
              </a:rPr>
              <a:t>Comparing PrEP, PEP​ and ART</a:t>
            </a:r>
          </a:p>
        </p:txBody>
      </p:sp>
      <p:sp>
        <p:nvSpPr>
          <p:cNvPr id="2" name="TextBox 1">
            <a:extLst>
              <a:ext uri="{FF2B5EF4-FFF2-40B4-BE49-F238E27FC236}">
                <a16:creationId xmlns:a16="http://schemas.microsoft.com/office/drawing/2014/main" id="{39F42E27-8247-4375-8001-59E70E7B27CE}"/>
              </a:ext>
            </a:extLst>
          </p:cNvPr>
          <p:cNvSpPr txBox="1"/>
          <p:nvPr/>
        </p:nvSpPr>
        <p:spPr>
          <a:xfrm>
            <a:off x="360218" y="9153331"/>
            <a:ext cx="3206883" cy="400110"/>
          </a:xfrm>
          <a:prstGeom prst="rect">
            <a:avLst/>
          </a:prstGeom>
          <a:noFill/>
        </p:spPr>
        <p:txBody>
          <a:bodyPr wrap="square" rtlCol="0">
            <a:spAutoFit/>
          </a:bodyPr>
          <a:lstStyle/>
          <a:p>
            <a:r>
              <a:rPr lang="en-US" sz="1000" dirty="0">
                <a:solidFill>
                  <a:schemeClr val="tx1">
                    <a:lumMod val="50000"/>
                  </a:schemeClr>
                </a:solidFill>
              </a:rPr>
              <a:t>PEP = post-exposure prophylaxis</a:t>
            </a:r>
          </a:p>
          <a:p>
            <a:r>
              <a:rPr lang="en-US" sz="1000" dirty="0">
                <a:solidFill>
                  <a:schemeClr val="tx1">
                    <a:lumMod val="50000"/>
                  </a:schemeClr>
                </a:solidFill>
              </a:rPr>
              <a:t>ART = antiretroviral therapy </a:t>
            </a:r>
            <a:endParaRPr lang="en-ZA" sz="1000" dirty="0">
              <a:solidFill>
                <a:schemeClr val="tx1">
                  <a:lumMod val="50000"/>
                </a:schemeClr>
              </a:solidFill>
            </a:endParaRPr>
          </a:p>
        </p:txBody>
      </p:sp>
      <p:sp>
        <p:nvSpPr>
          <p:cNvPr id="4" name="Title 3">
            <a:extLst>
              <a:ext uri="{FF2B5EF4-FFF2-40B4-BE49-F238E27FC236}">
                <a16:creationId xmlns:a16="http://schemas.microsoft.com/office/drawing/2014/main" id="{E3488DBD-590D-09E0-F099-347F0E79704A}"/>
              </a:ext>
            </a:extLst>
          </p:cNvPr>
          <p:cNvSpPr>
            <a:spLocks noGrp="1"/>
          </p:cNvSpPr>
          <p:nvPr>
            <p:ph type="title"/>
          </p:nvPr>
        </p:nvSpPr>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68128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D1F900-1E97-6DEE-6F9D-41D9D6830130}"/>
              </a:ext>
            </a:extLst>
          </p:cNvPr>
          <p:cNvSpPr>
            <a:spLocks noGrp="1"/>
          </p:cNvSpPr>
          <p:nvPr>
            <p:ph type="body" sz="quarter" idx="15"/>
          </p:nvPr>
        </p:nvSpPr>
        <p:spPr/>
        <p:txBody>
          <a:bodyPr/>
          <a:lstStyle/>
          <a:p>
            <a:pPr algn="ctr"/>
            <a:r>
              <a:rPr lang="en-US" dirty="0"/>
              <a:t>General PrEP Eligibility Criteria​</a:t>
            </a:r>
          </a:p>
        </p:txBody>
      </p:sp>
      <p:graphicFrame>
        <p:nvGraphicFramePr>
          <p:cNvPr id="12" name="Table 6">
            <a:extLst>
              <a:ext uri="{FF2B5EF4-FFF2-40B4-BE49-F238E27FC236}">
                <a16:creationId xmlns:a16="http://schemas.microsoft.com/office/drawing/2014/main" id="{40254C7A-A5A0-7953-3B66-04DE91551632}"/>
              </a:ext>
            </a:extLst>
          </p:cNvPr>
          <p:cNvGraphicFramePr>
            <a:graphicFrameLocks noGrp="1"/>
          </p:cNvGraphicFramePr>
          <p:nvPr>
            <p:extLst>
              <p:ext uri="{D42A27DB-BD31-4B8C-83A1-F6EECF244321}">
                <p14:modId xmlns:p14="http://schemas.microsoft.com/office/powerpoint/2010/main" val="3277272285"/>
              </p:ext>
            </p:extLst>
          </p:nvPr>
        </p:nvGraphicFramePr>
        <p:xfrm>
          <a:off x="559456" y="1747519"/>
          <a:ext cx="6307981" cy="7436240"/>
        </p:xfrm>
        <a:graphic>
          <a:graphicData uri="http://schemas.openxmlformats.org/drawingml/2006/table">
            <a:tbl>
              <a:tblPr bandRow="1"/>
              <a:tblGrid>
                <a:gridCol w="783127">
                  <a:extLst>
                    <a:ext uri="{9D8B030D-6E8A-4147-A177-3AD203B41FA5}">
                      <a16:colId xmlns:a16="http://schemas.microsoft.com/office/drawing/2014/main" val="88375935"/>
                    </a:ext>
                  </a:extLst>
                </a:gridCol>
                <a:gridCol w="5524854">
                  <a:extLst>
                    <a:ext uri="{9D8B030D-6E8A-4147-A177-3AD203B41FA5}">
                      <a16:colId xmlns:a16="http://schemas.microsoft.com/office/drawing/2014/main" val="2550204581"/>
                    </a:ext>
                  </a:extLst>
                </a:gridCol>
              </a:tblGrid>
              <a:tr h="148724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2800" b="0" i="0" dirty="0">
                          <a:solidFill>
                            <a:schemeClr val="bg1"/>
                          </a:solidFill>
                          <a:effectLst/>
                          <a:latin typeface="Calibri" panose="020F0502020204030204" pitchFamily="34" charset="0"/>
                        </a:rPr>
                        <a:t>HIV negative</a:t>
                      </a:r>
                      <a:endParaRPr lang="en-US" sz="2800" b="0" i="0" dirty="0">
                        <a:solidFill>
                          <a:schemeClr val="bg1"/>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1352558444"/>
                  </a:ext>
                </a:extLst>
              </a:tr>
              <a:tr h="148724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2800" b="0" i="0" dirty="0">
                          <a:solidFill>
                            <a:schemeClr val="bg1"/>
                          </a:solidFill>
                          <a:effectLst/>
                          <a:latin typeface="Calibri" panose="020F0502020204030204" pitchFamily="34" charset="0"/>
                        </a:rPr>
                        <a:t>No suspicion of acute HIV infection</a:t>
                      </a:r>
                      <a:endParaRPr lang="en-US" sz="2800" b="0" i="0" dirty="0">
                        <a:solidFill>
                          <a:schemeClr val="bg1"/>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extLst>
                  <a:ext uri="{0D108BD9-81ED-4DB2-BD59-A6C34878D82A}">
                    <a16:rowId xmlns:a16="http://schemas.microsoft.com/office/drawing/2014/main" val="1936848373"/>
                  </a:ext>
                </a:extLst>
              </a:tr>
              <a:tr h="148724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75CA5"/>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2800" b="0" i="0" dirty="0">
                          <a:solidFill>
                            <a:schemeClr val="bg1"/>
                          </a:solidFill>
                          <a:effectLst/>
                          <a:latin typeface="Calibri" panose="020F0502020204030204" pitchFamily="34" charset="0"/>
                        </a:rPr>
                        <a:t>At substantial risk for HIV infection </a:t>
                      </a:r>
                      <a:r>
                        <a:rPr lang="en-US" sz="2800" b="0" i="1" dirty="0">
                          <a:solidFill>
                            <a:schemeClr val="bg1"/>
                          </a:solidFill>
                          <a:effectLst/>
                          <a:latin typeface="Calibri" panose="020F0502020204030204" pitchFamily="34" charset="0"/>
                        </a:rPr>
                        <a:t>or</a:t>
                      </a:r>
                      <a:r>
                        <a:rPr lang="en-US" sz="2800" b="0" i="0" dirty="0">
                          <a:solidFill>
                            <a:schemeClr val="bg1"/>
                          </a:solidFill>
                          <a:effectLst/>
                          <a:latin typeface="Calibri" panose="020F0502020204030204" pitchFamily="34" charset="0"/>
                        </a:rPr>
                        <a:t> requesting PrEP</a:t>
                      </a:r>
                      <a:endParaRPr lang="en-US" sz="2800" b="0" i="0" dirty="0">
                        <a:solidFill>
                          <a:schemeClr val="bg1"/>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75CA5"/>
                    </a:solidFill>
                  </a:tcPr>
                </a:tc>
                <a:extLst>
                  <a:ext uri="{0D108BD9-81ED-4DB2-BD59-A6C34878D82A}">
                    <a16:rowId xmlns:a16="http://schemas.microsoft.com/office/drawing/2014/main" val="1089206737"/>
                  </a:ext>
                </a:extLst>
              </a:tr>
              <a:tr h="148724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DB913"/>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2800" b="0" i="0" dirty="0">
                          <a:solidFill>
                            <a:schemeClr val="bg1"/>
                          </a:solidFill>
                          <a:effectLst/>
                          <a:latin typeface="Calibri" panose="020F0502020204030204" pitchFamily="34" charset="0"/>
                        </a:rPr>
                        <a:t>Willingness to use PrEP as prescribed</a:t>
                      </a:r>
                      <a:endParaRPr lang="en-US" sz="2800" b="0" i="0" dirty="0">
                        <a:solidFill>
                          <a:schemeClr val="bg1"/>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DB913"/>
                    </a:solidFill>
                  </a:tcPr>
                </a:tc>
                <a:extLst>
                  <a:ext uri="{0D108BD9-81ED-4DB2-BD59-A6C34878D82A}">
                    <a16:rowId xmlns:a16="http://schemas.microsoft.com/office/drawing/2014/main" val="3490195665"/>
                  </a:ext>
                </a:extLst>
              </a:tr>
              <a:tr h="148724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AD47"/>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2800" b="0" i="0" dirty="0">
                          <a:solidFill>
                            <a:schemeClr val="bg1"/>
                          </a:solidFill>
                          <a:effectLst/>
                          <a:latin typeface="Calibri" panose="020F0502020204030204" pitchFamily="34" charset="0"/>
                        </a:rPr>
                        <a:t>No contraindication to PrEP drug or administration route</a:t>
                      </a:r>
                      <a:endParaRPr lang="en-US" sz="2800" b="0" i="0" dirty="0">
                        <a:solidFill>
                          <a:schemeClr val="bg1"/>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val="3681385710"/>
                  </a:ext>
                </a:extLst>
              </a:tr>
            </a:tbl>
          </a:graphicData>
        </a:graphic>
      </p:graphicFrame>
      <p:sp>
        <p:nvSpPr>
          <p:cNvPr id="13" name="Rectangle 12">
            <a:extLst>
              <a:ext uri="{FF2B5EF4-FFF2-40B4-BE49-F238E27FC236}">
                <a16:creationId xmlns:a16="http://schemas.microsoft.com/office/drawing/2014/main" id="{90827366-F0A0-19B7-94E9-6D6C2E6B1F09}"/>
              </a:ext>
            </a:extLst>
          </p:cNvPr>
          <p:cNvSpPr/>
          <p:nvPr/>
        </p:nvSpPr>
        <p:spPr>
          <a:xfrm>
            <a:off x="784226" y="2345174"/>
            <a:ext cx="341189" cy="323991"/>
          </a:xfrm>
          <a:prstGeom prst="rect">
            <a:avLst/>
          </a:prstGeom>
          <a:solidFill>
            <a:srgbClr val="FFFFFF"/>
          </a:solidFill>
          <a:ln w="28575" cap="flat" cmpd="sng" algn="ctr">
            <a:solidFill>
              <a:srgbClr val="022169"/>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780E9DBD-644A-37DF-45DD-4DCF43400602}"/>
              </a:ext>
            </a:extLst>
          </p:cNvPr>
          <p:cNvSpPr/>
          <p:nvPr/>
        </p:nvSpPr>
        <p:spPr>
          <a:xfrm>
            <a:off x="784226" y="3848449"/>
            <a:ext cx="341189" cy="323991"/>
          </a:xfrm>
          <a:prstGeom prst="rect">
            <a:avLst/>
          </a:prstGeom>
          <a:solidFill>
            <a:srgbClr val="FFFFFF"/>
          </a:solidFill>
          <a:ln w="28575" cap="flat" cmpd="sng" algn="ctr">
            <a:solidFill>
              <a:srgbClr val="022169"/>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348413EB-42E8-2C9A-042D-02F8ABAD4EB4}"/>
              </a:ext>
            </a:extLst>
          </p:cNvPr>
          <p:cNvSpPr/>
          <p:nvPr/>
        </p:nvSpPr>
        <p:spPr>
          <a:xfrm>
            <a:off x="784225" y="5303643"/>
            <a:ext cx="341189" cy="323991"/>
          </a:xfrm>
          <a:prstGeom prst="rect">
            <a:avLst/>
          </a:prstGeom>
          <a:solidFill>
            <a:srgbClr val="FFFFFF"/>
          </a:solidFill>
          <a:ln w="28575" cap="flat" cmpd="sng" algn="ctr">
            <a:solidFill>
              <a:srgbClr val="022169"/>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31DFFE06-6FCB-E185-0FF3-2BC0642CD2DF}"/>
              </a:ext>
            </a:extLst>
          </p:cNvPr>
          <p:cNvSpPr/>
          <p:nvPr/>
        </p:nvSpPr>
        <p:spPr>
          <a:xfrm>
            <a:off x="784225" y="6758837"/>
            <a:ext cx="341189" cy="323991"/>
          </a:xfrm>
          <a:prstGeom prst="rect">
            <a:avLst/>
          </a:prstGeom>
          <a:solidFill>
            <a:srgbClr val="FFFFFF"/>
          </a:solidFill>
          <a:ln w="28575" cap="flat" cmpd="sng" algn="ctr">
            <a:solidFill>
              <a:srgbClr val="022169"/>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2CBD3AAB-7071-F565-198F-CFEEA7430E83}"/>
              </a:ext>
            </a:extLst>
          </p:cNvPr>
          <p:cNvSpPr/>
          <p:nvPr/>
        </p:nvSpPr>
        <p:spPr>
          <a:xfrm>
            <a:off x="784225" y="8121195"/>
            <a:ext cx="341189" cy="323991"/>
          </a:xfrm>
          <a:prstGeom prst="rect">
            <a:avLst/>
          </a:prstGeom>
          <a:solidFill>
            <a:srgbClr val="FFFFFF"/>
          </a:solidFill>
          <a:ln w="28575" cap="flat" cmpd="sng" algn="ctr">
            <a:solidFill>
              <a:srgbClr val="022169"/>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6" name="Title 3">
            <a:extLst>
              <a:ext uri="{FF2B5EF4-FFF2-40B4-BE49-F238E27FC236}">
                <a16:creationId xmlns:a16="http://schemas.microsoft.com/office/drawing/2014/main" id="{AF83D5AE-A7FD-D6FA-D0BF-87FE7AD6D5F2}"/>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2776004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99A776-2011-6AF6-4FA4-932BC0F48D22}"/>
              </a:ext>
            </a:extLst>
          </p:cNvPr>
          <p:cNvSpPr>
            <a:spLocks noGrp="1"/>
          </p:cNvSpPr>
          <p:nvPr>
            <p:ph idx="10"/>
          </p:nvPr>
        </p:nvSpPr>
        <p:spPr>
          <a:xfrm>
            <a:off x="240346" y="1816363"/>
            <a:ext cx="3319828" cy="7132585"/>
          </a:xfrm>
        </p:spPr>
        <p:txBody>
          <a:bodyPr>
            <a:noAutofit/>
          </a:bodyPr>
          <a:lstStyle/>
          <a:p>
            <a:pPr>
              <a:lnSpc>
                <a:spcPct val="100000"/>
              </a:lnSpc>
              <a:spcBef>
                <a:spcPts val="0"/>
              </a:spcBef>
              <a:spcAft>
                <a:spcPts val="600"/>
              </a:spcAft>
              <a:buClr>
                <a:schemeClr val="accent5"/>
              </a:buClr>
              <a:buSzPct val="100000"/>
            </a:pPr>
            <a:r>
              <a:rPr lang="en-US" sz="1800" b="1" dirty="0">
                <a:solidFill>
                  <a:schemeClr val="accent5"/>
                </a:solidFill>
                <a:latin typeface="Calibri" panose="020F0502020204030204" pitchFamily="34" charset="0"/>
                <a:cs typeface="Calibri" panose="020F0502020204030204" pitchFamily="34" charset="0"/>
              </a:rPr>
              <a:t>1. Assess for recent HIV exposure</a:t>
            </a:r>
            <a:endParaRPr lang="en-US" sz="1800" b="1" dirty="0">
              <a:solidFill>
                <a:srgbClr val="000000"/>
              </a:solidFill>
              <a:latin typeface="Calibri" panose="020F0502020204030204" pitchFamily="34" charset="0"/>
              <a:cs typeface="Calibri" panose="020F0502020204030204" pitchFamily="34" charset="0"/>
            </a:endParaRPr>
          </a:p>
          <a:p>
            <a:pPr>
              <a:lnSpc>
                <a:spcPct val="100000"/>
              </a:lnSpc>
              <a:spcBef>
                <a:spcPts val="0"/>
              </a:spcBef>
              <a:spcAft>
                <a:spcPts val="600"/>
              </a:spcAft>
              <a:buClr>
                <a:srgbClr val="000000"/>
              </a:buClr>
              <a:buSzPct val="100000"/>
            </a:pPr>
            <a:r>
              <a:rPr lang="en-US" sz="1800" b="1" dirty="0">
                <a:solidFill>
                  <a:srgbClr val="000000"/>
                </a:solidFill>
                <a:latin typeface="Calibri" panose="020F0502020204030204" pitchFamily="34" charset="0"/>
                <a:cs typeface="Calibri" panose="020F0502020204030204" pitchFamily="34" charset="0"/>
              </a:rPr>
              <a:t>ASK</a:t>
            </a:r>
            <a:r>
              <a:rPr lang="en-US" sz="1800" b="1" i="1" dirty="0">
                <a:solidFill>
                  <a:srgbClr val="000000"/>
                </a:solidFill>
                <a:latin typeface="Calibri" panose="020F0502020204030204" pitchFamily="34" charset="0"/>
                <a:cs typeface="Calibri" panose="020F0502020204030204" pitchFamily="34" charset="0"/>
              </a:rPr>
              <a:t>: </a:t>
            </a:r>
            <a:r>
              <a:rPr lang="en-US" sz="1800" i="1" dirty="0">
                <a:solidFill>
                  <a:srgbClr val="000000"/>
                </a:solidFill>
                <a:latin typeface="Calibri" panose="020F0502020204030204" pitchFamily="34" charset="0"/>
                <a:cs typeface="Calibri" panose="020F0502020204030204" pitchFamily="34" charset="0"/>
              </a:rPr>
              <a:t>In the past 72 hours, have you had sex without a condom with someone whose HIV status is positive or not known to you, or have you shared injection equipment with someone whose HIV status is positive or unknown to you? </a:t>
            </a:r>
            <a:r>
              <a:rPr lang="en-US" sz="1800" b="1" u="sng" dirty="0">
                <a:solidFill>
                  <a:schemeClr val="accent6"/>
                </a:solidFill>
                <a:latin typeface="Calibri" panose="020F0502020204030204" pitchFamily="34" charset="0"/>
                <a:cs typeface="Calibri" panose="020F0502020204030204" pitchFamily="34" charset="0"/>
              </a:rPr>
              <a:t>If answer is yes, consider PEP first. Do not start PrEP.​</a:t>
            </a:r>
          </a:p>
          <a:p>
            <a:pPr>
              <a:lnSpc>
                <a:spcPct val="100000"/>
              </a:lnSpc>
              <a:spcBef>
                <a:spcPts val="0"/>
              </a:spcBef>
              <a:spcAft>
                <a:spcPts val="600"/>
              </a:spcAft>
            </a:pPr>
            <a:r>
              <a:rPr lang="en-US" sz="1800" b="1" dirty="0">
                <a:latin typeface="Calibri" panose="020F0502020204030204" pitchFamily="34" charset="0"/>
                <a:cs typeface="Calibri" panose="020F0502020204030204" pitchFamily="34" charset="0"/>
              </a:rPr>
              <a:t>ASK: </a:t>
            </a:r>
            <a:r>
              <a:rPr lang="en-US" sz="1800" i="1" dirty="0">
                <a:latin typeface="Calibri" panose="020F0502020204030204" pitchFamily="34" charset="0"/>
                <a:cs typeface="Calibri" panose="020F0502020204030204" pitchFamily="34" charset="0"/>
              </a:rPr>
              <a:t>How about in the last 4 weeks?</a:t>
            </a:r>
            <a:r>
              <a:rPr lang="en-US" sz="1800" dirty="0">
                <a:latin typeface="Calibri" panose="020F0502020204030204" pitchFamily="34" charset="0"/>
                <a:cs typeface="Calibri" panose="020F0502020204030204" pitchFamily="34" charset="0"/>
              </a:rPr>
              <a:t>​</a:t>
            </a:r>
          </a:p>
          <a:p>
            <a:pPr>
              <a:lnSpc>
                <a:spcPct val="100000"/>
              </a:lnSpc>
              <a:spcBef>
                <a:spcPts val="0"/>
              </a:spcBef>
              <a:spcAft>
                <a:spcPts val="600"/>
              </a:spcAft>
            </a:pPr>
            <a:endParaRPr lang="en-US" sz="1800" dirty="0">
              <a:solidFill>
                <a:srgbClr val="000000"/>
              </a:solidFill>
              <a:latin typeface="Calibri" panose="020F0502020204030204" pitchFamily="34" charset="0"/>
              <a:cs typeface="Calibri" panose="020F0502020204030204" pitchFamily="34" charset="0"/>
            </a:endParaRPr>
          </a:p>
          <a:p>
            <a:pPr>
              <a:lnSpc>
                <a:spcPct val="100000"/>
              </a:lnSpc>
              <a:spcBef>
                <a:spcPts val="0"/>
              </a:spcBef>
              <a:spcAft>
                <a:spcPts val="600"/>
              </a:spcAft>
              <a:buClr>
                <a:schemeClr val="accent5"/>
              </a:buClr>
              <a:buSzPct val="100000"/>
            </a:pPr>
            <a:r>
              <a:rPr lang="en-US" sz="1800" b="1" dirty="0">
                <a:solidFill>
                  <a:schemeClr val="accent5"/>
                </a:solidFill>
                <a:latin typeface="Calibri" panose="020F0502020204030204" pitchFamily="34" charset="0"/>
                <a:cs typeface="Calibri" panose="020F0502020204030204" pitchFamily="34" charset="0"/>
              </a:rPr>
              <a:t>2. Assess for flu-like symptoms</a:t>
            </a:r>
            <a:endParaRPr lang="en-US" sz="1800" dirty="0">
              <a:solidFill>
                <a:srgbClr val="000000"/>
              </a:solidFill>
              <a:latin typeface="Calibri" panose="020F0502020204030204" pitchFamily="34" charset="0"/>
              <a:cs typeface="Calibri" panose="020F0502020204030204" pitchFamily="34" charset="0"/>
            </a:endParaRPr>
          </a:p>
          <a:p>
            <a:pPr>
              <a:lnSpc>
                <a:spcPct val="100000"/>
              </a:lnSpc>
              <a:spcBef>
                <a:spcPts val="0"/>
              </a:spcBef>
              <a:spcAft>
                <a:spcPts val="600"/>
              </a:spcAft>
            </a:pPr>
            <a:r>
              <a:rPr lang="en-US" sz="1800" b="1" dirty="0">
                <a:solidFill>
                  <a:srgbClr val="000000"/>
                </a:solidFill>
                <a:latin typeface="Calibri" panose="020F0502020204030204" pitchFamily="34" charset="0"/>
                <a:cs typeface="Calibri" panose="020F0502020204030204" pitchFamily="34" charset="0"/>
              </a:rPr>
              <a:t>ASK: </a:t>
            </a:r>
            <a:r>
              <a:rPr lang="en-US" sz="1800" i="1" dirty="0">
                <a:solidFill>
                  <a:srgbClr val="000000"/>
                </a:solidFill>
                <a:latin typeface="Calibri" panose="020F0502020204030204" pitchFamily="34" charset="0"/>
                <a:cs typeface="Calibri" panose="020F0502020204030204" pitchFamily="34" charset="0"/>
              </a:rPr>
              <a:t>In the past 4 weeks, have you had any cold or flu symptoms, including fever, fatigue, sore throat, headache, swollen glands, rash, mouth ulcers or muscle pain/soreness? </a:t>
            </a:r>
            <a:r>
              <a:rPr lang="en-US" sz="1800" dirty="0">
                <a:solidFill>
                  <a:srgbClr val="000000"/>
                </a:solidFill>
                <a:latin typeface="Calibri" panose="020F0502020204030204" pitchFamily="34" charset="0"/>
                <a:cs typeface="Calibri" panose="020F0502020204030204" pitchFamily="34" charset="0"/>
              </a:rPr>
              <a:t>​</a:t>
            </a:r>
          </a:p>
          <a:p>
            <a:pPr>
              <a:lnSpc>
                <a:spcPct val="100000"/>
              </a:lnSpc>
              <a:spcBef>
                <a:spcPts val="0"/>
              </a:spcBef>
            </a:pPr>
            <a:endParaRPr lang="en-US" sz="1800" dirty="0">
              <a:solidFill>
                <a:srgbClr val="000000"/>
              </a:solidFill>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30367043-8233-0F0B-29B1-4B19C24CC6D0}"/>
              </a:ext>
            </a:extLst>
          </p:cNvPr>
          <p:cNvSpPr>
            <a:spLocks noGrp="1"/>
          </p:cNvSpPr>
          <p:nvPr>
            <p:ph type="body" sz="quarter" idx="15"/>
          </p:nvPr>
        </p:nvSpPr>
        <p:spPr/>
        <p:txBody>
          <a:bodyPr/>
          <a:lstStyle/>
          <a:p>
            <a:pPr algn="ctr"/>
            <a:r>
              <a:rPr lang="en-US"/>
              <a:t>Screening for Acute HIV Infection</a:t>
            </a:r>
          </a:p>
        </p:txBody>
      </p:sp>
      <p:pic>
        <p:nvPicPr>
          <p:cNvPr id="5" name="Picture 6">
            <a:extLst>
              <a:ext uri="{FF2B5EF4-FFF2-40B4-BE49-F238E27FC236}">
                <a16:creationId xmlns:a16="http://schemas.microsoft.com/office/drawing/2014/main" id="{A325CF3F-72C7-252C-720D-008F687CD9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0174" y="1795252"/>
            <a:ext cx="3689758" cy="37638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33F8E9E-26DC-C0AD-C8B2-8CBC15906707}"/>
              </a:ext>
            </a:extLst>
          </p:cNvPr>
          <p:cNvSpPr txBox="1"/>
          <p:nvPr/>
        </p:nvSpPr>
        <p:spPr>
          <a:xfrm>
            <a:off x="3564089" y="5683015"/>
            <a:ext cx="3505451" cy="2516330"/>
          </a:xfrm>
          <a:prstGeom prst="rect">
            <a:avLst/>
          </a:prstGeom>
          <a:solidFill>
            <a:srgbClr val="E7F5F0"/>
          </a:solidFill>
        </p:spPr>
        <p:txBody>
          <a:bodyPr wrap="square">
            <a:spAutoFit/>
          </a:bodyPr>
          <a:lstStyle/>
          <a:p>
            <a:pPr algn="ctr">
              <a:lnSpc>
                <a:spcPct val="110000"/>
              </a:lnSpc>
              <a:spcAft>
                <a:spcPts val="1200"/>
              </a:spcAft>
            </a:pPr>
            <a:r>
              <a:rPr lang="en-US" sz="1600" b="1" dirty="0">
                <a:solidFill>
                  <a:schemeClr val="accent5"/>
                </a:solidFill>
              </a:rPr>
              <a:t>Note: </a:t>
            </a:r>
            <a:r>
              <a:rPr lang="en-US" sz="1600" b="0" dirty="0">
                <a:solidFill>
                  <a:srgbClr val="000000"/>
                </a:solidFill>
              </a:rPr>
              <a:t>Many of these symptoms are commonly due to other illnesses. Use clinical judgement in determining whether symptoms are consistent with HIV or may be explained by an alternative cause. History of a potential HIV exposure within the last 4 weeks should increase suspicion for </a:t>
            </a:r>
            <a:r>
              <a:rPr lang="en-US" sz="1600" dirty="0">
                <a:solidFill>
                  <a:srgbClr val="000000"/>
                </a:solidFill>
              </a:rPr>
              <a:t>acute H</a:t>
            </a:r>
            <a:r>
              <a:rPr lang="en-US" sz="1600" b="0" dirty="0">
                <a:solidFill>
                  <a:srgbClr val="000000"/>
                </a:solidFill>
              </a:rPr>
              <a:t>IV infection in a person with symptoms.​</a:t>
            </a:r>
          </a:p>
        </p:txBody>
      </p:sp>
      <p:sp>
        <p:nvSpPr>
          <p:cNvPr id="8" name="TextBox 7">
            <a:extLst>
              <a:ext uri="{FF2B5EF4-FFF2-40B4-BE49-F238E27FC236}">
                <a16:creationId xmlns:a16="http://schemas.microsoft.com/office/drawing/2014/main" id="{644840E7-7727-F4F6-63A2-241C108007CF}"/>
              </a:ext>
            </a:extLst>
          </p:cNvPr>
          <p:cNvSpPr txBox="1"/>
          <p:nvPr/>
        </p:nvSpPr>
        <p:spPr>
          <a:xfrm>
            <a:off x="666181" y="9078937"/>
            <a:ext cx="6097137" cy="400110"/>
          </a:xfrm>
          <a:prstGeom prst="rect">
            <a:avLst/>
          </a:prstGeom>
          <a:noFill/>
        </p:spPr>
        <p:txBody>
          <a:bodyPr wrap="square">
            <a:spAutoFit/>
          </a:bodyPr>
          <a:lstStyle/>
          <a:p>
            <a:pPr algn="ctr">
              <a:lnSpc>
                <a:spcPct val="100000"/>
              </a:lnSpc>
              <a:spcBef>
                <a:spcPts val="0"/>
              </a:spcBef>
            </a:pPr>
            <a:r>
              <a:rPr lang="en-US" sz="2000" b="1" u="sng" dirty="0">
                <a:solidFill>
                  <a:schemeClr val="accent6"/>
                </a:solidFill>
                <a:latin typeface="Calibri" panose="020F0502020204030204" pitchFamily="34" charset="0"/>
                <a:cs typeface="Calibri" panose="020F0502020204030204" pitchFamily="34" charset="0"/>
              </a:rPr>
              <a:t>Never start PrEP if acute HIV infection is suspected​</a:t>
            </a:r>
          </a:p>
        </p:txBody>
      </p:sp>
      <p:sp>
        <p:nvSpPr>
          <p:cNvPr id="10" name="Title 3">
            <a:extLst>
              <a:ext uri="{FF2B5EF4-FFF2-40B4-BE49-F238E27FC236}">
                <a16:creationId xmlns:a16="http://schemas.microsoft.com/office/drawing/2014/main" id="{7CFD1612-EB0A-FF67-9A73-D5FC925C3F36}"/>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3927355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16BC74-97F5-E217-7077-45B47C0C91D9}"/>
              </a:ext>
            </a:extLst>
          </p:cNvPr>
          <p:cNvSpPr>
            <a:spLocks noGrp="1"/>
          </p:cNvSpPr>
          <p:nvPr>
            <p:ph idx="10"/>
          </p:nvPr>
        </p:nvSpPr>
        <p:spPr>
          <a:xfrm>
            <a:off x="559455" y="2034262"/>
            <a:ext cx="6309285" cy="6944683"/>
          </a:xfrm>
        </p:spPr>
        <p:txBody>
          <a:bodyPr>
            <a:normAutofit fontScale="92500" lnSpcReduction="20000"/>
          </a:bodyPr>
          <a:lstStyle/>
          <a:p>
            <a:pPr>
              <a:spcAft>
                <a:spcPts val="1200"/>
              </a:spcAft>
            </a:pPr>
            <a:r>
              <a:rPr lang="en-US" sz="2200" b="0" dirty="0"/>
              <a:t>Does the client report </a:t>
            </a:r>
            <a:r>
              <a:rPr lang="en-US" sz="2200" b="0" i="1" dirty="0"/>
              <a:t>any one </a:t>
            </a:r>
            <a:r>
              <a:rPr lang="en-US" sz="2200" b="0" dirty="0"/>
              <a:t>of the following in the </a:t>
            </a:r>
            <a:r>
              <a:rPr lang="en-US" sz="2200" b="1" dirty="0"/>
              <a:t>past six months?​</a:t>
            </a:r>
          </a:p>
          <a:p>
            <a:pPr marL="285750" indent="-285750">
              <a:spcAft>
                <a:spcPts val="1200"/>
              </a:spcAft>
              <a:buFont typeface="Wingdings" pitchFamily="2" charset="2"/>
              <a:buChar char="q"/>
            </a:pPr>
            <a:r>
              <a:rPr lang="en-US" sz="2200" b="0" dirty="0"/>
              <a:t>Sexual activity in a high HIV prevalence population or key population group ​</a:t>
            </a:r>
          </a:p>
          <a:p>
            <a:pPr marL="285750" indent="-285750">
              <a:spcAft>
                <a:spcPts val="1200"/>
              </a:spcAft>
              <a:buFont typeface="Wingdings" pitchFamily="2" charset="2"/>
              <a:buChar char="q"/>
            </a:pPr>
            <a:r>
              <a:rPr lang="en-US" sz="2200" b="0" dirty="0"/>
              <a:t>Vaginal or anal intercourse without condoms with more than one partner</a:t>
            </a:r>
          </a:p>
          <a:p>
            <a:pPr marL="285750" indent="-285750">
              <a:spcAft>
                <a:spcPts val="1200"/>
              </a:spcAft>
              <a:buFont typeface="Wingdings" pitchFamily="2" charset="2"/>
              <a:buChar char="q"/>
            </a:pPr>
            <a:r>
              <a:rPr lang="en-US" sz="2200" b="0" dirty="0"/>
              <a:t>Sex partner with one or more HIV risk factors</a:t>
            </a:r>
          </a:p>
          <a:p>
            <a:pPr marL="285750" indent="-285750">
              <a:spcAft>
                <a:spcPts val="1200"/>
              </a:spcAft>
              <a:buFont typeface="Wingdings" pitchFamily="2" charset="2"/>
              <a:buChar char="q"/>
            </a:pPr>
            <a:r>
              <a:rPr lang="en-US" sz="2200" b="0" dirty="0"/>
              <a:t>History of an STI (based on lab test, syndromic STI treatment, or self-report)​</a:t>
            </a:r>
          </a:p>
          <a:p>
            <a:pPr marL="285750" indent="-285750">
              <a:spcAft>
                <a:spcPts val="1200"/>
              </a:spcAft>
              <a:buFont typeface="Wingdings" pitchFamily="2" charset="2"/>
              <a:buChar char="q"/>
            </a:pPr>
            <a:r>
              <a:rPr lang="en-US" sz="2200" b="0" dirty="0"/>
              <a:t>History of use of PEP</a:t>
            </a:r>
          </a:p>
          <a:p>
            <a:pPr marL="285750" indent="-285750">
              <a:spcAft>
                <a:spcPts val="1200"/>
              </a:spcAft>
              <a:buFont typeface="Wingdings" pitchFamily="2" charset="2"/>
              <a:buChar char="q"/>
            </a:pPr>
            <a:r>
              <a:rPr lang="en-US" sz="2200" b="0" dirty="0"/>
              <a:t>History of sharing of injection material and/or equipment with another person</a:t>
            </a:r>
          </a:p>
          <a:p>
            <a:pPr marL="285750" indent="-285750">
              <a:spcAft>
                <a:spcPts val="1200"/>
              </a:spcAft>
              <a:buFont typeface="Wingdings" pitchFamily="2" charset="2"/>
              <a:buChar char="q"/>
            </a:pPr>
            <a:r>
              <a:rPr lang="en-US" sz="2200" b="0" dirty="0"/>
              <a:t>Having a sexual partner who is HIV positive and has been on ART for less than 6 months or has inconsistent or unknown adherence</a:t>
            </a:r>
          </a:p>
          <a:p>
            <a:pPr marL="285750" indent="-285750">
              <a:spcAft>
                <a:spcPts val="1200"/>
              </a:spcAft>
              <a:buFont typeface="Wingdings" pitchFamily="2" charset="2"/>
              <a:buChar char="q"/>
            </a:pPr>
            <a:r>
              <a:rPr lang="en-US" sz="2200" b="1" dirty="0">
                <a:solidFill>
                  <a:srgbClr val="FF0000"/>
                </a:solidFill>
              </a:rPr>
              <a:t>Asking for PrEP</a:t>
            </a:r>
          </a:p>
          <a:p>
            <a:endParaRPr lang="en-US" dirty="0"/>
          </a:p>
        </p:txBody>
      </p:sp>
      <p:sp>
        <p:nvSpPr>
          <p:cNvPr id="3" name="Text Placeholder 2">
            <a:extLst>
              <a:ext uri="{FF2B5EF4-FFF2-40B4-BE49-F238E27FC236}">
                <a16:creationId xmlns:a16="http://schemas.microsoft.com/office/drawing/2014/main" id="{963B83B7-AEE3-1513-12BC-4765927A8204}"/>
              </a:ext>
            </a:extLst>
          </p:cNvPr>
          <p:cNvSpPr>
            <a:spLocks noGrp="1"/>
          </p:cNvSpPr>
          <p:nvPr>
            <p:ph type="body" sz="quarter" idx="15"/>
          </p:nvPr>
        </p:nvSpPr>
        <p:spPr/>
        <p:txBody>
          <a:bodyPr/>
          <a:lstStyle/>
          <a:p>
            <a:pPr algn="ctr"/>
            <a:r>
              <a:rPr lang="en-US" sz="2800" dirty="0"/>
              <a:t>PrEP Eligibility: Substantial Risk for HIV Infection or Requesting PrEP​</a:t>
            </a:r>
          </a:p>
        </p:txBody>
      </p:sp>
      <p:sp>
        <p:nvSpPr>
          <p:cNvPr id="5" name="TextBox 4">
            <a:extLst>
              <a:ext uri="{FF2B5EF4-FFF2-40B4-BE49-F238E27FC236}">
                <a16:creationId xmlns:a16="http://schemas.microsoft.com/office/drawing/2014/main" id="{58DA0114-8485-4834-6D86-F6F1A290520D}"/>
              </a:ext>
            </a:extLst>
          </p:cNvPr>
          <p:cNvSpPr txBox="1"/>
          <p:nvPr/>
        </p:nvSpPr>
        <p:spPr>
          <a:xfrm>
            <a:off x="360218" y="9187522"/>
            <a:ext cx="2015290" cy="553998"/>
          </a:xfrm>
          <a:prstGeom prst="rect">
            <a:avLst/>
          </a:prstGeom>
          <a:noFill/>
        </p:spPr>
        <p:txBody>
          <a:bodyPr wrap="square" rtlCol="0">
            <a:spAutoFit/>
          </a:bodyPr>
          <a:lstStyle/>
          <a:p>
            <a:r>
              <a:rPr lang="en-US" sz="1000" dirty="0">
                <a:solidFill>
                  <a:schemeClr val="tx1">
                    <a:lumMod val="50000"/>
                  </a:schemeClr>
                </a:solidFill>
              </a:rPr>
              <a:t>STI = sexually transmitted infection</a:t>
            </a:r>
          </a:p>
          <a:p>
            <a:r>
              <a:rPr lang="en-US" sz="1000" dirty="0">
                <a:solidFill>
                  <a:schemeClr val="tx1">
                    <a:lumMod val="50000"/>
                  </a:schemeClr>
                </a:solidFill>
              </a:rPr>
              <a:t>PEP = post-exposure prophylaxis</a:t>
            </a:r>
          </a:p>
          <a:p>
            <a:r>
              <a:rPr lang="en-US" sz="1000" dirty="0">
                <a:solidFill>
                  <a:schemeClr val="tx1">
                    <a:lumMod val="50000"/>
                  </a:schemeClr>
                </a:solidFill>
              </a:rPr>
              <a:t>ART = antiretroviral therapy </a:t>
            </a:r>
            <a:endParaRPr lang="en-ZA" sz="1000" dirty="0">
              <a:solidFill>
                <a:schemeClr val="tx1">
                  <a:lumMod val="50000"/>
                </a:schemeClr>
              </a:solidFill>
            </a:endParaRPr>
          </a:p>
        </p:txBody>
      </p:sp>
      <p:sp>
        <p:nvSpPr>
          <p:cNvPr id="8" name="Title 3">
            <a:extLst>
              <a:ext uri="{FF2B5EF4-FFF2-40B4-BE49-F238E27FC236}">
                <a16:creationId xmlns:a16="http://schemas.microsoft.com/office/drawing/2014/main" id="{2965E872-311D-C674-86DC-3E5038061656}"/>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1279625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ADF0AF-14FF-9A43-FB42-92B6364BE6CF}"/>
              </a:ext>
            </a:extLst>
          </p:cNvPr>
          <p:cNvSpPr>
            <a:spLocks noGrp="1"/>
          </p:cNvSpPr>
          <p:nvPr>
            <p:ph idx="10"/>
          </p:nvPr>
        </p:nvSpPr>
        <p:spPr>
          <a:xfrm>
            <a:off x="560760" y="1808357"/>
            <a:ext cx="6309285" cy="3836301"/>
          </a:xfrm>
        </p:spPr>
        <p:txBody>
          <a:bodyPr>
            <a:noAutofit/>
          </a:bodyPr>
          <a:lstStyle/>
          <a:p>
            <a:pPr>
              <a:lnSpc>
                <a:spcPct val="100000"/>
              </a:lnSpc>
              <a:spcBef>
                <a:spcPts val="600"/>
              </a:spcBef>
              <a:spcAft>
                <a:spcPts val="600"/>
              </a:spcAft>
            </a:pPr>
            <a:r>
              <a:rPr lang="en-US" sz="1800" b="1" dirty="0"/>
              <a:t>Offer PrEP to HIV-negative partners in a serodifferent (a.k.a. serodiscordant) relationship when:​</a:t>
            </a:r>
          </a:p>
          <a:p>
            <a:pPr marL="342900" indent="-342900">
              <a:lnSpc>
                <a:spcPct val="100000"/>
              </a:lnSpc>
              <a:spcBef>
                <a:spcPts val="600"/>
              </a:spcBef>
              <a:spcAft>
                <a:spcPts val="600"/>
              </a:spcAft>
              <a:buFont typeface="Arial" panose="020B0604020202020204" pitchFamily="34" charset="0"/>
              <a:buChar char="•"/>
            </a:pPr>
            <a:r>
              <a:rPr lang="en-US" sz="1800" dirty="0"/>
              <a:t>The partner living with HIV has been on ART for &lt;6 months </a:t>
            </a:r>
          </a:p>
          <a:p>
            <a:pPr marL="342900" indent="-342900">
              <a:lnSpc>
                <a:spcPct val="100000"/>
              </a:lnSpc>
              <a:spcBef>
                <a:spcPts val="600"/>
              </a:spcBef>
              <a:spcAft>
                <a:spcPts val="600"/>
              </a:spcAft>
              <a:buFont typeface="Arial" panose="020B0604020202020204" pitchFamily="34" charset="0"/>
              <a:buChar char="•"/>
            </a:pPr>
            <a:r>
              <a:rPr lang="en-US" sz="1800" dirty="0"/>
              <a:t>The HIV-negative partner is not confident of their partner’s adherence to HIV treatment</a:t>
            </a:r>
          </a:p>
          <a:p>
            <a:pPr marL="342900" indent="-342900">
              <a:lnSpc>
                <a:spcPct val="100000"/>
              </a:lnSpc>
              <a:spcBef>
                <a:spcPts val="600"/>
              </a:spcBef>
              <a:spcAft>
                <a:spcPts val="600"/>
              </a:spcAft>
              <a:buFont typeface="Arial" panose="020B0604020202020204" pitchFamily="34" charset="0"/>
              <a:buChar char="•"/>
            </a:pPr>
            <a:r>
              <a:rPr lang="en-US" sz="1800" dirty="0"/>
              <a:t>The HIV-negative partner is aware of gaps in their partner’s adherence to HIV treatment​</a:t>
            </a:r>
          </a:p>
          <a:p>
            <a:pPr marL="342900" indent="-342900">
              <a:lnSpc>
                <a:spcPct val="100000"/>
              </a:lnSpc>
              <a:spcBef>
                <a:spcPts val="600"/>
              </a:spcBef>
              <a:spcAft>
                <a:spcPts val="600"/>
              </a:spcAft>
              <a:buFont typeface="Arial" panose="020B0604020202020204" pitchFamily="34" charset="0"/>
              <a:buChar char="•"/>
            </a:pPr>
            <a:r>
              <a:rPr lang="en-US" sz="1800" dirty="0"/>
              <a:t>The partner living with HIV is known to have an elevated viral load or be failing HIV treatment.</a:t>
            </a:r>
          </a:p>
          <a:p>
            <a:pPr marL="342900" indent="-342900">
              <a:lnSpc>
                <a:spcPct val="100000"/>
              </a:lnSpc>
              <a:spcBef>
                <a:spcPts val="600"/>
              </a:spcBef>
              <a:spcAft>
                <a:spcPts val="600"/>
              </a:spcAft>
              <a:buFont typeface="Arial" panose="020B0604020202020204" pitchFamily="34" charset="0"/>
              <a:buChar char="•"/>
            </a:pPr>
            <a:r>
              <a:rPr lang="en-US" sz="1800" dirty="0"/>
              <a:t>The couple is not communicating openly about HIV treatment adherence and viral load test results</a:t>
            </a:r>
          </a:p>
        </p:txBody>
      </p:sp>
      <p:sp>
        <p:nvSpPr>
          <p:cNvPr id="3" name="Text Placeholder 2">
            <a:extLst>
              <a:ext uri="{FF2B5EF4-FFF2-40B4-BE49-F238E27FC236}">
                <a16:creationId xmlns:a16="http://schemas.microsoft.com/office/drawing/2014/main" id="{4DEB94E5-5340-48BC-3C51-40D6199CEEB2}"/>
              </a:ext>
            </a:extLst>
          </p:cNvPr>
          <p:cNvSpPr>
            <a:spLocks noGrp="1"/>
          </p:cNvSpPr>
          <p:nvPr>
            <p:ph type="body" sz="quarter" idx="15"/>
          </p:nvPr>
        </p:nvSpPr>
        <p:spPr/>
        <p:txBody>
          <a:bodyPr/>
          <a:lstStyle/>
          <a:p>
            <a:pPr algn="ctr"/>
            <a:r>
              <a:rPr lang="en-US" sz="2800" dirty="0"/>
              <a:t>Screening a Person Who Has a Partner Living with HIV​</a:t>
            </a:r>
          </a:p>
        </p:txBody>
      </p:sp>
      <p:sp>
        <p:nvSpPr>
          <p:cNvPr id="5" name="Content Placeholder 1">
            <a:extLst>
              <a:ext uri="{FF2B5EF4-FFF2-40B4-BE49-F238E27FC236}">
                <a16:creationId xmlns:a16="http://schemas.microsoft.com/office/drawing/2014/main" id="{B3FC4339-2FF4-9475-9514-B440E234C9F9}"/>
              </a:ext>
            </a:extLst>
          </p:cNvPr>
          <p:cNvSpPr txBox="1">
            <a:spLocks/>
          </p:cNvSpPr>
          <p:nvPr/>
        </p:nvSpPr>
        <p:spPr>
          <a:xfrm>
            <a:off x="560760" y="5833161"/>
            <a:ext cx="6309285" cy="3531055"/>
          </a:xfrm>
          <a:prstGeom prst="rect">
            <a:avLst/>
          </a:prstGeom>
          <a:solidFill>
            <a:srgbClr val="E7F5F0"/>
          </a:solidFill>
        </p:spPr>
        <p:txBody>
          <a:bodyPr>
            <a:noAutofit/>
          </a:bodyPr>
          <a:lstStyle>
            <a:lvl1pPr marL="0" indent="0" algn="l" defTabSz="1432590" rtl="0" eaLnBrk="1" latinLnBrk="0" hangingPunct="1">
              <a:lnSpc>
                <a:spcPct val="90000"/>
              </a:lnSpc>
              <a:spcBef>
                <a:spcPts val="1567"/>
              </a:spcBef>
              <a:buClr>
                <a:schemeClr val="tx1"/>
              </a:buClr>
              <a:buSzPct val="80000"/>
              <a:buFont typeface="Arial" panose="020B0604020202020204" pitchFamily="34" charset="0"/>
              <a:buNone/>
              <a:defRPr sz="2000" b="0" kern="1200">
                <a:solidFill>
                  <a:srgbClr val="000000"/>
                </a:solidFill>
                <a:latin typeface="+mn-lt"/>
                <a:ea typeface="+mn-ea"/>
                <a:cs typeface="Arial" panose="020B0604020202020204" pitchFamily="34" charset="0"/>
              </a:defRPr>
            </a:lvl1pPr>
            <a:lvl2pPr marL="1074443" indent="-358148" algn="l" defTabSz="1432590" rtl="0" eaLnBrk="1" latinLnBrk="0" hangingPunct="1">
              <a:lnSpc>
                <a:spcPct val="90000"/>
              </a:lnSpc>
              <a:spcBef>
                <a:spcPts val="783"/>
              </a:spcBef>
              <a:buClr>
                <a:schemeClr val="tx1"/>
              </a:buClr>
              <a:buSzPct val="80000"/>
              <a:buFont typeface="Arial" panose="020B0604020202020204" pitchFamily="34" charset="0"/>
              <a:buChar char="•"/>
              <a:defRPr sz="1050" kern="1200">
                <a:solidFill>
                  <a:schemeClr val="tx1"/>
                </a:solidFill>
                <a:latin typeface="+mn-lt"/>
                <a:ea typeface="+mn-ea"/>
                <a:cs typeface="Arial" panose="020B0604020202020204" pitchFamily="34" charset="0"/>
              </a:defRPr>
            </a:lvl2pPr>
            <a:lvl3pPr marL="1790738" indent="-358148" algn="l" defTabSz="1432590" rtl="0" eaLnBrk="1" latinLnBrk="0" hangingPunct="1">
              <a:lnSpc>
                <a:spcPct val="90000"/>
              </a:lnSpc>
              <a:spcBef>
                <a:spcPts val="783"/>
              </a:spcBef>
              <a:buClr>
                <a:schemeClr val="tx1"/>
              </a:buClr>
              <a:buSzPct val="80000"/>
              <a:buFont typeface="Arial" panose="020B0604020202020204" pitchFamily="34" charset="0"/>
              <a:buChar char="•"/>
              <a:defRPr sz="1050" kern="1200">
                <a:solidFill>
                  <a:schemeClr val="tx1"/>
                </a:solidFill>
                <a:latin typeface="+mn-lt"/>
                <a:ea typeface="+mn-ea"/>
                <a:cs typeface="Arial" panose="020B0604020202020204" pitchFamily="34" charset="0"/>
              </a:defRPr>
            </a:lvl3pPr>
            <a:lvl4pPr marL="2507033" indent="-358148" algn="l" defTabSz="1432590" rtl="0" eaLnBrk="1" latinLnBrk="0" hangingPunct="1">
              <a:lnSpc>
                <a:spcPct val="90000"/>
              </a:lnSpc>
              <a:spcBef>
                <a:spcPts val="783"/>
              </a:spcBef>
              <a:buClr>
                <a:srgbClr val="6CADDF"/>
              </a:buClr>
              <a:buSzPct val="80000"/>
              <a:buFont typeface="Arial" panose="020B0604020202020204" pitchFamily="34" charset="0"/>
              <a:buChar char="•"/>
              <a:defRPr sz="2507" kern="1200">
                <a:solidFill>
                  <a:srgbClr val="093552"/>
                </a:solidFill>
                <a:latin typeface="Arial" panose="020B0604020202020204" pitchFamily="34" charset="0"/>
                <a:ea typeface="+mn-ea"/>
                <a:cs typeface="Arial" panose="020B0604020202020204" pitchFamily="34" charset="0"/>
              </a:defRPr>
            </a:lvl4pPr>
            <a:lvl5pPr marL="3223329" indent="-358148" algn="l" defTabSz="1432590" rtl="0" eaLnBrk="1" latinLnBrk="0" hangingPunct="1">
              <a:lnSpc>
                <a:spcPct val="90000"/>
              </a:lnSpc>
              <a:spcBef>
                <a:spcPts val="783"/>
              </a:spcBef>
              <a:buClr>
                <a:srgbClr val="6CADDF"/>
              </a:buClr>
              <a:buSzPct val="80000"/>
              <a:buFont typeface="Arial" panose="020B0604020202020204" pitchFamily="34" charset="0"/>
              <a:buChar char="•"/>
              <a:defRPr sz="2507" kern="1200">
                <a:solidFill>
                  <a:srgbClr val="093552"/>
                </a:solidFill>
                <a:latin typeface="Arial" panose="020B0604020202020204" pitchFamily="34" charset="0"/>
                <a:ea typeface="+mn-ea"/>
                <a:cs typeface="Arial" panose="020B0604020202020204" pitchFamily="34" charset="0"/>
              </a:defRPr>
            </a:lvl5pPr>
            <a:lvl6pPr marL="393962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6pPr>
            <a:lvl7pPr marL="465591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7pPr>
            <a:lvl8pPr marL="537221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8pPr>
            <a:lvl9pPr marL="6088510"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9pPr>
          </a:lstStyle>
          <a:p>
            <a:pPr>
              <a:lnSpc>
                <a:spcPct val="100000"/>
              </a:lnSpc>
              <a:spcBef>
                <a:spcPts val="600"/>
              </a:spcBef>
              <a:spcAft>
                <a:spcPts val="600"/>
              </a:spcAft>
            </a:pPr>
            <a:r>
              <a:rPr lang="en-US" sz="1800" b="1" dirty="0"/>
              <a:t>Questions for a Person Who Has a Partner Living with HIV</a:t>
            </a:r>
          </a:p>
          <a:p>
            <a:pPr marL="285750" indent="-285750">
              <a:lnSpc>
                <a:spcPct val="100000"/>
              </a:lnSpc>
              <a:spcBef>
                <a:spcPts val="600"/>
              </a:spcBef>
              <a:spcAft>
                <a:spcPts val="600"/>
              </a:spcAft>
              <a:buFont typeface="Arial" panose="020B0604020202020204" pitchFamily="34" charset="0"/>
              <a:buChar char="•"/>
            </a:pPr>
            <a:r>
              <a:rPr lang="en-US" sz="1800" b="0" i="1" dirty="0"/>
              <a:t>Is your partner taking ART for HIV?​</a:t>
            </a:r>
          </a:p>
          <a:p>
            <a:pPr marL="285750" indent="-285750">
              <a:lnSpc>
                <a:spcPct val="100000"/>
              </a:lnSpc>
              <a:spcBef>
                <a:spcPts val="600"/>
              </a:spcBef>
              <a:spcAft>
                <a:spcPts val="600"/>
              </a:spcAft>
              <a:buFont typeface="Arial" panose="020B0604020202020204" pitchFamily="34" charset="0"/>
              <a:buChar char="•"/>
            </a:pPr>
            <a:r>
              <a:rPr lang="en-US" sz="1800" b="0" i="1" dirty="0"/>
              <a:t>Has your partner been on ART for more than 6 months?​</a:t>
            </a:r>
          </a:p>
          <a:p>
            <a:pPr marL="285750" indent="-285750">
              <a:lnSpc>
                <a:spcPct val="100000"/>
              </a:lnSpc>
              <a:spcBef>
                <a:spcPts val="600"/>
              </a:spcBef>
              <a:spcAft>
                <a:spcPts val="600"/>
              </a:spcAft>
              <a:buFont typeface="Arial" panose="020B0604020202020204" pitchFamily="34" charset="0"/>
              <a:buChar char="•"/>
            </a:pPr>
            <a:r>
              <a:rPr lang="en-US" sz="1800" b="0" i="1" dirty="0"/>
              <a:t>Do you regularly discuss your partner’s adherence to HIV treatment?​</a:t>
            </a:r>
          </a:p>
          <a:p>
            <a:pPr marL="285750" indent="-285750">
              <a:lnSpc>
                <a:spcPct val="100000"/>
              </a:lnSpc>
              <a:spcBef>
                <a:spcPts val="600"/>
              </a:spcBef>
              <a:spcAft>
                <a:spcPts val="600"/>
              </a:spcAft>
              <a:buFont typeface="Arial" panose="020B0604020202020204" pitchFamily="34" charset="0"/>
              <a:buChar char="•"/>
            </a:pPr>
            <a:r>
              <a:rPr lang="en-US" sz="1800" b="0" i="1" dirty="0"/>
              <a:t>Do you know your partner’s last viral load result? And when was the testing done?​</a:t>
            </a:r>
          </a:p>
          <a:p>
            <a:pPr marL="285750" indent="-285750">
              <a:lnSpc>
                <a:spcPct val="100000"/>
              </a:lnSpc>
              <a:spcBef>
                <a:spcPts val="600"/>
              </a:spcBef>
              <a:spcAft>
                <a:spcPts val="600"/>
              </a:spcAft>
              <a:buFont typeface="Arial" panose="020B0604020202020204" pitchFamily="34" charset="0"/>
              <a:buChar char="•"/>
            </a:pPr>
            <a:r>
              <a:rPr lang="en-US" sz="1800" b="0" i="1" dirty="0"/>
              <a:t>Do you wish to have a child with your partner?​</a:t>
            </a:r>
          </a:p>
          <a:p>
            <a:pPr marL="285750" indent="-285750">
              <a:lnSpc>
                <a:spcPct val="100000"/>
              </a:lnSpc>
              <a:spcBef>
                <a:spcPts val="600"/>
              </a:spcBef>
              <a:spcAft>
                <a:spcPts val="600"/>
              </a:spcAft>
              <a:buFont typeface="Arial" panose="020B0604020202020204" pitchFamily="34" charset="0"/>
              <a:buChar char="•"/>
            </a:pPr>
            <a:r>
              <a:rPr lang="en-US" sz="1800" b="0" i="1" dirty="0"/>
              <a:t>Are you and your partner consistently using condoms?​</a:t>
            </a:r>
          </a:p>
        </p:txBody>
      </p:sp>
      <p:sp>
        <p:nvSpPr>
          <p:cNvPr id="6" name="TextBox 5">
            <a:extLst>
              <a:ext uri="{FF2B5EF4-FFF2-40B4-BE49-F238E27FC236}">
                <a16:creationId xmlns:a16="http://schemas.microsoft.com/office/drawing/2014/main" id="{170D77D6-6039-A5F3-8681-7D86A0941E05}"/>
              </a:ext>
            </a:extLst>
          </p:cNvPr>
          <p:cNvSpPr txBox="1"/>
          <p:nvPr/>
        </p:nvSpPr>
        <p:spPr>
          <a:xfrm>
            <a:off x="360218" y="9638053"/>
            <a:ext cx="2015290" cy="246221"/>
          </a:xfrm>
          <a:prstGeom prst="rect">
            <a:avLst/>
          </a:prstGeom>
          <a:noFill/>
        </p:spPr>
        <p:txBody>
          <a:bodyPr wrap="square" rtlCol="0">
            <a:spAutoFit/>
          </a:bodyPr>
          <a:lstStyle/>
          <a:p>
            <a:r>
              <a:rPr lang="en-US" sz="1000" dirty="0">
                <a:solidFill>
                  <a:schemeClr val="tx1">
                    <a:lumMod val="50000"/>
                  </a:schemeClr>
                </a:solidFill>
              </a:rPr>
              <a:t>ART = antiretroviral therapy </a:t>
            </a:r>
            <a:endParaRPr lang="en-ZA" sz="1000" dirty="0">
              <a:solidFill>
                <a:schemeClr val="tx1">
                  <a:lumMod val="50000"/>
                </a:schemeClr>
              </a:solidFill>
            </a:endParaRPr>
          </a:p>
        </p:txBody>
      </p:sp>
      <p:sp>
        <p:nvSpPr>
          <p:cNvPr id="9" name="Title 3">
            <a:extLst>
              <a:ext uri="{FF2B5EF4-FFF2-40B4-BE49-F238E27FC236}">
                <a16:creationId xmlns:a16="http://schemas.microsoft.com/office/drawing/2014/main" id="{49EA09BA-A3B6-0F87-6FAB-46A95C56AA25}"/>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429189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8418EFF5-BB73-E407-BF0D-3A3CC47E53AA}"/>
              </a:ext>
            </a:extLst>
          </p:cNvPr>
          <p:cNvGraphicFramePr>
            <a:graphicFrameLocks noGrp="1"/>
          </p:cNvGraphicFramePr>
          <p:nvPr>
            <p:ph idx="10"/>
            <p:extLst>
              <p:ext uri="{D42A27DB-BD31-4B8C-83A1-F6EECF244321}">
                <p14:modId xmlns:p14="http://schemas.microsoft.com/office/powerpoint/2010/main" val="4045950051"/>
              </p:ext>
            </p:extLst>
          </p:nvPr>
        </p:nvGraphicFramePr>
        <p:xfrm>
          <a:off x="558428" y="2088173"/>
          <a:ext cx="6307980" cy="7319596"/>
        </p:xfrm>
        <a:graphic>
          <a:graphicData uri="http://schemas.openxmlformats.org/drawingml/2006/table">
            <a:tbl>
              <a:tblPr bandRow="1">
                <a:tableStyleId>{5C22544A-7EE6-4342-B048-85BDC9FD1C3A}</a:tableStyleId>
              </a:tblPr>
              <a:tblGrid>
                <a:gridCol w="6307980">
                  <a:extLst>
                    <a:ext uri="{9D8B030D-6E8A-4147-A177-3AD203B41FA5}">
                      <a16:colId xmlns:a16="http://schemas.microsoft.com/office/drawing/2014/main" val="3979457957"/>
                    </a:ext>
                  </a:extLst>
                </a:gridCol>
              </a:tblGrid>
              <a:tr h="1829899">
                <a:tc>
                  <a:txBody>
                    <a:bodyPr/>
                    <a:lstStyle/>
                    <a:p>
                      <a:pPr algn="ctr"/>
                      <a:r>
                        <a:rPr lang="en-US" sz="2400" b="1" dirty="0">
                          <a:solidFill>
                            <a:schemeClr val="bg1"/>
                          </a:solidFill>
                        </a:rPr>
                        <a:t>Oral Daily PrEP</a:t>
                      </a:r>
                    </a:p>
                  </a:txBody>
                  <a:tcPr>
                    <a:solidFill>
                      <a:srgbClr val="02B5DF"/>
                    </a:solidFill>
                  </a:tcPr>
                </a:tc>
                <a:extLst>
                  <a:ext uri="{0D108BD9-81ED-4DB2-BD59-A6C34878D82A}">
                    <a16:rowId xmlns:a16="http://schemas.microsoft.com/office/drawing/2014/main" val="2751983602"/>
                  </a:ext>
                </a:extLst>
              </a:tr>
              <a:tr h="1829899">
                <a:tc>
                  <a:txBody>
                    <a:bodyPr/>
                    <a:lstStyle/>
                    <a:p>
                      <a:pPr algn="ctr"/>
                      <a:r>
                        <a:rPr lang="en-US" sz="2400" b="1" dirty="0">
                          <a:solidFill>
                            <a:schemeClr val="bg1"/>
                          </a:solidFill>
                        </a:rPr>
                        <a:t>Oral Event-Driven PrEP (ED-PrEP) ​</a:t>
                      </a:r>
                    </a:p>
                  </a:txBody>
                  <a:tcPr>
                    <a:solidFill>
                      <a:srgbClr val="FEB912"/>
                    </a:solidFill>
                  </a:tcPr>
                </a:tc>
                <a:extLst>
                  <a:ext uri="{0D108BD9-81ED-4DB2-BD59-A6C34878D82A}">
                    <a16:rowId xmlns:a16="http://schemas.microsoft.com/office/drawing/2014/main" val="3890649913"/>
                  </a:ext>
                </a:extLst>
              </a:tr>
              <a:tr h="1829899">
                <a:tc>
                  <a:txBody>
                    <a:bodyPr/>
                    <a:lstStyle/>
                    <a:p>
                      <a:pPr algn="ctr"/>
                      <a:r>
                        <a:rPr lang="en-US" sz="2400" b="1" dirty="0">
                          <a:solidFill>
                            <a:schemeClr val="bg1"/>
                          </a:solidFill>
                        </a:rPr>
                        <a:t>Injectable Long-Acting Cabotegravir (CAB-LA)​</a:t>
                      </a:r>
                    </a:p>
                    <a:p>
                      <a:pPr algn="ctr"/>
                      <a:endParaRPr lang="en-US" b="1" dirty="0">
                        <a:solidFill>
                          <a:schemeClr val="bg1"/>
                        </a:solidFill>
                      </a:endParaRPr>
                    </a:p>
                  </a:txBody>
                  <a:tcPr>
                    <a:solidFill>
                      <a:srgbClr val="00B8A5"/>
                    </a:solidFill>
                  </a:tcPr>
                </a:tc>
                <a:extLst>
                  <a:ext uri="{0D108BD9-81ED-4DB2-BD59-A6C34878D82A}">
                    <a16:rowId xmlns:a16="http://schemas.microsoft.com/office/drawing/2014/main" val="2870501018"/>
                  </a:ext>
                </a:extLst>
              </a:tr>
              <a:tr h="1829899">
                <a:tc>
                  <a:txBody>
                    <a:bodyPr/>
                    <a:lstStyle/>
                    <a:p>
                      <a:pPr algn="ctr"/>
                      <a:r>
                        <a:rPr lang="en-US" sz="2400" b="1" dirty="0">
                          <a:solidFill>
                            <a:schemeClr val="bg1"/>
                          </a:solidFill>
                        </a:rPr>
                        <a:t>Dapivirine Vaginal Ring (DVR)</a:t>
                      </a:r>
                    </a:p>
                  </a:txBody>
                  <a:tcPr>
                    <a:solidFill>
                      <a:srgbClr val="975CA5"/>
                    </a:solidFill>
                  </a:tcPr>
                </a:tc>
                <a:extLst>
                  <a:ext uri="{0D108BD9-81ED-4DB2-BD59-A6C34878D82A}">
                    <a16:rowId xmlns:a16="http://schemas.microsoft.com/office/drawing/2014/main" val="536657174"/>
                  </a:ext>
                </a:extLst>
              </a:tr>
            </a:tbl>
          </a:graphicData>
        </a:graphic>
      </p:graphicFrame>
      <p:sp>
        <p:nvSpPr>
          <p:cNvPr id="3" name="Text Placeholder 2">
            <a:extLst>
              <a:ext uri="{FF2B5EF4-FFF2-40B4-BE49-F238E27FC236}">
                <a16:creationId xmlns:a16="http://schemas.microsoft.com/office/drawing/2014/main" id="{E9412C8F-7F08-82A6-B629-7C8216BB2721}"/>
              </a:ext>
            </a:extLst>
          </p:cNvPr>
          <p:cNvSpPr>
            <a:spLocks noGrp="1"/>
          </p:cNvSpPr>
          <p:nvPr>
            <p:ph type="body" sz="quarter" idx="15"/>
          </p:nvPr>
        </p:nvSpPr>
        <p:spPr>
          <a:xfrm>
            <a:off x="560760" y="804315"/>
            <a:ext cx="6307980" cy="848441"/>
          </a:xfrm>
        </p:spPr>
        <p:txBody>
          <a:bodyPr/>
          <a:lstStyle/>
          <a:p>
            <a:pPr algn="ctr"/>
            <a:r>
              <a:rPr lang="en-US" dirty="0"/>
              <a:t>PrEP Options Recommended by the World Health Organization​</a:t>
            </a:r>
          </a:p>
        </p:txBody>
      </p:sp>
      <p:grpSp>
        <p:nvGrpSpPr>
          <p:cNvPr id="17" name="Graphic 22">
            <a:extLst>
              <a:ext uri="{FF2B5EF4-FFF2-40B4-BE49-F238E27FC236}">
                <a16:creationId xmlns:a16="http://schemas.microsoft.com/office/drawing/2014/main" id="{4AD81381-69F6-1E19-C6D2-1EBD295A1370}"/>
              </a:ext>
            </a:extLst>
          </p:cNvPr>
          <p:cNvGrpSpPr/>
          <p:nvPr/>
        </p:nvGrpSpPr>
        <p:grpSpPr>
          <a:xfrm>
            <a:off x="3259678" y="4531793"/>
            <a:ext cx="881570" cy="1002284"/>
            <a:chOff x="2784776" y="-622825"/>
            <a:chExt cx="4617005" cy="5249211"/>
          </a:xfrm>
        </p:grpSpPr>
        <p:grpSp>
          <p:nvGrpSpPr>
            <p:cNvPr id="18" name="Graphic 22">
              <a:extLst>
                <a:ext uri="{FF2B5EF4-FFF2-40B4-BE49-F238E27FC236}">
                  <a16:creationId xmlns:a16="http://schemas.microsoft.com/office/drawing/2014/main" id="{B127D8E7-7CCB-3564-47DF-8BDA0FA87E61}"/>
                </a:ext>
              </a:extLst>
            </p:cNvPr>
            <p:cNvGrpSpPr/>
            <p:nvPr/>
          </p:nvGrpSpPr>
          <p:grpSpPr>
            <a:xfrm>
              <a:off x="2784776" y="-622825"/>
              <a:ext cx="3123858" cy="4191928"/>
              <a:chOff x="2784776" y="-622825"/>
              <a:chExt cx="3123858" cy="4191928"/>
            </a:xfrm>
          </p:grpSpPr>
          <p:sp>
            <p:nvSpPr>
              <p:cNvPr id="26" name="Freeform 25">
                <a:extLst>
                  <a:ext uri="{FF2B5EF4-FFF2-40B4-BE49-F238E27FC236}">
                    <a16:creationId xmlns:a16="http://schemas.microsoft.com/office/drawing/2014/main" id="{28FC8084-CE37-9E9A-9632-576F0D9EBDE1}"/>
                  </a:ext>
                </a:extLst>
              </p:cNvPr>
              <p:cNvSpPr/>
              <p:nvPr/>
            </p:nvSpPr>
            <p:spPr>
              <a:xfrm>
                <a:off x="2784776" y="-622825"/>
                <a:ext cx="3123858" cy="4191928"/>
              </a:xfrm>
              <a:custGeom>
                <a:avLst/>
                <a:gdLst>
                  <a:gd name="connsiteX0" fmla="*/ 2476393 w 3123858"/>
                  <a:gd name="connsiteY0" fmla="*/ 301899 h 4191928"/>
                  <a:gd name="connsiteX1" fmla="*/ 2821960 w 3123858"/>
                  <a:gd name="connsiteY1" fmla="*/ 1365968 h 4191928"/>
                  <a:gd name="connsiteX2" fmla="*/ 1711535 w 3123858"/>
                  <a:gd name="connsiteY2" fmla="*/ 3544463 h 4191928"/>
                  <a:gd name="connsiteX3" fmla="*/ 647466 w 3123858"/>
                  <a:gd name="connsiteY3" fmla="*/ 3890030 h 4191928"/>
                  <a:gd name="connsiteX4" fmla="*/ 647466 w 3123858"/>
                  <a:gd name="connsiteY4" fmla="*/ 3890030 h 4191928"/>
                  <a:gd name="connsiteX5" fmla="*/ 301899 w 3123858"/>
                  <a:gd name="connsiteY5" fmla="*/ 2825960 h 4191928"/>
                  <a:gd name="connsiteX6" fmla="*/ 1412323 w 3123858"/>
                  <a:gd name="connsiteY6" fmla="*/ 647466 h 4191928"/>
                  <a:gd name="connsiteX7" fmla="*/ 2476393 w 3123858"/>
                  <a:gd name="connsiteY7" fmla="*/ 301899 h 4191928"/>
                  <a:gd name="connsiteX8" fmla="*/ 2476393 w 3123858"/>
                  <a:gd name="connsiteY8" fmla="*/ 301899 h 4191928"/>
                  <a:gd name="connsiteX9" fmla="*/ 2574373 w 3123858"/>
                  <a:gd name="connsiteY9" fmla="*/ 109684 h 4191928"/>
                  <a:gd name="connsiteX10" fmla="*/ 1220109 w 3123858"/>
                  <a:gd name="connsiteY10" fmla="*/ 549485 h 4191928"/>
                  <a:gd name="connsiteX11" fmla="*/ 109684 w 3123858"/>
                  <a:gd name="connsiteY11" fmla="*/ 2727980 h 4191928"/>
                  <a:gd name="connsiteX12" fmla="*/ 549485 w 3123858"/>
                  <a:gd name="connsiteY12" fmla="*/ 4082244 h 4191928"/>
                  <a:gd name="connsiteX13" fmla="*/ 1903750 w 3123858"/>
                  <a:gd name="connsiteY13" fmla="*/ 3642443 h 4191928"/>
                  <a:gd name="connsiteX14" fmla="*/ 3014174 w 3123858"/>
                  <a:gd name="connsiteY14" fmla="*/ 1463949 h 4191928"/>
                  <a:gd name="connsiteX15" fmla="*/ 2574373 w 3123858"/>
                  <a:gd name="connsiteY15" fmla="*/ 109684 h 4191928"/>
                  <a:gd name="connsiteX16" fmla="*/ 2574373 w 3123858"/>
                  <a:gd name="connsiteY16" fmla="*/ 109684 h 419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23858" h="4191928">
                    <a:moveTo>
                      <a:pt x="2476393" y="301899"/>
                    </a:moveTo>
                    <a:cubicBezTo>
                      <a:pt x="2864060" y="499511"/>
                      <a:pt x="3019508" y="978301"/>
                      <a:pt x="2821960" y="1365968"/>
                    </a:cubicBezTo>
                    <a:lnTo>
                      <a:pt x="1711535" y="3544463"/>
                    </a:lnTo>
                    <a:cubicBezTo>
                      <a:pt x="1513923" y="3932130"/>
                      <a:pt x="1035133" y="4087578"/>
                      <a:pt x="647466" y="3890030"/>
                    </a:cubicBezTo>
                    <a:lnTo>
                      <a:pt x="647466" y="3890030"/>
                    </a:lnTo>
                    <a:cubicBezTo>
                      <a:pt x="259798" y="3692418"/>
                      <a:pt x="104350" y="3213628"/>
                      <a:pt x="301899" y="2825960"/>
                    </a:cubicBezTo>
                    <a:lnTo>
                      <a:pt x="1412323" y="647466"/>
                    </a:lnTo>
                    <a:cubicBezTo>
                      <a:pt x="1609935" y="259798"/>
                      <a:pt x="2088725" y="104350"/>
                      <a:pt x="2476393" y="301899"/>
                    </a:cubicBezTo>
                    <a:lnTo>
                      <a:pt x="2476393" y="301899"/>
                    </a:lnTo>
                    <a:moveTo>
                      <a:pt x="2574373" y="109684"/>
                    </a:moveTo>
                    <a:cubicBezTo>
                      <a:pt x="2079772" y="-142411"/>
                      <a:pt x="1472204" y="54884"/>
                      <a:pt x="1220109" y="549485"/>
                    </a:cubicBezTo>
                    <a:lnTo>
                      <a:pt x="109684" y="2727980"/>
                    </a:lnTo>
                    <a:cubicBezTo>
                      <a:pt x="-142411" y="3222581"/>
                      <a:pt x="54884" y="3830149"/>
                      <a:pt x="549485" y="4082244"/>
                    </a:cubicBezTo>
                    <a:cubicBezTo>
                      <a:pt x="1044087" y="4334339"/>
                      <a:pt x="1651655" y="4137045"/>
                      <a:pt x="1903750" y="3642443"/>
                    </a:cubicBezTo>
                    <a:lnTo>
                      <a:pt x="3014174" y="1463949"/>
                    </a:lnTo>
                    <a:cubicBezTo>
                      <a:pt x="3266269" y="969347"/>
                      <a:pt x="3068975" y="361779"/>
                      <a:pt x="2574373" y="109684"/>
                    </a:cubicBezTo>
                    <a:lnTo>
                      <a:pt x="2574373" y="109684"/>
                    </a:lnTo>
                    <a:close/>
                  </a:path>
                </a:pathLst>
              </a:custGeom>
              <a:solidFill>
                <a:srgbClr val="FFFFFF"/>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nvGrpSpPr>
              <p:cNvPr id="27" name="Graphic 22">
                <a:extLst>
                  <a:ext uri="{FF2B5EF4-FFF2-40B4-BE49-F238E27FC236}">
                    <a16:creationId xmlns:a16="http://schemas.microsoft.com/office/drawing/2014/main" id="{E282AE6A-6F73-E458-A9FB-45AEA121F718}"/>
                  </a:ext>
                </a:extLst>
              </p:cNvPr>
              <p:cNvGrpSpPr/>
              <p:nvPr/>
            </p:nvGrpSpPr>
            <p:grpSpPr>
              <a:xfrm>
                <a:off x="3000900" y="-406727"/>
                <a:ext cx="2691466" cy="3759732"/>
                <a:chOff x="3000900" y="-406727"/>
                <a:chExt cx="2691466" cy="3759732"/>
              </a:xfrm>
            </p:grpSpPr>
            <p:grpSp>
              <p:nvGrpSpPr>
                <p:cNvPr id="28" name="Graphic 22">
                  <a:extLst>
                    <a:ext uri="{FF2B5EF4-FFF2-40B4-BE49-F238E27FC236}">
                      <a16:creationId xmlns:a16="http://schemas.microsoft.com/office/drawing/2014/main" id="{EA868DE8-3DBD-A041-DA3B-84AA76F67825}"/>
                    </a:ext>
                  </a:extLst>
                </p:cNvPr>
                <p:cNvGrpSpPr/>
                <p:nvPr/>
              </p:nvGrpSpPr>
              <p:grpSpPr>
                <a:xfrm>
                  <a:off x="3000900" y="-406727"/>
                  <a:ext cx="2691466" cy="3759732"/>
                  <a:chOff x="3000900" y="-406727"/>
                  <a:chExt cx="2691466" cy="3759732"/>
                </a:xfrm>
                <a:solidFill>
                  <a:srgbClr val="00B5DE"/>
                </a:solidFill>
              </p:grpSpPr>
              <p:sp>
                <p:nvSpPr>
                  <p:cNvPr id="30" name="Freeform 29">
                    <a:extLst>
                      <a:ext uri="{FF2B5EF4-FFF2-40B4-BE49-F238E27FC236}">
                        <a16:creationId xmlns:a16="http://schemas.microsoft.com/office/drawing/2014/main" id="{DE379555-82B4-A633-E188-87C4F8D4D25B}"/>
                      </a:ext>
                    </a:extLst>
                  </p:cNvPr>
                  <p:cNvSpPr/>
                  <p:nvPr/>
                </p:nvSpPr>
                <p:spPr>
                  <a:xfrm>
                    <a:off x="3000900" y="-406727"/>
                    <a:ext cx="2557575" cy="3634434"/>
                  </a:xfrm>
                  <a:custGeom>
                    <a:avLst/>
                    <a:gdLst>
                      <a:gd name="connsiteX0" fmla="*/ 2260269 w 2557575"/>
                      <a:gd name="connsiteY0" fmla="*/ 85801 h 3634434"/>
                      <a:gd name="connsiteX1" fmla="*/ 1196199 w 2557575"/>
                      <a:gd name="connsiteY1" fmla="*/ 431368 h 3634434"/>
                      <a:gd name="connsiteX2" fmla="*/ 85774 w 2557575"/>
                      <a:gd name="connsiteY2" fmla="*/ 2609862 h 3634434"/>
                      <a:gd name="connsiteX3" fmla="*/ 362761 w 2557575"/>
                      <a:gd name="connsiteY3" fmla="*/ 3634435 h 3634434"/>
                      <a:gd name="connsiteX4" fmla="*/ 2557576 w 2557575"/>
                      <a:gd name="connsiteY4" fmla="*/ 351230 h 3634434"/>
                      <a:gd name="connsiteX5" fmla="*/ 2260269 w 2557575"/>
                      <a:gd name="connsiteY5" fmla="*/ 85864 h 3634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57575" h="3634434">
                        <a:moveTo>
                          <a:pt x="2260269" y="85801"/>
                        </a:moveTo>
                        <a:cubicBezTo>
                          <a:pt x="1872601" y="-111812"/>
                          <a:pt x="1393811" y="43700"/>
                          <a:pt x="1196199" y="431368"/>
                        </a:cubicBezTo>
                        <a:lnTo>
                          <a:pt x="85774" y="2609862"/>
                        </a:lnTo>
                        <a:cubicBezTo>
                          <a:pt x="-99709" y="2973781"/>
                          <a:pt x="26021" y="3417963"/>
                          <a:pt x="362761" y="3634435"/>
                        </a:cubicBezTo>
                        <a:lnTo>
                          <a:pt x="2557576" y="351230"/>
                        </a:lnTo>
                        <a:cubicBezTo>
                          <a:pt x="2484995" y="242074"/>
                          <a:pt x="2384792" y="149301"/>
                          <a:pt x="2260269" y="85864"/>
                        </a:cubicBezTo>
                        <a:close/>
                      </a:path>
                    </a:pathLst>
                  </a:custGeom>
                  <a:solidFill>
                    <a:srgbClr val="00B5DE"/>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Freeform 30">
                    <a:extLst>
                      <a:ext uri="{FF2B5EF4-FFF2-40B4-BE49-F238E27FC236}">
                        <a16:creationId xmlns:a16="http://schemas.microsoft.com/office/drawing/2014/main" id="{333A15BC-D7E8-4C91-6603-458C0D2121CE}"/>
                      </a:ext>
                    </a:extLst>
                  </p:cNvPr>
                  <p:cNvSpPr/>
                  <p:nvPr/>
                </p:nvSpPr>
                <p:spPr>
                  <a:xfrm>
                    <a:off x="3363725" y="-55560"/>
                    <a:ext cx="2328641" cy="3408565"/>
                  </a:xfrm>
                  <a:custGeom>
                    <a:avLst/>
                    <a:gdLst>
                      <a:gd name="connsiteX0" fmla="*/ 1132586 w 2328641"/>
                      <a:gd name="connsiteY0" fmla="*/ 2977197 h 3408565"/>
                      <a:gd name="connsiteX1" fmla="*/ 2243011 w 2328641"/>
                      <a:gd name="connsiteY1" fmla="*/ 798703 h 3408565"/>
                      <a:gd name="connsiteX2" fmla="*/ 2194814 w 2328641"/>
                      <a:gd name="connsiteY2" fmla="*/ 0 h 3408565"/>
                      <a:gd name="connsiteX3" fmla="*/ 0 w 2328641"/>
                      <a:gd name="connsiteY3" fmla="*/ 3283268 h 3408565"/>
                      <a:gd name="connsiteX4" fmla="*/ 68580 w 2328641"/>
                      <a:gd name="connsiteY4" fmla="*/ 3322765 h 3408565"/>
                      <a:gd name="connsiteX5" fmla="*/ 1132650 w 2328641"/>
                      <a:gd name="connsiteY5" fmla="*/ 2977197 h 34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8641" h="3408565">
                        <a:moveTo>
                          <a:pt x="1132586" y="2977197"/>
                        </a:moveTo>
                        <a:lnTo>
                          <a:pt x="2243011" y="798703"/>
                        </a:lnTo>
                        <a:cubicBezTo>
                          <a:pt x="2377122" y="535623"/>
                          <a:pt x="2348166" y="230696"/>
                          <a:pt x="2194814" y="0"/>
                        </a:cubicBezTo>
                        <a:lnTo>
                          <a:pt x="0" y="3283268"/>
                        </a:lnTo>
                        <a:cubicBezTo>
                          <a:pt x="21971" y="3297428"/>
                          <a:pt x="44831" y="3310636"/>
                          <a:pt x="68580" y="3322765"/>
                        </a:cubicBezTo>
                        <a:cubicBezTo>
                          <a:pt x="456248" y="3520377"/>
                          <a:pt x="935038" y="3364865"/>
                          <a:pt x="1132650" y="2977197"/>
                        </a:cubicBezTo>
                        <a:close/>
                      </a:path>
                    </a:pathLst>
                  </a:custGeom>
                  <a:solidFill>
                    <a:srgbClr val="00B5DE"/>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sp>
              <p:nvSpPr>
                <p:cNvPr id="29" name="Freeform 28">
                  <a:extLst>
                    <a:ext uri="{FF2B5EF4-FFF2-40B4-BE49-F238E27FC236}">
                      <a16:creationId xmlns:a16="http://schemas.microsoft.com/office/drawing/2014/main" id="{E3CC61A4-AF00-3703-588F-1C19FD0AB4FB}"/>
                    </a:ext>
                  </a:extLst>
                </p:cNvPr>
                <p:cNvSpPr/>
                <p:nvPr/>
              </p:nvSpPr>
              <p:spPr>
                <a:xfrm>
                  <a:off x="3363725" y="-55560"/>
                  <a:ext cx="2328641" cy="3408565"/>
                </a:xfrm>
                <a:custGeom>
                  <a:avLst/>
                  <a:gdLst>
                    <a:gd name="connsiteX0" fmla="*/ 1132586 w 2328641"/>
                    <a:gd name="connsiteY0" fmla="*/ 2977197 h 3408565"/>
                    <a:gd name="connsiteX1" fmla="*/ 2243011 w 2328641"/>
                    <a:gd name="connsiteY1" fmla="*/ 798703 h 3408565"/>
                    <a:gd name="connsiteX2" fmla="*/ 2194814 w 2328641"/>
                    <a:gd name="connsiteY2" fmla="*/ 0 h 3408565"/>
                    <a:gd name="connsiteX3" fmla="*/ 0 w 2328641"/>
                    <a:gd name="connsiteY3" fmla="*/ 3283268 h 3408565"/>
                    <a:gd name="connsiteX4" fmla="*/ 68580 w 2328641"/>
                    <a:gd name="connsiteY4" fmla="*/ 3322765 h 3408565"/>
                    <a:gd name="connsiteX5" fmla="*/ 1132650 w 2328641"/>
                    <a:gd name="connsiteY5" fmla="*/ 2977197 h 34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8641" h="3408565">
                      <a:moveTo>
                        <a:pt x="1132586" y="2977197"/>
                      </a:moveTo>
                      <a:lnTo>
                        <a:pt x="2243011" y="798703"/>
                      </a:lnTo>
                      <a:cubicBezTo>
                        <a:pt x="2377122" y="535623"/>
                        <a:pt x="2348166" y="230696"/>
                        <a:pt x="2194814" y="0"/>
                      </a:cubicBezTo>
                      <a:lnTo>
                        <a:pt x="0" y="3283268"/>
                      </a:lnTo>
                      <a:cubicBezTo>
                        <a:pt x="21971" y="3297428"/>
                        <a:pt x="44831" y="3310636"/>
                        <a:pt x="68580" y="3322765"/>
                      </a:cubicBezTo>
                      <a:cubicBezTo>
                        <a:pt x="456248" y="3520377"/>
                        <a:pt x="935038" y="3364865"/>
                        <a:pt x="1132650" y="2977197"/>
                      </a:cubicBezTo>
                      <a:close/>
                    </a:path>
                  </a:pathLst>
                </a:custGeom>
                <a:solidFill>
                  <a:srgbClr val="022169">
                    <a:alpha val="15135"/>
                  </a:srgbClr>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grpSp>
        <p:grpSp>
          <p:nvGrpSpPr>
            <p:cNvPr id="19" name="Graphic 22">
              <a:extLst>
                <a:ext uri="{FF2B5EF4-FFF2-40B4-BE49-F238E27FC236}">
                  <a16:creationId xmlns:a16="http://schemas.microsoft.com/office/drawing/2014/main" id="{E29CE81C-9D4C-B2E1-1140-0BDAA4D3710F}"/>
                </a:ext>
              </a:extLst>
            </p:cNvPr>
            <p:cNvGrpSpPr/>
            <p:nvPr/>
          </p:nvGrpSpPr>
          <p:grpSpPr>
            <a:xfrm>
              <a:off x="3562072" y="988479"/>
              <a:ext cx="3839709" cy="3637906"/>
              <a:chOff x="3562072" y="988479"/>
              <a:chExt cx="3839709" cy="3637906"/>
            </a:xfrm>
          </p:grpSpPr>
          <p:sp>
            <p:nvSpPr>
              <p:cNvPr id="20" name="Freeform 19">
                <a:extLst>
                  <a:ext uri="{FF2B5EF4-FFF2-40B4-BE49-F238E27FC236}">
                    <a16:creationId xmlns:a16="http://schemas.microsoft.com/office/drawing/2014/main" id="{025F87F0-7445-9D12-D4B3-4FDF0B394D35}"/>
                  </a:ext>
                </a:extLst>
              </p:cNvPr>
              <p:cNvSpPr/>
              <p:nvPr/>
            </p:nvSpPr>
            <p:spPr>
              <a:xfrm>
                <a:off x="3562072" y="988479"/>
                <a:ext cx="3839709" cy="3637906"/>
              </a:xfrm>
              <a:custGeom>
                <a:avLst/>
                <a:gdLst>
                  <a:gd name="connsiteX0" fmla="*/ 3424392 w 3839709"/>
                  <a:gd name="connsiteY0" fmla="*/ 480595 h 3637906"/>
                  <a:gd name="connsiteX1" fmla="*/ 3359114 w 3839709"/>
                  <a:gd name="connsiteY1" fmla="*/ 1597433 h 3637906"/>
                  <a:gd name="connsiteX2" fmla="*/ 1532156 w 3839709"/>
                  <a:gd name="connsiteY2" fmla="*/ 3222589 h 3637906"/>
                  <a:gd name="connsiteX3" fmla="*/ 415317 w 3839709"/>
                  <a:gd name="connsiteY3" fmla="*/ 3157311 h 3637906"/>
                  <a:gd name="connsiteX4" fmla="*/ 415317 w 3839709"/>
                  <a:gd name="connsiteY4" fmla="*/ 3157311 h 3637906"/>
                  <a:gd name="connsiteX5" fmla="*/ 480595 w 3839709"/>
                  <a:gd name="connsiteY5" fmla="*/ 2040473 h 3637906"/>
                  <a:gd name="connsiteX6" fmla="*/ 2307554 w 3839709"/>
                  <a:gd name="connsiteY6" fmla="*/ 415317 h 3637906"/>
                  <a:gd name="connsiteX7" fmla="*/ 3424392 w 3839709"/>
                  <a:gd name="connsiteY7" fmla="*/ 480595 h 3637906"/>
                  <a:gd name="connsiteX8" fmla="*/ 3424392 w 3839709"/>
                  <a:gd name="connsiteY8" fmla="*/ 480595 h 3637906"/>
                  <a:gd name="connsiteX9" fmla="*/ 3585619 w 3839709"/>
                  <a:gd name="connsiteY9" fmla="*/ 337212 h 3637906"/>
                  <a:gd name="connsiteX10" fmla="*/ 2164171 w 3839709"/>
                  <a:gd name="connsiteY10" fmla="*/ 254091 h 3637906"/>
                  <a:gd name="connsiteX11" fmla="*/ 337212 w 3839709"/>
                  <a:gd name="connsiteY11" fmla="*/ 1879246 h 3637906"/>
                  <a:gd name="connsiteX12" fmla="*/ 254091 w 3839709"/>
                  <a:gd name="connsiteY12" fmla="*/ 3300694 h 3637906"/>
                  <a:gd name="connsiteX13" fmla="*/ 1675538 w 3839709"/>
                  <a:gd name="connsiteY13" fmla="*/ 3383815 h 3637906"/>
                  <a:gd name="connsiteX14" fmla="*/ 3502497 w 3839709"/>
                  <a:gd name="connsiteY14" fmla="*/ 1758660 h 3637906"/>
                  <a:gd name="connsiteX15" fmla="*/ 3585619 w 3839709"/>
                  <a:gd name="connsiteY15" fmla="*/ 337212 h 3637906"/>
                  <a:gd name="connsiteX16" fmla="*/ 3585619 w 3839709"/>
                  <a:gd name="connsiteY16" fmla="*/ 337212 h 363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39709" h="3637906">
                    <a:moveTo>
                      <a:pt x="3424392" y="480595"/>
                    </a:moveTo>
                    <a:cubicBezTo>
                      <a:pt x="3713571" y="805715"/>
                      <a:pt x="3684171" y="1308254"/>
                      <a:pt x="3359114" y="1597433"/>
                    </a:cubicBezTo>
                    <a:lnTo>
                      <a:pt x="1532156" y="3222589"/>
                    </a:lnTo>
                    <a:cubicBezTo>
                      <a:pt x="1207036" y="3511768"/>
                      <a:pt x="704496" y="3482368"/>
                      <a:pt x="415317" y="3157311"/>
                    </a:cubicBezTo>
                    <a:lnTo>
                      <a:pt x="415317" y="3157311"/>
                    </a:lnTo>
                    <a:cubicBezTo>
                      <a:pt x="126139" y="2832191"/>
                      <a:pt x="155539" y="2329652"/>
                      <a:pt x="480595" y="2040473"/>
                    </a:cubicBezTo>
                    <a:lnTo>
                      <a:pt x="2307554" y="415317"/>
                    </a:lnTo>
                    <a:cubicBezTo>
                      <a:pt x="2632674" y="126138"/>
                      <a:pt x="3135213" y="155539"/>
                      <a:pt x="3424392" y="480595"/>
                    </a:cubicBezTo>
                    <a:lnTo>
                      <a:pt x="3424392" y="480595"/>
                    </a:lnTo>
                    <a:moveTo>
                      <a:pt x="3585619" y="337212"/>
                    </a:moveTo>
                    <a:cubicBezTo>
                      <a:pt x="3216620" y="-77570"/>
                      <a:pt x="2578953" y="-114908"/>
                      <a:pt x="2164171" y="254091"/>
                    </a:cubicBezTo>
                    <a:lnTo>
                      <a:pt x="337212" y="1879246"/>
                    </a:lnTo>
                    <a:cubicBezTo>
                      <a:pt x="-77570" y="2248245"/>
                      <a:pt x="-114908" y="2885912"/>
                      <a:pt x="254091" y="3300694"/>
                    </a:cubicBezTo>
                    <a:cubicBezTo>
                      <a:pt x="623089" y="3715476"/>
                      <a:pt x="1260757" y="3752814"/>
                      <a:pt x="1675538" y="3383815"/>
                    </a:cubicBezTo>
                    <a:lnTo>
                      <a:pt x="3502497" y="1758660"/>
                    </a:lnTo>
                    <a:cubicBezTo>
                      <a:pt x="3917279" y="1389662"/>
                      <a:pt x="3954617" y="751994"/>
                      <a:pt x="3585619" y="337212"/>
                    </a:cubicBezTo>
                    <a:lnTo>
                      <a:pt x="3585619" y="337212"/>
                    </a:lnTo>
                    <a:close/>
                  </a:path>
                </a:pathLst>
              </a:custGeom>
              <a:solidFill>
                <a:srgbClr val="FFFFFF"/>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nvGrpSpPr>
              <p:cNvPr id="21" name="Graphic 22">
                <a:extLst>
                  <a:ext uri="{FF2B5EF4-FFF2-40B4-BE49-F238E27FC236}">
                    <a16:creationId xmlns:a16="http://schemas.microsoft.com/office/drawing/2014/main" id="{782C5A26-2375-A845-211D-9E1CB22E7566}"/>
                  </a:ext>
                </a:extLst>
              </p:cNvPr>
              <p:cNvGrpSpPr/>
              <p:nvPr/>
            </p:nvGrpSpPr>
            <p:grpSpPr>
              <a:xfrm>
                <a:off x="3778339" y="1204708"/>
                <a:ext cx="3406747" cy="3205384"/>
                <a:chOff x="3778339" y="1204708"/>
                <a:chExt cx="3406747" cy="3205384"/>
              </a:xfrm>
            </p:grpSpPr>
            <p:grpSp>
              <p:nvGrpSpPr>
                <p:cNvPr id="22" name="Graphic 22">
                  <a:extLst>
                    <a:ext uri="{FF2B5EF4-FFF2-40B4-BE49-F238E27FC236}">
                      <a16:creationId xmlns:a16="http://schemas.microsoft.com/office/drawing/2014/main" id="{A09B743E-62FC-BA4D-C9CA-B2441820D9DB}"/>
                    </a:ext>
                  </a:extLst>
                </p:cNvPr>
                <p:cNvGrpSpPr/>
                <p:nvPr/>
              </p:nvGrpSpPr>
              <p:grpSpPr>
                <a:xfrm>
                  <a:off x="3778339" y="1204708"/>
                  <a:ext cx="3406747" cy="3205384"/>
                  <a:chOff x="3778339" y="1204708"/>
                  <a:chExt cx="3406747" cy="3205384"/>
                </a:xfrm>
                <a:solidFill>
                  <a:srgbClr val="00B5DE"/>
                </a:solidFill>
              </p:grpSpPr>
              <p:sp>
                <p:nvSpPr>
                  <p:cNvPr id="24" name="Freeform 23">
                    <a:extLst>
                      <a:ext uri="{FF2B5EF4-FFF2-40B4-BE49-F238E27FC236}">
                        <a16:creationId xmlns:a16="http://schemas.microsoft.com/office/drawing/2014/main" id="{AC70A12F-44D2-E55B-F511-C880FDA5E7D6}"/>
                      </a:ext>
                    </a:extLst>
                  </p:cNvPr>
                  <p:cNvSpPr/>
                  <p:nvPr/>
                </p:nvSpPr>
                <p:spPr>
                  <a:xfrm>
                    <a:off x="3778339" y="1204708"/>
                    <a:ext cx="3388528" cy="2879359"/>
                  </a:xfrm>
                  <a:custGeom>
                    <a:avLst/>
                    <a:gdLst>
                      <a:gd name="connsiteX0" fmla="*/ 3208125 w 3388528"/>
                      <a:gd name="connsiteY0" fmla="*/ 264366 h 2879359"/>
                      <a:gd name="connsiteX1" fmla="*/ 2091287 w 3388528"/>
                      <a:gd name="connsiteY1" fmla="*/ 199088 h 2879359"/>
                      <a:gd name="connsiteX2" fmla="*/ 264328 w 3388528"/>
                      <a:gd name="connsiteY2" fmla="*/ 1824244 h 2879359"/>
                      <a:gd name="connsiteX3" fmla="*/ 149520 w 3388528"/>
                      <a:gd name="connsiteY3" fmla="*/ 2879359 h 2879359"/>
                      <a:gd name="connsiteX4" fmla="*/ 3388528 w 3388528"/>
                      <a:gd name="connsiteY4" fmla="*/ 619776 h 2879359"/>
                      <a:gd name="connsiteX5" fmla="*/ 3208125 w 3388528"/>
                      <a:gd name="connsiteY5" fmla="*/ 264366 h 287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528" h="2879359">
                        <a:moveTo>
                          <a:pt x="3208125" y="264366"/>
                        </a:moveTo>
                        <a:cubicBezTo>
                          <a:pt x="2918946" y="-60754"/>
                          <a:pt x="2416343" y="-90091"/>
                          <a:pt x="2091287" y="199088"/>
                        </a:cubicBezTo>
                        <a:lnTo>
                          <a:pt x="264328" y="1824244"/>
                        </a:lnTo>
                        <a:cubicBezTo>
                          <a:pt x="-40853" y="2095706"/>
                          <a:pt x="-85366" y="2555192"/>
                          <a:pt x="149520" y="2879359"/>
                        </a:cubicBezTo>
                        <a:lnTo>
                          <a:pt x="3388528" y="619776"/>
                        </a:lnTo>
                        <a:cubicBezTo>
                          <a:pt x="3360652" y="491633"/>
                          <a:pt x="3301025" y="368823"/>
                          <a:pt x="3208125" y="264366"/>
                        </a:cubicBezTo>
                        <a:close/>
                      </a:path>
                    </a:pathLst>
                  </a:custGeom>
                  <a:solidFill>
                    <a:srgbClr val="00B5DE"/>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5" name="Freeform 24">
                    <a:extLst>
                      <a:ext uri="{FF2B5EF4-FFF2-40B4-BE49-F238E27FC236}">
                        <a16:creationId xmlns:a16="http://schemas.microsoft.com/office/drawing/2014/main" id="{C88297CF-C490-8199-1A1F-EAD6602945AF}"/>
                      </a:ext>
                    </a:extLst>
                  </p:cNvPr>
                  <p:cNvSpPr/>
                  <p:nvPr/>
                </p:nvSpPr>
                <p:spPr>
                  <a:xfrm>
                    <a:off x="3927795" y="1824420"/>
                    <a:ext cx="3257290" cy="2585672"/>
                  </a:xfrm>
                  <a:custGeom>
                    <a:avLst/>
                    <a:gdLst>
                      <a:gd name="connsiteX0" fmla="*/ 1166368 w 3257290"/>
                      <a:gd name="connsiteY0" fmla="*/ 2386647 h 2585672"/>
                      <a:gd name="connsiteX1" fmla="*/ 2993327 w 3257290"/>
                      <a:gd name="connsiteY1" fmla="*/ 761492 h 2585672"/>
                      <a:gd name="connsiteX2" fmla="*/ 3239008 w 3257290"/>
                      <a:gd name="connsiteY2" fmla="*/ 0 h 2585672"/>
                      <a:gd name="connsiteX3" fmla="*/ 0 w 3257290"/>
                      <a:gd name="connsiteY3" fmla="*/ 2259584 h 2585672"/>
                      <a:gd name="connsiteX4" fmla="*/ 49530 w 3257290"/>
                      <a:gd name="connsiteY4" fmla="*/ 2321306 h 2585672"/>
                      <a:gd name="connsiteX5" fmla="*/ 1166368 w 3257290"/>
                      <a:gd name="connsiteY5" fmla="*/ 2386584 h 2585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7290" h="2585672">
                        <a:moveTo>
                          <a:pt x="1166368" y="2386647"/>
                        </a:moveTo>
                        <a:lnTo>
                          <a:pt x="2993327" y="761492"/>
                        </a:lnTo>
                        <a:cubicBezTo>
                          <a:pt x="3213989" y="565214"/>
                          <a:pt x="3297936" y="270701"/>
                          <a:pt x="3239008" y="0"/>
                        </a:cubicBezTo>
                        <a:lnTo>
                          <a:pt x="0" y="2259584"/>
                        </a:lnTo>
                        <a:cubicBezTo>
                          <a:pt x="15304" y="2280730"/>
                          <a:pt x="31814" y="2301367"/>
                          <a:pt x="49530" y="2321306"/>
                        </a:cubicBezTo>
                        <a:cubicBezTo>
                          <a:pt x="338709" y="2646426"/>
                          <a:pt x="841312" y="2675763"/>
                          <a:pt x="1166368" y="2386584"/>
                        </a:cubicBezTo>
                        <a:close/>
                      </a:path>
                    </a:pathLst>
                  </a:custGeom>
                  <a:solidFill>
                    <a:srgbClr val="00B5DE"/>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sp>
              <p:nvSpPr>
                <p:cNvPr id="23" name="Freeform 22">
                  <a:extLst>
                    <a:ext uri="{FF2B5EF4-FFF2-40B4-BE49-F238E27FC236}">
                      <a16:creationId xmlns:a16="http://schemas.microsoft.com/office/drawing/2014/main" id="{F0273DC6-75C8-6884-75F7-5D82ED29204B}"/>
                    </a:ext>
                  </a:extLst>
                </p:cNvPr>
                <p:cNvSpPr/>
                <p:nvPr/>
              </p:nvSpPr>
              <p:spPr>
                <a:xfrm>
                  <a:off x="3927795" y="1824420"/>
                  <a:ext cx="3257290" cy="2585672"/>
                </a:xfrm>
                <a:custGeom>
                  <a:avLst/>
                  <a:gdLst>
                    <a:gd name="connsiteX0" fmla="*/ 1166368 w 3257290"/>
                    <a:gd name="connsiteY0" fmla="*/ 2386647 h 2585672"/>
                    <a:gd name="connsiteX1" fmla="*/ 2993327 w 3257290"/>
                    <a:gd name="connsiteY1" fmla="*/ 761492 h 2585672"/>
                    <a:gd name="connsiteX2" fmla="*/ 3239008 w 3257290"/>
                    <a:gd name="connsiteY2" fmla="*/ 0 h 2585672"/>
                    <a:gd name="connsiteX3" fmla="*/ 0 w 3257290"/>
                    <a:gd name="connsiteY3" fmla="*/ 2259584 h 2585672"/>
                    <a:gd name="connsiteX4" fmla="*/ 49530 w 3257290"/>
                    <a:gd name="connsiteY4" fmla="*/ 2321306 h 2585672"/>
                    <a:gd name="connsiteX5" fmla="*/ 1166368 w 3257290"/>
                    <a:gd name="connsiteY5" fmla="*/ 2386584 h 2585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7290" h="2585672">
                      <a:moveTo>
                        <a:pt x="1166368" y="2386647"/>
                      </a:moveTo>
                      <a:lnTo>
                        <a:pt x="2993327" y="761492"/>
                      </a:lnTo>
                      <a:cubicBezTo>
                        <a:pt x="3213989" y="565214"/>
                        <a:pt x="3297936" y="270701"/>
                        <a:pt x="3239008" y="0"/>
                      </a:cubicBezTo>
                      <a:lnTo>
                        <a:pt x="0" y="2259584"/>
                      </a:lnTo>
                      <a:cubicBezTo>
                        <a:pt x="15304" y="2280730"/>
                        <a:pt x="31814" y="2301367"/>
                        <a:pt x="49530" y="2321306"/>
                      </a:cubicBezTo>
                      <a:cubicBezTo>
                        <a:pt x="338709" y="2646426"/>
                        <a:pt x="841312" y="2675763"/>
                        <a:pt x="1166368" y="2386584"/>
                      </a:cubicBezTo>
                      <a:close/>
                    </a:path>
                  </a:pathLst>
                </a:custGeom>
                <a:solidFill>
                  <a:srgbClr val="022169">
                    <a:alpha val="14000"/>
                  </a:srgbClr>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grpSp>
      </p:grpSp>
      <p:pic>
        <p:nvPicPr>
          <p:cNvPr id="32" name="Picture 31">
            <a:extLst>
              <a:ext uri="{FF2B5EF4-FFF2-40B4-BE49-F238E27FC236}">
                <a16:creationId xmlns:a16="http://schemas.microsoft.com/office/drawing/2014/main" id="{C91B24A7-1185-D96D-E22E-5F2B400C1CE6}"/>
              </a:ext>
            </a:extLst>
          </p:cNvPr>
          <p:cNvPicPr>
            <a:picLocks noChangeAspect="1"/>
          </p:cNvPicPr>
          <p:nvPr/>
        </p:nvPicPr>
        <p:blipFill>
          <a:blip r:embed="rId2"/>
          <a:stretch>
            <a:fillRect/>
          </a:stretch>
        </p:blipFill>
        <p:spPr>
          <a:xfrm>
            <a:off x="3178222" y="6346038"/>
            <a:ext cx="1016316" cy="1016316"/>
          </a:xfrm>
          <a:prstGeom prst="rect">
            <a:avLst/>
          </a:prstGeom>
        </p:spPr>
      </p:pic>
      <p:pic>
        <p:nvPicPr>
          <p:cNvPr id="33" name="Picture 32">
            <a:extLst>
              <a:ext uri="{FF2B5EF4-FFF2-40B4-BE49-F238E27FC236}">
                <a16:creationId xmlns:a16="http://schemas.microsoft.com/office/drawing/2014/main" id="{4AAB2998-D122-D575-66AF-94F5C2AFD8EA}"/>
              </a:ext>
            </a:extLst>
          </p:cNvPr>
          <p:cNvPicPr>
            <a:picLocks noChangeAspect="1"/>
          </p:cNvPicPr>
          <p:nvPr/>
        </p:nvPicPr>
        <p:blipFill>
          <a:blip r:embed="rId3"/>
          <a:stretch>
            <a:fillRect/>
          </a:stretch>
        </p:blipFill>
        <p:spPr>
          <a:xfrm>
            <a:off x="3305927" y="8212444"/>
            <a:ext cx="835321" cy="1033813"/>
          </a:xfrm>
          <a:prstGeom prst="rect">
            <a:avLst/>
          </a:prstGeom>
        </p:spPr>
      </p:pic>
      <p:pic>
        <p:nvPicPr>
          <p:cNvPr id="5" name="Picture 4" descr="A blue pill in a circle with a arrow&#10;&#10;Description automatically generated">
            <a:extLst>
              <a:ext uri="{FF2B5EF4-FFF2-40B4-BE49-F238E27FC236}">
                <a16:creationId xmlns:a16="http://schemas.microsoft.com/office/drawing/2014/main" id="{06A5A531-AF35-620C-4980-C98244C721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8222" y="2594692"/>
            <a:ext cx="1050740" cy="1115071"/>
          </a:xfrm>
          <a:prstGeom prst="rect">
            <a:avLst/>
          </a:prstGeom>
        </p:spPr>
      </p:pic>
      <p:sp>
        <p:nvSpPr>
          <p:cNvPr id="8" name="Title 3">
            <a:extLst>
              <a:ext uri="{FF2B5EF4-FFF2-40B4-BE49-F238E27FC236}">
                <a16:creationId xmlns:a16="http://schemas.microsoft.com/office/drawing/2014/main" id="{D7B204AC-6182-7703-7261-0347DAE230E3}"/>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1960513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DA62769-A3AC-3313-B458-3C864AF1E492}"/>
              </a:ext>
            </a:extLst>
          </p:cNvPr>
          <p:cNvSpPr/>
          <p:nvPr/>
        </p:nvSpPr>
        <p:spPr>
          <a:xfrm>
            <a:off x="0" y="0"/>
            <a:ext cx="7429500" cy="1548686"/>
          </a:xfrm>
          <a:prstGeom prst="rect">
            <a:avLst/>
          </a:prstGeom>
          <a:solidFill>
            <a:srgbClr val="02B5D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122E37B0-DC1F-AFBB-CB7D-D15B14EA366C}"/>
              </a:ext>
            </a:extLst>
          </p:cNvPr>
          <p:cNvSpPr>
            <a:spLocks noGrp="1"/>
          </p:cNvSpPr>
          <p:nvPr>
            <p:ph idx="10"/>
          </p:nvPr>
        </p:nvSpPr>
        <p:spPr>
          <a:xfrm>
            <a:off x="559455" y="2138318"/>
            <a:ext cx="6309285" cy="7447995"/>
          </a:xfrm>
        </p:spPr>
        <p:txBody>
          <a:bodyPr>
            <a:normAutofit/>
          </a:bodyPr>
          <a:lstStyle/>
          <a:p>
            <a:pPr marL="342900" indent="-342900">
              <a:lnSpc>
                <a:spcPct val="100000"/>
              </a:lnSpc>
              <a:spcBef>
                <a:spcPts val="600"/>
              </a:spcBef>
              <a:spcAft>
                <a:spcPts val="600"/>
              </a:spcAft>
              <a:buFont typeface="Arial" panose="020B0604020202020204" pitchFamily="34" charset="0"/>
              <a:buChar char="•"/>
            </a:pPr>
            <a:r>
              <a:rPr lang="en-US" sz="2400" dirty="0"/>
              <a:t>TDF 300 mg/FTC 200 mg or TDF 300 mg/ 3TC 300 mg pill</a:t>
            </a:r>
          </a:p>
          <a:p>
            <a:pPr marL="342900" indent="-342900">
              <a:lnSpc>
                <a:spcPct val="100000"/>
              </a:lnSpc>
              <a:spcBef>
                <a:spcPts val="600"/>
              </a:spcBef>
              <a:spcAft>
                <a:spcPts val="600"/>
              </a:spcAft>
              <a:buFont typeface="Arial" panose="020B0604020202020204" pitchFamily="34" charset="0"/>
              <a:buChar char="•"/>
            </a:pPr>
            <a:r>
              <a:rPr lang="en-US" sz="2400" dirty="0"/>
              <a:t>Take as one pill daily​</a:t>
            </a:r>
          </a:p>
          <a:p>
            <a:pPr marL="342900" indent="-342900">
              <a:lnSpc>
                <a:spcPct val="100000"/>
              </a:lnSpc>
              <a:spcBef>
                <a:spcPts val="600"/>
              </a:spcBef>
              <a:spcAft>
                <a:spcPts val="600"/>
              </a:spcAft>
              <a:buFont typeface="Arial" panose="020B0604020202020204" pitchFamily="34" charset="0"/>
              <a:buChar char="•"/>
            </a:pPr>
            <a:r>
              <a:rPr lang="en-US" sz="2400" dirty="0"/>
              <a:t>Short-acting​</a:t>
            </a:r>
          </a:p>
          <a:p>
            <a:pPr marL="342900" indent="-342900">
              <a:lnSpc>
                <a:spcPct val="100000"/>
              </a:lnSpc>
              <a:spcBef>
                <a:spcPts val="600"/>
              </a:spcBef>
              <a:spcAft>
                <a:spcPts val="600"/>
              </a:spcAft>
              <a:buFont typeface="Arial" panose="020B0604020202020204" pitchFamily="34" charset="0"/>
              <a:buChar char="•"/>
            </a:pPr>
            <a:r>
              <a:rPr lang="en-US" sz="2400" dirty="0"/>
              <a:t>For everyone at substantial risk ​</a:t>
            </a:r>
          </a:p>
          <a:p>
            <a:pPr marL="342900" indent="-342900">
              <a:lnSpc>
                <a:spcPct val="100000"/>
              </a:lnSpc>
              <a:spcBef>
                <a:spcPts val="600"/>
              </a:spcBef>
              <a:spcAft>
                <a:spcPts val="600"/>
              </a:spcAft>
              <a:buFont typeface="Arial" panose="020B0604020202020204" pitchFamily="34" charset="0"/>
              <a:buChar char="•"/>
            </a:pPr>
            <a:r>
              <a:rPr lang="en-US" sz="2400" dirty="0"/>
              <a:t>&gt;95% efficacy ​to prevent HIV infection</a:t>
            </a:r>
          </a:p>
          <a:p>
            <a:pPr marL="342900" indent="-342900">
              <a:lnSpc>
                <a:spcPct val="100000"/>
              </a:lnSpc>
              <a:spcBef>
                <a:spcPts val="600"/>
              </a:spcBef>
              <a:spcAft>
                <a:spcPts val="600"/>
              </a:spcAft>
              <a:buFont typeface="Arial" panose="020B0604020202020204" pitchFamily="34" charset="0"/>
              <a:buChar char="•"/>
            </a:pPr>
            <a:r>
              <a:rPr lang="en-US" sz="2400" dirty="0"/>
              <a:t>Common side effects: short-term gastrointestinal symptoms​</a:t>
            </a:r>
          </a:p>
          <a:p>
            <a:pPr marL="342900" indent="-342900">
              <a:lnSpc>
                <a:spcPct val="100000"/>
              </a:lnSpc>
              <a:spcBef>
                <a:spcPts val="600"/>
              </a:spcBef>
              <a:spcAft>
                <a:spcPts val="600"/>
              </a:spcAft>
              <a:buFont typeface="Arial" panose="020B0604020202020204" pitchFamily="34" charset="0"/>
              <a:buChar char="•"/>
            </a:pPr>
            <a:r>
              <a:rPr lang="en-US" sz="2400" dirty="0"/>
              <a:t>Follow-up every 3 months for HIV testing​</a:t>
            </a:r>
          </a:p>
        </p:txBody>
      </p:sp>
      <p:sp>
        <p:nvSpPr>
          <p:cNvPr id="3" name="Text Placeholder 2">
            <a:extLst>
              <a:ext uri="{FF2B5EF4-FFF2-40B4-BE49-F238E27FC236}">
                <a16:creationId xmlns:a16="http://schemas.microsoft.com/office/drawing/2014/main" id="{139D45DA-4AAC-FE57-C793-07A70896C9E7}"/>
              </a:ext>
            </a:extLst>
          </p:cNvPr>
          <p:cNvSpPr>
            <a:spLocks noGrp="1"/>
          </p:cNvSpPr>
          <p:nvPr>
            <p:ph type="body" sz="quarter" idx="15"/>
          </p:nvPr>
        </p:nvSpPr>
        <p:spPr>
          <a:xfrm>
            <a:off x="274322" y="324702"/>
            <a:ext cx="6307980" cy="1091099"/>
          </a:xfrm>
        </p:spPr>
        <p:txBody>
          <a:bodyPr/>
          <a:lstStyle/>
          <a:p>
            <a:pPr>
              <a:lnSpc>
                <a:spcPct val="100000"/>
              </a:lnSpc>
              <a:spcBef>
                <a:spcPts val="0"/>
              </a:spcBef>
            </a:pPr>
            <a:r>
              <a:rPr lang="en-US" dirty="0">
                <a:solidFill>
                  <a:schemeClr val="bg1"/>
                </a:solidFill>
              </a:rPr>
              <a:t>Oral Daily PrEP​</a:t>
            </a:r>
          </a:p>
          <a:p>
            <a:pPr>
              <a:lnSpc>
                <a:spcPct val="100000"/>
              </a:lnSpc>
              <a:spcBef>
                <a:spcPts val="0"/>
              </a:spcBef>
            </a:pPr>
            <a:r>
              <a:rPr lang="en-US" b="0" dirty="0">
                <a:solidFill>
                  <a:schemeClr val="bg1"/>
                </a:solidFill>
              </a:rPr>
              <a:t>Key Information</a:t>
            </a:r>
          </a:p>
        </p:txBody>
      </p:sp>
      <p:sp>
        <p:nvSpPr>
          <p:cNvPr id="13" name="TextBox 12">
            <a:extLst>
              <a:ext uri="{FF2B5EF4-FFF2-40B4-BE49-F238E27FC236}">
                <a16:creationId xmlns:a16="http://schemas.microsoft.com/office/drawing/2014/main" id="{1D8AF0A5-C453-9B91-EEB7-BB680F0948E7}"/>
              </a:ext>
            </a:extLst>
          </p:cNvPr>
          <p:cNvSpPr txBox="1"/>
          <p:nvPr/>
        </p:nvSpPr>
        <p:spPr>
          <a:xfrm>
            <a:off x="360218" y="9046245"/>
            <a:ext cx="3016155" cy="553998"/>
          </a:xfrm>
          <a:prstGeom prst="rect">
            <a:avLst/>
          </a:prstGeom>
          <a:noFill/>
        </p:spPr>
        <p:txBody>
          <a:bodyPr wrap="square" rtlCol="0">
            <a:spAutoFit/>
          </a:bodyPr>
          <a:lstStyle>
            <a:defPPr>
              <a:defRPr lang="en-US"/>
            </a:defPPr>
            <a:lvl1pPr>
              <a:defRPr sz="1000">
                <a:solidFill>
                  <a:schemeClr val="tx1">
                    <a:lumMod val="50000"/>
                  </a:schemeClr>
                </a:solidFill>
              </a:defRPr>
            </a:lvl1pPr>
          </a:lstStyle>
          <a:p>
            <a:r>
              <a:rPr lang="en-US" dirty="0"/>
              <a:t>TDF = tenofovir disoproxil fumarate</a:t>
            </a:r>
          </a:p>
          <a:p>
            <a:r>
              <a:rPr lang="en-US" dirty="0"/>
              <a:t>FTC = emtricitabine</a:t>
            </a:r>
          </a:p>
          <a:p>
            <a:r>
              <a:rPr lang="en-US" dirty="0"/>
              <a:t>3TC = lamivudine</a:t>
            </a:r>
          </a:p>
        </p:txBody>
      </p:sp>
      <p:pic>
        <p:nvPicPr>
          <p:cNvPr id="7" name="Picture 6" descr="A blue pill in a circle with a arrow&#10;&#10;Description automatically generated">
            <a:extLst>
              <a:ext uri="{FF2B5EF4-FFF2-40B4-BE49-F238E27FC236}">
                <a16:creationId xmlns:a16="http://schemas.microsoft.com/office/drawing/2014/main" id="{A0FB4F0C-DC18-8DD2-6D44-B210D15357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6932" y="216807"/>
            <a:ext cx="1050740" cy="1115071"/>
          </a:xfrm>
          <a:prstGeom prst="rect">
            <a:avLst/>
          </a:prstGeom>
        </p:spPr>
      </p:pic>
      <p:sp>
        <p:nvSpPr>
          <p:cNvPr id="9" name="Title 3">
            <a:extLst>
              <a:ext uri="{FF2B5EF4-FFF2-40B4-BE49-F238E27FC236}">
                <a16:creationId xmlns:a16="http://schemas.microsoft.com/office/drawing/2014/main" id="{8597C629-5BC1-FF94-2521-B6756776B7B2}"/>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248084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DA62769-A3AC-3313-B458-3C864AF1E492}"/>
              </a:ext>
            </a:extLst>
          </p:cNvPr>
          <p:cNvSpPr/>
          <p:nvPr/>
        </p:nvSpPr>
        <p:spPr>
          <a:xfrm>
            <a:off x="0" y="0"/>
            <a:ext cx="7429500" cy="154868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122E37B0-DC1F-AFBB-CB7D-D15B14EA366C}"/>
              </a:ext>
            </a:extLst>
          </p:cNvPr>
          <p:cNvSpPr>
            <a:spLocks noGrp="1"/>
          </p:cNvSpPr>
          <p:nvPr>
            <p:ph idx="10"/>
          </p:nvPr>
        </p:nvSpPr>
        <p:spPr>
          <a:xfrm>
            <a:off x="559455" y="2138318"/>
            <a:ext cx="6365321" cy="7447995"/>
          </a:xfrm>
        </p:spPr>
        <p:txBody>
          <a:bodyPr>
            <a:normAutofit lnSpcReduction="10000"/>
          </a:bodyPr>
          <a:lstStyle/>
          <a:p>
            <a:pPr marL="342900" indent="-342900">
              <a:lnSpc>
                <a:spcPct val="110000"/>
              </a:lnSpc>
              <a:spcBef>
                <a:spcPts val="600"/>
              </a:spcBef>
              <a:spcAft>
                <a:spcPts val="600"/>
              </a:spcAft>
              <a:buFont typeface="Arial" panose="020B0604020202020204" pitchFamily="34" charset="0"/>
              <a:buChar char="•"/>
            </a:pPr>
            <a:r>
              <a:rPr lang="en-US" sz="2400" dirty="0"/>
              <a:t>TDF 300 mg/FTC 200 mg pill</a:t>
            </a:r>
          </a:p>
          <a:p>
            <a:pPr marL="342900" indent="-342900">
              <a:lnSpc>
                <a:spcPct val="110000"/>
              </a:lnSpc>
              <a:spcBef>
                <a:spcPts val="600"/>
              </a:spcBef>
              <a:spcAft>
                <a:spcPts val="600"/>
              </a:spcAft>
              <a:buFont typeface="Arial" panose="020B0604020202020204" pitchFamily="34" charset="0"/>
              <a:buChar char="•"/>
            </a:pPr>
            <a:r>
              <a:rPr lang="en-US" sz="2400" dirty="0"/>
              <a:t>Taken as needed pre- and post- sexual exposure</a:t>
            </a:r>
          </a:p>
          <a:p>
            <a:pPr marL="1531643" lvl="1" indent="-457200">
              <a:lnSpc>
                <a:spcPct val="110000"/>
              </a:lnSpc>
              <a:spcBef>
                <a:spcPts val="0"/>
              </a:spcBef>
              <a:spcAft>
                <a:spcPts val="600"/>
              </a:spcAft>
            </a:pPr>
            <a:r>
              <a:rPr lang="en-US" sz="2400" dirty="0">
                <a:solidFill>
                  <a:srgbClr val="000000"/>
                </a:solidFill>
              </a:rPr>
              <a:t>Pre: 2 pills 2-24 hours before sex​</a:t>
            </a:r>
          </a:p>
          <a:p>
            <a:pPr marL="1531643" lvl="1" indent="-457200">
              <a:lnSpc>
                <a:spcPct val="110000"/>
              </a:lnSpc>
              <a:spcBef>
                <a:spcPts val="0"/>
              </a:spcBef>
              <a:spcAft>
                <a:spcPts val="600"/>
              </a:spcAft>
            </a:pPr>
            <a:r>
              <a:rPr lang="en-US" sz="2400" dirty="0">
                <a:solidFill>
                  <a:srgbClr val="000000"/>
                </a:solidFill>
              </a:rPr>
              <a:t>Post: 1 pill daily until 2 days after last sexual exposure​</a:t>
            </a:r>
          </a:p>
          <a:p>
            <a:pPr marL="342900" indent="-342900">
              <a:lnSpc>
                <a:spcPct val="110000"/>
              </a:lnSpc>
              <a:spcBef>
                <a:spcPts val="600"/>
              </a:spcBef>
              <a:spcAft>
                <a:spcPts val="600"/>
              </a:spcAft>
              <a:buFont typeface="Arial" panose="020B0604020202020204" pitchFamily="34" charset="0"/>
              <a:buChar char="•"/>
            </a:pPr>
            <a:r>
              <a:rPr lang="en-US" sz="2400" dirty="0"/>
              <a:t>Short-acting​</a:t>
            </a:r>
          </a:p>
          <a:p>
            <a:pPr marL="342900" indent="-342900">
              <a:lnSpc>
                <a:spcPct val="110000"/>
              </a:lnSpc>
              <a:spcBef>
                <a:spcPts val="600"/>
              </a:spcBef>
              <a:spcAft>
                <a:spcPts val="600"/>
              </a:spcAft>
              <a:buFont typeface="Arial" panose="020B0604020202020204" pitchFamily="34" charset="0"/>
              <a:buChar char="•"/>
            </a:pPr>
            <a:r>
              <a:rPr lang="en-US" sz="2400" dirty="0"/>
              <a:t>For men (male sex at birth) and sexual exposure only​</a:t>
            </a:r>
          </a:p>
          <a:p>
            <a:pPr marL="1531643" lvl="1" indent="-457200">
              <a:lnSpc>
                <a:spcPct val="120000"/>
              </a:lnSpc>
              <a:spcBef>
                <a:spcPts val="0"/>
              </a:spcBef>
              <a:spcAft>
                <a:spcPts val="600"/>
              </a:spcAft>
            </a:pPr>
            <a:r>
              <a:rPr lang="en-US" sz="2400" dirty="0">
                <a:solidFill>
                  <a:srgbClr val="000000"/>
                </a:solidFill>
              </a:rPr>
              <a:t>Unless taking estradiol-based hormones, such as for gender-affirming hormone therapy​ </a:t>
            </a:r>
          </a:p>
          <a:p>
            <a:pPr marL="342900" indent="-342900">
              <a:lnSpc>
                <a:spcPct val="110000"/>
              </a:lnSpc>
              <a:spcBef>
                <a:spcPts val="600"/>
              </a:spcBef>
              <a:spcAft>
                <a:spcPts val="600"/>
              </a:spcAft>
              <a:buFont typeface="Arial" panose="020B0604020202020204" pitchFamily="34" charset="0"/>
              <a:buChar char="•"/>
            </a:pPr>
            <a:r>
              <a:rPr lang="en-US" sz="2400" dirty="0"/>
              <a:t>&gt;95% efficacy ​to prevent HIV infection</a:t>
            </a:r>
          </a:p>
          <a:p>
            <a:pPr marL="342900" indent="-342900">
              <a:lnSpc>
                <a:spcPct val="100000"/>
              </a:lnSpc>
              <a:spcBef>
                <a:spcPts val="600"/>
              </a:spcBef>
              <a:spcAft>
                <a:spcPts val="600"/>
              </a:spcAft>
              <a:buFont typeface="Arial" panose="020B0604020202020204" pitchFamily="34" charset="0"/>
              <a:buChar char="•"/>
            </a:pPr>
            <a:r>
              <a:rPr lang="en-US" sz="2400" dirty="0"/>
              <a:t>Common side effects: short-term gastrointestinal symptoms​</a:t>
            </a:r>
          </a:p>
          <a:p>
            <a:pPr marL="342900" indent="-342900">
              <a:lnSpc>
                <a:spcPct val="110000"/>
              </a:lnSpc>
              <a:spcBef>
                <a:spcPts val="600"/>
              </a:spcBef>
              <a:spcAft>
                <a:spcPts val="600"/>
              </a:spcAft>
              <a:buFont typeface="Arial" panose="020B0604020202020204" pitchFamily="34" charset="0"/>
              <a:buChar char="•"/>
            </a:pPr>
            <a:r>
              <a:rPr lang="en-US" sz="2400" dirty="0"/>
              <a:t>Follow-up every 3 months for HIV testing​</a:t>
            </a:r>
          </a:p>
        </p:txBody>
      </p:sp>
      <p:sp>
        <p:nvSpPr>
          <p:cNvPr id="3" name="Text Placeholder 2">
            <a:extLst>
              <a:ext uri="{FF2B5EF4-FFF2-40B4-BE49-F238E27FC236}">
                <a16:creationId xmlns:a16="http://schemas.microsoft.com/office/drawing/2014/main" id="{139D45DA-4AAC-FE57-C793-07A70896C9E7}"/>
              </a:ext>
            </a:extLst>
          </p:cNvPr>
          <p:cNvSpPr>
            <a:spLocks noGrp="1"/>
          </p:cNvSpPr>
          <p:nvPr>
            <p:ph type="body" sz="quarter" idx="15"/>
          </p:nvPr>
        </p:nvSpPr>
        <p:spPr>
          <a:xfrm>
            <a:off x="308398" y="348185"/>
            <a:ext cx="6307980" cy="976594"/>
          </a:xfrm>
        </p:spPr>
        <p:txBody>
          <a:bodyPr/>
          <a:lstStyle/>
          <a:p>
            <a:pPr>
              <a:lnSpc>
                <a:spcPct val="100000"/>
              </a:lnSpc>
              <a:spcBef>
                <a:spcPts val="0"/>
              </a:spcBef>
            </a:pPr>
            <a:r>
              <a:rPr lang="en-US" dirty="0">
                <a:solidFill>
                  <a:schemeClr val="bg1"/>
                </a:solidFill>
              </a:rPr>
              <a:t>Oral ED-PrEP​</a:t>
            </a:r>
          </a:p>
          <a:p>
            <a:pPr>
              <a:lnSpc>
                <a:spcPct val="100000"/>
              </a:lnSpc>
              <a:spcBef>
                <a:spcPts val="0"/>
              </a:spcBef>
            </a:pPr>
            <a:r>
              <a:rPr lang="en-US" b="0" dirty="0">
                <a:solidFill>
                  <a:schemeClr val="bg1"/>
                </a:solidFill>
              </a:rPr>
              <a:t>Key Information</a:t>
            </a:r>
          </a:p>
          <a:p>
            <a:pPr>
              <a:lnSpc>
                <a:spcPct val="100000"/>
              </a:lnSpc>
              <a:spcBef>
                <a:spcPts val="0"/>
              </a:spcBef>
            </a:pPr>
            <a:endParaRPr lang="en-US" dirty="0">
              <a:solidFill>
                <a:schemeClr val="bg1"/>
              </a:solidFill>
            </a:endParaRPr>
          </a:p>
        </p:txBody>
      </p:sp>
      <p:grpSp>
        <p:nvGrpSpPr>
          <p:cNvPr id="13" name="Graphic 22">
            <a:extLst>
              <a:ext uri="{FF2B5EF4-FFF2-40B4-BE49-F238E27FC236}">
                <a16:creationId xmlns:a16="http://schemas.microsoft.com/office/drawing/2014/main" id="{37DF035A-261F-BF39-B852-ACE1DE21427C}"/>
              </a:ext>
            </a:extLst>
          </p:cNvPr>
          <p:cNvGrpSpPr/>
          <p:nvPr/>
        </p:nvGrpSpPr>
        <p:grpSpPr>
          <a:xfrm>
            <a:off x="5906343" y="257538"/>
            <a:ext cx="1018433" cy="1157887"/>
            <a:chOff x="2784776" y="-622825"/>
            <a:chExt cx="4617005" cy="5249211"/>
          </a:xfrm>
        </p:grpSpPr>
        <p:grpSp>
          <p:nvGrpSpPr>
            <p:cNvPr id="14" name="Graphic 22">
              <a:extLst>
                <a:ext uri="{FF2B5EF4-FFF2-40B4-BE49-F238E27FC236}">
                  <a16:creationId xmlns:a16="http://schemas.microsoft.com/office/drawing/2014/main" id="{091C27A0-925F-FDD7-E01E-E29394A0DC83}"/>
                </a:ext>
              </a:extLst>
            </p:cNvPr>
            <p:cNvGrpSpPr/>
            <p:nvPr/>
          </p:nvGrpSpPr>
          <p:grpSpPr>
            <a:xfrm>
              <a:off x="2784776" y="-622825"/>
              <a:ext cx="3123858" cy="4191928"/>
              <a:chOff x="2784776" y="-622825"/>
              <a:chExt cx="3123858" cy="4191928"/>
            </a:xfrm>
          </p:grpSpPr>
          <p:sp>
            <p:nvSpPr>
              <p:cNvPr id="22" name="Freeform 21">
                <a:extLst>
                  <a:ext uri="{FF2B5EF4-FFF2-40B4-BE49-F238E27FC236}">
                    <a16:creationId xmlns:a16="http://schemas.microsoft.com/office/drawing/2014/main" id="{16400DA9-4EB3-65CF-E823-82352E06ECEA}"/>
                  </a:ext>
                </a:extLst>
              </p:cNvPr>
              <p:cNvSpPr/>
              <p:nvPr/>
            </p:nvSpPr>
            <p:spPr>
              <a:xfrm>
                <a:off x="2784776" y="-622825"/>
                <a:ext cx="3123858" cy="4191928"/>
              </a:xfrm>
              <a:custGeom>
                <a:avLst/>
                <a:gdLst>
                  <a:gd name="connsiteX0" fmla="*/ 2476393 w 3123858"/>
                  <a:gd name="connsiteY0" fmla="*/ 301899 h 4191928"/>
                  <a:gd name="connsiteX1" fmla="*/ 2821960 w 3123858"/>
                  <a:gd name="connsiteY1" fmla="*/ 1365968 h 4191928"/>
                  <a:gd name="connsiteX2" fmla="*/ 1711535 w 3123858"/>
                  <a:gd name="connsiteY2" fmla="*/ 3544463 h 4191928"/>
                  <a:gd name="connsiteX3" fmla="*/ 647466 w 3123858"/>
                  <a:gd name="connsiteY3" fmla="*/ 3890030 h 4191928"/>
                  <a:gd name="connsiteX4" fmla="*/ 647466 w 3123858"/>
                  <a:gd name="connsiteY4" fmla="*/ 3890030 h 4191928"/>
                  <a:gd name="connsiteX5" fmla="*/ 301899 w 3123858"/>
                  <a:gd name="connsiteY5" fmla="*/ 2825960 h 4191928"/>
                  <a:gd name="connsiteX6" fmla="*/ 1412323 w 3123858"/>
                  <a:gd name="connsiteY6" fmla="*/ 647466 h 4191928"/>
                  <a:gd name="connsiteX7" fmla="*/ 2476393 w 3123858"/>
                  <a:gd name="connsiteY7" fmla="*/ 301899 h 4191928"/>
                  <a:gd name="connsiteX8" fmla="*/ 2476393 w 3123858"/>
                  <a:gd name="connsiteY8" fmla="*/ 301899 h 4191928"/>
                  <a:gd name="connsiteX9" fmla="*/ 2574373 w 3123858"/>
                  <a:gd name="connsiteY9" fmla="*/ 109684 h 4191928"/>
                  <a:gd name="connsiteX10" fmla="*/ 1220109 w 3123858"/>
                  <a:gd name="connsiteY10" fmla="*/ 549485 h 4191928"/>
                  <a:gd name="connsiteX11" fmla="*/ 109684 w 3123858"/>
                  <a:gd name="connsiteY11" fmla="*/ 2727980 h 4191928"/>
                  <a:gd name="connsiteX12" fmla="*/ 549485 w 3123858"/>
                  <a:gd name="connsiteY12" fmla="*/ 4082244 h 4191928"/>
                  <a:gd name="connsiteX13" fmla="*/ 1903750 w 3123858"/>
                  <a:gd name="connsiteY13" fmla="*/ 3642443 h 4191928"/>
                  <a:gd name="connsiteX14" fmla="*/ 3014174 w 3123858"/>
                  <a:gd name="connsiteY14" fmla="*/ 1463949 h 4191928"/>
                  <a:gd name="connsiteX15" fmla="*/ 2574373 w 3123858"/>
                  <a:gd name="connsiteY15" fmla="*/ 109684 h 4191928"/>
                  <a:gd name="connsiteX16" fmla="*/ 2574373 w 3123858"/>
                  <a:gd name="connsiteY16" fmla="*/ 109684 h 419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23858" h="4191928">
                    <a:moveTo>
                      <a:pt x="2476393" y="301899"/>
                    </a:moveTo>
                    <a:cubicBezTo>
                      <a:pt x="2864060" y="499511"/>
                      <a:pt x="3019508" y="978301"/>
                      <a:pt x="2821960" y="1365968"/>
                    </a:cubicBezTo>
                    <a:lnTo>
                      <a:pt x="1711535" y="3544463"/>
                    </a:lnTo>
                    <a:cubicBezTo>
                      <a:pt x="1513923" y="3932130"/>
                      <a:pt x="1035133" y="4087578"/>
                      <a:pt x="647466" y="3890030"/>
                    </a:cubicBezTo>
                    <a:lnTo>
                      <a:pt x="647466" y="3890030"/>
                    </a:lnTo>
                    <a:cubicBezTo>
                      <a:pt x="259798" y="3692418"/>
                      <a:pt x="104350" y="3213628"/>
                      <a:pt x="301899" y="2825960"/>
                    </a:cubicBezTo>
                    <a:lnTo>
                      <a:pt x="1412323" y="647466"/>
                    </a:lnTo>
                    <a:cubicBezTo>
                      <a:pt x="1609935" y="259798"/>
                      <a:pt x="2088725" y="104350"/>
                      <a:pt x="2476393" y="301899"/>
                    </a:cubicBezTo>
                    <a:lnTo>
                      <a:pt x="2476393" y="301899"/>
                    </a:lnTo>
                    <a:moveTo>
                      <a:pt x="2574373" y="109684"/>
                    </a:moveTo>
                    <a:cubicBezTo>
                      <a:pt x="2079772" y="-142411"/>
                      <a:pt x="1472204" y="54884"/>
                      <a:pt x="1220109" y="549485"/>
                    </a:cubicBezTo>
                    <a:lnTo>
                      <a:pt x="109684" y="2727980"/>
                    </a:lnTo>
                    <a:cubicBezTo>
                      <a:pt x="-142411" y="3222581"/>
                      <a:pt x="54884" y="3830149"/>
                      <a:pt x="549485" y="4082244"/>
                    </a:cubicBezTo>
                    <a:cubicBezTo>
                      <a:pt x="1044087" y="4334339"/>
                      <a:pt x="1651655" y="4137045"/>
                      <a:pt x="1903750" y="3642443"/>
                    </a:cubicBezTo>
                    <a:lnTo>
                      <a:pt x="3014174" y="1463949"/>
                    </a:lnTo>
                    <a:cubicBezTo>
                      <a:pt x="3266269" y="969347"/>
                      <a:pt x="3068975" y="361779"/>
                      <a:pt x="2574373" y="109684"/>
                    </a:cubicBezTo>
                    <a:lnTo>
                      <a:pt x="2574373" y="109684"/>
                    </a:lnTo>
                    <a:close/>
                  </a:path>
                </a:pathLst>
              </a:custGeom>
              <a:solidFill>
                <a:srgbClr val="FFFFFF"/>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nvGrpSpPr>
              <p:cNvPr id="23" name="Graphic 22">
                <a:extLst>
                  <a:ext uri="{FF2B5EF4-FFF2-40B4-BE49-F238E27FC236}">
                    <a16:creationId xmlns:a16="http://schemas.microsoft.com/office/drawing/2014/main" id="{57E8ABCF-1FA3-5F75-DCD5-30BD15E3DC30}"/>
                  </a:ext>
                </a:extLst>
              </p:cNvPr>
              <p:cNvGrpSpPr/>
              <p:nvPr/>
            </p:nvGrpSpPr>
            <p:grpSpPr>
              <a:xfrm>
                <a:off x="3000900" y="-406727"/>
                <a:ext cx="2691466" cy="3759732"/>
                <a:chOff x="3000900" y="-406727"/>
                <a:chExt cx="2691466" cy="3759732"/>
              </a:xfrm>
            </p:grpSpPr>
            <p:grpSp>
              <p:nvGrpSpPr>
                <p:cNvPr id="24" name="Graphic 22">
                  <a:extLst>
                    <a:ext uri="{FF2B5EF4-FFF2-40B4-BE49-F238E27FC236}">
                      <a16:creationId xmlns:a16="http://schemas.microsoft.com/office/drawing/2014/main" id="{583F1089-30F4-424D-554F-61AF842F6987}"/>
                    </a:ext>
                  </a:extLst>
                </p:cNvPr>
                <p:cNvGrpSpPr/>
                <p:nvPr/>
              </p:nvGrpSpPr>
              <p:grpSpPr>
                <a:xfrm>
                  <a:off x="3000900" y="-406727"/>
                  <a:ext cx="2691466" cy="3759732"/>
                  <a:chOff x="3000900" y="-406727"/>
                  <a:chExt cx="2691466" cy="3759732"/>
                </a:xfrm>
                <a:solidFill>
                  <a:srgbClr val="00B5DE"/>
                </a:solidFill>
              </p:grpSpPr>
              <p:sp>
                <p:nvSpPr>
                  <p:cNvPr id="26" name="Freeform 25">
                    <a:extLst>
                      <a:ext uri="{FF2B5EF4-FFF2-40B4-BE49-F238E27FC236}">
                        <a16:creationId xmlns:a16="http://schemas.microsoft.com/office/drawing/2014/main" id="{6BD834F2-E9A5-9ECC-C5B9-6AC008ECA6BF}"/>
                      </a:ext>
                    </a:extLst>
                  </p:cNvPr>
                  <p:cNvSpPr/>
                  <p:nvPr/>
                </p:nvSpPr>
                <p:spPr>
                  <a:xfrm>
                    <a:off x="3000900" y="-406727"/>
                    <a:ext cx="2557575" cy="3634434"/>
                  </a:xfrm>
                  <a:custGeom>
                    <a:avLst/>
                    <a:gdLst>
                      <a:gd name="connsiteX0" fmla="*/ 2260269 w 2557575"/>
                      <a:gd name="connsiteY0" fmla="*/ 85801 h 3634434"/>
                      <a:gd name="connsiteX1" fmla="*/ 1196199 w 2557575"/>
                      <a:gd name="connsiteY1" fmla="*/ 431368 h 3634434"/>
                      <a:gd name="connsiteX2" fmla="*/ 85774 w 2557575"/>
                      <a:gd name="connsiteY2" fmla="*/ 2609862 h 3634434"/>
                      <a:gd name="connsiteX3" fmla="*/ 362761 w 2557575"/>
                      <a:gd name="connsiteY3" fmla="*/ 3634435 h 3634434"/>
                      <a:gd name="connsiteX4" fmla="*/ 2557576 w 2557575"/>
                      <a:gd name="connsiteY4" fmla="*/ 351230 h 3634434"/>
                      <a:gd name="connsiteX5" fmla="*/ 2260269 w 2557575"/>
                      <a:gd name="connsiteY5" fmla="*/ 85864 h 3634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57575" h="3634434">
                        <a:moveTo>
                          <a:pt x="2260269" y="85801"/>
                        </a:moveTo>
                        <a:cubicBezTo>
                          <a:pt x="1872601" y="-111812"/>
                          <a:pt x="1393811" y="43700"/>
                          <a:pt x="1196199" y="431368"/>
                        </a:cubicBezTo>
                        <a:lnTo>
                          <a:pt x="85774" y="2609862"/>
                        </a:lnTo>
                        <a:cubicBezTo>
                          <a:pt x="-99709" y="2973781"/>
                          <a:pt x="26021" y="3417963"/>
                          <a:pt x="362761" y="3634435"/>
                        </a:cubicBezTo>
                        <a:lnTo>
                          <a:pt x="2557576" y="351230"/>
                        </a:lnTo>
                        <a:cubicBezTo>
                          <a:pt x="2484995" y="242074"/>
                          <a:pt x="2384792" y="149301"/>
                          <a:pt x="2260269" y="85864"/>
                        </a:cubicBezTo>
                        <a:close/>
                      </a:path>
                    </a:pathLst>
                  </a:custGeom>
                  <a:solidFill>
                    <a:srgbClr val="00B5DE"/>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7" name="Freeform 26">
                    <a:extLst>
                      <a:ext uri="{FF2B5EF4-FFF2-40B4-BE49-F238E27FC236}">
                        <a16:creationId xmlns:a16="http://schemas.microsoft.com/office/drawing/2014/main" id="{22D8E318-1F42-53EA-3A23-46E1404E4C47}"/>
                      </a:ext>
                    </a:extLst>
                  </p:cNvPr>
                  <p:cNvSpPr/>
                  <p:nvPr/>
                </p:nvSpPr>
                <p:spPr>
                  <a:xfrm>
                    <a:off x="3363725" y="-55560"/>
                    <a:ext cx="2328641" cy="3408565"/>
                  </a:xfrm>
                  <a:custGeom>
                    <a:avLst/>
                    <a:gdLst>
                      <a:gd name="connsiteX0" fmla="*/ 1132586 w 2328641"/>
                      <a:gd name="connsiteY0" fmla="*/ 2977197 h 3408565"/>
                      <a:gd name="connsiteX1" fmla="*/ 2243011 w 2328641"/>
                      <a:gd name="connsiteY1" fmla="*/ 798703 h 3408565"/>
                      <a:gd name="connsiteX2" fmla="*/ 2194814 w 2328641"/>
                      <a:gd name="connsiteY2" fmla="*/ 0 h 3408565"/>
                      <a:gd name="connsiteX3" fmla="*/ 0 w 2328641"/>
                      <a:gd name="connsiteY3" fmla="*/ 3283268 h 3408565"/>
                      <a:gd name="connsiteX4" fmla="*/ 68580 w 2328641"/>
                      <a:gd name="connsiteY4" fmla="*/ 3322765 h 3408565"/>
                      <a:gd name="connsiteX5" fmla="*/ 1132650 w 2328641"/>
                      <a:gd name="connsiteY5" fmla="*/ 2977197 h 34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8641" h="3408565">
                        <a:moveTo>
                          <a:pt x="1132586" y="2977197"/>
                        </a:moveTo>
                        <a:lnTo>
                          <a:pt x="2243011" y="798703"/>
                        </a:lnTo>
                        <a:cubicBezTo>
                          <a:pt x="2377122" y="535623"/>
                          <a:pt x="2348166" y="230696"/>
                          <a:pt x="2194814" y="0"/>
                        </a:cubicBezTo>
                        <a:lnTo>
                          <a:pt x="0" y="3283268"/>
                        </a:lnTo>
                        <a:cubicBezTo>
                          <a:pt x="21971" y="3297428"/>
                          <a:pt x="44831" y="3310636"/>
                          <a:pt x="68580" y="3322765"/>
                        </a:cubicBezTo>
                        <a:cubicBezTo>
                          <a:pt x="456248" y="3520377"/>
                          <a:pt x="935038" y="3364865"/>
                          <a:pt x="1132650" y="2977197"/>
                        </a:cubicBezTo>
                        <a:close/>
                      </a:path>
                    </a:pathLst>
                  </a:custGeom>
                  <a:solidFill>
                    <a:srgbClr val="00B5DE"/>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sp>
              <p:nvSpPr>
                <p:cNvPr id="25" name="Freeform 24">
                  <a:extLst>
                    <a:ext uri="{FF2B5EF4-FFF2-40B4-BE49-F238E27FC236}">
                      <a16:creationId xmlns:a16="http://schemas.microsoft.com/office/drawing/2014/main" id="{F92D9754-8D61-7F9E-B621-9700C56D212C}"/>
                    </a:ext>
                  </a:extLst>
                </p:cNvPr>
                <p:cNvSpPr/>
                <p:nvPr/>
              </p:nvSpPr>
              <p:spPr>
                <a:xfrm>
                  <a:off x="3363725" y="-55560"/>
                  <a:ext cx="2328641" cy="3408565"/>
                </a:xfrm>
                <a:custGeom>
                  <a:avLst/>
                  <a:gdLst>
                    <a:gd name="connsiteX0" fmla="*/ 1132586 w 2328641"/>
                    <a:gd name="connsiteY0" fmla="*/ 2977197 h 3408565"/>
                    <a:gd name="connsiteX1" fmla="*/ 2243011 w 2328641"/>
                    <a:gd name="connsiteY1" fmla="*/ 798703 h 3408565"/>
                    <a:gd name="connsiteX2" fmla="*/ 2194814 w 2328641"/>
                    <a:gd name="connsiteY2" fmla="*/ 0 h 3408565"/>
                    <a:gd name="connsiteX3" fmla="*/ 0 w 2328641"/>
                    <a:gd name="connsiteY3" fmla="*/ 3283268 h 3408565"/>
                    <a:gd name="connsiteX4" fmla="*/ 68580 w 2328641"/>
                    <a:gd name="connsiteY4" fmla="*/ 3322765 h 3408565"/>
                    <a:gd name="connsiteX5" fmla="*/ 1132650 w 2328641"/>
                    <a:gd name="connsiteY5" fmla="*/ 2977197 h 34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8641" h="3408565">
                      <a:moveTo>
                        <a:pt x="1132586" y="2977197"/>
                      </a:moveTo>
                      <a:lnTo>
                        <a:pt x="2243011" y="798703"/>
                      </a:lnTo>
                      <a:cubicBezTo>
                        <a:pt x="2377122" y="535623"/>
                        <a:pt x="2348166" y="230696"/>
                        <a:pt x="2194814" y="0"/>
                      </a:cubicBezTo>
                      <a:lnTo>
                        <a:pt x="0" y="3283268"/>
                      </a:lnTo>
                      <a:cubicBezTo>
                        <a:pt x="21971" y="3297428"/>
                        <a:pt x="44831" y="3310636"/>
                        <a:pt x="68580" y="3322765"/>
                      </a:cubicBezTo>
                      <a:cubicBezTo>
                        <a:pt x="456248" y="3520377"/>
                        <a:pt x="935038" y="3364865"/>
                        <a:pt x="1132650" y="2977197"/>
                      </a:cubicBezTo>
                      <a:close/>
                    </a:path>
                  </a:pathLst>
                </a:custGeom>
                <a:solidFill>
                  <a:srgbClr val="022169">
                    <a:alpha val="15135"/>
                  </a:srgbClr>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grpSp>
        <p:grpSp>
          <p:nvGrpSpPr>
            <p:cNvPr id="15" name="Graphic 22">
              <a:extLst>
                <a:ext uri="{FF2B5EF4-FFF2-40B4-BE49-F238E27FC236}">
                  <a16:creationId xmlns:a16="http://schemas.microsoft.com/office/drawing/2014/main" id="{EA591DE1-AAB6-B7B8-1085-88F3F4ED665A}"/>
                </a:ext>
              </a:extLst>
            </p:cNvPr>
            <p:cNvGrpSpPr/>
            <p:nvPr/>
          </p:nvGrpSpPr>
          <p:grpSpPr>
            <a:xfrm>
              <a:off x="3562072" y="988479"/>
              <a:ext cx="3839709" cy="3637906"/>
              <a:chOff x="3562072" y="988479"/>
              <a:chExt cx="3839709" cy="3637906"/>
            </a:xfrm>
          </p:grpSpPr>
          <p:sp>
            <p:nvSpPr>
              <p:cNvPr id="16" name="Freeform 15">
                <a:extLst>
                  <a:ext uri="{FF2B5EF4-FFF2-40B4-BE49-F238E27FC236}">
                    <a16:creationId xmlns:a16="http://schemas.microsoft.com/office/drawing/2014/main" id="{6A0FABB9-21B7-409B-A27B-9A3F817DAF42}"/>
                  </a:ext>
                </a:extLst>
              </p:cNvPr>
              <p:cNvSpPr/>
              <p:nvPr/>
            </p:nvSpPr>
            <p:spPr>
              <a:xfrm>
                <a:off x="3562072" y="988479"/>
                <a:ext cx="3839709" cy="3637906"/>
              </a:xfrm>
              <a:custGeom>
                <a:avLst/>
                <a:gdLst>
                  <a:gd name="connsiteX0" fmla="*/ 3424392 w 3839709"/>
                  <a:gd name="connsiteY0" fmla="*/ 480595 h 3637906"/>
                  <a:gd name="connsiteX1" fmla="*/ 3359114 w 3839709"/>
                  <a:gd name="connsiteY1" fmla="*/ 1597433 h 3637906"/>
                  <a:gd name="connsiteX2" fmla="*/ 1532156 w 3839709"/>
                  <a:gd name="connsiteY2" fmla="*/ 3222589 h 3637906"/>
                  <a:gd name="connsiteX3" fmla="*/ 415317 w 3839709"/>
                  <a:gd name="connsiteY3" fmla="*/ 3157311 h 3637906"/>
                  <a:gd name="connsiteX4" fmla="*/ 415317 w 3839709"/>
                  <a:gd name="connsiteY4" fmla="*/ 3157311 h 3637906"/>
                  <a:gd name="connsiteX5" fmla="*/ 480595 w 3839709"/>
                  <a:gd name="connsiteY5" fmla="*/ 2040473 h 3637906"/>
                  <a:gd name="connsiteX6" fmla="*/ 2307554 w 3839709"/>
                  <a:gd name="connsiteY6" fmla="*/ 415317 h 3637906"/>
                  <a:gd name="connsiteX7" fmla="*/ 3424392 w 3839709"/>
                  <a:gd name="connsiteY7" fmla="*/ 480595 h 3637906"/>
                  <a:gd name="connsiteX8" fmla="*/ 3424392 w 3839709"/>
                  <a:gd name="connsiteY8" fmla="*/ 480595 h 3637906"/>
                  <a:gd name="connsiteX9" fmla="*/ 3585619 w 3839709"/>
                  <a:gd name="connsiteY9" fmla="*/ 337212 h 3637906"/>
                  <a:gd name="connsiteX10" fmla="*/ 2164171 w 3839709"/>
                  <a:gd name="connsiteY10" fmla="*/ 254091 h 3637906"/>
                  <a:gd name="connsiteX11" fmla="*/ 337212 w 3839709"/>
                  <a:gd name="connsiteY11" fmla="*/ 1879246 h 3637906"/>
                  <a:gd name="connsiteX12" fmla="*/ 254091 w 3839709"/>
                  <a:gd name="connsiteY12" fmla="*/ 3300694 h 3637906"/>
                  <a:gd name="connsiteX13" fmla="*/ 1675538 w 3839709"/>
                  <a:gd name="connsiteY13" fmla="*/ 3383815 h 3637906"/>
                  <a:gd name="connsiteX14" fmla="*/ 3502497 w 3839709"/>
                  <a:gd name="connsiteY14" fmla="*/ 1758660 h 3637906"/>
                  <a:gd name="connsiteX15" fmla="*/ 3585619 w 3839709"/>
                  <a:gd name="connsiteY15" fmla="*/ 337212 h 3637906"/>
                  <a:gd name="connsiteX16" fmla="*/ 3585619 w 3839709"/>
                  <a:gd name="connsiteY16" fmla="*/ 337212 h 363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39709" h="3637906">
                    <a:moveTo>
                      <a:pt x="3424392" y="480595"/>
                    </a:moveTo>
                    <a:cubicBezTo>
                      <a:pt x="3713571" y="805715"/>
                      <a:pt x="3684171" y="1308254"/>
                      <a:pt x="3359114" y="1597433"/>
                    </a:cubicBezTo>
                    <a:lnTo>
                      <a:pt x="1532156" y="3222589"/>
                    </a:lnTo>
                    <a:cubicBezTo>
                      <a:pt x="1207036" y="3511768"/>
                      <a:pt x="704496" y="3482368"/>
                      <a:pt x="415317" y="3157311"/>
                    </a:cubicBezTo>
                    <a:lnTo>
                      <a:pt x="415317" y="3157311"/>
                    </a:lnTo>
                    <a:cubicBezTo>
                      <a:pt x="126139" y="2832191"/>
                      <a:pt x="155539" y="2329652"/>
                      <a:pt x="480595" y="2040473"/>
                    </a:cubicBezTo>
                    <a:lnTo>
                      <a:pt x="2307554" y="415317"/>
                    </a:lnTo>
                    <a:cubicBezTo>
                      <a:pt x="2632674" y="126138"/>
                      <a:pt x="3135213" y="155539"/>
                      <a:pt x="3424392" y="480595"/>
                    </a:cubicBezTo>
                    <a:lnTo>
                      <a:pt x="3424392" y="480595"/>
                    </a:lnTo>
                    <a:moveTo>
                      <a:pt x="3585619" y="337212"/>
                    </a:moveTo>
                    <a:cubicBezTo>
                      <a:pt x="3216620" y="-77570"/>
                      <a:pt x="2578953" y="-114908"/>
                      <a:pt x="2164171" y="254091"/>
                    </a:cubicBezTo>
                    <a:lnTo>
                      <a:pt x="337212" y="1879246"/>
                    </a:lnTo>
                    <a:cubicBezTo>
                      <a:pt x="-77570" y="2248245"/>
                      <a:pt x="-114908" y="2885912"/>
                      <a:pt x="254091" y="3300694"/>
                    </a:cubicBezTo>
                    <a:cubicBezTo>
                      <a:pt x="623089" y="3715476"/>
                      <a:pt x="1260757" y="3752814"/>
                      <a:pt x="1675538" y="3383815"/>
                    </a:cubicBezTo>
                    <a:lnTo>
                      <a:pt x="3502497" y="1758660"/>
                    </a:lnTo>
                    <a:cubicBezTo>
                      <a:pt x="3917279" y="1389662"/>
                      <a:pt x="3954617" y="751994"/>
                      <a:pt x="3585619" y="337212"/>
                    </a:cubicBezTo>
                    <a:lnTo>
                      <a:pt x="3585619" y="337212"/>
                    </a:lnTo>
                    <a:close/>
                  </a:path>
                </a:pathLst>
              </a:custGeom>
              <a:solidFill>
                <a:srgbClr val="FFFFFF"/>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nvGrpSpPr>
              <p:cNvPr id="17" name="Graphic 22">
                <a:extLst>
                  <a:ext uri="{FF2B5EF4-FFF2-40B4-BE49-F238E27FC236}">
                    <a16:creationId xmlns:a16="http://schemas.microsoft.com/office/drawing/2014/main" id="{93DD7095-DCB8-2BFB-05F1-6C64513DD623}"/>
                  </a:ext>
                </a:extLst>
              </p:cNvPr>
              <p:cNvGrpSpPr/>
              <p:nvPr/>
            </p:nvGrpSpPr>
            <p:grpSpPr>
              <a:xfrm>
                <a:off x="3778339" y="1204708"/>
                <a:ext cx="3406747" cy="3205384"/>
                <a:chOff x="3778339" y="1204708"/>
                <a:chExt cx="3406747" cy="3205384"/>
              </a:xfrm>
            </p:grpSpPr>
            <p:grpSp>
              <p:nvGrpSpPr>
                <p:cNvPr id="18" name="Graphic 22">
                  <a:extLst>
                    <a:ext uri="{FF2B5EF4-FFF2-40B4-BE49-F238E27FC236}">
                      <a16:creationId xmlns:a16="http://schemas.microsoft.com/office/drawing/2014/main" id="{8C627F36-25E0-42A7-C0F8-695C3E4488E2}"/>
                    </a:ext>
                  </a:extLst>
                </p:cNvPr>
                <p:cNvGrpSpPr/>
                <p:nvPr/>
              </p:nvGrpSpPr>
              <p:grpSpPr>
                <a:xfrm>
                  <a:off x="3778339" y="1204708"/>
                  <a:ext cx="3406747" cy="3205384"/>
                  <a:chOff x="3778339" y="1204708"/>
                  <a:chExt cx="3406747" cy="3205384"/>
                </a:xfrm>
                <a:solidFill>
                  <a:srgbClr val="00B5DE"/>
                </a:solidFill>
              </p:grpSpPr>
              <p:sp>
                <p:nvSpPr>
                  <p:cNvPr id="20" name="Freeform 19">
                    <a:extLst>
                      <a:ext uri="{FF2B5EF4-FFF2-40B4-BE49-F238E27FC236}">
                        <a16:creationId xmlns:a16="http://schemas.microsoft.com/office/drawing/2014/main" id="{F4D4CBF8-5197-7B1A-3BA2-A2B89100E5E1}"/>
                      </a:ext>
                    </a:extLst>
                  </p:cNvPr>
                  <p:cNvSpPr/>
                  <p:nvPr/>
                </p:nvSpPr>
                <p:spPr>
                  <a:xfrm>
                    <a:off x="3778339" y="1204708"/>
                    <a:ext cx="3388528" cy="2879359"/>
                  </a:xfrm>
                  <a:custGeom>
                    <a:avLst/>
                    <a:gdLst>
                      <a:gd name="connsiteX0" fmla="*/ 3208125 w 3388528"/>
                      <a:gd name="connsiteY0" fmla="*/ 264366 h 2879359"/>
                      <a:gd name="connsiteX1" fmla="*/ 2091287 w 3388528"/>
                      <a:gd name="connsiteY1" fmla="*/ 199088 h 2879359"/>
                      <a:gd name="connsiteX2" fmla="*/ 264328 w 3388528"/>
                      <a:gd name="connsiteY2" fmla="*/ 1824244 h 2879359"/>
                      <a:gd name="connsiteX3" fmla="*/ 149520 w 3388528"/>
                      <a:gd name="connsiteY3" fmla="*/ 2879359 h 2879359"/>
                      <a:gd name="connsiteX4" fmla="*/ 3388528 w 3388528"/>
                      <a:gd name="connsiteY4" fmla="*/ 619776 h 2879359"/>
                      <a:gd name="connsiteX5" fmla="*/ 3208125 w 3388528"/>
                      <a:gd name="connsiteY5" fmla="*/ 264366 h 287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528" h="2879359">
                        <a:moveTo>
                          <a:pt x="3208125" y="264366"/>
                        </a:moveTo>
                        <a:cubicBezTo>
                          <a:pt x="2918946" y="-60754"/>
                          <a:pt x="2416343" y="-90091"/>
                          <a:pt x="2091287" y="199088"/>
                        </a:cubicBezTo>
                        <a:lnTo>
                          <a:pt x="264328" y="1824244"/>
                        </a:lnTo>
                        <a:cubicBezTo>
                          <a:pt x="-40853" y="2095706"/>
                          <a:pt x="-85366" y="2555192"/>
                          <a:pt x="149520" y="2879359"/>
                        </a:cubicBezTo>
                        <a:lnTo>
                          <a:pt x="3388528" y="619776"/>
                        </a:lnTo>
                        <a:cubicBezTo>
                          <a:pt x="3360652" y="491633"/>
                          <a:pt x="3301025" y="368823"/>
                          <a:pt x="3208125" y="264366"/>
                        </a:cubicBezTo>
                        <a:close/>
                      </a:path>
                    </a:pathLst>
                  </a:custGeom>
                  <a:solidFill>
                    <a:srgbClr val="00B5DE"/>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1" name="Freeform 20">
                    <a:extLst>
                      <a:ext uri="{FF2B5EF4-FFF2-40B4-BE49-F238E27FC236}">
                        <a16:creationId xmlns:a16="http://schemas.microsoft.com/office/drawing/2014/main" id="{D8BFD620-84B3-9C8D-5890-E083FF14C410}"/>
                      </a:ext>
                    </a:extLst>
                  </p:cNvPr>
                  <p:cNvSpPr/>
                  <p:nvPr/>
                </p:nvSpPr>
                <p:spPr>
                  <a:xfrm>
                    <a:off x="3927795" y="1824420"/>
                    <a:ext cx="3257290" cy="2585672"/>
                  </a:xfrm>
                  <a:custGeom>
                    <a:avLst/>
                    <a:gdLst>
                      <a:gd name="connsiteX0" fmla="*/ 1166368 w 3257290"/>
                      <a:gd name="connsiteY0" fmla="*/ 2386647 h 2585672"/>
                      <a:gd name="connsiteX1" fmla="*/ 2993327 w 3257290"/>
                      <a:gd name="connsiteY1" fmla="*/ 761492 h 2585672"/>
                      <a:gd name="connsiteX2" fmla="*/ 3239008 w 3257290"/>
                      <a:gd name="connsiteY2" fmla="*/ 0 h 2585672"/>
                      <a:gd name="connsiteX3" fmla="*/ 0 w 3257290"/>
                      <a:gd name="connsiteY3" fmla="*/ 2259584 h 2585672"/>
                      <a:gd name="connsiteX4" fmla="*/ 49530 w 3257290"/>
                      <a:gd name="connsiteY4" fmla="*/ 2321306 h 2585672"/>
                      <a:gd name="connsiteX5" fmla="*/ 1166368 w 3257290"/>
                      <a:gd name="connsiteY5" fmla="*/ 2386584 h 2585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7290" h="2585672">
                        <a:moveTo>
                          <a:pt x="1166368" y="2386647"/>
                        </a:moveTo>
                        <a:lnTo>
                          <a:pt x="2993327" y="761492"/>
                        </a:lnTo>
                        <a:cubicBezTo>
                          <a:pt x="3213989" y="565214"/>
                          <a:pt x="3297936" y="270701"/>
                          <a:pt x="3239008" y="0"/>
                        </a:cubicBezTo>
                        <a:lnTo>
                          <a:pt x="0" y="2259584"/>
                        </a:lnTo>
                        <a:cubicBezTo>
                          <a:pt x="15304" y="2280730"/>
                          <a:pt x="31814" y="2301367"/>
                          <a:pt x="49530" y="2321306"/>
                        </a:cubicBezTo>
                        <a:cubicBezTo>
                          <a:pt x="338709" y="2646426"/>
                          <a:pt x="841312" y="2675763"/>
                          <a:pt x="1166368" y="2386584"/>
                        </a:cubicBezTo>
                        <a:close/>
                      </a:path>
                    </a:pathLst>
                  </a:custGeom>
                  <a:solidFill>
                    <a:srgbClr val="00B5DE"/>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sp>
              <p:nvSpPr>
                <p:cNvPr id="19" name="Freeform 18">
                  <a:extLst>
                    <a:ext uri="{FF2B5EF4-FFF2-40B4-BE49-F238E27FC236}">
                      <a16:creationId xmlns:a16="http://schemas.microsoft.com/office/drawing/2014/main" id="{05C8ED2D-7EFB-D1BF-C6F5-06DEAAFB0DAF}"/>
                    </a:ext>
                  </a:extLst>
                </p:cNvPr>
                <p:cNvSpPr/>
                <p:nvPr/>
              </p:nvSpPr>
              <p:spPr>
                <a:xfrm>
                  <a:off x="3927795" y="1824420"/>
                  <a:ext cx="3257290" cy="2585672"/>
                </a:xfrm>
                <a:custGeom>
                  <a:avLst/>
                  <a:gdLst>
                    <a:gd name="connsiteX0" fmla="*/ 1166368 w 3257290"/>
                    <a:gd name="connsiteY0" fmla="*/ 2386647 h 2585672"/>
                    <a:gd name="connsiteX1" fmla="*/ 2993327 w 3257290"/>
                    <a:gd name="connsiteY1" fmla="*/ 761492 h 2585672"/>
                    <a:gd name="connsiteX2" fmla="*/ 3239008 w 3257290"/>
                    <a:gd name="connsiteY2" fmla="*/ 0 h 2585672"/>
                    <a:gd name="connsiteX3" fmla="*/ 0 w 3257290"/>
                    <a:gd name="connsiteY3" fmla="*/ 2259584 h 2585672"/>
                    <a:gd name="connsiteX4" fmla="*/ 49530 w 3257290"/>
                    <a:gd name="connsiteY4" fmla="*/ 2321306 h 2585672"/>
                    <a:gd name="connsiteX5" fmla="*/ 1166368 w 3257290"/>
                    <a:gd name="connsiteY5" fmla="*/ 2386584 h 2585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7290" h="2585672">
                      <a:moveTo>
                        <a:pt x="1166368" y="2386647"/>
                      </a:moveTo>
                      <a:lnTo>
                        <a:pt x="2993327" y="761492"/>
                      </a:lnTo>
                      <a:cubicBezTo>
                        <a:pt x="3213989" y="565214"/>
                        <a:pt x="3297936" y="270701"/>
                        <a:pt x="3239008" y="0"/>
                      </a:cubicBezTo>
                      <a:lnTo>
                        <a:pt x="0" y="2259584"/>
                      </a:lnTo>
                      <a:cubicBezTo>
                        <a:pt x="15304" y="2280730"/>
                        <a:pt x="31814" y="2301367"/>
                        <a:pt x="49530" y="2321306"/>
                      </a:cubicBezTo>
                      <a:cubicBezTo>
                        <a:pt x="338709" y="2646426"/>
                        <a:pt x="841312" y="2675763"/>
                        <a:pt x="1166368" y="2386584"/>
                      </a:cubicBezTo>
                      <a:close/>
                    </a:path>
                  </a:pathLst>
                </a:custGeom>
                <a:solidFill>
                  <a:srgbClr val="022169">
                    <a:alpha val="14000"/>
                  </a:srgbClr>
                </a:solidFill>
                <a:ln w="635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grpSp>
      </p:grpSp>
      <p:sp>
        <p:nvSpPr>
          <p:cNvPr id="6" name="TextBox 5">
            <a:extLst>
              <a:ext uri="{FF2B5EF4-FFF2-40B4-BE49-F238E27FC236}">
                <a16:creationId xmlns:a16="http://schemas.microsoft.com/office/drawing/2014/main" id="{9A9DEB98-CC1E-9A07-AD63-6609312C2213}"/>
              </a:ext>
            </a:extLst>
          </p:cNvPr>
          <p:cNvSpPr txBox="1"/>
          <p:nvPr/>
        </p:nvSpPr>
        <p:spPr>
          <a:xfrm>
            <a:off x="308398" y="9386258"/>
            <a:ext cx="3016155" cy="400110"/>
          </a:xfrm>
          <a:prstGeom prst="rect">
            <a:avLst/>
          </a:prstGeom>
          <a:noFill/>
        </p:spPr>
        <p:txBody>
          <a:bodyPr wrap="square" rtlCol="0">
            <a:spAutoFit/>
          </a:bodyPr>
          <a:lstStyle>
            <a:defPPr>
              <a:defRPr lang="en-US"/>
            </a:defPPr>
            <a:lvl1pPr>
              <a:defRPr sz="1000">
                <a:solidFill>
                  <a:schemeClr val="tx1">
                    <a:lumMod val="50000"/>
                  </a:schemeClr>
                </a:solidFill>
              </a:defRPr>
            </a:lvl1pPr>
          </a:lstStyle>
          <a:p>
            <a:r>
              <a:rPr lang="en-US" dirty="0"/>
              <a:t>TDF = tenofovir disoproxil fumarate</a:t>
            </a:r>
          </a:p>
          <a:p>
            <a:r>
              <a:rPr lang="en-US" dirty="0"/>
              <a:t>FTC = emtricitabine</a:t>
            </a:r>
          </a:p>
        </p:txBody>
      </p:sp>
      <p:sp>
        <p:nvSpPr>
          <p:cNvPr id="9" name="Title 3">
            <a:extLst>
              <a:ext uri="{FF2B5EF4-FFF2-40B4-BE49-F238E27FC236}">
                <a16:creationId xmlns:a16="http://schemas.microsoft.com/office/drawing/2014/main" id="{7819B478-FB4C-AE37-1E4E-9A0ADF899FCF}"/>
              </a:ext>
            </a:extLst>
          </p:cNvPr>
          <p:cNvSpPr>
            <a:spLocks noGrp="1"/>
          </p:cNvSpPr>
          <p:nvPr>
            <p:ph type="title"/>
          </p:nvPr>
        </p:nvSpPr>
        <p:spPr>
          <a:xfrm>
            <a:off x="360218" y="10168172"/>
            <a:ext cx="3217373" cy="408587"/>
          </a:xfrm>
        </p:spPr>
        <p:txBody>
          <a:bodyPr/>
          <a:lstStyle/>
          <a:p>
            <a:r>
              <a:rPr lang="en-US" b="1" dirty="0"/>
              <a:t>Module 1: </a:t>
            </a:r>
            <a:r>
              <a:rPr lang="en-US" dirty="0" err="1"/>
              <a:t>PrEP</a:t>
            </a:r>
            <a:r>
              <a:rPr lang="en-US" dirty="0"/>
              <a:t> Basics</a:t>
            </a:r>
          </a:p>
        </p:txBody>
      </p:sp>
    </p:spTree>
    <p:extLst>
      <p:ext uri="{BB962C8B-B14F-4D97-AF65-F5344CB8AC3E}">
        <p14:creationId xmlns:p14="http://schemas.microsoft.com/office/powerpoint/2010/main" val="275128788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22069"/>
      </a:dk2>
      <a:lt2>
        <a:srgbClr val="DBDCDC"/>
      </a:lt2>
      <a:accent1>
        <a:srgbClr val="00B5DE"/>
      </a:accent1>
      <a:accent2>
        <a:srgbClr val="FDB913"/>
      </a:accent2>
      <a:accent3>
        <a:srgbClr val="00B8A5"/>
      </a:accent3>
      <a:accent4>
        <a:srgbClr val="F04E58"/>
      </a:accent4>
      <a:accent5>
        <a:srgbClr val="975CA5"/>
      </a:accent5>
      <a:accent6>
        <a:srgbClr val="70AD47"/>
      </a:accent6>
      <a:hlink>
        <a:srgbClr val="0071CE"/>
      </a:hlink>
      <a:folHlink>
        <a:srgbClr val="6CACE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60DA5DD-B108-46EC-80F6-CE605E83F279}" vid="{CEE6C073-7152-4C5B-9F74-B2648328AC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NGOOnlineDocument" ma:contentTypeID="0x01010033CF86A3E53F48B7ADBBC140A8AF8FA70058D8EF7C355DAD47AA179CB555CCB98A" ma:contentTypeVersion="22" ma:contentTypeDescription="NGO Document content type" ma:contentTypeScope="" ma:versionID="d16c9c7dae74aae139d174465aad0423">
  <xsd:schema xmlns:xsd="http://www.w3.org/2001/XMLSchema" xmlns:xs="http://www.w3.org/2001/XMLSchema" xmlns:p="http://schemas.microsoft.com/office/2006/metadata/properties" xmlns:ns2="c629780e-db83-45bc-a257-7c8c4fd6b9cb" xmlns:ns3="25aaf331-8f31-426f-9963-0cfea8c3f52d" xmlns:ns4="f07fa239-8a8b-43b1-a711-120682818fa8" targetNamespace="http://schemas.microsoft.com/office/2006/metadata/properties" ma:root="true" ma:fieldsID="024a8ddaa9bc8bd4c9784debcf3632c1" ns2:_="" ns3:_="" ns4:_="">
    <xsd:import namespace="c629780e-db83-45bc-a257-7c8c4fd6b9cb"/>
    <xsd:import namespace="25aaf331-8f31-426f-9963-0cfea8c3f52d"/>
    <xsd:import namespace="f07fa239-8a8b-43b1-a711-120682818fa8"/>
    <xsd:element name="properties">
      <xsd:complexType>
        <xsd:sequence>
          <xsd:element name="documentManagement">
            <xsd:complexType>
              <xsd:all>
                <xsd:element ref="ns2:FavoriteUsers" minOccurs="0"/>
                <xsd:element ref="ns2:KeyEntities" minOccurs="0"/>
                <xsd:element ref="ns2:i9f2da93fcc74e869d070fd34a0597c4" minOccurs="0"/>
                <xsd:element ref="ns2:TaxCatchAll" minOccurs="0"/>
                <xsd:element ref="ns2:TaxCatchAllLabel" minOccurs="0"/>
                <xsd:element ref="ns2:cc92bdb0fa944447acf309642a11bf0d" minOccurs="0"/>
                <xsd:element ref="ns3:MediaServiceMetadata" minOccurs="0"/>
                <xsd:element ref="ns3:MediaServiceFastMetadata" minOccurs="0"/>
                <xsd:element ref="ns4:SharedWithUsers" minOccurs="0"/>
                <xsd:element ref="ns4:SharedWithDetails" minOccurs="0"/>
                <xsd:element ref="ns3:MediaServiceDateTaken" minOccurs="0"/>
                <xsd:element ref="ns3:MediaServiceAutoTags" minOccurs="0"/>
                <xsd:element ref="ns3:MediaServiceLocation" minOccurs="0"/>
                <xsd:element ref="ns3:MediaServiceAutoKeyPoints" minOccurs="0"/>
                <xsd:element ref="ns3:MediaServiceKeyPoints" minOccurs="0"/>
                <xsd:element ref="ns3:MediaLengthInSeconds" minOccurs="0"/>
                <xsd:element ref="ns3:MediaServiceObjectDetectorVersions" minOccurs="0"/>
                <xsd:element ref="ns3:lcf76f155ced4ddcb4097134ff3c332f" minOccurs="0"/>
                <xsd:element ref="ns3:MediaServiceOCR"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29780e-db83-45bc-a257-7c8c4fd6b9cb" elementFormDefault="qualified">
    <xsd:import namespace="http://schemas.microsoft.com/office/2006/documentManagement/types"/>
    <xsd:import namespace="http://schemas.microsoft.com/office/infopath/2007/PartnerControls"/>
    <xsd:element name="FavoriteUsers" ma:index="8" nillable="true" ma:displayName="F" ma:description="Store all users who mark this document as favorite" ma:hidden="true" ma:internalName="FavoriteUsers">
      <xsd:simpleType>
        <xsd:restriction base="dms:Text"/>
      </xsd:simpleType>
    </xsd:element>
    <xsd:element name="KeyEntities" ma:index="9" nillable="true" ma:displayName="K" ma:description="Store all entities which this document as a key" ma:hidden="true" ma:internalName="KeyEntities">
      <xsd:simpleType>
        <xsd:restriction base="dms:Text"/>
      </xsd:simpleType>
    </xsd:element>
    <xsd:element name="i9f2da93fcc74e869d070fd34a0597c4" ma:index="10" nillable="true" ma:taxonomy="true" ma:internalName="i9f2da93fcc74e869d070fd34a0597c4" ma:taxonomyFieldName="NGOOnlineDocumentType" ma:displayName="Document types" ma:fieldId="{29f2da93-fcc7-4e86-9d07-0fd34a0597c4}" ma:taxonomyMulti="true" ma:sspId="e492bf4d-7d24-4a02-9dd7-4d67ddc3dcfb" ma:termSetId="ab881ecd-e3fb-4592-9594-ea70170c21a9"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a205db0c-b838-4c53-becf-285510dc543a}" ma:internalName="TaxCatchAll" ma:showField="CatchAllData"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a205db0c-b838-4c53-becf-285510dc543a}" ma:internalName="TaxCatchAllLabel" ma:readOnly="true" ma:showField="CatchAllDataLabel"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cc92bdb0fa944447acf309642a11bf0d" ma:index="14" nillable="true" ma:taxonomy="true" ma:internalName="cc92bdb0fa944447acf309642a11bf0d" ma:taxonomyFieldName="NGOOnlineKeywords" ma:displayName="Keywords" ma:fieldId="{cc92bdb0-fa94-4447-acf3-09642a11bf0d}" ma:taxonomyMulti="true" ma:sspId="e492bf4d-7d24-4a02-9dd7-4d67ddc3dcfb" ma:termSetId="7c9b2214-6d63-47c8-ad9c-de84cf58bf6c"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5aaf331-8f31-426f-9963-0cfea8c3f52d"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Tags" ma:index="21" nillable="true" ma:displayName="Tags" ma:internalName="MediaServiceAutoTags"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LengthInSeconds" ma:index="25" nillable="true" ma:displayName="MediaLengthInSeconds" ma:hidden="true" ma:internalName="MediaLengthInSeconds" ma:readOnly="true">
      <xsd:simpleType>
        <xsd:restriction base="dms:Unknown"/>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e492bf4d-7d24-4a02-9dd7-4d67ddc3dcfb" ma:termSetId="09814cd3-568e-fe90-9814-8d621ff8fb84" ma:anchorId="fba54fb3-c3e1-fe81-a776-ca4b69148c4d" ma:open="true" ma:isKeyword="false">
      <xsd:complexType>
        <xsd:sequence>
          <xsd:element ref="pc:Terms" minOccurs="0" maxOccurs="1"/>
        </xsd:sequence>
      </xsd:complexType>
    </xsd:element>
    <xsd:element name="MediaServiceOCR" ma:index="29" nillable="true" ma:displayName="Extracted Text"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7fa239-8a8b-43b1-a711-120682818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9f2da93fcc74e869d070fd34a0597c4 xmlns="c629780e-db83-45bc-a257-7c8c4fd6b9cb">
      <Terms xmlns="http://schemas.microsoft.com/office/infopath/2007/PartnerControls"/>
    </i9f2da93fcc74e869d070fd34a0597c4>
    <FavoriteUsers xmlns="c629780e-db83-45bc-a257-7c8c4fd6b9cb" xsi:nil="true"/>
    <cc92bdb0fa944447acf309642a11bf0d xmlns="c629780e-db83-45bc-a257-7c8c4fd6b9cb">
      <Terms xmlns="http://schemas.microsoft.com/office/infopath/2007/PartnerControls"/>
    </cc92bdb0fa944447acf309642a11bf0d>
    <KeyEntities xmlns="c629780e-db83-45bc-a257-7c8c4fd6b9cb" xsi:nil="true"/>
    <TaxCatchAll xmlns="c629780e-db83-45bc-a257-7c8c4fd6b9cb" xsi:nil="true"/>
    <lcf76f155ced4ddcb4097134ff3c332f xmlns="25aaf331-8f31-426f-9963-0cfea8c3f52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DB28CB-D0F8-4E35-B970-72F686542D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29780e-db83-45bc-a257-7c8c4fd6b9cb"/>
    <ds:schemaRef ds:uri="25aaf331-8f31-426f-9963-0cfea8c3f52d"/>
    <ds:schemaRef ds:uri="f07fa239-8a8b-43b1-a711-120682818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851240-EBF2-4923-A398-D92F27D59871}">
  <ds:schemaRefs>
    <ds:schemaRef ds:uri="http://www.w3.org/XML/1998/namespace"/>
    <ds:schemaRef ds:uri="http://schemas.microsoft.com/office/infopath/2007/PartnerControls"/>
    <ds:schemaRef ds:uri="http://purl.org/dc/elements/1.1/"/>
    <ds:schemaRef ds:uri="f07fa239-8a8b-43b1-a711-120682818fa8"/>
    <ds:schemaRef ds:uri="25aaf331-8f31-426f-9963-0cfea8c3f52d"/>
    <ds:schemaRef ds:uri="c629780e-db83-45bc-a257-7c8c4fd6b9cb"/>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78FB8951-28D2-4763-83EC-590F2030F2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455</TotalTime>
  <Words>1087</Words>
  <Application>Microsoft Macintosh PowerPoint</Application>
  <PresentationFormat>Custom</PresentationFormat>
  <Paragraphs>156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Garamond</vt:lpstr>
      <vt:lpstr>Wingdings</vt:lpstr>
      <vt:lpstr>Office Theme</vt:lpstr>
      <vt:lpstr>Module 1</vt:lpstr>
      <vt:lpstr>Module 1: PrEP Basics</vt:lpstr>
      <vt:lpstr>Module 1: PrEP Basics</vt:lpstr>
      <vt:lpstr>Module 1: PrEP Basics</vt:lpstr>
      <vt:lpstr>Module 1: PrEP Basics</vt:lpstr>
      <vt:lpstr>Module 1: PrEP Basics</vt:lpstr>
      <vt:lpstr>Module 1: PrEP Basics</vt:lpstr>
      <vt:lpstr>Module 1: PrEP Basics</vt:lpstr>
      <vt:lpstr>Module 1: PrEP Basics</vt:lpstr>
      <vt:lpstr>Module 1: PrEP Basics</vt:lpstr>
      <vt:lpstr>Module 1: PrEP Basics</vt:lpstr>
      <vt:lpstr>Module 1: PrEP Basics</vt:lpstr>
      <vt:lpstr>Module 1: PrEP Basics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Joseph Stegemerten</dc:creator>
  <cp:lastModifiedBy>Cassia Wells</cp:lastModifiedBy>
  <cp:revision>1</cp:revision>
  <dcterms:created xsi:type="dcterms:W3CDTF">2020-10-19T22:00:16Z</dcterms:created>
  <dcterms:modified xsi:type="dcterms:W3CDTF">2024-01-24T15:33:07Z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0x01010033CF86A3E53F48B7ADBBC140A8AF8FA70058D8EF7C355DAD47AA179CB555CCB98A</vt:lpwstr>
  </property>
  <property fmtid="{D5CDD505-2E9C-101B-9397-08002B2CF9AE}" pid="3" name="NGOOnlineKeywords">
    <vt:lpwstr/>
  </property>
  <property fmtid="{D5CDD505-2E9C-101B-9397-08002B2CF9AE}" pid="4" name="NGOOnlineDocumentType">
    <vt:lpwstr/>
  </property>
  <property fmtid="{D5CDD505-2E9C-101B-9397-08002B2CF9AE}" pid="5" name="MediaServiceImageTags">
    <vt:lpwstr/>
  </property>
</Properties>
</file>