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257" r:id="rId2"/>
    <p:sldId id="261" r:id="rId3"/>
    <p:sldId id="602" r:id="rId4"/>
    <p:sldId id="258" r:id="rId5"/>
    <p:sldId id="603" r:id="rId6"/>
    <p:sldId id="552" r:id="rId7"/>
    <p:sldId id="553" r:id="rId8"/>
    <p:sldId id="597" r:id="rId9"/>
    <p:sldId id="551" r:id="rId10"/>
    <p:sldId id="598" r:id="rId11"/>
    <p:sldId id="555" r:id="rId12"/>
    <p:sldId id="543" r:id="rId13"/>
    <p:sldId id="546" r:id="rId14"/>
    <p:sldId id="547" r:id="rId15"/>
    <p:sldId id="601" r:id="rId16"/>
    <p:sldId id="549" r:id="rId17"/>
    <p:sldId id="604" r:id="rId18"/>
    <p:sldId id="556" r:id="rId19"/>
    <p:sldId id="260" r:id="rId20"/>
    <p:sldId id="557" r:id="rId21"/>
    <p:sldId id="25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inson, Mackenzie (CDC/DDPHSIS/CGH/DGHT)" initials="RM(" lastIdx="26" clrIdx="0">
    <p:extLst>
      <p:ext uri="{19B8F6BF-5375-455C-9EA6-DF929625EA0E}">
        <p15:presenceInfo xmlns:p15="http://schemas.microsoft.com/office/powerpoint/2012/main" userId="S::qng9@cdc.gov::817223ae-75e6-4271-ab83-f4f36a202192" providerId="AD"/>
      </p:ext>
    </p:extLst>
  </p:cmAuthor>
  <p:cmAuthor id="2" name="Jonnalagadda, Sasi (CDC/DDPHSIS/CGH/DGHT)" initials="JS(" lastIdx="16" clrIdx="1">
    <p:extLst>
      <p:ext uri="{19B8F6BF-5375-455C-9EA6-DF929625EA0E}">
        <p15:presenceInfo xmlns:p15="http://schemas.microsoft.com/office/powerpoint/2012/main" userId="S::wau4@cdc.gov::d4e9ebe0-8633-4e43-8126-35a99c0510b4" providerId="AD"/>
      </p:ext>
    </p:extLst>
  </p:cmAuthor>
  <p:cmAuthor id="3" name="Dale, Helen M. (CDC/DDPHSIS/CGH/DGHT)" initials="DHM(" lastIdx="12" clrIdx="2">
    <p:extLst>
      <p:ext uri="{19B8F6BF-5375-455C-9EA6-DF929625EA0E}">
        <p15:presenceInfo xmlns:p15="http://schemas.microsoft.com/office/powerpoint/2012/main" userId="S::FFG4@cdc.gov::06a4f379-d925-4d97-86dc-8b52117967d9" providerId="AD"/>
      </p:ext>
    </p:extLst>
  </p:cmAuthor>
  <p:cmAuthor id="4" name="Arons, Melissa (CDC/DDPHSIS/CGH/DGHT)" initials="AM(" lastIdx="15" clrIdx="3">
    <p:extLst>
      <p:ext uri="{19B8F6BF-5375-455C-9EA6-DF929625EA0E}">
        <p15:presenceInfo xmlns:p15="http://schemas.microsoft.com/office/powerpoint/2012/main" userId="S::okl0@cdc.gov::e5590c54-a9b3-4b35-a48e-99f581b85655" providerId="AD"/>
      </p:ext>
    </p:extLst>
  </p:cmAuthor>
  <p:cmAuthor id="5" name="Jennifer Favaloro" initials="JF" lastIdx="3" clrIdx="4">
    <p:extLst>
      <p:ext uri="{19B8F6BF-5375-455C-9EA6-DF929625EA0E}">
        <p15:presenceInfo xmlns:p15="http://schemas.microsoft.com/office/powerpoint/2012/main" userId="Jennifer Favaloro" providerId="None"/>
      </p:ext>
    </p:extLst>
  </p:cmAuthor>
  <p:cmAuthor id="6" name="Pasipamire, Munyaradzi (CDC/DDPHSIS/CGH/DGHT)" initials="PM(" lastIdx="16" clrIdx="5">
    <p:extLst>
      <p:ext uri="{19B8F6BF-5375-455C-9EA6-DF929625EA0E}">
        <p15:presenceInfo xmlns:p15="http://schemas.microsoft.com/office/powerpoint/2012/main" userId="S::onl0@cdc.gov::f99479b5-4a1f-4a06-9243-7144fff96a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32E63"/>
    <a:srgbClr val="5E9732"/>
    <a:srgbClr val="781D7C"/>
    <a:srgbClr val="EEE5F3"/>
    <a:srgbClr val="DCC9E5"/>
    <a:srgbClr val="C4A1D3"/>
    <a:srgbClr val="7E4797"/>
    <a:srgbClr val="B50938"/>
    <a:srgbClr val="D59F0F"/>
    <a:srgbClr val="B9AB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752A4D-1F53-4F1D-A74B-069AB861B27F}" v="263" dt="2021-12-04T09:24:54.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87" autoAdjust="0"/>
    <p:restoredTop sz="86926" autoAdjust="0"/>
  </p:normalViewPr>
  <p:slideViewPr>
    <p:cSldViewPr snapToGrid="0">
      <p:cViewPr varScale="1">
        <p:scale>
          <a:sx n="48" d="100"/>
          <a:sy n="48" d="100"/>
        </p:scale>
        <p:origin x="680" y="2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 Mackenzie (CDC/DDPHSIS/CGH/DGHT)" userId="817223ae-75e6-4271-ab83-f4f36a202192" providerId="ADAL" clId="{FA752A4D-1F53-4F1D-A74B-069AB861B27F}"/>
    <pc:docChg chg="undo custSel addSld modSld sldOrd">
      <pc:chgData name="Robinson, Mackenzie (CDC/DDPHSIS/CGH/DGHT)" userId="817223ae-75e6-4271-ab83-f4f36a202192" providerId="ADAL" clId="{FA752A4D-1F53-4F1D-A74B-069AB861B27F}" dt="2021-12-07T13:15:32.814" v="3573" actId="14100"/>
      <pc:docMkLst>
        <pc:docMk/>
      </pc:docMkLst>
      <pc:sldChg chg="addSp delSp modSp mod modTransition modAnim modNotesTx">
        <pc:chgData name="Robinson, Mackenzie (CDC/DDPHSIS/CGH/DGHT)" userId="817223ae-75e6-4271-ab83-f4f36a202192" providerId="ADAL" clId="{FA752A4D-1F53-4F1D-A74B-069AB861B27F}" dt="2021-12-04T08:29:24.357" v="3277"/>
        <pc:sldMkLst>
          <pc:docMk/>
          <pc:sldMk cId="1758864316" sldId="257"/>
        </pc:sldMkLst>
        <pc:spChg chg="mod">
          <ac:chgData name="Robinson, Mackenzie (CDC/DDPHSIS/CGH/DGHT)" userId="817223ae-75e6-4271-ab83-f4f36a202192" providerId="ADAL" clId="{FA752A4D-1F53-4F1D-A74B-069AB861B27F}" dt="2021-12-04T07:50:07.658" v="2331" actId="20577"/>
          <ac:spMkLst>
            <pc:docMk/>
            <pc:sldMk cId="1758864316" sldId="257"/>
            <ac:spMk id="5" creationId="{53619A65-6F2E-4536-98ED-6BEEA4FD8736}"/>
          </ac:spMkLst>
        </pc:spChg>
        <pc:spChg chg="del mod">
          <ac:chgData name="Robinson, Mackenzie (CDC/DDPHSIS/CGH/DGHT)" userId="817223ae-75e6-4271-ab83-f4f36a202192" providerId="ADAL" clId="{FA752A4D-1F53-4F1D-A74B-069AB861B27F}" dt="2021-12-04T07:44:26.694" v="2089" actId="478"/>
          <ac:spMkLst>
            <pc:docMk/>
            <pc:sldMk cId="1758864316" sldId="257"/>
            <ac:spMk id="6" creationId="{07596C6D-5287-4960-9366-F755645F055E}"/>
          </ac:spMkLst>
        </pc:spChg>
        <pc:spChg chg="add del mod">
          <ac:chgData name="Robinson, Mackenzie (CDC/DDPHSIS/CGH/DGHT)" userId="817223ae-75e6-4271-ab83-f4f36a202192" providerId="ADAL" clId="{FA752A4D-1F53-4F1D-A74B-069AB861B27F}" dt="2021-12-04T07:44:28.512" v="2090" actId="478"/>
          <ac:spMkLst>
            <pc:docMk/>
            <pc:sldMk cId="1758864316" sldId="257"/>
            <ac:spMk id="10" creationId="{C3AD995B-C67C-48C9-84AA-D0FC0CC17326}"/>
          </ac:spMkLst>
        </pc:spChg>
        <pc:picChg chg="add del mod">
          <ac:chgData name="Robinson, Mackenzie (CDC/DDPHSIS/CGH/DGHT)" userId="817223ae-75e6-4271-ab83-f4f36a202192" providerId="ADAL" clId="{FA752A4D-1F53-4F1D-A74B-069AB861B27F}" dt="2021-12-03T11:44:13.491" v="314"/>
          <ac:picMkLst>
            <pc:docMk/>
            <pc:sldMk cId="1758864316" sldId="257"/>
            <ac:picMk id="2" creationId="{97F8EFFB-C90D-493F-9F37-34F0B6253ABF}"/>
          </ac:picMkLst>
        </pc:picChg>
        <pc:picChg chg="mod">
          <ac:chgData name="Robinson, Mackenzie (CDC/DDPHSIS/CGH/DGHT)" userId="817223ae-75e6-4271-ab83-f4f36a202192" providerId="ADAL" clId="{FA752A4D-1F53-4F1D-A74B-069AB861B27F}" dt="2021-12-04T07:50:12.133" v="2332" actId="1076"/>
          <ac:picMkLst>
            <pc:docMk/>
            <pc:sldMk cId="1758864316" sldId="257"/>
            <ac:picMk id="3" creationId="{F53D46FC-B20C-4D0E-B25D-41F05069D9C2}"/>
          </ac:picMkLst>
        </pc:picChg>
        <pc:picChg chg="add mod">
          <ac:chgData name="Robinson, Mackenzie (CDC/DDPHSIS/CGH/DGHT)" userId="817223ae-75e6-4271-ab83-f4f36a202192" providerId="ADAL" clId="{FA752A4D-1F53-4F1D-A74B-069AB861B27F}" dt="2021-12-04T07:48:23.116" v="2240" actId="1076"/>
          <ac:picMkLst>
            <pc:docMk/>
            <pc:sldMk cId="1758864316" sldId="257"/>
            <ac:picMk id="7" creationId="{41CC281C-4947-4232-8105-6BDE9473690D}"/>
          </ac:picMkLst>
        </pc:picChg>
        <pc:picChg chg="add del mod">
          <ac:chgData name="Robinson, Mackenzie (CDC/DDPHSIS/CGH/DGHT)" userId="817223ae-75e6-4271-ab83-f4f36a202192" providerId="ADAL" clId="{FA752A4D-1F53-4F1D-A74B-069AB861B27F}" dt="2021-12-03T12:09:48.239" v="441"/>
          <ac:picMkLst>
            <pc:docMk/>
            <pc:sldMk cId="1758864316" sldId="257"/>
            <ac:picMk id="7" creationId="{B0966C0C-EDCE-4AB9-8022-4D4D15C4AA68}"/>
          </ac:picMkLst>
        </pc:picChg>
        <pc:picChg chg="add mod">
          <ac:chgData name="Robinson, Mackenzie (CDC/DDPHSIS/CGH/DGHT)" userId="817223ae-75e6-4271-ab83-f4f36a202192" providerId="ADAL" clId="{FA752A4D-1F53-4F1D-A74B-069AB861B27F}" dt="2021-12-04T07:48:20.763" v="2239" actId="1076"/>
          <ac:picMkLst>
            <pc:docMk/>
            <pc:sldMk cId="1758864316" sldId="257"/>
            <ac:picMk id="8" creationId="{59CA6030-45A5-4ED4-BAE3-479F58145AD0}"/>
          </ac:picMkLst>
        </pc:picChg>
        <pc:picChg chg="add del mod">
          <ac:chgData name="Robinson, Mackenzie (CDC/DDPHSIS/CGH/DGHT)" userId="817223ae-75e6-4271-ab83-f4f36a202192" providerId="ADAL" clId="{FA752A4D-1F53-4F1D-A74B-069AB861B27F}" dt="2021-12-03T12:20:24.792" v="445"/>
          <ac:picMkLst>
            <pc:docMk/>
            <pc:sldMk cId="1758864316" sldId="257"/>
            <ac:picMk id="8" creationId="{E8B09952-2BC4-4488-8A48-971DE0C22F2D}"/>
          </ac:picMkLst>
        </pc:picChg>
        <pc:picChg chg="add mod">
          <ac:chgData name="Robinson, Mackenzie (CDC/DDPHSIS/CGH/DGHT)" userId="817223ae-75e6-4271-ab83-f4f36a202192" providerId="ADAL" clId="{FA752A4D-1F53-4F1D-A74B-069AB861B27F}" dt="2021-12-04T07:48:25.988" v="2241" actId="1076"/>
          <ac:picMkLst>
            <pc:docMk/>
            <pc:sldMk cId="1758864316" sldId="257"/>
            <ac:picMk id="9" creationId="{12ABFA43-D95E-4A27-8156-D94A41741D41}"/>
          </ac:picMkLst>
        </pc:picChg>
        <pc:picChg chg="add del mod">
          <ac:chgData name="Robinson, Mackenzie (CDC/DDPHSIS/CGH/DGHT)" userId="817223ae-75e6-4271-ab83-f4f36a202192" providerId="ADAL" clId="{FA752A4D-1F53-4F1D-A74B-069AB861B27F}" dt="2021-12-03T12:57:54.727" v="847"/>
          <ac:picMkLst>
            <pc:docMk/>
            <pc:sldMk cId="1758864316" sldId="257"/>
            <ac:picMk id="9" creationId="{2A68F315-DB28-46F6-8B3D-F5019B5823B3}"/>
          </ac:picMkLst>
        </pc:picChg>
        <pc:picChg chg="add del mod">
          <ac:chgData name="Robinson, Mackenzie (CDC/DDPHSIS/CGH/DGHT)" userId="817223ae-75e6-4271-ab83-f4f36a202192" providerId="ADAL" clId="{FA752A4D-1F53-4F1D-A74B-069AB861B27F}" dt="2021-12-04T08:29:02.471" v="3276"/>
          <ac:picMkLst>
            <pc:docMk/>
            <pc:sldMk cId="1758864316" sldId="257"/>
            <ac:picMk id="11" creationId="{6C1A9B7F-96A0-4F66-9A01-BD3106A00C15}"/>
          </ac:picMkLst>
        </pc:picChg>
        <pc:picChg chg="add mod">
          <ac:chgData name="Robinson, Mackenzie (CDC/DDPHSIS/CGH/DGHT)" userId="817223ae-75e6-4271-ab83-f4f36a202192" providerId="ADAL" clId="{FA752A4D-1F53-4F1D-A74B-069AB861B27F}" dt="2021-12-04T08:29:24.357" v="3277"/>
          <ac:picMkLst>
            <pc:docMk/>
            <pc:sldMk cId="1758864316" sldId="257"/>
            <ac:picMk id="12" creationId="{2A43BD15-F6D4-42FE-B3A8-8BE13B5A7AAE}"/>
          </ac:picMkLst>
        </pc:picChg>
      </pc:sldChg>
      <pc:sldChg chg="addSp delSp modSp modTransition modAnim modNotesTx">
        <pc:chgData name="Robinson, Mackenzie (CDC/DDPHSIS/CGH/DGHT)" userId="817223ae-75e6-4271-ab83-f4f36a202192" providerId="ADAL" clId="{FA752A4D-1F53-4F1D-A74B-069AB861B27F}" dt="2021-12-04T08:41:06.827" v="3361"/>
        <pc:sldMkLst>
          <pc:docMk/>
          <pc:sldMk cId="2848723980" sldId="258"/>
        </pc:sldMkLst>
        <pc:picChg chg="add del mod">
          <ac:chgData name="Robinson, Mackenzie (CDC/DDPHSIS/CGH/DGHT)" userId="817223ae-75e6-4271-ab83-f4f36a202192" providerId="ADAL" clId="{FA752A4D-1F53-4F1D-A74B-069AB861B27F}" dt="2021-12-04T08:41:06.827" v="3361"/>
          <ac:picMkLst>
            <pc:docMk/>
            <pc:sldMk cId="2848723980" sldId="258"/>
            <ac:picMk id="2" creationId="{0ED6F060-DF70-4438-8DFD-FA3950791295}"/>
          </ac:picMkLst>
        </pc:picChg>
        <pc:picChg chg="add del mod">
          <ac:chgData name="Robinson, Mackenzie (CDC/DDPHSIS/CGH/DGHT)" userId="817223ae-75e6-4271-ab83-f4f36a202192" providerId="ADAL" clId="{FA752A4D-1F53-4F1D-A74B-069AB861B27F}" dt="2021-12-03T12:20:24.792" v="445"/>
          <ac:picMkLst>
            <pc:docMk/>
            <pc:sldMk cId="2848723980" sldId="258"/>
            <ac:picMk id="2" creationId="{584C6460-B5C9-43FD-ACEF-08E6F910422C}"/>
          </ac:picMkLst>
        </pc:picChg>
        <pc:picChg chg="add mod">
          <ac:chgData name="Robinson, Mackenzie (CDC/DDPHSIS/CGH/DGHT)" userId="817223ae-75e6-4271-ab83-f4f36a202192" providerId="ADAL" clId="{FA752A4D-1F53-4F1D-A74B-069AB861B27F}" dt="2021-12-04T08:41:06.827" v="3361"/>
          <ac:picMkLst>
            <pc:docMk/>
            <pc:sldMk cId="2848723980" sldId="258"/>
            <ac:picMk id="3" creationId="{2B36062C-04DA-4C33-A74B-F351EE058D78}"/>
          </ac:picMkLst>
        </pc:picChg>
        <pc:picChg chg="mod">
          <ac:chgData name="Robinson, Mackenzie (CDC/DDPHSIS/CGH/DGHT)" userId="817223ae-75e6-4271-ab83-f4f36a202192" providerId="ADAL" clId="{FA752A4D-1F53-4F1D-A74B-069AB861B27F}" dt="2021-12-03T14:08:29.253" v="1962" actId="14100"/>
          <ac:picMkLst>
            <pc:docMk/>
            <pc:sldMk cId="2848723980" sldId="258"/>
            <ac:picMk id="1026" creationId="{4EF79708-EDE5-4513-9B17-061619D5CF72}"/>
          </ac:picMkLst>
        </pc:picChg>
      </pc:sldChg>
      <pc:sldChg chg="addSp delSp modSp modTransition modAnim">
        <pc:chgData name="Robinson, Mackenzie (CDC/DDPHSIS/CGH/DGHT)" userId="817223ae-75e6-4271-ab83-f4f36a202192" providerId="ADAL" clId="{FA752A4D-1F53-4F1D-A74B-069AB861B27F}" dt="2021-12-04T09:24:54.521" v="3559"/>
        <pc:sldMkLst>
          <pc:docMk/>
          <pc:sldMk cId="3596032568" sldId="259"/>
        </pc:sldMkLst>
        <pc:picChg chg="add del mod">
          <ac:chgData name="Robinson, Mackenzie (CDC/DDPHSIS/CGH/DGHT)" userId="817223ae-75e6-4271-ab83-f4f36a202192" providerId="ADAL" clId="{FA752A4D-1F53-4F1D-A74B-069AB861B27F}" dt="2021-12-03T12:20:24.792" v="445"/>
          <ac:picMkLst>
            <pc:docMk/>
            <pc:sldMk cId="3596032568" sldId="259"/>
            <ac:picMk id="2" creationId="{479A9D74-EF44-42D0-8C7F-E59C39BF3E21}"/>
          </ac:picMkLst>
        </pc:picChg>
        <pc:picChg chg="add del mod">
          <ac:chgData name="Robinson, Mackenzie (CDC/DDPHSIS/CGH/DGHT)" userId="817223ae-75e6-4271-ab83-f4f36a202192" providerId="ADAL" clId="{FA752A4D-1F53-4F1D-A74B-069AB861B27F}" dt="2021-12-04T09:24:54.521" v="3559"/>
          <ac:picMkLst>
            <pc:docMk/>
            <pc:sldMk cId="3596032568" sldId="259"/>
            <ac:picMk id="2" creationId="{C48DCF1B-B961-4784-A442-8755088E757F}"/>
          </ac:picMkLst>
        </pc:picChg>
      </pc:sldChg>
      <pc:sldChg chg="addSp delSp modSp mod modTransition modAnim">
        <pc:chgData name="Robinson, Mackenzie (CDC/DDPHSIS/CGH/DGHT)" userId="817223ae-75e6-4271-ab83-f4f36a202192" providerId="ADAL" clId="{FA752A4D-1F53-4F1D-A74B-069AB861B27F}" dt="2021-12-04T09:22:59.064" v="3556"/>
        <pc:sldMkLst>
          <pc:docMk/>
          <pc:sldMk cId="929045719" sldId="260"/>
        </pc:sldMkLst>
        <pc:spChg chg="mod">
          <ac:chgData name="Robinson, Mackenzie (CDC/DDPHSIS/CGH/DGHT)" userId="817223ae-75e6-4271-ab83-f4f36a202192" providerId="ADAL" clId="{FA752A4D-1F53-4F1D-A74B-069AB861B27F}" dt="2021-12-04T08:16:27.220" v="3274" actId="20577"/>
          <ac:spMkLst>
            <pc:docMk/>
            <pc:sldMk cId="929045719" sldId="260"/>
            <ac:spMk id="5" creationId="{010F8508-94D2-4EFE-B767-3074F948BD8D}"/>
          </ac:spMkLst>
        </pc:spChg>
        <pc:picChg chg="add del mod">
          <ac:chgData name="Robinson, Mackenzie (CDC/DDPHSIS/CGH/DGHT)" userId="817223ae-75e6-4271-ab83-f4f36a202192" providerId="ADAL" clId="{FA752A4D-1F53-4F1D-A74B-069AB861B27F}" dt="2021-12-04T09:22:05.755" v="3555"/>
          <ac:picMkLst>
            <pc:docMk/>
            <pc:sldMk cId="929045719" sldId="260"/>
            <ac:picMk id="2" creationId="{40A22E51-4B22-43EE-81F9-0A520D819434}"/>
          </ac:picMkLst>
        </pc:picChg>
        <pc:picChg chg="add del mod">
          <ac:chgData name="Robinson, Mackenzie (CDC/DDPHSIS/CGH/DGHT)" userId="817223ae-75e6-4271-ab83-f4f36a202192" providerId="ADAL" clId="{FA752A4D-1F53-4F1D-A74B-069AB861B27F}" dt="2021-12-03T12:20:24.792" v="445"/>
          <ac:picMkLst>
            <pc:docMk/>
            <pc:sldMk cId="929045719" sldId="260"/>
            <ac:picMk id="2" creationId="{F0A6C33E-3C56-439D-B8CC-ECB313B6D490}"/>
          </ac:picMkLst>
        </pc:picChg>
        <pc:picChg chg="add mod">
          <ac:chgData name="Robinson, Mackenzie (CDC/DDPHSIS/CGH/DGHT)" userId="817223ae-75e6-4271-ab83-f4f36a202192" providerId="ADAL" clId="{FA752A4D-1F53-4F1D-A74B-069AB861B27F}" dt="2021-12-04T09:22:59.064" v="3556"/>
          <ac:picMkLst>
            <pc:docMk/>
            <pc:sldMk cId="929045719" sldId="260"/>
            <ac:picMk id="4" creationId="{810B6F4E-CADC-4F46-AA6A-B29623CE43CA}"/>
          </ac:picMkLst>
        </pc:picChg>
      </pc:sldChg>
      <pc:sldChg chg="addSp delSp modSp modTransition modAnim">
        <pc:chgData name="Robinson, Mackenzie (CDC/DDPHSIS/CGH/DGHT)" userId="817223ae-75e6-4271-ab83-f4f36a202192" providerId="ADAL" clId="{FA752A4D-1F53-4F1D-A74B-069AB861B27F}" dt="2021-12-04T08:28:04.682" v="3275"/>
        <pc:sldMkLst>
          <pc:docMk/>
          <pc:sldMk cId="1647749256" sldId="261"/>
        </pc:sldMkLst>
        <pc:picChg chg="add mod">
          <ac:chgData name="Robinson, Mackenzie (CDC/DDPHSIS/CGH/DGHT)" userId="817223ae-75e6-4271-ab83-f4f36a202192" providerId="ADAL" clId="{FA752A4D-1F53-4F1D-A74B-069AB861B27F}" dt="2021-12-04T08:28:04.682" v="3275"/>
          <ac:picMkLst>
            <pc:docMk/>
            <pc:sldMk cId="1647749256" sldId="261"/>
            <ac:picMk id="3" creationId="{6DF8857D-1F9F-4F17-A145-08B330054FD6}"/>
          </ac:picMkLst>
        </pc:picChg>
        <pc:picChg chg="add del mod">
          <ac:chgData name="Robinson, Mackenzie (CDC/DDPHSIS/CGH/DGHT)" userId="817223ae-75e6-4271-ab83-f4f36a202192" providerId="ADAL" clId="{FA752A4D-1F53-4F1D-A74B-069AB861B27F}" dt="2021-12-03T12:11:36.071" v="443"/>
          <ac:picMkLst>
            <pc:docMk/>
            <pc:sldMk cId="1647749256" sldId="261"/>
            <ac:picMk id="3" creationId="{D9766697-7EED-48C3-A7E9-A5B7E12E4EA4}"/>
          </ac:picMkLst>
        </pc:picChg>
        <pc:picChg chg="add del mod">
          <ac:chgData name="Robinson, Mackenzie (CDC/DDPHSIS/CGH/DGHT)" userId="817223ae-75e6-4271-ab83-f4f36a202192" providerId="ADAL" clId="{FA752A4D-1F53-4F1D-A74B-069AB861B27F}" dt="2021-12-03T12:20:24.792" v="445"/>
          <ac:picMkLst>
            <pc:docMk/>
            <pc:sldMk cId="1647749256" sldId="261"/>
            <ac:picMk id="4" creationId="{DD4CD5EC-2D79-4C96-AC0E-81DEA4DFC5BD}"/>
          </ac:picMkLst>
        </pc:picChg>
      </pc:sldChg>
      <pc:sldChg chg="addSp delSp modSp modTransition modAnim modNotesTx">
        <pc:chgData name="Robinson, Mackenzie (CDC/DDPHSIS/CGH/DGHT)" userId="817223ae-75e6-4271-ab83-f4f36a202192" providerId="ADAL" clId="{FA752A4D-1F53-4F1D-A74B-069AB861B27F}" dt="2021-12-04T08:58:43.309" v="3381"/>
        <pc:sldMkLst>
          <pc:docMk/>
          <pc:sldMk cId="2602047059" sldId="543"/>
        </pc:sldMkLst>
        <pc:spChg chg="mod">
          <ac:chgData name="Robinson, Mackenzie (CDC/DDPHSIS/CGH/DGHT)" userId="817223ae-75e6-4271-ab83-f4f36a202192" providerId="ADAL" clId="{FA752A4D-1F53-4F1D-A74B-069AB861B27F}" dt="2021-12-03T11:05:26.776" v="0" actId="164"/>
          <ac:spMkLst>
            <pc:docMk/>
            <pc:sldMk cId="2602047059" sldId="543"/>
            <ac:spMk id="18" creationId="{9CCF8EC7-5753-45DB-8A9D-FAB243C6B869}"/>
          </ac:spMkLst>
        </pc:spChg>
        <pc:grpChg chg="add mod">
          <ac:chgData name="Robinson, Mackenzie (CDC/DDPHSIS/CGH/DGHT)" userId="817223ae-75e6-4271-ab83-f4f36a202192" providerId="ADAL" clId="{FA752A4D-1F53-4F1D-A74B-069AB861B27F}" dt="2021-12-03T11:05:56.273" v="1" actId="164"/>
          <ac:grpSpMkLst>
            <pc:docMk/>
            <pc:sldMk cId="2602047059" sldId="543"/>
            <ac:grpSpMk id="4" creationId="{87421CFC-8E87-440A-B4AB-28946740A00E}"/>
          </ac:grpSpMkLst>
        </pc:grpChg>
        <pc:grpChg chg="add mod">
          <ac:chgData name="Robinson, Mackenzie (CDC/DDPHSIS/CGH/DGHT)" userId="817223ae-75e6-4271-ab83-f4f36a202192" providerId="ADAL" clId="{FA752A4D-1F53-4F1D-A74B-069AB861B27F}" dt="2021-12-03T11:05:56.273" v="1" actId="164"/>
          <ac:grpSpMkLst>
            <pc:docMk/>
            <pc:sldMk cId="2602047059" sldId="543"/>
            <ac:grpSpMk id="5" creationId="{1C907E55-D5A3-48D8-9EA2-85C9C1DBDBF4}"/>
          </ac:grpSpMkLst>
        </pc:grpChg>
        <pc:picChg chg="add del mod">
          <ac:chgData name="Robinson, Mackenzie (CDC/DDPHSIS/CGH/DGHT)" userId="817223ae-75e6-4271-ab83-f4f36a202192" providerId="ADAL" clId="{FA752A4D-1F53-4F1D-A74B-069AB861B27F}" dt="2021-12-03T12:20:24.792" v="445"/>
          <ac:picMkLst>
            <pc:docMk/>
            <pc:sldMk cId="2602047059" sldId="543"/>
            <ac:picMk id="7" creationId="{0D618F70-AF58-455E-BD6D-B928B960366E}"/>
          </ac:picMkLst>
        </pc:picChg>
        <pc:picChg chg="add del mod">
          <ac:chgData name="Robinson, Mackenzie (CDC/DDPHSIS/CGH/DGHT)" userId="817223ae-75e6-4271-ab83-f4f36a202192" providerId="ADAL" clId="{FA752A4D-1F53-4F1D-A74B-069AB861B27F}" dt="2021-12-04T08:56:27.530" v="3375"/>
          <ac:picMkLst>
            <pc:docMk/>
            <pc:sldMk cId="2602047059" sldId="543"/>
            <ac:picMk id="7" creationId="{1DA89B47-E18F-4C42-8DA8-238C1BB83D7D}"/>
          </ac:picMkLst>
        </pc:picChg>
        <pc:picChg chg="add del mod">
          <ac:chgData name="Robinson, Mackenzie (CDC/DDPHSIS/CGH/DGHT)" userId="817223ae-75e6-4271-ab83-f4f36a202192" providerId="ADAL" clId="{FA752A4D-1F53-4F1D-A74B-069AB861B27F}" dt="2021-12-04T08:58:43.309" v="3381"/>
          <ac:picMkLst>
            <pc:docMk/>
            <pc:sldMk cId="2602047059" sldId="543"/>
            <ac:picMk id="9" creationId="{0022D186-0E20-4D3D-B809-02227E9DFE29}"/>
          </ac:picMkLst>
        </pc:picChg>
        <pc:picChg chg="add mod">
          <ac:chgData name="Robinson, Mackenzie (CDC/DDPHSIS/CGH/DGHT)" userId="817223ae-75e6-4271-ab83-f4f36a202192" providerId="ADAL" clId="{FA752A4D-1F53-4F1D-A74B-069AB861B27F}" dt="2021-12-04T08:58:43.309" v="3381"/>
          <ac:picMkLst>
            <pc:docMk/>
            <pc:sldMk cId="2602047059" sldId="543"/>
            <ac:picMk id="11" creationId="{A58A2ABF-2EAC-4F79-A344-2A3475D190C1}"/>
          </ac:picMkLst>
        </pc:picChg>
        <pc:cxnChg chg="mod">
          <ac:chgData name="Robinson, Mackenzie (CDC/DDPHSIS/CGH/DGHT)" userId="817223ae-75e6-4271-ab83-f4f36a202192" providerId="ADAL" clId="{FA752A4D-1F53-4F1D-A74B-069AB861B27F}" dt="2021-12-03T11:05:56.273" v="1" actId="164"/>
          <ac:cxnSpMkLst>
            <pc:docMk/>
            <pc:sldMk cId="2602047059" sldId="543"/>
            <ac:cxnSpMk id="35" creationId="{F628464B-159A-4D71-B1A8-2F65C8449354}"/>
          </ac:cxnSpMkLst>
        </pc:cxnChg>
        <pc:cxnChg chg="mod">
          <ac:chgData name="Robinson, Mackenzie (CDC/DDPHSIS/CGH/DGHT)" userId="817223ae-75e6-4271-ab83-f4f36a202192" providerId="ADAL" clId="{FA752A4D-1F53-4F1D-A74B-069AB861B27F}" dt="2021-12-03T11:05:26.776" v="0" actId="164"/>
          <ac:cxnSpMkLst>
            <pc:docMk/>
            <pc:sldMk cId="2602047059" sldId="543"/>
            <ac:cxnSpMk id="85" creationId="{3F7AEFDC-C0D9-4589-8D0D-8E88F1455F6C}"/>
          </ac:cxnSpMkLst>
        </pc:cxnChg>
      </pc:sldChg>
      <pc:sldChg chg="addSp delSp modSp mod modTransition modAnim modNotesTx">
        <pc:chgData name="Robinson, Mackenzie (CDC/DDPHSIS/CGH/DGHT)" userId="817223ae-75e6-4271-ab83-f4f36a202192" providerId="ADAL" clId="{FA752A4D-1F53-4F1D-A74B-069AB861B27F}" dt="2021-12-04T09:09:50.768" v="3424"/>
        <pc:sldMkLst>
          <pc:docMk/>
          <pc:sldMk cId="578189730" sldId="546"/>
        </pc:sldMkLst>
        <pc:spChg chg="mod">
          <ac:chgData name="Robinson, Mackenzie (CDC/DDPHSIS/CGH/DGHT)" userId="817223ae-75e6-4271-ab83-f4f36a202192" providerId="ADAL" clId="{FA752A4D-1F53-4F1D-A74B-069AB861B27F}" dt="2021-12-04T09:04:35.270" v="3420" actId="14100"/>
          <ac:spMkLst>
            <pc:docMk/>
            <pc:sldMk cId="578189730" sldId="546"/>
            <ac:spMk id="8" creationId="{94A29A0A-2721-4409-BE2B-A6EF98B9945E}"/>
          </ac:spMkLst>
        </pc:spChg>
        <pc:picChg chg="add del mod">
          <ac:chgData name="Robinson, Mackenzie (CDC/DDPHSIS/CGH/DGHT)" userId="817223ae-75e6-4271-ab83-f4f36a202192" providerId="ADAL" clId="{FA752A4D-1F53-4F1D-A74B-069AB861B27F}" dt="2021-12-03T12:20:24.792" v="445"/>
          <ac:picMkLst>
            <pc:docMk/>
            <pc:sldMk cId="578189730" sldId="546"/>
            <ac:picMk id="4" creationId="{1B21B2B8-B9EC-45D6-9569-1FFFAB660D75}"/>
          </ac:picMkLst>
        </pc:picChg>
        <pc:picChg chg="add del mod">
          <ac:chgData name="Robinson, Mackenzie (CDC/DDPHSIS/CGH/DGHT)" userId="817223ae-75e6-4271-ab83-f4f36a202192" providerId="ADAL" clId="{FA752A4D-1F53-4F1D-A74B-069AB861B27F}" dt="2021-12-04T08:58:43.309" v="3381"/>
          <ac:picMkLst>
            <pc:docMk/>
            <pc:sldMk cId="578189730" sldId="546"/>
            <ac:picMk id="4" creationId="{FCC79BD9-789E-416B-B122-A9EDD7666E8C}"/>
          </ac:picMkLst>
        </pc:picChg>
        <pc:picChg chg="add del mod">
          <ac:chgData name="Robinson, Mackenzie (CDC/DDPHSIS/CGH/DGHT)" userId="817223ae-75e6-4271-ab83-f4f36a202192" providerId="ADAL" clId="{FA752A4D-1F53-4F1D-A74B-069AB861B27F}" dt="2021-12-04T09:00:41.855" v="3382"/>
          <ac:picMkLst>
            <pc:docMk/>
            <pc:sldMk cId="578189730" sldId="546"/>
            <ac:picMk id="5" creationId="{F60B85A7-C61F-4B7A-B0AF-318CF5CD097E}"/>
          </ac:picMkLst>
        </pc:picChg>
        <pc:picChg chg="add del mod">
          <ac:chgData name="Robinson, Mackenzie (CDC/DDPHSIS/CGH/DGHT)" userId="817223ae-75e6-4271-ab83-f4f36a202192" providerId="ADAL" clId="{FA752A4D-1F53-4F1D-A74B-069AB861B27F}" dt="2021-12-04T09:02:24.833" v="3383"/>
          <ac:picMkLst>
            <pc:docMk/>
            <pc:sldMk cId="578189730" sldId="546"/>
            <ac:picMk id="6" creationId="{8BC02D07-A661-4DB0-B4BE-FFD883FE0DE9}"/>
          </ac:picMkLst>
        </pc:picChg>
        <pc:picChg chg="add del mod">
          <ac:chgData name="Robinson, Mackenzie (CDC/DDPHSIS/CGH/DGHT)" userId="817223ae-75e6-4271-ab83-f4f36a202192" providerId="ADAL" clId="{FA752A4D-1F53-4F1D-A74B-069AB861B27F}" dt="2021-12-04T09:06:23.543" v="3421"/>
          <ac:picMkLst>
            <pc:docMk/>
            <pc:sldMk cId="578189730" sldId="546"/>
            <ac:picMk id="7" creationId="{EBF8530F-542D-47AE-85BC-9559D293FDBC}"/>
          </ac:picMkLst>
        </pc:picChg>
        <pc:picChg chg="add del mod">
          <ac:chgData name="Robinson, Mackenzie (CDC/DDPHSIS/CGH/DGHT)" userId="817223ae-75e6-4271-ab83-f4f36a202192" providerId="ADAL" clId="{FA752A4D-1F53-4F1D-A74B-069AB861B27F}" dt="2021-12-04T09:08:50.040" v="3423"/>
          <ac:picMkLst>
            <pc:docMk/>
            <pc:sldMk cId="578189730" sldId="546"/>
            <ac:picMk id="9" creationId="{57D8FB29-F5B6-4A2D-ACF6-A39F594F04E2}"/>
          </ac:picMkLst>
        </pc:picChg>
        <pc:picChg chg="add del mod">
          <ac:chgData name="Robinson, Mackenzie (CDC/DDPHSIS/CGH/DGHT)" userId="817223ae-75e6-4271-ab83-f4f36a202192" providerId="ADAL" clId="{FA752A4D-1F53-4F1D-A74B-069AB861B27F}" dt="2021-12-04T09:09:50.768" v="3424"/>
          <ac:picMkLst>
            <pc:docMk/>
            <pc:sldMk cId="578189730" sldId="546"/>
            <ac:picMk id="13" creationId="{4A830914-9878-4409-8990-C1312C3E126F}"/>
          </ac:picMkLst>
        </pc:picChg>
        <pc:picChg chg="add mod">
          <ac:chgData name="Robinson, Mackenzie (CDC/DDPHSIS/CGH/DGHT)" userId="817223ae-75e6-4271-ab83-f4f36a202192" providerId="ADAL" clId="{FA752A4D-1F53-4F1D-A74B-069AB861B27F}" dt="2021-12-04T09:09:50.768" v="3424"/>
          <ac:picMkLst>
            <pc:docMk/>
            <pc:sldMk cId="578189730" sldId="546"/>
            <ac:picMk id="14" creationId="{D93179F0-6B0A-477D-A660-0DF5EE02D323}"/>
          </ac:picMkLst>
        </pc:picChg>
      </pc:sldChg>
      <pc:sldChg chg="addSp delSp modSp mod modTransition modAnim modNotesTx">
        <pc:chgData name="Robinson, Mackenzie (CDC/DDPHSIS/CGH/DGHT)" userId="817223ae-75e6-4271-ab83-f4f36a202192" providerId="ADAL" clId="{FA752A4D-1F53-4F1D-A74B-069AB861B27F}" dt="2021-12-04T09:13:39.638" v="3427"/>
        <pc:sldMkLst>
          <pc:docMk/>
          <pc:sldMk cId="842872530" sldId="547"/>
        </pc:sldMkLst>
        <pc:grpChg chg="mod">
          <ac:chgData name="Robinson, Mackenzie (CDC/DDPHSIS/CGH/DGHT)" userId="817223ae-75e6-4271-ab83-f4f36a202192" providerId="ADAL" clId="{FA752A4D-1F53-4F1D-A74B-069AB861B27F}" dt="2021-12-03T12:39:22.888" v="709" actId="1038"/>
          <ac:grpSpMkLst>
            <pc:docMk/>
            <pc:sldMk cId="842872530" sldId="547"/>
            <ac:grpSpMk id="36" creationId="{3AC98846-83DA-49A5-82FC-D52459B27D19}"/>
          </ac:grpSpMkLst>
        </pc:grpChg>
        <pc:picChg chg="add del mod">
          <ac:chgData name="Robinson, Mackenzie (CDC/DDPHSIS/CGH/DGHT)" userId="817223ae-75e6-4271-ab83-f4f36a202192" providerId="ADAL" clId="{FA752A4D-1F53-4F1D-A74B-069AB861B27F}" dt="2021-12-03T12:20:24.792" v="445"/>
          <ac:picMkLst>
            <pc:docMk/>
            <pc:sldMk cId="842872530" sldId="547"/>
            <ac:picMk id="4" creationId="{0C909CA9-0894-4595-BD5B-68D9650C4548}"/>
          </ac:picMkLst>
        </pc:picChg>
        <pc:picChg chg="add del mod">
          <ac:chgData name="Robinson, Mackenzie (CDC/DDPHSIS/CGH/DGHT)" userId="817223ae-75e6-4271-ab83-f4f36a202192" providerId="ADAL" clId="{FA752A4D-1F53-4F1D-A74B-069AB861B27F}" dt="2021-12-04T09:11:54.780" v="3425"/>
          <ac:picMkLst>
            <pc:docMk/>
            <pc:sldMk cId="842872530" sldId="547"/>
            <ac:picMk id="4" creationId="{B06142DE-FBF2-434F-BA9E-1C8F1CE8B908}"/>
          </ac:picMkLst>
        </pc:picChg>
        <pc:picChg chg="add del mod">
          <ac:chgData name="Robinson, Mackenzie (CDC/DDPHSIS/CGH/DGHT)" userId="817223ae-75e6-4271-ab83-f4f36a202192" providerId="ADAL" clId="{FA752A4D-1F53-4F1D-A74B-069AB861B27F}" dt="2021-12-04T09:13:39.638" v="3427"/>
          <ac:picMkLst>
            <pc:docMk/>
            <pc:sldMk cId="842872530" sldId="547"/>
            <ac:picMk id="5" creationId="{BD5B3DEC-BC4A-4BBD-B672-76950E80B83B}"/>
          </ac:picMkLst>
        </pc:picChg>
        <pc:picChg chg="add mod">
          <ac:chgData name="Robinson, Mackenzie (CDC/DDPHSIS/CGH/DGHT)" userId="817223ae-75e6-4271-ab83-f4f36a202192" providerId="ADAL" clId="{FA752A4D-1F53-4F1D-A74B-069AB861B27F}" dt="2021-12-04T09:13:39.638" v="3427"/>
          <ac:picMkLst>
            <pc:docMk/>
            <pc:sldMk cId="842872530" sldId="547"/>
            <ac:picMk id="25" creationId="{F51625BD-670C-4DE3-9826-B674D36B02B3}"/>
          </ac:picMkLst>
        </pc:picChg>
      </pc:sldChg>
      <pc:sldChg chg="addSp delSp modSp modTransition modAnim">
        <pc:chgData name="Robinson, Mackenzie (CDC/DDPHSIS/CGH/DGHT)" userId="817223ae-75e6-4271-ab83-f4f36a202192" providerId="ADAL" clId="{FA752A4D-1F53-4F1D-A74B-069AB861B27F}" dt="2021-12-04T09:18:51.715" v="3488"/>
        <pc:sldMkLst>
          <pc:docMk/>
          <pc:sldMk cId="379052213" sldId="549"/>
        </pc:sldMkLst>
        <pc:picChg chg="add del mod">
          <ac:chgData name="Robinson, Mackenzie (CDC/DDPHSIS/CGH/DGHT)" userId="817223ae-75e6-4271-ab83-f4f36a202192" providerId="ADAL" clId="{FA752A4D-1F53-4F1D-A74B-069AB861B27F}" dt="2021-12-04T09:18:29.663" v="3487"/>
          <ac:picMkLst>
            <pc:docMk/>
            <pc:sldMk cId="379052213" sldId="549"/>
            <ac:picMk id="3" creationId="{226170A8-ECD2-499A-8055-700FD912F171}"/>
          </ac:picMkLst>
        </pc:picChg>
        <pc:picChg chg="add del mod">
          <ac:chgData name="Robinson, Mackenzie (CDC/DDPHSIS/CGH/DGHT)" userId="817223ae-75e6-4271-ab83-f4f36a202192" providerId="ADAL" clId="{FA752A4D-1F53-4F1D-A74B-069AB861B27F}" dt="2021-12-03T12:20:24.792" v="445"/>
          <ac:picMkLst>
            <pc:docMk/>
            <pc:sldMk cId="379052213" sldId="549"/>
            <ac:picMk id="3" creationId="{3CDC4284-FAE5-42CC-884F-C24B35AA881A}"/>
          </ac:picMkLst>
        </pc:picChg>
        <pc:picChg chg="add mod">
          <ac:chgData name="Robinson, Mackenzie (CDC/DDPHSIS/CGH/DGHT)" userId="817223ae-75e6-4271-ab83-f4f36a202192" providerId="ADAL" clId="{FA752A4D-1F53-4F1D-A74B-069AB861B27F}" dt="2021-12-04T09:18:51.715" v="3488"/>
          <ac:picMkLst>
            <pc:docMk/>
            <pc:sldMk cId="379052213" sldId="549"/>
            <ac:picMk id="4" creationId="{B9FA3075-DB99-44F7-9F12-A9B2712331BE}"/>
          </ac:picMkLst>
        </pc:picChg>
      </pc:sldChg>
      <pc:sldChg chg="addSp delSp modSp modTransition modAnim modNotesTx">
        <pc:chgData name="Robinson, Mackenzie (CDC/DDPHSIS/CGH/DGHT)" userId="817223ae-75e6-4271-ab83-f4f36a202192" providerId="ADAL" clId="{FA752A4D-1F53-4F1D-A74B-069AB861B27F}" dt="2021-12-04T08:52:18.550" v="3371"/>
        <pc:sldMkLst>
          <pc:docMk/>
          <pc:sldMk cId="2926862772" sldId="551"/>
        </pc:sldMkLst>
        <pc:picChg chg="add del mod">
          <ac:chgData name="Robinson, Mackenzie (CDC/DDPHSIS/CGH/DGHT)" userId="817223ae-75e6-4271-ab83-f4f36a202192" providerId="ADAL" clId="{FA752A4D-1F53-4F1D-A74B-069AB861B27F}" dt="2021-12-04T08:51:30.755" v="3370"/>
          <ac:picMkLst>
            <pc:docMk/>
            <pc:sldMk cId="2926862772" sldId="551"/>
            <ac:picMk id="3" creationId="{0BDDD463-A9E7-4FF2-8686-7EC78842C8B9}"/>
          </ac:picMkLst>
        </pc:picChg>
        <pc:picChg chg="add del mod">
          <ac:chgData name="Robinson, Mackenzie (CDC/DDPHSIS/CGH/DGHT)" userId="817223ae-75e6-4271-ab83-f4f36a202192" providerId="ADAL" clId="{FA752A4D-1F53-4F1D-A74B-069AB861B27F}" dt="2021-12-03T12:20:24.792" v="445"/>
          <ac:picMkLst>
            <pc:docMk/>
            <pc:sldMk cId="2926862772" sldId="551"/>
            <ac:picMk id="3" creationId="{57743CE5-E7F2-4FF9-BBBE-1922F2790173}"/>
          </ac:picMkLst>
        </pc:picChg>
        <pc:picChg chg="add mod">
          <ac:chgData name="Robinson, Mackenzie (CDC/DDPHSIS/CGH/DGHT)" userId="817223ae-75e6-4271-ab83-f4f36a202192" providerId="ADAL" clId="{FA752A4D-1F53-4F1D-A74B-069AB861B27F}" dt="2021-12-04T08:52:18.550" v="3371"/>
          <ac:picMkLst>
            <pc:docMk/>
            <pc:sldMk cId="2926862772" sldId="551"/>
            <ac:picMk id="6" creationId="{6A8D849B-1D01-4A16-A570-2FF1A53CC61F}"/>
          </ac:picMkLst>
        </pc:picChg>
      </pc:sldChg>
      <pc:sldChg chg="addSp delSp modSp modTransition modAnim modNotesTx">
        <pc:chgData name="Robinson, Mackenzie (CDC/DDPHSIS/CGH/DGHT)" userId="817223ae-75e6-4271-ab83-f4f36a202192" providerId="ADAL" clId="{FA752A4D-1F53-4F1D-A74B-069AB861B27F}" dt="2021-12-04T08:46:57.504" v="3365"/>
        <pc:sldMkLst>
          <pc:docMk/>
          <pc:sldMk cId="658190592" sldId="552"/>
        </pc:sldMkLst>
        <pc:picChg chg="add del mod">
          <ac:chgData name="Robinson, Mackenzie (CDC/DDPHSIS/CGH/DGHT)" userId="817223ae-75e6-4271-ab83-f4f36a202192" providerId="ADAL" clId="{FA752A4D-1F53-4F1D-A74B-069AB861B27F}" dt="2021-12-03T12:20:24.792" v="445"/>
          <ac:picMkLst>
            <pc:docMk/>
            <pc:sldMk cId="658190592" sldId="552"/>
            <ac:picMk id="4" creationId="{29929EE9-CC6D-4045-9A80-DEB4A2724343}"/>
          </ac:picMkLst>
        </pc:picChg>
        <pc:picChg chg="add del mod">
          <ac:chgData name="Robinson, Mackenzie (CDC/DDPHSIS/CGH/DGHT)" userId="817223ae-75e6-4271-ab83-f4f36a202192" providerId="ADAL" clId="{FA752A4D-1F53-4F1D-A74B-069AB861B27F}" dt="2021-12-04T08:44:51.119" v="3364"/>
          <ac:picMkLst>
            <pc:docMk/>
            <pc:sldMk cId="658190592" sldId="552"/>
            <ac:picMk id="4" creationId="{2D8D494A-FD21-4D01-B28B-CFC1087C3FCB}"/>
          </ac:picMkLst>
        </pc:picChg>
        <pc:picChg chg="add mod">
          <ac:chgData name="Robinson, Mackenzie (CDC/DDPHSIS/CGH/DGHT)" userId="817223ae-75e6-4271-ab83-f4f36a202192" providerId="ADAL" clId="{FA752A4D-1F53-4F1D-A74B-069AB861B27F}" dt="2021-12-04T08:46:57.504" v="3365"/>
          <ac:picMkLst>
            <pc:docMk/>
            <pc:sldMk cId="658190592" sldId="552"/>
            <ac:picMk id="7" creationId="{D63F6142-7572-4528-81C4-0E96788B4323}"/>
          </ac:picMkLst>
        </pc:picChg>
      </pc:sldChg>
      <pc:sldChg chg="addSp delSp modSp modTransition modAnim modNotesTx">
        <pc:chgData name="Robinson, Mackenzie (CDC/DDPHSIS/CGH/DGHT)" userId="817223ae-75e6-4271-ab83-f4f36a202192" providerId="ADAL" clId="{FA752A4D-1F53-4F1D-A74B-069AB861B27F}" dt="2021-12-04T08:28:04.682" v="3275"/>
        <pc:sldMkLst>
          <pc:docMk/>
          <pc:sldMk cId="2098848965" sldId="553"/>
        </pc:sldMkLst>
        <pc:picChg chg="add del mod">
          <ac:chgData name="Robinson, Mackenzie (CDC/DDPHSIS/CGH/DGHT)" userId="817223ae-75e6-4271-ab83-f4f36a202192" providerId="ADAL" clId="{FA752A4D-1F53-4F1D-A74B-069AB861B27F}" dt="2021-12-03T12:20:24.792" v="445"/>
          <ac:picMkLst>
            <pc:docMk/>
            <pc:sldMk cId="2098848965" sldId="553"/>
            <ac:picMk id="3" creationId="{A4CA8C66-239F-4686-862A-20E6877A263D}"/>
          </ac:picMkLst>
        </pc:picChg>
        <pc:picChg chg="add mod">
          <ac:chgData name="Robinson, Mackenzie (CDC/DDPHSIS/CGH/DGHT)" userId="817223ae-75e6-4271-ab83-f4f36a202192" providerId="ADAL" clId="{FA752A4D-1F53-4F1D-A74B-069AB861B27F}" dt="2021-12-04T08:28:04.682" v="3275"/>
          <ac:picMkLst>
            <pc:docMk/>
            <pc:sldMk cId="2098848965" sldId="553"/>
            <ac:picMk id="3" creationId="{A77993AF-ACF9-4F02-8DEE-8170C7ABEC1F}"/>
          </ac:picMkLst>
        </pc:picChg>
      </pc:sldChg>
      <pc:sldChg chg="addSp delSp modSp modTransition modAnim modNotesTx">
        <pc:chgData name="Robinson, Mackenzie (CDC/DDPHSIS/CGH/DGHT)" userId="817223ae-75e6-4271-ab83-f4f36a202192" providerId="ADAL" clId="{FA752A4D-1F53-4F1D-A74B-069AB861B27F}" dt="2021-12-04T08:56:09.010" v="3374"/>
        <pc:sldMkLst>
          <pc:docMk/>
          <pc:sldMk cId="3387440531" sldId="555"/>
        </pc:sldMkLst>
        <pc:picChg chg="add del mod">
          <ac:chgData name="Robinson, Mackenzie (CDC/DDPHSIS/CGH/DGHT)" userId="817223ae-75e6-4271-ab83-f4f36a202192" providerId="ADAL" clId="{FA752A4D-1F53-4F1D-A74B-069AB861B27F}" dt="2021-12-04T08:55:47.549" v="3373"/>
          <ac:picMkLst>
            <pc:docMk/>
            <pc:sldMk cId="3387440531" sldId="555"/>
            <ac:picMk id="3" creationId="{66B250BE-79DB-469F-9267-B970618E3BB3}"/>
          </ac:picMkLst>
        </pc:picChg>
        <pc:picChg chg="add del mod">
          <ac:chgData name="Robinson, Mackenzie (CDC/DDPHSIS/CGH/DGHT)" userId="817223ae-75e6-4271-ab83-f4f36a202192" providerId="ADAL" clId="{FA752A4D-1F53-4F1D-A74B-069AB861B27F}" dt="2021-12-03T12:20:24.792" v="445"/>
          <ac:picMkLst>
            <pc:docMk/>
            <pc:sldMk cId="3387440531" sldId="555"/>
            <ac:picMk id="3" creationId="{9D902DC0-7258-4B7E-80C0-6A7071AA7177}"/>
          </ac:picMkLst>
        </pc:picChg>
        <pc:picChg chg="add del mod">
          <ac:chgData name="Robinson, Mackenzie (CDC/DDPHSIS/CGH/DGHT)" userId="817223ae-75e6-4271-ab83-f4f36a202192" providerId="ADAL" clId="{FA752A4D-1F53-4F1D-A74B-069AB861B27F}" dt="2021-12-04T08:56:09.010" v="3374"/>
          <ac:picMkLst>
            <pc:docMk/>
            <pc:sldMk cId="3387440531" sldId="555"/>
            <ac:picMk id="4" creationId="{B4EFDDAA-FD0A-4A29-9661-75FD08EAE8C0}"/>
          </ac:picMkLst>
        </pc:picChg>
        <pc:picChg chg="add mod">
          <ac:chgData name="Robinson, Mackenzie (CDC/DDPHSIS/CGH/DGHT)" userId="817223ae-75e6-4271-ab83-f4f36a202192" providerId="ADAL" clId="{FA752A4D-1F53-4F1D-A74B-069AB861B27F}" dt="2021-12-04T08:56:09.010" v="3374"/>
          <ac:picMkLst>
            <pc:docMk/>
            <pc:sldMk cId="3387440531" sldId="555"/>
            <ac:picMk id="6" creationId="{D638A301-0F56-4B60-A1B1-5621E86B1214}"/>
          </ac:picMkLst>
        </pc:picChg>
      </pc:sldChg>
      <pc:sldChg chg="addSp delSp modSp modTransition modAnim modNotesTx">
        <pc:chgData name="Robinson, Mackenzie (CDC/DDPHSIS/CGH/DGHT)" userId="817223ae-75e6-4271-ab83-f4f36a202192" providerId="ADAL" clId="{FA752A4D-1F53-4F1D-A74B-069AB861B27F}" dt="2021-12-04T09:21:51.452" v="3554"/>
        <pc:sldMkLst>
          <pc:docMk/>
          <pc:sldMk cId="2864406506" sldId="556"/>
        </pc:sldMkLst>
        <pc:picChg chg="add del mod">
          <ac:chgData name="Robinson, Mackenzie (CDC/DDPHSIS/CGH/DGHT)" userId="817223ae-75e6-4271-ab83-f4f36a202192" providerId="ADAL" clId="{FA752A4D-1F53-4F1D-A74B-069AB861B27F}" dt="2021-12-03T12:20:24.792" v="445"/>
          <ac:picMkLst>
            <pc:docMk/>
            <pc:sldMk cId="2864406506" sldId="556"/>
            <ac:picMk id="3" creationId="{187CE3EB-5EED-4035-BEAD-4F4195EFE54E}"/>
          </ac:picMkLst>
        </pc:picChg>
        <pc:picChg chg="add del mod">
          <ac:chgData name="Robinson, Mackenzie (CDC/DDPHSIS/CGH/DGHT)" userId="817223ae-75e6-4271-ab83-f4f36a202192" providerId="ADAL" clId="{FA752A4D-1F53-4F1D-A74B-069AB861B27F}" dt="2021-12-04T09:21:45.274" v="3553"/>
          <ac:picMkLst>
            <pc:docMk/>
            <pc:sldMk cId="2864406506" sldId="556"/>
            <ac:picMk id="3" creationId="{D18BC961-E689-49B8-80EC-82C30ABBE9FE}"/>
          </ac:picMkLst>
        </pc:picChg>
        <pc:picChg chg="add mod">
          <ac:chgData name="Robinson, Mackenzie (CDC/DDPHSIS/CGH/DGHT)" userId="817223ae-75e6-4271-ab83-f4f36a202192" providerId="ADAL" clId="{FA752A4D-1F53-4F1D-A74B-069AB861B27F}" dt="2021-12-04T09:21:51.452" v="3554"/>
          <ac:picMkLst>
            <pc:docMk/>
            <pc:sldMk cId="2864406506" sldId="556"/>
            <ac:picMk id="4" creationId="{4F78462C-441E-48B1-814B-7BC78FBCE90A}"/>
          </ac:picMkLst>
        </pc:picChg>
      </pc:sldChg>
      <pc:sldChg chg="addSp delSp modSp mod ord modTransition modAnim modNotesTx">
        <pc:chgData name="Robinson, Mackenzie (CDC/DDPHSIS/CGH/DGHT)" userId="817223ae-75e6-4271-ab83-f4f36a202192" providerId="ADAL" clId="{FA752A4D-1F53-4F1D-A74B-069AB861B27F}" dt="2021-12-07T13:15:32.814" v="3573" actId="14100"/>
        <pc:sldMkLst>
          <pc:docMk/>
          <pc:sldMk cId="1046880136" sldId="557"/>
        </pc:sldMkLst>
        <pc:spChg chg="mod">
          <ac:chgData name="Robinson, Mackenzie (CDC/DDPHSIS/CGH/DGHT)" userId="817223ae-75e6-4271-ab83-f4f36a202192" providerId="ADAL" clId="{FA752A4D-1F53-4F1D-A74B-069AB861B27F}" dt="2021-12-07T13:15:32.814" v="3573" actId="14100"/>
          <ac:spMkLst>
            <pc:docMk/>
            <pc:sldMk cId="1046880136" sldId="557"/>
            <ac:spMk id="3" creationId="{C93FED9F-6DA8-4D69-9976-286D68BB7B18}"/>
          </ac:spMkLst>
        </pc:spChg>
        <pc:picChg chg="add del mod">
          <ac:chgData name="Robinson, Mackenzie (CDC/DDPHSIS/CGH/DGHT)" userId="817223ae-75e6-4271-ab83-f4f36a202192" providerId="ADAL" clId="{FA752A4D-1F53-4F1D-A74B-069AB861B27F}" dt="2021-12-03T12:20:24.792" v="445"/>
          <ac:picMkLst>
            <pc:docMk/>
            <pc:sldMk cId="1046880136" sldId="557"/>
            <ac:picMk id="4" creationId="{014C0C7F-F1BE-4D03-8804-A7584755245A}"/>
          </ac:picMkLst>
        </pc:picChg>
        <pc:picChg chg="add mod">
          <ac:chgData name="Robinson, Mackenzie (CDC/DDPHSIS/CGH/DGHT)" userId="817223ae-75e6-4271-ab83-f4f36a202192" providerId="ADAL" clId="{FA752A4D-1F53-4F1D-A74B-069AB861B27F}" dt="2021-12-04T07:47:20.180" v="2230" actId="1036"/>
          <ac:picMkLst>
            <pc:docMk/>
            <pc:sldMk cId="1046880136" sldId="557"/>
            <ac:picMk id="4" creationId="{70CB0E3C-DC4B-49AD-83E7-1F7868A45363}"/>
          </ac:picMkLst>
        </pc:picChg>
        <pc:picChg chg="add mod">
          <ac:chgData name="Robinson, Mackenzie (CDC/DDPHSIS/CGH/DGHT)" userId="817223ae-75e6-4271-ab83-f4f36a202192" providerId="ADAL" clId="{FA752A4D-1F53-4F1D-A74B-069AB861B27F}" dt="2021-12-04T07:47:14.844" v="2220" actId="1076"/>
          <ac:picMkLst>
            <pc:docMk/>
            <pc:sldMk cId="1046880136" sldId="557"/>
            <ac:picMk id="5" creationId="{FD5D9F67-E68B-4E25-8785-2E86C932996A}"/>
          </ac:picMkLst>
        </pc:picChg>
        <pc:picChg chg="add mod">
          <ac:chgData name="Robinson, Mackenzie (CDC/DDPHSIS/CGH/DGHT)" userId="817223ae-75e6-4271-ab83-f4f36a202192" providerId="ADAL" clId="{FA752A4D-1F53-4F1D-A74B-069AB861B27F}" dt="2021-12-04T07:47:25.436" v="2232" actId="1076"/>
          <ac:picMkLst>
            <pc:docMk/>
            <pc:sldMk cId="1046880136" sldId="557"/>
            <ac:picMk id="6" creationId="{EDE5078B-EB95-4165-82E3-F6DD143D0001}"/>
          </ac:picMkLst>
        </pc:picChg>
        <pc:picChg chg="add del mod">
          <ac:chgData name="Robinson, Mackenzie (CDC/DDPHSIS/CGH/DGHT)" userId="817223ae-75e6-4271-ab83-f4f36a202192" providerId="ADAL" clId="{FA752A4D-1F53-4F1D-A74B-069AB861B27F}" dt="2021-12-04T09:24:01.766" v="3557"/>
          <ac:picMkLst>
            <pc:docMk/>
            <pc:sldMk cId="1046880136" sldId="557"/>
            <ac:picMk id="7" creationId="{994987E5-366E-47E7-94DB-40D1420451F8}"/>
          </ac:picMkLst>
        </pc:picChg>
        <pc:picChg chg="add mod">
          <ac:chgData name="Robinson, Mackenzie (CDC/DDPHSIS/CGH/DGHT)" userId="817223ae-75e6-4271-ab83-f4f36a202192" providerId="ADAL" clId="{FA752A4D-1F53-4F1D-A74B-069AB861B27F}" dt="2021-12-04T09:24:21.432" v="3558"/>
          <ac:picMkLst>
            <pc:docMk/>
            <pc:sldMk cId="1046880136" sldId="557"/>
            <ac:picMk id="8" creationId="{C1951565-C6F8-4F12-8749-30024CE75F2D}"/>
          </ac:picMkLst>
        </pc:picChg>
      </pc:sldChg>
      <pc:sldChg chg="addSp delSp modSp mod modTransition modAnim modNotesTx">
        <pc:chgData name="Robinson, Mackenzie (CDC/DDPHSIS/CGH/DGHT)" userId="817223ae-75e6-4271-ab83-f4f36a202192" providerId="ADAL" clId="{FA752A4D-1F53-4F1D-A74B-069AB861B27F}" dt="2021-12-04T08:50:33.611" v="3369"/>
        <pc:sldMkLst>
          <pc:docMk/>
          <pc:sldMk cId="4194664681" sldId="597"/>
        </pc:sldMkLst>
        <pc:spChg chg="mod">
          <ac:chgData name="Robinson, Mackenzie (CDC/DDPHSIS/CGH/DGHT)" userId="817223ae-75e6-4271-ab83-f4f36a202192" providerId="ADAL" clId="{FA752A4D-1F53-4F1D-A74B-069AB861B27F}" dt="2021-12-03T13:43:03.748" v="1540" actId="20577"/>
          <ac:spMkLst>
            <pc:docMk/>
            <pc:sldMk cId="4194664681" sldId="597"/>
            <ac:spMk id="87" creationId="{2C753084-385D-42E9-8233-4F7E8990FCDB}"/>
          </ac:spMkLst>
        </pc:spChg>
        <pc:picChg chg="add del mod">
          <ac:chgData name="Robinson, Mackenzie (CDC/DDPHSIS/CGH/DGHT)" userId="817223ae-75e6-4271-ab83-f4f36a202192" providerId="ADAL" clId="{FA752A4D-1F53-4F1D-A74B-069AB861B27F}" dt="2021-12-03T12:20:24.792" v="445"/>
          <ac:picMkLst>
            <pc:docMk/>
            <pc:sldMk cId="4194664681" sldId="597"/>
            <ac:picMk id="2" creationId="{130489D4-DC67-4544-9AD5-61A779F46F6A}"/>
          </ac:picMkLst>
        </pc:picChg>
        <pc:picChg chg="add del mod">
          <ac:chgData name="Robinson, Mackenzie (CDC/DDPHSIS/CGH/DGHT)" userId="817223ae-75e6-4271-ab83-f4f36a202192" providerId="ADAL" clId="{FA752A4D-1F53-4F1D-A74B-069AB861B27F}" dt="2021-12-04T08:49:29.581" v="3368"/>
          <ac:picMkLst>
            <pc:docMk/>
            <pc:sldMk cId="4194664681" sldId="597"/>
            <ac:picMk id="2" creationId="{575A9686-5E6A-4239-98BC-1784938BC4A4}"/>
          </ac:picMkLst>
        </pc:picChg>
        <pc:picChg chg="add mod">
          <ac:chgData name="Robinson, Mackenzie (CDC/DDPHSIS/CGH/DGHT)" userId="817223ae-75e6-4271-ab83-f4f36a202192" providerId="ADAL" clId="{FA752A4D-1F53-4F1D-A74B-069AB861B27F}" dt="2021-12-04T08:50:33.611" v="3369"/>
          <ac:picMkLst>
            <pc:docMk/>
            <pc:sldMk cId="4194664681" sldId="597"/>
            <ac:picMk id="3" creationId="{D0EB376D-D5FC-4467-823A-0935986BC187}"/>
          </ac:picMkLst>
        </pc:picChg>
        <pc:cxnChg chg="mod">
          <ac:chgData name="Robinson, Mackenzie (CDC/DDPHSIS/CGH/DGHT)" userId="817223ae-75e6-4271-ab83-f4f36a202192" providerId="ADAL" clId="{FA752A4D-1F53-4F1D-A74B-069AB861B27F}" dt="2021-12-03T13:43:07.486" v="1541" actId="14100"/>
          <ac:cxnSpMkLst>
            <pc:docMk/>
            <pc:sldMk cId="4194664681" sldId="597"/>
            <ac:cxnSpMk id="76" creationId="{97B733DC-3967-40CE-B423-70E31AA0AB74}"/>
          </ac:cxnSpMkLst>
        </pc:cxnChg>
      </pc:sldChg>
      <pc:sldChg chg="addSp delSp modSp mod modTransition modAnim modNotesTx">
        <pc:chgData name="Robinson, Mackenzie (CDC/DDPHSIS/CGH/DGHT)" userId="817223ae-75e6-4271-ab83-f4f36a202192" providerId="ADAL" clId="{FA752A4D-1F53-4F1D-A74B-069AB861B27F}" dt="2021-12-04T08:54:28.197" v="3372"/>
        <pc:sldMkLst>
          <pc:docMk/>
          <pc:sldMk cId="2846046834" sldId="598"/>
        </pc:sldMkLst>
        <pc:spChg chg="mod">
          <ac:chgData name="Robinson, Mackenzie (CDC/DDPHSIS/CGH/DGHT)" userId="817223ae-75e6-4271-ab83-f4f36a202192" providerId="ADAL" clId="{FA752A4D-1F53-4F1D-A74B-069AB861B27F}" dt="2021-12-04T08:16:02.705" v="3271" actId="11"/>
          <ac:spMkLst>
            <pc:docMk/>
            <pc:sldMk cId="2846046834" sldId="598"/>
            <ac:spMk id="36" creationId="{C5D2DBD4-BE58-4439-93E1-0B168075396F}"/>
          </ac:spMkLst>
        </pc:spChg>
        <pc:picChg chg="add del mod">
          <ac:chgData name="Robinson, Mackenzie (CDC/DDPHSIS/CGH/DGHT)" userId="817223ae-75e6-4271-ab83-f4f36a202192" providerId="ADAL" clId="{FA752A4D-1F53-4F1D-A74B-069AB861B27F}" dt="2021-12-04T08:54:28.197" v="3372"/>
          <ac:picMkLst>
            <pc:docMk/>
            <pc:sldMk cId="2846046834" sldId="598"/>
            <ac:picMk id="2" creationId="{08CCF246-1526-4387-B095-EFE426DB3FC7}"/>
          </ac:picMkLst>
        </pc:picChg>
        <pc:picChg chg="add del mod">
          <ac:chgData name="Robinson, Mackenzie (CDC/DDPHSIS/CGH/DGHT)" userId="817223ae-75e6-4271-ab83-f4f36a202192" providerId="ADAL" clId="{FA752A4D-1F53-4F1D-A74B-069AB861B27F}" dt="2021-12-03T12:20:24.792" v="445"/>
          <ac:picMkLst>
            <pc:docMk/>
            <pc:sldMk cId="2846046834" sldId="598"/>
            <ac:picMk id="2" creationId="{A5DFDEAC-0905-45ED-81C0-48FD96F8BE25}"/>
          </ac:picMkLst>
        </pc:picChg>
        <pc:picChg chg="add mod">
          <ac:chgData name="Robinson, Mackenzie (CDC/DDPHSIS/CGH/DGHT)" userId="817223ae-75e6-4271-ab83-f4f36a202192" providerId="ADAL" clId="{FA752A4D-1F53-4F1D-A74B-069AB861B27F}" dt="2021-12-04T08:54:28.197" v="3372"/>
          <ac:picMkLst>
            <pc:docMk/>
            <pc:sldMk cId="2846046834" sldId="598"/>
            <ac:picMk id="3" creationId="{5A3C9624-3022-462C-8E93-B025F5D0794C}"/>
          </ac:picMkLst>
        </pc:picChg>
      </pc:sldChg>
      <pc:sldChg chg="addSp delSp modSp mod modTransition modAnim modNotesTx">
        <pc:chgData name="Robinson, Mackenzie (CDC/DDPHSIS/CGH/DGHT)" userId="817223ae-75e6-4271-ab83-f4f36a202192" providerId="ADAL" clId="{FA752A4D-1F53-4F1D-A74B-069AB861B27F}" dt="2021-12-04T09:17:44.746" v="3486"/>
        <pc:sldMkLst>
          <pc:docMk/>
          <pc:sldMk cId="2223148593" sldId="601"/>
        </pc:sldMkLst>
        <pc:spChg chg="add mod">
          <ac:chgData name="Robinson, Mackenzie (CDC/DDPHSIS/CGH/DGHT)" userId="817223ae-75e6-4271-ab83-f4f36a202192" providerId="ADAL" clId="{FA752A4D-1F53-4F1D-A74B-069AB861B27F}" dt="2021-12-04T09:17:09.002" v="3485" actId="1076"/>
          <ac:spMkLst>
            <pc:docMk/>
            <pc:sldMk cId="2223148593" sldId="601"/>
            <ac:spMk id="4" creationId="{903F0CDF-FC4A-4673-B635-23A6B95E7ACA}"/>
          </ac:spMkLst>
        </pc:spChg>
        <pc:spChg chg="mod">
          <ac:chgData name="Robinson, Mackenzie (CDC/DDPHSIS/CGH/DGHT)" userId="817223ae-75e6-4271-ab83-f4f36a202192" providerId="ADAL" clId="{FA752A4D-1F53-4F1D-A74B-069AB861B27F}" dt="2021-12-04T09:16:10.516" v="3468" actId="1076"/>
          <ac:spMkLst>
            <pc:docMk/>
            <pc:sldMk cId="2223148593" sldId="601"/>
            <ac:spMk id="28" creationId="{30A33E88-E107-4EED-8EEA-877E5BEA9D5A}"/>
          </ac:spMkLst>
        </pc:spChg>
        <pc:spChg chg="mod">
          <ac:chgData name="Robinson, Mackenzie (CDC/DDPHSIS/CGH/DGHT)" userId="817223ae-75e6-4271-ab83-f4f36a202192" providerId="ADAL" clId="{FA752A4D-1F53-4F1D-A74B-069AB861B27F}" dt="2021-12-04T09:15:31.782" v="3430" actId="20577"/>
          <ac:spMkLst>
            <pc:docMk/>
            <pc:sldMk cId="2223148593" sldId="601"/>
            <ac:spMk id="40" creationId="{2A2291E7-69E0-4349-950F-C40319ADA101}"/>
          </ac:spMkLst>
        </pc:spChg>
        <pc:grpChg chg="mod">
          <ac:chgData name="Robinson, Mackenzie (CDC/DDPHSIS/CGH/DGHT)" userId="817223ae-75e6-4271-ab83-f4f36a202192" providerId="ADAL" clId="{FA752A4D-1F53-4F1D-A74B-069AB861B27F}" dt="2021-12-04T09:16:01.030" v="3466" actId="1035"/>
          <ac:grpSpMkLst>
            <pc:docMk/>
            <pc:sldMk cId="2223148593" sldId="601"/>
            <ac:grpSpMk id="13" creationId="{608E7EFE-1184-47F7-A8EE-8CC53C363858}"/>
          </ac:grpSpMkLst>
        </pc:grpChg>
        <pc:graphicFrameChg chg="mod modGraphic">
          <ac:chgData name="Robinson, Mackenzie (CDC/DDPHSIS/CGH/DGHT)" userId="817223ae-75e6-4271-ab83-f4f36a202192" providerId="ADAL" clId="{FA752A4D-1F53-4F1D-A74B-069AB861B27F}" dt="2021-12-04T09:15:56.736" v="3459" actId="1035"/>
          <ac:graphicFrameMkLst>
            <pc:docMk/>
            <pc:sldMk cId="2223148593" sldId="601"/>
            <ac:graphicFrameMk id="38" creationId="{4BE905D4-E012-4608-8CEC-FCCAB75429B9}"/>
          </ac:graphicFrameMkLst>
        </pc:graphicFrameChg>
        <pc:picChg chg="add del mod">
          <ac:chgData name="Robinson, Mackenzie (CDC/DDPHSIS/CGH/DGHT)" userId="817223ae-75e6-4271-ab83-f4f36a202192" providerId="ADAL" clId="{FA752A4D-1F53-4F1D-A74B-069AB861B27F}" dt="2021-12-04T09:17:44.746" v="3486"/>
          <ac:picMkLst>
            <pc:docMk/>
            <pc:sldMk cId="2223148593" sldId="601"/>
            <ac:picMk id="2" creationId="{A2E9028F-3461-4D4D-AD85-B7DC56CB7E9A}"/>
          </ac:picMkLst>
        </pc:picChg>
        <pc:picChg chg="add del mod">
          <ac:chgData name="Robinson, Mackenzie (CDC/DDPHSIS/CGH/DGHT)" userId="817223ae-75e6-4271-ab83-f4f36a202192" providerId="ADAL" clId="{FA752A4D-1F53-4F1D-A74B-069AB861B27F}" dt="2021-12-03T12:20:24.792" v="445"/>
          <ac:picMkLst>
            <pc:docMk/>
            <pc:sldMk cId="2223148593" sldId="601"/>
            <ac:picMk id="2" creationId="{BE647635-C66C-4599-AB63-B7030F14BCF5}"/>
          </ac:picMkLst>
        </pc:picChg>
        <pc:picChg chg="add mod">
          <ac:chgData name="Robinson, Mackenzie (CDC/DDPHSIS/CGH/DGHT)" userId="817223ae-75e6-4271-ab83-f4f36a202192" providerId="ADAL" clId="{FA752A4D-1F53-4F1D-A74B-069AB861B27F}" dt="2021-12-04T09:17:44.746" v="3486"/>
          <ac:picMkLst>
            <pc:docMk/>
            <pc:sldMk cId="2223148593" sldId="601"/>
            <ac:picMk id="6" creationId="{37722D71-E2FB-4396-95BE-2A859D74723A}"/>
          </ac:picMkLst>
        </pc:picChg>
        <pc:picChg chg="mod modCrop">
          <ac:chgData name="Robinson, Mackenzie (CDC/DDPHSIS/CGH/DGHT)" userId="817223ae-75e6-4271-ab83-f4f36a202192" providerId="ADAL" clId="{FA752A4D-1F53-4F1D-A74B-069AB861B27F}" dt="2021-12-03T12:40:14.842" v="719" actId="14100"/>
          <ac:picMkLst>
            <pc:docMk/>
            <pc:sldMk cId="2223148593" sldId="601"/>
            <ac:picMk id="8" creationId="{A93FF118-89E5-4495-9CCD-CEE1EBDD4543}"/>
          </ac:picMkLst>
        </pc:picChg>
        <pc:picChg chg="mod">
          <ac:chgData name="Robinson, Mackenzie (CDC/DDPHSIS/CGH/DGHT)" userId="817223ae-75e6-4271-ab83-f4f36a202192" providerId="ADAL" clId="{FA752A4D-1F53-4F1D-A74B-069AB861B27F}" dt="2021-12-03T12:39:51.706" v="714" actId="14100"/>
          <ac:picMkLst>
            <pc:docMk/>
            <pc:sldMk cId="2223148593" sldId="601"/>
            <ac:picMk id="47" creationId="{FFAE7E98-BA3F-418A-AD5C-3A421082A06D}"/>
          </ac:picMkLst>
        </pc:picChg>
        <pc:picChg chg="mod">
          <ac:chgData name="Robinson, Mackenzie (CDC/DDPHSIS/CGH/DGHT)" userId="817223ae-75e6-4271-ab83-f4f36a202192" providerId="ADAL" clId="{FA752A4D-1F53-4F1D-A74B-069AB861B27F}" dt="2021-12-03T12:40:18.838" v="720" actId="14100"/>
          <ac:picMkLst>
            <pc:docMk/>
            <pc:sldMk cId="2223148593" sldId="601"/>
            <ac:picMk id="48" creationId="{43780CF0-AB76-4452-8877-4212448A0ACD}"/>
          </ac:picMkLst>
        </pc:picChg>
      </pc:sldChg>
      <pc:sldChg chg="addSp delSp modSp mod modTransition modAnim modNotesTx">
        <pc:chgData name="Robinson, Mackenzie (CDC/DDPHSIS/CGH/DGHT)" userId="817223ae-75e6-4271-ab83-f4f36a202192" providerId="ADAL" clId="{FA752A4D-1F53-4F1D-A74B-069AB861B27F}" dt="2021-12-04T08:37:38.989" v="3356"/>
        <pc:sldMkLst>
          <pc:docMk/>
          <pc:sldMk cId="104730172" sldId="602"/>
        </pc:sldMkLst>
        <pc:spChg chg="mod">
          <ac:chgData name="Robinson, Mackenzie (CDC/DDPHSIS/CGH/DGHT)" userId="817223ae-75e6-4271-ab83-f4f36a202192" providerId="ADAL" clId="{FA752A4D-1F53-4F1D-A74B-069AB861B27F}" dt="2021-12-04T08:32:49.378" v="3321" actId="1036"/>
          <ac:spMkLst>
            <pc:docMk/>
            <pc:sldMk cId="104730172" sldId="602"/>
            <ac:spMk id="4" creationId="{5F9F3914-0922-4FD7-8796-7A814C2699FB}"/>
          </ac:spMkLst>
        </pc:spChg>
        <pc:grpChg chg="mod">
          <ac:chgData name="Robinson, Mackenzie (CDC/DDPHSIS/CGH/DGHT)" userId="817223ae-75e6-4271-ab83-f4f36a202192" providerId="ADAL" clId="{FA752A4D-1F53-4F1D-A74B-069AB861B27F}" dt="2021-12-04T08:32:56.055" v="3329" actId="1036"/>
          <ac:grpSpMkLst>
            <pc:docMk/>
            <pc:sldMk cId="104730172" sldId="602"/>
            <ac:grpSpMk id="10" creationId="{B92595FC-F7A5-490A-85BE-48E6E7DF2758}"/>
          </ac:grpSpMkLst>
        </pc:grpChg>
        <pc:picChg chg="add del mod">
          <ac:chgData name="Robinson, Mackenzie (CDC/DDPHSIS/CGH/DGHT)" userId="817223ae-75e6-4271-ab83-f4f36a202192" providerId="ADAL" clId="{FA752A4D-1F53-4F1D-A74B-069AB861B27F}" dt="2021-12-03T12:11:36.071" v="443"/>
          <ac:picMkLst>
            <pc:docMk/>
            <pc:sldMk cId="104730172" sldId="602"/>
            <ac:picMk id="2" creationId="{2FC06EFE-6450-4960-9422-487D8B85EF60}"/>
          </ac:picMkLst>
        </pc:picChg>
        <pc:picChg chg="add del mod">
          <ac:chgData name="Robinson, Mackenzie (CDC/DDPHSIS/CGH/DGHT)" userId="817223ae-75e6-4271-ab83-f4f36a202192" providerId="ADAL" clId="{FA752A4D-1F53-4F1D-A74B-069AB861B27F}" dt="2021-12-04T08:30:43.817" v="3278"/>
          <ac:picMkLst>
            <pc:docMk/>
            <pc:sldMk cId="104730172" sldId="602"/>
            <ac:picMk id="2" creationId="{4BC99DF6-477D-4044-8D64-934D83A3094A}"/>
          </ac:picMkLst>
        </pc:picChg>
        <pc:picChg chg="add del mod">
          <ac:chgData name="Robinson, Mackenzie (CDC/DDPHSIS/CGH/DGHT)" userId="817223ae-75e6-4271-ab83-f4f36a202192" providerId="ADAL" clId="{FA752A4D-1F53-4F1D-A74B-069AB861B27F}" dt="2021-12-03T12:11:41.874" v="444"/>
          <ac:picMkLst>
            <pc:docMk/>
            <pc:sldMk cId="104730172" sldId="602"/>
            <ac:picMk id="5" creationId="{3A30D5CB-8B88-47AA-AD9F-DCF2570BC695}"/>
          </ac:picMkLst>
        </pc:picChg>
        <pc:picChg chg="add del mod">
          <ac:chgData name="Robinson, Mackenzie (CDC/DDPHSIS/CGH/DGHT)" userId="817223ae-75e6-4271-ab83-f4f36a202192" providerId="ADAL" clId="{FA752A4D-1F53-4F1D-A74B-069AB861B27F}" dt="2021-12-04T08:33:54.344" v="3355"/>
          <ac:picMkLst>
            <pc:docMk/>
            <pc:sldMk cId="104730172" sldId="602"/>
            <ac:picMk id="5" creationId="{DB4BE810-EF8A-455C-AD58-AC1859B81EAC}"/>
          </ac:picMkLst>
        </pc:picChg>
        <pc:picChg chg="mod">
          <ac:chgData name="Robinson, Mackenzie (CDC/DDPHSIS/CGH/DGHT)" userId="817223ae-75e6-4271-ab83-f4f36a202192" providerId="ADAL" clId="{FA752A4D-1F53-4F1D-A74B-069AB861B27F}" dt="2021-12-04T08:33:06.882" v="3354" actId="1036"/>
          <ac:picMkLst>
            <pc:docMk/>
            <pc:sldMk cId="104730172" sldId="602"/>
            <ac:picMk id="6" creationId="{F15407BC-7AC3-4595-8222-4A2058126309}"/>
          </ac:picMkLst>
        </pc:picChg>
        <pc:picChg chg="add del mod">
          <ac:chgData name="Robinson, Mackenzie (CDC/DDPHSIS/CGH/DGHT)" userId="817223ae-75e6-4271-ab83-f4f36a202192" providerId="ADAL" clId="{FA752A4D-1F53-4F1D-A74B-069AB861B27F}" dt="2021-12-04T08:37:38.989" v="3356"/>
          <ac:picMkLst>
            <pc:docMk/>
            <pc:sldMk cId="104730172" sldId="602"/>
            <ac:picMk id="11" creationId="{A8F8D8CE-C55E-45A3-B2AE-BE26233B5F52}"/>
          </ac:picMkLst>
        </pc:picChg>
        <pc:picChg chg="add mod">
          <ac:chgData name="Robinson, Mackenzie (CDC/DDPHSIS/CGH/DGHT)" userId="817223ae-75e6-4271-ab83-f4f36a202192" providerId="ADAL" clId="{FA752A4D-1F53-4F1D-A74B-069AB861B27F}" dt="2021-12-04T08:37:38.989" v="3356"/>
          <ac:picMkLst>
            <pc:docMk/>
            <pc:sldMk cId="104730172" sldId="602"/>
            <ac:picMk id="12" creationId="{E034CFC5-B615-4708-BEAF-017EE121DF14}"/>
          </ac:picMkLst>
        </pc:picChg>
      </pc:sldChg>
      <pc:sldChg chg="addSp delSp modSp mod modTransition modAnim modNotesTx">
        <pc:chgData name="Robinson, Mackenzie (CDC/DDPHSIS/CGH/DGHT)" userId="817223ae-75e6-4271-ab83-f4f36a202192" providerId="ADAL" clId="{FA752A4D-1F53-4F1D-A74B-069AB861B27F}" dt="2021-12-04T08:43:42.758" v="3363"/>
        <pc:sldMkLst>
          <pc:docMk/>
          <pc:sldMk cId="4076549885" sldId="603"/>
        </pc:sldMkLst>
        <pc:spChg chg="mod">
          <ac:chgData name="Robinson, Mackenzie (CDC/DDPHSIS/CGH/DGHT)" userId="817223ae-75e6-4271-ab83-f4f36a202192" providerId="ADAL" clId="{FA752A4D-1F53-4F1D-A74B-069AB861B27F}" dt="2021-12-03T13:42:59.160" v="1539" actId="1035"/>
          <ac:spMkLst>
            <pc:docMk/>
            <pc:sldMk cId="4076549885" sldId="603"/>
            <ac:spMk id="32" creationId="{975C606D-CD44-486B-86F5-58FD38A996A1}"/>
          </ac:spMkLst>
        </pc:spChg>
        <pc:spChg chg="mod">
          <ac:chgData name="Robinson, Mackenzie (CDC/DDPHSIS/CGH/DGHT)" userId="817223ae-75e6-4271-ab83-f4f36a202192" providerId="ADAL" clId="{FA752A4D-1F53-4F1D-A74B-069AB861B27F}" dt="2021-12-03T13:42:59.160" v="1539" actId="1035"/>
          <ac:spMkLst>
            <pc:docMk/>
            <pc:sldMk cId="4076549885" sldId="603"/>
            <ac:spMk id="72" creationId="{85FDEAD3-AF8C-4BD1-B5DB-E1329D834162}"/>
          </ac:spMkLst>
        </pc:spChg>
        <pc:spChg chg="mod">
          <ac:chgData name="Robinson, Mackenzie (CDC/DDPHSIS/CGH/DGHT)" userId="817223ae-75e6-4271-ab83-f4f36a202192" providerId="ADAL" clId="{FA752A4D-1F53-4F1D-A74B-069AB861B27F}" dt="2021-12-03T13:42:59.160" v="1539" actId="1035"/>
          <ac:spMkLst>
            <pc:docMk/>
            <pc:sldMk cId="4076549885" sldId="603"/>
            <ac:spMk id="75" creationId="{C4B45950-4806-418F-AA63-16B993F1CAD2}"/>
          </ac:spMkLst>
        </pc:spChg>
        <pc:spChg chg="mod">
          <ac:chgData name="Robinson, Mackenzie (CDC/DDPHSIS/CGH/DGHT)" userId="817223ae-75e6-4271-ab83-f4f36a202192" providerId="ADAL" clId="{FA752A4D-1F53-4F1D-A74B-069AB861B27F}" dt="2021-12-03T13:42:59.160" v="1539" actId="1035"/>
          <ac:spMkLst>
            <pc:docMk/>
            <pc:sldMk cId="4076549885" sldId="603"/>
            <ac:spMk id="77" creationId="{2AAADEE7-2A57-4ACD-904C-8AE1E8FEFC6C}"/>
          </ac:spMkLst>
        </pc:spChg>
        <pc:spChg chg="mod">
          <ac:chgData name="Robinson, Mackenzie (CDC/DDPHSIS/CGH/DGHT)" userId="817223ae-75e6-4271-ab83-f4f36a202192" providerId="ADAL" clId="{FA752A4D-1F53-4F1D-A74B-069AB861B27F}" dt="2021-12-03T13:42:59.160" v="1539" actId="1035"/>
          <ac:spMkLst>
            <pc:docMk/>
            <pc:sldMk cId="4076549885" sldId="603"/>
            <ac:spMk id="81" creationId="{251E0053-6DC7-44D7-9B73-B75375140960}"/>
          </ac:spMkLst>
        </pc:spChg>
        <pc:spChg chg="mod">
          <ac:chgData name="Robinson, Mackenzie (CDC/DDPHSIS/CGH/DGHT)" userId="817223ae-75e6-4271-ab83-f4f36a202192" providerId="ADAL" clId="{FA752A4D-1F53-4F1D-A74B-069AB861B27F}" dt="2021-12-03T13:42:59.160" v="1539" actId="1035"/>
          <ac:spMkLst>
            <pc:docMk/>
            <pc:sldMk cId="4076549885" sldId="603"/>
            <ac:spMk id="84" creationId="{00A7626D-D26D-4278-A91F-03359EC205F1}"/>
          </ac:spMkLst>
        </pc:spChg>
        <pc:spChg chg="mod">
          <ac:chgData name="Robinson, Mackenzie (CDC/DDPHSIS/CGH/DGHT)" userId="817223ae-75e6-4271-ab83-f4f36a202192" providerId="ADAL" clId="{FA752A4D-1F53-4F1D-A74B-069AB861B27F}" dt="2021-12-03T13:42:36.427" v="1510" actId="1038"/>
          <ac:spMkLst>
            <pc:docMk/>
            <pc:sldMk cId="4076549885" sldId="603"/>
            <ac:spMk id="86" creationId="{63482F39-C014-4F05-9945-D9EC8E68F2E7}"/>
          </ac:spMkLst>
        </pc:spChg>
        <pc:grpChg chg="mod">
          <ac:chgData name="Robinson, Mackenzie (CDC/DDPHSIS/CGH/DGHT)" userId="817223ae-75e6-4271-ab83-f4f36a202192" providerId="ADAL" clId="{FA752A4D-1F53-4F1D-A74B-069AB861B27F}" dt="2021-12-03T13:42:59.160" v="1539" actId="1035"/>
          <ac:grpSpMkLst>
            <pc:docMk/>
            <pc:sldMk cId="4076549885" sldId="603"/>
            <ac:grpSpMk id="79" creationId="{07CA1B60-BEDC-4B2A-9D12-8244D10F7158}"/>
          </ac:grpSpMkLst>
        </pc:grpChg>
        <pc:grpChg chg="mod">
          <ac:chgData name="Robinson, Mackenzie (CDC/DDPHSIS/CGH/DGHT)" userId="817223ae-75e6-4271-ab83-f4f36a202192" providerId="ADAL" clId="{FA752A4D-1F53-4F1D-A74B-069AB861B27F}" dt="2021-12-03T13:42:59.160" v="1539" actId="1035"/>
          <ac:grpSpMkLst>
            <pc:docMk/>
            <pc:sldMk cId="4076549885" sldId="603"/>
            <ac:grpSpMk id="80" creationId="{D7817BAE-E11B-44D7-94FF-02E9222C0FB9}"/>
          </ac:grpSpMkLst>
        </pc:grpChg>
        <pc:picChg chg="add del mod">
          <ac:chgData name="Robinson, Mackenzie (CDC/DDPHSIS/CGH/DGHT)" userId="817223ae-75e6-4271-ab83-f4f36a202192" providerId="ADAL" clId="{FA752A4D-1F53-4F1D-A74B-069AB861B27F}" dt="2021-12-04T08:42:09.427" v="3362"/>
          <ac:picMkLst>
            <pc:docMk/>
            <pc:sldMk cId="4076549885" sldId="603"/>
            <ac:picMk id="2" creationId="{8804F091-7E5E-443C-B31E-0BCD205C448D}"/>
          </ac:picMkLst>
        </pc:picChg>
        <pc:picChg chg="add del mod">
          <ac:chgData name="Robinson, Mackenzie (CDC/DDPHSIS/CGH/DGHT)" userId="817223ae-75e6-4271-ab83-f4f36a202192" providerId="ADAL" clId="{FA752A4D-1F53-4F1D-A74B-069AB861B27F}" dt="2021-12-03T12:20:24.792" v="445"/>
          <ac:picMkLst>
            <pc:docMk/>
            <pc:sldMk cId="4076549885" sldId="603"/>
            <ac:picMk id="2" creationId="{AA1F9E4F-3817-4862-B558-A3F37DF5E226}"/>
          </ac:picMkLst>
        </pc:picChg>
        <pc:picChg chg="add mod">
          <ac:chgData name="Robinson, Mackenzie (CDC/DDPHSIS/CGH/DGHT)" userId="817223ae-75e6-4271-ab83-f4f36a202192" providerId="ADAL" clId="{FA752A4D-1F53-4F1D-A74B-069AB861B27F}" dt="2021-12-04T08:43:42.758" v="3363"/>
          <ac:picMkLst>
            <pc:docMk/>
            <pc:sldMk cId="4076549885" sldId="603"/>
            <ac:picMk id="3" creationId="{FC550CBD-7B98-4CE3-BCE3-78D523C16C2A}"/>
          </ac:picMkLst>
        </pc:picChg>
        <pc:cxnChg chg="mod">
          <ac:chgData name="Robinson, Mackenzie (CDC/DDPHSIS/CGH/DGHT)" userId="817223ae-75e6-4271-ab83-f4f36a202192" providerId="ADAL" clId="{FA752A4D-1F53-4F1D-A74B-069AB861B27F}" dt="2021-12-03T13:42:59.160" v="1539" actId="1035"/>
          <ac:cxnSpMkLst>
            <pc:docMk/>
            <pc:sldMk cId="4076549885" sldId="603"/>
            <ac:cxnSpMk id="70" creationId="{134DEBE3-6E37-4412-9E7B-2029E921E310}"/>
          </ac:cxnSpMkLst>
        </pc:cxnChg>
        <pc:cxnChg chg="mod">
          <ac:chgData name="Robinson, Mackenzie (CDC/DDPHSIS/CGH/DGHT)" userId="817223ae-75e6-4271-ab83-f4f36a202192" providerId="ADAL" clId="{FA752A4D-1F53-4F1D-A74B-069AB861B27F}" dt="2021-12-03T13:42:59.160" v="1539" actId="1035"/>
          <ac:cxnSpMkLst>
            <pc:docMk/>
            <pc:sldMk cId="4076549885" sldId="603"/>
            <ac:cxnSpMk id="74" creationId="{A9576CB6-3B1F-418A-8463-A14440427475}"/>
          </ac:cxnSpMkLst>
        </pc:cxnChg>
        <pc:cxnChg chg="mod">
          <ac:chgData name="Robinson, Mackenzie (CDC/DDPHSIS/CGH/DGHT)" userId="817223ae-75e6-4271-ab83-f4f36a202192" providerId="ADAL" clId="{FA752A4D-1F53-4F1D-A74B-069AB861B27F}" dt="2021-12-03T13:42:59.160" v="1539" actId="1035"/>
          <ac:cxnSpMkLst>
            <pc:docMk/>
            <pc:sldMk cId="4076549885" sldId="603"/>
            <ac:cxnSpMk id="78" creationId="{CE6E7617-38A4-4F29-A97B-18FCD2A05AFB}"/>
          </ac:cxnSpMkLst>
        </pc:cxnChg>
        <pc:cxnChg chg="mod">
          <ac:chgData name="Robinson, Mackenzie (CDC/DDPHSIS/CGH/DGHT)" userId="817223ae-75e6-4271-ab83-f4f36a202192" providerId="ADAL" clId="{FA752A4D-1F53-4F1D-A74B-069AB861B27F}" dt="2021-12-03T13:42:59.160" v="1539" actId="1035"/>
          <ac:cxnSpMkLst>
            <pc:docMk/>
            <pc:sldMk cId="4076549885" sldId="603"/>
            <ac:cxnSpMk id="83" creationId="{3F44C527-BA74-4B7A-AB13-1EF037E56F88}"/>
          </ac:cxnSpMkLst>
        </pc:cxnChg>
      </pc:sldChg>
      <pc:sldChg chg="addSp delSp modSp new mod modTransition modAnim modNotesTx">
        <pc:chgData name="Robinson, Mackenzie (CDC/DDPHSIS/CGH/DGHT)" userId="817223ae-75e6-4271-ab83-f4f36a202192" providerId="ADAL" clId="{FA752A4D-1F53-4F1D-A74B-069AB861B27F}" dt="2021-12-04T09:20:56.444" v="3552"/>
        <pc:sldMkLst>
          <pc:docMk/>
          <pc:sldMk cId="3381270288" sldId="604"/>
        </pc:sldMkLst>
        <pc:spChg chg="mod">
          <ac:chgData name="Robinson, Mackenzie (CDC/DDPHSIS/CGH/DGHT)" userId="817223ae-75e6-4271-ab83-f4f36a202192" providerId="ADAL" clId="{FA752A4D-1F53-4F1D-A74B-069AB861B27F}" dt="2021-12-03T14:00:27.491" v="1747" actId="2711"/>
          <ac:spMkLst>
            <pc:docMk/>
            <pc:sldMk cId="3381270288" sldId="604"/>
            <ac:spMk id="2" creationId="{42DA0E10-5F7D-491B-85A4-5F0D7FFFB606}"/>
          </ac:spMkLst>
        </pc:spChg>
        <pc:spChg chg="mod">
          <ac:chgData name="Robinson, Mackenzie (CDC/DDPHSIS/CGH/DGHT)" userId="817223ae-75e6-4271-ab83-f4f36a202192" providerId="ADAL" clId="{FA752A4D-1F53-4F1D-A74B-069AB861B27F}" dt="2021-12-04T08:16:18.376" v="3273" actId="12"/>
          <ac:spMkLst>
            <pc:docMk/>
            <pc:sldMk cId="3381270288" sldId="604"/>
            <ac:spMk id="3" creationId="{53C51550-8937-4F92-B1B5-9944869FB2DC}"/>
          </ac:spMkLst>
        </pc:spChg>
        <pc:picChg chg="add del mod">
          <ac:chgData name="Robinson, Mackenzie (CDC/DDPHSIS/CGH/DGHT)" userId="817223ae-75e6-4271-ab83-f4f36a202192" providerId="ADAL" clId="{FA752A4D-1F53-4F1D-A74B-069AB861B27F}" dt="2021-12-04T09:19:17.129" v="3489"/>
          <ac:picMkLst>
            <pc:docMk/>
            <pc:sldMk cId="3381270288" sldId="604"/>
            <ac:picMk id="5" creationId="{7207C2AC-4DB4-49DD-8A33-7C72FF0DDD74}"/>
          </ac:picMkLst>
        </pc:picChg>
        <pc:picChg chg="add del mod">
          <ac:chgData name="Robinson, Mackenzie (CDC/DDPHSIS/CGH/DGHT)" userId="817223ae-75e6-4271-ab83-f4f36a202192" providerId="ADAL" clId="{FA752A4D-1F53-4F1D-A74B-069AB861B27F}" dt="2021-12-04T09:20:56.444" v="3552"/>
          <ac:picMkLst>
            <pc:docMk/>
            <pc:sldMk cId="3381270288" sldId="604"/>
            <ac:picMk id="6" creationId="{8AEE3B5E-2DDD-4527-A6F3-23BBAA33E4F3}"/>
          </ac:picMkLst>
        </pc:picChg>
        <pc:picChg chg="add mod">
          <ac:chgData name="Robinson, Mackenzie (CDC/DDPHSIS/CGH/DGHT)" userId="817223ae-75e6-4271-ab83-f4f36a202192" providerId="ADAL" clId="{FA752A4D-1F53-4F1D-A74B-069AB861B27F}" dt="2021-12-04T09:20:56.444" v="3552"/>
          <ac:picMkLst>
            <pc:docMk/>
            <pc:sldMk cId="3381270288" sldId="604"/>
            <ac:picMk id="7" creationId="{AF47B158-4113-4E18-AD71-6AFC8970DF78}"/>
          </ac:picMkLst>
        </pc:pic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cdc-my.sharepoint.com/personal/qng9_cdc_gov/Documents/Eswatini_Zambia%20Analysis/Eswatini/Data%20Viz_Flexing%20Friday%20Presentation_3.12.2021.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numDim type="val">
        <cx:f>Sheet3!$C$4:$C$20</cx:f>
        <cx:lvl ptCount="17" formatCode="0.00%">
          <cx:pt idx="0">0.38048780487804879</cx:pt>
          <cx:pt idx="1">-0.12367491166077739</cx:pt>
          <cx:pt idx="2">0.080645161290322578</cx:pt>
          <cx:pt idx="3">-0.033582089552238806</cx:pt>
          <cx:pt idx="4">-0.15057915057915058</cx:pt>
          <cx:pt idx="5">0.46363636363636362</cx:pt>
          <cx:pt idx="6">-0.031055900621118012</cx:pt>
          <cx:pt idx="7">-0.05128205128205128</cx:pt>
          <cx:pt idx="8">-0.375</cx:pt>
          <cx:pt idx="9">0.13513513513513514</cx:pt>
          <cx:pt idx="10">0.095238095238095233</cx:pt>
          <cx:pt idx="11">-0.16956521739130434</cx:pt>
          <cx:pt idx="12">-0.057591623036649213</cx:pt>
          <cx:pt idx="13">0.14999999999999999</cx:pt>
          <cx:pt idx="14">0.028985507246376812</cx:pt>
          <cx:pt idx="15">0.17840375586854459</cx:pt>
          <cx:pt idx="16">-0.25099601593625498</cx:pt>
        </cx:lvl>
      </cx:numDim>
    </cx:data>
  </cx:chartData>
  <cx:chart>
    <cx:title pos="t" align="ctr" overlay="0">
      <cx:txPr>
        <a:bodyPr spcFirstLastPara="1" vertOverflow="ellipsis" horzOverflow="overflow" wrap="square" lIns="0" tIns="0" rIns="0" bIns="0" anchor="ctr" anchorCtr="1"/>
        <a:lstStyle/>
        <a:p>
          <a:pPr algn="ctr" rtl="0">
            <a:defRPr>
              <a:solidFill>
                <a:schemeClr val="tx1"/>
              </a:solidFill>
            </a:defRPr>
          </a:pPr>
          <a:endParaRPr lang="en-US" sz="1400" b="0" i="0" u="none" strike="noStrike" baseline="0" dirty="0">
            <a:solidFill>
              <a:schemeClr val="tx1"/>
            </a:solidFill>
            <a:latin typeface="Calibri" panose="020F0502020204030204"/>
          </a:endParaRPr>
        </a:p>
      </cx:txPr>
    </cx:title>
    <cx:plotArea>
      <cx:plotAreaRegion>
        <cx:series layoutId="waterfall" uniqueId="{4FBE49C6-8BBF-4C25-95AD-35E7F8E43BC2}">
          <cx:dataPt idx="1">
            <cx:spPr>
              <a:solidFill>
                <a:srgbClr val="C4A1D3"/>
              </a:solidFill>
            </cx:spPr>
          </cx:dataPt>
          <cx:dataPt idx="3">
            <cx:spPr>
              <a:solidFill>
                <a:srgbClr val="C4A1D3"/>
              </a:solidFill>
            </cx:spPr>
          </cx:dataPt>
          <cx:dataPt idx="4">
            <cx:spPr>
              <a:solidFill>
                <a:srgbClr val="C4A1D3"/>
              </a:solidFill>
            </cx:spPr>
          </cx:dataPt>
          <cx:dataPt idx="6">
            <cx:spPr>
              <a:solidFill>
                <a:srgbClr val="C4A1D3"/>
              </a:solidFill>
            </cx:spPr>
          </cx:dataPt>
          <cx:dataPt idx="7">
            <cx:spPr>
              <a:solidFill>
                <a:srgbClr val="C4A1D3"/>
              </a:solidFill>
            </cx:spPr>
          </cx:dataPt>
          <cx:dataPt idx="8">
            <cx:spPr>
              <a:solidFill>
                <a:srgbClr val="C4A1D3"/>
              </a:solidFill>
            </cx:spPr>
          </cx:dataPt>
          <cx:dataPt idx="11">
            <cx:spPr>
              <a:solidFill>
                <a:srgbClr val="C4A1D3"/>
              </a:solidFill>
            </cx:spPr>
          </cx:dataPt>
          <cx:dataPt idx="12">
            <cx:spPr>
              <a:solidFill>
                <a:srgbClr val="C4A1D3"/>
              </a:solidFill>
            </cx:spPr>
          </cx:dataPt>
          <cx:dataPt idx="16">
            <cx:spPr>
              <a:solidFill>
                <a:srgbClr val="C4A1D3"/>
              </a:solidFill>
            </cx:spPr>
          </cx:dataPt>
          <cx:dataLabels pos="outEnd">
            <cx:txPr>
              <a:bodyPr spcFirstLastPara="1" vertOverflow="ellipsis" horzOverflow="overflow" wrap="square" lIns="0" tIns="0" rIns="0" bIns="0" anchor="ctr" anchorCtr="1"/>
              <a:lstStyle/>
              <a:p>
                <a:pPr algn="ctr" rtl="0">
                  <a:defRPr sz="1600" b="1">
                    <a:solidFill>
                      <a:schemeClr val="tx1"/>
                    </a:solidFill>
                  </a:defRPr>
                </a:pPr>
                <a:endParaRPr lang="en-US" sz="1600" b="1" i="0" u="none" strike="noStrike" baseline="0">
                  <a:solidFill>
                    <a:schemeClr val="tx1"/>
                  </a:solidFill>
                  <a:latin typeface="Calibri" panose="020F0502020204030204"/>
                </a:endParaRPr>
              </a:p>
            </cx:txPr>
            <cx:visibility seriesName="0" categoryName="0" value="1"/>
          </cx:dataLabels>
          <cx:dataId val="0"/>
          <cx:layoutPr>
            <cx:subtotals/>
          </cx:layoutPr>
        </cx:series>
      </cx:plotAreaRegion>
      <cx:axis id="0">
        <cx:catScaling gapWidth="0.5"/>
        <cx:tickLabels/>
        <cx:txPr>
          <a:bodyPr spcFirstLastPara="1" vertOverflow="ellipsis" horzOverflow="overflow" wrap="square" lIns="0" tIns="0" rIns="0" bIns="0" anchor="ctr" anchorCtr="1"/>
          <a:lstStyle/>
          <a:p>
            <a:pPr algn="ctr" rtl="0">
              <a:defRPr>
                <a:solidFill>
                  <a:schemeClr val="tx1"/>
                </a:solidFill>
              </a:defRPr>
            </a:pPr>
            <a:endParaRPr lang="en-US" sz="900" b="0" i="0" u="none" strike="noStrike" baseline="0">
              <a:solidFill>
                <a:schemeClr val="tx1"/>
              </a:solidFill>
              <a:latin typeface="Calibri" panose="020F0502020204030204"/>
            </a:endParaRPr>
          </a:p>
        </cx:txPr>
      </cx:axis>
      <cx:axis id="1">
        <cx:valScaling/>
        <cx:majorGridlines/>
        <cx:tickLabels/>
        <cx:numFmt formatCode="0%" sourceLinked="0"/>
        <cx:txPr>
          <a:bodyPr spcFirstLastPara="1" vertOverflow="ellipsis" horzOverflow="overflow" wrap="square" lIns="0" tIns="0" rIns="0" bIns="0" anchor="ctr" anchorCtr="1"/>
          <a:lstStyle/>
          <a:p>
            <a:pPr algn="ctr" rtl="0">
              <a:defRPr sz="1600" b="1">
                <a:solidFill>
                  <a:schemeClr val="tx1"/>
                </a:solidFill>
              </a:defRPr>
            </a:pPr>
            <a:endParaRPr lang="en-US" sz="1600" b="1" i="0" u="none" strike="noStrike" baseline="0">
              <a:solidFill>
                <a:schemeClr val="tx1"/>
              </a:solidFill>
              <a:latin typeface="Calibri" panose="020F0502020204030204"/>
            </a:endParaRPr>
          </a:p>
        </cx:txPr>
      </cx:axis>
    </cx:plotArea>
    <cx:legend pos="r" align="ctr" overlay="0">
      <cx:txPr>
        <a:bodyPr spcFirstLastPara="1" vertOverflow="ellipsis" horzOverflow="overflow" wrap="square" lIns="0" tIns="0" rIns="0" bIns="0" anchor="ctr" anchorCtr="1"/>
        <a:lstStyle/>
        <a:p>
          <a:pPr algn="ctr" rtl="0">
            <a:defRPr sz="1800" b="1">
              <a:solidFill>
                <a:schemeClr val="tx1"/>
              </a:solidFill>
            </a:defRPr>
          </a:pPr>
          <a:endParaRPr lang="en-US" sz="1800" b="1" i="0" u="none" strike="noStrike" baseline="0">
            <a:solidFill>
              <a:schemeClr val="tx1"/>
            </a:solidFill>
            <a:latin typeface="Calibri" panose="020F0502020204030204"/>
          </a:endParaRPr>
        </a:p>
      </cx:txPr>
    </cx:legend>
  </cx:chart>
  <cx:fmtOvrs>
    <cx:fmtOvr idx="1">
      <cx:spPr>
        <a:solidFill>
          <a:srgbClr val="C4A1D3"/>
        </a:solidFill>
      </cx:spPr>
    </cx:fmtOvr>
    <cx:fmtOvr idx="0">
      <cx:spPr>
        <a:solidFill>
          <a:srgbClr val="7030A0"/>
        </a:solidFill>
      </cx:spPr>
    </cx:fmtOvr>
  </cx:fmtOvrs>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F0F4BE-406E-4C20-A416-7701765FA3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10A0E0-8510-48B6-AFB5-53D65C19CA8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DF0A3D-84D8-4E1D-B67E-1E0B6F869854}" type="datetimeFigureOut">
              <a:rPr lang="en-US" smtClean="0"/>
              <a:t>12/7/2021</a:t>
            </a:fld>
            <a:endParaRPr lang="en-US"/>
          </a:p>
        </p:txBody>
      </p:sp>
      <p:sp>
        <p:nvSpPr>
          <p:cNvPr id="4" name="Footer Placeholder 3">
            <a:extLst>
              <a:ext uri="{FF2B5EF4-FFF2-40B4-BE49-F238E27FC236}">
                <a16:creationId xmlns:a16="http://schemas.microsoft.com/office/drawing/2014/main" id="{344657E7-2798-41F0-ADDD-D499D6AE405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90ACE02-0183-4E30-90D3-7C4B4287956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7F69F1-7C68-45AB-AD22-458AC215537E}" type="slidenum">
              <a:rPr lang="en-US" smtClean="0"/>
              <a:t>‹#›</a:t>
            </a:fld>
            <a:endParaRPr lang="en-US"/>
          </a:p>
        </p:txBody>
      </p:sp>
    </p:spTree>
    <p:extLst>
      <p:ext uri="{BB962C8B-B14F-4D97-AF65-F5344CB8AC3E}">
        <p14:creationId xmlns:p14="http://schemas.microsoft.com/office/powerpoint/2010/main" val="49807970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097A2-5E42-4681-AFA3-E164C124368D}" type="datetimeFigureOut">
              <a:rPr lang="en-US" smtClean="0"/>
              <a:t>12/7/2021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BE8CA3-6C79-4B7E-A40E-DDD2DA765C7D}" type="slidenum">
              <a:rPr lang="en-US" smtClean="0"/>
              <a:t>‹#›</a:t>
            </a:fld>
            <a:endParaRPr lang="en-US"/>
          </a:p>
        </p:txBody>
      </p:sp>
    </p:spTree>
    <p:extLst>
      <p:ext uri="{BB962C8B-B14F-4D97-AF65-F5344CB8AC3E}">
        <p14:creationId xmlns:p14="http://schemas.microsoft.com/office/powerpoint/2010/main" val="100466263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everyone, my name is Mackenzie Robinson, and I will be presenting on an analysis our team conducted to analyze the effects of the COVID-19 pandemic on recent HIV infection surveillance</a:t>
            </a:r>
            <a:r>
              <a:rPr lang="en-US" sz="1800" b="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data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Eswatini.</a:t>
            </a:r>
          </a:p>
        </p:txBody>
      </p:sp>
      <p:sp>
        <p:nvSpPr>
          <p:cNvPr id="5" name="Slide Number Placeholder 4"/>
          <p:cNvSpPr>
            <a:spLocks noGrp="1"/>
          </p:cNvSpPr>
          <p:nvPr>
            <p:ph type="sldNum" sz="quarter" idx="5"/>
          </p:nvPr>
        </p:nvSpPr>
        <p:spPr/>
        <p:txBody>
          <a:bodyPr/>
          <a:lstStyle/>
          <a:p>
            <a:fld id="{3EBE8CA3-6C79-4B7E-A40E-DDD2DA765C7D}" type="slidenum">
              <a:rPr lang="en-US" smtClean="0"/>
              <a:t>1</a:t>
            </a:fld>
            <a:endParaRPr lang="en-US"/>
          </a:p>
        </p:txBody>
      </p:sp>
    </p:spTree>
    <p:extLst>
      <p:ext uri="{BB962C8B-B14F-4D97-AF65-F5344CB8AC3E}">
        <p14:creationId xmlns:p14="http://schemas.microsoft.com/office/powerpoint/2010/main" val="4068040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Using the data from this facility sample, we developed descriptive statistics, including % RITA recent cases by demographic groups. Then, we analyzed monthly percent change in total RTRI tests conducted to determine the change in testing volume throughout the study period. We then conducted a binomial logistic regression to determine if and how the onset of COVID-19 affected recent infection detection before and during the pandemic.</a:t>
            </a:r>
          </a:p>
        </p:txBody>
      </p:sp>
      <p:sp>
        <p:nvSpPr>
          <p:cNvPr id="5" name="Slide Number Placeholder 4"/>
          <p:cNvSpPr>
            <a:spLocks noGrp="1"/>
          </p:cNvSpPr>
          <p:nvPr>
            <p:ph type="sldNum" sz="quarter" idx="5"/>
          </p:nvPr>
        </p:nvSpPr>
        <p:spPr/>
        <p:txBody>
          <a:bodyPr/>
          <a:lstStyle/>
          <a:p>
            <a:fld id="{3EBE8CA3-6C79-4B7E-A40E-DDD2DA765C7D}" type="slidenum">
              <a:rPr lang="en-US" smtClean="0"/>
              <a:t>10</a:t>
            </a:fld>
            <a:endParaRPr lang="en-US"/>
          </a:p>
        </p:txBody>
      </p:sp>
    </p:spTree>
    <p:extLst>
      <p:ext uri="{BB962C8B-B14F-4D97-AF65-F5344CB8AC3E}">
        <p14:creationId xmlns:p14="http://schemas.microsoft.com/office/powerpoint/2010/main" val="30175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will take us through our results. </a:t>
            </a:r>
          </a:p>
        </p:txBody>
      </p:sp>
      <p:sp>
        <p:nvSpPr>
          <p:cNvPr id="4" name="Slide Number Placeholder 3"/>
          <p:cNvSpPr>
            <a:spLocks noGrp="1"/>
          </p:cNvSpPr>
          <p:nvPr>
            <p:ph type="sldNum" sz="quarter" idx="5"/>
          </p:nvPr>
        </p:nvSpPr>
        <p:spPr/>
        <p:txBody>
          <a:bodyPr/>
          <a:lstStyle/>
          <a:p>
            <a:fld id="{3EBE8CA3-6C79-4B7E-A40E-DDD2DA765C7D}" type="slidenum">
              <a:rPr lang="en-US" smtClean="0"/>
              <a:t>11</a:t>
            </a:fld>
            <a:endParaRPr lang="en-US"/>
          </a:p>
        </p:txBody>
      </p:sp>
    </p:spTree>
    <p:extLst>
      <p:ext uri="{BB962C8B-B14F-4D97-AF65-F5344CB8AC3E}">
        <p14:creationId xmlns:p14="http://schemas.microsoft.com/office/powerpoint/2010/main" val="7730455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diagram </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shows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breakdown of recent infection surveillance data at the 19 facilities: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4,268 newly-diagnosed clients were tested by RTRI.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Among those, 92%, were RTRI long-term cases and 8%, were RTRI recent cases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After viral load testing, </a:t>
            </a:r>
            <a:r>
              <a:rPr lang="en-US" sz="1800" dirty="0">
                <a:effectLst/>
                <a:latin typeface="Calibri" panose="020F0502020204030204" pitchFamily="34" charset="0"/>
                <a:ea typeface="Calibri" panose="020F0502020204030204" pitchFamily="34" charset="0"/>
                <a:cs typeface="Times New Roman" panose="02020603050405020304" pitchFamily="18" charset="0"/>
              </a:rPr>
              <a:t>256, or 6%, </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of the 4,268 newly diagnosed adults </a:t>
            </a:r>
            <a:r>
              <a:rPr lang="en-US" sz="1800" dirty="0">
                <a:effectLst/>
                <a:latin typeface="Calibri" panose="020F0502020204030204" pitchFamily="34" charset="0"/>
                <a:ea typeface="Calibri" panose="020F0502020204030204" pitchFamily="34" charset="0"/>
                <a:cs typeface="Times New Roman" panose="02020603050405020304" pitchFamily="18" charset="0"/>
              </a:rPr>
              <a:t>were RITA recent</a:t>
            </a:r>
          </a:p>
          <a:p>
            <a:r>
              <a:rPr lang="en-US" sz="1800" dirty="0">
                <a:effectLst/>
                <a:latin typeface="Calibri" panose="020F0502020204030204" pitchFamily="34" charset="0"/>
                <a:cs typeface="Times New Roman" panose="02020603050405020304" pitchFamily="18" charset="0"/>
              </a:rPr>
              <a:t>*Click*</a:t>
            </a:r>
          </a:p>
          <a:p>
            <a:r>
              <a:rPr lang="en-US" sz="1800" dirty="0">
                <a:effectLst/>
                <a:latin typeface="Calibri" panose="020F0502020204030204" pitchFamily="34" charset="0"/>
                <a:cs typeface="Times New Roman" panose="02020603050405020304" pitchFamily="18" charset="0"/>
              </a:rPr>
              <a:t>Among those 256 RITA Recent cases 72%, were detected pre-COVID with 28% during COVID.</a:t>
            </a:r>
            <a:endParaRPr lang="en-US" dirty="0"/>
          </a:p>
        </p:txBody>
      </p:sp>
      <p:sp>
        <p:nvSpPr>
          <p:cNvPr id="5" name="Slide Number Placeholder 4"/>
          <p:cNvSpPr>
            <a:spLocks noGrp="1"/>
          </p:cNvSpPr>
          <p:nvPr>
            <p:ph type="sldNum" sz="quarter" idx="5"/>
          </p:nvPr>
        </p:nvSpPr>
        <p:spPr/>
        <p:txBody>
          <a:bodyPr/>
          <a:lstStyle/>
          <a:p>
            <a:fld id="{3EBE8CA3-6C79-4B7E-A40E-DDD2DA765C7D}" type="slidenum">
              <a:rPr lang="en-US" smtClean="0"/>
              <a:t>12</a:t>
            </a:fld>
            <a:endParaRPr lang="en-US"/>
          </a:p>
        </p:txBody>
      </p:sp>
    </p:spTree>
    <p:extLst>
      <p:ext uri="{BB962C8B-B14F-4D97-AF65-F5344CB8AC3E}">
        <p14:creationId xmlns:p14="http://schemas.microsoft.com/office/powerpoint/2010/main" val="2267250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table displays the breakdown of all RTRI tests conducted and RITA Recent cases detected by demographic groups (region, age group, and sex)</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greatest number of tests were conducted 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Hhohho</a:t>
            </a:r>
            <a:r>
              <a:rPr lang="en-US" sz="1800" dirty="0">
                <a:effectLst/>
                <a:latin typeface="Calibri" panose="020F0502020204030204" pitchFamily="34" charset="0"/>
                <a:ea typeface="Calibri" panose="020F0502020204030204" pitchFamily="34" charset="0"/>
                <a:cs typeface="Times New Roman" panose="02020603050405020304" pitchFamily="18" charset="0"/>
              </a:rPr>
              <a:t> region, home to one of Eswatini’s capitals - Mbabane. 43% of all tests conducted and 47% of all RITA recent cases occurred in this region.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Following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Hhohho</a:t>
            </a:r>
            <a:r>
              <a:rPr lang="en-US" sz="1800" dirty="0">
                <a:effectLst/>
                <a:latin typeface="Calibri" panose="020F0502020204030204" pitchFamily="34" charset="0"/>
                <a:ea typeface="Calibri" panose="020F0502020204030204" pitchFamily="34" charset="0"/>
                <a:cs typeface="Times New Roman" panose="02020603050405020304" pitchFamily="18" charset="0"/>
              </a:rPr>
              <a:t> is Manzini. The country's most populous city is in Manzini and this region accounted for 31% of all tests conducted and 29% of all RITA recent cases.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Among age groups, </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while </a:t>
            </a:r>
            <a:r>
              <a:rPr lang="en-US" sz="1800" dirty="0">
                <a:effectLst/>
                <a:latin typeface="Calibri" panose="020F0502020204030204" pitchFamily="34" charset="0"/>
                <a:ea typeface="Calibri" panose="020F0502020204030204" pitchFamily="34" charset="0"/>
                <a:cs typeface="Times New Roman" panose="02020603050405020304" pitchFamily="18" charset="0"/>
              </a:rPr>
              <a:t>25-29 year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olds</a:t>
            </a:r>
            <a:r>
              <a:rPr lang="en-US" sz="1800" dirty="0">
                <a:effectLst/>
                <a:latin typeface="Calibri" panose="020F0502020204030204" pitchFamily="34" charset="0"/>
                <a:ea typeface="Calibri" panose="020F0502020204030204" pitchFamily="34" charset="0"/>
                <a:cs typeface="Times New Roman" panose="02020603050405020304" pitchFamily="18" charset="0"/>
              </a:rPr>
              <a:t> had the most tests conducted, 20-24 year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olds</a:t>
            </a:r>
            <a:r>
              <a:rPr lang="en-US" sz="1800" dirty="0">
                <a:effectLst/>
                <a:latin typeface="Calibri" panose="020F0502020204030204" pitchFamily="34" charset="0"/>
                <a:ea typeface="Calibri" panose="020F0502020204030204" pitchFamily="34" charset="0"/>
                <a:cs typeface="Times New Roman" panose="02020603050405020304" pitchFamily="18" charset="0"/>
              </a:rPr>
              <a:t> comprised the most RITA recent results at ~38%.</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Lastly, 61% of all tests and 79% of all RITA recent cases were among females</a:t>
            </a:r>
            <a:endParaRPr lang="en-US" strike="noStrike" dirty="0"/>
          </a:p>
        </p:txBody>
      </p:sp>
      <p:sp>
        <p:nvSpPr>
          <p:cNvPr id="4" name="Slide Number Placeholder 3"/>
          <p:cNvSpPr>
            <a:spLocks noGrp="1"/>
          </p:cNvSpPr>
          <p:nvPr>
            <p:ph type="sldNum" sz="quarter" idx="5"/>
          </p:nvPr>
        </p:nvSpPr>
        <p:spPr/>
        <p:txBody>
          <a:bodyPr/>
          <a:lstStyle/>
          <a:p>
            <a:fld id="{3EBE8CA3-6C79-4B7E-A40E-DDD2DA765C7D}" type="slidenum">
              <a:rPr lang="en-US" smtClean="0"/>
              <a:t>13</a:t>
            </a:fld>
            <a:endParaRPr lang="en-US"/>
          </a:p>
        </p:txBody>
      </p:sp>
    </p:spTree>
    <p:extLst>
      <p:ext uri="{BB962C8B-B14F-4D97-AF65-F5344CB8AC3E}">
        <p14:creationId xmlns:p14="http://schemas.microsoft.com/office/powerpoint/2010/main" val="39751529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graph shows the monthly percent change in all RTRI tests conducted throughout the study period, </a:t>
            </a:r>
            <a:r>
              <a:rPr lang="en-US" sz="1800" dirty="0">
                <a:effectLst/>
                <a:latin typeface="Segoe UI" panose="020B0502040204020203" pitchFamily="34" charset="0"/>
              </a:rPr>
              <a:t>with increases shown in dark purple, and decreases shown in light purple.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Once we denote the onset of COVID within this graph, we can easily see the fluctuations in testing both before and after the onset. Before COVID, we see large spikes in testing in August 2019 and January 2020, with slight decreases in February and March 2020. At the pandemic’s onset, there was a decrease in testing by 37.5% in April 2020. Following this onset, we see a gradual increase from May-June 2020, followed by a sharp decline corresponding to…</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Eswatini’s first wave. Testing starts recovering in September until…</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It ends the year with a 25% decline marking Eswatini’s second wave.</a:t>
            </a:r>
          </a:p>
        </p:txBody>
      </p:sp>
      <p:sp>
        <p:nvSpPr>
          <p:cNvPr id="4" name="Slide Number Placeholder 3"/>
          <p:cNvSpPr>
            <a:spLocks noGrp="1"/>
          </p:cNvSpPr>
          <p:nvPr>
            <p:ph type="sldNum" sz="quarter" idx="5"/>
          </p:nvPr>
        </p:nvSpPr>
        <p:spPr/>
        <p:txBody>
          <a:bodyPr/>
          <a:lstStyle/>
          <a:p>
            <a:fld id="{5D3A6596-C96A-40D0-8DE9-95EF4BA9D4B2}" type="slidenum">
              <a:rPr lang="en-US" smtClean="0"/>
              <a:t>14</a:t>
            </a:fld>
            <a:endParaRPr lang="en-US"/>
          </a:p>
        </p:txBody>
      </p:sp>
    </p:spTree>
    <p:extLst>
      <p:ext uri="{BB962C8B-B14F-4D97-AF65-F5344CB8AC3E}">
        <p14:creationId xmlns:p14="http://schemas.microsoft.com/office/powerpoint/2010/main" val="2040427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O</a:t>
            </a:r>
            <a:r>
              <a:rPr lang="en-US" sz="1800" dirty="0">
                <a:effectLst/>
                <a:latin typeface="Calibri" panose="020F0502020204030204" pitchFamily="34" charset="0"/>
                <a:ea typeface="Calibri" panose="020F0502020204030204" pitchFamily="34" charset="0"/>
                <a:cs typeface="Times New Roman" panose="02020603050405020304" pitchFamily="18" charset="0"/>
              </a:rPr>
              <a:t>ur regression model revealed that RITA Recent </a:t>
            </a:r>
            <a:r>
              <a:rPr lang="en-US" sz="1800" strike="noStrike" dirty="0">
                <a:effectLst/>
                <a:latin typeface="Calibri" panose="020F0502020204030204" pitchFamily="34" charset="0"/>
                <a:ea typeface="Calibri" panose="020F0502020204030204" pitchFamily="34" charset="0"/>
                <a:cs typeface="Times New Roman" panose="02020603050405020304" pitchFamily="18" charset="0"/>
              </a:rPr>
              <a:t>infections were more than two times as likely to be detected prior to COVID in Eswatini (p-value&lt;0.001).</a:t>
            </a:r>
            <a:r>
              <a:rPr lang="en-US" sz="1800" dirty="0">
                <a:effectLst/>
                <a:latin typeface="Calibri" panose="020F0502020204030204" pitchFamily="34" charset="0"/>
                <a:ea typeface="Calibri" panose="020F0502020204030204" pitchFamily="34" charset="0"/>
                <a:cs typeface="Times New Roman" panose="02020603050405020304" pitchFamily="18" charset="0"/>
              </a:rPr>
              <a:t> Conversely, they were half as likely to be detected during COVID (p-value&lt;0.001). </a:t>
            </a:r>
          </a:p>
        </p:txBody>
      </p:sp>
      <p:sp>
        <p:nvSpPr>
          <p:cNvPr id="5" name="Slide Number Placeholder 4"/>
          <p:cNvSpPr>
            <a:spLocks noGrp="1"/>
          </p:cNvSpPr>
          <p:nvPr>
            <p:ph type="sldNum" sz="quarter" idx="5"/>
          </p:nvPr>
        </p:nvSpPr>
        <p:spPr/>
        <p:txBody>
          <a:bodyPr/>
          <a:lstStyle/>
          <a:p>
            <a:fld id="{3EBE8CA3-6C79-4B7E-A40E-DDD2DA765C7D}" type="slidenum">
              <a:rPr lang="en-US" smtClean="0"/>
              <a:t>15</a:t>
            </a:fld>
            <a:endParaRPr lang="en-US"/>
          </a:p>
        </p:txBody>
      </p:sp>
    </p:spTree>
    <p:extLst>
      <p:ext uri="{BB962C8B-B14F-4D97-AF65-F5344CB8AC3E}">
        <p14:creationId xmlns:p14="http://schemas.microsoft.com/office/powerpoint/2010/main" val="31143787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also conducted an interaction model to determine if there were any significant interactions between time period (pre vs. during COVID), sex, age, and testing point, of which the interaction model revealed none.</a:t>
            </a:r>
          </a:p>
        </p:txBody>
      </p:sp>
      <p:sp>
        <p:nvSpPr>
          <p:cNvPr id="5" name="Slide Number Placeholder 4"/>
          <p:cNvSpPr>
            <a:spLocks noGrp="1"/>
          </p:cNvSpPr>
          <p:nvPr>
            <p:ph type="sldNum" sz="quarter" idx="5"/>
          </p:nvPr>
        </p:nvSpPr>
        <p:spPr/>
        <p:txBody>
          <a:bodyPr/>
          <a:lstStyle/>
          <a:p>
            <a:fld id="{3EBE8CA3-6C79-4B7E-A40E-DDD2DA765C7D}" type="slidenum">
              <a:rPr lang="en-US" smtClean="0"/>
              <a:t>16</a:t>
            </a:fld>
            <a:endParaRPr lang="en-US"/>
          </a:p>
        </p:txBody>
      </p:sp>
    </p:spTree>
    <p:extLst>
      <p:ext uri="{BB962C8B-B14F-4D97-AF65-F5344CB8AC3E}">
        <p14:creationId xmlns:p14="http://schemas.microsoft.com/office/powerpoint/2010/main" val="36194321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analysis was not without some limitations, including a small sub-sample relative to total facilities participating in EHRIS during the </a:t>
            </a:r>
            <a:r>
              <a:rPr lang="en-US"/>
              <a:t>study period. </a:t>
            </a:r>
            <a:r>
              <a:rPr lang="en-US" dirty="0"/>
              <a:t>Also, only 76% of RTRI recent cases had matching viral load results. Ideally, this would be 100%. Lastly, recency surveillance depends on self-reported data from clients being tested, and we were not able to verify previous HIV testing/diagnoses of clients included in this analysis.</a:t>
            </a:r>
          </a:p>
        </p:txBody>
      </p:sp>
      <p:sp>
        <p:nvSpPr>
          <p:cNvPr id="4" name="Slide Number Placeholder 3"/>
          <p:cNvSpPr>
            <a:spLocks noGrp="1"/>
          </p:cNvSpPr>
          <p:nvPr>
            <p:ph type="sldNum" sz="quarter" idx="5"/>
          </p:nvPr>
        </p:nvSpPr>
        <p:spPr/>
        <p:txBody>
          <a:bodyPr/>
          <a:lstStyle/>
          <a:p>
            <a:fld id="{3EBE8CA3-6C79-4B7E-A40E-DDD2DA765C7D}" type="slidenum">
              <a:rPr lang="en-US" smtClean="0"/>
              <a:t>17</a:t>
            </a:fld>
            <a:endParaRPr lang="en-US"/>
          </a:p>
        </p:txBody>
      </p:sp>
    </p:spTree>
    <p:extLst>
      <p:ext uri="{BB962C8B-B14F-4D97-AF65-F5344CB8AC3E}">
        <p14:creationId xmlns:p14="http://schemas.microsoft.com/office/powerpoint/2010/main" val="27745158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a:t>
            </a:r>
          </a:p>
        </p:txBody>
      </p:sp>
      <p:sp>
        <p:nvSpPr>
          <p:cNvPr id="4" name="Slide Number Placeholder 3"/>
          <p:cNvSpPr>
            <a:spLocks noGrp="1"/>
          </p:cNvSpPr>
          <p:nvPr>
            <p:ph type="sldNum" sz="quarter" idx="5"/>
          </p:nvPr>
        </p:nvSpPr>
        <p:spPr/>
        <p:txBody>
          <a:bodyPr/>
          <a:lstStyle/>
          <a:p>
            <a:fld id="{3EBE8CA3-6C79-4B7E-A40E-DDD2DA765C7D}" type="slidenum">
              <a:rPr lang="en-US" smtClean="0"/>
              <a:t>18</a:t>
            </a:fld>
            <a:endParaRPr lang="en-US"/>
          </a:p>
        </p:txBody>
      </p:sp>
    </p:spTree>
    <p:extLst>
      <p:ext uri="{BB962C8B-B14F-4D97-AF65-F5344CB8AC3E}">
        <p14:creationId xmlns:p14="http://schemas.microsoft.com/office/powerpoint/2010/main" val="239700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Overall, we saw that recent infections were twice as likely to be detected pre-COVID than during among the facility sample. Furthermore, there was no significant impact of the time period on sex, age, and testing point. This may reflect decreased access to HIV Testing Services related to COVID-19 mitigation efforts. However, further analyses are needed. The team is currently working on a manuscript to analyze data from all sites with GIS mapping of Recent Infection hotspots both before and during the pandemic. These findings at the very least, can support Eswatini’s public health response stakeholders to guide HIV testing post-pandemic and continue to control the country’s HIV epidemic.</a:t>
            </a:r>
          </a:p>
        </p:txBody>
      </p:sp>
      <p:sp>
        <p:nvSpPr>
          <p:cNvPr id="5" name="Slide Number Placeholder 4"/>
          <p:cNvSpPr>
            <a:spLocks noGrp="1"/>
          </p:cNvSpPr>
          <p:nvPr>
            <p:ph type="sldNum" sz="quarter" idx="5"/>
          </p:nvPr>
        </p:nvSpPr>
        <p:spPr/>
        <p:txBody>
          <a:bodyPr/>
          <a:lstStyle/>
          <a:p>
            <a:fld id="{3EBE8CA3-6C79-4B7E-A40E-DDD2DA765C7D}" type="slidenum">
              <a:rPr lang="en-US" smtClean="0"/>
              <a:t>19</a:t>
            </a:fld>
            <a:endParaRPr lang="en-US"/>
          </a:p>
        </p:txBody>
      </p:sp>
    </p:spTree>
    <p:extLst>
      <p:ext uri="{BB962C8B-B14F-4D97-AF65-F5344CB8AC3E}">
        <p14:creationId xmlns:p14="http://schemas.microsoft.com/office/powerpoint/2010/main" val="2897028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First, I will take us through some background information to provide context to the analysis conducted. </a:t>
            </a:r>
          </a:p>
        </p:txBody>
      </p:sp>
      <p:sp>
        <p:nvSpPr>
          <p:cNvPr id="4" name="Slide Number Placeholder 3"/>
          <p:cNvSpPr>
            <a:spLocks noGrp="1"/>
          </p:cNvSpPr>
          <p:nvPr>
            <p:ph type="sldNum" sz="quarter" idx="5"/>
          </p:nvPr>
        </p:nvSpPr>
        <p:spPr/>
        <p:txBody>
          <a:bodyPr/>
          <a:lstStyle/>
          <a:p>
            <a:fld id="{3EBE8CA3-6C79-4B7E-A40E-DDD2DA765C7D}" type="slidenum">
              <a:rPr lang="en-US" smtClean="0"/>
              <a:t>2</a:t>
            </a:fld>
            <a:endParaRPr lang="en-US"/>
          </a:p>
        </p:txBody>
      </p:sp>
    </p:spTree>
    <p:extLst>
      <p:ext uri="{BB962C8B-B14F-4D97-AF65-F5344CB8AC3E}">
        <p14:creationId xmlns:p14="http://schemas.microsoft.com/office/powerpoint/2010/main" val="4285974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concludes my presentation, and I would like to acknowledge the ministry of health of Eswatini, CDC PEPFAR Eswatini and Atlanta and ICAP at Columbia University.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5" name="Slide Number Placeholder 4"/>
          <p:cNvSpPr>
            <a:spLocks noGrp="1"/>
          </p:cNvSpPr>
          <p:nvPr>
            <p:ph type="sldNum" sz="quarter" idx="5"/>
          </p:nvPr>
        </p:nvSpPr>
        <p:spPr/>
        <p:txBody>
          <a:bodyPr/>
          <a:lstStyle/>
          <a:p>
            <a:fld id="{3EBE8CA3-6C79-4B7E-A40E-DDD2DA765C7D}" type="slidenum">
              <a:rPr lang="en-US" smtClean="0"/>
              <a:t>20</a:t>
            </a:fld>
            <a:endParaRPr lang="en-US"/>
          </a:p>
        </p:txBody>
      </p:sp>
    </p:spTree>
    <p:extLst>
      <p:ext uri="{BB962C8B-B14F-4D97-AF65-F5344CB8AC3E}">
        <p14:creationId xmlns:p14="http://schemas.microsoft.com/office/powerpoint/2010/main" val="1070498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Kingdom of Eswatini </a:t>
            </a:r>
            <a:r>
              <a:rPr lang="en-US" sz="1200" dirty="0"/>
              <a:t>has a population of approximately 1 million people with a HIV prevalence of ~27% among those 15-49 years old, the highest of any other country in the world. The Government of the Kingdom of Eswatini (</a:t>
            </a:r>
            <a:r>
              <a:rPr lang="en-US" sz="1200" dirty="0" err="1"/>
              <a:t>GKoE</a:t>
            </a:r>
            <a:r>
              <a:rPr lang="en-US" sz="1200" dirty="0"/>
              <a:t>) and its development partners have made major investments into scaling up and expanding access to HIV testing services nationwide. As a result, Eswatini is one of few countries to decrease HIV incidence among adults 18-49 years old from 2.5% in 2011 to 1.4% in 2017. UNAIDS estimates Eswatini reached 95-95-95 targets in December 2020, which will be verified by Swaziland HIV Incidence Measurement Survey (SHIMS3) that is nearing completion.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Part of this investment has also been the introduction of the Eswatini HIV Recent Infection Surveillance system that aims to detect ‘recent’ HIV infections. It further aims to describe where and among whom new infections are taking place to better understand the factors driving ongoing transmission. Lastly, using this information, a public health response can then be tailored and implemented to help maintain HIV epidemic control.</a:t>
            </a:r>
          </a:p>
        </p:txBody>
      </p:sp>
      <p:sp>
        <p:nvSpPr>
          <p:cNvPr id="4" name="Slide Number Placeholder 3"/>
          <p:cNvSpPr>
            <a:spLocks noGrp="1"/>
          </p:cNvSpPr>
          <p:nvPr>
            <p:ph type="sldNum" sz="quarter" idx="5"/>
          </p:nvPr>
        </p:nvSpPr>
        <p:spPr/>
        <p:txBody>
          <a:bodyPr/>
          <a:lstStyle/>
          <a:p>
            <a:fld id="{3EBE8CA3-6C79-4B7E-A40E-DDD2DA765C7D}" type="slidenum">
              <a:rPr lang="en-US" smtClean="0"/>
              <a:t>3</a:t>
            </a:fld>
            <a:endParaRPr lang="en-US"/>
          </a:p>
        </p:txBody>
      </p:sp>
    </p:spTree>
    <p:extLst>
      <p:ext uri="{BB962C8B-B14F-4D97-AF65-F5344CB8AC3E}">
        <p14:creationId xmlns:p14="http://schemas.microsoft.com/office/powerpoint/2010/main" val="3728204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It is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suspected that the COVID-19 pandemic has caused disruptions in HIV testing services throughout the world. Consequently, this disruption is feared to have widened the testing gap, especially among key populations, women, and girls. (</a:t>
            </a:r>
            <a:r>
              <a:rPr lang="en-US" sz="1800" b="0" dirty="0">
                <a:effectLst/>
                <a:latin typeface="Franklin Gothic Book" panose="020B0503020102020204" pitchFamily="34" charset="0"/>
                <a:ea typeface="Calibri" panose="020F0502020204030204" pitchFamily="34" charset="0"/>
                <a:cs typeface="Arial" panose="020B0604020202020204" pitchFamily="34" charset="0"/>
              </a:rPr>
              <a:t>Global Fund Results Report 2021)</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This analysis used EHRIS Data collected from July 2019 through December 2020. </a:t>
            </a:r>
          </a:p>
        </p:txBody>
      </p:sp>
      <p:sp>
        <p:nvSpPr>
          <p:cNvPr id="5" name="Slide Number Placeholder 4"/>
          <p:cNvSpPr>
            <a:spLocks noGrp="1"/>
          </p:cNvSpPr>
          <p:nvPr>
            <p:ph type="sldNum" sz="quarter" idx="5"/>
          </p:nvPr>
        </p:nvSpPr>
        <p:spPr/>
        <p:txBody>
          <a:bodyPr/>
          <a:lstStyle/>
          <a:p>
            <a:fld id="{3EBE8CA3-6C79-4B7E-A40E-DDD2DA765C7D}" type="slidenum">
              <a:rPr lang="en-US" smtClean="0"/>
              <a:t>4</a:t>
            </a:fld>
            <a:endParaRPr lang="en-US"/>
          </a:p>
        </p:txBody>
      </p:sp>
    </p:spTree>
    <p:extLst>
      <p:ext uri="{BB962C8B-B14F-4D97-AF65-F5344CB8AC3E}">
        <p14:creationId xmlns:p14="http://schemas.microsoft.com/office/powerpoint/2010/main" val="3339268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EHRIS implementation started in July 2019 and was integrated within HTS following stakeholder engagement. </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Eswatini, the first COVID-19 case was detected on March 14, 2020 with a partial country lockdown beginning on March 27</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resulted in: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Reduced public transportation</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Reduced health service delivery</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Pause in HIV testing at community-based testing sites</a:t>
            </a:r>
          </a:p>
          <a:p>
            <a:pPr marL="0" marR="0" lvl="0" indent="0">
              <a:lnSpc>
                <a:spcPct val="107000"/>
              </a:lnSpc>
              <a:spcBef>
                <a:spcPts val="0"/>
              </a:spcBef>
              <a:spcAft>
                <a:spcPts val="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country then experienced its first and second waves in June 2020 and *click* December 2020.</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Yet, despite these obstacles, Eswatini continued with recency surveillance throughout the pandemic.</a:t>
            </a:r>
          </a:p>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4EBB1C-6689-4566-BC6A-033D81CB76B3}" type="slidenum">
              <a:rPr lang="en-US" smtClean="0"/>
              <a:t>5</a:t>
            </a:fld>
            <a:endParaRPr lang="en-US" dirty="0"/>
          </a:p>
        </p:txBody>
      </p:sp>
    </p:spTree>
    <p:extLst>
      <p:ext uri="{BB962C8B-B14F-4D97-AF65-F5344CB8AC3E}">
        <p14:creationId xmlns:p14="http://schemas.microsoft.com/office/powerpoint/2010/main" val="3527234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now show a diagram that illustrates the recent infection testing algorithm, RITA.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At HTS, consenting newly diagnosed clients 15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or older are tested by a Point of care test called</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rapid test for recent infection to classify their infection as either ‘recent’ (contracted within the past 12 months) or long-term (contracted more than 12 months ago).</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For all those who have a ‘Recent’ RTRI result, a blood sample is collected and sent to a lab for Viral Load testing to reduce misclassification.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342900" marR="0" indent="-342900">
              <a:lnSpc>
                <a:spcPct val="107000"/>
              </a:lnSpc>
              <a:spcBef>
                <a:spcPts val="0"/>
              </a:spcBef>
              <a:spcAft>
                <a:spcPts val="0"/>
              </a:spcAft>
              <a:buAutoNum type="arabicParen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 viral load is greater than or equal to 1,000 copies/mL, it is classified as RITA ‘Recent.’ </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2) If the viral load is less than 1,000 copies/mL, it is re-classified as RITA ‘Long-term’ and categorized as long-term together with the RTRI ‘Long-term’ cases.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 will also note that: </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clients DO NOT receive their RTRI or RITA results as these are used for surveillance purposes.</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And the client’s care is not affected by their result</a:t>
            </a:r>
          </a:p>
        </p:txBody>
      </p:sp>
      <p:sp>
        <p:nvSpPr>
          <p:cNvPr id="5" name="Slide Number Placeholder 4"/>
          <p:cNvSpPr>
            <a:spLocks noGrp="1"/>
          </p:cNvSpPr>
          <p:nvPr>
            <p:ph type="sldNum" sz="quarter" idx="5"/>
          </p:nvPr>
        </p:nvSpPr>
        <p:spPr/>
        <p:txBody>
          <a:bodyPr/>
          <a:lstStyle/>
          <a:p>
            <a:fld id="{3EBE8CA3-6C79-4B7E-A40E-DDD2DA765C7D}" type="slidenum">
              <a:rPr lang="en-US" smtClean="0"/>
              <a:t>6</a:t>
            </a:fld>
            <a:endParaRPr lang="en-US"/>
          </a:p>
        </p:txBody>
      </p:sp>
    </p:spTree>
    <p:extLst>
      <p:ext uri="{BB962C8B-B14F-4D97-AF65-F5344CB8AC3E}">
        <p14:creationId xmlns:p14="http://schemas.microsoft.com/office/powerpoint/2010/main" val="1982545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Now, I will take us through the methods used for our analysis. </a:t>
            </a:r>
          </a:p>
        </p:txBody>
      </p:sp>
      <p:sp>
        <p:nvSpPr>
          <p:cNvPr id="4" name="Slide Number Placeholder 3"/>
          <p:cNvSpPr>
            <a:spLocks noGrp="1"/>
          </p:cNvSpPr>
          <p:nvPr>
            <p:ph type="sldNum" sz="quarter" idx="5"/>
          </p:nvPr>
        </p:nvSpPr>
        <p:spPr/>
        <p:txBody>
          <a:bodyPr/>
          <a:lstStyle/>
          <a:p>
            <a:fld id="{3EBE8CA3-6C79-4B7E-A40E-DDD2DA765C7D}" type="slidenum">
              <a:rPr lang="en-US" smtClean="0"/>
              <a:t>7</a:t>
            </a:fld>
            <a:endParaRPr lang="en-US"/>
          </a:p>
        </p:txBody>
      </p:sp>
    </p:spTree>
    <p:extLst>
      <p:ext uri="{BB962C8B-B14F-4D97-AF65-F5344CB8AC3E}">
        <p14:creationId xmlns:p14="http://schemas.microsoft.com/office/powerpoint/2010/main" val="221971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mentioned before,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EHRIS was first implemented at facilities in Eswatini in July 2019 </a:t>
            </a:r>
            <a:r>
              <a:rPr lang="en-US" sz="1800" dirty="0">
                <a:effectLst/>
                <a:latin typeface="Calibri" panose="020F0502020204030204" pitchFamily="34" charset="0"/>
                <a:ea typeface="Calibri" panose="020F0502020204030204" pitchFamily="34" charset="0"/>
                <a:cs typeface="Times New Roman" panose="02020603050405020304" pitchFamily="18" charset="0"/>
              </a:rPr>
              <a:t>and continues today to be scaled-up nation wide. This timeline shows how we divided our data from July 2019-December 2020 into two periods:</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‘pre-COVID’ being from July 2019-March 2020 and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during COVID’ being from April-December 2020, each of which are 9-months long.</a:t>
            </a:r>
          </a:p>
        </p:txBody>
      </p:sp>
      <p:sp>
        <p:nvSpPr>
          <p:cNvPr id="5" name="Slide Number Placeholder 4"/>
          <p:cNvSpPr>
            <a:spLocks noGrp="1"/>
          </p:cNvSpPr>
          <p:nvPr>
            <p:ph type="sldNum" sz="quarter" idx="5"/>
          </p:nvPr>
        </p:nvSpPr>
        <p:spPr/>
        <p:txBody>
          <a:bodyPr/>
          <a:lstStyle/>
          <a:p>
            <a:fld id="{3EBE8CA3-6C79-4B7E-A40E-DDD2DA765C7D}" type="slidenum">
              <a:rPr lang="en-US" smtClean="0"/>
              <a:t>8</a:t>
            </a:fld>
            <a:endParaRPr lang="en-US"/>
          </a:p>
        </p:txBody>
      </p:sp>
    </p:spTree>
    <p:extLst>
      <p:ext uri="{BB962C8B-B14F-4D97-AF65-F5344CB8AC3E}">
        <p14:creationId xmlns:p14="http://schemas.microsoft.com/office/powerpoint/2010/main" val="3482160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compared data from health facilities that reported consistent RTRI testing throughout the entire 18 months; those having at least 1 RTRI result each month. These 19 facilities were followed throughout the study period and accounted for approximately 30% of total HIV diagnoses. The red circles in the map on the right show the distribution of the selected facilities across the country. </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a:t>
            </a: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About 70% *click* were in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Hhohho</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Manzini regions.</a:t>
            </a:r>
          </a:p>
        </p:txBody>
      </p:sp>
      <p:sp>
        <p:nvSpPr>
          <p:cNvPr id="5" name="Slide Number Placeholder 4"/>
          <p:cNvSpPr>
            <a:spLocks noGrp="1"/>
          </p:cNvSpPr>
          <p:nvPr>
            <p:ph type="sldNum" sz="quarter" idx="5"/>
          </p:nvPr>
        </p:nvSpPr>
        <p:spPr/>
        <p:txBody>
          <a:bodyPr/>
          <a:lstStyle/>
          <a:p>
            <a:fld id="{3EBE8CA3-6C79-4B7E-A40E-DDD2DA765C7D}" type="slidenum">
              <a:rPr lang="en-US" smtClean="0"/>
              <a:t>9</a:t>
            </a:fld>
            <a:endParaRPr lang="en-US"/>
          </a:p>
        </p:txBody>
      </p:sp>
    </p:spTree>
    <p:extLst>
      <p:ext uri="{BB962C8B-B14F-4D97-AF65-F5344CB8AC3E}">
        <p14:creationId xmlns:p14="http://schemas.microsoft.com/office/powerpoint/2010/main" val="11909629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BFC025E-A984-463D-AC54-2320B6BE7BD6}"/>
              </a:ext>
            </a:extLst>
          </p:cNvPr>
          <p:cNvSpPr>
            <a:spLocks noChangeArrowheads="1"/>
          </p:cNvSpPr>
          <p:nvPr userDrawn="1"/>
        </p:nvSpPr>
        <p:spPr bwMode="auto">
          <a:xfrm>
            <a:off x="0" y="158190"/>
            <a:ext cx="12192000" cy="945505"/>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grpSp>
        <p:nvGrpSpPr>
          <p:cNvPr id="40" name="Group 39">
            <a:extLst>
              <a:ext uri="{FF2B5EF4-FFF2-40B4-BE49-F238E27FC236}">
                <a16:creationId xmlns:a16="http://schemas.microsoft.com/office/drawing/2014/main" id="{590D8C45-BBE3-4722-BE9E-CEFAC1F135B3}"/>
              </a:ext>
            </a:extLst>
          </p:cNvPr>
          <p:cNvGrpSpPr/>
          <p:nvPr userDrawn="1"/>
        </p:nvGrpSpPr>
        <p:grpSpPr>
          <a:xfrm>
            <a:off x="0" y="-11828"/>
            <a:ext cx="12213136" cy="190343"/>
            <a:chOff x="0" y="-11828"/>
            <a:chExt cx="12213136" cy="369332"/>
          </a:xfrm>
        </p:grpSpPr>
        <p:sp>
          <p:nvSpPr>
            <p:cNvPr id="23" name="bk object 25">
              <a:extLst>
                <a:ext uri="{FF2B5EF4-FFF2-40B4-BE49-F238E27FC236}">
                  <a16:creationId xmlns:a16="http://schemas.microsoft.com/office/drawing/2014/main" id="{0479014B-D9FA-41D1-A261-573CC480F4E4}"/>
                </a:ext>
              </a:extLst>
            </p:cNvPr>
            <p:cNvSpPr/>
            <p:nvPr userDrawn="1"/>
          </p:nvSpPr>
          <p:spPr>
            <a:xfrm>
              <a:off x="0" y="-11828"/>
              <a:ext cx="790507" cy="369332"/>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4" name="bk object 26">
              <a:extLst>
                <a:ext uri="{FF2B5EF4-FFF2-40B4-BE49-F238E27FC236}">
                  <a16:creationId xmlns:a16="http://schemas.microsoft.com/office/drawing/2014/main" id="{937A1180-277E-4546-A510-B04E9AF42343}"/>
                </a:ext>
              </a:extLst>
            </p:cNvPr>
            <p:cNvSpPr/>
            <p:nvPr userDrawn="1"/>
          </p:nvSpPr>
          <p:spPr>
            <a:xfrm>
              <a:off x="390701" y="-11828"/>
              <a:ext cx="1306808" cy="369332"/>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5" name="bk object 27">
              <a:extLst>
                <a:ext uri="{FF2B5EF4-FFF2-40B4-BE49-F238E27FC236}">
                  <a16:creationId xmlns:a16="http://schemas.microsoft.com/office/drawing/2014/main" id="{65781020-7583-45A2-B0DE-1E25E0F1ACCA}"/>
                </a:ext>
              </a:extLst>
            </p:cNvPr>
            <p:cNvSpPr/>
            <p:nvPr userDrawn="1"/>
          </p:nvSpPr>
          <p:spPr>
            <a:xfrm>
              <a:off x="1009093" y="-11828"/>
              <a:ext cx="2033078" cy="369332"/>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6" name="bk object 28">
              <a:extLst>
                <a:ext uri="{FF2B5EF4-FFF2-40B4-BE49-F238E27FC236}">
                  <a16:creationId xmlns:a16="http://schemas.microsoft.com/office/drawing/2014/main" id="{C7E5D72F-F12D-41E4-B628-780DFDFE5A1D}"/>
                </a:ext>
              </a:extLst>
            </p:cNvPr>
            <p:cNvSpPr/>
            <p:nvPr userDrawn="1"/>
          </p:nvSpPr>
          <p:spPr>
            <a:xfrm>
              <a:off x="1901050" y="-11828"/>
              <a:ext cx="2061841" cy="369332"/>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7" name="bk object 29">
              <a:extLst>
                <a:ext uri="{FF2B5EF4-FFF2-40B4-BE49-F238E27FC236}">
                  <a16:creationId xmlns:a16="http://schemas.microsoft.com/office/drawing/2014/main" id="{AD0F09A1-E084-4C54-82B8-DA58421B1792}"/>
                </a:ext>
              </a:extLst>
            </p:cNvPr>
            <p:cNvSpPr/>
            <p:nvPr userDrawn="1"/>
          </p:nvSpPr>
          <p:spPr>
            <a:xfrm>
              <a:off x="2648105" y="-11828"/>
              <a:ext cx="1418981" cy="369332"/>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8" name="bk object 30">
              <a:extLst>
                <a:ext uri="{FF2B5EF4-FFF2-40B4-BE49-F238E27FC236}">
                  <a16:creationId xmlns:a16="http://schemas.microsoft.com/office/drawing/2014/main" id="{6CC980B4-E7C4-4BB4-910D-2CCDAEC41F4D}"/>
                </a:ext>
              </a:extLst>
            </p:cNvPr>
            <p:cNvSpPr/>
            <p:nvPr userDrawn="1"/>
          </p:nvSpPr>
          <p:spPr>
            <a:xfrm>
              <a:off x="2935347" y="-11828"/>
              <a:ext cx="3758868" cy="369332"/>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9" name="bk object 31">
              <a:extLst>
                <a:ext uri="{FF2B5EF4-FFF2-40B4-BE49-F238E27FC236}">
                  <a16:creationId xmlns:a16="http://schemas.microsoft.com/office/drawing/2014/main" id="{C30CD1A4-65E7-4E5D-835E-574CA475E807}"/>
                </a:ext>
              </a:extLst>
            </p:cNvPr>
            <p:cNvSpPr/>
            <p:nvPr userDrawn="1"/>
          </p:nvSpPr>
          <p:spPr>
            <a:xfrm>
              <a:off x="4407193" y="-11828"/>
              <a:ext cx="2898370" cy="369332"/>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30" name="bk object 32">
              <a:extLst>
                <a:ext uri="{FF2B5EF4-FFF2-40B4-BE49-F238E27FC236}">
                  <a16:creationId xmlns:a16="http://schemas.microsoft.com/office/drawing/2014/main" id="{25872DC6-D455-4CFF-99BD-B4444761ADB2}"/>
                </a:ext>
              </a:extLst>
            </p:cNvPr>
            <p:cNvSpPr/>
            <p:nvPr userDrawn="1"/>
          </p:nvSpPr>
          <p:spPr>
            <a:xfrm>
              <a:off x="5123013" y="-11828"/>
              <a:ext cx="7090123" cy="369332"/>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31" name="Straight Connector 30">
              <a:extLst>
                <a:ext uri="{FF2B5EF4-FFF2-40B4-BE49-F238E27FC236}">
                  <a16:creationId xmlns:a16="http://schemas.microsoft.com/office/drawing/2014/main" id="{59578D96-7E9E-4856-8FFA-4F2E167ECD79}"/>
                </a:ext>
              </a:extLst>
            </p:cNvPr>
            <p:cNvCxnSpPr>
              <a:cxnSpLocks/>
            </p:cNvCxnSpPr>
            <p:nvPr userDrawn="1"/>
          </p:nvCxnSpPr>
          <p:spPr>
            <a:xfrm>
              <a:off x="0" y="338919"/>
              <a:ext cx="12213136"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grpSp>
      <p:sp>
        <p:nvSpPr>
          <p:cNvPr id="32" name="Title 1">
            <a:extLst>
              <a:ext uri="{FF2B5EF4-FFF2-40B4-BE49-F238E27FC236}">
                <a16:creationId xmlns:a16="http://schemas.microsoft.com/office/drawing/2014/main" id="{E03FE6B5-6022-4CFE-85B6-0AD1DA5E059F}"/>
              </a:ext>
            </a:extLst>
          </p:cNvPr>
          <p:cNvSpPr>
            <a:spLocks noGrp="1"/>
          </p:cNvSpPr>
          <p:nvPr userDrawn="1">
            <p:ph type="title" hasCustomPrompt="1"/>
          </p:nvPr>
        </p:nvSpPr>
        <p:spPr>
          <a:xfrm>
            <a:off x="457200" y="956740"/>
            <a:ext cx="10839490" cy="1141737"/>
          </a:xfrm>
          <a:prstGeom prst="rect">
            <a:avLst/>
          </a:prstGeom>
        </p:spPr>
        <p:txBody>
          <a:bodyPr/>
          <a:lstStyle>
            <a:lvl1pPr algn="l">
              <a:lnSpc>
                <a:spcPts val="3000"/>
              </a:lnSpc>
              <a:defRPr sz="2800" b="1" baseline="0">
                <a:solidFill>
                  <a:srgbClr val="532E63"/>
                </a:solidFill>
                <a:effectLst/>
                <a:latin typeface="Calibri" pitchFamily="34" charset="0"/>
              </a:defRPr>
            </a:lvl1pPr>
          </a:lstStyle>
          <a:p>
            <a:r>
              <a:rPr lang="en-US" dirty="0"/>
              <a:t>Sample title of your presentation</a:t>
            </a:r>
          </a:p>
        </p:txBody>
      </p:sp>
      <p:sp>
        <p:nvSpPr>
          <p:cNvPr id="33" name="Subtitle 2">
            <a:extLst>
              <a:ext uri="{FF2B5EF4-FFF2-40B4-BE49-F238E27FC236}">
                <a16:creationId xmlns:a16="http://schemas.microsoft.com/office/drawing/2014/main" id="{FA82A376-37D6-4385-9A8E-5954F8ED847A}"/>
              </a:ext>
            </a:extLst>
          </p:cNvPr>
          <p:cNvSpPr>
            <a:spLocks noGrp="1"/>
          </p:cNvSpPr>
          <p:nvPr userDrawn="1">
            <p:ph type="subTitle" idx="1" hasCustomPrompt="1"/>
          </p:nvPr>
        </p:nvSpPr>
        <p:spPr>
          <a:xfrm>
            <a:off x="457199" y="2738307"/>
            <a:ext cx="8430707" cy="945505"/>
          </a:xfrm>
          <a:prstGeom prst="rect">
            <a:avLst/>
          </a:prstGeom>
        </p:spPr>
        <p:txBody>
          <a:bodyPr/>
          <a:lstStyle>
            <a:lvl1pPr marL="0" indent="0" algn="l">
              <a:buNone/>
              <a:defRPr sz="2000" b="1" baseline="0">
                <a:solidFill>
                  <a:srgbClr val="5E9732"/>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a:t>
            </a:r>
          </a:p>
          <a:p>
            <a:r>
              <a:rPr lang="en-US" dirty="0"/>
              <a:t>Presenter’s Title</a:t>
            </a:r>
          </a:p>
        </p:txBody>
      </p:sp>
      <p:sp>
        <p:nvSpPr>
          <p:cNvPr id="34" name="Text Placeholder 8">
            <a:extLst>
              <a:ext uri="{FF2B5EF4-FFF2-40B4-BE49-F238E27FC236}">
                <a16:creationId xmlns:a16="http://schemas.microsoft.com/office/drawing/2014/main" id="{87440A12-BBFE-427B-9125-F1A28159BEC7}"/>
              </a:ext>
            </a:extLst>
          </p:cNvPr>
          <p:cNvSpPr>
            <a:spLocks noGrp="1"/>
          </p:cNvSpPr>
          <p:nvPr userDrawn="1">
            <p:ph type="body" sz="quarter" idx="10" hasCustomPrompt="1"/>
          </p:nvPr>
        </p:nvSpPr>
        <p:spPr>
          <a:xfrm>
            <a:off x="457200" y="4119693"/>
            <a:ext cx="8430714" cy="1279662"/>
          </a:xfrm>
          <a:prstGeom prst="rect">
            <a:avLst/>
          </a:prstGeom>
        </p:spPr>
        <p:txBody>
          <a:bodyPr/>
          <a:lstStyle>
            <a:lvl1pPr marL="0" indent="0" algn="l">
              <a:lnSpc>
                <a:spcPts val="2000"/>
              </a:lnSpc>
              <a:buNone/>
              <a:defRPr sz="1800" baseline="0">
                <a:solidFill>
                  <a:schemeClr val="tx1"/>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Event Title</a:t>
            </a:r>
          </a:p>
          <a:p>
            <a:pPr lvl="0"/>
            <a:r>
              <a:rPr lang="en-US" dirty="0"/>
              <a:t>Date</a:t>
            </a:r>
          </a:p>
        </p:txBody>
      </p:sp>
      <p:sp>
        <p:nvSpPr>
          <p:cNvPr id="35" name="TextBox 34">
            <a:extLst>
              <a:ext uri="{FF2B5EF4-FFF2-40B4-BE49-F238E27FC236}">
                <a16:creationId xmlns:a16="http://schemas.microsoft.com/office/drawing/2014/main" id="{714E68ED-886E-4B01-98C7-3B06D6433E80}"/>
              </a:ext>
            </a:extLst>
          </p:cNvPr>
          <p:cNvSpPr txBox="1"/>
          <p:nvPr userDrawn="1"/>
        </p:nvSpPr>
        <p:spPr>
          <a:xfrm>
            <a:off x="457199" y="190593"/>
            <a:ext cx="9092281" cy="461665"/>
          </a:xfrm>
          <a:prstGeom prst="rect">
            <a:avLst/>
          </a:prstGeom>
          <a:noFill/>
        </p:spPr>
        <p:txBody>
          <a:bodyPr wrap="square" rtlCol="0">
            <a:spAutoFit/>
          </a:bodyPr>
          <a:lstStyle/>
          <a:p>
            <a:r>
              <a:rPr lang="en-US" sz="2400" b="1" dirty="0">
                <a:solidFill>
                  <a:schemeClr val="bg1"/>
                </a:solidFill>
                <a:latin typeface="Calibri" panose="020F0502020204030204" pitchFamily="34" charset="0"/>
              </a:rPr>
              <a:t>Centers for Disease Control and Prevention</a:t>
            </a:r>
          </a:p>
        </p:txBody>
      </p:sp>
      <p:pic>
        <p:nvPicPr>
          <p:cNvPr id="36" name="Picture 35" descr="Logos of the U.S. Department of Health and Human Services and Centers for Disease Control and Prevention" title="LOGOS">
            <a:extLst>
              <a:ext uri="{FF2B5EF4-FFF2-40B4-BE49-F238E27FC236}">
                <a16:creationId xmlns:a16="http://schemas.microsoft.com/office/drawing/2014/main" id="{229C74C4-5ED8-4DF0-8819-21F31B9D39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5300" y="85079"/>
            <a:ext cx="1652455" cy="947350"/>
          </a:xfrm>
          <a:prstGeom prst="rect">
            <a:avLst/>
          </a:prstGeom>
        </p:spPr>
      </p:pic>
    </p:spTree>
    <p:extLst>
      <p:ext uri="{BB962C8B-B14F-4D97-AF65-F5344CB8AC3E}">
        <p14:creationId xmlns:p14="http://schemas.microsoft.com/office/powerpoint/2010/main" val="2699370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532E63"/>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4097048"/>
            <a:ext cx="11006137" cy="765238"/>
          </a:xfrm>
        </p:spPr>
        <p:txBody>
          <a:bodyPr>
            <a:normAutofit/>
          </a:bodyPr>
          <a:lstStyle>
            <a:lvl1pPr>
              <a:spcAft>
                <a:spcPts val="1200"/>
              </a:spcAft>
              <a:buNone/>
              <a:defRPr sz="4800" b="1">
                <a:solidFill>
                  <a:schemeClr val="bg1"/>
                </a:solidFill>
              </a:defRPr>
            </a:lvl1pPr>
            <a:lvl2pPr marL="290513" indent="-290513">
              <a:spcBef>
                <a:spcPts val="600"/>
              </a:spcBef>
              <a:spcAft>
                <a:spcPts val="600"/>
              </a:spcAft>
              <a:buClr>
                <a:srgbClr val="007D57"/>
              </a:buClr>
              <a:buFont typeface="Wingdings" panose="05000000000000000000" pitchFamily="2" charset="2"/>
              <a:buChar char="§"/>
              <a:defRPr sz="2800"/>
            </a:lvl2pPr>
            <a:lvl3pPr marL="623888" indent="-333375">
              <a:spcBef>
                <a:spcPts val="600"/>
              </a:spcBef>
              <a:spcAft>
                <a:spcPts val="600"/>
              </a:spcAft>
              <a:defRPr sz="2400"/>
            </a:lvl3pPr>
            <a:lvl4pPr marL="914400" indent="-231775">
              <a:spcBef>
                <a:spcPts val="600"/>
              </a:spcBef>
              <a:spcAft>
                <a:spcPts val="600"/>
              </a:spcAft>
              <a:defRPr/>
            </a:lvl4pPr>
          </a:lstStyle>
          <a:p>
            <a:pPr lvl="0"/>
            <a:r>
              <a:rPr lang="en-US" dirty="0"/>
              <a:t>Click to edit Master text styles</a:t>
            </a:r>
          </a:p>
        </p:txBody>
      </p:sp>
      <p:sp>
        <p:nvSpPr>
          <p:cNvPr id="14" name="Text Placeholder 2">
            <a:extLst>
              <a:ext uri="{FF2B5EF4-FFF2-40B4-BE49-F238E27FC236}">
                <a16:creationId xmlns:a16="http://schemas.microsoft.com/office/drawing/2014/main" id="{0B2C569F-847A-440C-95B4-42E6DB2B0E1A}"/>
              </a:ext>
            </a:extLst>
          </p:cNvPr>
          <p:cNvSpPr>
            <a:spLocks noGrp="1"/>
          </p:cNvSpPr>
          <p:nvPr>
            <p:ph type="body" idx="1"/>
          </p:nvPr>
        </p:nvSpPr>
        <p:spPr>
          <a:xfrm>
            <a:off x="576262" y="5161212"/>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dirty="0"/>
          </a:p>
        </p:txBody>
      </p:sp>
      <p:grpSp>
        <p:nvGrpSpPr>
          <p:cNvPr id="12" name="Group 11">
            <a:extLst>
              <a:ext uri="{FF2B5EF4-FFF2-40B4-BE49-F238E27FC236}">
                <a16:creationId xmlns:a16="http://schemas.microsoft.com/office/drawing/2014/main" id="{BF846578-88A5-4CC5-9157-92AE27A1E70C}"/>
              </a:ext>
            </a:extLst>
          </p:cNvPr>
          <p:cNvGrpSpPr/>
          <p:nvPr userDrawn="1"/>
        </p:nvGrpSpPr>
        <p:grpSpPr>
          <a:xfrm>
            <a:off x="0" y="6710290"/>
            <a:ext cx="12192000" cy="147710"/>
            <a:chOff x="0" y="6710290"/>
            <a:chExt cx="12192000" cy="147710"/>
          </a:xfrm>
        </p:grpSpPr>
        <p:sp>
          <p:nvSpPr>
            <p:cNvPr id="13" name="Rectangle 12">
              <a:extLst>
                <a:ext uri="{FF2B5EF4-FFF2-40B4-BE49-F238E27FC236}">
                  <a16:creationId xmlns:a16="http://schemas.microsoft.com/office/drawing/2014/main" id="{516AC5C8-351B-4C2D-AA36-A2AD3EE2061F}"/>
                </a:ext>
              </a:extLst>
            </p:cNvPr>
            <p:cNvSpPr>
              <a:spLocks noChangeArrowheads="1"/>
            </p:cNvSpPr>
            <p:nvPr userDrawn="1"/>
          </p:nvSpPr>
          <p:spPr bwMode="auto">
            <a:xfrm>
              <a:off x="8110221" y="6710290"/>
              <a:ext cx="804110" cy="147710"/>
            </a:xfrm>
            <a:prstGeom prst="rect">
              <a:avLst/>
            </a:prstGeom>
            <a:solidFill>
              <a:srgbClr val="D59F0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1" name="Rectangle 20">
              <a:extLst>
                <a:ext uri="{FF2B5EF4-FFF2-40B4-BE49-F238E27FC236}">
                  <a16:creationId xmlns:a16="http://schemas.microsoft.com/office/drawing/2014/main" id="{1FD914B7-3F08-4846-9BC6-166BBAA29F72}"/>
                </a:ext>
              </a:extLst>
            </p:cNvPr>
            <p:cNvSpPr>
              <a:spLocks noChangeArrowheads="1"/>
            </p:cNvSpPr>
            <p:nvPr userDrawn="1"/>
          </p:nvSpPr>
          <p:spPr bwMode="auto">
            <a:xfrm>
              <a:off x="8903845" y="6710290"/>
              <a:ext cx="804110" cy="147710"/>
            </a:xfrm>
            <a:prstGeom prst="rect">
              <a:avLst/>
            </a:prstGeom>
            <a:solidFill>
              <a:srgbClr val="5E973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5" name="Rectangle 24">
              <a:extLst>
                <a:ext uri="{FF2B5EF4-FFF2-40B4-BE49-F238E27FC236}">
                  <a16:creationId xmlns:a16="http://schemas.microsoft.com/office/drawing/2014/main" id="{BE79ABE6-472A-42FC-80A8-814DA351898B}"/>
                </a:ext>
              </a:extLst>
            </p:cNvPr>
            <p:cNvSpPr>
              <a:spLocks noChangeArrowheads="1"/>
            </p:cNvSpPr>
            <p:nvPr userDrawn="1"/>
          </p:nvSpPr>
          <p:spPr bwMode="auto">
            <a:xfrm>
              <a:off x="9707954" y="6710290"/>
              <a:ext cx="804765" cy="147710"/>
            </a:xfrm>
            <a:prstGeom prst="rect">
              <a:avLst/>
            </a:prstGeom>
            <a:solidFill>
              <a:srgbClr val="B5093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6" name="Rectangle 25">
              <a:extLst>
                <a:ext uri="{FF2B5EF4-FFF2-40B4-BE49-F238E27FC236}">
                  <a16:creationId xmlns:a16="http://schemas.microsoft.com/office/drawing/2014/main" id="{FFA01AA1-BD4F-4398-83A4-1292BCB4FCA0}"/>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7" name="Rectangle 20">
              <a:extLst>
                <a:ext uri="{FF2B5EF4-FFF2-40B4-BE49-F238E27FC236}">
                  <a16:creationId xmlns:a16="http://schemas.microsoft.com/office/drawing/2014/main" id="{E95706F4-DB87-4E6A-8CD7-959FA288B61C}"/>
                </a:ext>
              </a:extLst>
            </p:cNvPr>
            <p:cNvSpPr>
              <a:spLocks noChangeArrowheads="1"/>
            </p:cNvSpPr>
            <p:nvPr userDrawn="1"/>
          </p:nvSpPr>
          <p:spPr bwMode="auto">
            <a:xfrm>
              <a:off x="0" y="6710290"/>
              <a:ext cx="7572332" cy="147710"/>
            </a:xfrm>
            <a:prstGeom prst="rect">
              <a:avLst/>
            </a:prstGeom>
            <a:solidFill>
              <a:srgbClr val="B9AB9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4C1D7A8D-3F63-4BCB-AE9E-FE72CA620228}"/>
                </a:ext>
              </a:extLst>
            </p:cNvPr>
            <p:cNvSpPr>
              <a:spLocks noChangeArrowheads="1"/>
            </p:cNvSpPr>
            <p:nvPr userDrawn="1"/>
          </p:nvSpPr>
          <p:spPr bwMode="auto">
            <a:xfrm>
              <a:off x="7306111" y="6710290"/>
              <a:ext cx="804110" cy="147710"/>
            </a:xfrm>
            <a:prstGeom prst="rect">
              <a:avLst/>
            </a:prstGeom>
            <a:solidFill>
              <a:srgbClr val="532E63"/>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1379047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585120FC-1B2F-4132-95D7-ED8340727F60}"/>
              </a:ext>
            </a:extLst>
          </p:cNvPr>
          <p:cNvSpPr>
            <a:spLocks noGrp="1"/>
          </p:cNvSpPr>
          <p:nvPr userDrawn="1">
            <p:ph sz="quarter" idx="10"/>
          </p:nvPr>
        </p:nvSpPr>
        <p:spPr>
          <a:xfrm>
            <a:off x="576262" y="787791"/>
            <a:ext cx="11006137" cy="4529796"/>
          </a:xfrm>
        </p:spPr>
        <p:txBody>
          <a:bodyPr/>
          <a:lstStyle>
            <a:lvl1pPr>
              <a:spcAft>
                <a:spcPts val="1200"/>
              </a:spcAft>
              <a:buNone/>
              <a:defRPr sz="3600" b="1">
                <a:solidFill>
                  <a:srgbClr val="532E63"/>
                </a:solidFill>
              </a:defRPr>
            </a:lvl1pPr>
            <a:lvl2pPr marL="290513" indent="-290513">
              <a:spcBef>
                <a:spcPts val="600"/>
              </a:spcBef>
              <a:spcAft>
                <a:spcPts val="600"/>
              </a:spcAft>
              <a:buClr>
                <a:srgbClr val="5E9732"/>
              </a:buClr>
              <a:buFont typeface="Wingdings" panose="05000000000000000000" pitchFamily="2" charset="2"/>
              <a:buChar char="§"/>
              <a:defRPr sz="2800"/>
            </a:lvl2pPr>
            <a:lvl3pPr marL="623888" indent="-333375">
              <a:spcBef>
                <a:spcPts val="600"/>
              </a:spcBef>
              <a:spcAft>
                <a:spcPts val="600"/>
              </a:spcAft>
              <a:buClr>
                <a:srgbClr val="008641"/>
              </a:buClr>
              <a:defRPr sz="2400"/>
            </a:lvl3pPr>
            <a:lvl4pPr marL="914400" indent="-231775">
              <a:spcBef>
                <a:spcPts val="600"/>
              </a:spcBef>
              <a:spcAft>
                <a:spcPts val="600"/>
              </a:spcAft>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3" name="Group 2">
            <a:extLst>
              <a:ext uri="{FF2B5EF4-FFF2-40B4-BE49-F238E27FC236}">
                <a16:creationId xmlns:a16="http://schemas.microsoft.com/office/drawing/2014/main" id="{A8465147-5F7D-472E-BB9E-CCDC696533D0}"/>
              </a:ext>
            </a:extLst>
          </p:cNvPr>
          <p:cNvGrpSpPr/>
          <p:nvPr userDrawn="1"/>
        </p:nvGrpSpPr>
        <p:grpSpPr>
          <a:xfrm>
            <a:off x="0" y="6732593"/>
            <a:ext cx="12192000" cy="147710"/>
            <a:chOff x="0" y="6710290"/>
            <a:chExt cx="12192000" cy="147710"/>
          </a:xfrm>
        </p:grpSpPr>
        <p:sp>
          <p:nvSpPr>
            <p:cNvPr id="27" name="Rectangle 26">
              <a:extLst>
                <a:ext uri="{FF2B5EF4-FFF2-40B4-BE49-F238E27FC236}">
                  <a16:creationId xmlns:a16="http://schemas.microsoft.com/office/drawing/2014/main" id="{5E8DEADA-D26F-425D-96A4-8A0235A9D750}"/>
                </a:ext>
              </a:extLst>
            </p:cNvPr>
            <p:cNvSpPr>
              <a:spLocks noChangeArrowheads="1"/>
            </p:cNvSpPr>
            <p:nvPr userDrawn="1"/>
          </p:nvSpPr>
          <p:spPr bwMode="auto">
            <a:xfrm>
              <a:off x="8110221" y="6710290"/>
              <a:ext cx="804110" cy="147710"/>
            </a:xfrm>
            <a:prstGeom prst="rect">
              <a:avLst/>
            </a:prstGeom>
            <a:solidFill>
              <a:srgbClr val="D59F0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8" name="Rectangle 27">
              <a:extLst>
                <a:ext uri="{FF2B5EF4-FFF2-40B4-BE49-F238E27FC236}">
                  <a16:creationId xmlns:a16="http://schemas.microsoft.com/office/drawing/2014/main" id="{94778224-688A-46DC-A288-0220AE5AEC22}"/>
                </a:ext>
              </a:extLst>
            </p:cNvPr>
            <p:cNvSpPr>
              <a:spLocks noChangeArrowheads="1"/>
            </p:cNvSpPr>
            <p:nvPr userDrawn="1"/>
          </p:nvSpPr>
          <p:spPr bwMode="auto">
            <a:xfrm>
              <a:off x="8903845" y="6710290"/>
              <a:ext cx="804110" cy="147710"/>
            </a:xfrm>
            <a:prstGeom prst="rect">
              <a:avLst/>
            </a:prstGeom>
            <a:solidFill>
              <a:srgbClr val="5E973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9" name="Rectangle 28">
              <a:extLst>
                <a:ext uri="{FF2B5EF4-FFF2-40B4-BE49-F238E27FC236}">
                  <a16:creationId xmlns:a16="http://schemas.microsoft.com/office/drawing/2014/main" id="{60A45C29-57BD-486B-8A7A-8FB6EF6B3A67}"/>
                </a:ext>
              </a:extLst>
            </p:cNvPr>
            <p:cNvSpPr>
              <a:spLocks noChangeArrowheads="1"/>
            </p:cNvSpPr>
            <p:nvPr userDrawn="1"/>
          </p:nvSpPr>
          <p:spPr bwMode="auto">
            <a:xfrm>
              <a:off x="9707954" y="6710290"/>
              <a:ext cx="804765" cy="147710"/>
            </a:xfrm>
            <a:prstGeom prst="rect">
              <a:avLst/>
            </a:prstGeom>
            <a:solidFill>
              <a:srgbClr val="B5093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0" name="Rectangle 29">
              <a:extLst>
                <a:ext uri="{FF2B5EF4-FFF2-40B4-BE49-F238E27FC236}">
                  <a16:creationId xmlns:a16="http://schemas.microsoft.com/office/drawing/2014/main" id="{75AD6A99-32F4-42B1-8FA2-05001EC9405E}"/>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1" name="Rectangle 20">
              <a:extLst>
                <a:ext uri="{FF2B5EF4-FFF2-40B4-BE49-F238E27FC236}">
                  <a16:creationId xmlns:a16="http://schemas.microsoft.com/office/drawing/2014/main" id="{FFFF1207-94F4-48F2-B98A-B8DB8D240FF4}"/>
                </a:ext>
              </a:extLst>
            </p:cNvPr>
            <p:cNvSpPr>
              <a:spLocks noChangeArrowheads="1"/>
            </p:cNvSpPr>
            <p:nvPr userDrawn="1"/>
          </p:nvSpPr>
          <p:spPr bwMode="auto">
            <a:xfrm>
              <a:off x="0" y="6710290"/>
              <a:ext cx="7572332" cy="147710"/>
            </a:xfrm>
            <a:prstGeom prst="rect">
              <a:avLst/>
            </a:prstGeom>
            <a:solidFill>
              <a:srgbClr val="B9AB9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32" name="Rectangle 31">
              <a:extLst>
                <a:ext uri="{FF2B5EF4-FFF2-40B4-BE49-F238E27FC236}">
                  <a16:creationId xmlns:a16="http://schemas.microsoft.com/office/drawing/2014/main" id="{79BFAADE-472A-422A-AF17-43CAA1A069FB}"/>
                </a:ext>
              </a:extLst>
            </p:cNvPr>
            <p:cNvSpPr>
              <a:spLocks noChangeArrowheads="1"/>
            </p:cNvSpPr>
            <p:nvPr userDrawn="1"/>
          </p:nvSpPr>
          <p:spPr bwMode="auto">
            <a:xfrm>
              <a:off x="7306111" y="6710290"/>
              <a:ext cx="804110" cy="147710"/>
            </a:xfrm>
            <a:prstGeom prst="rect">
              <a:avLst/>
            </a:prstGeom>
            <a:solidFill>
              <a:srgbClr val="532E63"/>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3844261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A7CFD-A434-4DE3-9098-E7F40C5266B2}"/>
              </a:ext>
            </a:extLst>
          </p:cNvPr>
          <p:cNvSpPr>
            <a:spLocks noGrp="1"/>
          </p:cNvSpPr>
          <p:nvPr>
            <p:ph type="title"/>
          </p:nvPr>
        </p:nvSpPr>
        <p:spPr>
          <a:xfrm>
            <a:off x="839788" y="365125"/>
            <a:ext cx="10515600" cy="1325563"/>
          </a:xfrm>
        </p:spPr>
        <p:txBody>
          <a:bodyPr>
            <a:normAutofit/>
          </a:bodyPr>
          <a:lstStyle>
            <a:lvl1pPr>
              <a:defRPr sz="3600" b="1">
                <a:solidFill>
                  <a:srgbClr val="532E63"/>
                </a:solidFill>
                <a:latin typeface="+mn-lt"/>
              </a:defRPr>
            </a:lvl1pPr>
          </a:lstStyle>
          <a:p>
            <a:r>
              <a:rPr lang="en-US" dirty="0"/>
              <a:t>Click to edit Master title style</a:t>
            </a:r>
          </a:p>
        </p:txBody>
      </p:sp>
      <p:sp>
        <p:nvSpPr>
          <p:cNvPr id="4" name="Content Placeholder 3">
            <a:extLst>
              <a:ext uri="{FF2B5EF4-FFF2-40B4-BE49-F238E27FC236}">
                <a16:creationId xmlns:a16="http://schemas.microsoft.com/office/drawing/2014/main" id="{9A7B0660-1DD0-4FD3-B390-5C412A35217E}"/>
              </a:ext>
            </a:extLst>
          </p:cNvPr>
          <p:cNvSpPr>
            <a:spLocks noGrp="1"/>
          </p:cNvSpPr>
          <p:nvPr>
            <p:ph sz="half" idx="2"/>
          </p:nvPr>
        </p:nvSpPr>
        <p:spPr>
          <a:xfrm>
            <a:off x="839788" y="1828800"/>
            <a:ext cx="5157787" cy="4360863"/>
          </a:xfrm>
        </p:spPr>
        <p:txBody>
          <a:bodyPr/>
          <a:lstStyle>
            <a:lvl1pPr>
              <a:defRPr sz="2400" b="1">
                <a:solidFill>
                  <a:srgbClr val="5E973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FD77F812-FA35-4DD0-9B9C-FACAAC6261FE}"/>
              </a:ext>
            </a:extLst>
          </p:cNvPr>
          <p:cNvSpPr>
            <a:spLocks noGrp="1"/>
          </p:cNvSpPr>
          <p:nvPr>
            <p:ph sz="quarter" idx="4"/>
          </p:nvPr>
        </p:nvSpPr>
        <p:spPr>
          <a:xfrm>
            <a:off x="6172200" y="1828800"/>
            <a:ext cx="5183188" cy="4360863"/>
          </a:xfrm>
        </p:spPr>
        <p:txBody>
          <a:bodyPr/>
          <a:lstStyle>
            <a:lvl1pPr>
              <a:defRPr sz="2400" b="1">
                <a:solidFill>
                  <a:srgbClr val="5E973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Group 12">
            <a:extLst>
              <a:ext uri="{FF2B5EF4-FFF2-40B4-BE49-F238E27FC236}">
                <a16:creationId xmlns:a16="http://schemas.microsoft.com/office/drawing/2014/main" id="{A6CD387B-09EC-4E8B-8974-6BD303FB5C3B}"/>
              </a:ext>
            </a:extLst>
          </p:cNvPr>
          <p:cNvGrpSpPr/>
          <p:nvPr userDrawn="1"/>
        </p:nvGrpSpPr>
        <p:grpSpPr>
          <a:xfrm>
            <a:off x="0" y="6710290"/>
            <a:ext cx="12192000" cy="147710"/>
            <a:chOff x="0" y="6710290"/>
            <a:chExt cx="12192000" cy="147710"/>
          </a:xfrm>
        </p:grpSpPr>
        <p:sp>
          <p:nvSpPr>
            <p:cNvPr id="14" name="Rectangle 13">
              <a:extLst>
                <a:ext uri="{FF2B5EF4-FFF2-40B4-BE49-F238E27FC236}">
                  <a16:creationId xmlns:a16="http://schemas.microsoft.com/office/drawing/2014/main" id="{26C382E8-1F95-47EC-9474-AD7E0EB128BF}"/>
                </a:ext>
              </a:extLst>
            </p:cNvPr>
            <p:cNvSpPr>
              <a:spLocks noChangeArrowheads="1"/>
            </p:cNvSpPr>
            <p:nvPr userDrawn="1"/>
          </p:nvSpPr>
          <p:spPr bwMode="auto">
            <a:xfrm>
              <a:off x="8110221" y="6710290"/>
              <a:ext cx="804110" cy="147710"/>
            </a:xfrm>
            <a:prstGeom prst="rect">
              <a:avLst/>
            </a:prstGeom>
            <a:solidFill>
              <a:srgbClr val="D59F0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5" name="Rectangle 14">
              <a:extLst>
                <a:ext uri="{FF2B5EF4-FFF2-40B4-BE49-F238E27FC236}">
                  <a16:creationId xmlns:a16="http://schemas.microsoft.com/office/drawing/2014/main" id="{3F5E1CFA-F28A-4D71-84DE-DC870AEC4B37}"/>
                </a:ext>
              </a:extLst>
            </p:cNvPr>
            <p:cNvSpPr>
              <a:spLocks noChangeArrowheads="1"/>
            </p:cNvSpPr>
            <p:nvPr userDrawn="1"/>
          </p:nvSpPr>
          <p:spPr bwMode="auto">
            <a:xfrm>
              <a:off x="8903845" y="6710290"/>
              <a:ext cx="804110" cy="147710"/>
            </a:xfrm>
            <a:prstGeom prst="rect">
              <a:avLst/>
            </a:prstGeom>
            <a:solidFill>
              <a:srgbClr val="5E9732"/>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6" name="Rectangle 15">
              <a:extLst>
                <a:ext uri="{FF2B5EF4-FFF2-40B4-BE49-F238E27FC236}">
                  <a16:creationId xmlns:a16="http://schemas.microsoft.com/office/drawing/2014/main" id="{EA1CA9D2-9344-43EB-96FE-C4E2F70D133F}"/>
                </a:ext>
              </a:extLst>
            </p:cNvPr>
            <p:cNvSpPr>
              <a:spLocks noChangeArrowheads="1"/>
            </p:cNvSpPr>
            <p:nvPr userDrawn="1"/>
          </p:nvSpPr>
          <p:spPr bwMode="auto">
            <a:xfrm>
              <a:off x="9707954" y="6710290"/>
              <a:ext cx="804765" cy="147710"/>
            </a:xfrm>
            <a:prstGeom prst="rect">
              <a:avLst/>
            </a:prstGeom>
            <a:solidFill>
              <a:srgbClr val="B50938"/>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5" name="Rectangle 24">
              <a:extLst>
                <a:ext uri="{FF2B5EF4-FFF2-40B4-BE49-F238E27FC236}">
                  <a16:creationId xmlns:a16="http://schemas.microsoft.com/office/drawing/2014/main" id="{8616BADD-4759-46C9-93AE-31D0BBD01E07}"/>
                </a:ext>
              </a:extLst>
            </p:cNvPr>
            <p:cNvSpPr>
              <a:spLocks noChangeArrowheads="1"/>
            </p:cNvSpPr>
            <p:nvPr userDrawn="1"/>
          </p:nvSpPr>
          <p:spPr bwMode="auto">
            <a:xfrm>
              <a:off x="10494263" y="6710290"/>
              <a:ext cx="1697737" cy="14771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6" name="Rectangle 20">
              <a:extLst>
                <a:ext uri="{FF2B5EF4-FFF2-40B4-BE49-F238E27FC236}">
                  <a16:creationId xmlns:a16="http://schemas.microsoft.com/office/drawing/2014/main" id="{4A7F8C6A-9941-47C0-90BF-06E4E05EBC9E}"/>
                </a:ext>
              </a:extLst>
            </p:cNvPr>
            <p:cNvSpPr>
              <a:spLocks noChangeArrowheads="1"/>
            </p:cNvSpPr>
            <p:nvPr userDrawn="1"/>
          </p:nvSpPr>
          <p:spPr bwMode="auto">
            <a:xfrm>
              <a:off x="0" y="6710290"/>
              <a:ext cx="7572332" cy="147710"/>
            </a:xfrm>
            <a:prstGeom prst="rect">
              <a:avLst/>
            </a:prstGeom>
            <a:solidFill>
              <a:srgbClr val="B9AB97"/>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7" name="Rectangle 26">
              <a:extLst>
                <a:ext uri="{FF2B5EF4-FFF2-40B4-BE49-F238E27FC236}">
                  <a16:creationId xmlns:a16="http://schemas.microsoft.com/office/drawing/2014/main" id="{3DFCEBEA-8737-4690-806E-D7248F143BE6}"/>
                </a:ext>
              </a:extLst>
            </p:cNvPr>
            <p:cNvSpPr>
              <a:spLocks noChangeArrowheads="1"/>
            </p:cNvSpPr>
            <p:nvPr userDrawn="1"/>
          </p:nvSpPr>
          <p:spPr bwMode="auto">
            <a:xfrm>
              <a:off x="7306111" y="6710290"/>
              <a:ext cx="804110" cy="147710"/>
            </a:xfrm>
            <a:prstGeom prst="rect">
              <a:avLst/>
            </a:prstGeom>
            <a:solidFill>
              <a:srgbClr val="532E63"/>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946090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8534426-4588-40A8-AB16-C2AF7D010CE5}"/>
              </a:ext>
            </a:extLst>
          </p:cNvPr>
          <p:cNvSpPr txBox="1"/>
          <p:nvPr userDrawn="1"/>
        </p:nvSpPr>
        <p:spPr>
          <a:xfrm>
            <a:off x="127218" y="4049187"/>
            <a:ext cx="6639341" cy="1384995"/>
          </a:xfrm>
          <a:prstGeom prst="rect">
            <a:avLst/>
          </a:prstGeom>
          <a:noFill/>
        </p:spPr>
        <p:txBody>
          <a:bodyPr wrap="square" rtlCol="0">
            <a:spAutoFit/>
          </a:bodyPr>
          <a:lstStyle/>
          <a:p>
            <a:r>
              <a:rPr lang="en-US" sz="1200" dirty="0">
                <a:solidFill>
                  <a:srgbClr val="695E4A"/>
                </a:solidFill>
                <a:latin typeface="Calibri" panose="020F0502020204030204" pitchFamily="34" charset="0"/>
              </a:rPr>
              <a:t>For more information, contact CDC</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1-800-CDC-INFO (232-4636)</a:t>
            </a: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TTY:  1-888-232-6348    www.cdc.gov</a:t>
            </a: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br>
              <a:rPr lang="en-US" sz="1200" dirty="0">
                <a:solidFill>
                  <a:srgbClr val="695E4A"/>
                </a:solidFill>
                <a:latin typeface="Calibri" panose="020F0502020204030204" pitchFamily="34" charset="0"/>
              </a:rPr>
            </a:br>
            <a:r>
              <a:rPr lang="en-US" sz="1200" dirty="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6" name="Group 5">
            <a:extLst>
              <a:ext uri="{FF2B5EF4-FFF2-40B4-BE49-F238E27FC236}">
                <a16:creationId xmlns:a16="http://schemas.microsoft.com/office/drawing/2014/main" id="{86526D09-8127-4A81-B770-A8FC6245C774}"/>
              </a:ext>
            </a:extLst>
          </p:cNvPr>
          <p:cNvGrpSpPr/>
          <p:nvPr userDrawn="1"/>
        </p:nvGrpSpPr>
        <p:grpSpPr>
          <a:xfrm>
            <a:off x="0" y="5675086"/>
            <a:ext cx="12192000" cy="1182914"/>
            <a:chOff x="0" y="-11827"/>
            <a:chExt cx="9144000" cy="170018"/>
          </a:xfrm>
        </p:grpSpPr>
        <p:sp>
          <p:nvSpPr>
            <p:cNvPr id="7" name="bk object 25">
              <a:extLst>
                <a:ext uri="{FF2B5EF4-FFF2-40B4-BE49-F238E27FC236}">
                  <a16:creationId xmlns:a16="http://schemas.microsoft.com/office/drawing/2014/main" id="{D2B650CA-A85E-4F14-B69A-114F1AC71E52}"/>
                </a:ext>
              </a:extLst>
            </p:cNvPr>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8" name="bk object 26">
              <a:extLst>
                <a:ext uri="{FF2B5EF4-FFF2-40B4-BE49-F238E27FC236}">
                  <a16:creationId xmlns:a16="http://schemas.microsoft.com/office/drawing/2014/main" id="{C645D4BD-0C9B-4E33-9FAD-69F09CDBABB5}"/>
                </a:ext>
              </a:extLst>
            </p:cNvPr>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9" name="bk object 27">
              <a:extLst>
                <a:ext uri="{FF2B5EF4-FFF2-40B4-BE49-F238E27FC236}">
                  <a16:creationId xmlns:a16="http://schemas.microsoft.com/office/drawing/2014/main" id="{53F5EAF7-44AE-4DA0-A66F-7457F8E97247}"/>
                </a:ext>
              </a:extLst>
            </p:cNvPr>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10" name="bk object 28">
              <a:extLst>
                <a:ext uri="{FF2B5EF4-FFF2-40B4-BE49-F238E27FC236}">
                  <a16:creationId xmlns:a16="http://schemas.microsoft.com/office/drawing/2014/main" id="{6E72D0F0-942E-439C-B474-A2ED6D1D1896}"/>
                </a:ext>
              </a:extLst>
            </p:cNvPr>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1" name="bk object 29">
              <a:extLst>
                <a:ext uri="{FF2B5EF4-FFF2-40B4-BE49-F238E27FC236}">
                  <a16:creationId xmlns:a16="http://schemas.microsoft.com/office/drawing/2014/main" id="{E926208D-BD33-4667-B501-F0C54FE47583}"/>
                </a:ext>
              </a:extLst>
            </p:cNvPr>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2" name="bk object 30">
              <a:extLst>
                <a:ext uri="{FF2B5EF4-FFF2-40B4-BE49-F238E27FC236}">
                  <a16:creationId xmlns:a16="http://schemas.microsoft.com/office/drawing/2014/main" id="{674CBAFF-F854-4B57-9205-98C19A1D26EC}"/>
                </a:ext>
              </a:extLst>
            </p:cNvPr>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3" name="bk object 31">
              <a:extLst>
                <a:ext uri="{FF2B5EF4-FFF2-40B4-BE49-F238E27FC236}">
                  <a16:creationId xmlns:a16="http://schemas.microsoft.com/office/drawing/2014/main" id="{E8E051EE-6DB1-421F-A774-48B9DAF2ADFF}"/>
                </a:ext>
              </a:extLst>
            </p:cNvPr>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4" name="bk object 32">
              <a:extLst>
                <a:ext uri="{FF2B5EF4-FFF2-40B4-BE49-F238E27FC236}">
                  <a16:creationId xmlns:a16="http://schemas.microsoft.com/office/drawing/2014/main" id="{1713FC97-638B-42A2-AAB4-9FBCBB80E5DD}"/>
                </a:ext>
              </a:extLst>
            </p:cNvPr>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spTree>
    <p:extLst>
      <p:ext uri="{BB962C8B-B14F-4D97-AF65-F5344CB8AC3E}">
        <p14:creationId xmlns:p14="http://schemas.microsoft.com/office/powerpoint/2010/main" val="876294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829D3-F4AF-4592-91C3-70FCAFB2D7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B64A8B-B7F9-4B79-9D1C-0F67F3A3AB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8B8D32-DD23-4A57-A903-503CE412FBB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D4F86A1-02A0-4AA5-9AE9-7FC9EBEB4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E5E49F-1182-41D5-8413-7CE2353D16FA}"/>
              </a:ext>
            </a:extLst>
          </p:cNvPr>
          <p:cNvSpPr>
            <a:spLocks noGrp="1"/>
          </p:cNvSpPr>
          <p:nvPr>
            <p:ph type="sldNum" sz="quarter" idx="12"/>
          </p:nvPr>
        </p:nvSpPr>
        <p:spPr/>
        <p:txBody>
          <a:bodyPr/>
          <a:lstStyle/>
          <a:p>
            <a:fld id="{069BA9BD-E4D3-440A-B75D-0A1E18711D0D}" type="slidenum">
              <a:rPr lang="en-US" smtClean="0"/>
              <a:t>‹#›</a:t>
            </a:fld>
            <a:endParaRPr lang="en-US"/>
          </a:p>
        </p:txBody>
      </p:sp>
    </p:spTree>
    <p:extLst>
      <p:ext uri="{BB962C8B-B14F-4D97-AF65-F5344CB8AC3E}">
        <p14:creationId xmlns:p14="http://schemas.microsoft.com/office/powerpoint/2010/main" val="345700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DDC8D8-BB57-4847-8E7B-598B7ADB7CA6}" type="datetime1">
              <a:rPr lang="en-US" smtClean="0"/>
              <a:t>12/7/2021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39E477-088D-487D-A482-1547B74FD154}" type="slidenum">
              <a:rPr lang="en-US" smtClean="0"/>
              <a:t>‹#›</a:t>
            </a:fld>
            <a:endParaRPr lang="en-US" dirty="0"/>
          </a:p>
        </p:txBody>
      </p:sp>
    </p:spTree>
    <p:extLst>
      <p:ext uri="{BB962C8B-B14F-4D97-AF65-F5344CB8AC3E}">
        <p14:creationId xmlns:p14="http://schemas.microsoft.com/office/powerpoint/2010/main" val="2121335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A4C07E-5164-4D00-86DD-F73FD4EB4A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F306DF7-4E36-47C5-869B-B94280266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6764E-2D17-4B26-AF07-457DF8390BB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3B49B2CC-8BA1-4006-B724-FC7BDC8580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5576BB-67DE-4593-9C97-FAF1C16F7A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BF8E7D-0782-4402-876D-ACDA350B323A}" type="slidenum">
              <a:rPr lang="en-US" smtClean="0"/>
              <a:t>‹#›</a:t>
            </a:fld>
            <a:endParaRPr lang="en-US"/>
          </a:p>
        </p:txBody>
      </p:sp>
    </p:spTree>
    <p:extLst>
      <p:ext uri="{BB962C8B-B14F-4D97-AF65-F5344CB8AC3E}">
        <p14:creationId xmlns:p14="http://schemas.microsoft.com/office/powerpoint/2010/main" val="4127444834"/>
      </p:ext>
    </p:extLst>
  </p:cSld>
  <p:clrMap bg1="lt1" tx1="dk1" bg2="lt2" tx2="dk2" accent1="accent1" accent2="accent2" accent3="accent3" accent4="accent4" accent5="accent5" accent6="accent6" hlink="hlink" folHlink="folHlink"/>
  <p:sldLayoutIdLst>
    <p:sldLayoutId id="2147483650" r:id="rId1"/>
    <p:sldLayoutId id="2147483656" r:id="rId2"/>
    <p:sldLayoutId id="2147483651" r:id="rId3"/>
    <p:sldLayoutId id="2147483653" r:id="rId4"/>
    <p:sldLayoutId id="2147483655" r:id="rId5"/>
    <p:sldLayoutId id="2147483658" r:id="rId6"/>
    <p:sldLayoutId id="2147483665"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1.xml"/><Relationship Id="rId7" Type="http://schemas.openxmlformats.org/officeDocument/2006/relationships/image" Target="../media/image4.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notesSlide" Target="../notesSlides/notesSlide12.xml"/><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notesSlide" Target="../notesSlides/notesSlide13.xml"/><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14.m4a"/><Relationship Id="rId7" Type="http://schemas.openxmlformats.org/officeDocument/2006/relationships/image" Target="../media/image40.png"/><Relationship Id="rId2" Type="http://schemas.microsoft.com/office/2007/relationships/media" Target="../media/media14.m4a"/><Relationship Id="rId1" Type="http://schemas.openxmlformats.org/officeDocument/2006/relationships/tags" Target="../tags/tag7.xml"/><Relationship Id="rId6" Type="http://schemas.microsoft.com/office/2014/relationships/chartEx" Target="../charts/chartEx1.xml"/><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6.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4.xml"/><Relationship Id="rId7" Type="http://schemas.openxmlformats.org/officeDocument/2006/relationships/image" Target="../media/image5.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notesSlide" Target="../notesSlides/notesSlide6.xml"/><Relationship Id="rId4"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notesSlide" Target="../notesSlides/notesSlide8.xml"/><Relationship Id="rId4"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6.png"/><Relationship Id="rId2" Type="http://schemas.microsoft.com/office/2007/relationships/media" Target="../media/media9.m4a"/><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479C46-03ED-40C4-A175-D751182D3FA1}"/>
              </a:ext>
            </a:extLst>
          </p:cNvPr>
          <p:cNvSpPr>
            <a:spLocks noGrp="1"/>
          </p:cNvSpPr>
          <p:nvPr>
            <p:ph type="title"/>
          </p:nvPr>
        </p:nvSpPr>
        <p:spPr>
          <a:xfrm>
            <a:off x="457199" y="1160689"/>
            <a:ext cx="10839490" cy="1141737"/>
          </a:xfrm>
        </p:spPr>
        <p:txBody>
          <a:bodyPr>
            <a:normAutofit/>
          </a:bodyPr>
          <a:lstStyle/>
          <a:p>
            <a:r>
              <a:rPr lang="en-US" dirty="0"/>
              <a:t>Differences in recent HIV infections among newly diagnosed persons, before and during COVID-19—Eswatini, July 2019 - December 2020 </a:t>
            </a:r>
          </a:p>
        </p:txBody>
      </p:sp>
      <p:sp>
        <p:nvSpPr>
          <p:cNvPr id="5" name="Subtitle 4">
            <a:extLst>
              <a:ext uri="{FF2B5EF4-FFF2-40B4-BE49-F238E27FC236}">
                <a16:creationId xmlns:a16="http://schemas.microsoft.com/office/drawing/2014/main" id="{53619A65-6F2E-4536-98ED-6BEEA4FD8736}"/>
              </a:ext>
            </a:extLst>
          </p:cNvPr>
          <p:cNvSpPr>
            <a:spLocks noGrp="1"/>
          </p:cNvSpPr>
          <p:nvPr>
            <p:ph type="subTitle" idx="1"/>
          </p:nvPr>
        </p:nvSpPr>
        <p:spPr>
          <a:xfrm>
            <a:off x="457198" y="2462884"/>
            <a:ext cx="7736775" cy="2828206"/>
          </a:xfrm>
        </p:spPr>
        <p:txBody>
          <a:bodyPr>
            <a:normAutofit lnSpcReduction="10000"/>
          </a:bodyPr>
          <a:lstStyle/>
          <a:p>
            <a:r>
              <a:rPr lang="en-US" sz="2000" dirty="0">
                <a:solidFill>
                  <a:schemeClr val="tx1"/>
                </a:solidFill>
              </a:rPr>
              <a:t>Presenter: Mackenzie V. Robinson, MPH</a:t>
            </a:r>
          </a:p>
          <a:p>
            <a:pPr>
              <a:spcBef>
                <a:spcPts val="0"/>
              </a:spcBef>
            </a:pPr>
            <a:r>
              <a:rPr lang="en-US" sz="2000" b="1" dirty="0">
                <a:solidFill>
                  <a:schemeClr val="tx1"/>
                </a:solidFill>
              </a:rPr>
              <a:t>CDC-Kenya</a:t>
            </a:r>
          </a:p>
          <a:p>
            <a:pPr>
              <a:spcBef>
                <a:spcPts val="0"/>
              </a:spcBef>
            </a:pPr>
            <a:r>
              <a:rPr lang="en-US" sz="2000" b="1" dirty="0">
                <a:solidFill>
                  <a:schemeClr val="tx1"/>
                </a:solidFill>
              </a:rPr>
              <a:t>PHI/CDC Global Health Fellowship</a:t>
            </a:r>
          </a:p>
          <a:p>
            <a:pPr>
              <a:spcBef>
                <a:spcPts val="0"/>
              </a:spcBef>
            </a:pPr>
            <a:endParaRPr lang="en-US" sz="2000" b="1" dirty="0">
              <a:solidFill>
                <a:schemeClr val="tx1"/>
              </a:solidFill>
            </a:endParaRPr>
          </a:p>
          <a:p>
            <a:pPr>
              <a:spcBef>
                <a:spcPts val="0"/>
              </a:spcBef>
            </a:pPr>
            <a:r>
              <a:rPr lang="en-US" sz="2000" b="1" dirty="0">
                <a:solidFill>
                  <a:schemeClr val="tx1"/>
                </a:solidFill>
              </a:rPr>
              <a:t>December 8</a:t>
            </a:r>
            <a:r>
              <a:rPr lang="en-US" sz="2000" b="1" baseline="30000" dirty="0">
                <a:solidFill>
                  <a:schemeClr val="tx1"/>
                </a:solidFill>
              </a:rPr>
              <a:t>th</a:t>
            </a:r>
            <a:r>
              <a:rPr lang="en-US" sz="2000" b="1" dirty="0">
                <a:solidFill>
                  <a:schemeClr val="tx1"/>
                </a:solidFill>
              </a:rPr>
              <a:t>, 2021</a:t>
            </a:r>
            <a:endParaRPr lang="en-US" b="0" dirty="0">
              <a:solidFill>
                <a:schemeClr val="tx1"/>
              </a:solidFill>
            </a:endParaRPr>
          </a:p>
          <a:p>
            <a:endParaRPr lang="en-US" sz="2000" b="0" dirty="0">
              <a:solidFill>
                <a:schemeClr val="tx1"/>
              </a:solidFill>
            </a:endParaRPr>
          </a:p>
          <a:p>
            <a:r>
              <a:rPr lang="en-US" sz="2000" dirty="0">
                <a:solidFill>
                  <a:schemeClr val="tx1"/>
                </a:solidFill>
              </a:rPr>
              <a:t>Co-authors</a:t>
            </a:r>
            <a:r>
              <a:rPr lang="en-US" sz="2000" b="0" dirty="0">
                <a:solidFill>
                  <a:schemeClr val="tx1"/>
                </a:solidFill>
              </a:rPr>
              <a:t>: Melissa Arons, Samkelo Simelane, Randy Yee, Lenhle Dube, Trudy Dobbs, Cebisile Ngcamphalala, Eugenie Poirot, Caroline Ryan, Michelle Li, Dumile </a:t>
            </a:r>
            <a:r>
              <a:rPr lang="en-US" sz="2000" b="0" dirty="0" err="1">
                <a:solidFill>
                  <a:schemeClr val="tx1"/>
                </a:solidFill>
              </a:rPr>
              <a:t>Sibandze</a:t>
            </a:r>
            <a:r>
              <a:rPr lang="en-US" sz="2000" b="0" dirty="0">
                <a:solidFill>
                  <a:schemeClr val="tx1"/>
                </a:solidFill>
              </a:rPr>
              <a:t>, Suzue Saito, Jennifer </a:t>
            </a:r>
            <a:r>
              <a:rPr lang="en-US" sz="2000" b="0" dirty="0" err="1">
                <a:solidFill>
                  <a:schemeClr val="tx1"/>
                </a:solidFill>
              </a:rPr>
              <a:t>Favarolo</a:t>
            </a:r>
            <a:r>
              <a:rPr lang="en-US" sz="2000" b="0" dirty="0">
                <a:solidFill>
                  <a:schemeClr val="tx1"/>
                </a:solidFill>
              </a:rPr>
              <a:t>, Munyaradzi Pasipamire</a:t>
            </a:r>
          </a:p>
        </p:txBody>
      </p:sp>
      <p:pic>
        <p:nvPicPr>
          <p:cNvPr id="3" name="Picture 2">
            <a:extLst>
              <a:ext uri="{FF2B5EF4-FFF2-40B4-BE49-F238E27FC236}">
                <a16:creationId xmlns:a16="http://schemas.microsoft.com/office/drawing/2014/main" id="{F53D46FC-B20C-4D0E-B25D-41F05069D9C2}"/>
              </a:ext>
            </a:extLst>
          </p:cNvPr>
          <p:cNvPicPr>
            <a:picLocks noChangeAspect="1"/>
          </p:cNvPicPr>
          <p:nvPr/>
        </p:nvPicPr>
        <p:blipFill>
          <a:blip r:embed="rId5"/>
          <a:stretch>
            <a:fillRect/>
          </a:stretch>
        </p:blipFill>
        <p:spPr>
          <a:xfrm>
            <a:off x="9025248" y="2462884"/>
            <a:ext cx="2459320" cy="2471031"/>
          </a:xfrm>
          <a:prstGeom prst="rect">
            <a:avLst/>
          </a:prstGeom>
        </p:spPr>
      </p:pic>
      <p:pic>
        <p:nvPicPr>
          <p:cNvPr id="7" name="Picture 6">
            <a:extLst>
              <a:ext uri="{FF2B5EF4-FFF2-40B4-BE49-F238E27FC236}">
                <a16:creationId xmlns:a16="http://schemas.microsoft.com/office/drawing/2014/main" id="{41CC281C-4947-4232-8105-6BDE9473690D}"/>
              </a:ext>
            </a:extLst>
          </p:cNvPr>
          <p:cNvPicPr>
            <a:picLocks noChangeAspect="1"/>
          </p:cNvPicPr>
          <p:nvPr/>
        </p:nvPicPr>
        <p:blipFill>
          <a:blip r:embed="rId6"/>
          <a:stretch>
            <a:fillRect/>
          </a:stretch>
        </p:blipFill>
        <p:spPr>
          <a:xfrm>
            <a:off x="5103435" y="5291090"/>
            <a:ext cx="2096018" cy="1320641"/>
          </a:xfrm>
          <a:prstGeom prst="rect">
            <a:avLst/>
          </a:prstGeom>
        </p:spPr>
      </p:pic>
      <p:pic>
        <p:nvPicPr>
          <p:cNvPr id="8" name="Picture 2" descr="PEPFAR-Swaziland-2013 - Eswatini National AIDS Programme">
            <a:extLst>
              <a:ext uri="{FF2B5EF4-FFF2-40B4-BE49-F238E27FC236}">
                <a16:creationId xmlns:a16="http://schemas.microsoft.com/office/drawing/2014/main" id="{59CA6030-45A5-4ED4-BAE3-479F58145AD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32691"/>
          <a:stretch/>
        </p:blipFill>
        <p:spPr bwMode="auto">
          <a:xfrm>
            <a:off x="895331" y="5435852"/>
            <a:ext cx="2096018" cy="12455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CAP">
            <a:extLst>
              <a:ext uri="{FF2B5EF4-FFF2-40B4-BE49-F238E27FC236}">
                <a16:creationId xmlns:a16="http://schemas.microsoft.com/office/drawing/2014/main" id="{12ABFA43-D95E-4A27-8156-D94A41741D4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8103" y="5406944"/>
            <a:ext cx="1878566" cy="108893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2A43BD15-F6D4-42FE-B3A8-8BE13B5A7AA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8864316"/>
      </p:ext>
    </p:extLst>
  </p:cSld>
  <p:clrMapOvr>
    <a:masterClrMapping/>
  </p:clrMapOvr>
  <mc:AlternateContent xmlns:mc="http://schemas.openxmlformats.org/markup-compatibility/2006" xmlns:p14="http://schemas.microsoft.com/office/powerpoint/2010/main">
    <mc:Choice Requires="p14">
      <p:transition spd="slow" p14:dur="2000" advTm="14505"/>
    </mc:Choice>
    <mc:Fallback xmlns="">
      <p:transition spd="slow"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427831" y="493295"/>
            <a:ext cx="11336338" cy="725905"/>
          </a:xfrm>
        </p:spPr>
        <p:txBody>
          <a:bodyPr>
            <a:normAutofit/>
          </a:bodyPr>
          <a:lstStyle/>
          <a:p>
            <a:r>
              <a:rPr lang="en-US" sz="4400" dirty="0"/>
              <a:t>Methods – Statistical Analysis</a:t>
            </a:r>
          </a:p>
        </p:txBody>
      </p:sp>
      <p:sp>
        <p:nvSpPr>
          <p:cNvPr id="36" name="Content Placeholder 4">
            <a:extLst>
              <a:ext uri="{FF2B5EF4-FFF2-40B4-BE49-F238E27FC236}">
                <a16:creationId xmlns:a16="http://schemas.microsoft.com/office/drawing/2014/main" id="{C5D2DBD4-BE58-4439-93E1-0B168075396F}"/>
              </a:ext>
            </a:extLst>
          </p:cNvPr>
          <p:cNvSpPr txBox="1">
            <a:spLocks/>
          </p:cNvSpPr>
          <p:nvPr/>
        </p:nvSpPr>
        <p:spPr>
          <a:xfrm>
            <a:off x="427831" y="1443789"/>
            <a:ext cx="11336338" cy="508534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1200"/>
              </a:spcAft>
              <a:buFont typeface="Arial" panose="020B0604020202020204" pitchFamily="34" charset="0"/>
              <a:buNone/>
              <a:defRPr sz="3600" b="1" kern="1200">
                <a:solidFill>
                  <a:srgbClr val="532E63"/>
                </a:solidFill>
                <a:latin typeface="+mn-lt"/>
                <a:ea typeface="+mn-ea"/>
                <a:cs typeface="+mn-cs"/>
              </a:defRPr>
            </a:lvl1pPr>
            <a:lvl2pPr marL="290513" indent="-290513" algn="l" defTabSz="914400" rtl="0" eaLnBrk="1" latinLnBrk="0" hangingPunct="1">
              <a:lnSpc>
                <a:spcPct val="90000"/>
              </a:lnSpc>
              <a:spcBef>
                <a:spcPts val="600"/>
              </a:spcBef>
              <a:spcAft>
                <a:spcPts val="600"/>
              </a:spcAft>
              <a:buClr>
                <a:srgbClr val="5E9732"/>
              </a:buClr>
              <a:buFont typeface="Wingdings" panose="05000000000000000000" pitchFamily="2" charset="2"/>
              <a:buChar char="§"/>
              <a:defRPr sz="2800" kern="1200">
                <a:solidFill>
                  <a:schemeClr val="tx1"/>
                </a:solidFill>
                <a:latin typeface="+mn-lt"/>
                <a:ea typeface="+mn-ea"/>
                <a:cs typeface="+mn-cs"/>
              </a:defRPr>
            </a:lvl2pPr>
            <a:lvl3pPr marL="623888" indent="-333375" algn="l" defTabSz="914400" rtl="0" eaLnBrk="1" latinLnBrk="0" hangingPunct="1">
              <a:lnSpc>
                <a:spcPct val="90000"/>
              </a:lnSpc>
              <a:spcBef>
                <a:spcPts val="600"/>
              </a:spcBef>
              <a:spcAft>
                <a:spcPts val="600"/>
              </a:spcAft>
              <a:buClr>
                <a:srgbClr val="008641"/>
              </a:buClr>
              <a:buFont typeface="Arial" panose="020B0604020202020204" pitchFamily="34" charset="0"/>
              <a:buChar char="•"/>
              <a:defRPr sz="2400" kern="1200">
                <a:solidFill>
                  <a:schemeClr val="tx1"/>
                </a:solidFill>
                <a:latin typeface="+mn-lt"/>
                <a:ea typeface="+mn-ea"/>
                <a:cs typeface="+mn-cs"/>
              </a:defRPr>
            </a:lvl3pPr>
            <a:lvl4pPr marL="914400" indent="-231775" algn="l" defTabSz="914400" rtl="0" eaLnBrk="1" latinLnBrk="0" hangingPunct="1">
              <a:lnSpc>
                <a:spcPct val="9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00000"/>
              </a:lnSpc>
              <a:spcBef>
                <a:spcPts val="1200"/>
              </a:spcBef>
              <a:buClr>
                <a:srgbClr val="5E9732"/>
              </a:buClr>
              <a:buFont typeface="+mj-lt"/>
              <a:buAutoNum type="arabicPeriod"/>
            </a:pPr>
            <a:r>
              <a:rPr lang="en-US" sz="2800" dirty="0">
                <a:solidFill>
                  <a:schemeClr val="tx1"/>
                </a:solidFill>
              </a:rPr>
              <a:t>Descriptive statistics </a:t>
            </a:r>
            <a:r>
              <a:rPr lang="en-US" sz="2800" b="0" dirty="0">
                <a:solidFill>
                  <a:schemeClr val="tx1"/>
                </a:solidFill>
              </a:rPr>
              <a:t>of % RITA recent infections identified by region, age, sex, and testing point</a:t>
            </a:r>
          </a:p>
          <a:p>
            <a:pPr marL="514350" indent="-514350">
              <a:lnSpc>
                <a:spcPct val="100000"/>
              </a:lnSpc>
              <a:spcBef>
                <a:spcPts val="1200"/>
              </a:spcBef>
              <a:buClr>
                <a:srgbClr val="5E9732"/>
              </a:buClr>
              <a:buFont typeface="+mj-lt"/>
              <a:buAutoNum type="arabicPeriod"/>
            </a:pPr>
            <a:r>
              <a:rPr lang="en-US" sz="2800" dirty="0">
                <a:solidFill>
                  <a:schemeClr val="tx1"/>
                </a:solidFill>
              </a:rPr>
              <a:t>Percent change in RTRI tests conducted </a:t>
            </a:r>
            <a:r>
              <a:rPr lang="en-US" sz="2800" b="0" dirty="0">
                <a:solidFill>
                  <a:schemeClr val="tx1"/>
                </a:solidFill>
              </a:rPr>
              <a:t>for each month of study period</a:t>
            </a:r>
          </a:p>
          <a:p>
            <a:pPr marL="514350" indent="-514350">
              <a:lnSpc>
                <a:spcPct val="100000"/>
              </a:lnSpc>
              <a:spcBef>
                <a:spcPts val="1200"/>
              </a:spcBef>
              <a:buClr>
                <a:srgbClr val="5E9732"/>
              </a:buClr>
              <a:buFont typeface="+mj-lt"/>
              <a:buAutoNum type="arabicPeriod"/>
            </a:pPr>
            <a:r>
              <a:rPr lang="en-US" sz="2800" dirty="0">
                <a:solidFill>
                  <a:schemeClr val="tx1"/>
                </a:solidFill>
              </a:rPr>
              <a:t>Binomial Logistic Regression Modeling </a:t>
            </a:r>
            <a:r>
              <a:rPr lang="en-US" sz="2800" b="0" dirty="0">
                <a:solidFill>
                  <a:schemeClr val="tx1"/>
                </a:solidFill>
              </a:rPr>
              <a:t>to analyze associations between RITA recent infections, COVID time period, and key demographic variables</a:t>
            </a:r>
            <a:endParaRPr lang="en-US" sz="2800" dirty="0"/>
          </a:p>
        </p:txBody>
      </p:sp>
      <p:pic>
        <p:nvPicPr>
          <p:cNvPr id="3" name="Audio 2">
            <a:hlinkClick r:id="" action="ppaction://media"/>
            <a:extLst>
              <a:ext uri="{FF2B5EF4-FFF2-40B4-BE49-F238E27FC236}">
                <a16:creationId xmlns:a16="http://schemas.microsoft.com/office/drawing/2014/main" id="{5A3C9624-3022-462C-8E93-B025F5D079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6046834"/>
      </p:ext>
    </p:extLst>
  </p:cSld>
  <p:clrMapOvr>
    <a:masterClrMapping/>
  </p:clrMapOvr>
  <mc:AlternateContent xmlns:mc="http://schemas.openxmlformats.org/markup-compatibility/2006" xmlns:p14="http://schemas.microsoft.com/office/powerpoint/2010/main">
    <mc:Choice Requires="p14">
      <p:transition spd="slow" p14:dur="2000" advTm="30270"/>
    </mc:Choice>
    <mc:Fallback xmlns="">
      <p:transition spd="slow" advTm="30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Results</a:t>
            </a:r>
          </a:p>
        </p:txBody>
      </p:sp>
      <p:sp>
        <p:nvSpPr>
          <p:cNvPr id="5" name="Text Placeholder 4">
            <a:extLst>
              <a:ext uri="{FF2B5EF4-FFF2-40B4-BE49-F238E27FC236}">
                <a16:creationId xmlns:a16="http://schemas.microsoft.com/office/drawing/2014/main" id="{75C41814-BA80-4157-A5C2-6737F3C52645}"/>
              </a:ext>
            </a:extLst>
          </p:cNvPr>
          <p:cNvSpPr>
            <a:spLocks noGrp="1"/>
          </p:cNvSpPr>
          <p:nvPr>
            <p:ph type="body" idx="1"/>
          </p:nvPr>
        </p:nvSpPr>
        <p:spPr/>
        <p:txBody>
          <a:bodyPr/>
          <a:lstStyle/>
          <a:p>
            <a:endParaRPr lang="en-US"/>
          </a:p>
        </p:txBody>
      </p:sp>
      <p:pic>
        <p:nvPicPr>
          <p:cNvPr id="6" name="Audio 5">
            <a:hlinkClick r:id="" action="ppaction://media"/>
            <a:extLst>
              <a:ext uri="{FF2B5EF4-FFF2-40B4-BE49-F238E27FC236}">
                <a16:creationId xmlns:a16="http://schemas.microsoft.com/office/drawing/2014/main" id="{D638A301-0F56-4B60-A1B1-5621E86B12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7440531"/>
      </p:ext>
    </p:extLst>
  </p:cSld>
  <p:clrMapOvr>
    <a:masterClrMapping/>
  </p:clrMapOvr>
  <mc:AlternateContent xmlns:mc="http://schemas.openxmlformats.org/markup-compatibility/2006" xmlns:p14="http://schemas.microsoft.com/office/powerpoint/2010/main">
    <mc:Choice Requires="p14">
      <p:transition spd="slow" p14:dur="2000" advTm="3257"/>
    </mc:Choice>
    <mc:Fallback xmlns="">
      <p:transition spd="slow" advTm="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067F-579A-4217-A4DB-178CAAB19CDB}"/>
              </a:ext>
            </a:extLst>
          </p:cNvPr>
          <p:cNvSpPr>
            <a:spLocks noGrp="1"/>
          </p:cNvSpPr>
          <p:nvPr>
            <p:ph type="title"/>
          </p:nvPr>
        </p:nvSpPr>
        <p:spPr>
          <a:xfrm>
            <a:off x="274851" y="191860"/>
            <a:ext cx="11293868" cy="821806"/>
          </a:xfrm>
        </p:spPr>
        <p:txBody>
          <a:bodyPr>
            <a:noAutofit/>
          </a:bodyPr>
          <a:lstStyle/>
          <a:p>
            <a:r>
              <a:rPr lang="en-US" sz="3200" b="1" dirty="0">
                <a:solidFill>
                  <a:srgbClr val="532E63"/>
                </a:solidFill>
                <a:latin typeface="+mn-lt"/>
              </a:rPr>
              <a:t>RITA recent infections, July 2019 - December 2020</a:t>
            </a:r>
            <a:endParaRPr lang="en-US" sz="3200" b="1" dirty="0">
              <a:solidFill>
                <a:srgbClr val="532E63"/>
              </a:solidFill>
              <a:highlight>
                <a:srgbClr val="FFFF00"/>
              </a:highlight>
              <a:latin typeface="+mn-lt"/>
            </a:endParaRPr>
          </a:p>
        </p:txBody>
      </p:sp>
      <p:sp>
        <p:nvSpPr>
          <p:cNvPr id="3" name="Slide Number Placeholder 2">
            <a:extLst>
              <a:ext uri="{FF2B5EF4-FFF2-40B4-BE49-F238E27FC236}">
                <a16:creationId xmlns:a16="http://schemas.microsoft.com/office/drawing/2014/main" id="{747D8217-B64D-4B00-A6CC-61B346080D00}"/>
              </a:ext>
            </a:extLst>
          </p:cNvPr>
          <p:cNvSpPr>
            <a:spLocks noGrp="1"/>
          </p:cNvSpPr>
          <p:nvPr>
            <p:ph type="sldNum" sz="quarter" idx="12"/>
          </p:nvPr>
        </p:nvSpPr>
        <p:spPr/>
        <p:txBody>
          <a:bodyPr/>
          <a:lstStyle/>
          <a:p>
            <a:fld id="{069BA9BD-E4D3-440A-B75D-0A1E18711D0D}" type="slidenum">
              <a:rPr lang="en-US" sz="2200" smtClean="0"/>
              <a:t>12</a:t>
            </a:fld>
            <a:endParaRPr lang="en-US" sz="2200"/>
          </a:p>
        </p:txBody>
      </p:sp>
      <p:sp>
        <p:nvSpPr>
          <p:cNvPr id="21" name="TextBox 20">
            <a:extLst>
              <a:ext uri="{FF2B5EF4-FFF2-40B4-BE49-F238E27FC236}">
                <a16:creationId xmlns:a16="http://schemas.microsoft.com/office/drawing/2014/main" id="{D5B7A975-0C79-46EB-806E-A0E73D9B06F7}"/>
              </a:ext>
            </a:extLst>
          </p:cNvPr>
          <p:cNvSpPr txBox="1"/>
          <p:nvPr/>
        </p:nvSpPr>
        <p:spPr>
          <a:xfrm>
            <a:off x="442706" y="1148475"/>
            <a:ext cx="9784324" cy="430887"/>
          </a:xfrm>
          <a:prstGeom prst="rect">
            <a:avLst/>
          </a:prstGeom>
          <a:solidFill>
            <a:srgbClr val="532E63"/>
          </a:solidFill>
          <a:ln w="28575">
            <a:solidFill>
              <a:schemeClr val="tx1"/>
            </a:solidFill>
          </a:ln>
        </p:spPr>
        <p:txBody>
          <a:bodyPr wrap="square" rtlCol="0">
            <a:spAutoFit/>
          </a:bodyPr>
          <a:lstStyle/>
          <a:p>
            <a:pPr algn="ctr"/>
            <a:r>
              <a:rPr lang="en-US" sz="2200" b="1" dirty="0">
                <a:solidFill>
                  <a:schemeClr val="bg1"/>
                </a:solidFill>
              </a:rPr>
              <a:t>Newly-diagnosed HIV+ adults from July 2019-December 2020 (n=4,268)</a:t>
            </a:r>
          </a:p>
        </p:txBody>
      </p:sp>
      <p:sp>
        <p:nvSpPr>
          <p:cNvPr id="22" name="TextBox 21">
            <a:extLst>
              <a:ext uri="{FF2B5EF4-FFF2-40B4-BE49-F238E27FC236}">
                <a16:creationId xmlns:a16="http://schemas.microsoft.com/office/drawing/2014/main" id="{F3D27B11-DB37-49F4-B53E-BE791E7C9427}"/>
              </a:ext>
            </a:extLst>
          </p:cNvPr>
          <p:cNvSpPr txBox="1"/>
          <p:nvPr/>
        </p:nvSpPr>
        <p:spPr>
          <a:xfrm>
            <a:off x="6432885" y="2113703"/>
            <a:ext cx="4588041" cy="769441"/>
          </a:xfrm>
          <a:prstGeom prst="rect">
            <a:avLst/>
          </a:prstGeom>
          <a:solidFill>
            <a:srgbClr val="781D7C"/>
          </a:solidFill>
          <a:ln w="28575">
            <a:solidFill>
              <a:schemeClr val="tx1"/>
            </a:solidFill>
          </a:ln>
        </p:spPr>
        <p:txBody>
          <a:bodyPr wrap="square" rtlCol="0">
            <a:spAutoFit/>
          </a:bodyPr>
          <a:lstStyle/>
          <a:p>
            <a:pPr algn="ctr"/>
            <a:r>
              <a:rPr lang="en-US" sz="2200" b="1" dirty="0">
                <a:solidFill>
                  <a:schemeClr val="bg1"/>
                </a:solidFill>
              </a:rPr>
              <a:t>RTRI Recent (n=334)</a:t>
            </a:r>
          </a:p>
          <a:p>
            <a:pPr algn="ctr"/>
            <a:r>
              <a:rPr lang="en-US" sz="2200" dirty="0">
                <a:solidFill>
                  <a:schemeClr val="bg1"/>
                </a:solidFill>
              </a:rPr>
              <a:t>8% of all newly-diagnosed HIV+ adults</a:t>
            </a:r>
          </a:p>
        </p:txBody>
      </p:sp>
      <p:sp>
        <p:nvSpPr>
          <p:cNvPr id="25" name="TextBox 24">
            <a:extLst>
              <a:ext uri="{FF2B5EF4-FFF2-40B4-BE49-F238E27FC236}">
                <a16:creationId xmlns:a16="http://schemas.microsoft.com/office/drawing/2014/main" id="{7CFB0D7C-C126-4D52-962D-BE81189CD74B}"/>
              </a:ext>
            </a:extLst>
          </p:cNvPr>
          <p:cNvSpPr txBox="1"/>
          <p:nvPr/>
        </p:nvSpPr>
        <p:spPr>
          <a:xfrm>
            <a:off x="442706" y="2113704"/>
            <a:ext cx="4714980" cy="769441"/>
          </a:xfrm>
          <a:prstGeom prst="rect">
            <a:avLst/>
          </a:prstGeom>
          <a:solidFill>
            <a:srgbClr val="781D7C"/>
          </a:solidFill>
          <a:ln w="28575">
            <a:solidFill>
              <a:schemeClr val="tx1"/>
            </a:solidFill>
          </a:ln>
        </p:spPr>
        <p:txBody>
          <a:bodyPr wrap="square" rtlCol="0">
            <a:spAutoFit/>
          </a:bodyPr>
          <a:lstStyle/>
          <a:p>
            <a:pPr algn="ctr"/>
            <a:r>
              <a:rPr lang="en-US" sz="2200" b="1" dirty="0">
                <a:solidFill>
                  <a:schemeClr val="bg1"/>
                </a:solidFill>
              </a:rPr>
              <a:t>RTRI Long-term (n=3,934)</a:t>
            </a:r>
          </a:p>
          <a:p>
            <a:pPr algn="ctr"/>
            <a:r>
              <a:rPr lang="en-US" sz="2200" dirty="0">
                <a:solidFill>
                  <a:schemeClr val="bg1"/>
                </a:solidFill>
              </a:rPr>
              <a:t>92% of all newly-diagnosed HIV+ adults</a:t>
            </a:r>
          </a:p>
        </p:txBody>
      </p:sp>
      <p:sp>
        <p:nvSpPr>
          <p:cNvPr id="26" name="TextBox 25">
            <a:extLst>
              <a:ext uri="{FF2B5EF4-FFF2-40B4-BE49-F238E27FC236}">
                <a16:creationId xmlns:a16="http://schemas.microsoft.com/office/drawing/2014/main" id="{CB2F1BC5-B97A-44FF-BDCE-7A8F19AC5A1A}"/>
              </a:ext>
            </a:extLst>
          </p:cNvPr>
          <p:cNvSpPr txBox="1"/>
          <p:nvPr/>
        </p:nvSpPr>
        <p:spPr>
          <a:xfrm>
            <a:off x="7255694" y="4425124"/>
            <a:ext cx="4526778" cy="769441"/>
          </a:xfrm>
          <a:prstGeom prst="rect">
            <a:avLst/>
          </a:prstGeom>
          <a:solidFill>
            <a:srgbClr val="7030A0"/>
          </a:solidFill>
          <a:ln w="38100">
            <a:solidFill>
              <a:schemeClr val="tx1"/>
            </a:solidFill>
          </a:ln>
        </p:spPr>
        <p:txBody>
          <a:bodyPr wrap="square" rtlCol="0">
            <a:spAutoFit/>
          </a:bodyPr>
          <a:lstStyle/>
          <a:p>
            <a:pPr algn="ctr"/>
            <a:r>
              <a:rPr lang="en-US" sz="2200" b="1" dirty="0">
                <a:solidFill>
                  <a:schemeClr val="bg1"/>
                </a:solidFill>
              </a:rPr>
              <a:t>RITA Recent (n=256)</a:t>
            </a:r>
          </a:p>
          <a:p>
            <a:pPr algn="ctr"/>
            <a:r>
              <a:rPr lang="en-US" sz="2200" dirty="0">
                <a:solidFill>
                  <a:schemeClr val="bg1"/>
                </a:solidFill>
              </a:rPr>
              <a:t>6% of all newly-diagnosed HIV+ adults</a:t>
            </a:r>
            <a:endParaRPr lang="en-US" sz="2200" b="1" dirty="0">
              <a:solidFill>
                <a:schemeClr val="bg1"/>
              </a:solidFill>
            </a:endParaRPr>
          </a:p>
        </p:txBody>
      </p:sp>
      <p:sp>
        <p:nvSpPr>
          <p:cNvPr id="16" name="TextBox 15">
            <a:extLst>
              <a:ext uri="{FF2B5EF4-FFF2-40B4-BE49-F238E27FC236}">
                <a16:creationId xmlns:a16="http://schemas.microsoft.com/office/drawing/2014/main" id="{563CD948-1FC2-4A20-A58E-967D431392C7}"/>
              </a:ext>
            </a:extLst>
          </p:cNvPr>
          <p:cNvSpPr txBox="1"/>
          <p:nvPr/>
        </p:nvSpPr>
        <p:spPr>
          <a:xfrm>
            <a:off x="7515176" y="3232717"/>
            <a:ext cx="4005417" cy="769441"/>
          </a:xfrm>
          <a:prstGeom prst="rect">
            <a:avLst/>
          </a:prstGeom>
          <a:noFill/>
          <a:ln w="38100">
            <a:solidFill>
              <a:schemeClr val="tx1"/>
            </a:solidFill>
          </a:ln>
        </p:spPr>
        <p:txBody>
          <a:bodyPr wrap="square" rtlCol="0">
            <a:spAutoFit/>
          </a:bodyPr>
          <a:lstStyle/>
          <a:p>
            <a:pPr algn="ctr"/>
            <a:r>
              <a:rPr lang="en-US" sz="2200" b="1" dirty="0"/>
              <a:t>VL ≥1000 copies/mL (n=256)</a:t>
            </a:r>
          </a:p>
          <a:p>
            <a:pPr algn="ctr"/>
            <a:r>
              <a:rPr lang="en-US" sz="2200" dirty="0"/>
              <a:t>77% of RTRI Recent Cases</a:t>
            </a:r>
          </a:p>
        </p:txBody>
      </p:sp>
      <p:sp>
        <p:nvSpPr>
          <p:cNvPr id="17" name="TextBox 16">
            <a:extLst>
              <a:ext uri="{FF2B5EF4-FFF2-40B4-BE49-F238E27FC236}">
                <a16:creationId xmlns:a16="http://schemas.microsoft.com/office/drawing/2014/main" id="{18B9F780-27BC-4851-8E92-DB9FC02C6212}"/>
              </a:ext>
            </a:extLst>
          </p:cNvPr>
          <p:cNvSpPr txBox="1"/>
          <p:nvPr/>
        </p:nvSpPr>
        <p:spPr>
          <a:xfrm>
            <a:off x="3500696" y="3225032"/>
            <a:ext cx="3668344" cy="769441"/>
          </a:xfrm>
          <a:prstGeom prst="rect">
            <a:avLst/>
          </a:prstGeom>
          <a:noFill/>
          <a:ln w="38100">
            <a:solidFill>
              <a:schemeClr val="tx1"/>
            </a:solidFill>
          </a:ln>
        </p:spPr>
        <p:txBody>
          <a:bodyPr wrap="square" rtlCol="0">
            <a:spAutoFit/>
          </a:bodyPr>
          <a:lstStyle/>
          <a:p>
            <a:pPr algn="ctr"/>
            <a:r>
              <a:rPr lang="en-US" sz="2200" b="1" dirty="0"/>
              <a:t>VL &lt;1000 copies/mL (n=78)</a:t>
            </a:r>
          </a:p>
          <a:p>
            <a:pPr algn="ctr"/>
            <a:r>
              <a:rPr lang="en-US" sz="2200" dirty="0"/>
              <a:t>23% of RTRI Recent Cases</a:t>
            </a:r>
          </a:p>
        </p:txBody>
      </p:sp>
      <p:sp>
        <p:nvSpPr>
          <p:cNvPr id="28" name="TextBox 27">
            <a:extLst>
              <a:ext uri="{FF2B5EF4-FFF2-40B4-BE49-F238E27FC236}">
                <a16:creationId xmlns:a16="http://schemas.microsoft.com/office/drawing/2014/main" id="{0B945B51-15E9-4528-A20B-9640AF50B252}"/>
              </a:ext>
            </a:extLst>
          </p:cNvPr>
          <p:cNvSpPr txBox="1"/>
          <p:nvPr/>
        </p:nvSpPr>
        <p:spPr>
          <a:xfrm>
            <a:off x="3801734" y="5600621"/>
            <a:ext cx="3807512" cy="769441"/>
          </a:xfrm>
          <a:prstGeom prst="rect">
            <a:avLst/>
          </a:prstGeom>
          <a:solidFill>
            <a:srgbClr val="DCC9E5"/>
          </a:solidFill>
          <a:ln w="38100">
            <a:solidFill>
              <a:schemeClr val="tx1"/>
            </a:solidFill>
          </a:ln>
        </p:spPr>
        <p:txBody>
          <a:bodyPr wrap="square" rtlCol="0">
            <a:spAutoFit/>
          </a:bodyPr>
          <a:lstStyle/>
          <a:p>
            <a:pPr algn="ctr"/>
            <a:r>
              <a:rPr lang="en-US" sz="2200" b="1" dirty="0"/>
              <a:t>Detected pre-COVID (n=184)</a:t>
            </a:r>
          </a:p>
          <a:p>
            <a:pPr algn="ctr"/>
            <a:r>
              <a:rPr lang="en-US" sz="2200" dirty="0"/>
              <a:t>72% of RITA Recent Cases</a:t>
            </a:r>
          </a:p>
        </p:txBody>
      </p:sp>
      <p:sp>
        <p:nvSpPr>
          <p:cNvPr id="32" name="TextBox 31">
            <a:extLst>
              <a:ext uri="{FF2B5EF4-FFF2-40B4-BE49-F238E27FC236}">
                <a16:creationId xmlns:a16="http://schemas.microsoft.com/office/drawing/2014/main" id="{C6B71799-AF5F-457E-A0FF-FDA1212E3DB0}"/>
              </a:ext>
            </a:extLst>
          </p:cNvPr>
          <p:cNvSpPr txBox="1"/>
          <p:nvPr/>
        </p:nvSpPr>
        <p:spPr>
          <a:xfrm>
            <a:off x="7790869" y="5600621"/>
            <a:ext cx="4005417" cy="769441"/>
          </a:xfrm>
          <a:prstGeom prst="rect">
            <a:avLst/>
          </a:prstGeom>
          <a:solidFill>
            <a:srgbClr val="DCC9E5"/>
          </a:solidFill>
          <a:ln w="38100">
            <a:solidFill>
              <a:schemeClr val="tx1"/>
            </a:solidFill>
          </a:ln>
        </p:spPr>
        <p:txBody>
          <a:bodyPr wrap="square" rtlCol="0">
            <a:spAutoFit/>
          </a:bodyPr>
          <a:lstStyle/>
          <a:p>
            <a:pPr algn="ctr"/>
            <a:r>
              <a:rPr lang="en-US" sz="2200" b="1" dirty="0"/>
              <a:t>Detected during COVID (n=72)</a:t>
            </a:r>
          </a:p>
          <a:p>
            <a:pPr algn="ctr"/>
            <a:r>
              <a:rPr lang="en-US" sz="2200" dirty="0"/>
              <a:t>28% of RITA Recent Cases</a:t>
            </a:r>
          </a:p>
        </p:txBody>
      </p:sp>
      <p:cxnSp>
        <p:nvCxnSpPr>
          <p:cNvPr id="6" name="Connector: Elbow 5">
            <a:extLst>
              <a:ext uri="{FF2B5EF4-FFF2-40B4-BE49-F238E27FC236}">
                <a16:creationId xmlns:a16="http://schemas.microsoft.com/office/drawing/2014/main" id="{99A43DBD-DC93-40ED-B517-7584D2B4F9CA}"/>
              </a:ext>
            </a:extLst>
          </p:cNvPr>
          <p:cNvCxnSpPr>
            <a:cxnSpLocks/>
            <a:stCxn id="21" idx="2"/>
            <a:endCxn id="25" idx="0"/>
          </p:cNvCxnSpPr>
          <p:nvPr/>
        </p:nvCxnSpPr>
        <p:spPr>
          <a:xfrm rot="5400000">
            <a:off x="3800361" y="579197"/>
            <a:ext cx="534342" cy="2534672"/>
          </a:xfrm>
          <a:prstGeom prst="bentConnector3">
            <a:avLst>
              <a:gd name="adj1" fmla="val 50000"/>
            </a:avLst>
          </a:prstGeom>
          <a:ln w="57150">
            <a:solidFill>
              <a:srgbClr val="532E63"/>
            </a:solidFill>
            <a:tailEnd type="none"/>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03E00668-1574-47C6-9A28-EAD4779FB942}"/>
              </a:ext>
            </a:extLst>
          </p:cNvPr>
          <p:cNvCxnSpPr>
            <a:cxnSpLocks/>
            <a:stCxn id="21" idx="2"/>
            <a:endCxn id="22" idx="0"/>
          </p:cNvCxnSpPr>
          <p:nvPr/>
        </p:nvCxnSpPr>
        <p:spPr>
          <a:xfrm rot="16200000" flipH="1">
            <a:off x="6763717" y="150513"/>
            <a:ext cx="534341" cy="3392038"/>
          </a:xfrm>
          <a:prstGeom prst="bentConnector3">
            <a:avLst>
              <a:gd name="adj1" fmla="val 50000"/>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1184813A-6753-4848-A4EC-F746459811E8}"/>
              </a:ext>
            </a:extLst>
          </p:cNvPr>
          <p:cNvCxnSpPr>
            <a:cxnSpLocks/>
            <a:stCxn id="22" idx="2"/>
            <a:endCxn id="16" idx="0"/>
          </p:cNvCxnSpPr>
          <p:nvPr/>
        </p:nvCxnSpPr>
        <p:spPr>
          <a:xfrm rot="16200000" flipH="1">
            <a:off x="8947609" y="2662440"/>
            <a:ext cx="349573" cy="790979"/>
          </a:xfrm>
          <a:prstGeom prst="bentConnector3">
            <a:avLst>
              <a:gd name="adj1" fmla="val 50000"/>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DC4BEC9E-E452-47D5-83FE-58DFC0D8FD62}"/>
              </a:ext>
            </a:extLst>
          </p:cNvPr>
          <p:cNvCxnSpPr>
            <a:cxnSpLocks/>
            <a:stCxn id="22" idx="2"/>
            <a:endCxn id="17" idx="0"/>
          </p:cNvCxnSpPr>
          <p:nvPr/>
        </p:nvCxnSpPr>
        <p:spPr>
          <a:xfrm rot="5400000">
            <a:off x="6859943" y="1358069"/>
            <a:ext cx="341888" cy="3392038"/>
          </a:xfrm>
          <a:prstGeom prst="bentConnector3">
            <a:avLst>
              <a:gd name="adj1" fmla="val 50000"/>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cxnSp>
        <p:nvCxnSpPr>
          <p:cNvPr id="37" name="Connector: Elbow 36">
            <a:extLst>
              <a:ext uri="{FF2B5EF4-FFF2-40B4-BE49-F238E27FC236}">
                <a16:creationId xmlns:a16="http://schemas.microsoft.com/office/drawing/2014/main" id="{952EB860-C5DE-4A8F-A93E-3DB2B7E2E891}"/>
              </a:ext>
            </a:extLst>
          </p:cNvPr>
          <p:cNvCxnSpPr>
            <a:cxnSpLocks/>
            <a:stCxn id="16" idx="2"/>
            <a:endCxn id="26" idx="0"/>
          </p:cNvCxnSpPr>
          <p:nvPr/>
        </p:nvCxnSpPr>
        <p:spPr>
          <a:xfrm rot="16200000" flipH="1">
            <a:off x="9307001" y="4213042"/>
            <a:ext cx="422966" cy="1198"/>
          </a:xfrm>
          <a:prstGeom prst="bentConnector3">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cxnSp>
        <p:nvCxnSpPr>
          <p:cNvPr id="55" name="Connector: Elbow 54">
            <a:extLst>
              <a:ext uri="{FF2B5EF4-FFF2-40B4-BE49-F238E27FC236}">
                <a16:creationId xmlns:a16="http://schemas.microsoft.com/office/drawing/2014/main" id="{181FAFCC-5665-444D-966E-FB4B5F5FD94F}"/>
              </a:ext>
            </a:extLst>
          </p:cNvPr>
          <p:cNvCxnSpPr>
            <a:cxnSpLocks/>
            <a:stCxn id="26" idx="2"/>
            <a:endCxn id="28" idx="0"/>
          </p:cNvCxnSpPr>
          <p:nvPr/>
        </p:nvCxnSpPr>
        <p:spPr>
          <a:xfrm rot="5400000">
            <a:off x="7409259" y="3490797"/>
            <a:ext cx="406056" cy="3813593"/>
          </a:xfrm>
          <a:prstGeom prst="bentConnector3">
            <a:avLst>
              <a:gd name="adj1" fmla="val 50000"/>
            </a:avLst>
          </a:prstGeom>
          <a:ln w="57150">
            <a:solidFill>
              <a:srgbClr val="532E63"/>
            </a:solidFill>
          </a:ln>
        </p:spPr>
        <p:style>
          <a:lnRef idx="1">
            <a:schemeClr val="dk1"/>
          </a:lnRef>
          <a:fillRef idx="0">
            <a:schemeClr val="dk1"/>
          </a:fillRef>
          <a:effectRef idx="0">
            <a:schemeClr val="dk1"/>
          </a:effectRef>
          <a:fontRef idx="minor">
            <a:schemeClr val="tx1"/>
          </a:fontRef>
        </p:style>
      </p:cxnSp>
      <p:cxnSp>
        <p:nvCxnSpPr>
          <p:cNvPr id="57" name="Connector: Elbow 56">
            <a:extLst>
              <a:ext uri="{FF2B5EF4-FFF2-40B4-BE49-F238E27FC236}">
                <a16:creationId xmlns:a16="http://schemas.microsoft.com/office/drawing/2014/main" id="{73593C51-EC4C-4176-9211-9CFF67F61063}"/>
              </a:ext>
            </a:extLst>
          </p:cNvPr>
          <p:cNvCxnSpPr>
            <a:cxnSpLocks/>
            <a:stCxn id="26" idx="2"/>
            <a:endCxn id="32" idx="0"/>
          </p:cNvCxnSpPr>
          <p:nvPr/>
        </p:nvCxnSpPr>
        <p:spPr>
          <a:xfrm rot="16200000" flipH="1">
            <a:off x="9453302" y="5260345"/>
            <a:ext cx="406056" cy="274495"/>
          </a:xfrm>
          <a:prstGeom prst="bentConnector3">
            <a:avLst>
              <a:gd name="adj1" fmla="val 50000"/>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1C907E55-D5A3-48D8-9EA2-85C9C1DBDBF4}"/>
              </a:ext>
            </a:extLst>
          </p:cNvPr>
          <p:cNvGrpSpPr/>
          <p:nvPr/>
        </p:nvGrpSpPr>
        <p:grpSpPr>
          <a:xfrm>
            <a:off x="442706" y="2883145"/>
            <a:ext cx="4892163" cy="2311420"/>
            <a:chOff x="442706" y="2883145"/>
            <a:chExt cx="4892163" cy="2311420"/>
          </a:xfrm>
        </p:grpSpPr>
        <p:cxnSp>
          <p:nvCxnSpPr>
            <p:cNvPr id="35" name="Connector: Elbow 34">
              <a:extLst>
                <a:ext uri="{FF2B5EF4-FFF2-40B4-BE49-F238E27FC236}">
                  <a16:creationId xmlns:a16="http://schemas.microsoft.com/office/drawing/2014/main" id="{F628464B-159A-4D71-B1A8-2F65C8449354}"/>
                </a:ext>
              </a:extLst>
            </p:cNvPr>
            <p:cNvCxnSpPr>
              <a:cxnSpLocks/>
              <a:stCxn id="17" idx="2"/>
              <a:endCxn id="18" idx="0"/>
            </p:cNvCxnSpPr>
            <p:nvPr/>
          </p:nvCxnSpPr>
          <p:spPr>
            <a:xfrm rot="5400000">
              <a:off x="3852207" y="2942462"/>
              <a:ext cx="430651" cy="2534672"/>
            </a:xfrm>
            <a:prstGeom prst="bentConnector3">
              <a:avLst>
                <a:gd name="adj1" fmla="val 50000"/>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7421CFC-8E87-440A-B4AB-28946740A00E}"/>
                </a:ext>
              </a:extLst>
            </p:cNvPr>
            <p:cNvGrpSpPr/>
            <p:nvPr/>
          </p:nvGrpSpPr>
          <p:grpSpPr>
            <a:xfrm>
              <a:off x="442706" y="2883145"/>
              <a:ext cx="4714980" cy="2311420"/>
              <a:chOff x="442706" y="2883145"/>
              <a:chExt cx="4714980" cy="2311420"/>
            </a:xfrm>
          </p:grpSpPr>
          <p:sp>
            <p:nvSpPr>
              <p:cNvPr id="18" name="TextBox 17">
                <a:extLst>
                  <a:ext uri="{FF2B5EF4-FFF2-40B4-BE49-F238E27FC236}">
                    <a16:creationId xmlns:a16="http://schemas.microsoft.com/office/drawing/2014/main" id="{9CCF8EC7-5753-45DB-8A9D-FAB243C6B869}"/>
                  </a:ext>
                </a:extLst>
              </p:cNvPr>
              <p:cNvSpPr txBox="1"/>
              <p:nvPr/>
            </p:nvSpPr>
            <p:spPr>
              <a:xfrm>
                <a:off x="442706" y="4425124"/>
                <a:ext cx="4714980" cy="769441"/>
              </a:xfrm>
              <a:prstGeom prst="rect">
                <a:avLst/>
              </a:prstGeom>
              <a:solidFill>
                <a:srgbClr val="7030A0"/>
              </a:solidFill>
              <a:ln w="38100">
                <a:solidFill>
                  <a:schemeClr val="tx1"/>
                </a:solidFill>
              </a:ln>
            </p:spPr>
            <p:txBody>
              <a:bodyPr wrap="square" rtlCol="0">
                <a:spAutoFit/>
              </a:bodyPr>
              <a:lstStyle/>
              <a:p>
                <a:pPr algn="ctr"/>
                <a:r>
                  <a:rPr lang="en-US" sz="2200" b="1" dirty="0">
                    <a:solidFill>
                      <a:schemeClr val="bg1"/>
                    </a:solidFill>
                  </a:rPr>
                  <a:t>RITA Long-term (n=4,012)</a:t>
                </a:r>
              </a:p>
              <a:p>
                <a:pPr algn="ctr"/>
                <a:r>
                  <a:rPr lang="en-US" sz="2200" dirty="0">
                    <a:solidFill>
                      <a:schemeClr val="bg1"/>
                    </a:solidFill>
                  </a:rPr>
                  <a:t>94% of all newly-diagnosed HIV+ adults</a:t>
                </a:r>
                <a:endParaRPr lang="en-US" sz="2200" b="1" dirty="0">
                  <a:solidFill>
                    <a:schemeClr val="bg1"/>
                  </a:solidFill>
                </a:endParaRPr>
              </a:p>
            </p:txBody>
          </p:sp>
          <p:cxnSp>
            <p:nvCxnSpPr>
              <p:cNvPr id="85" name="Straight Connector 84">
                <a:extLst>
                  <a:ext uri="{FF2B5EF4-FFF2-40B4-BE49-F238E27FC236}">
                    <a16:creationId xmlns:a16="http://schemas.microsoft.com/office/drawing/2014/main" id="{3F7AEFDC-C0D9-4589-8D0D-8E88F1455F6C}"/>
                  </a:ext>
                </a:extLst>
              </p:cNvPr>
              <p:cNvCxnSpPr>
                <a:cxnSpLocks/>
                <a:stCxn id="25" idx="2"/>
                <a:endCxn id="18" idx="0"/>
              </p:cNvCxnSpPr>
              <p:nvPr/>
            </p:nvCxnSpPr>
            <p:spPr>
              <a:xfrm>
                <a:off x="2800196" y="2883145"/>
                <a:ext cx="0" cy="1541979"/>
              </a:xfrm>
              <a:prstGeom prst="line">
                <a:avLst/>
              </a:prstGeom>
              <a:ln w="57150">
                <a:solidFill>
                  <a:srgbClr val="532E63"/>
                </a:solidFill>
              </a:ln>
            </p:spPr>
            <p:style>
              <a:lnRef idx="1">
                <a:schemeClr val="accent1"/>
              </a:lnRef>
              <a:fillRef idx="0">
                <a:schemeClr val="accent1"/>
              </a:fillRef>
              <a:effectRef idx="0">
                <a:schemeClr val="accent1"/>
              </a:effectRef>
              <a:fontRef idx="minor">
                <a:schemeClr val="tx1"/>
              </a:fontRef>
            </p:style>
          </p:cxnSp>
        </p:grpSp>
      </p:grpSp>
      <p:pic>
        <p:nvPicPr>
          <p:cNvPr id="11" name="Audio 10">
            <a:hlinkClick r:id="" action="ppaction://media"/>
            <a:extLst>
              <a:ext uri="{FF2B5EF4-FFF2-40B4-BE49-F238E27FC236}">
                <a16:creationId xmlns:a16="http://schemas.microsoft.com/office/drawing/2014/main" id="{A58A2ABF-2EAC-4F79-A344-2A3475D190C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02047059"/>
      </p:ext>
    </p:extLst>
  </p:cSld>
  <p:clrMapOvr>
    <a:masterClrMapping/>
  </p:clrMapOvr>
  <mc:AlternateContent xmlns:mc="http://schemas.openxmlformats.org/markup-compatibility/2006" xmlns:p14="http://schemas.microsoft.com/office/powerpoint/2010/main">
    <mc:Choice Requires="p14">
      <p:transition spd="slow" p14:dur="2000" advTm="41991"/>
    </mc:Choice>
    <mc:Fallback xmlns="">
      <p:transition spd="slow" advTm="41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11"/>
                </p:tgtEl>
              </p:cMediaNode>
            </p:audio>
          </p:childTnLst>
        </p:cTn>
      </p:par>
    </p:tnLst>
    <p:bldLst>
      <p:bldP spid="21" grpId="0" animBg="1"/>
      <p:bldP spid="22" grpId="0" animBg="1"/>
      <p:bldP spid="25" grpId="0" animBg="1"/>
      <p:bldP spid="26" grpId="0" animBg="1"/>
      <p:bldP spid="16" grpId="0" animBg="1"/>
      <p:bldP spid="17" grpId="0" animBg="1"/>
      <p:bldP spid="28" grpId="0" animBg="1"/>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067F-579A-4217-A4DB-178CAAB19CDB}"/>
              </a:ext>
            </a:extLst>
          </p:cNvPr>
          <p:cNvSpPr>
            <a:spLocks noGrp="1"/>
          </p:cNvSpPr>
          <p:nvPr>
            <p:ph type="title"/>
          </p:nvPr>
        </p:nvSpPr>
        <p:spPr>
          <a:xfrm>
            <a:off x="278297" y="149611"/>
            <a:ext cx="11743542" cy="740419"/>
          </a:xfrm>
        </p:spPr>
        <p:txBody>
          <a:bodyPr>
            <a:noAutofit/>
          </a:bodyPr>
          <a:lstStyle/>
          <a:p>
            <a:r>
              <a:rPr lang="en-US" sz="3400" b="1" dirty="0">
                <a:solidFill>
                  <a:srgbClr val="532E63"/>
                </a:solidFill>
                <a:latin typeface="+mn-lt"/>
              </a:rPr>
              <a:t>All Tests among sampled facilities, July 2019 – December 2020</a:t>
            </a:r>
          </a:p>
        </p:txBody>
      </p:sp>
      <p:graphicFrame>
        <p:nvGraphicFramePr>
          <p:cNvPr id="3" name="Table 2">
            <a:extLst>
              <a:ext uri="{FF2B5EF4-FFF2-40B4-BE49-F238E27FC236}">
                <a16:creationId xmlns:a16="http://schemas.microsoft.com/office/drawing/2014/main" id="{D201D5E7-9822-436A-8A30-D69C3D7A3B79}"/>
              </a:ext>
            </a:extLst>
          </p:cNvPr>
          <p:cNvGraphicFramePr>
            <a:graphicFrameLocks noGrp="1"/>
          </p:cNvGraphicFramePr>
          <p:nvPr>
            <p:extLst>
              <p:ext uri="{D42A27DB-BD31-4B8C-83A1-F6EECF244321}">
                <p14:modId xmlns:p14="http://schemas.microsoft.com/office/powerpoint/2010/main" val="1556002623"/>
              </p:ext>
            </p:extLst>
          </p:nvPr>
        </p:nvGraphicFramePr>
        <p:xfrm>
          <a:off x="225687" y="890030"/>
          <a:ext cx="11773808" cy="5906930"/>
        </p:xfrm>
        <a:graphic>
          <a:graphicData uri="http://schemas.openxmlformats.org/drawingml/2006/table">
            <a:tbl>
              <a:tblPr>
                <a:tableStyleId>{5C22544A-7EE6-4342-B048-85BDC9FD1C3A}</a:tableStyleId>
              </a:tblPr>
              <a:tblGrid>
                <a:gridCol w="1121850">
                  <a:extLst>
                    <a:ext uri="{9D8B030D-6E8A-4147-A177-3AD203B41FA5}">
                      <a16:colId xmlns:a16="http://schemas.microsoft.com/office/drawing/2014/main" val="3486028800"/>
                    </a:ext>
                  </a:extLst>
                </a:gridCol>
                <a:gridCol w="1572126">
                  <a:extLst>
                    <a:ext uri="{9D8B030D-6E8A-4147-A177-3AD203B41FA5}">
                      <a16:colId xmlns:a16="http://schemas.microsoft.com/office/drawing/2014/main" val="1878416422"/>
                    </a:ext>
                  </a:extLst>
                </a:gridCol>
                <a:gridCol w="1491916">
                  <a:extLst>
                    <a:ext uri="{9D8B030D-6E8A-4147-A177-3AD203B41FA5}">
                      <a16:colId xmlns:a16="http://schemas.microsoft.com/office/drawing/2014/main" val="3351094333"/>
                    </a:ext>
                  </a:extLst>
                </a:gridCol>
                <a:gridCol w="1588168">
                  <a:extLst>
                    <a:ext uri="{9D8B030D-6E8A-4147-A177-3AD203B41FA5}">
                      <a16:colId xmlns:a16="http://schemas.microsoft.com/office/drawing/2014/main" val="2338065168"/>
                    </a:ext>
                  </a:extLst>
                </a:gridCol>
                <a:gridCol w="1700464">
                  <a:extLst>
                    <a:ext uri="{9D8B030D-6E8A-4147-A177-3AD203B41FA5}">
                      <a16:colId xmlns:a16="http://schemas.microsoft.com/office/drawing/2014/main" val="1562361615"/>
                    </a:ext>
                  </a:extLst>
                </a:gridCol>
                <a:gridCol w="1203157">
                  <a:extLst>
                    <a:ext uri="{9D8B030D-6E8A-4147-A177-3AD203B41FA5}">
                      <a16:colId xmlns:a16="http://schemas.microsoft.com/office/drawing/2014/main" val="940984284"/>
                    </a:ext>
                  </a:extLst>
                </a:gridCol>
                <a:gridCol w="1475874">
                  <a:extLst>
                    <a:ext uri="{9D8B030D-6E8A-4147-A177-3AD203B41FA5}">
                      <a16:colId xmlns:a16="http://schemas.microsoft.com/office/drawing/2014/main" val="3702341809"/>
                    </a:ext>
                  </a:extLst>
                </a:gridCol>
                <a:gridCol w="1620253">
                  <a:extLst>
                    <a:ext uri="{9D8B030D-6E8A-4147-A177-3AD203B41FA5}">
                      <a16:colId xmlns:a16="http://schemas.microsoft.com/office/drawing/2014/main" val="280759644"/>
                    </a:ext>
                  </a:extLst>
                </a:gridCol>
              </a:tblGrid>
              <a:tr h="297086">
                <a:tc rowSpan="2" gridSpan="2">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257" marR="6257" marT="6257" marB="0" anchor="ctr">
                    <a:solidFill>
                      <a:srgbClr val="781D7C"/>
                    </a:solidFill>
                  </a:tcPr>
                </a:tc>
                <a:tc rowSpan="2" hMerge="1">
                  <a:txBody>
                    <a:bodyPr/>
                    <a:lstStyle/>
                    <a:p>
                      <a:endParaRPr lang="en-US"/>
                    </a:p>
                  </a:txBody>
                  <a:tcPr/>
                </a:tc>
                <a:tc gridSpan="3">
                  <a:txBody>
                    <a:bodyPr/>
                    <a:lstStyle/>
                    <a:p>
                      <a:pPr marL="0" marR="0" algn="ctr" fontAlgn="b">
                        <a:lnSpc>
                          <a:spcPct val="107000"/>
                        </a:lnSpc>
                        <a:spcBef>
                          <a:spcPts val="0"/>
                        </a:spcBef>
                        <a:spcAft>
                          <a:spcPts val="0"/>
                        </a:spcAft>
                      </a:pPr>
                      <a:r>
                        <a:rPr lang="en-US" sz="2000" b="1" kern="12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RTRI Tests</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620" marR="7620" marT="7620" marB="0" anchor="ctr">
                    <a:solidFill>
                      <a:srgbClr val="781D7C"/>
                    </a:solidFill>
                  </a:tcPr>
                </a:tc>
                <a:tc hMerge="1">
                  <a:txBody>
                    <a:bodyPr/>
                    <a:lstStyle/>
                    <a:p>
                      <a:endParaRPr lang="en-US"/>
                    </a:p>
                  </a:txBody>
                  <a:tcPr/>
                </a:tc>
                <a:tc hMerge="1">
                  <a:txBody>
                    <a:bodyPr/>
                    <a:lstStyle/>
                    <a:p>
                      <a:endParaRPr lang="en-US"/>
                    </a:p>
                  </a:txBody>
                  <a:tcPr/>
                </a:tc>
                <a:tc gridSpan="3">
                  <a:txBody>
                    <a:bodyPr/>
                    <a:lstStyle/>
                    <a:p>
                      <a:pPr marL="0" marR="0" algn="ctr" fontAlgn="b">
                        <a:lnSpc>
                          <a:spcPct val="107000"/>
                        </a:lnSpc>
                        <a:spcBef>
                          <a:spcPts val="0"/>
                        </a:spcBef>
                        <a:spcAft>
                          <a:spcPts val="0"/>
                        </a:spcAft>
                      </a:pPr>
                      <a:r>
                        <a:rPr lang="en-US" sz="2000" b="1" kern="1200" dirty="0">
                          <a:solidFill>
                            <a:schemeClr val="bg1"/>
                          </a:solidFill>
                          <a:effectLst/>
                          <a:latin typeface="Calibri" panose="020F0502020204030204" pitchFamily="34" charset="0"/>
                          <a:cs typeface="Calibri" panose="020F0502020204030204" pitchFamily="34" charset="0"/>
                        </a:rPr>
                        <a:t>RITA Recent</a:t>
                      </a:r>
                      <a:endParaRPr lang="en-US" sz="2000" b="1" dirty="0">
                        <a:solidFill>
                          <a:schemeClr val="bg1"/>
                        </a:solidFill>
                        <a:effectLst/>
                        <a:latin typeface="Calibri" panose="020F0502020204030204" pitchFamily="34" charset="0"/>
                        <a:cs typeface="Times New Roman" panose="02020603050405020304" pitchFamily="18" charset="0"/>
                      </a:endParaRPr>
                    </a:p>
                  </a:txBody>
                  <a:tcPr marL="7620" marR="7620" marT="7620" marB="0" anchor="ctr">
                    <a:solidFill>
                      <a:srgbClr val="781D7C"/>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27493041"/>
                  </a:ext>
                </a:extLst>
              </a:tr>
              <a:tr h="529389">
                <a:tc gridSpan="2" vMerge="1">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6257" marR="6257" marT="6257" marB="0" anchor="ctr">
                    <a:solidFill>
                      <a:srgbClr val="781D7C"/>
                    </a:solidFill>
                  </a:tcPr>
                </a:tc>
                <a:tc hMerge="1" vMerge="1">
                  <a:txBody>
                    <a:bodyPr/>
                    <a:lstStyle/>
                    <a:p>
                      <a:endParaRPr lang="en-US"/>
                    </a:p>
                  </a:txBody>
                  <a:tcPr/>
                </a:tc>
                <a:tc>
                  <a:txBody>
                    <a:bodyPr/>
                    <a:lstStyle/>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Total</a:t>
                      </a:r>
                    </a:p>
                  </a:txBody>
                  <a:tcPr marL="7620" marR="7620" marT="7620" marB="0" anchor="ctr">
                    <a:lnB w="12700" cap="flat" cmpd="sng" algn="ctr">
                      <a:noFill/>
                      <a:prstDash val="solid"/>
                      <a:round/>
                      <a:headEnd type="none" w="med" len="med"/>
                      <a:tailEnd type="none" w="med" len="med"/>
                    </a:lnB>
                    <a:solidFill>
                      <a:srgbClr val="EEE5F3"/>
                    </a:solidFill>
                  </a:tcPr>
                </a:tc>
                <a:tc>
                  <a:txBody>
                    <a:bodyPr/>
                    <a:lstStyle/>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Pre-COVID </a:t>
                      </a:r>
                    </a:p>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
                      </a:r>
                    </a:p>
                  </a:txBody>
                  <a:tcPr marL="7620" marR="7620" marT="7620" marB="0" anchor="ctr">
                    <a:lnB w="12700" cap="flat" cmpd="sng" algn="ctr">
                      <a:noFill/>
                      <a:prstDash val="solid"/>
                      <a:round/>
                      <a:headEnd type="none" w="med" len="med"/>
                      <a:tailEnd type="none" w="med" len="med"/>
                    </a:lnB>
                    <a:solidFill>
                      <a:srgbClr val="EEE5F3"/>
                    </a:solidFill>
                  </a:tcPr>
                </a:tc>
                <a:tc>
                  <a:txBody>
                    <a:bodyPr/>
                    <a:lstStyle/>
                    <a:p>
                      <a:pPr algn="ctr">
                        <a:lnSpc>
                          <a:spcPct val="100000"/>
                        </a:lnSpc>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During COVID </a:t>
                      </a:r>
                    </a:p>
                    <a:p>
                      <a:pPr algn="ctr">
                        <a:lnSpc>
                          <a:spcPct val="100000"/>
                        </a:lnSpc>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
                      </a:r>
                      <a:endParaRPr lang="en-US" sz="2000" dirty="0"/>
                    </a:p>
                  </a:txBody>
                  <a:tcPr marL="7620" marR="7620" marT="7620" marB="0" anchor="ctr">
                    <a:lnB w="12700" cap="flat" cmpd="sng" algn="ctr">
                      <a:noFill/>
                      <a:prstDash val="solid"/>
                      <a:round/>
                      <a:headEnd type="none" w="med" len="med"/>
                      <a:tailEnd type="none" w="med" len="med"/>
                    </a:lnB>
                    <a:solidFill>
                      <a:srgbClr val="EEE5F3"/>
                    </a:solidFill>
                  </a:tcPr>
                </a:tc>
                <a:tc>
                  <a:txBody>
                    <a:bodyPr/>
                    <a:lstStyle/>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Total</a:t>
                      </a:r>
                    </a:p>
                  </a:txBody>
                  <a:tcPr marL="7620" marR="7620" marT="7620" marB="0" anchor="ctr">
                    <a:lnB w="12700" cap="flat" cmpd="sng" algn="ctr">
                      <a:noFill/>
                      <a:prstDash val="solid"/>
                      <a:round/>
                      <a:headEnd type="none" w="med" len="med"/>
                      <a:tailEnd type="none" w="med" len="med"/>
                    </a:lnB>
                    <a:solidFill>
                      <a:srgbClr val="EEE5F3"/>
                    </a:solidFill>
                  </a:tcPr>
                </a:tc>
                <a:tc>
                  <a:txBody>
                    <a:bodyPr/>
                    <a:lstStyle/>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Pre-COVID </a:t>
                      </a:r>
                    </a:p>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
                      </a:r>
                    </a:p>
                  </a:txBody>
                  <a:tcPr marL="7620" marR="7620" marT="7620" marB="0" anchor="ctr">
                    <a:lnB w="12700" cap="flat" cmpd="sng" algn="ctr">
                      <a:noFill/>
                      <a:prstDash val="solid"/>
                      <a:round/>
                      <a:headEnd type="none" w="med" len="med"/>
                      <a:tailEnd type="none" w="med" len="med"/>
                    </a:lnB>
                    <a:solidFill>
                      <a:srgbClr val="EEE5F3"/>
                    </a:solidFill>
                  </a:tcPr>
                </a:tc>
                <a:tc>
                  <a:txBody>
                    <a:bodyPr/>
                    <a:lstStyle/>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During COVID </a:t>
                      </a:r>
                    </a:p>
                    <a:p>
                      <a:pPr marL="0" marR="0" algn="ctr" fontAlgn="b">
                        <a:lnSpc>
                          <a:spcPct val="100000"/>
                        </a:lnSpc>
                        <a:spcBef>
                          <a:spcPts val="0"/>
                        </a:spcBef>
                        <a:spcAft>
                          <a:spcPts val="0"/>
                        </a:spcAft>
                      </a:pPr>
                      <a:r>
                        <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n(%)</a:t>
                      </a:r>
                    </a:p>
                  </a:txBody>
                  <a:tcPr marL="7620" marR="7620" marT="7620" marB="0" anchor="ctr">
                    <a:lnB w="12700" cap="flat" cmpd="sng" algn="ctr">
                      <a:noFill/>
                      <a:prstDash val="solid"/>
                      <a:round/>
                      <a:headEnd type="none" w="med" len="med"/>
                      <a:tailEnd type="none" w="med" len="med"/>
                    </a:lnB>
                    <a:solidFill>
                      <a:srgbClr val="EEE5F3"/>
                    </a:solidFill>
                  </a:tcPr>
                </a:tc>
                <a:extLst>
                  <a:ext uri="{0D108BD9-81ED-4DB2-BD59-A6C34878D82A}">
                    <a16:rowId xmlns:a16="http://schemas.microsoft.com/office/drawing/2014/main" val="1495472680"/>
                  </a:ext>
                </a:extLst>
              </a:tr>
              <a:tr h="384048">
                <a:tc rowSpan="5">
                  <a:txBody>
                    <a:bodyPr/>
                    <a:lstStyle/>
                    <a:p>
                      <a:pPr marL="0" marR="0" algn="ctr" fontAlgn="b">
                        <a:lnSpc>
                          <a:spcPct val="107000"/>
                        </a:lnSpc>
                        <a:spcBef>
                          <a:spcPts val="0"/>
                        </a:spcBef>
                        <a:spcAft>
                          <a:spcPts val="0"/>
                        </a:spcAft>
                      </a:pPr>
                      <a:r>
                        <a:rPr lang="en-US" sz="2000" b="1" kern="1200" dirty="0">
                          <a:solidFill>
                            <a:schemeClr val="bg1"/>
                          </a:solidFill>
                          <a:effectLst/>
                        </a:rPr>
                        <a:t>Region</a:t>
                      </a:r>
                      <a:endParaRPr lang="en-US" sz="2000" b="1" dirty="0">
                        <a:solidFill>
                          <a:schemeClr val="bg1"/>
                        </a:solidFill>
                        <a:effectLst/>
                      </a:endParaRPr>
                    </a:p>
                  </a:txBody>
                  <a:tcPr marL="6257" marR="6257" marT="6257" marB="0" anchor="ctr">
                    <a:solidFill>
                      <a:srgbClr val="781D7C"/>
                    </a:solidFill>
                  </a:tcPr>
                </a:tc>
                <a:tc>
                  <a:txBody>
                    <a:bodyPr/>
                    <a:lstStyle/>
                    <a:p>
                      <a:pPr marL="0" marR="0" algn="ctr" fontAlgn="b">
                        <a:lnSpc>
                          <a:spcPct val="107000"/>
                        </a:lnSpc>
                        <a:spcBef>
                          <a:spcPts val="0"/>
                        </a:spcBef>
                        <a:spcAft>
                          <a:spcPts val="0"/>
                        </a:spcAft>
                      </a:pPr>
                      <a:r>
                        <a:rPr lang="en-US" sz="2000" kern="1200" dirty="0" err="1">
                          <a:effectLst/>
                        </a:rPr>
                        <a:t>Hhohho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1,790 (42.6)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1,015 (43.3)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775 (41.8)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118 (46.8)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79 (43.9)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 (54.2)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55978376"/>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dirty="0" err="1">
                          <a:effectLst/>
                        </a:rPr>
                        <a:t>Lubombo</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389 (9.3)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212 (9.1)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177 (9.5)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26 (10.3)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(12.8)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 (4.2)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871636098"/>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dirty="0">
                          <a:effectLst/>
                        </a:rPr>
                        <a:t>Manzini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1,297 (30.9)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717 (30.6)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580 (31.3)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73 (29.0)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59 (32.8)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 (19.4)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02697234"/>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dirty="0" err="1">
                          <a:effectLst/>
                        </a:rPr>
                        <a:t>Shiselweni</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681 (16.2)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398 (17.0)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283 (15.3)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(13.5)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18 (10.0)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 (22.2)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47374436"/>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dirty="0">
                          <a:effectLst/>
                        </a:rPr>
                        <a:t>Other Country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41 (1.0)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 (2.2)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(0.4)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050511260"/>
                  </a:ext>
                </a:extLst>
              </a:tr>
              <a:tr h="384048">
                <a:tc rowSpan="6">
                  <a:txBody>
                    <a:bodyPr/>
                    <a:lstStyle/>
                    <a:p>
                      <a:pPr marL="0" marR="0" algn="ctr" fontAlgn="b">
                        <a:lnSpc>
                          <a:spcPct val="107000"/>
                        </a:lnSpc>
                        <a:spcBef>
                          <a:spcPts val="0"/>
                        </a:spcBef>
                        <a:spcAft>
                          <a:spcPts val="0"/>
                        </a:spcAft>
                      </a:pPr>
                      <a:r>
                        <a:rPr lang="en-US" sz="2000" b="1" kern="1200" dirty="0">
                          <a:solidFill>
                            <a:schemeClr val="bg1"/>
                          </a:solidFill>
                          <a:effectLst/>
                        </a:rPr>
                        <a:t>Age </a:t>
                      </a:r>
                    </a:p>
                    <a:p>
                      <a:pPr marL="0" marR="0" algn="ctr" fontAlgn="b">
                        <a:lnSpc>
                          <a:spcPct val="107000"/>
                        </a:lnSpc>
                        <a:spcBef>
                          <a:spcPts val="0"/>
                        </a:spcBef>
                        <a:spcAft>
                          <a:spcPts val="0"/>
                        </a:spcAft>
                      </a:pPr>
                      <a:r>
                        <a:rPr lang="en-US" sz="2000" b="1" kern="1200" dirty="0">
                          <a:solidFill>
                            <a:schemeClr val="bg1"/>
                          </a:solidFill>
                          <a:effectLst/>
                        </a:rPr>
                        <a:t>group</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solidFill>
                      <a:srgbClr val="781D7C"/>
                    </a:solidFill>
                  </a:tcPr>
                </a:tc>
                <a:tc>
                  <a:txBody>
                    <a:bodyPr/>
                    <a:lstStyle/>
                    <a:p>
                      <a:pPr marL="0" marR="0" algn="ctr" fontAlgn="b">
                        <a:lnSpc>
                          <a:spcPct val="107000"/>
                        </a:lnSpc>
                        <a:spcBef>
                          <a:spcPts val="0"/>
                        </a:spcBef>
                        <a:spcAft>
                          <a:spcPts val="0"/>
                        </a:spcAft>
                      </a:pPr>
                      <a:r>
                        <a:rPr lang="en-US" sz="2000" kern="1200" dirty="0">
                          <a:effectLst/>
                        </a:rPr>
                        <a:t>15-19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258 (6.0)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145 (6.0)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113 (6.1)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(13.3)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(12.5)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(15.3)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742381355"/>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kern="1200" dirty="0">
                          <a:effectLst/>
                        </a:rPr>
                        <a:t>20-24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755 (17.7)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461 (19.1)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294 (15.9)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98 (38.3)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75 (40.8)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23 (31.9)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842149451"/>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kern="1200" dirty="0">
                          <a:effectLst/>
                        </a:rPr>
                        <a:t>25-29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916 (21.5)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513 (21.3)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403 (21.7)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61 (23.8)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39 (21.2)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22 (30.6)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03852582"/>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kern="1200" dirty="0">
                          <a:effectLst/>
                        </a:rPr>
                        <a:t>30-34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847 (19.9)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476 (19.7)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371 (20.0)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24 (9.4)</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17 (9.2)</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 (9.7)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3429075169"/>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kern="1200" dirty="0">
                          <a:effectLst/>
                        </a:rPr>
                        <a:t>35-39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670 (15.7)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378 (15.7)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292 (15.7)</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 (9.8)</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19 (10.3)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 (8.3)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64699762"/>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kern="1200" dirty="0">
                          <a:effectLst/>
                        </a:rPr>
                        <a:t>40+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822 (19.3)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440 (18.3)</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382 (20.6)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14 (6.0)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11 (6.0)</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3 (4.2)</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702835543"/>
                  </a:ext>
                </a:extLst>
              </a:tr>
              <a:tr h="384048">
                <a:tc rowSpan="2">
                  <a:txBody>
                    <a:bodyPr/>
                    <a:lstStyle/>
                    <a:p>
                      <a:pPr marL="0" marR="0" algn="ctr" fontAlgn="b">
                        <a:lnSpc>
                          <a:spcPct val="107000"/>
                        </a:lnSpc>
                        <a:spcBef>
                          <a:spcPts val="0"/>
                        </a:spcBef>
                        <a:spcAft>
                          <a:spcPts val="0"/>
                        </a:spcAft>
                      </a:pPr>
                      <a:r>
                        <a:rPr lang="en-US" sz="2000" b="1" kern="1200" dirty="0">
                          <a:solidFill>
                            <a:schemeClr val="bg1"/>
                          </a:solidFill>
                          <a:effectLst/>
                        </a:rPr>
                        <a:t>Sex</a:t>
                      </a:r>
                      <a:endPar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solidFill>
                      <a:srgbClr val="781D7C"/>
                    </a:solidFill>
                  </a:tcPr>
                </a:tc>
                <a:tc>
                  <a:txBody>
                    <a:bodyPr/>
                    <a:lstStyle/>
                    <a:p>
                      <a:pPr marL="0" marR="0" algn="ctr" fontAlgn="b">
                        <a:lnSpc>
                          <a:spcPct val="107000"/>
                        </a:lnSpc>
                        <a:spcBef>
                          <a:spcPts val="0"/>
                        </a:spcBef>
                        <a:spcAft>
                          <a:spcPts val="0"/>
                        </a:spcAft>
                      </a:pPr>
                      <a:r>
                        <a:rPr lang="en-US" sz="2000" kern="1200" dirty="0">
                          <a:effectLst/>
                        </a:rPr>
                        <a:t>Female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2,598 (60.9)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1,447 (60.0)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1,151 (62.1)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201 (78.5)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139 (75.5)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62 (86.1)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273414388"/>
                  </a:ext>
                </a:extLst>
              </a:tr>
              <a:tr h="384048">
                <a:tc vMerge="1">
                  <a:txBody>
                    <a:bodyPr/>
                    <a:lstStyle/>
                    <a:p>
                      <a:endParaRPr lang="en-US"/>
                    </a:p>
                  </a:txBody>
                  <a:tcPr/>
                </a:tc>
                <a:tc>
                  <a:txBody>
                    <a:bodyPr/>
                    <a:lstStyle/>
                    <a:p>
                      <a:pPr marL="0" marR="0" algn="ctr" fontAlgn="b">
                        <a:lnSpc>
                          <a:spcPct val="107000"/>
                        </a:lnSpc>
                        <a:spcBef>
                          <a:spcPts val="0"/>
                        </a:spcBef>
                        <a:spcAft>
                          <a:spcPts val="0"/>
                        </a:spcAft>
                      </a:pPr>
                      <a:r>
                        <a:rPr lang="en-US" sz="2000" kern="1200" dirty="0">
                          <a:effectLst/>
                        </a:rPr>
                        <a:t>Male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257" marR="6257" marT="6257" marB="0" anchor="ctr">
                    <a:lnR w="12700" cap="flat" cmpd="sng" algn="ctr">
                      <a:noFill/>
                      <a:prstDash val="solid"/>
                      <a:round/>
                      <a:headEnd type="none" w="med" len="med"/>
                      <a:tailEnd type="none" w="med" len="med"/>
                    </a:lnR>
                    <a:solidFill>
                      <a:srgbClr val="EEE5F3"/>
                    </a:solid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1,670 (39.1)</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966 (40.0)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704 (38.0)</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55 (21.5)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45 (24.5)</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20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10 (13.9)</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534966146"/>
                  </a:ext>
                </a:extLst>
              </a:tr>
            </a:tbl>
          </a:graphicData>
        </a:graphic>
      </p:graphicFrame>
      <p:sp>
        <p:nvSpPr>
          <p:cNvPr id="8" name="Rectangle 7">
            <a:extLst>
              <a:ext uri="{FF2B5EF4-FFF2-40B4-BE49-F238E27FC236}">
                <a16:creationId xmlns:a16="http://schemas.microsoft.com/office/drawing/2014/main" id="{94A29A0A-2721-4409-BE2B-A6EF98B9945E}"/>
              </a:ext>
            </a:extLst>
          </p:cNvPr>
          <p:cNvSpPr/>
          <p:nvPr/>
        </p:nvSpPr>
        <p:spPr>
          <a:xfrm>
            <a:off x="1317533" y="4076700"/>
            <a:ext cx="10652760" cy="800100"/>
          </a:xfrm>
          <a:prstGeom prst="rect">
            <a:avLst/>
          </a:prstGeom>
          <a:noFill/>
          <a:ln w="57150">
            <a:solidFill>
              <a:srgbClr val="53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588559-AEFE-4228-83FE-DE77416A3325}"/>
              </a:ext>
            </a:extLst>
          </p:cNvPr>
          <p:cNvSpPr/>
          <p:nvPr/>
        </p:nvSpPr>
        <p:spPr>
          <a:xfrm>
            <a:off x="1301490" y="6032138"/>
            <a:ext cx="10652760" cy="365760"/>
          </a:xfrm>
          <a:prstGeom prst="rect">
            <a:avLst/>
          </a:prstGeom>
          <a:noFill/>
          <a:ln w="57150">
            <a:solidFill>
              <a:srgbClr val="53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46D8F9-0201-49CD-BA34-E2A5F9064C7A}"/>
              </a:ext>
            </a:extLst>
          </p:cNvPr>
          <p:cNvSpPr/>
          <p:nvPr/>
        </p:nvSpPr>
        <p:spPr>
          <a:xfrm>
            <a:off x="1317532" y="1813000"/>
            <a:ext cx="10652760" cy="365760"/>
          </a:xfrm>
          <a:prstGeom prst="rect">
            <a:avLst/>
          </a:prstGeom>
          <a:noFill/>
          <a:ln w="57150">
            <a:solidFill>
              <a:srgbClr val="53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BC91D18-0615-410D-A744-8A4E32DF8B92}"/>
              </a:ext>
            </a:extLst>
          </p:cNvPr>
          <p:cNvSpPr/>
          <p:nvPr/>
        </p:nvSpPr>
        <p:spPr>
          <a:xfrm>
            <a:off x="1329835" y="2591002"/>
            <a:ext cx="10652760" cy="365760"/>
          </a:xfrm>
          <a:prstGeom prst="rect">
            <a:avLst/>
          </a:prstGeom>
          <a:noFill/>
          <a:ln w="57150">
            <a:solidFill>
              <a:srgbClr val="53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Audio 13">
            <a:hlinkClick r:id="" action="ppaction://media"/>
            <a:extLst>
              <a:ext uri="{FF2B5EF4-FFF2-40B4-BE49-F238E27FC236}">
                <a16:creationId xmlns:a16="http://schemas.microsoft.com/office/drawing/2014/main" id="{D93179F0-6B0A-477D-A660-0DF5EE02D32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78189730"/>
      </p:ext>
    </p:extLst>
  </p:cSld>
  <p:clrMapOvr>
    <a:masterClrMapping/>
  </p:clrMapOvr>
  <mc:AlternateContent xmlns:mc="http://schemas.openxmlformats.org/markup-compatibility/2006" xmlns:p14="http://schemas.microsoft.com/office/powerpoint/2010/main">
    <mc:Choice Requires="p14">
      <p:transition spd="slow" p14:dur="2000" advTm="54044"/>
    </mc:Choice>
    <mc:Fallback xmlns="">
      <p:transition spd="slow" advTm="54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4"/>
                </p:tgtEl>
              </p:cMediaNode>
            </p:audio>
          </p:childTnLst>
        </p:cTn>
      </p:par>
    </p:tnLst>
    <p:bldLst>
      <p:bldP spid="8"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319C75A6-2101-4CA6-BB51-B9263029C5DC}"/>
              </a:ext>
            </a:extLst>
          </p:cNvPr>
          <p:cNvSpPr/>
          <p:nvPr/>
        </p:nvSpPr>
        <p:spPr>
          <a:xfrm>
            <a:off x="1096456" y="5566726"/>
            <a:ext cx="9824060" cy="121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68067F-579A-4217-A4DB-178CAAB19CDB}"/>
              </a:ext>
            </a:extLst>
          </p:cNvPr>
          <p:cNvSpPr>
            <a:spLocks noGrp="1"/>
          </p:cNvSpPr>
          <p:nvPr>
            <p:ph type="title"/>
          </p:nvPr>
        </p:nvSpPr>
        <p:spPr>
          <a:xfrm>
            <a:off x="352532" y="134144"/>
            <a:ext cx="10515600" cy="976827"/>
          </a:xfrm>
        </p:spPr>
        <p:txBody>
          <a:bodyPr>
            <a:normAutofit/>
          </a:bodyPr>
          <a:lstStyle/>
          <a:p>
            <a:r>
              <a:rPr lang="en-US" sz="3600" b="1" dirty="0">
                <a:solidFill>
                  <a:srgbClr val="532E63"/>
                </a:solidFill>
                <a:latin typeface="+mn-lt"/>
              </a:rPr>
              <a:t>Monthly % change in RTRI tests conducted</a:t>
            </a:r>
          </a:p>
        </p:txBody>
      </p:sp>
      <mc:AlternateContent xmlns:mc="http://schemas.openxmlformats.org/markup-compatibility/2006" xmlns:cx4="http://schemas.microsoft.com/office/drawing/2016/5/10/chartex">
        <mc:Choice Requires="cx4">
          <p:graphicFrame>
            <p:nvGraphicFramePr>
              <p:cNvPr id="6" name="Chart 5">
                <a:extLst>
                  <a:ext uri="{FF2B5EF4-FFF2-40B4-BE49-F238E27FC236}">
                    <a16:creationId xmlns:a16="http://schemas.microsoft.com/office/drawing/2014/main" id="{EEA64368-1A13-4869-8E50-DB56561E0A70}"/>
                  </a:ext>
                </a:extLst>
              </p:cNvPr>
              <p:cNvGraphicFramePr/>
              <p:nvPr>
                <p:extLst>
                  <p:ext uri="{D42A27DB-BD31-4B8C-83A1-F6EECF244321}">
                    <p14:modId xmlns:p14="http://schemas.microsoft.com/office/powerpoint/2010/main" val="3260516155"/>
                  </p:ext>
                </p:extLst>
              </p:nvPr>
            </p:nvGraphicFramePr>
            <p:xfrm>
              <a:off x="426178" y="1076830"/>
              <a:ext cx="11339644" cy="4926967"/>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6" name="Chart 5">
                <a:extLst>
                  <a:ext uri="{FF2B5EF4-FFF2-40B4-BE49-F238E27FC236}">
                    <a16:creationId xmlns:a16="http://schemas.microsoft.com/office/drawing/2014/main" id="{EEA64368-1A13-4869-8E50-DB56561E0A70}"/>
                  </a:ext>
                </a:extLst>
              </p:cNvPr>
              <p:cNvPicPr>
                <a:picLocks noGrp="1" noRot="1" noChangeAspect="1" noMove="1" noResize="1" noEditPoints="1" noAdjustHandles="1" noChangeArrowheads="1" noChangeShapeType="1"/>
              </p:cNvPicPr>
              <p:nvPr/>
            </p:nvPicPr>
            <p:blipFill>
              <a:blip r:embed="rId7"/>
              <a:stretch>
                <a:fillRect/>
              </a:stretch>
            </p:blipFill>
            <p:spPr>
              <a:xfrm>
                <a:off x="426178" y="1076830"/>
                <a:ext cx="11339644" cy="4926967"/>
              </a:xfrm>
              <a:prstGeom prst="rect">
                <a:avLst/>
              </a:prstGeom>
            </p:spPr>
          </p:pic>
        </mc:Fallback>
      </mc:AlternateContent>
      <p:grpSp>
        <p:nvGrpSpPr>
          <p:cNvPr id="7" name="Group 6">
            <a:extLst>
              <a:ext uri="{FF2B5EF4-FFF2-40B4-BE49-F238E27FC236}">
                <a16:creationId xmlns:a16="http://schemas.microsoft.com/office/drawing/2014/main" id="{7C702AC2-C72E-411C-A50E-982419D0333E}"/>
              </a:ext>
            </a:extLst>
          </p:cNvPr>
          <p:cNvGrpSpPr/>
          <p:nvPr/>
        </p:nvGrpSpPr>
        <p:grpSpPr>
          <a:xfrm>
            <a:off x="1032288" y="5765947"/>
            <a:ext cx="9302496" cy="1003937"/>
            <a:chOff x="1201996" y="5760846"/>
            <a:chExt cx="9919829" cy="1003937"/>
          </a:xfrm>
        </p:grpSpPr>
        <p:sp>
          <p:nvSpPr>
            <p:cNvPr id="8" name="TextBox 7">
              <a:extLst>
                <a:ext uri="{FF2B5EF4-FFF2-40B4-BE49-F238E27FC236}">
                  <a16:creationId xmlns:a16="http://schemas.microsoft.com/office/drawing/2014/main" id="{C244CCCD-8D29-4E27-AB37-BC6B0F141D48}"/>
                </a:ext>
              </a:extLst>
            </p:cNvPr>
            <p:cNvSpPr txBox="1"/>
            <p:nvPr/>
          </p:nvSpPr>
          <p:spPr>
            <a:xfrm rot="16200000">
              <a:off x="6854711" y="6128848"/>
              <a:ext cx="952500" cy="246221"/>
            </a:xfrm>
            <a:prstGeom prst="rect">
              <a:avLst/>
            </a:prstGeom>
            <a:solidFill>
              <a:schemeClr val="bg1"/>
            </a:solidFill>
          </p:spPr>
          <p:txBody>
            <a:bodyPr vert="horz" wrap="square" lIns="0" tIns="0" rIns="0" bIns="0" rtlCol="0">
              <a:spAutoFit/>
            </a:bodyPr>
            <a:lstStyle/>
            <a:p>
              <a:pPr algn="ctr"/>
              <a:r>
                <a:rPr lang="en-US" sz="1600" b="1" dirty="0"/>
                <a:t>June ‘20</a:t>
              </a:r>
            </a:p>
          </p:txBody>
        </p:sp>
        <p:sp>
          <p:nvSpPr>
            <p:cNvPr id="9" name="TextBox 8">
              <a:extLst>
                <a:ext uri="{FF2B5EF4-FFF2-40B4-BE49-F238E27FC236}">
                  <a16:creationId xmlns:a16="http://schemas.microsoft.com/office/drawing/2014/main" id="{13375191-3C76-487A-867C-58B4AE0FA632}"/>
                </a:ext>
              </a:extLst>
            </p:cNvPr>
            <p:cNvSpPr txBox="1"/>
            <p:nvPr/>
          </p:nvSpPr>
          <p:spPr>
            <a:xfrm rot="16200000">
              <a:off x="1453735" y="6128972"/>
              <a:ext cx="952500" cy="246221"/>
            </a:xfrm>
            <a:prstGeom prst="rect">
              <a:avLst/>
            </a:prstGeom>
            <a:solidFill>
              <a:schemeClr val="bg1"/>
            </a:solidFill>
          </p:spPr>
          <p:txBody>
            <a:bodyPr vert="horz" wrap="square" lIns="0" tIns="0" rIns="0" bIns="0" rtlCol="0">
              <a:spAutoFit/>
            </a:bodyPr>
            <a:lstStyle/>
            <a:p>
              <a:pPr algn="ctr"/>
              <a:r>
                <a:rPr lang="en-US" sz="1600" b="1" dirty="0"/>
                <a:t>Sep ‘19</a:t>
              </a:r>
            </a:p>
          </p:txBody>
        </p:sp>
        <p:sp>
          <p:nvSpPr>
            <p:cNvPr id="10" name="TextBox 9">
              <a:extLst>
                <a:ext uri="{FF2B5EF4-FFF2-40B4-BE49-F238E27FC236}">
                  <a16:creationId xmlns:a16="http://schemas.microsoft.com/office/drawing/2014/main" id="{61D24011-B1E6-4F07-BA51-CCE6E58BBB8D}"/>
                </a:ext>
              </a:extLst>
            </p:cNvPr>
            <p:cNvSpPr txBox="1"/>
            <p:nvPr/>
          </p:nvSpPr>
          <p:spPr>
            <a:xfrm rot="16200000">
              <a:off x="2023350" y="6117667"/>
              <a:ext cx="952500" cy="246221"/>
            </a:xfrm>
            <a:prstGeom prst="rect">
              <a:avLst/>
            </a:prstGeom>
            <a:solidFill>
              <a:schemeClr val="bg1"/>
            </a:solidFill>
          </p:spPr>
          <p:txBody>
            <a:bodyPr vert="horz" wrap="square" lIns="0" tIns="0" rIns="0" bIns="0" rtlCol="0">
              <a:spAutoFit/>
            </a:bodyPr>
            <a:lstStyle/>
            <a:p>
              <a:pPr algn="ctr"/>
              <a:r>
                <a:rPr lang="en-US" sz="1600" b="1" dirty="0"/>
                <a:t>Oct ‘19</a:t>
              </a:r>
            </a:p>
          </p:txBody>
        </p:sp>
        <p:sp>
          <p:nvSpPr>
            <p:cNvPr id="11" name="TextBox 10">
              <a:extLst>
                <a:ext uri="{FF2B5EF4-FFF2-40B4-BE49-F238E27FC236}">
                  <a16:creationId xmlns:a16="http://schemas.microsoft.com/office/drawing/2014/main" id="{4390B0C2-98C7-4FD1-85B2-5336F4997FFC}"/>
                </a:ext>
              </a:extLst>
            </p:cNvPr>
            <p:cNvSpPr txBox="1"/>
            <p:nvPr/>
          </p:nvSpPr>
          <p:spPr>
            <a:xfrm rot="16200000">
              <a:off x="2644127" y="6117668"/>
              <a:ext cx="952500" cy="246221"/>
            </a:xfrm>
            <a:prstGeom prst="rect">
              <a:avLst/>
            </a:prstGeom>
            <a:solidFill>
              <a:schemeClr val="bg1"/>
            </a:solidFill>
          </p:spPr>
          <p:txBody>
            <a:bodyPr vert="horz" wrap="square" lIns="0" tIns="0" rIns="0" bIns="0" rtlCol="0">
              <a:spAutoFit/>
            </a:bodyPr>
            <a:lstStyle/>
            <a:p>
              <a:pPr algn="ctr"/>
              <a:r>
                <a:rPr lang="en-US" sz="1600" b="1" dirty="0"/>
                <a:t>Nov ‘19</a:t>
              </a:r>
            </a:p>
          </p:txBody>
        </p:sp>
        <p:sp>
          <p:nvSpPr>
            <p:cNvPr id="12" name="TextBox 11">
              <a:extLst>
                <a:ext uri="{FF2B5EF4-FFF2-40B4-BE49-F238E27FC236}">
                  <a16:creationId xmlns:a16="http://schemas.microsoft.com/office/drawing/2014/main" id="{81DDAE23-304A-45B5-B3C4-D0013C99B965}"/>
                </a:ext>
              </a:extLst>
            </p:cNvPr>
            <p:cNvSpPr txBox="1"/>
            <p:nvPr/>
          </p:nvSpPr>
          <p:spPr>
            <a:xfrm rot="16200000">
              <a:off x="3870096" y="6128846"/>
              <a:ext cx="952500" cy="246221"/>
            </a:xfrm>
            <a:prstGeom prst="rect">
              <a:avLst/>
            </a:prstGeom>
            <a:solidFill>
              <a:schemeClr val="bg1"/>
            </a:solidFill>
          </p:spPr>
          <p:txBody>
            <a:bodyPr vert="horz" wrap="square" lIns="0" tIns="0" rIns="0" bIns="0" rtlCol="0">
              <a:spAutoFit/>
            </a:bodyPr>
            <a:lstStyle/>
            <a:p>
              <a:pPr algn="ctr"/>
              <a:r>
                <a:rPr lang="en-US" sz="1600" b="1" dirty="0"/>
                <a:t>Jan ‘20</a:t>
              </a:r>
            </a:p>
          </p:txBody>
        </p:sp>
        <p:sp>
          <p:nvSpPr>
            <p:cNvPr id="13" name="TextBox 12">
              <a:extLst>
                <a:ext uri="{FF2B5EF4-FFF2-40B4-BE49-F238E27FC236}">
                  <a16:creationId xmlns:a16="http://schemas.microsoft.com/office/drawing/2014/main" id="{8E45FDF9-1A4A-493A-9A56-11C889D27F21}"/>
                </a:ext>
              </a:extLst>
            </p:cNvPr>
            <p:cNvSpPr txBox="1"/>
            <p:nvPr/>
          </p:nvSpPr>
          <p:spPr>
            <a:xfrm rot="16200000">
              <a:off x="3251516" y="6117668"/>
              <a:ext cx="952500" cy="246221"/>
            </a:xfrm>
            <a:prstGeom prst="rect">
              <a:avLst/>
            </a:prstGeom>
            <a:solidFill>
              <a:schemeClr val="bg1"/>
            </a:solidFill>
          </p:spPr>
          <p:txBody>
            <a:bodyPr vert="horz" wrap="square" lIns="0" tIns="0" rIns="0" bIns="0" rtlCol="0">
              <a:spAutoFit/>
            </a:bodyPr>
            <a:lstStyle/>
            <a:p>
              <a:pPr algn="ctr"/>
              <a:r>
                <a:rPr lang="en-US" sz="1600" b="1" dirty="0"/>
                <a:t>Dec ‘19</a:t>
              </a:r>
            </a:p>
          </p:txBody>
        </p:sp>
        <p:sp>
          <p:nvSpPr>
            <p:cNvPr id="14" name="TextBox 13">
              <a:extLst>
                <a:ext uri="{FF2B5EF4-FFF2-40B4-BE49-F238E27FC236}">
                  <a16:creationId xmlns:a16="http://schemas.microsoft.com/office/drawing/2014/main" id="{7298AE6A-08B4-421A-83EC-498C04F64E09}"/>
                </a:ext>
              </a:extLst>
            </p:cNvPr>
            <p:cNvSpPr txBox="1"/>
            <p:nvPr/>
          </p:nvSpPr>
          <p:spPr>
            <a:xfrm rot="16200000">
              <a:off x="8073226" y="6113988"/>
              <a:ext cx="952500" cy="246221"/>
            </a:xfrm>
            <a:prstGeom prst="rect">
              <a:avLst/>
            </a:prstGeom>
            <a:solidFill>
              <a:schemeClr val="bg1"/>
            </a:solidFill>
          </p:spPr>
          <p:txBody>
            <a:bodyPr vert="horz" wrap="square" lIns="0" tIns="0" rIns="0" bIns="0" rtlCol="0">
              <a:spAutoFit/>
            </a:bodyPr>
            <a:lstStyle/>
            <a:p>
              <a:pPr algn="ctr"/>
              <a:r>
                <a:rPr lang="en-US" sz="1600" b="1" dirty="0"/>
                <a:t>Aug ‘20</a:t>
              </a:r>
            </a:p>
          </p:txBody>
        </p:sp>
        <p:sp>
          <p:nvSpPr>
            <p:cNvPr id="15" name="TextBox 14">
              <a:extLst>
                <a:ext uri="{FF2B5EF4-FFF2-40B4-BE49-F238E27FC236}">
                  <a16:creationId xmlns:a16="http://schemas.microsoft.com/office/drawing/2014/main" id="{E9354577-4A68-4ABA-BF48-D255AE22AA31}"/>
                </a:ext>
              </a:extLst>
            </p:cNvPr>
            <p:cNvSpPr txBox="1"/>
            <p:nvPr/>
          </p:nvSpPr>
          <p:spPr>
            <a:xfrm rot="16200000">
              <a:off x="7458407" y="6113987"/>
              <a:ext cx="952500" cy="246221"/>
            </a:xfrm>
            <a:prstGeom prst="rect">
              <a:avLst/>
            </a:prstGeom>
            <a:solidFill>
              <a:schemeClr val="bg1"/>
            </a:solidFill>
          </p:spPr>
          <p:txBody>
            <a:bodyPr vert="horz" wrap="square" lIns="0" tIns="0" rIns="0" bIns="0" rtlCol="0">
              <a:spAutoFit/>
            </a:bodyPr>
            <a:lstStyle/>
            <a:p>
              <a:pPr algn="ctr"/>
              <a:r>
                <a:rPr lang="en-US" sz="1600" b="1" dirty="0"/>
                <a:t>July ‘20</a:t>
              </a:r>
            </a:p>
          </p:txBody>
        </p:sp>
        <p:sp>
          <p:nvSpPr>
            <p:cNvPr id="16" name="TextBox 15">
              <a:extLst>
                <a:ext uri="{FF2B5EF4-FFF2-40B4-BE49-F238E27FC236}">
                  <a16:creationId xmlns:a16="http://schemas.microsoft.com/office/drawing/2014/main" id="{E836FB78-4819-4011-9A6F-38CBB877AB5D}"/>
                </a:ext>
              </a:extLst>
            </p:cNvPr>
            <p:cNvSpPr txBox="1"/>
            <p:nvPr/>
          </p:nvSpPr>
          <p:spPr>
            <a:xfrm rot="16200000">
              <a:off x="6275015" y="6128846"/>
              <a:ext cx="952500" cy="246221"/>
            </a:xfrm>
            <a:prstGeom prst="rect">
              <a:avLst/>
            </a:prstGeom>
            <a:solidFill>
              <a:schemeClr val="bg1"/>
            </a:solidFill>
          </p:spPr>
          <p:txBody>
            <a:bodyPr vert="horz" wrap="square" lIns="0" tIns="0" rIns="0" bIns="0" rtlCol="0">
              <a:spAutoFit/>
            </a:bodyPr>
            <a:lstStyle/>
            <a:p>
              <a:pPr algn="ctr"/>
              <a:r>
                <a:rPr lang="en-US" sz="1600" b="1" dirty="0"/>
                <a:t>May ‘20</a:t>
              </a:r>
            </a:p>
          </p:txBody>
        </p:sp>
        <p:sp>
          <p:nvSpPr>
            <p:cNvPr id="17" name="TextBox 16">
              <a:extLst>
                <a:ext uri="{FF2B5EF4-FFF2-40B4-BE49-F238E27FC236}">
                  <a16:creationId xmlns:a16="http://schemas.microsoft.com/office/drawing/2014/main" id="{0068D2B5-48E5-47FC-A01B-575772E8B9B7}"/>
                </a:ext>
              </a:extLst>
            </p:cNvPr>
            <p:cNvSpPr txBox="1"/>
            <p:nvPr/>
          </p:nvSpPr>
          <p:spPr>
            <a:xfrm rot="16200000">
              <a:off x="5662283" y="6113989"/>
              <a:ext cx="952500" cy="246221"/>
            </a:xfrm>
            <a:prstGeom prst="rect">
              <a:avLst/>
            </a:prstGeom>
            <a:solidFill>
              <a:schemeClr val="bg1"/>
            </a:solidFill>
          </p:spPr>
          <p:txBody>
            <a:bodyPr vert="horz" wrap="square" lIns="0" tIns="0" rIns="0" bIns="0" rtlCol="0">
              <a:spAutoFit/>
            </a:bodyPr>
            <a:lstStyle/>
            <a:p>
              <a:pPr algn="ctr"/>
              <a:r>
                <a:rPr lang="en-US" sz="1600" b="1" dirty="0"/>
                <a:t>Apr ‘20</a:t>
              </a:r>
            </a:p>
          </p:txBody>
        </p:sp>
        <p:sp>
          <p:nvSpPr>
            <p:cNvPr id="18" name="TextBox 17">
              <a:extLst>
                <a:ext uri="{FF2B5EF4-FFF2-40B4-BE49-F238E27FC236}">
                  <a16:creationId xmlns:a16="http://schemas.microsoft.com/office/drawing/2014/main" id="{F11D98DE-36EC-439C-B248-81FC3AB49008}"/>
                </a:ext>
              </a:extLst>
            </p:cNvPr>
            <p:cNvSpPr txBox="1"/>
            <p:nvPr/>
          </p:nvSpPr>
          <p:spPr>
            <a:xfrm rot="16200000">
              <a:off x="5046408" y="6165422"/>
              <a:ext cx="952500" cy="246221"/>
            </a:xfrm>
            <a:prstGeom prst="rect">
              <a:avLst/>
            </a:prstGeom>
            <a:solidFill>
              <a:schemeClr val="bg1"/>
            </a:solidFill>
          </p:spPr>
          <p:txBody>
            <a:bodyPr vert="horz" wrap="square" lIns="0" tIns="0" rIns="0" bIns="0" rtlCol="0">
              <a:spAutoFit/>
            </a:bodyPr>
            <a:lstStyle/>
            <a:p>
              <a:pPr algn="ctr"/>
              <a:r>
                <a:rPr lang="en-US" sz="1600" b="1" dirty="0"/>
                <a:t>Mar ‘20</a:t>
              </a:r>
            </a:p>
          </p:txBody>
        </p:sp>
        <p:sp>
          <p:nvSpPr>
            <p:cNvPr id="19" name="TextBox 18">
              <a:extLst>
                <a:ext uri="{FF2B5EF4-FFF2-40B4-BE49-F238E27FC236}">
                  <a16:creationId xmlns:a16="http://schemas.microsoft.com/office/drawing/2014/main" id="{34E9BE6B-7632-4AE5-80D8-84774533A577}"/>
                </a:ext>
              </a:extLst>
            </p:cNvPr>
            <p:cNvSpPr txBox="1"/>
            <p:nvPr/>
          </p:nvSpPr>
          <p:spPr>
            <a:xfrm rot="16200000">
              <a:off x="848857" y="6128848"/>
              <a:ext cx="952500" cy="246221"/>
            </a:xfrm>
            <a:prstGeom prst="rect">
              <a:avLst/>
            </a:prstGeom>
            <a:solidFill>
              <a:schemeClr val="bg1"/>
            </a:solidFill>
          </p:spPr>
          <p:txBody>
            <a:bodyPr vert="horz" wrap="square" lIns="0" tIns="0" rIns="0" bIns="0" rtlCol="0">
              <a:spAutoFit/>
            </a:bodyPr>
            <a:lstStyle/>
            <a:p>
              <a:pPr algn="ctr"/>
              <a:r>
                <a:rPr lang="en-US" sz="1600" b="1" dirty="0"/>
                <a:t>Aug ‘19</a:t>
              </a:r>
            </a:p>
          </p:txBody>
        </p:sp>
        <p:sp>
          <p:nvSpPr>
            <p:cNvPr id="20" name="TextBox 19">
              <a:extLst>
                <a:ext uri="{FF2B5EF4-FFF2-40B4-BE49-F238E27FC236}">
                  <a16:creationId xmlns:a16="http://schemas.microsoft.com/office/drawing/2014/main" id="{11F3973E-0D5C-48F1-86A8-2B2C466E535D}"/>
                </a:ext>
              </a:extLst>
            </p:cNvPr>
            <p:cNvSpPr txBox="1"/>
            <p:nvPr/>
          </p:nvSpPr>
          <p:spPr>
            <a:xfrm rot="16200000">
              <a:off x="9895050" y="6113986"/>
              <a:ext cx="952500" cy="246221"/>
            </a:xfrm>
            <a:prstGeom prst="rect">
              <a:avLst/>
            </a:prstGeom>
            <a:solidFill>
              <a:schemeClr val="bg1"/>
            </a:solidFill>
          </p:spPr>
          <p:txBody>
            <a:bodyPr vert="horz" wrap="square" lIns="0" tIns="0" rIns="0" bIns="0" rtlCol="0">
              <a:spAutoFit/>
            </a:bodyPr>
            <a:lstStyle/>
            <a:p>
              <a:pPr algn="ctr"/>
              <a:r>
                <a:rPr lang="en-US" sz="1600" b="1" dirty="0"/>
                <a:t>Nov ‘20</a:t>
              </a:r>
            </a:p>
          </p:txBody>
        </p:sp>
        <p:sp>
          <p:nvSpPr>
            <p:cNvPr id="21" name="TextBox 20">
              <a:extLst>
                <a:ext uri="{FF2B5EF4-FFF2-40B4-BE49-F238E27FC236}">
                  <a16:creationId xmlns:a16="http://schemas.microsoft.com/office/drawing/2014/main" id="{A9FD0322-7121-49BD-8517-6F931A6C4E38}"/>
                </a:ext>
              </a:extLst>
            </p:cNvPr>
            <p:cNvSpPr txBox="1"/>
            <p:nvPr/>
          </p:nvSpPr>
          <p:spPr>
            <a:xfrm rot="16200000">
              <a:off x="9304677" y="6113985"/>
              <a:ext cx="952500" cy="246221"/>
            </a:xfrm>
            <a:prstGeom prst="rect">
              <a:avLst/>
            </a:prstGeom>
            <a:solidFill>
              <a:schemeClr val="bg1"/>
            </a:solidFill>
          </p:spPr>
          <p:txBody>
            <a:bodyPr vert="horz" wrap="square" lIns="0" tIns="0" rIns="0" bIns="0" rtlCol="0">
              <a:spAutoFit/>
            </a:bodyPr>
            <a:lstStyle/>
            <a:p>
              <a:pPr algn="ctr"/>
              <a:r>
                <a:rPr lang="en-US" sz="1600" b="1" dirty="0"/>
                <a:t>Oct ‘20</a:t>
              </a:r>
            </a:p>
          </p:txBody>
        </p:sp>
        <p:sp>
          <p:nvSpPr>
            <p:cNvPr id="22" name="TextBox 21">
              <a:extLst>
                <a:ext uri="{FF2B5EF4-FFF2-40B4-BE49-F238E27FC236}">
                  <a16:creationId xmlns:a16="http://schemas.microsoft.com/office/drawing/2014/main" id="{B279635E-46E2-4ABD-8B1D-9910EF4DFA65}"/>
                </a:ext>
              </a:extLst>
            </p:cNvPr>
            <p:cNvSpPr txBox="1"/>
            <p:nvPr/>
          </p:nvSpPr>
          <p:spPr>
            <a:xfrm rot="16200000">
              <a:off x="8711081" y="6113986"/>
              <a:ext cx="952500" cy="246221"/>
            </a:xfrm>
            <a:prstGeom prst="rect">
              <a:avLst/>
            </a:prstGeom>
            <a:solidFill>
              <a:schemeClr val="bg1"/>
            </a:solidFill>
          </p:spPr>
          <p:txBody>
            <a:bodyPr vert="horz" wrap="square" lIns="0" tIns="0" rIns="0" bIns="0" rtlCol="0">
              <a:spAutoFit/>
            </a:bodyPr>
            <a:lstStyle/>
            <a:p>
              <a:pPr algn="ctr"/>
              <a:r>
                <a:rPr lang="en-US" sz="1600" b="1" dirty="0"/>
                <a:t>Sep ‘20</a:t>
              </a:r>
            </a:p>
          </p:txBody>
        </p:sp>
        <p:sp>
          <p:nvSpPr>
            <p:cNvPr id="23" name="TextBox 22">
              <a:extLst>
                <a:ext uri="{FF2B5EF4-FFF2-40B4-BE49-F238E27FC236}">
                  <a16:creationId xmlns:a16="http://schemas.microsoft.com/office/drawing/2014/main" id="{F6A65BD0-FBC0-4B4D-99B7-909EA0466EC8}"/>
                </a:ext>
              </a:extLst>
            </p:cNvPr>
            <p:cNvSpPr txBox="1"/>
            <p:nvPr/>
          </p:nvSpPr>
          <p:spPr>
            <a:xfrm rot="16200000">
              <a:off x="10522465" y="6113986"/>
              <a:ext cx="952500" cy="246221"/>
            </a:xfrm>
            <a:prstGeom prst="rect">
              <a:avLst/>
            </a:prstGeom>
            <a:solidFill>
              <a:schemeClr val="bg1"/>
            </a:solidFill>
          </p:spPr>
          <p:txBody>
            <a:bodyPr vert="horz" wrap="square" lIns="0" tIns="0" rIns="0" bIns="0" rtlCol="0">
              <a:spAutoFit/>
            </a:bodyPr>
            <a:lstStyle/>
            <a:p>
              <a:pPr algn="ctr"/>
              <a:r>
                <a:rPr lang="en-US" sz="1600" b="1" dirty="0"/>
                <a:t>Dec ‘20</a:t>
              </a:r>
            </a:p>
          </p:txBody>
        </p:sp>
        <p:sp>
          <p:nvSpPr>
            <p:cNvPr id="24" name="TextBox 23">
              <a:extLst>
                <a:ext uri="{FF2B5EF4-FFF2-40B4-BE49-F238E27FC236}">
                  <a16:creationId xmlns:a16="http://schemas.microsoft.com/office/drawing/2014/main" id="{1FCA728A-8AED-40F9-AA15-89546D87533E}"/>
                </a:ext>
              </a:extLst>
            </p:cNvPr>
            <p:cNvSpPr txBox="1"/>
            <p:nvPr/>
          </p:nvSpPr>
          <p:spPr>
            <a:xfrm rot="16200000">
              <a:off x="4446938" y="6128847"/>
              <a:ext cx="952500" cy="246221"/>
            </a:xfrm>
            <a:prstGeom prst="rect">
              <a:avLst/>
            </a:prstGeom>
            <a:solidFill>
              <a:schemeClr val="bg1"/>
            </a:solidFill>
          </p:spPr>
          <p:txBody>
            <a:bodyPr vert="horz" wrap="square" lIns="0" tIns="0" rIns="0" bIns="0" rtlCol="0">
              <a:spAutoFit/>
            </a:bodyPr>
            <a:lstStyle/>
            <a:p>
              <a:pPr algn="ctr"/>
              <a:r>
                <a:rPr lang="en-US" sz="1600" b="1" dirty="0"/>
                <a:t>Feb ‘20</a:t>
              </a:r>
            </a:p>
          </p:txBody>
        </p:sp>
      </p:grpSp>
      <p:grpSp>
        <p:nvGrpSpPr>
          <p:cNvPr id="28" name="Group 27">
            <a:extLst>
              <a:ext uri="{FF2B5EF4-FFF2-40B4-BE49-F238E27FC236}">
                <a16:creationId xmlns:a16="http://schemas.microsoft.com/office/drawing/2014/main" id="{2FA8F93B-420F-4F22-A0BC-B7A4F9691704}"/>
              </a:ext>
            </a:extLst>
          </p:cNvPr>
          <p:cNvGrpSpPr/>
          <p:nvPr/>
        </p:nvGrpSpPr>
        <p:grpSpPr>
          <a:xfrm>
            <a:off x="4470985" y="1420448"/>
            <a:ext cx="2628895" cy="4438971"/>
            <a:chOff x="4984753" y="1263329"/>
            <a:chExt cx="2628895" cy="4438971"/>
          </a:xfrm>
        </p:grpSpPr>
        <p:cxnSp>
          <p:nvCxnSpPr>
            <p:cNvPr id="29" name="Straight Arrow Connector 28">
              <a:extLst>
                <a:ext uri="{FF2B5EF4-FFF2-40B4-BE49-F238E27FC236}">
                  <a16:creationId xmlns:a16="http://schemas.microsoft.com/office/drawing/2014/main" id="{A2D778A7-476F-4F63-AC25-416906F201B8}"/>
                </a:ext>
              </a:extLst>
            </p:cNvPr>
            <p:cNvCxnSpPr>
              <a:cxnSpLocks/>
            </p:cNvCxnSpPr>
            <p:nvPr/>
          </p:nvCxnSpPr>
          <p:spPr>
            <a:xfrm flipV="1">
              <a:off x="6146800" y="1625600"/>
              <a:ext cx="0" cy="40767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7988343-09AA-4607-9BBA-A88B2014AF64}"/>
                </a:ext>
              </a:extLst>
            </p:cNvPr>
            <p:cNvSpPr txBox="1"/>
            <p:nvPr/>
          </p:nvSpPr>
          <p:spPr>
            <a:xfrm>
              <a:off x="4984753" y="1263329"/>
              <a:ext cx="2628895" cy="461665"/>
            </a:xfrm>
            <a:prstGeom prst="rect">
              <a:avLst/>
            </a:prstGeom>
            <a:noFill/>
          </p:spPr>
          <p:txBody>
            <a:bodyPr wrap="square" rtlCol="0">
              <a:spAutoFit/>
            </a:bodyPr>
            <a:lstStyle/>
            <a:p>
              <a:pPr algn="ctr"/>
              <a:r>
                <a:rPr lang="en-US" sz="2400" b="1" dirty="0"/>
                <a:t>COVID - March 31</a:t>
              </a:r>
            </a:p>
          </p:txBody>
        </p:sp>
      </p:grpSp>
      <p:sp>
        <p:nvSpPr>
          <p:cNvPr id="31" name="Rectangle 30">
            <a:extLst>
              <a:ext uri="{FF2B5EF4-FFF2-40B4-BE49-F238E27FC236}">
                <a16:creationId xmlns:a16="http://schemas.microsoft.com/office/drawing/2014/main" id="{26A00DD0-D93F-4985-A0DA-200A89719AD3}"/>
              </a:ext>
            </a:extLst>
          </p:cNvPr>
          <p:cNvSpPr/>
          <p:nvPr/>
        </p:nvSpPr>
        <p:spPr>
          <a:xfrm>
            <a:off x="10611459" y="3896528"/>
            <a:ext cx="742333" cy="197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D478726-9982-4746-879D-225A46C341DF}"/>
              </a:ext>
            </a:extLst>
          </p:cNvPr>
          <p:cNvSpPr>
            <a:spLocks noGrp="1"/>
          </p:cNvSpPr>
          <p:nvPr>
            <p:ph type="sldNum" sz="quarter" idx="12"/>
          </p:nvPr>
        </p:nvSpPr>
        <p:spPr/>
        <p:txBody>
          <a:bodyPr/>
          <a:lstStyle/>
          <a:p>
            <a:fld id="{069BA9BD-E4D3-440A-B75D-0A1E18711D0D}" type="slidenum">
              <a:rPr lang="en-US" smtClean="0"/>
              <a:t>14</a:t>
            </a:fld>
            <a:endParaRPr lang="en-US"/>
          </a:p>
        </p:txBody>
      </p:sp>
      <p:grpSp>
        <p:nvGrpSpPr>
          <p:cNvPr id="33" name="Group 32">
            <a:extLst>
              <a:ext uri="{FF2B5EF4-FFF2-40B4-BE49-F238E27FC236}">
                <a16:creationId xmlns:a16="http://schemas.microsoft.com/office/drawing/2014/main" id="{D9AB6BA5-7B50-4627-834C-6E1D5A89DCF1}"/>
              </a:ext>
            </a:extLst>
          </p:cNvPr>
          <p:cNvGrpSpPr/>
          <p:nvPr/>
        </p:nvGrpSpPr>
        <p:grpSpPr>
          <a:xfrm>
            <a:off x="5856076" y="1049896"/>
            <a:ext cx="2628895" cy="4808030"/>
            <a:chOff x="4984753" y="1263329"/>
            <a:chExt cx="2628895" cy="4438971"/>
          </a:xfrm>
        </p:grpSpPr>
        <p:cxnSp>
          <p:nvCxnSpPr>
            <p:cNvPr id="34" name="Straight Arrow Connector 33">
              <a:extLst>
                <a:ext uri="{FF2B5EF4-FFF2-40B4-BE49-F238E27FC236}">
                  <a16:creationId xmlns:a16="http://schemas.microsoft.com/office/drawing/2014/main" id="{9F9FADC8-0440-469D-9531-BB481EDAD982}"/>
                </a:ext>
              </a:extLst>
            </p:cNvPr>
            <p:cNvCxnSpPr>
              <a:cxnSpLocks/>
            </p:cNvCxnSpPr>
            <p:nvPr/>
          </p:nvCxnSpPr>
          <p:spPr>
            <a:xfrm flipV="1">
              <a:off x="6146800" y="1625600"/>
              <a:ext cx="0" cy="40767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63559DB-CE1F-4F40-A847-76C693A4E4F6}"/>
                </a:ext>
              </a:extLst>
            </p:cNvPr>
            <p:cNvSpPr txBox="1"/>
            <p:nvPr/>
          </p:nvSpPr>
          <p:spPr>
            <a:xfrm>
              <a:off x="4984753" y="1263329"/>
              <a:ext cx="2628895" cy="426228"/>
            </a:xfrm>
            <a:prstGeom prst="rect">
              <a:avLst/>
            </a:prstGeom>
            <a:noFill/>
          </p:spPr>
          <p:txBody>
            <a:bodyPr wrap="square" rtlCol="0">
              <a:spAutoFit/>
            </a:bodyPr>
            <a:lstStyle/>
            <a:p>
              <a:pPr algn="ctr"/>
              <a:r>
                <a:rPr lang="en-US" sz="2400" b="1" dirty="0"/>
                <a:t>1</a:t>
              </a:r>
              <a:r>
                <a:rPr lang="en-US" sz="2400" b="1" baseline="30000" dirty="0"/>
                <a:t>st</a:t>
              </a:r>
              <a:r>
                <a:rPr lang="en-US" sz="2400" b="1" dirty="0"/>
                <a:t> Wave</a:t>
              </a:r>
            </a:p>
          </p:txBody>
        </p:sp>
      </p:grpSp>
      <p:grpSp>
        <p:nvGrpSpPr>
          <p:cNvPr id="36" name="Group 35">
            <a:extLst>
              <a:ext uri="{FF2B5EF4-FFF2-40B4-BE49-F238E27FC236}">
                <a16:creationId xmlns:a16="http://schemas.microsoft.com/office/drawing/2014/main" id="{3AC98846-83DA-49A5-82FC-D52459B27D19}"/>
              </a:ext>
            </a:extLst>
          </p:cNvPr>
          <p:cNvGrpSpPr/>
          <p:nvPr/>
        </p:nvGrpSpPr>
        <p:grpSpPr>
          <a:xfrm>
            <a:off x="9055222" y="1030761"/>
            <a:ext cx="2628895" cy="4808030"/>
            <a:chOff x="4984753" y="1263329"/>
            <a:chExt cx="2628895" cy="4438971"/>
          </a:xfrm>
        </p:grpSpPr>
        <p:cxnSp>
          <p:nvCxnSpPr>
            <p:cNvPr id="37" name="Straight Arrow Connector 36">
              <a:extLst>
                <a:ext uri="{FF2B5EF4-FFF2-40B4-BE49-F238E27FC236}">
                  <a16:creationId xmlns:a16="http://schemas.microsoft.com/office/drawing/2014/main" id="{7D59D4A9-EA95-41F3-97F6-8A9B9E4C358D}"/>
                </a:ext>
              </a:extLst>
            </p:cNvPr>
            <p:cNvCxnSpPr>
              <a:cxnSpLocks/>
            </p:cNvCxnSpPr>
            <p:nvPr/>
          </p:nvCxnSpPr>
          <p:spPr>
            <a:xfrm flipV="1">
              <a:off x="6146800" y="1625600"/>
              <a:ext cx="0" cy="40767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6972E33-5B0D-4917-93F9-AF585E2BE960}"/>
                </a:ext>
              </a:extLst>
            </p:cNvPr>
            <p:cNvSpPr txBox="1"/>
            <p:nvPr/>
          </p:nvSpPr>
          <p:spPr>
            <a:xfrm>
              <a:off x="4984753" y="1263329"/>
              <a:ext cx="2628895" cy="426228"/>
            </a:xfrm>
            <a:prstGeom prst="rect">
              <a:avLst/>
            </a:prstGeom>
            <a:noFill/>
          </p:spPr>
          <p:txBody>
            <a:bodyPr wrap="square" rtlCol="0">
              <a:spAutoFit/>
            </a:bodyPr>
            <a:lstStyle/>
            <a:p>
              <a:pPr algn="ctr"/>
              <a:r>
                <a:rPr lang="en-US" sz="2400" b="1" dirty="0"/>
                <a:t>2</a:t>
              </a:r>
              <a:r>
                <a:rPr lang="en-US" sz="2400" b="1" baseline="30000" dirty="0"/>
                <a:t>nd</a:t>
              </a:r>
              <a:r>
                <a:rPr lang="en-US" sz="2400" b="1" dirty="0"/>
                <a:t> Wave</a:t>
              </a:r>
            </a:p>
          </p:txBody>
        </p:sp>
      </p:grpSp>
      <p:pic>
        <p:nvPicPr>
          <p:cNvPr id="25" name="Audio 24">
            <a:hlinkClick r:id="" action="ppaction://media"/>
            <a:extLst>
              <a:ext uri="{FF2B5EF4-FFF2-40B4-BE49-F238E27FC236}">
                <a16:creationId xmlns:a16="http://schemas.microsoft.com/office/drawing/2014/main" id="{F51625BD-670C-4DE3-9826-B674D36B02B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842872530"/>
      </p:ext>
    </p:extLst>
  </p:cSld>
  <p:clrMapOvr>
    <a:masterClrMapping/>
  </p:clrMapOvr>
  <mc:AlternateContent xmlns:mc="http://schemas.openxmlformats.org/markup-compatibility/2006" xmlns:p14="http://schemas.microsoft.com/office/powerpoint/2010/main">
    <mc:Choice Requires="p14">
      <p:transition spd="slow" p14:dur="2000" advTm="57035"/>
    </mc:Choice>
    <mc:Fallback xmlns="">
      <p:transition spd="slow" advTm="5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659141" y="439957"/>
            <a:ext cx="11056902" cy="5486400"/>
          </a:xfrm>
        </p:spPr>
        <p:txBody>
          <a:bodyPr>
            <a:normAutofit/>
          </a:bodyPr>
          <a:lstStyle/>
          <a:p>
            <a:pPr marL="0" indent="0">
              <a:lnSpc>
                <a:spcPct val="100000"/>
              </a:lnSpc>
              <a:spcBef>
                <a:spcPts val="1200"/>
              </a:spcBef>
              <a:spcAft>
                <a:spcPts val="1200"/>
              </a:spcAft>
            </a:pPr>
            <a:endParaRPr lang="en-US" sz="3200" dirty="0">
              <a:solidFill>
                <a:schemeClr val="tx1"/>
              </a:solidFill>
            </a:endParaRPr>
          </a:p>
          <a:p>
            <a:pPr marL="0" indent="0">
              <a:lnSpc>
                <a:spcPct val="100000"/>
              </a:lnSpc>
              <a:spcBef>
                <a:spcPts val="1200"/>
              </a:spcBef>
              <a:spcAft>
                <a:spcPts val="1200"/>
              </a:spcAft>
            </a:pPr>
            <a:endParaRPr lang="en-US" sz="3200" dirty="0">
              <a:solidFill>
                <a:schemeClr val="tx1"/>
              </a:solidFill>
            </a:endParaRPr>
          </a:p>
        </p:txBody>
      </p:sp>
      <p:sp>
        <p:nvSpPr>
          <p:cNvPr id="40" name="Title 1">
            <a:extLst>
              <a:ext uri="{FF2B5EF4-FFF2-40B4-BE49-F238E27FC236}">
                <a16:creationId xmlns:a16="http://schemas.microsoft.com/office/drawing/2014/main" id="{2A2291E7-69E0-4349-950F-C40319ADA101}"/>
              </a:ext>
            </a:extLst>
          </p:cNvPr>
          <p:cNvSpPr txBox="1">
            <a:spLocks/>
          </p:cNvSpPr>
          <p:nvPr/>
        </p:nvSpPr>
        <p:spPr>
          <a:xfrm>
            <a:off x="567549" y="379078"/>
            <a:ext cx="11056902" cy="97682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2E63"/>
                </a:solidFill>
                <a:latin typeface="+mn-lt"/>
              </a:rPr>
              <a:t>The odds of detecting recent infections were 2.1 times higher pre-COVID compared to during.*</a:t>
            </a:r>
          </a:p>
        </p:txBody>
      </p:sp>
      <p:sp>
        <p:nvSpPr>
          <p:cNvPr id="28" name="TextBox 27">
            <a:extLst>
              <a:ext uri="{FF2B5EF4-FFF2-40B4-BE49-F238E27FC236}">
                <a16:creationId xmlns:a16="http://schemas.microsoft.com/office/drawing/2014/main" id="{30A33E88-E107-4EED-8EEA-877E5BEA9D5A}"/>
              </a:ext>
            </a:extLst>
          </p:cNvPr>
          <p:cNvSpPr txBox="1"/>
          <p:nvPr/>
        </p:nvSpPr>
        <p:spPr>
          <a:xfrm>
            <a:off x="4232180" y="5771551"/>
            <a:ext cx="2660676" cy="461665"/>
          </a:xfrm>
          <a:prstGeom prst="rect">
            <a:avLst/>
          </a:prstGeom>
          <a:no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32E63"/>
                </a:solidFill>
                <a:effectLst/>
                <a:uLnTx/>
                <a:uFillTx/>
                <a:latin typeface="Arial"/>
              </a:rPr>
              <a:t>Odds Ratio</a:t>
            </a:r>
          </a:p>
        </p:txBody>
      </p:sp>
      <p:grpSp>
        <p:nvGrpSpPr>
          <p:cNvPr id="13" name="Group 12">
            <a:extLst>
              <a:ext uri="{FF2B5EF4-FFF2-40B4-BE49-F238E27FC236}">
                <a16:creationId xmlns:a16="http://schemas.microsoft.com/office/drawing/2014/main" id="{608E7EFE-1184-47F7-A8EE-8CC53C363858}"/>
              </a:ext>
            </a:extLst>
          </p:cNvPr>
          <p:cNvGrpSpPr/>
          <p:nvPr/>
        </p:nvGrpSpPr>
        <p:grpSpPr>
          <a:xfrm>
            <a:off x="778632" y="3048001"/>
            <a:ext cx="10737994" cy="2966526"/>
            <a:chOff x="1340102" y="3429001"/>
            <a:chExt cx="10737994" cy="2966526"/>
          </a:xfrm>
        </p:grpSpPr>
        <p:grpSp>
          <p:nvGrpSpPr>
            <p:cNvPr id="3" name="Group 2">
              <a:extLst>
                <a:ext uri="{FF2B5EF4-FFF2-40B4-BE49-F238E27FC236}">
                  <a16:creationId xmlns:a16="http://schemas.microsoft.com/office/drawing/2014/main" id="{3B766EF5-0322-4174-A9D5-53D4976668F9}"/>
                </a:ext>
              </a:extLst>
            </p:cNvPr>
            <p:cNvGrpSpPr/>
            <p:nvPr/>
          </p:nvGrpSpPr>
          <p:grpSpPr>
            <a:xfrm>
              <a:off x="4552896" y="3429001"/>
              <a:ext cx="4090057" cy="2615800"/>
              <a:chOff x="5490359" y="3485562"/>
              <a:chExt cx="3853038" cy="2615800"/>
            </a:xfrm>
          </p:grpSpPr>
          <p:pic>
            <p:nvPicPr>
              <p:cNvPr id="8" name="Picture 7">
                <a:extLst>
                  <a:ext uri="{FF2B5EF4-FFF2-40B4-BE49-F238E27FC236}">
                    <a16:creationId xmlns:a16="http://schemas.microsoft.com/office/drawing/2014/main" id="{A93FF118-89E5-4495-9CCD-CEE1EBDD4543}"/>
                  </a:ext>
                </a:extLst>
              </p:cNvPr>
              <p:cNvPicPr>
                <a:picLocks noChangeAspect="1"/>
              </p:cNvPicPr>
              <p:nvPr/>
            </p:nvPicPr>
            <p:blipFill rotWithShape="1">
              <a:blip r:embed="rId5"/>
              <a:srcRect l="13566" r="68738"/>
              <a:stretch/>
            </p:blipFill>
            <p:spPr>
              <a:xfrm>
                <a:off x="8748816" y="3485562"/>
                <a:ext cx="594581" cy="2615800"/>
              </a:xfrm>
              <a:prstGeom prst="rect">
                <a:avLst/>
              </a:prstGeom>
            </p:spPr>
          </p:pic>
          <p:pic>
            <p:nvPicPr>
              <p:cNvPr id="47" name="Picture 46">
                <a:extLst>
                  <a:ext uri="{FF2B5EF4-FFF2-40B4-BE49-F238E27FC236}">
                    <a16:creationId xmlns:a16="http://schemas.microsoft.com/office/drawing/2014/main" id="{FFAE7E98-BA3F-418A-AD5C-3A421082A06D}"/>
                  </a:ext>
                </a:extLst>
              </p:cNvPr>
              <p:cNvPicPr>
                <a:picLocks noChangeAspect="1"/>
              </p:cNvPicPr>
              <p:nvPr/>
            </p:nvPicPr>
            <p:blipFill rotWithShape="1">
              <a:blip r:embed="rId5"/>
              <a:srcRect l="16340" r="13082"/>
              <a:stretch/>
            </p:blipFill>
            <p:spPr>
              <a:xfrm>
                <a:off x="5490359" y="3551909"/>
                <a:ext cx="1847903" cy="2503132"/>
              </a:xfrm>
              <a:prstGeom prst="rect">
                <a:avLst/>
              </a:prstGeom>
            </p:spPr>
          </p:pic>
          <p:pic>
            <p:nvPicPr>
              <p:cNvPr id="48" name="Picture 47">
                <a:extLst>
                  <a:ext uri="{FF2B5EF4-FFF2-40B4-BE49-F238E27FC236}">
                    <a16:creationId xmlns:a16="http://schemas.microsoft.com/office/drawing/2014/main" id="{43780CF0-AB76-4452-8877-4212448A0ACD}"/>
                  </a:ext>
                </a:extLst>
              </p:cNvPr>
              <p:cNvPicPr>
                <a:picLocks noChangeAspect="1"/>
              </p:cNvPicPr>
              <p:nvPr/>
            </p:nvPicPr>
            <p:blipFill rotWithShape="1">
              <a:blip r:embed="rId5"/>
              <a:srcRect l="15686" r="13737"/>
              <a:stretch/>
            </p:blipFill>
            <p:spPr>
              <a:xfrm>
                <a:off x="7279681" y="3551908"/>
                <a:ext cx="1683055" cy="2547967"/>
              </a:xfrm>
              <a:prstGeom prst="rect">
                <a:avLst/>
              </a:prstGeom>
            </p:spPr>
          </p:pic>
        </p:grpSp>
        <p:grpSp>
          <p:nvGrpSpPr>
            <p:cNvPr id="82" name="Group 81">
              <a:extLst>
                <a:ext uri="{FF2B5EF4-FFF2-40B4-BE49-F238E27FC236}">
                  <a16:creationId xmlns:a16="http://schemas.microsoft.com/office/drawing/2014/main" id="{8E4AB05F-EEC8-4BC8-AA37-D7632C09A455}"/>
                </a:ext>
              </a:extLst>
            </p:cNvPr>
            <p:cNvGrpSpPr/>
            <p:nvPr/>
          </p:nvGrpSpPr>
          <p:grpSpPr>
            <a:xfrm rot="5400000">
              <a:off x="5659748" y="-271322"/>
              <a:ext cx="2218968" cy="10076806"/>
              <a:chOff x="5045540" y="-2087768"/>
              <a:chExt cx="5235837" cy="9899508"/>
            </a:xfrm>
          </p:grpSpPr>
          <p:cxnSp>
            <p:nvCxnSpPr>
              <p:cNvPr id="84" name="Straight Arrow Connector 83">
                <a:extLst>
                  <a:ext uri="{FF2B5EF4-FFF2-40B4-BE49-F238E27FC236}">
                    <a16:creationId xmlns:a16="http://schemas.microsoft.com/office/drawing/2014/main" id="{D7F15730-DBD9-4736-BF38-A051CFA953CD}"/>
                  </a:ext>
                </a:extLst>
              </p:cNvPr>
              <p:cNvCxnSpPr>
                <a:cxnSpLocks/>
              </p:cNvCxnSpPr>
              <p:nvPr/>
            </p:nvCxnSpPr>
            <p:spPr>
              <a:xfrm rot="16200000">
                <a:off x="7634662" y="2419416"/>
                <a:ext cx="0" cy="5178244"/>
              </a:xfrm>
              <a:prstGeom prst="straightConnector1">
                <a:avLst/>
              </a:prstGeom>
              <a:noFill/>
              <a:ln w="76200" cap="flat" cmpd="sng" algn="ctr">
                <a:solidFill>
                  <a:srgbClr val="532E63"/>
                </a:solidFill>
                <a:prstDash val="solid"/>
                <a:headEnd w="lg" len="lg"/>
                <a:tailEnd type="none" w="lg" len="lg"/>
              </a:ln>
              <a:effectLst/>
            </p:spPr>
          </p:cxnSp>
          <p:cxnSp>
            <p:nvCxnSpPr>
              <p:cNvPr id="89" name="Straight Connector 88">
                <a:extLst>
                  <a:ext uri="{FF2B5EF4-FFF2-40B4-BE49-F238E27FC236}">
                    <a16:creationId xmlns:a16="http://schemas.microsoft.com/office/drawing/2014/main" id="{BCB533E3-7CA8-478F-B1B4-434C3662B3F1}"/>
                  </a:ext>
                </a:extLst>
              </p:cNvPr>
              <p:cNvCxnSpPr>
                <a:cxnSpLocks/>
              </p:cNvCxnSpPr>
              <p:nvPr/>
            </p:nvCxnSpPr>
            <p:spPr>
              <a:xfrm rot="16200000" flipH="1">
                <a:off x="5331623" y="2861986"/>
                <a:ext cx="9899508" cy="0"/>
              </a:xfrm>
              <a:prstGeom prst="line">
                <a:avLst/>
              </a:prstGeom>
              <a:noFill/>
              <a:ln w="63500" cap="flat" cmpd="sng" algn="ctr">
                <a:solidFill>
                  <a:srgbClr val="667480"/>
                </a:solidFill>
                <a:prstDash val="solid"/>
              </a:ln>
              <a:effectLst/>
            </p:spPr>
          </p:cxnSp>
          <p:sp>
            <p:nvSpPr>
              <p:cNvPr id="98" name="TextBox 97">
                <a:extLst>
                  <a:ext uri="{FF2B5EF4-FFF2-40B4-BE49-F238E27FC236}">
                    <a16:creationId xmlns:a16="http://schemas.microsoft.com/office/drawing/2014/main" id="{8966FE31-C3EE-4D74-8CEB-581D66EE1326}"/>
                  </a:ext>
                </a:extLst>
              </p:cNvPr>
              <p:cNvSpPr txBox="1"/>
              <p:nvPr/>
            </p:nvSpPr>
            <p:spPr>
              <a:xfrm rot="16200000">
                <a:off x="6358282" y="-980401"/>
                <a:ext cx="2111069" cy="1234579"/>
              </a:xfrm>
              <a:prstGeom prst="rect">
                <a:avLst/>
              </a:prstGeom>
              <a:solidFill>
                <a:srgbClr val="C4A1D3"/>
              </a:solidFill>
              <a:ln>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532E63"/>
                    </a:solidFill>
                    <a:effectLst/>
                    <a:uLnTx/>
                    <a:uFillTx/>
                    <a:latin typeface="Arial"/>
                  </a:rPr>
                  <a:t>Pre-COVID</a:t>
                </a:r>
              </a:p>
            </p:txBody>
          </p:sp>
        </p:grpSp>
        <p:sp>
          <p:nvSpPr>
            <p:cNvPr id="29" name="TextBox 28">
              <a:extLst>
                <a:ext uri="{FF2B5EF4-FFF2-40B4-BE49-F238E27FC236}">
                  <a16:creationId xmlns:a16="http://schemas.microsoft.com/office/drawing/2014/main" id="{252CD797-8117-45A4-8D3B-15C35D14AA2E}"/>
                </a:ext>
              </a:extLst>
            </p:cNvPr>
            <p:cNvSpPr txBox="1"/>
            <p:nvPr/>
          </p:nvSpPr>
          <p:spPr>
            <a:xfrm>
              <a:off x="4222177" y="5861153"/>
              <a:ext cx="72410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42"/>
                  </a:solidFill>
                  <a:effectLst/>
                  <a:uLnTx/>
                  <a:uFillTx/>
                  <a:latin typeface="Arial"/>
                </a:rPr>
                <a:t>1.0</a:t>
              </a:r>
            </a:p>
          </p:txBody>
        </p:sp>
        <p:sp>
          <p:nvSpPr>
            <p:cNvPr id="30" name="TextBox 29">
              <a:extLst>
                <a:ext uri="{FF2B5EF4-FFF2-40B4-BE49-F238E27FC236}">
                  <a16:creationId xmlns:a16="http://schemas.microsoft.com/office/drawing/2014/main" id="{3E8EE926-8D1D-4EDB-A173-E11CB54334BB}"/>
                </a:ext>
              </a:extLst>
            </p:cNvPr>
            <p:cNvSpPr txBox="1"/>
            <p:nvPr/>
          </p:nvSpPr>
          <p:spPr>
            <a:xfrm>
              <a:off x="1340102" y="5872307"/>
              <a:ext cx="72410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E2D42"/>
                  </a:solidFill>
                  <a:latin typeface="Arial"/>
                </a:rPr>
                <a:t>0</a:t>
              </a:r>
              <a:r>
                <a:rPr kumimoji="0" lang="en-US" sz="2800" b="1" i="0" u="none" strike="noStrike" kern="0" cap="none" spc="0" normalizeH="0" baseline="0" noProof="0" dirty="0">
                  <a:ln>
                    <a:noFill/>
                  </a:ln>
                  <a:solidFill>
                    <a:srgbClr val="0E2D42"/>
                  </a:solidFill>
                  <a:effectLst/>
                  <a:uLnTx/>
                  <a:uFillTx/>
                  <a:latin typeface="Arial"/>
                </a:rPr>
                <a:t>.0</a:t>
              </a:r>
            </a:p>
          </p:txBody>
        </p:sp>
        <p:sp>
          <p:nvSpPr>
            <p:cNvPr id="31" name="TextBox 30">
              <a:extLst>
                <a:ext uri="{FF2B5EF4-FFF2-40B4-BE49-F238E27FC236}">
                  <a16:creationId xmlns:a16="http://schemas.microsoft.com/office/drawing/2014/main" id="{5C64F816-21C4-4554-A513-67608598284C}"/>
                </a:ext>
              </a:extLst>
            </p:cNvPr>
            <p:cNvSpPr txBox="1"/>
            <p:nvPr/>
          </p:nvSpPr>
          <p:spPr>
            <a:xfrm>
              <a:off x="7675725" y="5818257"/>
              <a:ext cx="72410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800" b="1" kern="0" dirty="0">
                  <a:solidFill>
                    <a:srgbClr val="0E2D42"/>
                  </a:solidFill>
                  <a:latin typeface="Arial"/>
                </a:rPr>
                <a:t>2</a:t>
              </a:r>
              <a:r>
                <a:rPr kumimoji="0" lang="en-US" sz="2800" b="1" i="0" u="none" strike="noStrike" kern="0" cap="none" spc="0" normalizeH="0" baseline="0" noProof="0" dirty="0">
                  <a:ln>
                    <a:noFill/>
                  </a:ln>
                  <a:solidFill>
                    <a:srgbClr val="0E2D42"/>
                  </a:solidFill>
                  <a:effectLst/>
                  <a:uLnTx/>
                  <a:uFillTx/>
                  <a:latin typeface="Arial"/>
                </a:rPr>
                <a:t>.0</a:t>
              </a:r>
            </a:p>
          </p:txBody>
        </p:sp>
        <p:sp>
          <p:nvSpPr>
            <p:cNvPr id="33" name="TextBox 32">
              <a:extLst>
                <a:ext uri="{FF2B5EF4-FFF2-40B4-BE49-F238E27FC236}">
                  <a16:creationId xmlns:a16="http://schemas.microsoft.com/office/drawing/2014/main" id="{6801EB0F-2355-4AF2-8F70-0113B79D50EC}"/>
                </a:ext>
              </a:extLst>
            </p:cNvPr>
            <p:cNvSpPr txBox="1"/>
            <p:nvPr/>
          </p:nvSpPr>
          <p:spPr>
            <a:xfrm>
              <a:off x="11353989" y="5821710"/>
              <a:ext cx="724107"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E2D42"/>
                  </a:solidFill>
                  <a:effectLst/>
                  <a:uLnTx/>
                  <a:uFillTx/>
                  <a:latin typeface="Arial"/>
                </a:rPr>
                <a:t>3.0</a:t>
              </a:r>
            </a:p>
          </p:txBody>
        </p:sp>
      </p:grpSp>
      <p:graphicFrame>
        <p:nvGraphicFramePr>
          <p:cNvPr id="38" name="Table 37">
            <a:extLst>
              <a:ext uri="{FF2B5EF4-FFF2-40B4-BE49-F238E27FC236}">
                <a16:creationId xmlns:a16="http://schemas.microsoft.com/office/drawing/2014/main" id="{4BE905D4-E012-4608-8CEC-FCCAB75429B9}"/>
              </a:ext>
            </a:extLst>
          </p:cNvPr>
          <p:cNvGraphicFramePr>
            <a:graphicFrameLocks noGrp="1"/>
          </p:cNvGraphicFramePr>
          <p:nvPr>
            <p:extLst>
              <p:ext uri="{D42A27DB-BD31-4B8C-83A1-F6EECF244321}">
                <p14:modId xmlns:p14="http://schemas.microsoft.com/office/powerpoint/2010/main" val="3527997077"/>
              </p:ext>
            </p:extLst>
          </p:nvPr>
        </p:nvGraphicFramePr>
        <p:xfrm>
          <a:off x="850403" y="1614594"/>
          <a:ext cx="10531193" cy="1451916"/>
        </p:xfrm>
        <a:graphic>
          <a:graphicData uri="http://schemas.openxmlformats.org/drawingml/2006/table">
            <a:tbl>
              <a:tblPr firstRow="1" firstCol="1" bandRow="1">
                <a:tableStyleId>{21E4AEA4-8DFA-4A89-87EB-49C32662AFE0}</a:tableStyleId>
              </a:tblPr>
              <a:tblGrid>
                <a:gridCol w="2424055">
                  <a:extLst>
                    <a:ext uri="{9D8B030D-6E8A-4147-A177-3AD203B41FA5}">
                      <a16:colId xmlns:a16="http://schemas.microsoft.com/office/drawing/2014/main" val="3941350094"/>
                    </a:ext>
                  </a:extLst>
                </a:gridCol>
                <a:gridCol w="2358302">
                  <a:extLst>
                    <a:ext uri="{9D8B030D-6E8A-4147-A177-3AD203B41FA5}">
                      <a16:colId xmlns:a16="http://schemas.microsoft.com/office/drawing/2014/main" val="2638993461"/>
                    </a:ext>
                  </a:extLst>
                </a:gridCol>
                <a:gridCol w="2326105">
                  <a:extLst>
                    <a:ext uri="{9D8B030D-6E8A-4147-A177-3AD203B41FA5}">
                      <a16:colId xmlns:a16="http://schemas.microsoft.com/office/drawing/2014/main" val="2077329931"/>
                    </a:ext>
                  </a:extLst>
                </a:gridCol>
                <a:gridCol w="1534503">
                  <a:extLst>
                    <a:ext uri="{9D8B030D-6E8A-4147-A177-3AD203B41FA5}">
                      <a16:colId xmlns:a16="http://schemas.microsoft.com/office/drawing/2014/main" val="633530194"/>
                    </a:ext>
                  </a:extLst>
                </a:gridCol>
                <a:gridCol w="1888228">
                  <a:extLst>
                    <a:ext uri="{9D8B030D-6E8A-4147-A177-3AD203B41FA5}">
                      <a16:colId xmlns:a16="http://schemas.microsoft.com/office/drawing/2014/main" val="4153415580"/>
                    </a:ext>
                  </a:extLst>
                </a:gridCol>
              </a:tblGrid>
              <a:tr h="483972">
                <a:tc>
                  <a:txBody>
                    <a:bodyPr/>
                    <a:lstStyle/>
                    <a:p>
                      <a:pPr marL="112713" marR="0" lvl="0" indent="0" algn="l"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rPr>
                        <a:t>Time Period</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N </a:t>
                      </a:r>
                      <a:r>
                        <a:rPr lang="en-US" sz="24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256</a:t>
                      </a:r>
                      <a:endParaRPr lang="en-US" sz="20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Odds Ratio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gridSpan="2">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rPr>
                        <a:t>95% CI</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hMerge="1">
                  <a:txBody>
                    <a:bodyPr/>
                    <a:lstStyle/>
                    <a:p>
                      <a:endParaRPr lang="en-US"/>
                    </a:p>
                  </a:txBody>
                  <a:tcPr>
                    <a:lnL w="12700" cmpd="sng">
                      <a:noFill/>
                    </a:lnL>
                  </a:tcPr>
                </a:tc>
                <a:extLst>
                  <a:ext uri="{0D108BD9-81ED-4DB2-BD59-A6C34878D82A}">
                    <a16:rowId xmlns:a16="http://schemas.microsoft.com/office/drawing/2014/main" val="3276357032"/>
                  </a:ext>
                </a:extLst>
              </a:tr>
              <a:tr h="483972">
                <a:tc>
                  <a:txBody>
                    <a:bodyPr/>
                    <a:lstStyle/>
                    <a:p>
                      <a:pPr marL="163195" marR="0">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Prior to COVID</a:t>
                      </a:r>
                    </a:p>
                  </a:txBody>
                  <a:tcPr marL="19289" marR="19289"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184</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2.1</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1.6</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2.9</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534127"/>
                  </a:ext>
                </a:extLst>
              </a:tr>
              <a:tr h="483972">
                <a:tc>
                  <a:txBody>
                    <a:bodyPr/>
                    <a:lstStyle/>
                    <a:p>
                      <a:pPr marL="163195" marR="0">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During COVID</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72</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0.5</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0.4</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0.7</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8473341"/>
                  </a:ext>
                </a:extLst>
              </a:tr>
            </a:tbl>
          </a:graphicData>
        </a:graphic>
      </p:graphicFrame>
      <p:sp>
        <p:nvSpPr>
          <p:cNvPr id="4" name="TextBox 3">
            <a:extLst>
              <a:ext uri="{FF2B5EF4-FFF2-40B4-BE49-F238E27FC236}">
                <a16:creationId xmlns:a16="http://schemas.microsoft.com/office/drawing/2014/main" id="{903F0CDF-FC4A-4673-B635-23A6B95E7ACA}"/>
              </a:ext>
            </a:extLst>
          </p:cNvPr>
          <p:cNvSpPr txBox="1"/>
          <p:nvPr/>
        </p:nvSpPr>
        <p:spPr>
          <a:xfrm>
            <a:off x="778632" y="6309645"/>
            <a:ext cx="10780463" cy="338554"/>
          </a:xfrm>
          <a:prstGeom prst="rect">
            <a:avLst/>
          </a:prstGeom>
          <a:noFill/>
        </p:spPr>
        <p:txBody>
          <a:bodyPr wrap="square" rtlCol="0">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*Model was adjusted for </a:t>
            </a:r>
            <a:r>
              <a:rPr lang="en-US" sz="1600" dirty="0"/>
              <a:t>sex, age, region, education level, testing point, </a:t>
            </a:r>
            <a:r>
              <a:rPr lang="en-US" sz="1600" dirty="0">
                <a:effectLst/>
                <a:latin typeface="Calibri" panose="020F0502020204030204" pitchFamily="34" charset="0"/>
                <a:cs typeface="Times New Roman" panose="02020603050405020304" pitchFamily="18" charset="0"/>
              </a:rPr>
              <a:t>high risk </a:t>
            </a:r>
            <a:r>
              <a:rPr lang="en-US" sz="1600" dirty="0">
                <a:effectLst/>
                <a:latin typeface="Calibri" panose="020F0502020204030204" pitchFamily="34" charset="0"/>
                <a:ea typeface="Calibri" panose="020F0502020204030204" pitchFamily="34" charset="0"/>
                <a:cs typeface="Times New Roman" panose="02020603050405020304" pitchFamily="18" charset="0"/>
              </a:rPr>
              <a:t>sexual behaviors, experiencing sexual violence.</a:t>
            </a:r>
          </a:p>
        </p:txBody>
      </p:sp>
      <p:pic>
        <p:nvPicPr>
          <p:cNvPr id="6" name="Audio 5">
            <a:hlinkClick r:id="" action="ppaction://media"/>
            <a:extLst>
              <a:ext uri="{FF2B5EF4-FFF2-40B4-BE49-F238E27FC236}">
                <a16:creationId xmlns:a16="http://schemas.microsoft.com/office/drawing/2014/main" id="{37722D71-E2FB-4396-95BE-2A859D747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23148593"/>
      </p:ext>
    </p:extLst>
  </p:cSld>
  <p:clrMapOvr>
    <a:masterClrMapping/>
  </p:clrMapOvr>
  <mc:AlternateContent xmlns:mc="http://schemas.openxmlformats.org/markup-compatibility/2006" xmlns:p14="http://schemas.microsoft.com/office/powerpoint/2010/main">
    <mc:Choice Requires="p14">
      <p:transition spd="slow" p14:dur="2000" advTm="14418"/>
    </mc:Choice>
    <mc:Fallback xmlns="">
      <p:transition spd="slow" advTm="1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067F-579A-4217-A4DB-178CAAB19CDB}"/>
              </a:ext>
            </a:extLst>
          </p:cNvPr>
          <p:cNvSpPr>
            <a:spLocks noGrp="1"/>
          </p:cNvSpPr>
          <p:nvPr>
            <p:ph type="title"/>
          </p:nvPr>
        </p:nvSpPr>
        <p:spPr>
          <a:xfrm>
            <a:off x="258653" y="236558"/>
            <a:ext cx="11674694" cy="507963"/>
          </a:xfrm>
        </p:spPr>
        <p:txBody>
          <a:bodyPr>
            <a:noAutofit/>
          </a:bodyPr>
          <a:lstStyle/>
          <a:p>
            <a:pPr marL="112712">
              <a:buClr>
                <a:schemeClr val="accent6"/>
              </a:buClr>
            </a:pPr>
            <a:r>
              <a:rPr lang="en-US" sz="3200" dirty="0">
                <a:effectLst/>
                <a:latin typeface="Calibri" panose="020F0502020204030204" pitchFamily="34" charset="0"/>
                <a:ea typeface="Calibri" panose="020F0502020204030204" pitchFamily="34" charset="0"/>
                <a:cs typeface="Times New Roman" panose="02020603050405020304" pitchFamily="18" charset="0"/>
              </a:rPr>
              <a:t>This association </a:t>
            </a:r>
            <a:r>
              <a:rPr lang="en-US" sz="3200" b="1" dirty="0">
                <a:effectLst/>
                <a:latin typeface="Calibri" panose="020F0502020204030204" pitchFamily="34" charset="0"/>
                <a:ea typeface="Calibri" panose="020F0502020204030204" pitchFamily="34" charset="0"/>
                <a:cs typeface="Times New Roman" panose="02020603050405020304" pitchFamily="18" charset="0"/>
              </a:rPr>
              <a:t>did not vary by sex, age, or testing point.</a:t>
            </a:r>
          </a:p>
        </p:txBody>
      </p:sp>
      <p:sp>
        <p:nvSpPr>
          <p:cNvPr id="8" name="TextBox 7">
            <a:extLst>
              <a:ext uri="{FF2B5EF4-FFF2-40B4-BE49-F238E27FC236}">
                <a16:creationId xmlns:a16="http://schemas.microsoft.com/office/drawing/2014/main" id="{D22970CC-CE12-4053-A29C-7A08769C75E2}"/>
              </a:ext>
            </a:extLst>
          </p:cNvPr>
          <p:cNvSpPr txBox="1"/>
          <p:nvPr/>
        </p:nvSpPr>
        <p:spPr>
          <a:xfrm>
            <a:off x="473691" y="1640201"/>
            <a:ext cx="11244617" cy="954107"/>
          </a:xfrm>
          <a:prstGeom prst="rect">
            <a:avLst/>
          </a:prstGeom>
          <a:noFill/>
        </p:spPr>
        <p:txBody>
          <a:bodyPr wrap="square" rtlCol="0">
            <a:spAutoFit/>
          </a:bodyPr>
          <a:lstStyle/>
          <a:p>
            <a:pPr marL="455612" indent="-342900">
              <a:buClr>
                <a:schemeClr val="accent6"/>
              </a:buClr>
              <a:buFont typeface="Wingdings" panose="05000000000000000000" pitchFamily="2" charset="2"/>
              <a:buChar char="§"/>
            </a:pPr>
            <a:endParaRPr lang="en-US" sz="2800" b="1" dirty="0">
              <a:latin typeface="Calibri" panose="020F0502020204030204" pitchFamily="34" charset="0"/>
              <a:ea typeface="Calibri" panose="020F0502020204030204" pitchFamily="34" charset="0"/>
              <a:cs typeface="Times New Roman" panose="02020603050405020304" pitchFamily="18" charset="0"/>
            </a:endParaRPr>
          </a:p>
          <a:p>
            <a:pPr marL="455612" indent="-342900">
              <a:buClr>
                <a:schemeClr val="accent6"/>
              </a:buClr>
              <a:buFont typeface="Wingdings" panose="05000000000000000000" pitchFamily="2" charset="2"/>
              <a:buChar char="§"/>
            </a:pP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914643E9-DA55-483A-AC67-9BA221DBFB20}"/>
              </a:ext>
            </a:extLst>
          </p:cNvPr>
          <p:cNvGraphicFramePr>
            <a:graphicFrameLocks noGrp="1"/>
          </p:cNvGraphicFramePr>
          <p:nvPr>
            <p:extLst>
              <p:ext uri="{D42A27DB-BD31-4B8C-83A1-F6EECF244321}">
                <p14:modId xmlns:p14="http://schemas.microsoft.com/office/powerpoint/2010/main" val="684892988"/>
              </p:ext>
            </p:extLst>
          </p:nvPr>
        </p:nvGraphicFramePr>
        <p:xfrm>
          <a:off x="258653" y="769573"/>
          <a:ext cx="11459657" cy="5984240"/>
        </p:xfrm>
        <a:graphic>
          <a:graphicData uri="http://schemas.openxmlformats.org/drawingml/2006/table">
            <a:tbl>
              <a:tblPr firstRow="1" firstCol="1" bandRow="1">
                <a:tableStyleId>{21E4AEA4-8DFA-4A89-87EB-49C32662AFE0}</a:tableStyleId>
              </a:tblPr>
              <a:tblGrid>
                <a:gridCol w="4073257">
                  <a:extLst>
                    <a:ext uri="{9D8B030D-6E8A-4147-A177-3AD203B41FA5}">
                      <a16:colId xmlns:a16="http://schemas.microsoft.com/office/drawing/2014/main" val="3941350094"/>
                    </a:ext>
                  </a:extLst>
                </a:gridCol>
                <a:gridCol w="1831637">
                  <a:extLst>
                    <a:ext uri="{9D8B030D-6E8A-4147-A177-3AD203B41FA5}">
                      <a16:colId xmlns:a16="http://schemas.microsoft.com/office/drawing/2014/main" val="2638993461"/>
                    </a:ext>
                  </a:extLst>
                </a:gridCol>
                <a:gridCol w="2213457">
                  <a:extLst>
                    <a:ext uri="{9D8B030D-6E8A-4147-A177-3AD203B41FA5}">
                      <a16:colId xmlns:a16="http://schemas.microsoft.com/office/drawing/2014/main" val="2894544215"/>
                    </a:ext>
                  </a:extLst>
                </a:gridCol>
                <a:gridCol w="1218433">
                  <a:extLst>
                    <a:ext uri="{9D8B030D-6E8A-4147-A177-3AD203B41FA5}">
                      <a16:colId xmlns:a16="http://schemas.microsoft.com/office/drawing/2014/main" val="3255691379"/>
                    </a:ext>
                  </a:extLst>
                </a:gridCol>
                <a:gridCol w="2122873">
                  <a:extLst>
                    <a:ext uri="{9D8B030D-6E8A-4147-A177-3AD203B41FA5}">
                      <a16:colId xmlns:a16="http://schemas.microsoft.com/office/drawing/2014/main" val="4153415580"/>
                    </a:ext>
                  </a:extLst>
                </a:gridCol>
              </a:tblGrid>
              <a:tr h="302367">
                <a:tc>
                  <a:txBody>
                    <a:bodyPr/>
                    <a:lstStyle/>
                    <a:p>
                      <a:pPr marL="112713" marR="0" lvl="0" indent="0" algn="l"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Interaction</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Odds Ratio</a:t>
                      </a:r>
                      <a:endParaRPr lang="en-US"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P-value</a:t>
                      </a:r>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gridSpan="2">
                  <a:txBody>
                    <a:bodyPr/>
                    <a:lstStyle/>
                    <a:p>
                      <a:pPr algn="ctr"/>
                      <a:r>
                        <a:rPr lang="en-US" sz="2400" dirty="0">
                          <a:solidFill>
                            <a:schemeClr val="bg1"/>
                          </a:solidFill>
                          <a:effectLst/>
                        </a:rPr>
                        <a:t>95% CI</a:t>
                      </a:r>
                      <a:endParaRPr lang="en-US" sz="2000" dirty="0"/>
                    </a:p>
                  </a:txBody>
                  <a:tcPr marL="19289" marR="19289"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532E63"/>
                    </a:solidFill>
                  </a:tcPr>
                </a:tc>
                <a:tc hMerge="1">
                  <a:txBody>
                    <a:bodyPr/>
                    <a:lstStyle/>
                    <a:p>
                      <a:endParaRPr lang="en-US"/>
                    </a:p>
                  </a:txBody>
                  <a:tcPr>
                    <a:lnL w="12700" cmpd="sng">
                      <a:noFill/>
                    </a:lnL>
                  </a:tcPr>
                </a:tc>
                <a:extLst>
                  <a:ext uri="{0D108BD9-81ED-4DB2-BD59-A6C34878D82A}">
                    <a16:rowId xmlns:a16="http://schemas.microsoft.com/office/drawing/2014/main" val="3276357032"/>
                  </a:ext>
                </a:extLst>
              </a:tr>
              <a:tr h="302367">
                <a:tc>
                  <a:txBody>
                    <a:bodyPr/>
                    <a:lstStyle/>
                    <a:p>
                      <a:pPr marL="163195" marR="0">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Prior to COVID*Sex (Female)</a:t>
                      </a:r>
                    </a:p>
                  </a:txBody>
                  <a:tcPr marL="19289" marR="19289" marT="0" marB="0" anchor="ctr">
                    <a:lnL w="12700" cmpd="sng">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t>-0.4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0.4</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3534127"/>
                  </a:ext>
                </a:extLst>
              </a:tr>
              <a:tr h="302367">
                <a:tc>
                  <a:txBody>
                    <a:bodyPr/>
                    <a:lstStyle/>
                    <a:p>
                      <a:pPr marL="163195" marR="0">
                        <a:lnSpc>
                          <a:spcPct val="107000"/>
                        </a:lnSpc>
                        <a:spcBef>
                          <a:spcPts val="0"/>
                        </a:spcBef>
                        <a:spcAft>
                          <a:spcPts val="0"/>
                        </a:spcAft>
                      </a:pPr>
                      <a:r>
                        <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Prior to COVID*Age</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8473341"/>
                  </a:ext>
                </a:extLst>
              </a:tr>
              <a:tr h="302367">
                <a:tc>
                  <a:txBody>
                    <a:bodyPr/>
                    <a:lstStyle/>
                    <a:p>
                      <a:pPr marL="620395" marR="0" lvl="1">
                        <a:lnSpc>
                          <a:spcPct val="107000"/>
                        </a:lnSpc>
                        <a:spcBef>
                          <a:spcPts val="0"/>
                        </a:spcBef>
                        <a:spcAft>
                          <a:spcPts val="0"/>
                        </a:spcAft>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15-19 years</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-1.9</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58509871"/>
                  </a:ext>
                </a:extLst>
              </a:tr>
              <a:tr h="302367">
                <a:tc>
                  <a:txBody>
                    <a:bodyPr/>
                    <a:lstStyle/>
                    <a:p>
                      <a:pPr marL="620395" marR="0" lvl="1">
                        <a:lnSpc>
                          <a:spcPct val="107000"/>
                        </a:lnSpc>
                        <a:spcBef>
                          <a:spcPts val="0"/>
                        </a:spcBef>
                        <a:spcAft>
                          <a:spcPts val="0"/>
                        </a:spcAft>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20-24 years</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-0.2</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0.8</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-1.6</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1.2</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93038991"/>
                  </a:ext>
                </a:extLst>
              </a:tr>
              <a:tr h="302367">
                <a:tc>
                  <a:txBody>
                    <a:bodyPr/>
                    <a:lstStyle/>
                    <a:p>
                      <a:pPr marL="620395" marR="0" lvl="1">
                        <a:lnSpc>
                          <a:spcPct val="107000"/>
                        </a:lnSpc>
                        <a:spcBef>
                          <a:spcPts val="0"/>
                        </a:spcBef>
                        <a:spcAft>
                          <a:spcPts val="0"/>
                        </a:spcAft>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25-29 years</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-0.8</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-2.2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0.7</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2348591"/>
                  </a:ext>
                </a:extLst>
              </a:tr>
              <a:tr h="302367">
                <a:tc>
                  <a:txBody>
                    <a:bodyPr/>
                    <a:lstStyle/>
                    <a:p>
                      <a:pPr marL="620395" marR="0" lvl="1">
                        <a:lnSpc>
                          <a:spcPct val="107000"/>
                        </a:lnSpc>
                        <a:spcBef>
                          <a:spcPts val="0"/>
                        </a:spcBef>
                        <a:spcAft>
                          <a:spcPts val="0"/>
                        </a:spcAft>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30-34 years</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-0.7</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0.4</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-2.3</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0.9</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8904843"/>
                  </a:ext>
                </a:extLst>
              </a:tr>
              <a:tr h="302367">
                <a:tc>
                  <a:txBody>
                    <a:bodyPr/>
                    <a:lstStyle/>
                    <a:p>
                      <a:pPr marL="620395" marR="0" lvl="1">
                        <a:lnSpc>
                          <a:spcPct val="107000"/>
                        </a:lnSpc>
                        <a:spcBef>
                          <a:spcPts val="0"/>
                        </a:spcBef>
                        <a:spcAft>
                          <a:spcPts val="0"/>
                        </a:spcAft>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35-39 years</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0.8</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-1.9</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20963653"/>
                  </a:ext>
                </a:extLst>
              </a:tr>
              <a:tr h="302367">
                <a:tc>
                  <a:txBody>
                    <a:bodyPr/>
                    <a:lstStyle/>
                    <a:p>
                      <a:pPr marL="620395" marR="0" lvl="1">
                        <a:lnSpc>
                          <a:spcPct val="107000"/>
                        </a:lnSpc>
                        <a:spcBef>
                          <a:spcPts val="0"/>
                        </a:spcBef>
                        <a:spcAft>
                          <a:spcPts val="0"/>
                        </a:spcAft>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40+</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gridSpan="4">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Reference</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mpd="sng">
                      <a:noFill/>
                    </a:lnT>
                  </a:tcPr>
                </a:tc>
                <a:tc hMerge="1">
                  <a:txBody>
                    <a:bodyPr/>
                    <a:lstStyle/>
                    <a:p>
                      <a:endParaRPr lang="en-US"/>
                    </a:p>
                  </a:txBody>
                  <a:tcPr>
                    <a:lnL w="12700" cmpd="sng">
                      <a:noFill/>
                    </a:lnL>
                    <a:lnT w="12700" cmpd="sng">
                      <a:noFill/>
                    </a:lnT>
                  </a:tcPr>
                </a:tc>
                <a:tc hMerge="1">
                  <a:txBody>
                    <a:bodyPr/>
                    <a:lstStyle/>
                    <a:p>
                      <a:pPr marL="0" marR="0" algn="ctr">
                        <a:lnSpc>
                          <a:spcPct val="107000"/>
                        </a:lnSpc>
                        <a:spcBef>
                          <a:spcPts val="0"/>
                        </a:spcBef>
                        <a:spcAft>
                          <a:spcPts val="0"/>
                        </a:spcAft>
                        <a:tabLst>
                          <a:tab pos="-125730" algn="dec"/>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6535272"/>
                  </a:ext>
                </a:extLst>
              </a:tr>
              <a:tr h="302367">
                <a:tc>
                  <a:txBody>
                    <a:bodyPr/>
                    <a:lstStyle/>
                    <a:p>
                      <a:pPr marL="119063" marR="0" lvl="1" indent="0" algn="l" defTabSz="914400" rtl="0" eaLnBrk="1" fontAlgn="auto" latinLnBrk="0" hangingPunct="1">
                        <a:lnSpc>
                          <a:spcPct val="107000"/>
                        </a:lnSpc>
                        <a:spcBef>
                          <a:spcPts val="0"/>
                        </a:spcBef>
                        <a:spcAft>
                          <a:spcPts val="0"/>
                        </a:spcAft>
                        <a:buClrTx/>
                        <a:buSzTx/>
                        <a:buFontTx/>
                        <a:buNone/>
                        <a:tabLst/>
                        <a:defRPr/>
                      </a:pPr>
                      <a:r>
                        <a:rPr lang="en-US" sz="24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Prior to COVID*Testing Point</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2421317"/>
                  </a:ext>
                </a:extLst>
              </a:tr>
              <a:tr h="302367">
                <a:tc>
                  <a:txBody>
                    <a:bodyPr/>
                    <a:lstStyle/>
                    <a:p>
                      <a:pPr marL="576263" marR="0" lvl="2" indent="0" algn="l" defTabSz="914400" rtl="0" eaLnBrk="1" fontAlgn="auto" latinLnBrk="0" hangingPunct="1">
                        <a:lnSpc>
                          <a:spcPct val="107000"/>
                        </a:lnSpc>
                        <a:spcBef>
                          <a:spcPts val="0"/>
                        </a:spcBef>
                        <a:spcAft>
                          <a:spcPts val="0"/>
                        </a:spcAft>
                        <a:buClrTx/>
                        <a:buSzTx/>
                        <a:buFontTx/>
                        <a:buNone/>
                        <a:tabLst/>
                        <a:defRPr/>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Laboratory</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-1.2</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0.2</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-3.0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0.7</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33049398"/>
                  </a:ext>
                </a:extLst>
              </a:tr>
              <a:tr h="302367">
                <a:tc>
                  <a:txBody>
                    <a:bodyPr/>
                    <a:lstStyle/>
                    <a:p>
                      <a:pPr marL="576263" marR="0" lvl="2" indent="0" algn="l" defTabSz="914400" rtl="0" eaLnBrk="1" fontAlgn="auto" latinLnBrk="0" hangingPunct="1">
                        <a:lnSpc>
                          <a:spcPct val="107000"/>
                        </a:lnSpc>
                        <a:spcBef>
                          <a:spcPts val="0"/>
                        </a:spcBef>
                        <a:spcAft>
                          <a:spcPts val="0"/>
                        </a:spcAft>
                        <a:buClrTx/>
                        <a:buSzTx/>
                        <a:buFontTx/>
                        <a:buNone/>
                        <a:tabLst/>
                        <a:defRPr/>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VCT</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-1.7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1.2</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37283095"/>
                  </a:ext>
                </a:extLst>
              </a:tr>
              <a:tr h="302367">
                <a:tc>
                  <a:txBody>
                    <a:bodyPr/>
                    <a:lstStyle/>
                    <a:p>
                      <a:pPr marL="576263" marR="0" lvl="2" indent="0" algn="l" defTabSz="914400" rtl="0" eaLnBrk="1" fontAlgn="auto" latinLnBrk="0" hangingPunct="1">
                        <a:lnSpc>
                          <a:spcPct val="107000"/>
                        </a:lnSpc>
                        <a:spcBef>
                          <a:spcPts val="0"/>
                        </a:spcBef>
                        <a:spcAft>
                          <a:spcPts val="0"/>
                        </a:spcAft>
                        <a:buClrTx/>
                        <a:buSzTx/>
                        <a:buFontTx/>
                        <a:buNone/>
                        <a:tabLst/>
                        <a:defRPr/>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OPD</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0.1</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-2.7</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0.1</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11446883"/>
                  </a:ext>
                </a:extLst>
              </a:tr>
              <a:tr h="302367">
                <a:tc>
                  <a:txBody>
                    <a:bodyPr/>
                    <a:lstStyle/>
                    <a:p>
                      <a:pPr marL="576263" marR="0" lvl="2" indent="0" algn="l" defTabSz="914400" rtl="0" eaLnBrk="1" fontAlgn="auto" latinLnBrk="0" hangingPunct="1">
                        <a:lnSpc>
                          <a:spcPct val="107000"/>
                        </a:lnSpc>
                        <a:spcBef>
                          <a:spcPts val="0"/>
                        </a:spcBef>
                        <a:spcAft>
                          <a:spcPts val="0"/>
                        </a:spcAft>
                        <a:buClrTx/>
                        <a:buSzTx/>
                        <a:buFontTx/>
                        <a:buNone/>
                        <a:tabLst/>
                        <a:defRPr/>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RMCH</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-0.5</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0.5</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a:effectLst/>
                          <a:latin typeface="Calibri" panose="020F0502020204030204" pitchFamily="34" charset="0"/>
                          <a:ea typeface="Calibri" panose="020F0502020204030204" pitchFamily="34" charset="0"/>
                          <a:cs typeface="Times New Roman" panose="02020603050405020304" pitchFamily="18" charset="0"/>
                        </a:rPr>
                        <a:t>-2.0</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1.0</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99606332"/>
                  </a:ext>
                </a:extLst>
              </a:tr>
              <a:tr h="302367">
                <a:tc>
                  <a:txBody>
                    <a:bodyPr/>
                    <a:lstStyle/>
                    <a:p>
                      <a:pPr marL="576263" marR="0" lvl="2" indent="0" algn="l" defTabSz="914400" rtl="0" eaLnBrk="1" fontAlgn="auto" latinLnBrk="0" hangingPunct="1">
                        <a:lnSpc>
                          <a:spcPct val="107000"/>
                        </a:lnSpc>
                        <a:spcBef>
                          <a:spcPts val="0"/>
                        </a:spcBef>
                        <a:spcAft>
                          <a:spcPts val="0"/>
                        </a:spcAft>
                        <a:buClrTx/>
                        <a:buSzTx/>
                        <a:buFontTx/>
                        <a:buNone/>
                        <a:tabLst/>
                        <a:defRPr/>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Index</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CC9E5"/>
                    </a:solid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2.2</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0.3</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-1.6</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7000"/>
                        </a:lnSpc>
                        <a:spcBef>
                          <a:spcPts val="0"/>
                        </a:spcBef>
                        <a:spcAft>
                          <a:spcPts val="0"/>
                        </a:spcAft>
                        <a:tabLst>
                          <a:tab pos="-125730" algn="dec"/>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6.1</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8809592"/>
                  </a:ext>
                </a:extLst>
              </a:tr>
              <a:tr h="302367">
                <a:tc>
                  <a:txBody>
                    <a:bodyPr/>
                    <a:lstStyle/>
                    <a:p>
                      <a:pPr marL="576263" marR="0" lvl="2" indent="0" algn="l" defTabSz="914400" rtl="0" eaLnBrk="1" fontAlgn="auto" latinLnBrk="0" hangingPunct="1">
                        <a:lnSpc>
                          <a:spcPct val="107000"/>
                        </a:lnSpc>
                        <a:spcBef>
                          <a:spcPts val="0"/>
                        </a:spcBef>
                        <a:spcAft>
                          <a:spcPts val="0"/>
                        </a:spcAft>
                        <a:buClrTx/>
                        <a:buSzTx/>
                        <a:buFontTx/>
                        <a:buNone/>
                        <a:tabLst/>
                        <a:defRPr/>
                      </a:pPr>
                      <a:r>
                        <a:rPr lang="en-US" sz="2400" b="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Other</a:t>
                      </a:r>
                    </a:p>
                  </a:txBody>
                  <a:tcPr marL="19289" marR="19289" marT="0" marB="0"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CC9E5"/>
                    </a:solidFill>
                  </a:tcPr>
                </a:tc>
                <a:tc gridSpan="4">
                  <a:txBody>
                    <a:bodyPr/>
                    <a:lstStyle/>
                    <a:p>
                      <a:pPr marL="163195" marR="0" algn="ct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Reference</a:t>
                      </a: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lnL w="12700" cmpd="sng">
                      <a:noFill/>
                    </a:lnL>
                    <a:lnT w="12700" cmpd="sng">
                      <a:noFill/>
                    </a:lnT>
                  </a:tcPr>
                </a:tc>
                <a:tc hMerge="1">
                  <a:txBody>
                    <a:bodyPr/>
                    <a:lstStyle/>
                    <a:p>
                      <a:endParaRPr lang="en-US"/>
                    </a:p>
                  </a:txBody>
                  <a:tcPr>
                    <a:lnL w="12700" cmpd="sng">
                      <a:noFill/>
                    </a:lnL>
                    <a:lnT w="12700" cmpd="sng">
                      <a:noFill/>
                    </a:lnT>
                  </a:tcPr>
                </a:tc>
                <a:tc hMerge="1">
                  <a:txBody>
                    <a:bodyPr/>
                    <a:lstStyle/>
                    <a:p>
                      <a:pPr marL="0" marR="0" algn="ctr">
                        <a:lnSpc>
                          <a:spcPct val="107000"/>
                        </a:lnSpc>
                        <a:spcBef>
                          <a:spcPts val="0"/>
                        </a:spcBef>
                        <a:spcAft>
                          <a:spcPts val="0"/>
                        </a:spcAft>
                        <a:tabLst>
                          <a:tab pos="-125730" algn="dec"/>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19289" marR="19289"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7989169"/>
                  </a:ext>
                </a:extLst>
              </a:tr>
            </a:tbl>
          </a:graphicData>
        </a:graphic>
      </p:graphicFrame>
      <p:pic>
        <p:nvPicPr>
          <p:cNvPr id="4" name="Audio 3">
            <a:hlinkClick r:id="" action="ppaction://media"/>
            <a:extLst>
              <a:ext uri="{FF2B5EF4-FFF2-40B4-BE49-F238E27FC236}">
                <a16:creationId xmlns:a16="http://schemas.microsoft.com/office/drawing/2014/main" id="{B9FA3075-DB99-44F7-9F12-A9B2712331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9052213"/>
      </p:ext>
    </p:extLst>
  </p:cSld>
  <p:clrMapOvr>
    <a:masterClrMapping/>
  </p:clrMapOvr>
  <mc:AlternateContent xmlns:mc="http://schemas.openxmlformats.org/markup-compatibility/2006" xmlns:p14="http://schemas.microsoft.com/office/powerpoint/2010/main">
    <mc:Choice Requires="p14">
      <p:transition spd="slow" p14:dur="2000" advTm="13283"/>
    </mc:Choice>
    <mc:Fallback xmlns="">
      <p:transition spd="slow" advTm="1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A0E10-5F7D-491B-85A4-5F0D7FFFB606}"/>
              </a:ext>
            </a:extLst>
          </p:cNvPr>
          <p:cNvSpPr>
            <a:spLocks noGrp="1"/>
          </p:cNvSpPr>
          <p:nvPr>
            <p:ph type="title"/>
          </p:nvPr>
        </p:nvSpPr>
        <p:spPr/>
        <p:txBody>
          <a:bodyPr/>
          <a:lstStyle/>
          <a:p>
            <a:r>
              <a:rPr lang="en-US" b="1" dirty="0">
                <a:solidFill>
                  <a:srgbClr val="532E63"/>
                </a:solidFill>
                <a:latin typeface="+mn-lt"/>
              </a:rPr>
              <a:t>Limitations</a:t>
            </a:r>
          </a:p>
        </p:txBody>
      </p:sp>
      <p:sp>
        <p:nvSpPr>
          <p:cNvPr id="3" name="Content Placeholder 2">
            <a:extLst>
              <a:ext uri="{FF2B5EF4-FFF2-40B4-BE49-F238E27FC236}">
                <a16:creationId xmlns:a16="http://schemas.microsoft.com/office/drawing/2014/main" id="{53C51550-8937-4F92-B1B5-9944869FB2DC}"/>
              </a:ext>
            </a:extLst>
          </p:cNvPr>
          <p:cNvSpPr>
            <a:spLocks noGrp="1"/>
          </p:cNvSpPr>
          <p:nvPr>
            <p:ph idx="1"/>
          </p:nvPr>
        </p:nvSpPr>
        <p:spPr/>
        <p:txBody>
          <a:bodyPr/>
          <a:lstStyle/>
          <a:p>
            <a:pPr>
              <a:buClr>
                <a:srgbClr val="5E9732"/>
              </a:buClr>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Small sub-sample – 19 facilities out of ~around 100 sites reporting at any given point, the most of which was 128</a:t>
            </a:r>
          </a:p>
          <a:p>
            <a:pPr>
              <a:buClr>
                <a:srgbClr val="5E9732"/>
              </a:buClr>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buClr>
                <a:srgbClr val="5E9732"/>
              </a:buClr>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~76% of RTRI Recent cases had confirmatory viral load results</a:t>
            </a:r>
          </a:p>
          <a:p>
            <a:pPr>
              <a:buClr>
                <a:srgbClr val="5E9732"/>
              </a:buClr>
              <a:buFont typeface="Wingdings" panose="05000000000000000000" pitchFamily="2" charset="2"/>
              <a:buChar char="§"/>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buClr>
                <a:srgbClr val="5E9732"/>
              </a:buClr>
              <a:buFont typeface="Wingdings" panose="05000000000000000000" pitchFamily="2" charset="2"/>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Self-reported data of previous HIV testing and diagnosis</a:t>
            </a:r>
          </a:p>
          <a:p>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2A120A5-87FE-4C4A-BE11-D8B2D807FF98}"/>
              </a:ext>
            </a:extLst>
          </p:cNvPr>
          <p:cNvSpPr>
            <a:spLocks noGrp="1"/>
          </p:cNvSpPr>
          <p:nvPr>
            <p:ph type="sldNum" sz="quarter" idx="12"/>
          </p:nvPr>
        </p:nvSpPr>
        <p:spPr/>
        <p:txBody>
          <a:bodyPr/>
          <a:lstStyle/>
          <a:p>
            <a:fld id="{069BA9BD-E4D3-440A-B75D-0A1E18711D0D}" type="slidenum">
              <a:rPr lang="en-US" smtClean="0"/>
              <a:t>17</a:t>
            </a:fld>
            <a:endParaRPr lang="en-US"/>
          </a:p>
        </p:txBody>
      </p:sp>
      <p:pic>
        <p:nvPicPr>
          <p:cNvPr id="7" name="Audio 6">
            <a:hlinkClick r:id="" action="ppaction://media"/>
            <a:extLst>
              <a:ext uri="{FF2B5EF4-FFF2-40B4-BE49-F238E27FC236}">
                <a16:creationId xmlns:a16="http://schemas.microsoft.com/office/drawing/2014/main" id="{AF47B158-4113-4E18-AD71-6AFC8970DF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81270288"/>
      </p:ext>
    </p:extLst>
  </p:cSld>
  <p:clrMapOvr>
    <a:masterClrMapping/>
  </p:clrMapOvr>
  <mc:AlternateContent xmlns:mc="http://schemas.openxmlformats.org/markup-compatibility/2006" xmlns:p14="http://schemas.microsoft.com/office/powerpoint/2010/main">
    <mc:Choice Requires="p14">
      <p:transition spd="slow" p14:dur="2000" advTm="33098"/>
    </mc:Choice>
    <mc:Fallback xmlns="">
      <p:transition spd="slow" advTm="3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Conclusion &amp; Next Steps</a:t>
            </a:r>
          </a:p>
        </p:txBody>
      </p:sp>
      <p:sp>
        <p:nvSpPr>
          <p:cNvPr id="5" name="Text Placeholder 4">
            <a:extLst>
              <a:ext uri="{FF2B5EF4-FFF2-40B4-BE49-F238E27FC236}">
                <a16:creationId xmlns:a16="http://schemas.microsoft.com/office/drawing/2014/main" id="{75C41814-BA80-4157-A5C2-6737F3C52645}"/>
              </a:ext>
            </a:extLst>
          </p:cNvPr>
          <p:cNvSpPr>
            <a:spLocks noGrp="1"/>
          </p:cNvSpPr>
          <p:nvPr>
            <p:ph type="body" idx="1"/>
          </p:nvPr>
        </p:nvSpPr>
        <p:spPr/>
        <p:txBody>
          <a:bodyPr/>
          <a:lstStyle/>
          <a:p>
            <a:endParaRPr lang="en-US"/>
          </a:p>
        </p:txBody>
      </p:sp>
      <p:pic>
        <p:nvPicPr>
          <p:cNvPr id="4" name="Audio 3">
            <a:hlinkClick r:id="" action="ppaction://media"/>
            <a:extLst>
              <a:ext uri="{FF2B5EF4-FFF2-40B4-BE49-F238E27FC236}">
                <a16:creationId xmlns:a16="http://schemas.microsoft.com/office/drawing/2014/main" id="{4F78462C-441E-48B1-814B-7BC78FBCE9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64406506"/>
      </p:ext>
    </p:extLst>
  </p:cSld>
  <p:clrMapOvr>
    <a:masterClrMapping/>
  </p:clrMapOvr>
  <mc:AlternateContent xmlns:mc="http://schemas.openxmlformats.org/markup-compatibility/2006" xmlns:p14="http://schemas.microsoft.com/office/powerpoint/2010/main">
    <mc:Choice Requires="p14">
      <p:transition spd="slow" p14:dur="2000" advTm="1633"/>
    </mc:Choice>
    <mc:Fallback xmlns="">
      <p:transition spd="slow" advTm="1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838200" y="365125"/>
            <a:ext cx="10515600" cy="1110749"/>
          </a:xfrm>
        </p:spPr>
        <p:txBody>
          <a:bodyPr/>
          <a:lstStyle/>
          <a:p>
            <a:r>
              <a:rPr lang="en-US" b="1" dirty="0">
                <a:solidFill>
                  <a:srgbClr val="532E63"/>
                </a:solidFill>
                <a:latin typeface="+mn-lt"/>
              </a:rPr>
              <a:t>Conclusion</a:t>
            </a:r>
          </a:p>
        </p:txBody>
      </p:sp>
      <p:sp>
        <p:nvSpPr>
          <p:cNvPr id="5" name="Content Placeholder 4">
            <a:extLst>
              <a:ext uri="{FF2B5EF4-FFF2-40B4-BE49-F238E27FC236}">
                <a16:creationId xmlns:a16="http://schemas.microsoft.com/office/drawing/2014/main" id="{010F8508-94D2-4EFE-B767-3074F948BD8D}"/>
              </a:ext>
            </a:extLst>
          </p:cNvPr>
          <p:cNvSpPr>
            <a:spLocks noGrp="1"/>
          </p:cNvSpPr>
          <p:nvPr>
            <p:ph idx="1"/>
          </p:nvPr>
        </p:nvSpPr>
        <p:spPr>
          <a:xfrm>
            <a:off x="838200" y="1475874"/>
            <a:ext cx="10896600" cy="5181601"/>
          </a:xfrm>
        </p:spPr>
        <p:txBody>
          <a:bodyPr>
            <a:normAutofit lnSpcReduction="10000"/>
          </a:bodyPr>
          <a:lstStyle/>
          <a:p>
            <a:pPr>
              <a:buClr>
                <a:srgbClr val="5E9732"/>
              </a:buClr>
              <a:buFont typeface="Wingdings" panose="05000000000000000000" pitchFamily="2" charset="2"/>
              <a:buChar char="§"/>
            </a:pPr>
            <a:r>
              <a:rPr lang="en-US" b="0" dirty="0">
                <a:solidFill>
                  <a:schemeClr val="tx1"/>
                </a:solidFill>
              </a:rPr>
              <a:t>Recent infections were twice as likely to be detected prior to COVID-19 than during.</a:t>
            </a:r>
          </a:p>
          <a:p>
            <a:pPr>
              <a:buClr>
                <a:srgbClr val="5E9732"/>
              </a:buClr>
              <a:buFont typeface="Wingdings" panose="05000000000000000000" pitchFamily="2" charset="2"/>
              <a:buChar char="§"/>
            </a:pPr>
            <a:endParaRPr lang="en-US" b="0" dirty="0">
              <a:solidFill>
                <a:schemeClr val="tx1"/>
              </a:solidFill>
            </a:endParaRPr>
          </a:p>
          <a:p>
            <a:pPr>
              <a:buClr>
                <a:srgbClr val="5E9732"/>
              </a:buClr>
              <a:buFont typeface="Wingdings" panose="05000000000000000000" pitchFamily="2" charset="2"/>
              <a:buChar char="§"/>
            </a:pPr>
            <a:r>
              <a:rPr lang="en-US" b="0" dirty="0">
                <a:solidFill>
                  <a:schemeClr val="tx1"/>
                </a:solidFill>
              </a:rPr>
              <a:t>Results </a:t>
            </a:r>
            <a:r>
              <a:rPr lang="en-US" dirty="0"/>
              <a:t>suggest a </a:t>
            </a:r>
            <a:r>
              <a:rPr lang="en-US" u="sng" dirty="0"/>
              <a:t>possible </a:t>
            </a:r>
            <a:r>
              <a:rPr lang="en-US" b="0" u="sng" dirty="0">
                <a:solidFill>
                  <a:schemeClr val="tx1"/>
                </a:solidFill>
              </a:rPr>
              <a:t>shift</a:t>
            </a:r>
            <a:r>
              <a:rPr lang="en-US" b="0" dirty="0">
                <a:solidFill>
                  <a:schemeClr val="tx1"/>
                </a:solidFill>
              </a:rPr>
              <a:t> in access to testing, that did not affect one group significantly more than another. This </a:t>
            </a:r>
            <a:r>
              <a:rPr lang="en-US" b="0" u="sng" dirty="0">
                <a:solidFill>
                  <a:schemeClr val="tx1"/>
                </a:solidFill>
              </a:rPr>
              <a:t>may be</a:t>
            </a:r>
            <a:r>
              <a:rPr lang="en-US" b="0" dirty="0">
                <a:solidFill>
                  <a:schemeClr val="tx1"/>
                </a:solidFill>
              </a:rPr>
              <a:t> related to COVID-19 mitigation efforts resulting in less access to HIV testing services and client mobility.</a:t>
            </a:r>
          </a:p>
          <a:p>
            <a:pPr>
              <a:buClr>
                <a:srgbClr val="5E9732"/>
              </a:buClr>
              <a:buFont typeface="Wingdings" panose="05000000000000000000" pitchFamily="2" charset="2"/>
              <a:buChar char="§"/>
            </a:pPr>
            <a:endParaRPr lang="en-US" b="0" dirty="0">
              <a:solidFill>
                <a:schemeClr val="tx1"/>
              </a:solidFill>
            </a:endParaRPr>
          </a:p>
          <a:p>
            <a:pPr>
              <a:buClr>
                <a:srgbClr val="5E9732"/>
              </a:buClr>
              <a:buFont typeface="Wingdings" panose="05000000000000000000" pitchFamily="2" charset="2"/>
              <a:buChar char="§"/>
            </a:pPr>
            <a:r>
              <a:rPr lang="en-US" dirty="0"/>
              <a:t>Further planned analysis:</a:t>
            </a:r>
          </a:p>
          <a:p>
            <a:pPr lvl="1">
              <a:buClr>
                <a:srgbClr val="5E9732"/>
              </a:buClr>
              <a:buFont typeface="Wingdings" panose="05000000000000000000" pitchFamily="2" charset="2"/>
              <a:buChar char="§"/>
            </a:pPr>
            <a:r>
              <a:rPr lang="en-US" sz="2800" dirty="0"/>
              <a:t>A</a:t>
            </a:r>
            <a:r>
              <a:rPr lang="en-US" sz="2800" b="0" dirty="0">
                <a:solidFill>
                  <a:schemeClr val="tx1"/>
                </a:solidFill>
              </a:rPr>
              <a:t>ll sites during both time periods (Manuscript </a:t>
            </a:r>
            <a:r>
              <a:rPr lang="en-US" sz="2800" b="0" i="1" dirty="0">
                <a:solidFill>
                  <a:schemeClr val="tx1"/>
                </a:solidFill>
              </a:rPr>
              <a:t>in process</a:t>
            </a:r>
            <a:r>
              <a:rPr lang="en-US" sz="2800" b="0" dirty="0">
                <a:solidFill>
                  <a:schemeClr val="tx1"/>
                </a:solidFill>
              </a:rPr>
              <a:t>)</a:t>
            </a:r>
          </a:p>
          <a:p>
            <a:pPr lvl="1">
              <a:buClr>
                <a:srgbClr val="5E9732"/>
              </a:buClr>
              <a:buFont typeface="Wingdings" panose="05000000000000000000" pitchFamily="2" charset="2"/>
              <a:buChar char="§"/>
            </a:pPr>
            <a:r>
              <a:rPr lang="en-US" sz="2800" dirty="0"/>
              <a:t>GIS Hotspot Analysis to determine geographical  areas with higher rates of infection </a:t>
            </a:r>
          </a:p>
          <a:p>
            <a:pPr lvl="1">
              <a:buClr>
                <a:srgbClr val="5E9732"/>
              </a:buClr>
              <a:buFont typeface="Wingdings" panose="05000000000000000000" pitchFamily="2" charset="2"/>
              <a:buChar char="§"/>
            </a:pPr>
            <a:endParaRPr lang="en-US" sz="1200" b="0" dirty="0">
              <a:solidFill>
                <a:schemeClr val="tx1"/>
              </a:solidFill>
            </a:endParaRPr>
          </a:p>
        </p:txBody>
      </p:sp>
      <p:pic>
        <p:nvPicPr>
          <p:cNvPr id="4" name="Audio 3">
            <a:hlinkClick r:id="" action="ppaction://media"/>
            <a:extLst>
              <a:ext uri="{FF2B5EF4-FFF2-40B4-BE49-F238E27FC236}">
                <a16:creationId xmlns:a16="http://schemas.microsoft.com/office/drawing/2014/main" id="{810B6F4E-CADC-4F46-AA6A-B29623CE43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929045719"/>
      </p:ext>
    </p:extLst>
  </p:cSld>
  <p:clrMapOvr>
    <a:masterClrMapping/>
  </p:clrMapOvr>
  <mc:AlternateContent xmlns:mc="http://schemas.openxmlformats.org/markup-compatibility/2006" xmlns:p14="http://schemas.microsoft.com/office/powerpoint/2010/main">
    <mc:Choice Requires="p14">
      <p:transition spd="slow" p14:dur="2000" advTm="47390"/>
    </mc:Choice>
    <mc:Fallback xmlns="">
      <p:transition spd="slow" advTm="47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Background</a:t>
            </a:r>
          </a:p>
        </p:txBody>
      </p:sp>
      <p:sp>
        <p:nvSpPr>
          <p:cNvPr id="5" name="Text Placeholder 4">
            <a:extLst>
              <a:ext uri="{FF2B5EF4-FFF2-40B4-BE49-F238E27FC236}">
                <a16:creationId xmlns:a16="http://schemas.microsoft.com/office/drawing/2014/main" id="{75C41814-BA80-4157-A5C2-6737F3C52645}"/>
              </a:ext>
            </a:extLst>
          </p:cNvPr>
          <p:cNvSpPr>
            <a:spLocks noGrp="1"/>
          </p:cNvSpPr>
          <p:nvPr>
            <p:ph type="body"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6DF8857D-1F9F-4F17-A145-08B330054F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7749256"/>
      </p:ext>
    </p:extLst>
  </p:cSld>
  <p:clrMapOvr>
    <a:masterClrMapping/>
  </p:clrMapOvr>
  <mc:AlternateContent xmlns:mc="http://schemas.openxmlformats.org/markup-compatibility/2006" xmlns:p14="http://schemas.microsoft.com/office/powerpoint/2010/main">
    <mc:Choice Requires="p14">
      <p:transition spd="slow" p14:dur="2000" advTm="6952"/>
    </mc:Choice>
    <mc:Fallback xmlns="">
      <p:transition spd="slow" advTm="6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2744F-BB06-443C-99F0-73C6F5BF1DF7}"/>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C93FED9F-6DA8-4D69-9976-286D68BB7B18}"/>
              </a:ext>
            </a:extLst>
          </p:cNvPr>
          <p:cNvSpPr>
            <a:spLocks noGrp="1"/>
          </p:cNvSpPr>
          <p:nvPr>
            <p:ph sz="half" idx="2"/>
          </p:nvPr>
        </p:nvSpPr>
        <p:spPr>
          <a:xfrm>
            <a:off x="836612" y="1475872"/>
            <a:ext cx="10637979" cy="4060485"/>
          </a:xfrm>
        </p:spPr>
        <p:txBody>
          <a:bodyPr>
            <a:normAutofit fontScale="92500" lnSpcReduction="10000"/>
          </a:bodyPr>
          <a:lstStyle/>
          <a:p>
            <a:pPr marL="404813" indent="-404813">
              <a:buClr>
                <a:schemeClr val="accent6"/>
              </a:buClr>
              <a:buFont typeface="Wingdings" panose="05000000000000000000" pitchFamily="2" charset="2"/>
              <a:buChar char="§"/>
            </a:pPr>
            <a:r>
              <a:rPr lang="en-US" sz="2800" b="0" dirty="0">
                <a:solidFill>
                  <a:schemeClr val="tx1"/>
                </a:solidFill>
              </a:rPr>
              <a:t>Ministry of Health, Government of the Kingdom of Eswatini</a:t>
            </a:r>
          </a:p>
          <a:p>
            <a:pPr marL="404813" indent="-404813">
              <a:buClr>
                <a:schemeClr val="accent6"/>
              </a:buClr>
              <a:buFont typeface="Wingdings" panose="05000000000000000000" pitchFamily="2" charset="2"/>
              <a:buChar char="§"/>
            </a:pPr>
            <a:r>
              <a:rPr lang="en-US" sz="2800" b="0" dirty="0">
                <a:solidFill>
                  <a:schemeClr val="tx1"/>
                </a:solidFill>
              </a:rPr>
              <a:t>PEPFAR</a:t>
            </a:r>
          </a:p>
          <a:p>
            <a:pPr marL="404813" indent="-404813">
              <a:buClr>
                <a:schemeClr val="accent6"/>
              </a:buClr>
              <a:buFont typeface="Wingdings" panose="05000000000000000000" pitchFamily="2" charset="2"/>
              <a:buChar char="§"/>
            </a:pPr>
            <a:r>
              <a:rPr lang="en-US" sz="2800" b="0" dirty="0">
                <a:solidFill>
                  <a:schemeClr val="tx1"/>
                </a:solidFill>
              </a:rPr>
              <a:t>U.S. Centers for Disease Control and Prevention (CDC), Kingdom of Eswatini</a:t>
            </a:r>
          </a:p>
          <a:p>
            <a:pPr marL="404813" indent="-404813">
              <a:buClr>
                <a:schemeClr val="accent6"/>
              </a:buClr>
              <a:buFont typeface="Wingdings" panose="05000000000000000000" pitchFamily="2" charset="2"/>
              <a:buChar char="§"/>
            </a:pPr>
            <a:r>
              <a:rPr lang="en-US" sz="2800" b="0" dirty="0">
                <a:solidFill>
                  <a:schemeClr val="tx1"/>
                </a:solidFill>
              </a:rPr>
              <a:t>U.S. Centers for Disease Control and Prevention (CDC) Headquarters, Atlanta, Georgia, USA</a:t>
            </a:r>
          </a:p>
          <a:p>
            <a:pPr marL="404813" indent="-404813">
              <a:buClr>
                <a:schemeClr val="accent6"/>
              </a:buClr>
              <a:buFont typeface="Wingdings" panose="05000000000000000000" pitchFamily="2" charset="2"/>
              <a:buChar char="§"/>
            </a:pPr>
            <a:r>
              <a:rPr lang="en-US" sz="2800" b="0" dirty="0">
                <a:solidFill>
                  <a:schemeClr val="tx1"/>
                </a:solidFill>
              </a:rPr>
              <a:t>ICAP - Kingdom of Eswatini</a:t>
            </a:r>
          </a:p>
          <a:p>
            <a:pPr marL="404813" indent="-404813">
              <a:buClr>
                <a:schemeClr val="accent6"/>
              </a:buClr>
              <a:buFont typeface="Wingdings" panose="05000000000000000000" pitchFamily="2" charset="2"/>
              <a:buChar char="§"/>
            </a:pPr>
            <a:r>
              <a:rPr lang="en-US" sz="2800" b="0" dirty="0">
                <a:solidFill>
                  <a:schemeClr val="tx1"/>
                </a:solidFill>
              </a:rPr>
              <a:t>ICAP Headquarters - Columbia University, New York, USA</a:t>
            </a:r>
          </a:p>
          <a:p>
            <a:pPr marL="404813" indent="-404813">
              <a:buClr>
                <a:schemeClr val="accent6"/>
              </a:buClr>
              <a:buFont typeface="Wingdings" panose="05000000000000000000" pitchFamily="2" charset="2"/>
              <a:buChar char="§"/>
            </a:pPr>
            <a:r>
              <a:rPr lang="en-US" sz="2800" b="0" dirty="0">
                <a:solidFill>
                  <a:schemeClr val="tx1"/>
                </a:solidFill>
              </a:rPr>
              <a:t>USAID</a:t>
            </a:r>
          </a:p>
        </p:txBody>
      </p:sp>
      <p:pic>
        <p:nvPicPr>
          <p:cNvPr id="4" name="Picture 3">
            <a:extLst>
              <a:ext uri="{FF2B5EF4-FFF2-40B4-BE49-F238E27FC236}">
                <a16:creationId xmlns:a16="http://schemas.microsoft.com/office/drawing/2014/main" id="{70CB0E3C-DC4B-49AD-83E7-1F7868A45363}"/>
              </a:ext>
            </a:extLst>
          </p:cNvPr>
          <p:cNvPicPr>
            <a:picLocks noChangeAspect="1"/>
          </p:cNvPicPr>
          <p:nvPr/>
        </p:nvPicPr>
        <p:blipFill>
          <a:blip r:embed="rId5"/>
          <a:stretch>
            <a:fillRect/>
          </a:stretch>
        </p:blipFill>
        <p:spPr>
          <a:xfrm>
            <a:off x="5230837" y="5491563"/>
            <a:ext cx="1779094" cy="1120961"/>
          </a:xfrm>
          <a:prstGeom prst="rect">
            <a:avLst/>
          </a:prstGeom>
        </p:spPr>
      </p:pic>
      <p:pic>
        <p:nvPicPr>
          <p:cNvPr id="5" name="Picture 2" descr="PEPFAR-Swaziland-2013 - Eswatini National AIDS Programme">
            <a:extLst>
              <a:ext uri="{FF2B5EF4-FFF2-40B4-BE49-F238E27FC236}">
                <a16:creationId xmlns:a16="http://schemas.microsoft.com/office/drawing/2014/main" id="{FD5D9F67-E68B-4E25-8785-2E86C932996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32691"/>
          <a:stretch/>
        </p:blipFill>
        <p:spPr bwMode="auto">
          <a:xfrm>
            <a:off x="1787256" y="5536358"/>
            <a:ext cx="1886389" cy="11209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CAP">
            <a:extLst>
              <a:ext uri="{FF2B5EF4-FFF2-40B4-BE49-F238E27FC236}">
                <a16:creationId xmlns:a16="http://schemas.microsoft.com/office/drawing/2014/main" id="{EDE5078B-EB95-4165-82E3-F6DD143D000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67123" y="5470021"/>
            <a:ext cx="1970992" cy="1142503"/>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a:extLst>
              <a:ext uri="{FF2B5EF4-FFF2-40B4-BE49-F238E27FC236}">
                <a16:creationId xmlns:a16="http://schemas.microsoft.com/office/drawing/2014/main" id="{C1951565-C6F8-4F12-8749-30024CE75F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6880136"/>
      </p:ext>
    </p:extLst>
  </p:cSld>
  <p:clrMapOvr>
    <a:masterClrMapping/>
  </p:clrMapOvr>
  <mc:AlternateContent xmlns:mc="http://schemas.openxmlformats.org/markup-compatibility/2006" xmlns:p14="http://schemas.microsoft.com/office/powerpoint/2010/main">
    <mc:Choice Requires="p14">
      <p:transition spd="slow" p14:dur="2000" advTm="11964"/>
    </mc:Choice>
    <mc:Fallback xmlns="">
      <p:transition spd="slow" advTm="119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s of the U.S. Department of Health and Human Services and Centers for Disease Control and Prevention" title="LOGOS">
            <a:extLst>
              <a:ext uri="{FF2B5EF4-FFF2-40B4-BE49-F238E27FC236}">
                <a16:creationId xmlns:a16="http://schemas.microsoft.com/office/drawing/2014/main" id="{19451552-0A23-429F-9BAF-00370D6B60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63134" y="5816060"/>
            <a:ext cx="1529849" cy="877060"/>
          </a:xfrm>
          <a:prstGeom prst="rect">
            <a:avLst/>
          </a:prstGeom>
        </p:spPr>
      </p:pic>
    </p:spTree>
    <p:extLst>
      <p:ext uri="{BB962C8B-B14F-4D97-AF65-F5344CB8AC3E}">
        <p14:creationId xmlns:p14="http://schemas.microsoft.com/office/powerpoint/2010/main" val="3596032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5407BC-7AC3-4595-8222-4A2058126309}"/>
              </a:ext>
            </a:extLst>
          </p:cNvPr>
          <p:cNvPicPr>
            <a:picLocks noChangeAspect="1"/>
          </p:cNvPicPr>
          <p:nvPr/>
        </p:nvPicPr>
        <p:blipFill>
          <a:blip r:embed="rId5"/>
          <a:stretch>
            <a:fillRect/>
          </a:stretch>
        </p:blipFill>
        <p:spPr>
          <a:xfrm>
            <a:off x="6380588" y="1257667"/>
            <a:ext cx="5186899" cy="2731180"/>
          </a:xfrm>
          <a:prstGeom prst="rect">
            <a:avLst/>
          </a:prstGeom>
          <a:ln>
            <a:solidFill>
              <a:srgbClr val="532E63"/>
            </a:solidFill>
          </a:ln>
        </p:spPr>
      </p:pic>
      <p:sp>
        <p:nvSpPr>
          <p:cNvPr id="3" name="Title 2">
            <a:extLst>
              <a:ext uri="{FF2B5EF4-FFF2-40B4-BE49-F238E27FC236}">
                <a16:creationId xmlns:a16="http://schemas.microsoft.com/office/drawing/2014/main" id="{B3F0B0C4-16B7-4940-8A9E-3083F037D4ED}"/>
              </a:ext>
            </a:extLst>
          </p:cNvPr>
          <p:cNvSpPr>
            <a:spLocks noGrp="1"/>
          </p:cNvSpPr>
          <p:nvPr>
            <p:ph type="title"/>
          </p:nvPr>
        </p:nvSpPr>
        <p:spPr>
          <a:xfrm>
            <a:off x="838200" y="365125"/>
            <a:ext cx="10515600" cy="904117"/>
          </a:xfrm>
        </p:spPr>
        <p:txBody>
          <a:bodyPr/>
          <a:lstStyle/>
          <a:p>
            <a:r>
              <a:rPr lang="en-US" b="1" dirty="0">
                <a:solidFill>
                  <a:srgbClr val="532E63"/>
                </a:solidFill>
                <a:latin typeface="+mn-lt"/>
              </a:rPr>
              <a:t>HIV in the Kingdom of Eswatini</a:t>
            </a:r>
          </a:p>
        </p:txBody>
      </p:sp>
      <p:sp>
        <p:nvSpPr>
          <p:cNvPr id="4" name="Content Placeholder 3">
            <a:extLst>
              <a:ext uri="{FF2B5EF4-FFF2-40B4-BE49-F238E27FC236}">
                <a16:creationId xmlns:a16="http://schemas.microsoft.com/office/drawing/2014/main" id="{5F9F3914-0922-4FD7-8796-7A814C2699FB}"/>
              </a:ext>
            </a:extLst>
          </p:cNvPr>
          <p:cNvSpPr>
            <a:spLocks noGrp="1"/>
          </p:cNvSpPr>
          <p:nvPr>
            <p:ph idx="1"/>
          </p:nvPr>
        </p:nvSpPr>
        <p:spPr>
          <a:xfrm>
            <a:off x="734076" y="1408143"/>
            <a:ext cx="11072370" cy="5223632"/>
          </a:xfrm>
        </p:spPr>
        <p:txBody>
          <a:bodyPr>
            <a:normAutofit fontScale="92500" lnSpcReduction="10000"/>
          </a:bodyPr>
          <a:lstStyle/>
          <a:p>
            <a:pPr>
              <a:lnSpc>
                <a:spcPct val="110000"/>
              </a:lnSpc>
              <a:spcBef>
                <a:spcPts val="0"/>
              </a:spcBef>
              <a:buClr>
                <a:schemeClr val="accent6"/>
              </a:buClr>
              <a:buFont typeface="Wingdings" panose="05000000000000000000" pitchFamily="2" charset="2"/>
              <a:buChar char="§"/>
            </a:pPr>
            <a:r>
              <a:rPr lang="en-US" sz="2400" dirty="0"/>
              <a:t>1.1-million-person population with a HIV </a:t>
            </a:r>
          </a:p>
          <a:p>
            <a:pPr marL="0" indent="0">
              <a:lnSpc>
                <a:spcPct val="110000"/>
              </a:lnSpc>
              <a:spcBef>
                <a:spcPts val="0"/>
              </a:spcBef>
              <a:buClr>
                <a:schemeClr val="accent6"/>
              </a:buClr>
              <a:buNone/>
            </a:pPr>
            <a:r>
              <a:rPr lang="en-US" sz="2400" dirty="0"/>
              <a:t>prevalence of ~27%</a:t>
            </a:r>
          </a:p>
          <a:p>
            <a:pPr marL="0" indent="0">
              <a:lnSpc>
                <a:spcPct val="110000"/>
              </a:lnSpc>
              <a:spcBef>
                <a:spcPts val="0"/>
              </a:spcBef>
              <a:buClr>
                <a:schemeClr val="accent6"/>
              </a:buClr>
              <a:buNone/>
            </a:pPr>
            <a:endParaRPr lang="en-US" sz="2400" dirty="0"/>
          </a:p>
          <a:p>
            <a:pPr>
              <a:lnSpc>
                <a:spcPct val="100000"/>
              </a:lnSpc>
              <a:spcBef>
                <a:spcPts val="0"/>
              </a:spcBef>
              <a:buClr>
                <a:schemeClr val="accent6"/>
              </a:buClr>
              <a:buFont typeface="Wingdings" panose="05000000000000000000" pitchFamily="2" charset="2"/>
              <a:buChar char="§"/>
            </a:pPr>
            <a:r>
              <a:rPr lang="en-US" sz="2400" dirty="0"/>
              <a:t>Eswatini is one of few countries to show </a:t>
            </a:r>
          </a:p>
          <a:p>
            <a:pPr marL="0" indent="0">
              <a:lnSpc>
                <a:spcPct val="100000"/>
              </a:lnSpc>
              <a:spcBef>
                <a:spcPts val="0"/>
              </a:spcBef>
              <a:buClr>
                <a:schemeClr val="accent6"/>
              </a:buClr>
              <a:buNone/>
            </a:pPr>
            <a:r>
              <a:rPr lang="en-US" sz="2400" dirty="0"/>
              <a:t>a decrease in adult (18-49yrs) HIV incidence: </a:t>
            </a:r>
          </a:p>
          <a:p>
            <a:pPr marL="0" indent="0">
              <a:lnSpc>
                <a:spcPct val="110000"/>
              </a:lnSpc>
              <a:spcBef>
                <a:spcPts val="0"/>
              </a:spcBef>
              <a:buClr>
                <a:schemeClr val="accent6"/>
              </a:buClr>
              <a:buNone/>
            </a:pPr>
            <a:r>
              <a:rPr lang="en-US" sz="2400" dirty="0"/>
              <a:t>			</a:t>
            </a:r>
            <a:endParaRPr lang="en-US" sz="2400" b="0" dirty="0">
              <a:solidFill>
                <a:schemeClr val="tx1"/>
              </a:solidFill>
              <a:effectLst/>
            </a:endParaRPr>
          </a:p>
          <a:p>
            <a:pPr marL="0" indent="0">
              <a:lnSpc>
                <a:spcPct val="110000"/>
              </a:lnSpc>
              <a:spcBef>
                <a:spcPts val="0"/>
              </a:spcBef>
              <a:buClr>
                <a:schemeClr val="accent6"/>
              </a:buClr>
              <a:buNone/>
            </a:pPr>
            <a:endParaRPr lang="en-US" sz="2400" b="1" dirty="0"/>
          </a:p>
          <a:p>
            <a:pPr marL="0" indent="0">
              <a:lnSpc>
                <a:spcPct val="110000"/>
              </a:lnSpc>
              <a:spcBef>
                <a:spcPts val="0"/>
              </a:spcBef>
              <a:buClr>
                <a:schemeClr val="accent6"/>
              </a:buClr>
              <a:buNone/>
            </a:pPr>
            <a:endParaRPr lang="en-US" sz="2400" b="1" dirty="0"/>
          </a:p>
          <a:p>
            <a:pPr>
              <a:lnSpc>
                <a:spcPct val="110000"/>
              </a:lnSpc>
              <a:spcBef>
                <a:spcPts val="0"/>
              </a:spcBef>
              <a:buClr>
                <a:schemeClr val="accent6"/>
              </a:buClr>
              <a:buFont typeface="Wingdings" panose="05000000000000000000" pitchFamily="2" charset="2"/>
              <a:buChar char="§"/>
            </a:pPr>
            <a:r>
              <a:rPr lang="en-US" sz="2400" dirty="0"/>
              <a:t>UNAIDS estimates Eswatini achieved the ’95-95-95’ global HIV targets in 2020</a:t>
            </a:r>
          </a:p>
          <a:p>
            <a:pPr>
              <a:lnSpc>
                <a:spcPct val="110000"/>
              </a:lnSpc>
              <a:spcBef>
                <a:spcPts val="0"/>
              </a:spcBef>
              <a:buClr>
                <a:schemeClr val="accent6"/>
              </a:buClr>
              <a:buFont typeface="Wingdings" panose="05000000000000000000" pitchFamily="2" charset="2"/>
              <a:buChar char="§"/>
            </a:pPr>
            <a:endParaRPr lang="en-US" sz="2400" dirty="0">
              <a:solidFill>
                <a:schemeClr val="tx1"/>
              </a:solidFill>
              <a:effectLst/>
            </a:endParaRPr>
          </a:p>
          <a:p>
            <a:pPr>
              <a:lnSpc>
                <a:spcPct val="110000"/>
              </a:lnSpc>
              <a:spcBef>
                <a:spcPts val="0"/>
              </a:spcBef>
              <a:buClr>
                <a:schemeClr val="accent6"/>
              </a:buClr>
              <a:buFont typeface="Wingdings" panose="05000000000000000000" pitchFamily="2" charset="2"/>
              <a:buChar char="§"/>
            </a:pPr>
            <a:r>
              <a:rPr lang="en-US" sz="2400" b="1" dirty="0">
                <a:solidFill>
                  <a:schemeClr val="tx1"/>
                </a:solidFill>
                <a:effectLst/>
              </a:rPr>
              <a:t>Eswatini HIV Recent Infection (Recency) Surveillance (EHRIS) </a:t>
            </a:r>
            <a:r>
              <a:rPr lang="en-US" sz="2400" b="0" dirty="0">
                <a:solidFill>
                  <a:schemeClr val="tx1"/>
                </a:solidFill>
                <a:effectLst/>
              </a:rPr>
              <a:t>aims to:</a:t>
            </a:r>
          </a:p>
          <a:p>
            <a:pPr lvl="1">
              <a:lnSpc>
                <a:spcPct val="110000"/>
              </a:lnSpc>
              <a:spcBef>
                <a:spcPts val="0"/>
              </a:spcBef>
              <a:buClr>
                <a:schemeClr val="accent6"/>
              </a:buClr>
              <a:buFont typeface="Wingdings" panose="05000000000000000000" pitchFamily="2" charset="2"/>
              <a:buChar char="§"/>
            </a:pPr>
            <a:r>
              <a:rPr lang="en-US" dirty="0">
                <a:effectLst/>
              </a:rPr>
              <a:t>Describe where and among whom </a:t>
            </a:r>
            <a:r>
              <a:rPr lang="en-US" u="sng" dirty="0">
                <a:effectLst/>
              </a:rPr>
              <a:t>new/recent</a:t>
            </a:r>
            <a:r>
              <a:rPr lang="en-US" dirty="0">
                <a:effectLst/>
              </a:rPr>
              <a:t> (w/in previous 12 months) HIV infections occur</a:t>
            </a:r>
          </a:p>
          <a:p>
            <a:pPr lvl="1">
              <a:lnSpc>
                <a:spcPct val="110000"/>
              </a:lnSpc>
              <a:spcBef>
                <a:spcPts val="0"/>
              </a:spcBef>
              <a:buClr>
                <a:schemeClr val="accent6"/>
              </a:buClr>
              <a:buFont typeface="Wingdings" panose="05000000000000000000" pitchFamily="2" charset="2"/>
              <a:buChar char="§"/>
            </a:pPr>
            <a:r>
              <a:rPr lang="en-US" dirty="0">
                <a:effectLst/>
              </a:rPr>
              <a:t>Understand factors driving ongoing HIV transmission</a:t>
            </a:r>
          </a:p>
          <a:p>
            <a:pPr lvl="1">
              <a:lnSpc>
                <a:spcPct val="110000"/>
              </a:lnSpc>
              <a:spcBef>
                <a:spcPts val="0"/>
              </a:spcBef>
              <a:buClr>
                <a:schemeClr val="accent6"/>
              </a:buClr>
              <a:buFont typeface="Wingdings" panose="05000000000000000000" pitchFamily="2" charset="2"/>
              <a:buChar char="§"/>
            </a:pPr>
            <a:r>
              <a:rPr lang="en-US" dirty="0">
                <a:effectLst/>
              </a:rPr>
              <a:t>Tailor response in specific regions </a:t>
            </a:r>
            <a:r>
              <a:rPr lang="en-US" dirty="0"/>
              <a:t>and/</a:t>
            </a:r>
            <a:r>
              <a:rPr lang="en-US" dirty="0">
                <a:effectLst/>
              </a:rPr>
              <a:t>or among subpopulations</a:t>
            </a:r>
          </a:p>
        </p:txBody>
      </p:sp>
      <p:grpSp>
        <p:nvGrpSpPr>
          <p:cNvPr id="10" name="Group 9">
            <a:extLst>
              <a:ext uri="{FF2B5EF4-FFF2-40B4-BE49-F238E27FC236}">
                <a16:creationId xmlns:a16="http://schemas.microsoft.com/office/drawing/2014/main" id="{B92595FC-F7A5-490A-85BE-48E6E7DF2758}"/>
              </a:ext>
            </a:extLst>
          </p:cNvPr>
          <p:cNvGrpSpPr/>
          <p:nvPr/>
        </p:nvGrpSpPr>
        <p:grpSpPr>
          <a:xfrm>
            <a:off x="926926" y="3276560"/>
            <a:ext cx="4871697" cy="490080"/>
            <a:chOff x="2431035" y="3106456"/>
            <a:chExt cx="4871697" cy="490080"/>
          </a:xfrm>
        </p:grpSpPr>
        <p:sp>
          <p:nvSpPr>
            <p:cNvPr id="7" name="Arrow: Right 6">
              <a:extLst>
                <a:ext uri="{FF2B5EF4-FFF2-40B4-BE49-F238E27FC236}">
                  <a16:creationId xmlns:a16="http://schemas.microsoft.com/office/drawing/2014/main" id="{19BB76F1-AA1F-4086-B22D-D13BEFD804A3}"/>
                </a:ext>
              </a:extLst>
            </p:cNvPr>
            <p:cNvSpPr/>
            <p:nvPr/>
          </p:nvSpPr>
          <p:spPr>
            <a:xfrm>
              <a:off x="4434214" y="3106456"/>
              <a:ext cx="826718" cy="490080"/>
            </a:xfrm>
            <a:prstGeom prst="rightArrow">
              <a:avLst/>
            </a:prstGeom>
            <a:solidFill>
              <a:srgbClr val="532E63"/>
            </a:solidFill>
            <a:ln>
              <a:solidFill>
                <a:srgbClr val="53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TextBox 7">
              <a:extLst>
                <a:ext uri="{FF2B5EF4-FFF2-40B4-BE49-F238E27FC236}">
                  <a16:creationId xmlns:a16="http://schemas.microsoft.com/office/drawing/2014/main" id="{F60C0C74-9759-455F-A8BC-70793E491DE0}"/>
                </a:ext>
              </a:extLst>
            </p:cNvPr>
            <p:cNvSpPr txBox="1"/>
            <p:nvPr/>
          </p:nvSpPr>
          <p:spPr>
            <a:xfrm>
              <a:off x="2431035" y="3134871"/>
              <a:ext cx="1828918" cy="461665"/>
            </a:xfrm>
            <a:prstGeom prst="rect">
              <a:avLst/>
            </a:prstGeom>
            <a:noFill/>
            <a:ln w="38100">
              <a:solidFill>
                <a:srgbClr val="FF0000"/>
              </a:solidFill>
            </a:ln>
          </p:spPr>
          <p:txBody>
            <a:bodyPr wrap="square" rtlCol="0">
              <a:spAutoFit/>
            </a:bodyPr>
            <a:lstStyle/>
            <a:p>
              <a:pPr algn="ctr"/>
              <a:r>
                <a:rPr lang="en-US" sz="2400" b="1" dirty="0">
                  <a:solidFill>
                    <a:srgbClr val="FF0000"/>
                  </a:solidFill>
                </a:rPr>
                <a:t>2.5% in 2011</a:t>
              </a:r>
            </a:p>
          </p:txBody>
        </p:sp>
        <p:sp>
          <p:nvSpPr>
            <p:cNvPr id="9" name="TextBox 8">
              <a:extLst>
                <a:ext uri="{FF2B5EF4-FFF2-40B4-BE49-F238E27FC236}">
                  <a16:creationId xmlns:a16="http://schemas.microsoft.com/office/drawing/2014/main" id="{7ECEEC29-A168-4EF9-AA7C-D684D9AD6E11}"/>
                </a:ext>
              </a:extLst>
            </p:cNvPr>
            <p:cNvSpPr txBox="1"/>
            <p:nvPr/>
          </p:nvSpPr>
          <p:spPr>
            <a:xfrm>
              <a:off x="5435193" y="3134870"/>
              <a:ext cx="1867539" cy="461665"/>
            </a:xfrm>
            <a:prstGeom prst="rect">
              <a:avLst/>
            </a:prstGeom>
            <a:noFill/>
            <a:ln w="38100">
              <a:solidFill>
                <a:schemeClr val="accent6">
                  <a:lumMod val="75000"/>
                </a:schemeClr>
              </a:solidFill>
            </a:ln>
          </p:spPr>
          <p:txBody>
            <a:bodyPr wrap="square" rtlCol="0">
              <a:spAutoFit/>
            </a:bodyPr>
            <a:lstStyle/>
            <a:p>
              <a:pPr algn="ctr"/>
              <a:r>
                <a:rPr lang="en-US" sz="2400" b="1" dirty="0">
                  <a:solidFill>
                    <a:srgbClr val="5E9732"/>
                  </a:solidFill>
                </a:rPr>
                <a:t>1.4% in 2017</a:t>
              </a:r>
            </a:p>
          </p:txBody>
        </p:sp>
      </p:grpSp>
      <p:pic>
        <p:nvPicPr>
          <p:cNvPr id="12" name="Audio 11">
            <a:hlinkClick r:id="" action="ppaction://media"/>
            <a:extLst>
              <a:ext uri="{FF2B5EF4-FFF2-40B4-BE49-F238E27FC236}">
                <a16:creationId xmlns:a16="http://schemas.microsoft.com/office/drawing/2014/main" id="{E034CFC5-B615-4708-BEAF-017EE121DF1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4730172"/>
      </p:ext>
    </p:extLst>
  </p:cSld>
  <p:clrMapOvr>
    <a:masterClrMapping/>
  </p:clrMapOvr>
  <mc:AlternateContent xmlns:mc="http://schemas.openxmlformats.org/markup-compatibility/2006" xmlns:p14="http://schemas.microsoft.com/office/powerpoint/2010/main">
    <mc:Choice Requires="p14">
      <p:transition spd="slow" p14:dur="2000" advTm="81117"/>
    </mc:Choice>
    <mc:Fallback xmlns="">
      <p:transition spd="slow" advTm="81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EF79708-EDE5-4513-9B17-061619D5C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6844262" y="1373909"/>
            <a:ext cx="6721645" cy="3973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44384" y="536742"/>
            <a:ext cx="7500205" cy="5880100"/>
          </a:xfrm>
        </p:spPr>
        <p:txBody>
          <a:bodyPr>
            <a:normAutofit/>
          </a:bodyPr>
          <a:lstStyle/>
          <a:p>
            <a:pPr>
              <a:spcAft>
                <a:spcPts val="1800"/>
              </a:spcAft>
            </a:pPr>
            <a:r>
              <a:rPr lang="en-US" dirty="0"/>
              <a:t>HIV Recent Infection Testing Services during COVID-19</a:t>
            </a:r>
          </a:p>
          <a:p>
            <a:pPr lvl="2">
              <a:lnSpc>
                <a:spcPct val="100000"/>
              </a:lnSpc>
              <a:spcBef>
                <a:spcPts val="0"/>
              </a:spcBef>
              <a:spcAft>
                <a:spcPts val="0"/>
              </a:spcAft>
              <a:buClr>
                <a:srgbClr val="5E9732"/>
              </a:buClr>
              <a:buFont typeface="Wingdings" panose="05000000000000000000" pitchFamily="2" charset="2"/>
              <a:buChar char="§"/>
            </a:pPr>
            <a:endParaRPr lang="en-US" dirty="0">
              <a:effectLst/>
            </a:endParaRPr>
          </a:p>
          <a:p>
            <a:pPr lvl="1">
              <a:lnSpc>
                <a:spcPct val="100000"/>
              </a:lnSpc>
              <a:spcBef>
                <a:spcPts val="0"/>
              </a:spcBef>
              <a:spcAft>
                <a:spcPts val="0"/>
              </a:spcAft>
            </a:pPr>
            <a:r>
              <a:rPr lang="en-US" dirty="0">
                <a:effectLst/>
              </a:rPr>
              <a:t>We examined the potential impact of COVID-19 on persons newly diagnosed with HIV enrolled in recent infection surveillance to describe changes in testing and diagnosis to guide </a:t>
            </a:r>
            <a:r>
              <a:rPr lang="en-US" b="0" dirty="0">
                <a:solidFill>
                  <a:schemeClr val="tx1"/>
                </a:solidFill>
              </a:rPr>
              <a:t>public health response, ‘post-pandemic’.</a:t>
            </a:r>
            <a:endParaRPr lang="en-US" dirty="0"/>
          </a:p>
        </p:txBody>
      </p:sp>
      <p:pic>
        <p:nvPicPr>
          <p:cNvPr id="3" name="Audio 2">
            <a:hlinkClick r:id="" action="ppaction://media"/>
            <a:extLst>
              <a:ext uri="{FF2B5EF4-FFF2-40B4-BE49-F238E27FC236}">
                <a16:creationId xmlns:a16="http://schemas.microsoft.com/office/drawing/2014/main" id="{2B36062C-04DA-4C33-A74B-F351EE058D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848723980"/>
      </p:ext>
    </p:extLst>
  </p:cSld>
  <p:clrMapOvr>
    <a:masterClrMapping/>
  </p:clrMapOvr>
  <mc:AlternateContent xmlns:mc="http://schemas.openxmlformats.org/markup-compatibility/2006" xmlns:p14="http://schemas.microsoft.com/office/powerpoint/2010/main">
    <mc:Choice Requires="p14">
      <p:transition spd="slow" p14:dur="2000" advTm="21165"/>
    </mc:Choice>
    <mc:Fallback xmlns="">
      <p:transition spd="slow" advTm="21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1851" y="256168"/>
            <a:ext cx="10152174" cy="646331"/>
          </a:xfrm>
        </p:spPr>
        <p:txBody>
          <a:bodyPr>
            <a:normAutofit fontScale="90000"/>
          </a:bodyPr>
          <a:lstStyle/>
          <a:p>
            <a:r>
              <a:rPr lang="en-US" b="1" dirty="0">
                <a:solidFill>
                  <a:srgbClr val="532E63"/>
                </a:solidFill>
                <a:latin typeface="Calibri" panose="020F0502020204030204" pitchFamily="34" charset="0"/>
                <a:cs typeface="Calibri" panose="020F0502020204030204" pitchFamily="34" charset="0"/>
              </a:rPr>
              <a:t>Timeline of COVID-19 Pandemic in Eswatini</a:t>
            </a:r>
          </a:p>
        </p:txBody>
      </p:sp>
      <p:cxnSp>
        <p:nvCxnSpPr>
          <p:cNvPr id="70" name="Straight Connector 69">
            <a:extLst>
              <a:ext uri="{FF2B5EF4-FFF2-40B4-BE49-F238E27FC236}">
                <a16:creationId xmlns:a16="http://schemas.microsoft.com/office/drawing/2014/main" id="{134DEBE3-6E37-4412-9E7B-2029E921E310}"/>
              </a:ext>
            </a:extLst>
          </p:cNvPr>
          <p:cNvCxnSpPr>
            <a:cxnSpLocks/>
          </p:cNvCxnSpPr>
          <p:nvPr/>
        </p:nvCxnSpPr>
        <p:spPr>
          <a:xfrm>
            <a:off x="5558873" y="2883084"/>
            <a:ext cx="0" cy="2480577"/>
          </a:xfrm>
          <a:prstGeom prst="line">
            <a:avLst/>
          </a:prstGeom>
          <a:noFill/>
          <a:ln w="63500" cap="flat" cmpd="sng" algn="ctr">
            <a:solidFill>
              <a:srgbClr val="667480"/>
            </a:solidFill>
            <a:prstDash val="solid"/>
          </a:ln>
          <a:effectLst/>
        </p:spPr>
      </p:cxnSp>
      <p:cxnSp>
        <p:nvCxnSpPr>
          <p:cNvPr id="78" name="Straight Arrow Connector 77">
            <a:extLst>
              <a:ext uri="{FF2B5EF4-FFF2-40B4-BE49-F238E27FC236}">
                <a16:creationId xmlns:a16="http://schemas.microsoft.com/office/drawing/2014/main" id="{CE6E7617-38A4-4F29-A97B-18FCD2A05AFB}"/>
              </a:ext>
            </a:extLst>
          </p:cNvPr>
          <p:cNvCxnSpPr>
            <a:cxnSpLocks/>
          </p:cNvCxnSpPr>
          <p:nvPr/>
        </p:nvCxnSpPr>
        <p:spPr>
          <a:xfrm>
            <a:off x="631778" y="4525716"/>
            <a:ext cx="11207299" cy="0"/>
          </a:xfrm>
          <a:prstGeom prst="straightConnector1">
            <a:avLst/>
          </a:prstGeom>
          <a:noFill/>
          <a:ln w="57150" cap="flat" cmpd="sng" algn="ctr">
            <a:solidFill>
              <a:srgbClr val="532E63"/>
            </a:solidFill>
            <a:prstDash val="solid"/>
            <a:headEnd w="lg" len="lg"/>
            <a:tailEnd type="triangle" w="lg" len="lg"/>
          </a:ln>
          <a:effectLst/>
        </p:spPr>
      </p:cxnSp>
      <p:grpSp>
        <p:nvGrpSpPr>
          <p:cNvPr id="79" name="Group 78">
            <a:extLst>
              <a:ext uri="{FF2B5EF4-FFF2-40B4-BE49-F238E27FC236}">
                <a16:creationId xmlns:a16="http://schemas.microsoft.com/office/drawing/2014/main" id="{07CA1B60-BEDC-4B2A-9D12-8244D10F7158}"/>
              </a:ext>
            </a:extLst>
          </p:cNvPr>
          <p:cNvGrpSpPr/>
          <p:nvPr/>
        </p:nvGrpSpPr>
        <p:grpSpPr>
          <a:xfrm>
            <a:off x="334169" y="3048267"/>
            <a:ext cx="2575696" cy="2195764"/>
            <a:chOff x="-958156" y="2538144"/>
            <a:chExt cx="2689539" cy="2195764"/>
          </a:xfrm>
        </p:grpSpPr>
        <p:grpSp>
          <p:nvGrpSpPr>
            <p:cNvPr id="89" name="Group 88">
              <a:extLst>
                <a:ext uri="{FF2B5EF4-FFF2-40B4-BE49-F238E27FC236}">
                  <a16:creationId xmlns:a16="http://schemas.microsoft.com/office/drawing/2014/main" id="{54F7A005-25FE-4E8E-BDF3-E8924152A71A}"/>
                </a:ext>
              </a:extLst>
            </p:cNvPr>
            <p:cNvGrpSpPr/>
            <p:nvPr/>
          </p:nvGrpSpPr>
          <p:grpSpPr>
            <a:xfrm>
              <a:off x="-958156" y="3184475"/>
              <a:ext cx="1338315" cy="1549433"/>
              <a:chOff x="1079370" y="3243452"/>
              <a:chExt cx="1338315" cy="1549433"/>
            </a:xfrm>
          </p:grpSpPr>
          <p:cxnSp>
            <p:nvCxnSpPr>
              <p:cNvPr id="91" name="Straight Connector 90">
                <a:extLst>
                  <a:ext uri="{FF2B5EF4-FFF2-40B4-BE49-F238E27FC236}">
                    <a16:creationId xmlns:a16="http://schemas.microsoft.com/office/drawing/2014/main" id="{20A0E688-03C7-490E-BEDC-30D365937628}"/>
                  </a:ext>
                </a:extLst>
              </p:cNvPr>
              <p:cNvCxnSpPr>
                <a:cxnSpLocks/>
              </p:cNvCxnSpPr>
              <p:nvPr/>
            </p:nvCxnSpPr>
            <p:spPr>
              <a:xfrm>
                <a:off x="1408392" y="3243452"/>
                <a:ext cx="0" cy="1180995"/>
              </a:xfrm>
              <a:prstGeom prst="line">
                <a:avLst/>
              </a:prstGeom>
              <a:noFill/>
              <a:ln w="63500" cap="flat" cmpd="sng" algn="ctr">
                <a:solidFill>
                  <a:srgbClr val="667480"/>
                </a:solidFill>
                <a:prstDash val="solid"/>
              </a:ln>
              <a:effectLst/>
            </p:spPr>
          </p:cxnSp>
          <p:sp>
            <p:nvSpPr>
              <p:cNvPr id="92" name="TextBox 91">
                <a:extLst>
                  <a:ext uri="{FF2B5EF4-FFF2-40B4-BE49-F238E27FC236}">
                    <a16:creationId xmlns:a16="http://schemas.microsoft.com/office/drawing/2014/main" id="{5BB69262-5AC1-4D62-878E-1093B5C41789}"/>
                  </a:ext>
                </a:extLst>
              </p:cNvPr>
              <p:cNvSpPr txBox="1"/>
              <p:nvPr/>
            </p:nvSpPr>
            <p:spPr>
              <a:xfrm>
                <a:off x="1079370" y="4392775"/>
                <a:ext cx="1338315"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July 2019</a:t>
                </a:r>
              </a:p>
            </p:txBody>
          </p:sp>
        </p:grpSp>
        <p:sp>
          <p:nvSpPr>
            <p:cNvPr id="90" name="TextBox 89">
              <a:extLst>
                <a:ext uri="{FF2B5EF4-FFF2-40B4-BE49-F238E27FC236}">
                  <a16:creationId xmlns:a16="http://schemas.microsoft.com/office/drawing/2014/main" id="{82B6E094-DBC8-461F-887D-6FD9BDC6FDC2}"/>
                </a:ext>
              </a:extLst>
            </p:cNvPr>
            <p:cNvSpPr txBox="1"/>
            <p:nvPr/>
          </p:nvSpPr>
          <p:spPr>
            <a:xfrm>
              <a:off x="-879431" y="2538144"/>
              <a:ext cx="2610814" cy="1015663"/>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EHRIS implementation initiated</a:t>
              </a:r>
            </a:p>
          </p:txBody>
        </p:sp>
      </p:grpSp>
      <p:grpSp>
        <p:nvGrpSpPr>
          <p:cNvPr id="80" name="Group 79">
            <a:extLst>
              <a:ext uri="{FF2B5EF4-FFF2-40B4-BE49-F238E27FC236}">
                <a16:creationId xmlns:a16="http://schemas.microsoft.com/office/drawing/2014/main" id="{D7817BAE-E11B-44D7-94FF-02E9222C0FB9}"/>
              </a:ext>
            </a:extLst>
          </p:cNvPr>
          <p:cNvGrpSpPr/>
          <p:nvPr/>
        </p:nvGrpSpPr>
        <p:grpSpPr>
          <a:xfrm>
            <a:off x="3167205" y="3314431"/>
            <a:ext cx="2022893" cy="1854192"/>
            <a:chOff x="976854" y="2833165"/>
            <a:chExt cx="2112301" cy="1854192"/>
          </a:xfrm>
        </p:grpSpPr>
        <p:grpSp>
          <p:nvGrpSpPr>
            <p:cNvPr id="85" name="Group 84">
              <a:extLst>
                <a:ext uri="{FF2B5EF4-FFF2-40B4-BE49-F238E27FC236}">
                  <a16:creationId xmlns:a16="http://schemas.microsoft.com/office/drawing/2014/main" id="{228CC73E-634C-4034-B952-5377C2C92205}"/>
                </a:ext>
              </a:extLst>
            </p:cNvPr>
            <p:cNvGrpSpPr/>
            <p:nvPr/>
          </p:nvGrpSpPr>
          <p:grpSpPr>
            <a:xfrm>
              <a:off x="976854" y="3479496"/>
              <a:ext cx="1945972" cy="1207861"/>
              <a:chOff x="428821" y="3495837"/>
              <a:chExt cx="1945972" cy="1207861"/>
            </a:xfrm>
          </p:grpSpPr>
          <p:cxnSp>
            <p:nvCxnSpPr>
              <p:cNvPr id="87" name="Straight Connector 86">
                <a:extLst>
                  <a:ext uri="{FF2B5EF4-FFF2-40B4-BE49-F238E27FC236}">
                    <a16:creationId xmlns:a16="http://schemas.microsoft.com/office/drawing/2014/main" id="{A215D124-FCB2-4B98-91F3-421E9B4DDB7A}"/>
                  </a:ext>
                </a:extLst>
              </p:cNvPr>
              <p:cNvCxnSpPr>
                <a:cxnSpLocks/>
              </p:cNvCxnSpPr>
              <p:nvPr/>
            </p:nvCxnSpPr>
            <p:spPr>
              <a:xfrm>
                <a:off x="2154181" y="3495837"/>
                <a:ext cx="0" cy="857799"/>
              </a:xfrm>
              <a:prstGeom prst="line">
                <a:avLst/>
              </a:prstGeom>
              <a:noFill/>
              <a:ln w="63500" cap="flat" cmpd="sng" algn="ctr">
                <a:solidFill>
                  <a:srgbClr val="667480"/>
                </a:solidFill>
                <a:prstDash val="solid"/>
              </a:ln>
              <a:effectLst/>
            </p:spPr>
          </p:cxnSp>
          <p:sp>
            <p:nvSpPr>
              <p:cNvPr id="88" name="TextBox 87">
                <a:extLst>
                  <a:ext uri="{FF2B5EF4-FFF2-40B4-BE49-F238E27FC236}">
                    <a16:creationId xmlns:a16="http://schemas.microsoft.com/office/drawing/2014/main" id="{079E10D0-92BE-48FF-A47D-5ED9C5BA3F77}"/>
                  </a:ext>
                </a:extLst>
              </p:cNvPr>
              <p:cNvSpPr txBox="1"/>
              <p:nvPr/>
            </p:nvSpPr>
            <p:spPr>
              <a:xfrm>
                <a:off x="428821" y="4303588"/>
                <a:ext cx="1945972"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March 14, 2020 </a:t>
                </a:r>
              </a:p>
            </p:txBody>
          </p:sp>
        </p:grpSp>
        <p:sp>
          <p:nvSpPr>
            <p:cNvPr id="86" name="TextBox 85">
              <a:extLst>
                <a:ext uri="{FF2B5EF4-FFF2-40B4-BE49-F238E27FC236}">
                  <a16:creationId xmlns:a16="http://schemas.microsoft.com/office/drawing/2014/main" id="{63482F39-C014-4F05-9945-D9EC8E68F2E7}"/>
                </a:ext>
              </a:extLst>
            </p:cNvPr>
            <p:cNvSpPr txBox="1"/>
            <p:nvPr/>
          </p:nvSpPr>
          <p:spPr>
            <a:xfrm>
              <a:off x="1107193" y="2833165"/>
              <a:ext cx="1981962" cy="707886"/>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First COVID-19 case detected</a:t>
              </a:r>
            </a:p>
          </p:txBody>
        </p:sp>
      </p:grpSp>
      <p:sp>
        <p:nvSpPr>
          <p:cNvPr id="81" name="TextBox 80">
            <a:extLst>
              <a:ext uri="{FF2B5EF4-FFF2-40B4-BE49-F238E27FC236}">
                <a16:creationId xmlns:a16="http://schemas.microsoft.com/office/drawing/2014/main" id="{251E0053-6DC7-44D7-9B73-B75375140960}"/>
              </a:ext>
            </a:extLst>
          </p:cNvPr>
          <p:cNvSpPr txBox="1"/>
          <p:nvPr/>
        </p:nvSpPr>
        <p:spPr>
          <a:xfrm>
            <a:off x="4084684" y="1472269"/>
            <a:ext cx="6111608" cy="1398844"/>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5E5E5">
                    <a:lumMod val="10000"/>
                  </a:srgbClr>
                </a:solidFill>
                <a:effectLst/>
                <a:uLnTx/>
                <a:uFillTx/>
              </a:rPr>
              <a:t>Partial country lockdown begins</a:t>
            </a:r>
          </a:p>
          <a:p>
            <a:pPr marL="285750" marR="0" lvl="2" indent="-173038" defTabSz="91440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E5E5E5">
                    <a:lumMod val="10000"/>
                  </a:srgbClr>
                </a:solidFill>
                <a:effectLst/>
                <a:uLnTx/>
                <a:uFillTx/>
                <a:latin typeface="Calibri" panose="020F0502020204030204"/>
                <a:cs typeface="Calibri" panose="020F0502020204030204" pitchFamily="34" charset="0"/>
              </a:rPr>
              <a:t>Reduced public transportation</a:t>
            </a:r>
          </a:p>
          <a:p>
            <a:pPr marL="285750" marR="0" lvl="2" indent="-173038" defTabSz="91440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E5E5E5">
                    <a:lumMod val="10000"/>
                  </a:srgbClr>
                </a:solidFill>
                <a:effectLst/>
                <a:uLnTx/>
                <a:uFillTx/>
                <a:latin typeface="Calibri" panose="020F0502020204030204"/>
                <a:cs typeface="Calibri" panose="020F0502020204030204" pitchFamily="34" charset="0"/>
              </a:rPr>
              <a:t>Reduced health service delivery</a:t>
            </a:r>
          </a:p>
          <a:p>
            <a:pPr marL="285750" marR="0" lvl="2" indent="-173038" defTabSz="91440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E5E5E5">
                    <a:lumMod val="10000"/>
                  </a:srgbClr>
                </a:solidFill>
                <a:effectLst/>
                <a:uLnTx/>
                <a:uFillTx/>
                <a:latin typeface="Calibri" panose="020F0502020204030204"/>
                <a:cs typeface="Calibri" panose="020F0502020204030204" pitchFamily="34" charset="0"/>
              </a:rPr>
              <a:t>Pause in HIV testing at community-based testing sites </a:t>
            </a:r>
          </a:p>
        </p:txBody>
      </p:sp>
      <p:cxnSp>
        <p:nvCxnSpPr>
          <p:cNvPr id="83" name="Straight Connector 82">
            <a:extLst>
              <a:ext uri="{FF2B5EF4-FFF2-40B4-BE49-F238E27FC236}">
                <a16:creationId xmlns:a16="http://schemas.microsoft.com/office/drawing/2014/main" id="{3F44C527-BA74-4B7A-AB13-1EF037E56F88}"/>
              </a:ext>
            </a:extLst>
          </p:cNvPr>
          <p:cNvCxnSpPr>
            <a:cxnSpLocks/>
          </p:cNvCxnSpPr>
          <p:nvPr/>
        </p:nvCxnSpPr>
        <p:spPr>
          <a:xfrm>
            <a:off x="10942141" y="3960762"/>
            <a:ext cx="0" cy="706786"/>
          </a:xfrm>
          <a:prstGeom prst="line">
            <a:avLst/>
          </a:prstGeom>
          <a:noFill/>
          <a:ln w="63500" cap="flat" cmpd="sng" algn="ctr">
            <a:solidFill>
              <a:srgbClr val="667480"/>
            </a:solidFill>
            <a:prstDash val="solid"/>
          </a:ln>
          <a:effectLst/>
        </p:spPr>
      </p:cxnSp>
      <p:sp>
        <p:nvSpPr>
          <p:cNvPr id="84" name="TextBox 83">
            <a:extLst>
              <a:ext uri="{FF2B5EF4-FFF2-40B4-BE49-F238E27FC236}">
                <a16:creationId xmlns:a16="http://schemas.microsoft.com/office/drawing/2014/main" id="{00A7626D-D26D-4278-A91F-03359EC205F1}"/>
              </a:ext>
            </a:extLst>
          </p:cNvPr>
          <p:cNvSpPr txBox="1"/>
          <p:nvPr/>
        </p:nvSpPr>
        <p:spPr>
          <a:xfrm>
            <a:off x="3630751" y="5333468"/>
            <a:ext cx="23775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March 27, 2020 </a:t>
            </a:r>
          </a:p>
        </p:txBody>
      </p:sp>
      <p:sp>
        <p:nvSpPr>
          <p:cNvPr id="77" name="TextBox 76">
            <a:extLst>
              <a:ext uri="{FF2B5EF4-FFF2-40B4-BE49-F238E27FC236}">
                <a16:creationId xmlns:a16="http://schemas.microsoft.com/office/drawing/2014/main" id="{2AAADEE7-2A57-4ACD-904C-8AE1E8FEFC6C}"/>
              </a:ext>
            </a:extLst>
          </p:cNvPr>
          <p:cNvSpPr txBox="1"/>
          <p:nvPr/>
        </p:nvSpPr>
        <p:spPr>
          <a:xfrm>
            <a:off x="9942945" y="4721339"/>
            <a:ext cx="1896132" cy="400110"/>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December 2020 </a:t>
            </a:r>
          </a:p>
        </p:txBody>
      </p:sp>
      <p:cxnSp>
        <p:nvCxnSpPr>
          <p:cNvPr id="74" name="Straight Connector 73">
            <a:extLst>
              <a:ext uri="{FF2B5EF4-FFF2-40B4-BE49-F238E27FC236}">
                <a16:creationId xmlns:a16="http://schemas.microsoft.com/office/drawing/2014/main" id="{A9576CB6-3B1F-418A-8463-A14440427475}"/>
              </a:ext>
            </a:extLst>
          </p:cNvPr>
          <p:cNvCxnSpPr>
            <a:cxnSpLocks/>
            <a:stCxn id="72" idx="2"/>
          </p:cNvCxnSpPr>
          <p:nvPr/>
        </p:nvCxnSpPr>
        <p:spPr>
          <a:xfrm flipH="1">
            <a:off x="8088555" y="3981911"/>
            <a:ext cx="11178" cy="685637"/>
          </a:xfrm>
          <a:prstGeom prst="line">
            <a:avLst/>
          </a:prstGeom>
          <a:noFill/>
          <a:ln w="63500" cap="flat" cmpd="sng" algn="ctr">
            <a:solidFill>
              <a:srgbClr val="667480"/>
            </a:solidFill>
            <a:prstDash val="solid"/>
          </a:ln>
          <a:effectLst/>
        </p:spPr>
      </p:cxnSp>
      <p:sp>
        <p:nvSpPr>
          <p:cNvPr id="75" name="TextBox 74">
            <a:extLst>
              <a:ext uri="{FF2B5EF4-FFF2-40B4-BE49-F238E27FC236}">
                <a16:creationId xmlns:a16="http://schemas.microsoft.com/office/drawing/2014/main" id="{C4B45950-4806-418F-AA63-16B993F1CAD2}"/>
              </a:ext>
            </a:extLst>
          </p:cNvPr>
          <p:cNvSpPr txBox="1"/>
          <p:nvPr/>
        </p:nvSpPr>
        <p:spPr>
          <a:xfrm>
            <a:off x="7140488" y="4670676"/>
            <a:ext cx="1896132" cy="400110"/>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June 2020 </a:t>
            </a:r>
          </a:p>
        </p:txBody>
      </p:sp>
      <p:sp>
        <p:nvSpPr>
          <p:cNvPr id="72" name="TextBox 71">
            <a:extLst>
              <a:ext uri="{FF2B5EF4-FFF2-40B4-BE49-F238E27FC236}">
                <a16:creationId xmlns:a16="http://schemas.microsoft.com/office/drawing/2014/main" id="{85FDEAD3-AF8C-4BD1-B5DB-E1329D834162}"/>
              </a:ext>
            </a:extLst>
          </p:cNvPr>
          <p:cNvSpPr txBox="1"/>
          <p:nvPr/>
        </p:nvSpPr>
        <p:spPr>
          <a:xfrm>
            <a:off x="7086748" y="3274025"/>
            <a:ext cx="2025969" cy="707886"/>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COVID-19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E2D42"/>
                </a:solidFill>
              </a:rPr>
              <a:t>1</a:t>
            </a:r>
            <a:r>
              <a:rPr lang="en-US" sz="2000" b="1" kern="0" baseline="30000" dirty="0">
                <a:solidFill>
                  <a:srgbClr val="0E2D42"/>
                </a:solidFill>
              </a:rPr>
              <a:t>st</a:t>
            </a:r>
            <a:r>
              <a:rPr kumimoji="0" lang="en-US" sz="2000" b="1" i="0" u="none" strike="noStrike" kern="0" cap="none" spc="0" normalizeH="0" baseline="0" noProof="0" dirty="0">
                <a:ln>
                  <a:noFill/>
                </a:ln>
                <a:solidFill>
                  <a:srgbClr val="0E2D42"/>
                </a:solidFill>
                <a:effectLst/>
                <a:uLnTx/>
                <a:uFillTx/>
              </a:rPr>
              <a:t> wave</a:t>
            </a:r>
          </a:p>
        </p:txBody>
      </p:sp>
      <p:sp>
        <p:nvSpPr>
          <p:cNvPr id="32" name="TextBox 31">
            <a:extLst>
              <a:ext uri="{FF2B5EF4-FFF2-40B4-BE49-F238E27FC236}">
                <a16:creationId xmlns:a16="http://schemas.microsoft.com/office/drawing/2014/main" id="{975C606D-CD44-486B-86F5-58FD38A996A1}"/>
              </a:ext>
            </a:extLst>
          </p:cNvPr>
          <p:cNvSpPr txBox="1"/>
          <p:nvPr/>
        </p:nvSpPr>
        <p:spPr>
          <a:xfrm>
            <a:off x="9878026" y="3281502"/>
            <a:ext cx="2025969" cy="707886"/>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COVID-19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E2D42"/>
                </a:solidFill>
              </a:rPr>
              <a:t>2</a:t>
            </a:r>
            <a:r>
              <a:rPr lang="en-US" sz="2000" b="1" kern="0" baseline="30000" dirty="0">
                <a:solidFill>
                  <a:srgbClr val="0E2D42"/>
                </a:solidFill>
              </a:rPr>
              <a:t>nd</a:t>
            </a:r>
            <a:r>
              <a:rPr kumimoji="0" lang="en-US" sz="2000" b="1" i="0" u="none" strike="noStrike" kern="0" cap="none" spc="0" normalizeH="0" baseline="0" noProof="0" dirty="0">
                <a:ln>
                  <a:noFill/>
                </a:ln>
                <a:solidFill>
                  <a:srgbClr val="0E2D42"/>
                </a:solidFill>
                <a:effectLst/>
                <a:uLnTx/>
                <a:uFillTx/>
              </a:rPr>
              <a:t> wave</a:t>
            </a:r>
          </a:p>
        </p:txBody>
      </p:sp>
      <p:pic>
        <p:nvPicPr>
          <p:cNvPr id="3" name="Audio 2">
            <a:hlinkClick r:id="" action="ppaction://media"/>
            <a:extLst>
              <a:ext uri="{FF2B5EF4-FFF2-40B4-BE49-F238E27FC236}">
                <a16:creationId xmlns:a16="http://schemas.microsoft.com/office/drawing/2014/main" id="{FC550CBD-7B98-4CE3-BCE3-78D523C16C2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076549885"/>
      </p:ext>
    </p:extLst>
  </p:cSld>
  <p:clrMapOvr>
    <a:masterClrMapping/>
  </p:clrMapOvr>
  <mc:AlternateContent xmlns:mc="http://schemas.openxmlformats.org/markup-compatibility/2006" xmlns:p14="http://schemas.microsoft.com/office/powerpoint/2010/main">
    <mc:Choice Requires="p14">
      <p:transition spd="slow" p14:dur="2000" advTm="40493"/>
    </mc:Choice>
    <mc:Fallback xmlns="">
      <p:transition spd="slow" advTm="40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3"/>
                </p:tgtEl>
              </p:cMediaNode>
            </p:audio>
          </p:childTnLst>
        </p:cTn>
      </p:par>
    </p:tnLst>
    <p:bldLst>
      <p:bldP spid="81" grpId="0" animBg="1"/>
      <p:bldP spid="84" grpId="0"/>
      <p:bldP spid="77" grpId="0" animBg="1"/>
      <p:bldP spid="75" grpId="0" animBg="1"/>
      <p:bldP spid="72" grpId="0" animBg="1"/>
      <p:bldP spid="3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8DC31DB-ADE4-4929-9D12-48246AD6894F}"/>
              </a:ext>
            </a:extLst>
          </p:cNvPr>
          <p:cNvSpPr>
            <a:spLocks noGrp="1"/>
          </p:cNvSpPr>
          <p:nvPr>
            <p:ph type="title"/>
          </p:nvPr>
        </p:nvSpPr>
        <p:spPr>
          <a:xfrm>
            <a:off x="415738" y="247940"/>
            <a:ext cx="10515600" cy="890509"/>
          </a:xfrm>
        </p:spPr>
        <p:txBody>
          <a:bodyPr/>
          <a:lstStyle/>
          <a:p>
            <a:r>
              <a:rPr lang="en-US" dirty="0"/>
              <a:t>Recent HIV Infection Surveillance Algorithm</a:t>
            </a:r>
          </a:p>
        </p:txBody>
      </p:sp>
      <p:cxnSp>
        <p:nvCxnSpPr>
          <p:cNvPr id="5" name="Connector: Elbow 4">
            <a:extLst>
              <a:ext uri="{FF2B5EF4-FFF2-40B4-BE49-F238E27FC236}">
                <a16:creationId xmlns:a16="http://schemas.microsoft.com/office/drawing/2014/main" id="{DDF3C88C-A6F4-4B0B-960C-AF70463E6ED9}"/>
              </a:ext>
            </a:extLst>
          </p:cNvPr>
          <p:cNvCxnSpPr>
            <a:stCxn id="2" idx="2"/>
            <a:endCxn id="13" idx="0"/>
          </p:cNvCxnSpPr>
          <p:nvPr/>
        </p:nvCxnSpPr>
        <p:spPr>
          <a:xfrm rot="5400000">
            <a:off x="7962165" y="1451998"/>
            <a:ext cx="522893" cy="1948092"/>
          </a:xfrm>
          <a:prstGeom prst="bentConnector3">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Rectangle: Rounded Corners 1">
            <a:extLst>
              <a:ext uri="{FF2B5EF4-FFF2-40B4-BE49-F238E27FC236}">
                <a16:creationId xmlns:a16="http://schemas.microsoft.com/office/drawing/2014/main" id="{F1FB0126-83C8-4F11-BDDA-6562DD57AF87}"/>
              </a:ext>
            </a:extLst>
          </p:cNvPr>
          <p:cNvSpPr/>
          <p:nvPr/>
        </p:nvSpPr>
        <p:spPr>
          <a:xfrm>
            <a:off x="8308156" y="1274089"/>
            <a:ext cx="1779002" cy="890509"/>
          </a:xfrm>
          <a:prstGeom prst="roundRect">
            <a:avLst/>
          </a:prstGeom>
          <a:solidFill>
            <a:srgbClr val="532E63"/>
          </a:solidFill>
          <a:ln>
            <a:solidFill>
              <a:srgbClr val="532E6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HIV +</a:t>
            </a:r>
          </a:p>
        </p:txBody>
      </p:sp>
      <p:sp>
        <p:nvSpPr>
          <p:cNvPr id="13" name="Rectangle: Rounded Corners 12">
            <a:extLst>
              <a:ext uri="{FF2B5EF4-FFF2-40B4-BE49-F238E27FC236}">
                <a16:creationId xmlns:a16="http://schemas.microsoft.com/office/drawing/2014/main" id="{5E1905D5-57F4-4085-A27E-5DFBD28A52FA}"/>
              </a:ext>
            </a:extLst>
          </p:cNvPr>
          <p:cNvSpPr/>
          <p:nvPr/>
        </p:nvSpPr>
        <p:spPr>
          <a:xfrm>
            <a:off x="5981215" y="2687491"/>
            <a:ext cx="2536700" cy="533888"/>
          </a:xfrm>
          <a:prstGeom prst="roundRect">
            <a:avLst/>
          </a:prstGeom>
          <a:solidFill>
            <a:srgbClr val="7E4797"/>
          </a:solidFill>
          <a:ln>
            <a:solidFill>
              <a:srgbClr val="7E4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RTRI Recent</a:t>
            </a:r>
          </a:p>
        </p:txBody>
      </p:sp>
      <p:sp>
        <p:nvSpPr>
          <p:cNvPr id="14" name="Rectangle: Rounded Corners 13">
            <a:extLst>
              <a:ext uri="{FF2B5EF4-FFF2-40B4-BE49-F238E27FC236}">
                <a16:creationId xmlns:a16="http://schemas.microsoft.com/office/drawing/2014/main" id="{0AD48866-5ABD-4E25-AAE5-0342C48A85FF}"/>
              </a:ext>
            </a:extLst>
          </p:cNvPr>
          <p:cNvSpPr/>
          <p:nvPr/>
        </p:nvSpPr>
        <p:spPr>
          <a:xfrm>
            <a:off x="9197657" y="2687491"/>
            <a:ext cx="2536700" cy="533888"/>
          </a:xfrm>
          <a:prstGeom prst="roundRect">
            <a:avLst/>
          </a:prstGeom>
          <a:solidFill>
            <a:srgbClr val="7E4797"/>
          </a:solidFill>
          <a:ln>
            <a:solidFill>
              <a:srgbClr val="7E4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RTRI Long-term</a:t>
            </a:r>
          </a:p>
        </p:txBody>
      </p:sp>
      <p:sp>
        <p:nvSpPr>
          <p:cNvPr id="15" name="Rectangle: Rounded Corners 14">
            <a:extLst>
              <a:ext uri="{FF2B5EF4-FFF2-40B4-BE49-F238E27FC236}">
                <a16:creationId xmlns:a16="http://schemas.microsoft.com/office/drawing/2014/main" id="{BA40D65D-5207-42A8-9A22-8900E1A67BCA}"/>
              </a:ext>
            </a:extLst>
          </p:cNvPr>
          <p:cNvSpPr/>
          <p:nvPr/>
        </p:nvSpPr>
        <p:spPr>
          <a:xfrm>
            <a:off x="4954519" y="3969657"/>
            <a:ext cx="1638786" cy="890509"/>
          </a:xfrm>
          <a:prstGeom prst="roundRect">
            <a:avLst/>
          </a:prstGeom>
          <a:solidFill>
            <a:srgbClr val="C4A1D3"/>
          </a:solidFill>
          <a:ln>
            <a:solidFill>
              <a:srgbClr val="C4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ysClr val="window" lastClr="FFFFFF"/>
                </a:solidFill>
                <a:latin typeface="Calibri" panose="020F0502020204030204"/>
                <a:ea typeface="+mn-ea"/>
                <a:cs typeface="+mn-cs"/>
              </a:rPr>
              <a:t>VL </a:t>
            </a:r>
            <a:r>
              <a:rPr lang="en-US" sz="2400" b="1" dirty="0">
                <a:solidFill>
                  <a:sysClr val="window" lastClr="FFFFFF"/>
                </a:solidFill>
                <a:latin typeface="Calibri" panose="020F0502020204030204" pitchFamily="34" charset="0"/>
                <a:ea typeface="+mn-ea"/>
                <a:cs typeface="Calibri" panose="020F0502020204030204" pitchFamily="34" charset="0"/>
              </a:rPr>
              <a:t>≥</a:t>
            </a:r>
            <a:r>
              <a:rPr lang="en-US" sz="2400" b="1" dirty="0">
                <a:solidFill>
                  <a:sysClr val="window" lastClr="FFFFFF"/>
                </a:solidFill>
                <a:latin typeface="Calibri" panose="020F0502020204030204"/>
                <a:ea typeface="+mn-ea"/>
                <a:cs typeface="+mn-cs"/>
              </a:rPr>
              <a:t>1000 copies/mL</a:t>
            </a:r>
            <a:endParaRPr lang="es-GT" sz="2400" b="1" dirty="0">
              <a:solidFill>
                <a:sysClr val="window" lastClr="FFFFFF"/>
              </a:solidFill>
              <a:latin typeface="Calibri" panose="020F0502020204030204"/>
              <a:ea typeface="+mn-ea"/>
              <a:cs typeface="+mn-cs"/>
            </a:endParaRPr>
          </a:p>
        </p:txBody>
      </p:sp>
      <p:sp>
        <p:nvSpPr>
          <p:cNvPr id="16" name="Rectangle: Rounded Corners 15">
            <a:extLst>
              <a:ext uri="{FF2B5EF4-FFF2-40B4-BE49-F238E27FC236}">
                <a16:creationId xmlns:a16="http://schemas.microsoft.com/office/drawing/2014/main" id="{E5794BE3-C6C0-44E9-BC18-7F12656E624C}"/>
              </a:ext>
            </a:extLst>
          </p:cNvPr>
          <p:cNvSpPr/>
          <p:nvPr/>
        </p:nvSpPr>
        <p:spPr>
          <a:xfrm>
            <a:off x="7861656" y="3964071"/>
            <a:ext cx="1638786" cy="890509"/>
          </a:xfrm>
          <a:prstGeom prst="roundRect">
            <a:avLst/>
          </a:prstGeom>
          <a:solidFill>
            <a:srgbClr val="C4A1D3"/>
          </a:solidFill>
          <a:ln>
            <a:solidFill>
              <a:srgbClr val="C4A1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ysClr val="window" lastClr="FFFFFF"/>
                </a:solidFill>
                <a:latin typeface="Calibri" panose="020F0502020204030204"/>
                <a:ea typeface="+mn-ea"/>
                <a:cs typeface="+mn-cs"/>
              </a:rPr>
              <a:t>VL </a:t>
            </a:r>
            <a:r>
              <a:rPr lang="en-US" sz="2400" b="1" dirty="0">
                <a:solidFill>
                  <a:sysClr val="window" lastClr="FFFFFF"/>
                </a:solidFill>
                <a:latin typeface="Calibri" panose="020F0502020204030204" pitchFamily="34" charset="0"/>
                <a:cs typeface="Calibri" panose="020F0502020204030204" pitchFamily="34" charset="0"/>
              </a:rPr>
              <a:t>&lt;</a:t>
            </a:r>
            <a:r>
              <a:rPr lang="en-US" sz="2400" b="1" dirty="0">
                <a:solidFill>
                  <a:sysClr val="window" lastClr="FFFFFF"/>
                </a:solidFill>
                <a:latin typeface="Calibri" panose="020F0502020204030204"/>
                <a:ea typeface="+mn-ea"/>
                <a:cs typeface="+mn-cs"/>
              </a:rPr>
              <a:t>1000 copies/mL</a:t>
            </a:r>
            <a:endParaRPr lang="es-GT" sz="2400" b="1" dirty="0">
              <a:solidFill>
                <a:sysClr val="window" lastClr="FFFFFF"/>
              </a:solidFill>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7B6D1A10-463C-4344-BDFB-ECA3F735CCEA}"/>
              </a:ext>
            </a:extLst>
          </p:cNvPr>
          <p:cNvSpPr/>
          <p:nvPr/>
        </p:nvSpPr>
        <p:spPr>
          <a:xfrm>
            <a:off x="4505562" y="5253102"/>
            <a:ext cx="2536700" cy="890509"/>
          </a:xfrm>
          <a:prstGeom prst="roundRect">
            <a:avLst/>
          </a:prstGeom>
          <a:solidFill>
            <a:srgbClr val="7030A0"/>
          </a:solidFill>
          <a:ln>
            <a:solidFill>
              <a:srgbClr val="7E4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RITA Recent Infection</a:t>
            </a:r>
          </a:p>
        </p:txBody>
      </p:sp>
      <p:sp>
        <p:nvSpPr>
          <p:cNvPr id="18" name="Rectangle: Rounded Corners 17">
            <a:extLst>
              <a:ext uri="{FF2B5EF4-FFF2-40B4-BE49-F238E27FC236}">
                <a16:creationId xmlns:a16="http://schemas.microsoft.com/office/drawing/2014/main" id="{E5DFDAE9-017F-4582-925C-A1FE2517E9C7}"/>
              </a:ext>
            </a:extLst>
          </p:cNvPr>
          <p:cNvSpPr/>
          <p:nvPr/>
        </p:nvSpPr>
        <p:spPr>
          <a:xfrm>
            <a:off x="7410721" y="5265108"/>
            <a:ext cx="2536700" cy="890509"/>
          </a:xfrm>
          <a:prstGeom prst="roundRect">
            <a:avLst/>
          </a:prstGeom>
          <a:solidFill>
            <a:srgbClr val="7030A0"/>
          </a:solidFill>
          <a:ln>
            <a:solidFill>
              <a:srgbClr val="7E4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RITA Long-term Infection</a:t>
            </a:r>
          </a:p>
        </p:txBody>
      </p:sp>
      <p:cxnSp>
        <p:nvCxnSpPr>
          <p:cNvPr id="19" name="Connector: Elbow 18">
            <a:extLst>
              <a:ext uri="{FF2B5EF4-FFF2-40B4-BE49-F238E27FC236}">
                <a16:creationId xmlns:a16="http://schemas.microsoft.com/office/drawing/2014/main" id="{33246C0C-B3F0-477C-9ED2-F465373CC6C8}"/>
              </a:ext>
            </a:extLst>
          </p:cNvPr>
          <p:cNvCxnSpPr>
            <a:stCxn id="2" idx="2"/>
            <a:endCxn id="14" idx="0"/>
          </p:cNvCxnSpPr>
          <p:nvPr/>
        </p:nvCxnSpPr>
        <p:spPr>
          <a:xfrm rot="16200000" flipH="1">
            <a:off x="9570386" y="1791869"/>
            <a:ext cx="522893" cy="1268350"/>
          </a:xfrm>
          <a:prstGeom prst="bentConnector3">
            <a:avLst/>
          </a:prstGeom>
          <a:ln w="38100"/>
        </p:spPr>
        <p:style>
          <a:lnRef idx="1">
            <a:schemeClr val="dk1"/>
          </a:lnRef>
          <a:fillRef idx="0">
            <a:schemeClr val="dk1"/>
          </a:fillRef>
          <a:effectRef idx="0">
            <a:schemeClr val="dk1"/>
          </a:effectRef>
          <a:fontRef idx="minor">
            <a:schemeClr val="tx1"/>
          </a:fontRef>
        </p:style>
      </p:cxnSp>
      <p:cxnSp>
        <p:nvCxnSpPr>
          <p:cNvPr id="21" name="Connector: Elbow 20">
            <a:extLst>
              <a:ext uri="{FF2B5EF4-FFF2-40B4-BE49-F238E27FC236}">
                <a16:creationId xmlns:a16="http://schemas.microsoft.com/office/drawing/2014/main" id="{679D1B3B-9E87-4841-9103-A3F61529E0F6}"/>
              </a:ext>
            </a:extLst>
          </p:cNvPr>
          <p:cNvCxnSpPr>
            <a:stCxn id="13" idx="2"/>
            <a:endCxn id="15" idx="0"/>
          </p:cNvCxnSpPr>
          <p:nvPr/>
        </p:nvCxnSpPr>
        <p:spPr>
          <a:xfrm rot="5400000">
            <a:off x="6137600" y="2857692"/>
            <a:ext cx="748278" cy="1475653"/>
          </a:xfrm>
          <a:prstGeom prst="bentConnector3">
            <a:avLst/>
          </a:prstGeom>
          <a:ln w="38100"/>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D661EF3C-8829-45D6-845D-D776B868569F}"/>
              </a:ext>
            </a:extLst>
          </p:cNvPr>
          <p:cNvCxnSpPr>
            <a:stCxn id="13" idx="2"/>
            <a:endCxn id="16" idx="0"/>
          </p:cNvCxnSpPr>
          <p:nvPr/>
        </p:nvCxnSpPr>
        <p:spPr>
          <a:xfrm rot="16200000" flipH="1">
            <a:off x="7593961" y="2876983"/>
            <a:ext cx="742692" cy="1431484"/>
          </a:xfrm>
          <a:prstGeom prst="bentConnector3">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27" name="Connector: Elbow 26">
            <a:extLst>
              <a:ext uri="{FF2B5EF4-FFF2-40B4-BE49-F238E27FC236}">
                <a16:creationId xmlns:a16="http://schemas.microsoft.com/office/drawing/2014/main" id="{4855A373-263A-427F-953F-6AF469B1DDEA}"/>
              </a:ext>
            </a:extLst>
          </p:cNvPr>
          <p:cNvCxnSpPr>
            <a:stCxn id="16" idx="2"/>
            <a:endCxn id="18" idx="0"/>
          </p:cNvCxnSpPr>
          <p:nvPr/>
        </p:nvCxnSpPr>
        <p:spPr>
          <a:xfrm rot="5400000">
            <a:off x="8474796" y="5058855"/>
            <a:ext cx="410528" cy="1978"/>
          </a:xfrm>
          <a:prstGeom prst="bentConnector3">
            <a:avLst/>
          </a:prstGeom>
          <a:ln w="3810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310D4F5-7E2C-46AB-B9CB-88BC8B2EC1E3}"/>
              </a:ext>
            </a:extLst>
          </p:cNvPr>
          <p:cNvCxnSpPr>
            <a:stCxn id="15" idx="2"/>
            <a:endCxn id="17" idx="0"/>
          </p:cNvCxnSpPr>
          <p:nvPr/>
        </p:nvCxnSpPr>
        <p:spPr>
          <a:xfrm>
            <a:off x="5773912" y="4860166"/>
            <a:ext cx="0" cy="392936"/>
          </a:xfrm>
          <a:prstGeom prst="line">
            <a:avLst/>
          </a:prstGeom>
          <a:ln w="38100"/>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8F2D81C9-3DDA-49F1-8BCA-E408A52DFCC2}"/>
              </a:ext>
            </a:extLst>
          </p:cNvPr>
          <p:cNvSpPr txBox="1"/>
          <p:nvPr/>
        </p:nvSpPr>
        <p:spPr>
          <a:xfrm>
            <a:off x="457643" y="1430243"/>
            <a:ext cx="6096000" cy="461665"/>
          </a:xfrm>
          <a:prstGeom prst="rect">
            <a:avLst/>
          </a:prstGeom>
          <a:noFill/>
        </p:spPr>
        <p:txBody>
          <a:bodyPr wrap="square">
            <a:spAutoFit/>
          </a:bodyPr>
          <a:lstStyle/>
          <a:p>
            <a:r>
              <a:rPr lang="en-US" sz="2400" b="1" dirty="0"/>
              <a:t>Newly-Diagnosed HIV+ </a:t>
            </a:r>
            <a:r>
              <a:rPr lang="en-US" sz="2400" dirty="0"/>
              <a:t>among clients 15+ </a:t>
            </a:r>
            <a:r>
              <a:rPr lang="en-US" sz="2400" dirty="0" err="1"/>
              <a:t>yrs</a:t>
            </a:r>
            <a:endParaRPr lang="en-US" sz="2400" dirty="0"/>
          </a:p>
        </p:txBody>
      </p:sp>
      <p:sp>
        <p:nvSpPr>
          <p:cNvPr id="44" name="TextBox 43">
            <a:extLst>
              <a:ext uri="{FF2B5EF4-FFF2-40B4-BE49-F238E27FC236}">
                <a16:creationId xmlns:a16="http://schemas.microsoft.com/office/drawing/2014/main" id="{A06F1271-5F31-4B87-AC5B-057C9BF6615D}"/>
              </a:ext>
            </a:extLst>
          </p:cNvPr>
          <p:cNvSpPr txBox="1"/>
          <p:nvPr/>
        </p:nvSpPr>
        <p:spPr>
          <a:xfrm>
            <a:off x="457643" y="2320752"/>
            <a:ext cx="5439742" cy="1200329"/>
          </a:xfrm>
          <a:prstGeom prst="rect">
            <a:avLst/>
          </a:prstGeom>
          <a:noFill/>
        </p:spPr>
        <p:txBody>
          <a:bodyPr wrap="square">
            <a:spAutoFit/>
          </a:bodyPr>
          <a:lstStyle/>
          <a:p>
            <a:r>
              <a:rPr lang="en-US" sz="2400" dirty="0"/>
              <a:t>Preliminary recency classification using </a:t>
            </a:r>
            <a:r>
              <a:rPr lang="en-US" sz="2400" b="1" dirty="0"/>
              <a:t>Rapid Test for Recent Infection (RTRI) </a:t>
            </a:r>
            <a:r>
              <a:rPr lang="en-US" sz="2400" dirty="0"/>
              <a:t>result</a:t>
            </a:r>
          </a:p>
        </p:txBody>
      </p:sp>
      <p:sp>
        <p:nvSpPr>
          <p:cNvPr id="46" name="TextBox 45">
            <a:extLst>
              <a:ext uri="{FF2B5EF4-FFF2-40B4-BE49-F238E27FC236}">
                <a16:creationId xmlns:a16="http://schemas.microsoft.com/office/drawing/2014/main" id="{2D156E4A-198B-4CB9-9444-FD2C596FC835}"/>
              </a:ext>
            </a:extLst>
          </p:cNvPr>
          <p:cNvSpPr txBox="1"/>
          <p:nvPr/>
        </p:nvSpPr>
        <p:spPr>
          <a:xfrm>
            <a:off x="497305" y="4046422"/>
            <a:ext cx="2438400" cy="461665"/>
          </a:xfrm>
          <a:prstGeom prst="rect">
            <a:avLst/>
          </a:prstGeom>
          <a:noFill/>
        </p:spPr>
        <p:txBody>
          <a:bodyPr wrap="square">
            <a:spAutoFit/>
          </a:bodyPr>
          <a:lstStyle/>
          <a:p>
            <a:r>
              <a:rPr lang="en-US" sz="2400" b="1" dirty="0"/>
              <a:t>Viral Load (VL)</a:t>
            </a:r>
          </a:p>
        </p:txBody>
      </p:sp>
      <p:sp>
        <p:nvSpPr>
          <p:cNvPr id="48" name="TextBox 47">
            <a:extLst>
              <a:ext uri="{FF2B5EF4-FFF2-40B4-BE49-F238E27FC236}">
                <a16:creationId xmlns:a16="http://schemas.microsoft.com/office/drawing/2014/main" id="{972C9DFB-22FF-4E23-AD5E-14BB944662AF}"/>
              </a:ext>
            </a:extLst>
          </p:cNvPr>
          <p:cNvSpPr txBox="1"/>
          <p:nvPr/>
        </p:nvSpPr>
        <p:spPr>
          <a:xfrm>
            <a:off x="415738" y="4972674"/>
            <a:ext cx="4089824" cy="1569660"/>
          </a:xfrm>
          <a:prstGeom prst="rect">
            <a:avLst/>
          </a:prstGeom>
          <a:noFill/>
        </p:spPr>
        <p:txBody>
          <a:bodyPr wrap="square">
            <a:spAutoFit/>
          </a:bodyPr>
          <a:lstStyle/>
          <a:p>
            <a:r>
              <a:rPr lang="en-US" sz="2400" b="1" dirty="0"/>
              <a:t>Recent Infection Testing Algorithm (RITA) </a:t>
            </a:r>
            <a:r>
              <a:rPr lang="en-US" sz="2400" dirty="0"/>
              <a:t>for classifying recent infections using RTRI and VL</a:t>
            </a:r>
          </a:p>
        </p:txBody>
      </p:sp>
      <p:cxnSp>
        <p:nvCxnSpPr>
          <p:cNvPr id="6" name="Connector: Elbow 5">
            <a:extLst>
              <a:ext uri="{FF2B5EF4-FFF2-40B4-BE49-F238E27FC236}">
                <a16:creationId xmlns:a16="http://schemas.microsoft.com/office/drawing/2014/main" id="{EF5460CF-6F5C-408B-A785-1C0B25A94E3C}"/>
              </a:ext>
            </a:extLst>
          </p:cNvPr>
          <p:cNvCxnSpPr>
            <a:stCxn id="14" idx="2"/>
            <a:endCxn id="18" idx="3"/>
          </p:cNvCxnSpPr>
          <p:nvPr/>
        </p:nvCxnSpPr>
        <p:spPr>
          <a:xfrm rot="5400000">
            <a:off x="8962222" y="4206578"/>
            <a:ext cx="2488984" cy="518586"/>
          </a:xfrm>
          <a:prstGeom prst="bentConnector2">
            <a:avLst/>
          </a:prstGeom>
          <a:ln w="38100"/>
        </p:spPr>
        <p:style>
          <a:lnRef idx="1">
            <a:schemeClr val="dk1"/>
          </a:lnRef>
          <a:fillRef idx="0">
            <a:schemeClr val="dk1"/>
          </a:fillRef>
          <a:effectRef idx="0">
            <a:schemeClr val="dk1"/>
          </a:effectRef>
          <a:fontRef idx="minor">
            <a:schemeClr val="tx1"/>
          </a:fontRef>
        </p:style>
      </p:cxnSp>
      <p:pic>
        <p:nvPicPr>
          <p:cNvPr id="7" name="Audio 6">
            <a:hlinkClick r:id="" action="ppaction://media"/>
            <a:extLst>
              <a:ext uri="{FF2B5EF4-FFF2-40B4-BE49-F238E27FC236}">
                <a16:creationId xmlns:a16="http://schemas.microsoft.com/office/drawing/2014/main" id="{D63F6142-7572-4528-81C4-0E96788B432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58190592"/>
      </p:ext>
    </p:extLst>
  </p:cSld>
  <p:clrMapOvr>
    <a:masterClrMapping/>
  </p:clrMapOvr>
  <mc:AlternateContent xmlns:mc="http://schemas.openxmlformats.org/markup-compatibility/2006" xmlns:p14="http://schemas.microsoft.com/office/powerpoint/2010/main">
    <mc:Choice Requires="p14">
      <p:transition spd="slow" p14:dur="2000" advTm="65231"/>
    </mc:Choice>
    <mc:Fallback xmlns="">
      <p:transition spd="slow" advTm="6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7"/>
                </p:tgtEl>
              </p:cMediaNode>
            </p:audio>
          </p:childTnLst>
        </p:cTn>
      </p:par>
    </p:tnLst>
    <p:bldLst>
      <p:bldP spid="2" grpId="0" animBg="1"/>
      <p:bldP spid="13" grpId="0" animBg="1"/>
      <p:bldP spid="14" grpId="0" animBg="1"/>
      <p:bldP spid="15" grpId="0" animBg="1"/>
      <p:bldP spid="16" grpId="0" animBg="1"/>
      <p:bldP spid="17" grpId="0" animBg="1"/>
      <p:bldP spid="18" grpId="0" animBg="1"/>
      <p:bldP spid="42" grpId="0"/>
      <p:bldP spid="44" grpId="0"/>
      <p:bldP spid="46"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8DD9-AB26-4290-BC58-526B0912AE02}"/>
              </a:ext>
            </a:extLst>
          </p:cNvPr>
          <p:cNvSpPr>
            <a:spLocks noGrp="1"/>
          </p:cNvSpPr>
          <p:nvPr>
            <p:ph sz="quarter" idx="10"/>
          </p:nvPr>
        </p:nvSpPr>
        <p:spPr>
          <a:xfrm>
            <a:off x="576262" y="4097048"/>
            <a:ext cx="11006137" cy="765238"/>
          </a:xfrm>
        </p:spPr>
        <p:txBody>
          <a:bodyPr/>
          <a:lstStyle/>
          <a:p>
            <a:r>
              <a:rPr lang="en-US" dirty="0"/>
              <a:t>Methods</a:t>
            </a:r>
          </a:p>
        </p:txBody>
      </p:sp>
      <p:sp>
        <p:nvSpPr>
          <p:cNvPr id="5" name="Text Placeholder 4">
            <a:extLst>
              <a:ext uri="{FF2B5EF4-FFF2-40B4-BE49-F238E27FC236}">
                <a16:creationId xmlns:a16="http://schemas.microsoft.com/office/drawing/2014/main" id="{75C41814-BA80-4157-A5C2-6737F3C52645}"/>
              </a:ext>
            </a:extLst>
          </p:cNvPr>
          <p:cNvSpPr>
            <a:spLocks noGrp="1"/>
          </p:cNvSpPr>
          <p:nvPr>
            <p:ph type="body" idx="1"/>
          </p:nvPr>
        </p:nvSpPr>
        <p:spPr/>
        <p:txBody>
          <a:bodyPr/>
          <a:lstStyle/>
          <a:p>
            <a:endParaRPr lang="en-US"/>
          </a:p>
        </p:txBody>
      </p:sp>
      <p:pic>
        <p:nvPicPr>
          <p:cNvPr id="3" name="Audio 2">
            <a:hlinkClick r:id="" action="ppaction://media"/>
            <a:extLst>
              <a:ext uri="{FF2B5EF4-FFF2-40B4-BE49-F238E27FC236}">
                <a16:creationId xmlns:a16="http://schemas.microsoft.com/office/drawing/2014/main" id="{A77993AF-ACF9-4F02-8DEE-8170C7ABEC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98848965"/>
      </p:ext>
    </p:extLst>
  </p:cSld>
  <p:clrMapOvr>
    <a:masterClrMapping/>
  </p:clrMapOvr>
  <mc:AlternateContent xmlns:mc="http://schemas.openxmlformats.org/markup-compatibility/2006" xmlns:p14="http://schemas.microsoft.com/office/powerpoint/2010/main">
    <mc:Choice Requires="p14">
      <p:transition spd="slow" p14:dur="2000" advTm="4259"/>
    </mc:Choice>
    <mc:Fallback xmlns="">
      <p:transition spd="slow" advTm="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379705" y="439957"/>
            <a:ext cx="11336338" cy="5486400"/>
          </a:xfrm>
        </p:spPr>
        <p:txBody>
          <a:bodyPr>
            <a:normAutofit/>
          </a:bodyPr>
          <a:lstStyle/>
          <a:p>
            <a:r>
              <a:rPr lang="en-US" sz="4400" dirty="0"/>
              <a:t>Methods – Study Period</a:t>
            </a:r>
            <a:endParaRPr lang="en-US" sz="3200" dirty="0">
              <a:solidFill>
                <a:schemeClr val="tx1"/>
              </a:solidFill>
            </a:endParaRPr>
          </a:p>
          <a:p>
            <a:pPr marL="0" indent="0">
              <a:lnSpc>
                <a:spcPct val="100000"/>
              </a:lnSpc>
              <a:spcBef>
                <a:spcPts val="1200"/>
              </a:spcBef>
              <a:spcAft>
                <a:spcPts val="1200"/>
              </a:spcAft>
            </a:pPr>
            <a:endParaRPr lang="en-US" sz="3200" dirty="0">
              <a:solidFill>
                <a:schemeClr val="tx1"/>
              </a:solidFill>
            </a:endParaRPr>
          </a:p>
          <a:p>
            <a:pPr marL="0" indent="0">
              <a:lnSpc>
                <a:spcPct val="100000"/>
              </a:lnSpc>
              <a:spcBef>
                <a:spcPts val="1200"/>
              </a:spcBef>
              <a:spcAft>
                <a:spcPts val="1200"/>
              </a:spcAft>
            </a:pPr>
            <a:endParaRPr lang="en-US" sz="3200" dirty="0">
              <a:solidFill>
                <a:schemeClr val="tx1"/>
              </a:solidFill>
            </a:endParaRPr>
          </a:p>
        </p:txBody>
      </p:sp>
      <p:grpSp>
        <p:nvGrpSpPr>
          <p:cNvPr id="43" name="Group 42">
            <a:extLst>
              <a:ext uri="{FF2B5EF4-FFF2-40B4-BE49-F238E27FC236}">
                <a16:creationId xmlns:a16="http://schemas.microsoft.com/office/drawing/2014/main" id="{751D3F96-692C-4A61-A3DA-E7406DEE32DA}"/>
              </a:ext>
            </a:extLst>
          </p:cNvPr>
          <p:cNvGrpSpPr/>
          <p:nvPr/>
        </p:nvGrpSpPr>
        <p:grpSpPr>
          <a:xfrm>
            <a:off x="756726" y="5693512"/>
            <a:ext cx="5120640" cy="819296"/>
            <a:chOff x="427832" y="5693172"/>
            <a:chExt cx="6166504" cy="819296"/>
          </a:xfrm>
        </p:grpSpPr>
        <p:sp>
          <p:nvSpPr>
            <p:cNvPr id="41" name="Left Bracket 40">
              <a:extLst>
                <a:ext uri="{FF2B5EF4-FFF2-40B4-BE49-F238E27FC236}">
                  <a16:creationId xmlns:a16="http://schemas.microsoft.com/office/drawing/2014/main" id="{F48DD0F8-5CF6-4007-BB5B-BC830656E665}"/>
                </a:ext>
              </a:extLst>
            </p:cNvPr>
            <p:cNvSpPr/>
            <p:nvPr/>
          </p:nvSpPr>
          <p:spPr>
            <a:xfrm rot="16200000">
              <a:off x="3333654" y="2787350"/>
              <a:ext cx="354859" cy="6166504"/>
            </a:xfrm>
            <a:prstGeom prst="leftBracket">
              <a:avLst/>
            </a:prstGeom>
            <a:ln w="57150">
              <a:solidFill>
                <a:srgbClr val="5E973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dirty="0"/>
            </a:p>
          </p:txBody>
        </p:sp>
        <p:sp>
          <p:nvSpPr>
            <p:cNvPr id="42" name="TextBox 41">
              <a:extLst>
                <a:ext uri="{FF2B5EF4-FFF2-40B4-BE49-F238E27FC236}">
                  <a16:creationId xmlns:a16="http://schemas.microsoft.com/office/drawing/2014/main" id="{40964762-8D61-41E5-A114-B20BDC6024C6}"/>
                </a:ext>
              </a:extLst>
            </p:cNvPr>
            <p:cNvSpPr txBox="1"/>
            <p:nvPr/>
          </p:nvSpPr>
          <p:spPr>
            <a:xfrm>
              <a:off x="852082" y="6112358"/>
              <a:ext cx="5318003" cy="400110"/>
            </a:xfrm>
            <a:prstGeom prst="rect">
              <a:avLst/>
            </a:prstGeom>
            <a:noFill/>
            <a:ln w="508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Pre-COVID = July 2019-March 2020</a:t>
              </a:r>
            </a:p>
          </p:txBody>
        </p:sp>
      </p:grpSp>
      <p:grpSp>
        <p:nvGrpSpPr>
          <p:cNvPr id="44" name="Group 43">
            <a:extLst>
              <a:ext uri="{FF2B5EF4-FFF2-40B4-BE49-F238E27FC236}">
                <a16:creationId xmlns:a16="http://schemas.microsoft.com/office/drawing/2014/main" id="{1E62CADA-1AC3-4FFD-BCDF-89E9490A7CEA}"/>
              </a:ext>
            </a:extLst>
          </p:cNvPr>
          <p:cNvGrpSpPr/>
          <p:nvPr/>
        </p:nvGrpSpPr>
        <p:grpSpPr>
          <a:xfrm>
            <a:off x="5958661" y="5677768"/>
            <a:ext cx="5131690" cy="806226"/>
            <a:chOff x="427833" y="5696735"/>
            <a:chExt cx="5131690" cy="806226"/>
          </a:xfrm>
        </p:grpSpPr>
        <p:sp>
          <p:nvSpPr>
            <p:cNvPr id="45" name="Left Bracket 44">
              <a:extLst>
                <a:ext uri="{FF2B5EF4-FFF2-40B4-BE49-F238E27FC236}">
                  <a16:creationId xmlns:a16="http://schemas.microsoft.com/office/drawing/2014/main" id="{540B0287-7957-4193-98A1-5C588DF363C6}"/>
                </a:ext>
              </a:extLst>
            </p:cNvPr>
            <p:cNvSpPr/>
            <p:nvPr/>
          </p:nvSpPr>
          <p:spPr>
            <a:xfrm rot="16200000">
              <a:off x="2805273" y="3319295"/>
              <a:ext cx="365760" cy="5120640"/>
            </a:xfrm>
            <a:prstGeom prst="leftBracket">
              <a:avLst/>
            </a:prstGeom>
            <a:ln w="57150">
              <a:solidFill>
                <a:srgbClr val="B5093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000"/>
            </a:p>
          </p:txBody>
        </p:sp>
        <p:sp>
          <p:nvSpPr>
            <p:cNvPr id="46" name="TextBox 45">
              <a:extLst>
                <a:ext uri="{FF2B5EF4-FFF2-40B4-BE49-F238E27FC236}">
                  <a16:creationId xmlns:a16="http://schemas.microsoft.com/office/drawing/2014/main" id="{EFFF66C3-8295-4D91-9DF1-59CFC5A8FAD5}"/>
                </a:ext>
              </a:extLst>
            </p:cNvPr>
            <p:cNvSpPr txBox="1"/>
            <p:nvPr/>
          </p:nvSpPr>
          <p:spPr>
            <a:xfrm>
              <a:off x="760752" y="6102851"/>
              <a:ext cx="4798771" cy="400110"/>
            </a:xfrm>
            <a:prstGeom prst="rect">
              <a:avLst/>
            </a:prstGeom>
            <a:noFill/>
            <a:ln w="50800">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E2D42"/>
                  </a:solidFill>
                  <a:latin typeface="Arial"/>
                </a:rPr>
                <a:t>During </a:t>
              </a:r>
              <a:r>
                <a:rPr kumimoji="0" lang="en-US" sz="2000" b="1" i="0" u="none" strike="noStrike" kern="0" cap="none" spc="0" normalizeH="0" baseline="0" noProof="0" dirty="0">
                  <a:ln>
                    <a:noFill/>
                  </a:ln>
                  <a:solidFill>
                    <a:srgbClr val="0E2D42"/>
                  </a:solidFill>
                  <a:effectLst/>
                  <a:uLnTx/>
                  <a:uFillTx/>
                  <a:latin typeface="Arial"/>
                </a:rPr>
                <a:t>COVID = April-December 2020</a:t>
              </a:r>
            </a:p>
          </p:txBody>
        </p:sp>
      </p:grpSp>
      <p:grpSp>
        <p:nvGrpSpPr>
          <p:cNvPr id="75" name="Group 74">
            <a:extLst>
              <a:ext uri="{FF2B5EF4-FFF2-40B4-BE49-F238E27FC236}">
                <a16:creationId xmlns:a16="http://schemas.microsoft.com/office/drawing/2014/main" id="{8A314BE1-FA36-4A5D-924C-3EF4C2B97EBC}"/>
              </a:ext>
            </a:extLst>
          </p:cNvPr>
          <p:cNvGrpSpPr/>
          <p:nvPr/>
        </p:nvGrpSpPr>
        <p:grpSpPr>
          <a:xfrm>
            <a:off x="427830" y="1283401"/>
            <a:ext cx="11527915" cy="4420264"/>
            <a:chOff x="265240" y="1283401"/>
            <a:chExt cx="11690916" cy="4420264"/>
          </a:xfrm>
        </p:grpSpPr>
        <p:cxnSp>
          <p:nvCxnSpPr>
            <p:cNvPr id="76" name="Straight Connector 75">
              <a:extLst>
                <a:ext uri="{FF2B5EF4-FFF2-40B4-BE49-F238E27FC236}">
                  <a16:creationId xmlns:a16="http://schemas.microsoft.com/office/drawing/2014/main" id="{97B733DC-3967-40CE-B423-70E31AA0AB74}"/>
                </a:ext>
              </a:extLst>
            </p:cNvPr>
            <p:cNvCxnSpPr>
              <a:cxnSpLocks/>
            </p:cNvCxnSpPr>
            <p:nvPr/>
          </p:nvCxnSpPr>
          <p:spPr>
            <a:xfrm>
              <a:off x="5557756" y="2682245"/>
              <a:ext cx="0" cy="2631462"/>
            </a:xfrm>
            <a:prstGeom prst="line">
              <a:avLst/>
            </a:prstGeom>
            <a:noFill/>
            <a:ln w="63500" cap="flat" cmpd="sng" algn="ctr">
              <a:solidFill>
                <a:srgbClr val="667480"/>
              </a:solidFill>
              <a:prstDash val="solid"/>
            </a:ln>
            <a:effectLst/>
          </p:spPr>
        </p:cxnSp>
        <p:grpSp>
          <p:nvGrpSpPr>
            <p:cNvPr id="77" name="Group 76">
              <a:extLst>
                <a:ext uri="{FF2B5EF4-FFF2-40B4-BE49-F238E27FC236}">
                  <a16:creationId xmlns:a16="http://schemas.microsoft.com/office/drawing/2014/main" id="{66B483D8-1167-4684-89FE-29B20C9BB36A}"/>
                </a:ext>
              </a:extLst>
            </p:cNvPr>
            <p:cNvGrpSpPr/>
            <p:nvPr/>
          </p:nvGrpSpPr>
          <p:grpSpPr>
            <a:xfrm>
              <a:off x="265240" y="1283401"/>
              <a:ext cx="11690916" cy="4420264"/>
              <a:chOff x="265240" y="1283401"/>
              <a:chExt cx="11690916" cy="4420264"/>
            </a:xfrm>
          </p:grpSpPr>
          <p:grpSp>
            <p:nvGrpSpPr>
              <p:cNvPr id="79" name="Group 78">
                <a:extLst>
                  <a:ext uri="{FF2B5EF4-FFF2-40B4-BE49-F238E27FC236}">
                    <a16:creationId xmlns:a16="http://schemas.microsoft.com/office/drawing/2014/main" id="{ECE254B8-297D-4C5C-9E60-84405DE4AA5F}"/>
                  </a:ext>
                </a:extLst>
              </p:cNvPr>
              <p:cNvGrpSpPr/>
              <p:nvPr/>
            </p:nvGrpSpPr>
            <p:grpSpPr>
              <a:xfrm>
                <a:off x="265240" y="1283401"/>
                <a:ext cx="11690916" cy="4420264"/>
                <a:chOff x="265240" y="1283401"/>
                <a:chExt cx="11690916" cy="4420264"/>
              </a:xfrm>
            </p:grpSpPr>
            <p:grpSp>
              <p:nvGrpSpPr>
                <p:cNvPr id="82" name="Group 81">
                  <a:extLst>
                    <a:ext uri="{FF2B5EF4-FFF2-40B4-BE49-F238E27FC236}">
                      <a16:creationId xmlns:a16="http://schemas.microsoft.com/office/drawing/2014/main" id="{8E4AB05F-EEC8-4BC8-AA37-D7632C09A455}"/>
                    </a:ext>
                  </a:extLst>
                </p:cNvPr>
                <p:cNvGrpSpPr/>
                <p:nvPr/>
              </p:nvGrpSpPr>
              <p:grpSpPr>
                <a:xfrm>
                  <a:off x="265240" y="1283401"/>
                  <a:ext cx="11661520" cy="4420264"/>
                  <a:chOff x="24409" y="642630"/>
                  <a:chExt cx="12007170" cy="4420264"/>
                </a:xfrm>
              </p:grpSpPr>
              <p:cxnSp>
                <p:nvCxnSpPr>
                  <p:cNvPr id="84" name="Straight Arrow Connector 83">
                    <a:extLst>
                      <a:ext uri="{FF2B5EF4-FFF2-40B4-BE49-F238E27FC236}">
                        <a16:creationId xmlns:a16="http://schemas.microsoft.com/office/drawing/2014/main" id="{D7F15730-DBD9-4736-BF38-A051CFA953CD}"/>
                      </a:ext>
                    </a:extLst>
                  </p:cNvPr>
                  <p:cNvCxnSpPr>
                    <a:cxnSpLocks/>
                  </p:cNvCxnSpPr>
                  <p:nvPr/>
                </p:nvCxnSpPr>
                <p:spPr>
                  <a:xfrm>
                    <a:off x="328929" y="4030029"/>
                    <a:ext cx="11702650" cy="0"/>
                  </a:xfrm>
                  <a:prstGeom prst="straightConnector1">
                    <a:avLst/>
                  </a:prstGeom>
                  <a:noFill/>
                  <a:ln w="57150" cap="flat" cmpd="sng" algn="ctr">
                    <a:solidFill>
                      <a:srgbClr val="532E63"/>
                    </a:solidFill>
                    <a:prstDash val="solid"/>
                    <a:headEnd w="lg" len="lg"/>
                    <a:tailEnd type="triangle" w="lg" len="lg"/>
                  </a:ln>
                  <a:effectLst/>
                </p:spPr>
              </p:cxnSp>
              <p:grpSp>
                <p:nvGrpSpPr>
                  <p:cNvPr id="85" name="Group 84">
                    <a:extLst>
                      <a:ext uri="{FF2B5EF4-FFF2-40B4-BE49-F238E27FC236}">
                        <a16:creationId xmlns:a16="http://schemas.microsoft.com/office/drawing/2014/main" id="{2EB5EDCA-63A2-470D-B7E3-A44CCA3BF1D9}"/>
                      </a:ext>
                    </a:extLst>
                  </p:cNvPr>
                  <p:cNvGrpSpPr/>
                  <p:nvPr/>
                </p:nvGrpSpPr>
                <p:grpSpPr>
                  <a:xfrm>
                    <a:off x="24409" y="2542386"/>
                    <a:ext cx="2689539" cy="2195764"/>
                    <a:chOff x="-958156" y="2538144"/>
                    <a:chExt cx="2689539" cy="2195764"/>
                  </a:xfrm>
                </p:grpSpPr>
                <p:grpSp>
                  <p:nvGrpSpPr>
                    <p:cNvPr id="95" name="Group 94">
                      <a:extLst>
                        <a:ext uri="{FF2B5EF4-FFF2-40B4-BE49-F238E27FC236}">
                          <a16:creationId xmlns:a16="http://schemas.microsoft.com/office/drawing/2014/main" id="{529A8787-2307-4242-9C89-F1FEDC8947CF}"/>
                        </a:ext>
                      </a:extLst>
                    </p:cNvPr>
                    <p:cNvGrpSpPr/>
                    <p:nvPr/>
                  </p:nvGrpSpPr>
                  <p:grpSpPr>
                    <a:xfrm>
                      <a:off x="-958156" y="3184475"/>
                      <a:ext cx="1593687" cy="1549433"/>
                      <a:chOff x="1079370" y="3243452"/>
                      <a:chExt cx="1593687" cy="1549433"/>
                    </a:xfrm>
                  </p:grpSpPr>
                  <p:cxnSp>
                    <p:nvCxnSpPr>
                      <p:cNvPr id="97" name="Straight Connector 96">
                        <a:extLst>
                          <a:ext uri="{FF2B5EF4-FFF2-40B4-BE49-F238E27FC236}">
                            <a16:creationId xmlns:a16="http://schemas.microsoft.com/office/drawing/2014/main" id="{457F31E0-7672-4FE4-964C-EB067ABB80FC}"/>
                          </a:ext>
                        </a:extLst>
                      </p:cNvPr>
                      <p:cNvCxnSpPr>
                        <a:cxnSpLocks/>
                      </p:cNvCxnSpPr>
                      <p:nvPr/>
                    </p:nvCxnSpPr>
                    <p:spPr>
                      <a:xfrm>
                        <a:off x="1408392" y="3243452"/>
                        <a:ext cx="0" cy="1180995"/>
                      </a:xfrm>
                      <a:prstGeom prst="line">
                        <a:avLst/>
                      </a:prstGeom>
                      <a:noFill/>
                      <a:ln w="63500" cap="flat" cmpd="sng" algn="ctr">
                        <a:solidFill>
                          <a:srgbClr val="667480"/>
                        </a:solidFill>
                        <a:prstDash val="solid"/>
                      </a:ln>
                      <a:effectLst/>
                    </p:spPr>
                  </p:cxnSp>
                  <p:sp>
                    <p:nvSpPr>
                      <p:cNvPr id="98" name="TextBox 97">
                        <a:extLst>
                          <a:ext uri="{FF2B5EF4-FFF2-40B4-BE49-F238E27FC236}">
                            <a16:creationId xmlns:a16="http://schemas.microsoft.com/office/drawing/2014/main" id="{8966FE31-C3EE-4D74-8CEB-581D66EE1326}"/>
                          </a:ext>
                        </a:extLst>
                      </p:cNvPr>
                      <p:cNvSpPr txBox="1"/>
                      <p:nvPr/>
                    </p:nvSpPr>
                    <p:spPr>
                      <a:xfrm>
                        <a:off x="1079370" y="4392775"/>
                        <a:ext cx="159368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July 2019</a:t>
                        </a:r>
                      </a:p>
                    </p:txBody>
                  </p:sp>
                </p:grpSp>
                <p:sp>
                  <p:nvSpPr>
                    <p:cNvPr id="96" name="TextBox 95">
                      <a:extLst>
                        <a:ext uri="{FF2B5EF4-FFF2-40B4-BE49-F238E27FC236}">
                          <a16:creationId xmlns:a16="http://schemas.microsoft.com/office/drawing/2014/main" id="{67E43BB3-0791-4D2B-BF33-14223A082C9E}"/>
                        </a:ext>
                      </a:extLst>
                    </p:cNvPr>
                    <p:cNvSpPr txBox="1"/>
                    <p:nvPr/>
                  </p:nvSpPr>
                  <p:spPr>
                    <a:xfrm>
                      <a:off x="-879431" y="2538144"/>
                      <a:ext cx="2610814" cy="1015663"/>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rPr>
                        <a:t>EHRIS implementation initiated</a:t>
                      </a:r>
                    </a:p>
                  </p:txBody>
                </p:sp>
              </p:grpSp>
              <p:grpSp>
                <p:nvGrpSpPr>
                  <p:cNvPr id="86" name="Group 85">
                    <a:extLst>
                      <a:ext uri="{FF2B5EF4-FFF2-40B4-BE49-F238E27FC236}">
                        <a16:creationId xmlns:a16="http://schemas.microsoft.com/office/drawing/2014/main" id="{31BF3BC5-70C8-4AB4-95C9-EC6D077ED364}"/>
                      </a:ext>
                    </a:extLst>
                  </p:cNvPr>
                  <p:cNvGrpSpPr/>
                  <p:nvPr/>
                </p:nvGrpSpPr>
                <p:grpSpPr>
                  <a:xfrm>
                    <a:off x="2713948" y="2818744"/>
                    <a:ext cx="2232260" cy="1854192"/>
                    <a:chOff x="714383" y="2833165"/>
                    <a:chExt cx="2232260" cy="1854192"/>
                  </a:xfrm>
                </p:grpSpPr>
                <p:grpSp>
                  <p:nvGrpSpPr>
                    <p:cNvPr id="91" name="Group 90">
                      <a:extLst>
                        <a:ext uri="{FF2B5EF4-FFF2-40B4-BE49-F238E27FC236}">
                          <a16:creationId xmlns:a16="http://schemas.microsoft.com/office/drawing/2014/main" id="{3E5BE403-CA82-4A5A-B965-DBC5874B2926}"/>
                        </a:ext>
                      </a:extLst>
                    </p:cNvPr>
                    <p:cNvGrpSpPr/>
                    <p:nvPr/>
                  </p:nvGrpSpPr>
                  <p:grpSpPr>
                    <a:xfrm>
                      <a:off x="714383" y="3479496"/>
                      <a:ext cx="2208443" cy="1207861"/>
                      <a:chOff x="166350" y="3495837"/>
                      <a:chExt cx="2208443" cy="1207861"/>
                    </a:xfrm>
                  </p:grpSpPr>
                  <p:cxnSp>
                    <p:nvCxnSpPr>
                      <p:cNvPr id="93" name="Straight Connector 92">
                        <a:extLst>
                          <a:ext uri="{FF2B5EF4-FFF2-40B4-BE49-F238E27FC236}">
                            <a16:creationId xmlns:a16="http://schemas.microsoft.com/office/drawing/2014/main" id="{535C7778-6D12-4E7E-88B0-4FF5036FE086}"/>
                          </a:ext>
                        </a:extLst>
                      </p:cNvPr>
                      <p:cNvCxnSpPr>
                        <a:cxnSpLocks/>
                      </p:cNvCxnSpPr>
                      <p:nvPr/>
                    </p:nvCxnSpPr>
                    <p:spPr>
                      <a:xfrm>
                        <a:off x="2154181" y="3495837"/>
                        <a:ext cx="0" cy="857799"/>
                      </a:xfrm>
                      <a:prstGeom prst="line">
                        <a:avLst/>
                      </a:prstGeom>
                      <a:noFill/>
                      <a:ln w="63500" cap="flat" cmpd="sng" algn="ctr">
                        <a:solidFill>
                          <a:srgbClr val="667480"/>
                        </a:solidFill>
                        <a:prstDash val="solid"/>
                      </a:ln>
                      <a:effectLst/>
                    </p:spPr>
                  </p:cxnSp>
                  <p:sp>
                    <p:nvSpPr>
                      <p:cNvPr id="94" name="TextBox 93">
                        <a:extLst>
                          <a:ext uri="{FF2B5EF4-FFF2-40B4-BE49-F238E27FC236}">
                            <a16:creationId xmlns:a16="http://schemas.microsoft.com/office/drawing/2014/main" id="{8388942C-7AFE-4999-A336-573D3FEA8F9C}"/>
                          </a:ext>
                        </a:extLst>
                      </p:cNvPr>
                      <p:cNvSpPr txBox="1"/>
                      <p:nvPr/>
                    </p:nvSpPr>
                    <p:spPr>
                      <a:xfrm>
                        <a:off x="166350" y="4303588"/>
                        <a:ext cx="220844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March 14, 2020 </a:t>
                        </a:r>
                      </a:p>
                    </p:txBody>
                  </p:sp>
                </p:grpSp>
                <p:sp>
                  <p:nvSpPr>
                    <p:cNvPr id="92" name="TextBox 91">
                      <a:extLst>
                        <a:ext uri="{FF2B5EF4-FFF2-40B4-BE49-F238E27FC236}">
                          <a16:creationId xmlns:a16="http://schemas.microsoft.com/office/drawing/2014/main" id="{0DDA758A-FF94-4900-9DE2-559E3DC5DD0B}"/>
                        </a:ext>
                      </a:extLst>
                    </p:cNvPr>
                    <p:cNvSpPr txBox="1"/>
                    <p:nvPr/>
                  </p:nvSpPr>
                  <p:spPr>
                    <a:xfrm>
                      <a:off x="964681" y="2833165"/>
                      <a:ext cx="1981962" cy="1015663"/>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First COVID-19 case detected</a:t>
                      </a:r>
                    </a:p>
                  </p:txBody>
                </p:sp>
              </p:grpSp>
              <p:sp>
                <p:nvSpPr>
                  <p:cNvPr id="87" name="TextBox 86">
                    <a:extLst>
                      <a:ext uri="{FF2B5EF4-FFF2-40B4-BE49-F238E27FC236}">
                        <a16:creationId xmlns:a16="http://schemas.microsoft.com/office/drawing/2014/main" id="{2C753084-385D-42E9-8233-4F7E8990FCDB}"/>
                      </a:ext>
                    </a:extLst>
                  </p:cNvPr>
                  <p:cNvSpPr txBox="1"/>
                  <p:nvPr/>
                </p:nvSpPr>
                <p:spPr>
                  <a:xfrm>
                    <a:off x="3865964" y="642630"/>
                    <a:ext cx="6319305" cy="1398844"/>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E5E5E5">
                            <a:lumMod val="10000"/>
                          </a:srgbClr>
                        </a:solidFill>
                        <a:effectLst/>
                        <a:uLnTx/>
                        <a:uFillTx/>
                        <a:latin typeface="Arial"/>
                      </a:rPr>
                      <a:t>Partial country lockdown begins</a:t>
                    </a:r>
                  </a:p>
                  <a:p>
                    <a:pPr marL="285750" marR="0" lvl="2" indent="-173038" defTabSz="91440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E5E5E5">
                            <a:lumMod val="10000"/>
                          </a:srgbClr>
                        </a:solidFill>
                        <a:effectLst/>
                        <a:uLnTx/>
                        <a:uFillTx/>
                        <a:cs typeface="Calibri" panose="020F0502020204030204" pitchFamily="34" charset="0"/>
                      </a:rPr>
                      <a:t>Reduced public transportation</a:t>
                    </a:r>
                  </a:p>
                  <a:p>
                    <a:pPr marL="285750" marR="0" lvl="2" indent="-173038" defTabSz="91440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E5E5E5">
                            <a:lumMod val="10000"/>
                          </a:srgbClr>
                        </a:solidFill>
                        <a:effectLst/>
                        <a:uLnTx/>
                        <a:uFillTx/>
                        <a:cs typeface="Calibri" panose="020F0502020204030204" pitchFamily="34" charset="0"/>
                      </a:rPr>
                      <a:t>Reduced health service delivery</a:t>
                    </a:r>
                  </a:p>
                  <a:p>
                    <a:pPr marL="285750" marR="0" lvl="2" indent="-173038" defTabSz="914400" eaLnBrk="1" fontAlgn="auto" latinLnBrk="0" hangingPunct="1">
                      <a:lnSpc>
                        <a:spcPct val="110000"/>
                      </a:lnSpc>
                      <a:spcBef>
                        <a:spcPts val="0"/>
                      </a:spcBef>
                      <a:spcAft>
                        <a:spcPts val="0"/>
                      </a:spcAft>
                      <a:buClrTx/>
                      <a:buSzTx/>
                      <a:buFont typeface="Wingdings" panose="05000000000000000000" pitchFamily="2" charset="2"/>
                      <a:buChar char="§"/>
                      <a:tabLst/>
                      <a:defRPr/>
                    </a:pPr>
                    <a:r>
                      <a:rPr kumimoji="0" lang="en-US" sz="2000" b="0" i="0" u="none" strike="noStrike" kern="0" cap="none" spc="0" normalizeH="0" baseline="0" noProof="0" dirty="0">
                        <a:ln>
                          <a:noFill/>
                        </a:ln>
                        <a:solidFill>
                          <a:srgbClr val="E5E5E5">
                            <a:lumMod val="10000"/>
                          </a:srgbClr>
                        </a:solidFill>
                        <a:effectLst/>
                        <a:uLnTx/>
                        <a:uFillTx/>
                        <a:cs typeface="Calibri" panose="020F0502020204030204" pitchFamily="34" charset="0"/>
                      </a:rPr>
                      <a:t>Pause in HIV testing at community-based testing sites </a:t>
                    </a:r>
                  </a:p>
                </p:txBody>
              </p:sp>
              <p:grpSp>
                <p:nvGrpSpPr>
                  <p:cNvPr id="88" name="Group 87">
                    <a:extLst>
                      <a:ext uri="{FF2B5EF4-FFF2-40B4-BE49-F238E27FC236}">
                        <a16:creationId xmlns:a16="http://schemas.microsoft.com/office/drawing/2014/main" id="{26379538-2678-4B20-855C-352A16B63B5B}"/>
                      </a:ext>
                    </a:extLst>
                  </p:cNvPr>
                  <p:cNvGrpSpPr/>
                  <p:nvPr/>
                </p:nvGrpSpPr>
                <p:grpSpPr>
                  <a:xfrm>
                    <a:off x="3507858" y="3424990"/>
                    <a:ext cx="7587141" cy="1637904"/>
                    <a:chOff x="-2935423" y="3441331"/>
                    <a:chExt cx="7587141" cy="1637904"/>
                  </a:xfrm>
                </p:grpSpPr>
                <p:cxnSp>
                  <p:nvCxnSpPr>
                    <p:cNvPr id="89" name="Straight Connector 88">
                      <a:extLst>
                        <a:ext uri="{FF2B5EF4-FFF2-40B4-BE49-F238E27FC236}">
                          <a16:creationId xmlns:a16="http://schemas.microsoft.com/office/drawing/2014/main" id="{BCB533E3-7CA8-478F-B1B4-434C3662B3F1}"/>
                        </a:ext>
                      </a:extLst>
                    </p:cNvPr>
                    <p:cNvCxnSpPr>
                      <a:cxnSpLocks/>
                    </p:cNvCxnSpPr>
                    <p:nvPr/>
                  </p:nvCxnSpPr>
                  <p:spPr>
                    <a:xfrm>
                      <a:off x="4651718" y="3441331"/>
                      <a:ext cx="0" cy="746871"/>
                    </a:xfrm>
                    <a:prstGeom prst="line">
                      <a:avLst/>
                    </a:prstGeom>
                    <a:noFill/>
                    <a:ln w="63500" cap="flat" cmpd="sng" algn="ctr">
                      <a:solidFill>
                        <a:srgbClr val="667480"/>
                      </a:solidFill>
                      <a:prstDash val="solid"/>
                    </a:ln>
                    <a:effectLst/>
                  </p:spPr>
                </p:cxnSp>
                <p:sp>
                  <p:nvSpPr>
                    <p:cNvPr id="90" name="TextBox 89">
                      <a:extLst>
                        <a:ext uri="{FF2B5EF4-FFF2-40B4-BE49-F238E27FC236}">
                          <a16:creationId xmlns:a16="http://schemas.microsoft.com/office/drawing/2014/main" id="{F3155127-772E-44CA-83E1-64D66F5B071D}"/>
                        </a:ext>
                      </a:extLst>
                    </p:cNvPr>
                    <p:cNvSpPr txBox="1"/>
                    <p:nvPr/>
                  </p:nvSpPr>
                  <p:spPr>
                    <a:xfrm>
                      <a:off x="-2935423" y="4679125"/>
                      <a:ext cx="2482653"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March 27, 2020 </a:t>
                      </a:r>
                    </a:p>
                  </p:txBody>
                </p:sp>
              </p:grpSp>
            </p:grpSp>
            <p:sp>
              <p:nvSpPr>
                <p:cNvPr id="83" name="TextBox 82">
                  <a:extLst>
                    <a:ext uri="{FF2B5EF4-FFF2-40B4-BE49-F238E27FC236}">
                      <a16:creationId xmlns:a16="http://schemas.microsoft.com/office/drawing/2014/main" id="{C3516095-654E-4723-A70B-A5AECE5D1371}"/>
                    </a:ext>
                  </a:extLst>
                </p:cNvPr>
                <p:cNvSpPr txBox="1"/>
                <p:nvPr/>
              </p:nvSpPr>
              <p:spPr>
                <a:xfrm>
                  <a:off x="9714681" y="4843117"/>
                  <a:ext cx="2241475" cy="400110"/>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December 2020 </a:t>
                  </a:r>
                </a:p>
              </p:txBody>
            </p:sp>
          </p:grpSp>
          <p:cxnSp>
            <p:nvCxnSpPr>
              <p:cNvPr id="80" name="Straight Connector 79">
                <a:extLst>
                  <a:ext uri="{FF2B5EF4-FFF2-40B4-BE49-F238E27FC236}">
                    <a16:creationId xmlns:a16="http://schemas.microsoft.com/office/drawing/2014/main" id="{2F4CCFE8-0124-480D-BBA3-9DBDE54659E8}"/>
                  </a:ext>
                </a:extLst>
              </p:cNvPr>
              <p:cNvCxnSpPr>
                <a:cxnSpLocks/>
                <a:stCxn id="78" idx="2"/>
              </p:cNvCxnSpPr>
              <p:nvPr/>
            </p:nvCxnSpPr>
            <p:spPr>
              <a:xfrm flipH="1">
                <a:off x="8123207" y="4126995"/>
                <a:ext cx="11336" cy="685637"/>
              </a:xfrm>
              <a:prstGeom prst="line">
                <a:avLst/>
              </a:prstGeom>
              <a:noFill/>
              <a:ln w="63500" cap="flat" cmpd="sng" algn="ctr">
                <a:solidFill>
                  <a:srgbClr val="667480"/>
                </a:solidFill>
                <a:prstDash val="solid"/>
              </a:ln>
              <a:effectLst/>
            </p:spPr>
          </p:cxnSp>
          <p:sp>
            <p:nvSpPr>
              <p:cNvPr id="81" name="TextBox 80">
                <a:extLst>
                  <a:ext uri="{FF2B5EF4-FFF2-40B4-BE49-F238E27FC236}">
                    <a16:creationId xmlns:a16="http://schemas.microsoft.com/office/drawing/2014/main" id="{B922E063-0E60-49E2-9247-9AEABCF22989}"/>
                  </a:ext>
                </a:extLst>
              </p:cNvPr>
              <p:cNvSpPr txBox="1"/>
              <p:nvPr/>
            </p:nvSpPr>
            <p:spPr>
              <a:xfrm>
                <a:off x="7161735" y="4815760"/>
                <a:ext cx="1922943" cy="400110"/>
              </a:xfrm>
              <a:prstGeom prst="rect">
                <a:avLst/>
              </a:prstGeom>
              <a:solidFill>
                <a:srgbClr val="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June 2020 </a:t>
                </a:r>
              </a:p>
            </p:txBody>
          </p:sp>
        </p:grpSp>
        <p:sp>
          <p:nvSpPr>
            <p:cNvPr id="78" name="TextBox 77">
              <a:extLst>
                <a:ext uri="{FF2B5EF4-FFF2-40B4-BE49-F238E27FC236}">
                  <a16:creationId xmlns:a16="http://schemas.microsoft.com/office/drawing/2014/main" id="{4E3A99F0-9E5D-438D-8FB5-48BA1A2C7910}"/>
                </a:ext>
              </a:extLst>
            </p:cNvPr>
            <p:cNvSpPr txBox="1"/>
            <p:nvPr/>
          </p:nvSpPr>
          <p:spPr>
            <a:xfrm>
              <a:off x="7107235" y="3419109"/>
              <a:ext cx="2054616" cy="707886"/>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COVID-19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E2D42"/>
                  </a:solidFill>
                  <a:latin typeface="Arial"/>
                </a:rPr>
                <a:t>1</a:t>
              </a:r>
              <a:r>
                <a:rPr lang="en-US" sz="2000" b="1" kern="0" baseline="30000" dirty="0">
                  <a:solidFill>
                    <a:srgbClr val="0E2D42"/>
                  </a:solidFill>
                  <a:latin typeface="Arial"/>
                </a:rPr>
                <a:t>st</a:t>
              </a:r>
              <a:r>
                <a:rPr kumimoji="0" lang="en-US" sz="2000" b="1" i="0" u="none" strike="noStrike" kern="0" cap="none" spc="0" normalizeH="0" baseline="0" noProof="0" dirty="0">
                  <a:ln>
                    <a:noFill/>
                  </a:ln>
                  <a:solidFill>
                    <a:srgbClr val="0E2D42"/>
                  </a:solidFill>
                  <a:effectLst/>
                  <a:uLnTx/>
                  <a:uFillTx/>
                  <a:latin typeface="Arial"/>
                </a:rPr>
                <a:t> wave</a:t>
              </a:r>
            </a:p>
          </p:txBody>
        </p:sp>
      </p:grpSp>
      <p:sp>
        <p:nvSpPr>
          <p:cNvPr id="33" name="TextBox 32">
            <a:extLst>
              <a:ext uri="{FF2B5EF4-FFF2-40B4-BE49-F238E27FC236}">
                <a16:creationId xmlns:a16="http://schemas.microsoft.com/office/drawing/2014/main" id="{EA10F467-877F-4C8F-B4A9-28A4086AFEF0}"/>
              </a:ext>
            </a:extLst>
          </p:cNvPr>
          <p:cNvSpPr txBox="1"/>
          <p:nvPr/>
        </p:nvSpPr>
        <p:spPr>
          <a:xfrm>
            <a:off x="9965708" y="3418827"/>
            <a:ext cx="2025969" cy="707886"/>
          </a:xfrm>
          <a:prstGeom prst="rect">
            <a:avLst/>
          </a:prstGeom>
          <a:solidFill>
            <a:srgbClr val="FFFFFF"/>
          </a:solidFill>
          <a:ln w="50800">
            <a:solidFill>
              <a:srgbClr val="532E63"/>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E2D42"/>
                </a:solidFill>
                <a:effectLst/>
                <a:uLnTx/>
                <a:uFillTx/>
                <a:latin typeface="Arial"/>
              </a:rPr>
              <a:t>COVID-19 </a:t>
            </a:r>
          </a:p>
          <a:p>
            <a:pPr marL="0" marR="0" lvl="0" indent="0" algn="ctr" defTabSz="914400" eaLnBrk="1" fontAlgn="auto" latinLnBrk="0" hangingPunct="1">
              <a:lnSpc>
                <a:spcPct val="100000"/>
              </a:lnSpc>
              <a:spcBef>
                <a:spcPts val="0"/>
              </a:spcBef>
              <a:spcAft>
                <a:spcPts val="0"/>
              </a:spcAft>
              <a:buClrTx/>
              <a:buSzTx/>
              <a:buFontTx/>
              <a:buNone/>
              <a:tabLst/>
              <a:defRPr/>
            </a:pPr>
            <a:r>
              <a:rPr lang="en-US" sz="2000" b="1" kern="0" dirty="0">
                <a:solidFill>
                  <a:srgbClr val="0E2D42"/>
                </a:solidFill>
                <a:latin typeface="Arial"/>
              </a:rPr>
              <a:t>2</a:t>
            </a:r>
            <a:r>
              <a:rPr lang="en-US" sz="2000" b="1" kern="0" baseline="30000" dirty="0">
                <a:solidFill>
                  <a:srgbClr val="0E2D42"/>
                </a:solidFill>
                <a:latin typeface="Arial"/>
              </a:rPr>
              <a:t>nd</a:t>
            </a:r>
            <a:r>
              <a:rPr kumimoji="0" lang="en-US" sz="2000" b="1" i="0" u="none" strike="noStrike" kern="0" cap="none" spc="0" normalizeH="0" baseline="0" noProof="0" dirty="0">
                <a:ln>
                  <a:noFill/>
                </a:ln>
                <a:solidFill>
                  <a:srgbClr val="0E2D42"/>
                </a:solidFill>
                <a:effectLst/>
                <a:uLnTx/>
                <a:uFillTx/>
                <a:latin typeface="Arial"/>
              </a:rPr>
              <a:t> wave</a:t>
            </a:r>
          </a:p>
        </p:txBody>
      </p:sp>
      <p:pic>
        <p:nvPicPr>
          <p:cNvPr id="3" name="Audio 2">
            <a:hlinkClick r:id="" action="ppaction://media"/>
            <a:extLst>
              <a:ext uri="{FF2B5EF4-FFF2-40B4-BE49-F238E27FC236}">
                <a16:creationId xmlns:a16="http://schemas.microsoft.com/office/drawing/2014/main" id="{D0EB376D-D5FC-4467-823A-0935986BC18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94664681"/>
      </p:ext>
    </p:extLst>
  </p:cSld>
  <p:clrMapOvr>
    <a:masterClrMapping/>
  </p:clrMapOvr>
  <mc:AlternateContent xmlns:mc="http://schemas.openxmlformats.org/markup-compatibility/2006" xmlns:p14="http://schemas.microsoft.com/office/powerpoint/2010/main">
    <mc:Choice Requires="p14">
      <p:transition spd="slow" p14:dur="2000" advTm="29102"/>
    </mc:Choice>
    <mc:Fallback xmlns="">
      <p:transition spd="slow" advTm="29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7AE345-A4A9-4839-900F-4C2C720811AF}"/>
              </a:ext>
            </a:extLst>
          </p:cNvPr>
          <p:cNvPicPr>
            <a:picLocks noChangeAspect="1"/>
          </p:cNvPicPr>
          <p:nvPr/>
        </p:nvPicPr>
        <p:blipFill rotWithShape="1">
          <a:blip r:embed="rId6"/>
          <a:srcRect l="1810" t="1617"/>
          <a:stretch/>
        </p:blipFill>
        <p:spPr>
          <a:xfrm>
            <a:off x="6301124" y="143693"/>
            <a:ext cx="5541892" cy="6530185"/>
          </a:xfrm>
          <a:prstGeom prst="rect">
            <a:avLst/>
          </a:prstGeom>
        </p:spPr>
      </p:pic>
      <p:sp>
        <p:nvSpPr>
          <p:cNvPr id="5" name="Content Placeholder 4">
            <a:extLst>
              <a:ext uri="{FF2B5EF4-FFF2-40B4-BE49-F238E27FC236}">
                <a16:creationId xmlns:a16="http://schemas.microsoft.com/office/drawing/2014/main" id="{016248AB-92C4-421F-8747-17C94E0A4F92}"/>
              </a:ext>
            </a:extLst>
          </p:cNvPr>
          <p:cNvSpPr>
            <a:spLocks noGrp="1"/>
          </p:cNvSpPr>
          <p:nvPr>
            <p:ph sz="quarter" idx="10"/>
          </p:nvPr>
        </p:nvSpPr>
        <p:spPr>
          <a:xfrm>
            <a:off x="427832" y="514685"/>
            <a:ext cx="5541894" cy="5486400"/>
          </a:xfrm>
        </p:spPr>
        <p:txBody>
          <a:bodyPr>
            <a:normAutofit/>
          </a:bodyPr>
          <a:lstStyle/>
          <a:p>
            <a:pPr>
              <a:lnSpc>
                <a:spcPct val="100000"/>
              </a:lnSpc>
              <a:spcBef>
                <a:spcPts val="0"/>
              </a:spcBef>
              <a:spcAft>
                <a:spcPts val="0"/>
              </a:spcAft>
            </a:pPr>
            <a:r>
              <a:rPr lang="en-US" sz="4400" dirty="0"/>
              <a:t>Methods - Sample</a:t>
            </a:r>
          </a:p>
          <a:p>
            <a:pPr marL="0" indent="0">
              <a:lnSpc>
                <a:spcPct val="100000"/>
              </a:lnSpc>
              <a:spcBef>
                <a:spcPts val="0"/>
              </a:spcBef>
              <a:spcAft>
                <a:spcPts val="0"/>
              </a:spcAft>
            </a:pPr>
            <a:endParaRPr lang="en-US" sz="2600" dirty="0">
              <a:solidFill>
                <a:schemeClr val="tx1"/>
              </a:solidFill>
            </a:endParaRPr>
          </a:p>
          <a:p>
            <a:pPr marL="0" indent="0">
              <a:lnSpc>
                <a:spcPct val="100000"/>
              </a:lnSpc>
              <a:spcBef>
                <a:spcPts val="0"/>
              </a:spcBef>
              <a:spcAft>
                <a:spcPts val="0"/>
              </a:spcAft>
            </a:pPr>
            <a:r>
              <a:rPr lang="en-US" sz="2600" dirty="0">
                <a:solidFill>
                  <a:schemeClr val="tx1"/>
                </a:solidFill>
              </a:rPr>
              <a:t>Results from 19 Health Facilities with at least 1 RTRI test conducted per month, each month during entire study period</a:t>
            </a:r>
          </a:p>
          <a:p>
            <a:pPr marL="292100" indent="-292100">
              <a:lnSpc>
                <a:spcPct val="100000"/>
              </a:lnSpc>
              <a:spcBef>
                <a:spcPts val="0"/>
              </a:spcBef>
              <a:spcAft>
                <a:spcPts val="0"/>
              </a:spcAft>
              <a:buClr>
                <a:srgbClr val="5E9732"/>
              </a:buClr>
              <a:buFont typeface="Wingdings" panose="05000000000000000000" pitchFamily="2" charset="2"/>
              <a:buChar char="§"/>
            </a:pPr>
            <a:r>
              <a:rPr lang="en-US" sz="2400" b="0" dirty="0">
                <a:solidFill>
                  <a:schemeClr val="tx1"/>
                </a:solidFill>
              </a:rPr>
              <a:t>Accounted for approximately 30% of HIV diagnoses over the 18 month</a:t>
            </a:r>
          </a:p>
          <a:p>
            <a:pPr marL="292100" indent="-292100">
              <a:lnSpc>
                <a:spcPct val="100000"/>
              </a:lnSpc>
              <a:spcBef>
                <a:spcPts val="0"/>
              </a:spcBef>
              <a:spcAft>
                <a:spcPts val="0"/>
              </a:spcAft>
              <a:buClr>
                <a:srgbClr val="5E9732"/>
              </a:buClr>
              <a:buFont typeface="Wingdings" panose="05000000000000000000" pitchFamily="2" charset="2"/>
              <a:buChar char="§"/>
            </a:pPr>
            <a:r>
              <a:rPr lang="en-US" sz="2400" b="0" dirty="0">
                <a:solidFill>
                  <a:schemeClr val="tx1"/>
                </a:solidFill>
              </a:rPr>
              <a:t>Enrollment fluctuating between 64-96%</a:t>
            </a:r>
          </a:p>
        </p:txBody>
      </p:sp>
      <p:sp>
        <p:nvSpPr>
          <p:cNvPr id="2" name="Rectangle: Rounded Corners 1">
            <a:extLst>
              <a:ext uri="{FF2B5EF4-FFF2-40B4-BE49-F238E27FC236}">
                <a16:creationId xmlns:a16="http://schemas.microsoft.com/office/drawing/2014/main" id="{FA2226C5-8844-4552-92E4-40A393AD05E6}"/>
              </a:ext>
            </a:extLst>
          </p:cNvPr>
          <p:cNvSpPr/>
          <p:nvPr/>
        </p:nvSpPr>
        <p:spPr>
          <a:xfrm>
            <a:off x="7184934" y="726931"/>
            <a:ext cx="2612209" cy="281963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6A8D849B-1D01-4A16-A570-2FF1A53CC61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926862772"/>
      </p:ext>
    </p:extLst>
  </p:cSld>
  <p:clrMapOvr>
    <a:masterClrMapping/>
  </p:clrMapOvr>
  <mc:AlternateContent xmlns:mc="http://schemas.openxmlformats.org/markup-compatibility/2006" xmlns:p14="http://schemas.microsoft.com/office/powerpoint/2010/main">
    <mc:Choice Requires="p14">
      <p:transition spd="slow" p14:dur="2000" advTm="32238"/>
    </mc:Choice>
    <mc:Fallback xmlns="">
      <p:transition spd="slow" advTm="32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5.8|7|11.7|4.8"/>
</p:tagLst>
</file>

<file path=ppt/tags/tag2.xml><?xml version="1.0" encoding="utf-8"?>
<p:tagLst xmlns:a="http://schemas.openxmlformats.org/drawingml/2006/main" xmlns:r="http://schemas.openxmlformats.org/officeDocument/2006/relationships" xmlns:p="http://schemas.openxmlformats.org/presentationml/2006/main">
  <p:tag name="TIMING" val="|6.1|7.8|10.6|10.9|7.1"/>
</p:tagLst>
</file>

<file path=ppt/tags/tag3.xml><?xml version="1.0" encoding="utf-8"?>
<p:tagLst xmlns:a="http://schemas.openxmlformats.org/drawingml/2006/main" xmlns:r="http://schemas.openxmlformats.org/officeDocument/2006/relationships" xmlns:p="http://schemas.openxmlformats.org/presentationml/2006/main">
  <p:tag name="TIMING" val="|18.4|4.2"/>
</p:tagLst>
</file>

<file path=ppt/tags/tag4.xml><?xml version="1.0" encoding="utf-8"?>
<p:tagLst xmlns:a="http://schemas.openxmlformats.org/drawingml/2006/main" xmlns:r="http://schemas.openxmlformats.org/officeDocument/2006/relationships" xmlns:p="http://schemas.openxmlformats.org/presentationml/2006/main">
  <p:tag name="TIMING" val="|28"/>
</p:tagLst>
</file>

<file path=ppt/tags/tag5.xml><?xml version="1.0" encoding="utf-8"?>
<p:tagLst xmlns:a="http://schemas.openxmlformats.org/drawingml/2006/main" xmlns:r="http://schemas.openxmlformats.org/officeDocument/2006/relationships" xmlns:p="http://schemas.openxmlformats.org/presentationml/2006/main">
  <p:tag name="TIMING" val="|5.9|6.7|7.9|11.7"/>
</p:tagLst>
</file>

<file path=ppt/tags/tag6.xml><?xml version="1.0" encoding="utf-8"?>
<p:tagLst xmlns:a="http://schemas.openxmlformats.org/drawingml/2006/main" xmlns:r="http://schemas.openxmlformats.org/officeDocument/2006/relationships" xmlns:p="http://schemas.openxmlformats.org/presentationml/2006/main">
  <p:tag name="TIMING" val="|8.1|14.8|11.1|11.6"/>
</p:tagLst>
</file>

<file path=ppt/tags/tag7.xml><?xml version="1.0" encoding="utf-8"?>
<p:tagLst xmlns:a="http://schemas.openxmlformats.org/drawingml/2006/main" xmlns:r="http://schemas.openxmlformats.org/officeDocument/2006/relationships" xmlns:p="http://schemas.openxmlformats.org/presentationml/2006/main">
  <p:tag name="TIMING" val="|11.1|34.8|4.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8328</TotalTime>
  <Words>3078</Words>
  <Application>Microsoft Office PowerPoint</Application>
  <PresentationFormat>Widescreen</PresentationFormat>
  <Paragraphs>445</Paragraphs>
  <Slides>21</Slides>
  <Notes>20</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Franklin Gothic Book</vt:lpstr>
      <vt:lpstr>Segoe UI</vt:lpstr>
      <vt:lpstr>Symbol</vt:lpstr>
      <vt:lpstr>Wingdings</vt:lpstr>
      <vt:lpstr>Office Theme</vt:lpstr>
      <vt:lpstr>Differences in recent HIV infections among newly diagnosed persons, before and during COVID-19—Eswatini, July 2019 - December 2020 </vt:lpstr>
      <vt:lpstr>PowerPoint Presentation</vt:lpstr>
      <vt:lpstr>HIV in the Kingdom of Eswatini</vt:lpstr>
      <vt:lpstr>PowerPoint Presentation</vt:lpstr>
      <vt:lpstr>Timeline of COVID-19 Pandemic in Eswatini</vt:lpstr>
      <vt:lpstr>Recent HIV Infection Surveillance Algorithm</vt:lpstr>
      <vt:lpstr>PowerPoint Presentation</vt:lpstr>
      <vt:lpstr>PowerPoint Presentation</vt:lpstr>
      <vt:lpstr>PowerPoint Presentation</vt:lpstr>
      <vt:lpstr>PowerPoint Presentation</vt:lpstr>
      <vt:lpstr>PowerPoint Presentation</vt:lpstr>
      <vt:lpstr>RITA recent infections, July 2019 - December 2020</vt:lpstr>
      <vt:lpstr>All Tests among sampled facilities, July 2019 – December 2020</vt:lpstr>
      <vt:lpstr>Monthly % change in RTRI tests conducted</vt:lpstr>
      <vt:lpstr>PowerPoint Presentation</vt:lpstr>
      <vt:lpstr>This association did not vary by sex, age, or testing point.</vt:lpstr>
      <vt:lpstr>Limitations</vt:lpstr>
      <vt:lpstr>PowerPoint Presentation</vt:lpstr>
      <vt:lpstr>Conclusion</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mindy barringer</dc:creator>
  <cp:lastModifiedBy>Robinson, Mackenzie (CDC/DDPHSIS/CGH/DGHT)</cp:lastModifiedBy>
  <cp:revision>52</cp:revision>
  <dcterms:created xsi:type="dcterms:W3CDTF">2021-04-27T17:41:47Z</dcterms:created>
  <dcterms:modified xsi:type="dcterms:W3CDTF">2021-12-07T13:15:37Z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b94a7b8-f06c-4dfe-bdcc-9b548fd58c31_Enabled">
    <vt:lpwstr>true</vt:lpwstr>
  </property>
  <property fmtid="{D5CDD505-2E9C-101B-9397-08002B2CF9AE}" pid="3" name="MSIP_Label_7b94a7b8-f06c-4dfe-bdcc-9b548fd58c31_SetDate">
    <vt:lpwstr>2021-10-26T17:44:01Z</vt:lpwstr>
  </property>
  <property fmtid="{D5CDD505-2E9C-101B-9397-08002B2CF9AE}" pid="4" name="MSIP_Label_7b94a7b8-f06c-4dfe-bdcc-9b548fd58c31_Method">
    <vt:lpwstr>Privileged</vt:lpwstr>
  </property>
  <property fmtid="{D5CDD505-2E9C-101B-9397-08002B2CF9AE}" pid="5" name="MSIP_Label_7b94a7b8-f06c-4dfe-bdcc-9b548fd58c31_Name">
    <vt:lpwstr>7b94a7b8-f06c-4dfe-bdcc-9b548fd58c31</vt:lpwstr>
  </property>
  <property fmtid="{D5CDD505-2E9C-101B-9397-08002B2CF9AE}" pid="6" name="MSIP_Label_7b94a7b8-f06c-4dfe-bdcc-9b548fd58c31_SiteId">
    <vt:lpwstr>9ce70869-60db-44fd-abe8-d2767077fc8f</vt:lpwstr>
  </property>
  <property fmtid="{D5CDD505-2E9C-101B-9397-08002B2CF9AE}" pid="7" name="MSIP_Label_7b94a7b8-f06c-4dfe-bdcc-9b548fd58c31_ActionId">
    <vt:lpwstr>2b7b828c-a485-4e39-9605-dd030b2fb0e0</vt:lpwstr>
  </property>
  <property fmtid="{D5CDD505-2E9C-101B-9397-08002B2CF9AE}" pid="8" name="MSIP_Label_7b94a7b8-f06c-4dfe-bdcc-9b548fd58c31_ContentBits">
    <vt:lpwstr>0</vt:lpwstr>
  </property>
</Properties>
</file>