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4"/>
    <p:sldMasterId id="2147483736" r:id="rId5"/>
    <p:sldMasterId id="2147483760" r:id="rId6"/>
  </p:sldMasterIdLst>
  <p:notesMasterIdLst>
    <p:notesMasterId r:id="rId55"/>
  </p:notesMasterIdLst>
  <p:handoutMasterIdLst>
    <p:handoutMasterId r:id="rId56"/>
  </p:handoutMasterIdLst>
  <p:sldIdLst>
    <p:sldId id="3255" r:id="rId7"/>
    <p:sldId id="5063" r:id="rId8"/>
    <p:sldId id="3260" r:id="rId9"/>
    <p:sldId id="3263" r:id="rId10"/>
    <p:sldId id="2147470432" r:id="rId11"/>
    <p:sldId id="2145706595" r:id="rId12"/>
    <p:sldId id="2147470411" r:id="rId13"/>
    <p:sldId id="2147470452" r:id="rId14"/>
    <p:sldId id="2147470454" r:id="rId15"/>
    <p:sldId id="2147470447" r:id="rId16"/>
    <p:sldId id="2147470448" r:id="rId17"/>
    <p:sldId id="2147470444" r:id="rId18"/>
    <p:sldId id="2147470412" r:id="rId19"/>
    <p:sldId id="2147470372" r:id="rId20"/>
    <p:sldId id="2147470449" r:id="rId21"/>
    <p:sldId id="2147470354" r:id="rId22"/>
    <p:sldId id="2145706888" r:id="rId23"/>
    <p:sldId id="2145706908" r:id="rId24"/>
    <p:sldId id="2145706906" r:id="rId25"/>
    <p:sldId id="2145706903" r:id="rId26"/>
    <p:sldId id="2147470420" r:id="rId27"/>
    <p:sldId id="2147470353" r:id="rId28"/>
    <p:sldId id="1613" r:id="rId29"/>
    <p:sldId id="4372" r:id="rId30"/>
    <p:sldId id="2145706762" r:id="rId31"/>
    <p:sldId id="4382" r:id="rId32"/>
    <p:sldId id="2145706808" r:id="rId33"/>
    <p:sldId id="2147470356" r:id="rId34"/>
    <p:sldId id="2147470375" r:id="rId35"/>
    <p:sldId id="2147470360" r:id="rId36"/>
    <p:sldId id="2147470378" r:id="rId37"/>
    <p:sldId id="2147470451" r:id="rId38"/>
    <p:sldId id="2147470348" r:id="rId39"/>
    <p:sldId id="2147470357" r:id="rId40"/>
    <p:sldId id="2147470350" r:id="rId41"/>
    <p:sldId id="2147470331" r:id="rId42"/>
    <p:sldId id="2145706901" r:id="rId43"/>
    <p:sldId id="2147470355" r:id="rId44"/>
    <p:sldId id="2147470443" r:id="rId45"/>
    <p:sldId id="2147470437" r:id="rId46"/>
    <p:sldId id="2147470351" r:id="rId47"/>
    <p:sldId id="2147470439" r:id="rId48"/>
    <p:sldId id="2147470415" r:id="rId49"/>
    <p:sldId id="2145706773" r:id="rId50"/>
    <p:sldId id="5067" r:id="rId51"/>
    <p:sldId id="5057" r:id="rId52"/>
    <p:sldId id="5066" r:id="rId53"/>
    <p:sldId id="5068" r:id="rId54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C30F46-2127-0053-54B2-C4CE55F58D37}" name="Mohammed Lamorde" initials="ML" userId="S::mlamorde@rtsl.org::811aea39-42ce-484b-8de4-43838b3df523" providerId="AD"/>
  <p188:author id="{EFD065B1-3D05-8674-235A-0932FF6AFDC6}" name="Marie Deveaux" initials="MD" userId="S::mdeveaux@rtsl.org::9fc0be8f-9df8-4ccb-8fb2-ba99b481146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riah" initials="M" lastIdx="15" clrIdx="0">
    <p:extLst>
      <p:ext uri="{19B8F6BF-5375-455C-9EA6-DF929625EA0E}">
        <p15:presenceInfo xmlns:p15="http://schemas.microsoft.com/office/powerpoint/2012/main" userId="Mirriah" providerId="None"/>
      </p:ext>
    </p:extLst>
  </p:cmAuthor>
  <p:cmAuthor id="2" name="Thais Ferreira" initials="TF" lastIdx="2" clrIdx="1">
    <p:extLst>
      <p:ext uri="{19B8F6BF-5375-455C-9EA6-DF929625EA0E}">
        <p15:presenceInfo xmlns:p15="http://schemas.microsoft.com/office/powerpoint/2012/main" userId="S::tcf2114@ICAPatColumbia.onmicrosoft.com::00ab9d32-d5e7-49ba-86f6-b7f0631c45b9" providerId="AD"/>
      </p:ext>
    </p:extLst>
  </p:cmAuthor>
  <p:cmAuthor id="3" name="Eduarda Pimentel de Gusmao" initials="EPdG" lastIdx="47" clrIdx="2">
    <p:extLst>
      <p:ext uri="{19B8F6BF-5375-455C-9EA6-DF929625EA0E}">
        <p15:presenceInfo xmlns:p15="http://schemas.microsoft.com/office/powerpoint/2012/main" userId="S::ep2538@ICAPatColumbia.onmicrosoft.com::75d5ad34-5e00-45c2-8e22-b1b33aa13fd8" providerId="AD"/>
      </p:ext>
    </p:extLst>
  </p:cmAuthor>
  <p:cmAuthor id="4" name="Pimentel De Gusmao, Eduarda" initials="PDGE [2]" lastIdx="89" clrIdx="3">
    <p:extLst>
      <p:ext uri="{19B8F6BF-5375-455C-9EA6-DF929625EA0E}">
        <p15:presenceInfo xmlns:p15="http://schemas.microsoft.com/office/powerpoint/2012/main" userId="Pimentel De Gusmao, Eduarda" providerId="None"/>
      </p:ext>
    </p:extLst>
  </p:cmAuthor>
  <p:cmAuthor id="5" name="Monica Negrete" initials="MN" lastIdx="33" clrIdx="4">
    <p:extLst>
      <p:ext uri="{19B8F6BF-5375-455C-9EA6-DF929625EA0E}">
        <p15:presenceInfo xmlns:p15="http://schemas.microsoft.com/office/powerpoint/2012/main" userId="9f4759fc7266b2e1" providerId="Windows Live"/>
      </p:ext>
    </p:extLst>
  </p:cmAuthor>
  <p:cmAuthor id="6" name="Langa, Bina" initials="LB" lastIdx="1" clrIdx="5">
    <p:extLst>
      <p:ext uri="{19B8F6BF-5375-455C-9EA6-DF929625EA0E}">
        <p15:presenceInfo xmlns:p15="http://schemas.microsoft.com/office/powerpoint/2012/main" userId="S::brl2136@cumc.columbia.edu::8e87eb9a-447e-4d76-b31d-8f90e74bde64" providerId="AD"/>
      </p:ext>
    </p:extLst>
  </p:cmAuthor>
  <p:cmAuthor id="7" name="Monica Negrete" initials="MN [2]" lastIdx="1" clrIdx="6">
    <p:extLst>
      <p:ext uri="{19B8F6BF-5375-455C-9EA6-DF929625EA0E}">
        <p15:presenceInfo xmlns:p15="http://schemas.microsoft.com/office/powerpoint/2012/main" userId="Monica Negrete" providerId="None"/>
      </p:ext>
    </p:extLst>
  </p:cmAuthor>
  <p:cmAuthor id="8" name="Vitale, Mirriah A." initials="VMA" lastIdx="28" clrIdx="7">
    <p:extLst>
      <p:ext uri="{19B8F6BF-5375-455C-9EA6-DF929625EA0E}">
        <p15:presenceInfo xmlns:p15="http://schemas.microsoft.com/office/powerpoint/2012/main" userId="S::mv2540@cumc.columbia.edu::ac73314b-03ab-4c50-8db0-5df536fd8cc3" providerId="AD"/>
      </p:ext>
    </p:extLst>
  </p:cmAuthor>
  <p:cmAuthor id="9" name="Hamilton Mutemba" initials="HM" lastIdx="10" clrIdx="8">
    <p:extLst>
      <p:ext uri="{19B8F6BF-5375-455C-9EA6-DF929625EA0E}">
        <p15:presenceInfo xmlns:p15="http://schemas.microsoft.com/office/powerpoint/2012/main" userId="S::hm2827@icapatcolumbia.onmicrosoft.com::30ce4146-d861-4577-8316-b7969df0eb33" providerId="AD"/>
      </p:ext>
    </p:extLst>
  </p:cmAuthor>
  <p:cmAuthor id="10" name="Buene, Manuel" initials="BM" lastIdx="7" clrIdx="9">
    <p:extLst>
      <p:ext uri="{19B8F6BF-5375-455C-9EA6-DF929625EA0E}">
        <p15:presenceInfo xmlns:p15="http://schemas.microsoft.com/office/powerpoint/2012/main" userId="Buene, Manuel" providerId="None"/>
      </p:ext>
    </p:extLst>
  </p:cmAuthor>
  <p:cmAuthor id="11" name="Fatima Tsiouris" initials="FT" lastIdx="1" clrIdx="10">
    <p:extLst>
      <p:ext uri="{19B8F6BF-5375-455C-9EA6-DF929625EA0E}">
        <p15:presenceInfo xmlns:p15="http://schemas.microsoft.com/office/powerpoint/2012/main" userId="S::fao2001@icapatcolumbia.onmicrosoft.com::35ac9d81-e064-4bd9-bf7b-8c43dbafae31" providerId="AD"/>
      </p:ext>
    </p:extLst>
  </p:cmAuthor>
  <p:cmAuthor id="12" name="Hugh Siegel" initials="HS" lastIdx="2" clrIdx="11">
    <p:extLst>
      <p:ext uri="{19B8F6BF-5375-455C-9EA6-DF929625EA0E}">
        <p15:presenceInfo xmlns:p15="http://schemas.microsoft.com/office/powerpoint/2012/main" userId="S::hs3000@icapatcolumbia.onmicrosoft.com::f7d9b961-affa-41ce-aea5-6773f49b7deb" providerId="AD"/>
      </p:ext>
    </p:extLst>
  </p:cmAuthor>
  <p:cmAuthor id="13" name="Eugenie Poirot" initials="EP" lastIdx="4" clrIdx="12">
    <p:extLst>
      <p:ext uri="{19B8F6BF-5375-455C-9EA6-DF929625EA0E}">
        <p15:presenceInfo xmlns:p15="http://schemas.microsoft.com/office/powerpoint/2012/main" userId="Eugenie Poirot" providerId="None"/>
      </p:ext>
    </p:extLst>
  </p:cmAuthor>
  <p:cmAuthor id="14" name="Landovitz, Raphael J." initials="LRJ" lastIdx="1" clrIdx="13">
    <p:extLst>
      <p:ext uri="{19B8F6BF-5375-455C-9EA6-DF929625EA0E}">
        <p15:presenceInfo xmlns:p15="http://schemas.microsoft.com/office/powerpoint/2012/main" userId="S::rlandovitz@mednet.ucla.edu::2e068024-e997-45a5-a44f-7a332b8b96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4261"/>
    <a:srgbClr val="604362"/>
    <a:srgbClr val="6C546C"/>
    <a:srgbClr val="6B536B"/>
    <a:srgbClr val="975CA5"/>
    <a:srgbClr val="FFFFFF"/>
    <a:srgbClr val="000000"/>
    <a:srgbClr val="022169"/>
    <a:srgbClr val="8A78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commentAuthors" Target="commentAuthor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tharina\Desktop\Combined%20Database%20Publication\Combined%20Tab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1467884\AppData\Local\Microsoft\Windows\INetCache\Content.Outlook\WRMI9XHG\fig1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appended_prob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3"/>
          <c:order val="0"/>
          <c:tx>
            <c:strRef>
              <c:f>Tabelle1!$A$6</c:f>
              <c:strCache>
                <c:ptCount val="1"/>
                <c:pt idx="0">
                  <c:v>Good Mental Health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Tabelle1!$B$2:$G$2</c:f>
              <c:strCache>
                <c:ptCount val="6"/>
                <c:pt idx="0">
                  <c:v>No Accelerator</c:v>
                </c:pt>
                <c:pt idx="1">
                  <c:v>Single Accelerator</c:v>
                </c:pt>
                <c:pt idx="2">
                  <c:v>Two Accelerators</c:v>
                </c:pt>
                <c:pt idx="3">
                  <c:v>Three Accelerators</c:v>
                </c:pt>
                <c:pt idx="4">
                  <c:v>Four Accelerators</c:v>
                </c:pt>
                <c:pt idx="5">
                  <c:v>Five Accelerators</c:v>
                </c:pt>
              </c:strCache>
            </c:strRef>
          </c:cat>
          <c:val>
            <c:numRef>
              <c:f>Tabelle1!$B$6:$G$6</c:f>
              <c:numCache>
                <c:formatCode>General</c:formatCode>
                <c:ptCount val="6"/>
                <c:pt idx="0">
                  <c:v>59.07</c:v>
                </c:pt>
                <c:pt idx="1">
                  <c:v>77.66</c:v>
                </c:pt>
                <c:pt idx="2">
                  <c:v>88.14</c:v>
                </c:pt>
                <c:pt idx="3">
                  <c:v>92.96</c:v>
                </c:pt>
                <c:pt idx="4">
                  <c:v>94.88</c:v>
                </c:pt>
                <c:pt idx="5">
                  <c:v>95.11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BA2-1447-8B02-052EFD68209D}"/>
            </c:ext>
          </c:extLst>
        </c:ser>
        <c:ser>
          <c:idx val="5"/>
          <c:order val="1"/>
          <c:tx>
            <c:strRef>
              <c:f>Tabelle1!$A$8</c:f>
              <c:strCache>
                <c:ptCount val="1"/>
                <c:pt idx="0">
                  <c:v>Prosocial Behaviour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Tabelle1!$B$2:$G$2</c:f>
              <c:strCache>
                <c:ptCount val="6"/>
                <c:pt idx="0">
                  <c:v>No Accelerator</c:v>
                </c:pt>
                <c:pt idx="1">
                  <c:v>Single Accelerator</c:v>
                </c:pt>
                <c:pt idx="2">
                  <c:v>Two Accelerators</c:v>
                </c:pt>
                <c:pt idx="3">
                  <c:v>Three Accelerators</c:v>
                </c:pt>
                <c:pt idx="4">
                  <c:v>Four Accelerators</c:v>
                </c:pt>
                <c:pt idx="5">
                  <c:v>Five Accelerators</c:v>
                </c:pt>
              </c:strCache>
            </c:strRef>
          </c:cat>
          <c:val>
            <c:numRef>
              <c:f>Tabelle1!$B$8:$G$8</c:f>
              <c:numCache>
                <c:formatCode>General</c:formatCode>
                <c:ptCount val="6"/>
                <c:pt idx="0">
                  <c:v>29.85</c:v>
                </c:pt>
                <c:pt idx="1">
                  <c:v>61.31</c:v>
                </c:pt>
                <c:pt idx="2">
                  <c:v>71.05</c:v>
                </c:pt>
                <c:pt idx="3">
                  <c:v>76.13</c:v>
                </c:pt>
                <c:pt idx="4">
                  <c:v>79.44</c:v>
                </c:pt>
                <c:pt idx="5">
                  <c:v>82.28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BA2-1447-8B02-052EFD68209D}"/>
            </c:ext>
          </c:extLst>
        </c:ser>
        <c:ser>
          <c:idx val="9"/>
          <c:order val="2"/>
          <c:tx>
            <c:strRef>
              <c:f>Tabelle1!$A$12</c:f>
              <c:strCache>
                <c:ptCount val="1"/>
                <c:pt idx="0">
                  <c:v>Able to concentrate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Tabelle1!$B$2:$G$2</c:f>
              <c:strCache>
                <c:ptCount val="6"/>
                <c:pt idx="0">
                  <c:v>No Accelerator</c:v>
                </c:pt>
                <c:pt idx="1">
                  <c:v>Single Accelerator</c:v>
                </c:pt>
                <c:pt idx="2">
                  <c:v>Two Accelerators</c:v>
                </c:pt>
                <c:pt idx="3">
                  <c:v>Three Accelerators</c:v>
                </c:pt>
                <c:pt idx="4">
                  <c:v>Four Accelerators</c:v>
                </c:pt>
                <c:pt idx="5">
                  <c:v>Five Accelerators</c:v>
                </c:pt>
              </c:strCache>
            </c:strRef>
          </c:cat>
          <c:val>
            <c:numRef>
              <c:f>Tabelle1!$B$12:$G$12</c:f>
              <c:numCache>
                <c:formatCode>General</c:formatCode>
                <c:ptCount val="6"/>
                <c:pt idx="0">
                  <c:v>68.92</c:v>
                </c:pt>
                <c:pt idx="1">
                  <c:v>81.78</c:v>
                </c:pt>
                <c:pt idx="2">
                  <c:v>88.37</c:v>
                </c:pt>
                <c:pt idx="3">
                  <c:v>91.44</c:v>
                </c:pt>
                <c:pt idx="4">
                  <c:v>93.12</c:v>
                </c:pt>
                <c:pt idx="5">
                  <c:v>93.78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BA2-1447-8B02-052EFD68209D}"/>
            </c:ext>
          </c:extLst>
        </c:ser>
        <c:ser>
          <c:idx val="11"/>
          <c:order val="3"/>
          <c:tx>
            <c:strRef>
              <c:f>Tabelle1!$A$14</c:f>
              <c:strCache>
                <c:ptCount val="1"/>
                <c:pt idx="0">
                  <c:v>No violence perpetration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Tabelle1!$B$2:$G$2</c:f>
              <c:strCache>
                <c:ptCount val="6"/>
                <c:pt idx="0">
                  <c:v>No Accelerator</c:v>
                </c:pt>
                <c:pt idx="1">
                  <c:v>Single Accelerator</c:v>
                </c:pt>
                <c:pt idx="2">
                  <c:v>Two Accelerators</c:v>
                </c:pt>
                <c:pt idx="3">
                  <c:v>Three Accelerators</c:v>
                </c:pt>
                <c:pt idx="4">
                  <c:v>Four Accelerators</c:v>
                </c:pt>
                <c:pt idx="5">
                  <c:v>Five Accelerators</c:v>
                </c:pt>
              </c:strCache>
            </c:strRef>
          </c:cat>
          <c:val>
            <c:numRef>
              <c:f>Tabelle1!$B$14:$G$14</c:f>
              <c:numCache>
                <c:formatCode>General</c:formatCode>
                <c:ptCount val="6"/>
                <c:pt idx="0">
                  <c:v>38.49</c:v>
                </c:pt>
                <c:pt idx="1">
                  <c:v>47.24</c:v>
                </c:pt>
                <c:pt idx="2">
                  <c:v>56.11</c:v>
                </c:pt>
                <c:pt idx="3">
                  <c:v>62.14</c:v>
                </c:pt>
                <c:pt idx="4">
                  <c:v>64.23</c:v>
                </c:pt>
                <c:pt idx="5">
                  <c:v>64.84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6BA2-1447-8B02-052EFD68209D}"/>
            </c:ext>
          </c:extLst>
        </c:ser>
        <c:ser>
          <c:idx val="12"/>
          <c:order val="4"/>
          <c:tx>
            <c:strRef>
              <c:f>Tabelle1!$A$15</c:f>
              <c:strCache>
                <c:ptCount val="1"/>
                <c:pt idx="0">
                  <c:v>No caregiver abuse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Tabelle1!$B$2:$G$2</c:f>
              <c:strCache>
                <c:ptCount val="6"/>
                <c:pt idx="0">
                  <c:v>No Accelerator</c:v>
                </c:pt>
                <c:pt idx="1">
                  <c:v>Single Accelerator</c:v>
                </c:pt>
                <c:pt idx="2">
                  <c:v>Two Accelerators</c:v>
                </c:pt>
                <c:pt idx="3">
                  <c:v>Three Accelerators</c:v>
                </c:pt>
                <c:pt idx="4">
                  <c:v>Four Accelerators</c:v>
                </c:pt>
                <c:pt idx="5">
                  <c:v>Five Accelerators</c:v>
                </c:pt>
              </c:strCache>
            </c:strRef>
          </c:cat>
          <c:val>
            <c:numRef>
              <c:f>Tabelle1!$B$15:$G$15</c:f>
              <c:numCache>
                <c:formatCode>General</c:formatCode>
                <c:ptCount val="6"/>
                <c:pt idx="0">
                  <c:v>36.74</c:v>
                </c:pt>
                <c:pt idx="1">
                  <c:v>47.89</c:v>
                </c:pt>
                <c:pt idx="2">
                  <c:v>54.99</c:v>
                </c:pt>
                <c:pt idx="3">
                  <c:v>61.35</c:v>
                </c:pt>
                <c:pt idx="4">
                  <c:v>63.39</c:v>
                </c:pt>
                <c:pt idx="5">
                  <c:v>48.33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6BA2-1447-8B02-052EFD6820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9817480"/>
        <c:axId val="459816696"/>
      </c:lineChart>
      <c:catAx>
        <c:axId val="459817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Arial Narrow" panose="020B0604020202020204" pitchFamily="34" charset="0"/>
              </a:defRPr>
            </a:pPr>
            <a:endParaRPr lang="en-US"/>
          </a:p>
        </c:txPr>
        <c:crossAx val="459816696"/>
        <c:crosses val="autoZero"/>
        <c:auto val="1"/>
        <c:lblAlgn val="ctr"/>
        <c:lblOffset val="100"/>
        <c:noMultiLvlLbl val="0"/>
      </c:catAx>
      <c:valAx>
        <c:axId val="4598166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Arial Narrow" panose="020B0604020202020204" pitchFamily="34" charset="0"/>
              </a:defRPr>
            </a:pPr>
            <a:endParaRPr lang="en-US"/>
          </a:p>
        </c:txPr>
        <c:crossAx val="459817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+mn-ea"/>
              <a:cs typeface="Arial Narrow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Montserrat" pitchFamily="2" charset="77"/>
          <a:cs typeface="Arial Narrow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'fig1'!$A$2</c:f>
              <c:strCache>
                <c:ptCount val="1"/>
                <c:pt idx="0">
                  <c:v>Adolescent Mother</c:v>
                </c:pt>
              </c:strCache>
            </c:strRef>
          </c:tx>
          <c:spPr>
            <a:ln w="41275" cap="rnd">
              <a:solidFill>
                <a:srgbClr val="009ADB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'fig1'!$B$6:$F$6</c:f>
                <c:numCache>
                  <c:formatCode>General</c:formatCode>
                  <c:ptCount val="5"/>
                  <c:pt idx="0">
                    <c:v>5.4519364290527594</c:v>
                  </c:pt>
                  <c:pt idx="1">
                    <c:v>3.0541974665314702</c:v>
                  </c:pt>
                  <c:pt idx="2">
                    <c:v>1.9864179104040098</c:v>
                  </c:pt>
                  <c:pt idx="3">
                    <c:v>1.6349179939401095</c:v>
                  </c:pt>
                  <c:pt idx="4">
                    <c:v>1.3604622481991298</c:v>
                  </c:pt>
                </c:numCache>
              </c:numRef>
            </c:plus>
            <c:minus>
              <c:numRef>
                <c:f>'fig1'!$B$5:$F$5</c:f>
                <c:numCache>
                  <c:formatCode>General</c:formatCode>
                  <c:ptCount val="5"/>
                  <c:pt idx="0">
                    <c:v>1.97454759759611</c:v>
                  </c:pt>
                  <c:pt idx="1">
                    <c:v>1.7240695732423101</c:v>
                  </c:pt>
                  <c:pt idx="2">
                    <c:v>1.3339024642130202</c:v>
                  </c:pt>
                  <c:pt idx="3">
                    <c:v>1.3359612059222306</c:v>
                  </c:pt>
                  <c:pt idx="4">
                    <c:v>1.12917129207041</c:v>
                  </c:pt>
                </c:numCache>
              </c:numRef>
            </c:minus>
            <c:spPr>
              <a:ln w="3175">
                <a:solidFill>
                  <a:srgbClr val="333333"/>
                </a:solidFill>
                <a:prstDash val="solid"/>
              </a:ln>
            </c:spPr>
          </c:errBars>
          <c:cat>
            <c:numRef>
              <c:f>'fig1'!$B$1:$F$1</c:f>
              <c:numCache>
                <c:formatCode>General</c:formatCode>
                <c:ptCount val="5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</c:numCache>
            </c:numRef>
          </c:cat>
          <c:val>
            <c:numRef>
              <c:f>'fig1'!$B$2:$F$2</c:f>
              <c:numCache>
                <c:formatCode>General</c:formatCode>
                <c:ptCount val="5"/>
                <c:pt idx="0">
                  <c:v>3</c:v>
                </c:pt>
                <c:pt idx="1">
                  <c:v>3.8022813688212902</c:v>
                </c:pt>
                <c:pt idx="2">
                  <c:v>3.8961038961039001</c:v>
                </c:pt>
                <c:pt idx="3">
                  <c:v>6.7750677506775103</c:v>
                </c:pt>
                <c:pt idx="4">
                  <c:v>6.2026188835285998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83-48CE-8622-A7C88E4DDDB3}"/>
            </c:ext>
          </c:extLst>
        </c:ser>
        <c:ser>
          <c:idx val="1"/>
          <c:order val="1"/>
          <c:tx>
            <c:strRef>
              <c:f>'fig1'!$A$3</c:f>
              <c:strCache>
                <c:ptCount val="1"/>
                <c:pt idx="0">
                  <c:v>Adolescent Non-Mother</c:v>
                </c:pt>
              </c:strCache>
            </c:strRef>
          </c:tx>
          <c:spPr>
            <a:ln w="412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'fig1'!$B$8:$F$8</c:f>
                <c:numCache>
                  <c:formatCode>General</c:formatCode>
                  <c:ptCount val="5"/>
                  <c:pt idx="0">
                    <c:v>0.47768175288518977</c:v>
                  </c:pt>
                  <c:pt idx="1">
                    <c:v>0.53656144619970991</c:v>
                  </c:pt>
                  <c:pt idx="2">
                    <c:v>0.63610020547544988</c:v>
                  </c:pt>
                  <c:pt idx="3">
                    <c:v>0.68009451647587982</c:v>
                  </c:pt>
                  <c:pt idx="4">
                    <c:v>0.8946824035441896</c:v>
                  </c:pt>
                </c:numCache>
              </c:numRef>
            </c:plus>
            <c:minus>
              <c:numRef>
                <c:f>'fig1'!$B$7:$F$7</c:f>
                <c:numCache>
                  <c:formatCode>General</c:formatCode>
                  <c:ptCount val="5"/>
                  <c:pt idx="0">
                    <c:v>0.38692577792682004</c:v>
                  </c:pt>
                  <c:pt idx="1">
                    <c:v>0.43935547036609002</c:v>
                  </c:pt>
                  <c:pt idx="2">
                    <c:v>0.52619535120784011</c:v>
                  </c:pt>
                  <c:pt idx="3">
                    <c:v>0.56352465916963013</c:v>
                  </c:pt>
                  <c:pt idx="4">
                    <c:v>0.74059560389954004</c:v>
                  </c:pt>
                </c:numCache>
              </c:numRef>
            </c:minus>
            <c:spPr>
              <a:ln w="3175">
                <a:solidFill>
                  <a:srgbClr val="333333"/>
                </a:solidFill>
                <a:prstDash val="solid"/>
              </a:ln>
            </c:spPr>
          </c:errBars>
          <c:cat>
            <c:numRef>
              <c:f>'fig1'!$B$1:$F$1</c:f>
              <c:numCache>
                <c:formatCode>General</c:formatCode>
                <c:ptCount val="5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</c:numCache>
            </c:numRef>
          </c:cat>
          <c:val>
            <c:numRef>
              <c:f>'fig1'!$B$3:$F$3</c:f>
              <c:numCache>
                <c:formatCode>General</c:formatCode>
                <c:ptCount val="5"/>
                <c:pt idx="0">
                  <c:v>1.9950738916256201</c:v>
                </c:pt>
                <c:pt idx="1">
                  <c:v>2.3663919170433401</c:v>
                </c:pt>
                <c:pt idx="2">
                  <c:v>2.9528158295281601</c:v>
                </c:pt>
                <c:pt idx="3">
                  <c:v>3.1797534068786502</c:v>
                </c:pt>
                <c:pt idx="4">
                  <c:v>4.1155866900175102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B83-48CE-8622-A7C88E4DDD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67965984"/>
        <c:axId val="1"/>
      </c:lineChart>
      <c:catAx>
        <c:axId val="176796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76796598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100">
          <a:latin typeface="Montserrat" pitchFamily="2" charset="77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r>
              <a:rPr lang="en-US" sz="1800"/>
              <a:t>School non-enrolment</a:t>
            </a:r>
          </a:p>
        </c:rich>
      </c:tx>
      <c:layout>
        <c:manualLayout>
          <c:xMode val="edge"/>
          <c:yMode val="edge"/>
          <c:x val="0.27658211600111965"/>
          <c:y val="3.02197473616600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Sheet1!$J$12</c:f>
              <c:strCache>
                <c:ptCount val="1"/>
                <c:pt idx="0">
                  <c:v>school enrolment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8C8E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12E-D745-AB1A-64FA28D038CE}"/>
              </c:ext>
            </c:extLst>
          </c:dPt>
          <c:dPt>
            <c:idx val="1"/>
            <c:invertIfNegative val="0"/>
            <c:bubble3D val="0"/>
            <c:spPr>
              <a:solidFill>
                <a:srgbClr val="009AD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2E-D745-AB1A-64FA28D038CE}"/>
              </c:ext>
            </c:extLst>
          </c:dPt>
          <c:dPt>
            <c:idx val="2"/>
            <c:invertIfNegative val="0"/>
            <c:bubble3D val="0"/>
            <c:spPr>
              <a:solidFill>
                <a:srgbClr val="14446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12E-D745-AB1A-64FA28D038CE}"/>
              </c:ext>
            </c:extLst>
          </c:dPt>
          <c:dPt>
            <c:idx val="3"/>
            <c:invertIfNegative val="0"/>
            <c:bubble3D val="0"/>
            <c:spPr>
              <a:solidFill>
                <a:srgbClr val="606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12E-D745-AB1A-64FA28D038CE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Sheet1!$M$13:$M$16</c:f>
                <c:numCache>
                  <c:formatCode>General</c:formatCode>
                  <c:ptCount val="4"/>
                  <c:pt idx="0">
                    <c:v>6.0392200946807861E-2</c:v>
                  </c:pt>
                  <c:pt idx="1">
                    <c:v>3.9438098669052124E-2</c:v>
                  </c:pt>
                  <c:pt idx="2">
                    <c:v>2.87628173828125E-2</c:v>
                  </c:pt>
                  <c:pt idx="3">
                    <c:v>5.5537015199661255E-2</c:v>
                  </c:pt>
                </c:numCache>
              </c:numRef>
            </c:plus>
            <c:minus>
              <c:numRef>
                <c:f>Sheet1!$M$13:$M$16</c:f>
                <c:numCache>
                  <c:formatCode>General</c:formatCode>
                  <c:ptCount val="4"/>
                  <c:pt idx="0">
                    <c:v>6.0392200946807861E-2</c:v>
                  </c:pt>
                  <c:pt idx="1">
                    <c:v>3.9438098669052124E-2</c:v>
                  </c:pt>
                  <c:pt idx="2">
                    <c:v>2.87628173828125E-2</c:v>
                  </c:pt>
                  <c:pt idx="3">
                    <c:v>5.5537015199661255E-2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Sheet1!$I$13:$I$16</c:f>
              <c:strCache>
                <c:ptCount val="4"/>
                <c:pt idx="0">
                  <c:v>non-mothers not living with HIV</c:v>
                </c:pt>
                <c:pt idx="1">
                  <c:v>non-mother living with HIV</c:v>
                </c:pt>
                <c:pt idx="2">
                  <c:v>mothers not living with HIV</c:v>
                </c:pt>
                <c:pt idx="3">
                  <c:v>mothers living with HIV</c:v>
                </c:pt>
              </c:strCache>
            </c:strRef>
          </c:cat>
          <c:val>
            <c:numRef>
              <c:f>Sheet1!$J$13:$J$16</c:f>
              <c:numCache>
                <c:formatCode>0%</c:formatCode>
                <c:ptCount val="4"/>
                <c:pt idx="0">
                  <c:v>0.28049075603485107</c:v>
                </c:pt>
                <c:pt idx="1">
                  <c:v>0.28718248009681702</c:v>
                </c:pt>
                <c:pt idx="2">
                  <c:v>0.3612307608127594</c:v>
                </c:pt>
                <c:pt idx="3">
                  <c:v>0.50116175413131714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6B-4FF8-ABE9-682812781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-27"/>
        <c:axId val="850233247"/>
        <c:axId val="850231999"/>
      </c:barChart>
      <c:catAx>
        <c:axId val="850233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850231999"/>
        <c:crosses val="autoZero"/>
        <c:auto val="1"/>
        <c:lblAlgn val="ctr"/>
        <c:lblOffset val="100"/>
        <c:noMultiLvlLbl val="0"/>
      </c:catAx>
      <c:valAx>
        <c:axId val="85023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850233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latin typeface="Montserrat" pitchFamily="2" charset="77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0D1D1B35-6FA9-8845-A3E6-B5BF73ACF6A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EBF7E15F-D269-1649-8FFC-FE911534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66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A9DEDDDD-250C-482E-9DE6-C403974E433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B78A90D8-2647-4560-8208-F58DCE3DB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3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47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impact on high-risk sex or not in school or paid work.</a:t>
            </a:r>
          </a:p>
          <a:p>
            <a:r>
              <a:rPr lang="en-GB" dirty="0"/>
              <a:t>Outcomes reduced to have sufficient power (significantly smaller n(1300) than other countries). These analyses (and outcome selection) focus on the triple threat policy framework for Kenya.</a:t>
            </a:r>
          </a:p>
          <a:p>
            <a:r>
              <a:rPr lang="en-GB" dirty="0"/>
              <a:t>No significant associations for high-risk sex (inconsistent condom use + [multiple sexual partnerships, age-disparate or transactional sex) or not in school or paid work. (Previous analyses also found no impact on child abuse or mental distress.)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E89EA-D941-7141-8384-DA0A4A9316F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616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impact on multiple sexual partners or heavy drinking.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E89EA-D941-7141-8384-DA0A4A9316F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988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variables are significantly associated with at least one accelerator.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E89EA-D941-7141-8384-DA0A4A9316FA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230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F7117-5DB5-DA40-84F4-ED38938583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2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BC188-3FD0-4790-9A81-18609C3CF541}" type="slidenum">
              <a:rPr lang="en-ZA" smtClean="0"/>
              <a:pPr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2009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51884-4226-47E7-8970-4A1E7269BE2F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646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/>
              <a:t>* </a:t>
            </a:r>
            <a:r>
              <a:rPr lang="en-ZA" err="1"/>
              <a:t>PrEP</a:t>
            </a:r>
            <a:r>
              <a:rPr lang="en-ZA"/>
              <a:t> systematic review: https://pubmed.ncbi.nlm.nih.gov/35545381/ O </a:t>
            </a:r>
            <a:r>
              <a:rPr lang="en-ZA" err="1"/>
              <a:t>Murchu</a:t>
            </a:r>
            <a:r>
              <a:rPr lang="en-ZA"/>
              <a:t> E, Marshall L, </a:t>
            </a:r>
            <a:r>
              <a:rPr lang="en-ZA" err="1"/>
              <a:t>Teljeur</a:t>
            </a:r>
            <a:r>
              <a:rPr lang="en-ZA"/>
              <a:t> C, et al. Oral preexposure prophylaxis (</a:t>
            </a:r>
            <a:r>
              <a:rPr lang="en-ZA" err="1"/>
              <a:t>PrEP</a:t>
            </a:r>
            <a:r>
              <a:rPr lang="en-ZA"/>
              <a:t>) to prevent HIV: a systematic review and meta-analysis of clinical effectiveness, safety, adherence and risk compensation in all populations. BMJ Open 2022;12:e048478. doi:10.1136/ bmjopen-2020-048478</a:t>
            </a:r>
          </a:p>
          <a:p>
            <a:r>
              <a:rPr lang="en-ZA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FD130-1961-4E43-915A-4589625E13E7}" type="slidenum">
              <a:rPr lang="en-ZA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71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5AAF5-2BD7-7B48-A686-B0201D329D9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00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DF3E3-E7F8-0F42-B8E5-B21A574BC9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745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Clr>
                <a:srgbClr val="009ADB"/>
              </a:buClr>
              <a:buFont typeface="Arial" panose="020B0604020202020204" pitchFamily="34" charset="0"/>
              <a:buChar char="•"/>
            </a:pPr>
            <a:r>
              <a:rPr lang="en-ZA" sz="1200" b="0" i="0" u="none" strike="noStrike" baseline="0" dirty="0">
                <a:latin typeface="Montserrat" pitchFamily="2" charset="77"/>
              </a:rPr>
              <a:t>15-19 year olds </a:t>
            </a:r>
            <a:r>
              <a:rPr lang="en-ZA" sz="1200" dirty="0">
                <a:latin typeface="Montserrat" pitchFamily="2" charset="77"/>
              </a:rPr>
              <a:t>adolescent girls from </a:t>
            </a:r>
            <a:r>
              <a:rPr lang="en-ZA" sz="1200" b="0" i="0" u="none" strike="noStrike" baseline="0" dirty="0">
                <a:latin typeface="Montserrat" pitchFamily="2" charset="77"/>
              </a:rPr>
              <a:t>Demographic and Health Survey with HIV test results (N=19,932)</a:t>
            </a:r>
          </a:p>
          <a:p>
            <a:pPr marL="285750" indent="-285750" algn="l">
              <a:buClr>
                <a:srgbClr val="009ADB"/>
              </a:buClr>
              <a:buFont typeface="Arial" panose="020B0604020202020204" pitchFamily="34" charset="0"/>
              <a:buChar char="•"/>
            </a:pPr>
            <a:r>
              <a:rPr lang="en-ZA" sz="1200" dirty="0">
                <a:latin typeface="Montserrat" pitchFamily="2" charset="77"/>
              </a:rPr>
              <a:t>countries: </a:t>
            </a:r>
            <a:r>
              <a:rPr lang="en-ZA" sz="1200" b="0" i="0" u="none" strike="noStrike" baseline="0" dirty="0">
                <a:latin typeface="Montserrat" pitchFamily="2" charset="77"/>
              </a:rPr>
              <a:t>Eswatini, Kenya, Lesotho, Malawi, Mozambique, South Africa, Tanzania, Uganda, Zambia, and Zimbabwe. </a:t>
            </a:r>
          </a:p>
          <a:p>
            <a:pPr marL="285750" indent="-285750" algn="l">
              <a:buClr>
                <a:srgbClr val="009ADB"/>
              </a:buClr>
              <a:buFont typeface="Arial" panose="020B0604020202020204" pitchFamily="34" charset="0"/>
              <a:buChar char="•"/>
            </a:pPr>
            <a:r>
              <a:rPr lang="en-ZA" sz="1200" b="0" i="0" u="none" strike="noStrike" baseline="0" dirty="0">
                <a:latin typeface="Montserrat" pitchFamily="2" charset="77"/>
              </a:rPr>
              <a:t>One fifth were mothers (range: 9.80%</a:t>
            </a:r>
            <a:r>
              <a:rPr lang="en-ZA" sz="1200" dirty="0">
                <a:latin typeface="Montserrat" pitchFamily="2" charset="77"/>
              </a:rPr>
              <a:t>-</a:t>
            </a:r>
            <a:r>
              <a:rPr lang="en-ZA" sz="1200" b="0" i="0" u="none" strike="noStrike" baseline="0" dirty="0">
                <a:latin typeface="Montserrat" pitchFamily="2" charset="77"/>
              </a:rPr>
              <a:t>38.90%) </a:t>
            </a:r>
          </a:p>
          <a:p>
            <a:pPr marL="285750" indent="-285750" algn="l">
              <a:buClr>
                <a:srgbClr val="009ADB"/>
              </a:buClr>
              <a:buFont typeface="Arial" panose="020B0604020202020204" pitchFamily="34" charset="0"/>
              <a:buChar char="•"/>
            </a:pPr>
            <a:r>
              <a:rPr lang="en-ZA" sz="1200" b="0" i="0" u="none" strike="noStrike" baseline="0" dirty="0">
                <a:latin typeface="Montserrat" pitchFamily="2" charset="77"/>
              </a:rPr>
              <a:t>HIV</a:t>
            </a:r>
            <a:r>
              <a:rPr lang="en-ZA" sz="1200" dirty="0">
                <a:latin typeface="Montserrat" pitchFamily="2" charset="77"/>
              </a:rPr>
              <a:t> </a:t>
            </a:r>
            <a:r>
              <a:rPr lang="en-ZA" sz="1200" b="0" i="0" u="none" strike="noStrike" baseline="0" dirty="0">
                <a:latin typeface="Montserrat" pitchFamily="2" charset="77"/>
              </a:rPr>
              <a:t>prevalence among all adolescent girls was 3.3% (range: 1.03%</a:t>
            </a:r>
            <a:r>
              <a:rPr lang="en-ZA" sz="1200" dirty="0">
                <a:latin typeface="Montserrat" pitchFamily="2" charset="77"/>
              </a:rPr>
              <a:t>-</a:t>
            </a:r>
            <a:r>
              <a:rPr lang="en-ZA" sz="1200" b="0" i="0" u="none" strike="noStrike" baseline="0" dirty="0">
                <a:latin typeface="Montserrat" pitchFamily="2" charset="77"/>
              </a:rPr>
              <a:t>10.07%).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548EF-C6F3-4E18-92C9-B4D8581A63DB}" type="slidenum">
              <a:rPr lang="en-ZA" smtClean="0"/>
              <a:t>29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70635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205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 violence: 41% from school and peers.  Between 24-32% of adolescents reported exposure to physical abuse from a caregiver, teacher or peer.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Emotional abuse 0 27 form caregivers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F7117-5DB5-DA40-84F4-ED38938583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233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HIV TREATMENT-RELATED OUTCOMES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Adolescent mothers living with HIV were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dirty="0"/>
              <a:t>More likely to report detectable viral load and past-week non-adherence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dirty="0"/>
              <a:t>Less likely to report retention in care and continuation of treatment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CLINIC EXPERIENCES</a:t>
            </a:r>
            <a:endParaRPr lang="en-US" dirty="0"/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dirty="0"/>
              <a:t>No difference by motherhood in experiences of ART stockouts (96%), adolescent-friendly services (94%), clinic travel time &lt;1 hour (94-95%), confidentiality (56%) and feeling safe at facility (96-98%)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dirty="0"/>
              <a:t>Adolescent mothers living with HIV </a:t>
            </a:r>
            <a:r>
              <a:rPr lang="en-US" b="1" u="sng" dirty="0"/>
              <a:t>less</a:t>
            </a:r>
            <a:r>
              <a:rPr lang="en-US" b="1" dirty="0"/>
              <a:t> </a:t>
            </a:r>
            <a:r>
              <a:rPr lang="en-US" dirty="0"/>
              <a:t>likely to</a:t>
            </a: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en-US" dirty="0"/>
              <a:t>Attend support groups</a:t>
            </a: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en-US" dirty="0"/>
              <a:t>Have short clinic waiting times</a:t>
            </a: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en-US" dirty="0"/>
              <a:t>Be satisfied by services</a:t>
            </a: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en-US" dirty="0"/>
              <a:t>Afford to be get to the facility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C79AB-3AB0-854B-BBBB-D988196ADBAF}" type="slidenum">
              <a:rPr lang="en-JP" smtClean="0"/>
              <a:t>31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58256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30BDE-010C-49A1-BEE4-70AF1E31718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2021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751BF-7638-4AEA-80B9-083EF6DD0CFF}" type="slidenum">
              <a:rPr lang="en-ZA" smtClean="0"/>
              <a:t>36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46151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E89EA-D941-7141-8384-DA0A4A9316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2553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</p:txBody>
      </p:sp>
    </p:spTree>
    <p:extLst>
      <p:ext uri="{BB962C8B-B14F-4D97-AF65-F5344CB8AC3E}">
        <p14:creationId xmlns:p14="http://schemas.microsoft.com/office/powerpoint/2010/main" val="6391878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digital parenting </a:t>
            </a:r>
            <a:r>
              <a:rPr lang="en-US" dirty="0" err="1"/>
              <a:t>programmes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6AF51-206E-804E-8BE7-059E1AA46EE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00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9634C-9D07-EA4D-A27F-D41D67ECE81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756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3BAD2-9B21-43ED-8D09-2834F6E08250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4106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C79AB-3AB0-854B-BBBB-D988196ADBAF}" type="slidenum">
              <a:rPr kumimoji="0" lang="en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658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314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135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54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Team effort</a:t>
            </a:r>
          </a:p>
          <a:p>
            <a:r>
              <a:rPr lang="en-ZA" dirty="0"/>
              <a:t>Across faculties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E693E-646D-48F5-B77C-4FD05924F193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09265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9634C-9D07-EA4D-A27F-D41D67ECE8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27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AA79-4741-3049-BBE1-C8EC677E21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1BCE2-FA30-F245-B419-943FCC97B8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2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F7117-5DB5-DA40-84F4-ED38938583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65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 significant: Heavy drinking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E89EA-D941-7141-8384-DA0A4A9316FA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7811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jpeg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CF7E90A8-0493-42EE-8E0B-C014E85EF5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880606FA-C36B-44EE-91CC-23E328C62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1861" y="3051684"/>
            <a:ext cx="7187028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B746CDD-D828-4CA9-922F-39CA5C1B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849" y="2257017"/>
            <a:ext cx="7229040" cy="702080"/>
          </a:xfrm>
        </p:spPr>
        <p:txBody>
          <a:bodyPr anchor="t">
            <a:noAutofit/>
          </a:bodyPr>
          <a:lstStyle>
            <a:lvl1pPr algn="l">
              <a:defRPr sz="44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1414F3B-9F39-46C8-8531-4585C500F6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5" y="5651594"/>
            <a:ext cx="1490123" cy="8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04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25B790E-7FC1-8F1A-E978-E23B31000D55}"/>
              </a:ext>
            </a:extLst>
          </p:cNvPr>
          <p:cNvGrpSpPr/>
          <p:nvPr userDrawn="1"/>
        </p:nvGrpSpPr>
        <p:grpSpPr>
          <a:xfrm>
            <a:off x="500034" y="6427911"/>
            <a:ext cx="2735929" cy="313880"/>
            <a:chOff x="6305979" y="6159732"/>
            <a:chExt cx="5802892" cy="6657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9A08388-5640-E692-5AB2-C6D301673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45071" y="6159732"/>
              <a:ext cx="2463800" cy="665739"/>
            </a:xfrm>
            <a:prstGeom prst="rect">
              <a:avLst/>
            </a:prstGeom>
          </p:spPr>
        </p:pic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18F1324B-485A-BA4B-BD72-61DC91334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979" y="6308212"/>
              <a:ext cx="3059692" cy="483178"/>
            </a:xfrm>
            <a:prstGeom prst="rect">
              <a:avLst/>
            </a:prstGeom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A5EA338-7823-2852-CF60-5107828445A3}"/>
              </a:ext>
            </a:extLst>
          </p:cNvPr>
          <p:cNvCxnSpPr/>
          <p:nvPr userDrawn="1"/>
        </p:nvCxnSpPr>
        <p:spPr>
          <a:xfrm>
            <a:off x="0" y="6282047"/>
            <a:ext cx="12192000" cy="0"/>
          </a:xfrm>
          <a:prstGeom prst="line">
            <a:avLst/>
          </a:prstGeom>
          <a:ln w="25400">
            <a:solidFill>
              <a:srgbClr val="009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56889-1158-FCDD-2E38-9E4A85FC6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95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CE1064-C7C4-BAC6-8C03-D47800BB6590}"/>
              </a:ext>
            </a:extLst>
          </p:cNvPr>
          <p:cNvGrpSpPr/>
          <p:nvPr userDrawn="1"/>
        </p:nvGrpSpPr>
        <p:grpSpPr>
          <a:xfrm>
            <a:off x="500034" y="6427911"/>
            <a:ext cx="2735929" cy="313880"/>
            <a:chOff x="6305979" y="6159732"/>
            <a:chExt cx="5802892" cy="6657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06A0F39-A3C5-BBB2-16BE-AB670BD82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45071" y="6159732"/>
              <a:ext cx="2463800" cy="665739"/>
            </a:xfrm>
            <a:prstGeom prst="rect">
              <a:avLst/>
            </a:prstGeom>
          </p:spPr>
        </p:pic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129633CF-549E-E136-ABFD-810FF13F9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979" y="6308212"/>
              <a:ext cx="3059692" cy="483178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6F28CA-9579-789E-D900-3BA865997B5C}"/>
              </a:ext>
            </a:extLst>
          </p:cNvPr>
          <p:cNvCxnSpPr/>
          <p:nvPr userDrawn="1"/>
        </p:nvCxnSpPr>
        <p:spPr>
          <a:xfrm>
            <a:off x="0" y="6282047"/>
            <a:ext cx="12192000" cy="0"/>
          </a:xfrm>
          <a:prstGeom prst="line">
            <a:avLst/>
          </a:prstGeom>
          <a:ln w="25400">
            <a:solidFill>
              <a:srgbClr val="009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18AEA4-411D-678D-E8F6-F58CEBFFF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4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061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F35E44-72CB-4AFA-8DA6-C89EBC957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6947544" y="1288496"/>
            <a:ext cx="4913032" cy="46344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419100" y="0"/>
            <a:ext cx="11772901" cy="1194093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696687" y="12129"/>
            <a:ext cx="11495315" cy="1155779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000"/>
              </a:lnSpc>
              <a:defRPr sz="3733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696687" y="1368341"/>
            <a:ext cx="10156192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2D2D2D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616740" y="2520846"/>
            <a:ext cx="10156192" cy="10393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2D2D2D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00023D-2373-43F5-A4AA-FD7F91255A55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5925BE-9EF0-43F9-9D78-64BD587500CA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245E9D-1A1B-4F74-AD8C-354693087FC0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9BD1C4C-C47F-41C5-821F-BF3E70A52702}"/>
              </a:ext>
            </a:extLst>
          </p:cNvPr>
          <p:cNvSpPr txBox="1"/>
          <p:nvPr userDrawn="1"/>
        </p:nvSpPr>
        <p:spPr>
          <a:xfrm>
            <a:off x="6616119" y="5795759"/>
            <a:ext cx="5575883" cy="502766"/>
          </a:xfrm>
          <a:prstGeom prst="rect">
            <a:avLst/>
          </a:prstGeom>
          <a:solidFill>
            <a:srgbClr val="FBAB18"/>
          </a:solidFill>
        </p:spPr>
        <p:txBody>
          <a:bodyPr wrap="square" rtlCol="0">
            <a:spAutoFit/>
          </a:bodyPr>
          <a:lstStyle/>
          <a:p>
            <a:pPr marL="38099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67" b="1">
                <a:solidFill>
                  <a:srgbClr val="2D2D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cdc.gov/coronavirus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1A4EE6-CE0F-4A99-92EC-CFE29CE36FC4}"/>
              </a:ext>
            </a:extLst>
          </p:cNvPr>
          <p:cNvSpPr txBox="1"/>
          <p:nvPr userDrawn="1"/>
        </p:nvSpPr>
        <p:spPr>
          <a:xfrm>
            <a:off x="6616120" y="6329239"/>
            <a:ext cx="539192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>
                <a:solidFill>
                  <a:srgbClr val="000000"/>
                </a:solidFill>
                <a:latin typeface="Calibri" panose="020F0502020204030204" pitchFamily="34" charset="0"/>
              </a:rPr>
              <a:t>www.cdc.gov/coronavirus/2019-ncov/global-covid-19</a:t>
            </a:r>
          </a:p>
        </p:txBody>
      </p:sp>
      <p:pic>
        <p:nvPicPr>
          <p:cNvPr id="19" name="Picture 18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098BD5DD-1164-499F-9183-CC99AE5803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9" y="5706813"/>
            <a:ext cx="1672779" cy="95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8523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914401" y="12129"/>
            <a:ext cx="11277600" cy="1155779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000"/>
              </a:lnSpc>
              <a:defRPr sz="3733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914402" y="1415968"/>
            <a:ext cx="9938477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914401" y="2520846"/>
            <a:ext cx="9858531" cy="10393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chemeClr val="tx2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3D0F8F-59A2-423C-A3F9-4CCC5E04EB88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32F05D3-C03C-45E4-9FA9-D106B2E80059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6CBDE1-9FE4-4D39-8D29-C02C77614B0D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  <p:pic>
        <p:nvPicPr>
          <p:cNvPr id="10" name="Picture 9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D78E6F11-4F6C-433F-AB6D-BE5FFA1D3B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10" y="5740917"/>
            <a:ext cx="1561260" cy="89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3840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914401" y="12129"/>
            <a:ext cx="11277600" cy="1155779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000"/>
              </a:lnSpc>
              <a:defRPr sz="3733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914402" y="1415968"/>
            <a:ext cx="9938477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914401" y="2520846"/>
            <a:ext cx="9858531" cy="10393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chemeClr val="tx2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3D0F8F-59A2-423C-A3F9-4CCC5E04EB88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32F05D3-C03C-45E4-9FA9-D106B2E80059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6CBDE1-9FE4-4D39-8D29-C02C77614B0D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27688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8110222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8903846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9707955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0494264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1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7308078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0" y="274639"/>
            <a:ext cx="10972800" cy="91945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306910" indent="-306910">
              <a:buClr>
                <a:srgbClr val="005DAA"/>
              </a:buClr>
              <a:buFont typeface="Wingdings" panose="05000000000000000000" pitchFamily="2" charset="2"/>
              <a:buChar char="§"/>
              <a:defRPr sz="2667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667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667">
                <a:solidFill>
                  <a:srgbClr val="2D2D2D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  <p:pic>
        <p:nvPicPr>
          <p:cNvPr id="14" name="Picture 13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A20C8A97-BA3D-4259-9219-72F03F272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09" y="5939319"/>
            <a:ext cx="1158819" cy="66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8070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8110222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8903846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9707955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0494264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1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7308078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0" y="274639"/>
            <a:ext cx="10972800" cy="91945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306910" indent="-306910">
              <a:buClr>
                <a:srgbClr val="005DAA"/>
              </a:buClr>
              <a:buFont typeface="Wingdings" panose="05000000000000000000" pitchFamily="2" charset="2"/>
              <a:buChar char="§"/>
              <a:defRPr sz="2667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667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667">
                <a:solidFill>
                  <a:srgbClr val="2D2D2D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62634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10222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03846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07955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494264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08078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  <p:pic>
        <p:nvPicPr>
          <p:cNvPr id="22" name="Picture 21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CCD9B5AD-61DF-45B1-BCD3-91B0BC9A09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9" y="5761360"/>
            <a:ext cx="1577631" cy="90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2117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5" y="3255151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39484" y="4688982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6" name="Picture 5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D6605476-4711-4F2E-AF25-E1B57C88FC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9" y="5706813"/>
            <a:ext cx="1672779" cy="95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1409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40083F7-3379-4899-89F4-8EA4E9927D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827816" y="3894910"/>
            <a:ext cx="8467016" cy="702080"/>
          </a:xfrm>
        </p:spPr>
        <p:txBody>
          <a:bodyPr anchor="t"/>
          <a:lstStyle>
            <a:lvl1pPr algn="ctr"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C2F3741-424D-4C8A-B7AC-6BE4DECF5C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02149" y="1126749"/>
            <a:ext cx="2318349" cy="2302251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1"/>
            </a:lvl1pPr>
          </a:lstStyle>
          <a:p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B8C7A97-EDBE-489F-A1A8-BA5CCCE1BA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5" y="5651594"/>
            <a:ext cx="1490123" cy="8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93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1EDB832-85DB-47C2-990D-C76F1161C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9425" y="674915"/>
            <a:ext cx="5979136" cy="5795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5" y="3255151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39484" y="4688982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7" name="Picture 6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33FCCE1E-325B-4451-BEFB-16F813A4F9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9" y="5706813"/>
            <a:ext cx="1672779" cy="95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3750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2608" y="5668739"/>
            <a:ext cx="12192000" cy="117755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625" y="36624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2473"/>
            <a:ext cx="12192000" cy="1183824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5662473"/>
            <a:ext cx="12192000" cy="1183824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35" y="5786588"/>
            <a:ext cx="1672779" cy="9590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8E3E0E-8007-4E08-9AE4-D29BCAE7C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7112341" y="234188"/>
            <a:ext cx="4913032" cy="463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7114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2608" y="5668739"/>
            <a:ext cx="12192000" cy="117755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625" y="36624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2473"/>
            <a:ext cx="12192000" cy="1183824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5662473"/>
            <a:ext cx="12192000" cy="1183824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35" y="5786588"/>
            <a:ext cx="1672779" cy="959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A43ECC-BBFF-4967-9F45-5667FFC0EE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39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6505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(B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396B0C2B-1108-6743-AA05-0852199B7984}"/>
              </a:ext>
            </a:extLst>
          </p:cNvPr>
          <p:cNvSpPr/>
          <p:nvPr userDrawn="1"/>
        </p:nvSpPr>
        <p:spPr>
          <a:xfrm>
            <a:off x="0" y="1"/>
            <a:ext cx="12192000" cy="5589916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74"/>
                </a:lnTo>
                <a:lnTo>
                  <a:pt x="20093629" y="11298074"/>
                </a:lnTo>
                <a:lnTo>
                  <a:pt x="20093629" y="0"/>
                </a:lnTo>
                <a:close/>
              </a:path>
            </a:pathLst>
          </a:custGeom>
          <a:solidFill>
            <a:srgbClr val="382986"/>
          </a:solid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6B60E7-14A6-E247-8DC8-1423F0F7F1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6866695" y="327803"/>
            <a:ext cx="5003674" cy="50033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D14BDB-5E37-D349-AB74-D170B9E7A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520" y="890677"/>
            <a:ext cx="7560000" cy="2336800"/>
          </a:xfrm>
        </p:spPr>
        <p:txBody>
          <a:bodyPr lIns="0" rIns="0" anchor="b">
            <a:normAutofit/>
          </a:bodyPr>
          <a:lstStyle>
            <a:lvl1pPr algn="l">
              <a:defRPr sz="5000" b="1" i="0" cap="all" spc="-8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AA3D86-63D8-8243-A651-9B2EF8EF1E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9" y="3360707"/>
            <a:ext cx="7560000" cy="1464128"/>
          </a:xfrm>
        </p:spPr>
        <p:txBody>
          <a:bodyPr lIns="0" rIns="0"/>
          <a:lstStyle>
            <a:lvl1pPr marL="0" indent="0" algn="l">
              <a:buNone/>
              <a:defRPr sz="3000" b="1" i="0" spc="-10" baseline="0">
                <a:solidFill>
                  <a:schemeClr val="accent6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3B12DAB-C068-2C41-A9E1-99A76C77E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1140" y="6011994"/>
            <a:ext cx="3086405" cy="609113"/>
          </a:xfrm>
        </p:spPr>
        <p:txBody>
          <a:bodyPr lIns="0" tIns="0" rIns="0" bIns="0" anchor="t"/>
          <a:lstStyle>
            <a:lvl1pPr marL="0" indent="0">
              <a:buNone/>
              <a:defRPr sz="1600" b="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FC72F3C0-FB43-6F49-92DA-F0FAAB5346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957" y="5627756"/>
            <a:ext cx="2737828" cy="11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85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BAFEB3F8-5A9E-9B40-B7CC-23679AF3CC01}"/>
              </a:ext>
            </a:extLst>
          </p:cNvPr>
          <p:cNvSpPr/>
          <p:nvPr userDrawn="1"/>
        </p:nvSpPr>
        <p:spPr>
          <a:xfrm>
            <a:off x="0" y="638355"/>
            <a:ext cx="12192000" cy="6219645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74"/>
                </a:lnTo>
                <a:lnTo>
                  <a:pt x="20093629" y="11298074"/>
                </a:lnTo>
                <a:lnTo>
                  <a:pt x="20093629" y="0"/>
                </a:lnTo>
                <a:close/>
              </a:path>
            </a:pathLst>
          </a:custGeom>
          <a:solidFill>
            <a:srgbClr val="382986"/>
          </a:solid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993197-5567-6843-A276-9C9BF9E62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48745"/>
            <a:ext cx="7777312" cy="2757759"/>
          </a:xfrm>
        </p:spPr>
        <p:txBody>
          <a:bodyPr lIns="0" rIns="90000" anchor="b">
            <a:normAutofit/>
          </a:bodyPr>
          <a:lstStyle>
            <a:lvl1pPr>
              <a:defRPr sz="5000" b="1" i="0" cap="all" spc="-8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03237-C55D-7C47-80FD-E1D1D5F52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32584"/>
            <a:ext cx="7777312" cy="1753211"/>
          </a:xfrm>
        </p:spPr>
        <p:txBody>
          <a:bodyPr lIns="0" rIns="90000"/>
          <a:lstStyle>
            <a:lvl1pPr marL="0" indent="0">
              <a:buNone/>
              <a:defRPr sz="3000" b="1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52064-06ED-9C4F-B17D-6959D9252D59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1" y="266914"/>
            <a:ext cx="454143" cy="693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E817299-3215-6E47-B01E-3408D4C29835}"/>
              </a:ext>
            </a:extLst>
          </p:cNvPr>
          <p:cNvGrpSpPr/>
          <p:nvPr userDrawn="1"/>
        </p:nvGrpSpPr>
        <p:grpSpPr>
          <a:xfrm>
            <a:off x="6105351" y="822275"/>
            <a:ext cx="5850860" cy="5850426"/>
            <a:chOff x="640282" y="738004"/>
            <a:chExt cx="6415961" cy="6415935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D7314FD4-21D9-2E4E-B73F-301B350E7835}"/>
                </a:ext>
              </a:extLst>
            </p:cNvPr>
            <p:cNvSpPr/>
            <p:nvPr userDrawn="1"/>
          </p:nvSpPr>
          <p:spPr>
            <a:xfrm>
              <a:off x="640301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662299E3-FD93-E54E-9011-1A7E161D8DA4}"/>
                </a:ext>
              </a:extLst>
            </p:cNvPr>
            <p:cNvSpPr/>
            <p:nvPr userDrawn="1"/>
          </p:nvSpPr>
          <p:spPr>
            <a:xfrm>
              <a:off x="640282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2" y="914129"/>
                  </a:lnTo>
                  <a:lnTo>
                    <a:pt x="550603" y="907185"/>
                  </a:lnTo>
                  <a:lnTo>
                    <a:pt x="594520" y="895893"/>
                  </a:lnTo>
                  <a:lnTo>
                    <a:pt x="636623" y="880483"/>
                  </a:lnTo>
                  <a:lnTo>
                    <a:pt x="676682" y="861187"/>
                  </a:lnTo>
                  <a:lnTo>
                    <a:pt x="714465" y="838233"/>
                  </a:lnTo>
                  <a:lnTo>
                    <a:pt x="749743" y="811853"/>
                  </a:lnTo>
                  <a:lnTo>
                    <a:pt x="782286" y="782277"/>
                  </a:lnTo>
                  <a:lnTo>
                    <a:pt x="811863" y="749735"/>
                  </a:lnTo>
                  <a:lnTo>
                    <a:pt x="838243" y="714457"/>
                  </a:lnTo>
                  <a:lnTo>
                    <a:pt x="861197" y="676675"/>
                  </a:lnTo>
                  <a:lnTo>
                    <a:pt x="880494" y="636617"/>
                  </a:lnTo>
                  <a:lnTo>
                    <a:pt x="895903" y="594515"/>
                  </a:lnTo>
                  <a:lnTo>
                    <a:pt x="907196" y="550600"/>
                  </a:lnTo>
                  <a:lnTo>
                    <a:pt x="914140" y="505100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CEDFDF3B-E992-9C45-B83C-DB708D0BC227}"/>
                </a:ext>
              </a:extLst>
            </p:cNvPr>
            <p:cNvSpPr/>
            <p:nvPr userDrawn="1"/>
          </p:nvSpPr>
          <p:spPr>
            <a:xfrm>
              <a:off x="640282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6"/>
                  </a:lnTo>
                  <a:lnTo>
                    <a:pt x="365895" y="9310"/>
                  </a:lnTo>
                  <a:lnTo>
                    <a:pt x="321979" y="20603"/>
                  </a:lnTo>
                  <a:lnTo>
                    <a:pt x="279877" y="36013"/>
                  </a:lnTo>
                  <a:lnTo>
                    <a:pt x="239820" y="55310"/>
                  </a:lnTo>
                  <a:lnTo>
                    <a:pt x="202037" y="78265"/>
                  </a:lnTo>
                  <a:lnTo>
                    <a:pt x="166760" y="104646"/>
                  </a:lnTo>
                  <a:lnTo>
                    <a:pt x="134218" y="134223"/>
                  </a:lnTo>
                  <a:lnTo>
                    <a:pt x="104642" y="166766"/>
                  </a:lnTo>
                  <a:lnTo>
                    <a:pt x="78262" y="202045"/>
                  </a:lnTo>
                  <a:lnTo>
                    <a:pt x="55308" y="239828"/>
                  </a:lnTo>
                  <a:lnTo>
                    <a:pt x="36011" y="279886"/>
                  </a:lnTo>
                  <a:lnTo>
                    <a:pt x="20602" y="321989"/>
                  </a:lnTo>
                  <a:lnTo>
                    <a:pt x="9310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10" y="550611"/>
                  </a:lnTo>
                  <a:lnTo>
                    <a:pt x="20602" y="594527"/>
                  </a:lnTo>
                  <a:lnTo>
                    <a:pt x="36011" y="636629"/>
                  </a:lnTo>
                  <a:lnTo>
                    <a:pt x="55308" y="676687"/>
                  </a:lnTo>
                  <a:lnTo>
                    <a:pt x="78262" y="714471"/>
                  </a:lnTo>
                  <a:lnTo>
                    <a:pt x="104642" y="749749"/>
                  </a:lnTo>
                  <a:lnTo>
                    <a:pt x="134218" y="782292"/>
                  </a:lnTo>
                  <a:lnTo>
                    <a:pt x="166760" y="811870"/>
                  </a:lnTo>
                  <a:lnTo>
                    <a:pt x="202037" y="838251"/>
                  </a:lnTo>
                  <a:lnTo>
                    <a:pt x="239820" y="861205"/>
                  </a:lnTo>
                  <a:lnTo>
                    <a:pt x="279877" y="880503"/>
                  </a:lnTo>
                  <a:lnTo>
                    <a:pt x="321979" y="895913"/>
                  </a:lnTo>
                  <a:lnTo>
                    <a:pt x="365895" y="907206"/>
                  </a:lnTo>
                  <a:lnTo>
                    <a:pt x="411394" y="914150"/>
                  </a:lnTo>
                  <a:lnTo>
                    <a:pt x="458247" y="916516"/>
                  </a:lnTo>
                  <a:lnTo>
                    <a:pt x="505102" y="914150"/>
                  </a:lnTo>
                  <a:lnTo>
                    <a:pt x="550603" y="907206"/>
                  </a:lnTo>
                  <a:lnTo>
                    <a:pt x="594520" y="895913"/>
                  </a:lnTo>
                  <a:lnTo>
                    <a:pt x="636623" y="880503"/>
                  </a:lnTo>
                  <a:lnTo>
                    <a:pt x="676682" y="861205"/>
                  </a:lnTo>
                  <a:lnTo>
                    <a:pt x="714465" y="838251"/>
                  </a:lnTo>
                  <a:lnTo>
                    <a:pt x="749743" y="811870"/>
                  </a:lnTo>
                  <a:lnTo>
                    <a:pt x="782286" y="782292"/>
                  </a:lnTo>
                  <a:lnTo>
                    <a:pt x="811863" y="749749"/>
                  </a:lnTo>
                  <a:lnTo>
                    <a:pt x="838243" y="714471"/>
                  </a:lnTo>
                  <a:lnTo>
                    <a:pt x="861197" y="676687"/>
                  </a:lnTo>
                  <a:lnTo>
                    <a:pt x="880494" y="636629"/>
                  </a:lnTo>
                  <a:lnTo>
                    <a:pt x="895903" y="594527"/>
                  </a:lnTo>
                  <a:lnTo>
                    <a:pt x="907196" y="550611"/>
                  </a:lnTo>
                  <a:lnTo>
                    <a:pt x="914140" y="505111"/>
                  </a:lnTo>
                  <a:lnTo>
                    <a:pt x="916506" y="458258"/>
                  </a:lnTo>
                  <a:lnTo>
                    <a:pt x="914140" y="411405"/>
                  </a:lnTo>
                  <a:lnTo>
                    <a:pt x="907196" y="365905"/>
                  </a:lnTo>
                  <a:lnTo>
                    <a:pt x="895903" y="321989"/>
                  </a:lnTo>
                  <a:lnTo>
                    <a:pt x="880494" y="279886"/>
                  </a:lnTo>
                  <a:lnTo>
                    <a:pt x="861197" y="239828"/>
                  </a:lnTo>
                  <a:lnTo>
                    <a:pt x="838243" y="202045"/>
                  </a:lnTo>
                  <a:lnTo>
                    <a:pt x="811863" y="166766"/>
                  </a:lnTo>
                  <a:lnTo>
                    <a:pt x="782286" y="134223"/>
                  </a:lnTo>
                  <a:lnTo>
                    <a:pt x="749743" y="104646"/>
                  </a:lnTo>
                  <a:lnTo>
                    <a:pt x="714465" y="78265"/>
                  </a:lnTo>
                  <a:lnTo>
                    <a:pt x="676682" y="55310"/>
                  </a:lnTo>
                  <a:lnTo>
                    <a:pt x="636623" y="36013"/>
                  </a:lnTo>
                  <a:lnTo>
                    <a:pt x="594520" y="20603"/>
                  </a:lnTo>
                  <a:lnTo>
                    <a:pt x="550603" y="9310"/>
                  </a:lnTo>
                  <a:lnTo>
                    <a:pt x="505102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CA359836-475D-C246-BCA6-B656A0694C8F}"/>
                </a:ext>
              </a:extLst>
            </p:cNvPr>
            <p:cNvSpPr/>
            <p:nvPr userDrawn="1"/>
          </p:nvSpPr>
          <p:spPr>
            <a:xfrm>
              <a:off x="640282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2" y="914140"/>
                  </a:lnTo>
                  <a:lnTo>
                    <a:pt x="550603" y="907196"/>
                  </a:lnTo>
                  <a:lnTo>
                    <a:pt x="594520" y="895903"/>
                  </a:lnTo>
                  <a:lnTo>
                    <a:pt x="636623" y="880494"/>
                  </a:lnTo>
                  <a:lnTo>
                    <a:pt x="676682" y="861197"/>
                  </a:lnTo>
                  <a:lnTo>
                    <a:pt x="714465" y="838243"/>
                  </a:lnTo>
                  <a:lnTo>
                    <a:pt x="749743" y="811863"/>
                  </a:lnTo>
                  <a:lnTo>
                    <a:pt x="782286" y="782286"/>
                  </a:lnTo>
                  <a:lnTo>
                    <a:pt x="811863" y="749743"/>
                  </a:lnTo>
                  <a:lnTo>
                    <a:pt x="838243" y="714465"/>
                  </a:lnTo>
                  <a:lnTo>
                    <a:pt x="861197" y="676682"/>
                  </a:lnTo>
                  <a:lnTo>
                    <a:pt x="880494" y="636623"/>
                  </a:lnTo>
                  <a:lnTo>
                    <a:pt x="895903" y="594520"/>
                  </a:lnTo>
                  <a:lnTo>
                    <a:pt x="907196" y="550603"/>
                  </a:lnTo>
                  <a:lnTo>
                    <a:pt x="914140" y="505102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3AD7BF20-D627-2141-9BDF-A666E94907B7}"/>
                </a:ext>
              </a:extLst>
            </p:cNvPr>
            <p:cNvSpPr/>
            <p:nvPr userDrawn="1"/>
          </p:nvSpPr>
          <p:spPr>
            <a:xfrm>
              <a:off x="640282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2" y="914129"/>
                  </a:lnTo>
                  <a:lnTo>
                    <a:pt x="550603" y="907185"/>
                  </a:lnTo>
                  <a:lnTo>
                    <a:pt x="594520" y="895893"/>
                  </a:lnTo>
                  <a:lnTo>
                    <a:pt x="636623" y="880483"/>
                  </a:lnTo>
                  <a:lnTo>
                    <a:pt x="676682" y="861187"/>
                  </a:lnTo>
                  <a:lnTo>
                    <a:pt x="714465" y="838233"/>
                  </a:lnTo>
                  <a:lnTo>
                    <a:pt x="749743" y="811853"/>
                  </a:lnTo>
                  <a:lnTo>
                    <a:pt x="782286" y="782277"/>
                  </a:lnTo>
                  <a:lnTo>
                    <a:pt x="811863" y="749735"/>
                  </a:lnTo>
                  <a:lnTo>
                    <a:pt x="838243" y="714457"/>
                  </a:lnTo>
                  <a:lnTo>
                    <a:pt x="861197" y="676675"/>
                  </a:lnTo>
                  <a:lnTo>
                    <a:pt x="880494" y="636617"/>
                  </a:lnTo>
                  <a:lnTo>
                    <a:pt x="895903" y="594515"/>
                  </a:lnTo>
                  <a:lnTo>
                    <a:pt x="907196" y="550600"/>
                  </a:lnTo>
                  <a:lnTo>
                    <a:pt x="914140" y="505100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BFB3B089-EA7B-C04B-BC6B-89BFD0A15D1B}"/>
                </a:ext>
              </a:extLst>
            </p:cNvPr>
            <p:cNvSpPr/>
            <p:nvPr userDrawn="1"/>
          </p:nvSpPr>
          <p:spPr>
            <a:xfrm>
              <a:off x="2015040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5F420659-5FE4-0042-A729-0BDD83127476}"/>
                </a:ext>
              </a:extLst>
            </p:cNvPr>
            <p:cNvSpPr/>
            <p:nvPr userDrawn="1"/>
          </p:nvSpPr>
          <p:spPr>
            <a:xfrm>
              <a:off x="2015040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3221B344-03C5-2F49-8FE4-8E23A391BB92}"/>
                </a:ext>
              </a:extLst>
            </p:cNvPr>
            <p:cNvSpPr/>
            <p:nvPr userDrawn="1"/>
          </p:nvSpPr>
          <p:spPr>
            <a:xfrm>
              <a:off x="2015040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6"/>
                  </a:lnTo>
                  <a:lnTo>
                    <a:pt x="365892" y="9310"/>
                  </a:lnTo>
                  <a:lnTo>
                    <a:pt x="321975" y="20603"/>
                  </a:lnTo>
                  <a:lnTo>
                    <a:pt x="279873" y="36013"/>
                  </a:lnTo>
                  <a:lnTo>
                    <a:pt x="239815" y="55310"/>
                  </a:lnTo>
                  <a:lnTo>
                    <a:pt x="202033" y="78265"/>
                  </a:lnTo>
                  <a:lnTo>
                    <a:pt x="166756" y="104646"/>
                  </a:lnTo>
                  <a:lnTo>
                    <a:pt x="134214" y="134223"/>
                  </a:lnTo>
                  <a:lnTo>
                    <a:pt x="104638" y="166766"/>
                  </a:lnTo>
                  <a:lnTo>
                    <a:pt x="78259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9" y="714471"/>
                  </a:lnTo>
                  <a:lnTo>
                    <a:pt x="104638" y="749749"/>
                  </a:lnTo>
                  <a:lnTo>
                    <a:pt x="134214" y="782292"/>
                  </a:lnTo>
                  <a:lnTo>
                    <a:pt x="166756" y="811870"/>
                  </a:lnTo>
                  <a:lnTo>
                    <a:pt x="202033" y="838251"/>
                  </a:lnTo>
                  <a:lnTo>
                    <a:pt x="239815" y="861205"/>
                  </a:lnTo>
                  <a:lnTo>
                    <a:pt x="279873" y="880503"/>
                  </a:lnTo>
                  <a:lnTo>
                    <a:pt x="321975" y="895913"/>
                  </a:lnTo>
                  <a:lnTo>
                    <a:pt x="365892" y="907206"/>
                  </a:lnTo>
                  <a:lnTo>
                    <a:pt x="411393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7E58A625-359A-5F41-ADFC-819C2D01BB75}"/>
                </a:ext>
              </a:extLst>
            </p:cNvPr>
            <p:cNvSpPr/>
            <p:nvPr userDrawn="1"/>
          </p:nvSpPr>
          <p:spPr>
            <a:xfrm>
              <a:off x="2015040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09128FDD-BDB6-704D-AB91-520AF434B18D}"/>
                </a:ext>
              </a:extLst>
            </p:cNvPr>
            <p:cNvSpPr/>
            <p:nvPr userDrawn="1"/>
          </p:nvSpPr>
          <p:spPr>
            <a:xfrm>
              <a:off x="2015040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0" name="object 13">
              <a:extLst>
                <a:ext uri="{FF2B5EF4-FFF2-40B4-BE49-F238E27FC236}">
                  <a16:creationId xmlns:a16="http://schemas.microsoft.com/office/drawing/2014/main" id="{A99FFD27-65F8-B044-B355-771EAB10C06E}"/>
                </a:ext>
              </a:extLst>
            </p:cNvPr>
            <p:cNvSpPr/>
            <p:nvPr userDrawn="1"/>
          </p:nvSpPr>
          <p:spPr>
            <a:xfrm>
              <a:off x="3389794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9AB024C4-CFA1-804F-A7E6-C0D5EF3E8DD1}"/>
                </a:ext>
              </a:extLst>
            </p:cNvPr>
            <p:cNvSpPr/>
            <p:nvPr userDrawn="1"/>
          </p:nvSpPr>
          <p:spPr>
            <a:xfrm>
              <a:off x="3389794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118DCE39-70D7-8D4F-82BA-27940B75D4A2}"/>
                </a:ext>
              </a:extLst>
            </p:cNvPr>
            <p:cNvSpPr/>
            <p:nvPr userDrawn="1"/>
          </p:nvSpPr>
          <p:spPr>
            <a:xfrm>
              <a:off x="3389794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6"/>
                  </a:lnTo>
                  <a:lnTo>
                    <a:pt x="365892" y="9310"/>
                  </a:lnTo>
                  <a:lnTo>
                    <a:pt x="321975" y="20603"/>
                  </a:lnTo>
                  <a:lnTo>
                    <a:pt x="279873" y="36013"/>
                  </a:lnTo>
                  <a:lnTo>
                    <a:pt x="239815" y="55310"/>
                  </a:lnTo>
                  <a:lnTo>
                    <a:pt x="202033" y="78265"/>
                  </a:lnTo>
                  <a:lnTo>
                    <a:pt x="166756" y="104646"/>
                  </a:lnTo>
                  <a:lnTo>
                    <a:pt x="134214" y="134223"/>
                  </a:lnTo>
                  <a:lnTo>
                    <a:pt x="104638" y="166766"/>
                  </a:lnTo>
                  <a:lnTo>
                    <a:pt x="78259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9" y="714471"/>
                  </a:lnTo>
                  <a:lnTo>
                    <a:pt x="104638" y="749749"/>
                  </a:lnTo>
                  <a:lnTo>
                    <a:pt x="134214" y="782292"/>
                  </a:lnTo>
                  <a:lnTo>
                    <a:pt x="166756" y="811870"/>
                  </a:lnTo>
                  <a:lnTo>
                    <a:pt x="202033" y="838251"/>
                  </a:lnTo>
                  <a:lnTo>
                    <a:pt x="239815" y="861205"/>
                  </a:lnTo>
                  <a:lnTo>
                    <a:pt x="279873" y="880503"/>
                  </a:lnTo>
                  <a:lnTo>
                    <a:pt x="321975" y="895913"/>
                  </a:lnTo>
                  <a:lnTo>
                    <a:pt x="365892" y="907206"/>
                  </a:lnTo>
                  <a:lnTo>
                    <a:pt x="411393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3" name="object 16">
              <a:extLst>
                <a:ext uri="{FF2B5EF4-FFF2-40B4-BE49-F238E27FC236}">
                  <a16:creationId xmlns:a16="http://schemas.microsoft.com/office/drawing/2014/main" id="{37FEED80-05EF-1748-8245-F53BAADCDA12}"/>
                </a:ext>
              </a:extLst>
            </p:cNvPr>
            <p:cNvSpPr/>
            <p:nvPr userDrawn="1"/>
          </p:nvSpPr>
          <p:spPr>
            <a:xfrm>
              <a:off x="3389794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id="{972506CC-4EC6-D341-8D39-990A7A58FCC9}"/>
                </a:ext>
              </a:extLst>
            </p:cNvPr>
            <p:cNvSpPr/>
            <p:nvPr userDrawn="1"/>
          </p:nvSpPr>
          <p:spPr>
            <a:xfrm>
              <a:off x="3389794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55E07A7D-474C-AE42-AE38-918A227FAF29}"/>
                </a:ext>
              </a:extLst>
            </p:cNvPr>
            <p:cNvSpPr/>
            <p:nvPr userDrawn="1"/>
          </p:nvSpPr>
          <p:spPr>
            <a:xfrm>
              <a:off x="4764543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6" name="object 19">
              <a:extLst>
                <a:ext uri="{FF2B5EF4-FFF2-40B4-BE49-F238E27FC236}">
                  <a16:creationId xmlns:a16="http://schemas.microsoft.com/office/drawing/2014/main" id="{5758A701-F56E-4243-9E14-E3C4BEA4B9C4}"/>
                </a:ext>
              </a:extLst>
            </p:cNvPr>
            <p:cNvSpPr/>
            <p:nvPr userDrawn="1"/>
          </p:nvSpPr>
          <p:spPr>
            <a:xfrm>
              <a:off x="4764543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33665F77-1F2C-8F47-AE03-708263EA888B}"/>
                </a:ext>
              </a:extLst>
            </p:cNvPr>
            <p:cNvSpPr/>
            <p:nvPr userDrawn="1"/>
          </p:nvSpPr>
          <p:spPr>
            <a:xfrm>
              <a:off x="4764543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6"/>
                  </a:lnTo>
                  <a:lnTo>
                    <a:pt x="365895" y="9310"/>
                  </a:lnTo>
                  <a:lnTo>
                    <a:pt x="321979" y="20603"/>
                  </a:lnTo>
                  <a:lnTo>
                    <a:pt x="279877" y="36013"/>
                  </a:lnTo>
                  <a:lnTo>
                    <a:pt x="239820" y="55310"/>
                  </a:lnTo>
                  <a:lnTo>
                    <a:pt x="202037" y="78265"/>
                  </a:lnTo>
                  <a:lnTo>
                    <a:pt x="166760" y="104646"/>
                  </a:lnTo>
                  <a:lnTo>
                    <a:pt x="134218" y="134223"/>
                  </a:lnTo>
                  <a:lnTo>
                    <a:pt x="104642" y="166766"/>
                  </a:lnTo>
                  <a:lnTo>
                    <a:pt x="78262" y="202045"/>
                  </a:lnTo>
                  <a:lnTo>
                    <a:pt x="55308" y="239828"/>
                  </a:lnTo>
                  <a:lnTo>
                    <a:pt x="36011" y="279886"/>
                  </a:lnTo>
                  <a:lnTo>
                    <a:pt x="20602" y="321989"/>
                  </a:lnTo>
                  <a:lnTo>
                    <a:pt x="9310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10" y="550611"/>
                  </a:lnTo>
                  <a:lnTo>
                    <a:pt x="20602" y="594527"/>
                  </a:lnTo>
                  <a:lnTo>
                    <a:pt x="36011" y="636629"/>
                  </a:lnTo>
                  <a:lnTo>
                    <a:pt x="55308" y="676687"/>
                  </a:lnTo>
                  <a:lnTo>
                    <a:pt x="78262" y="714471"/>
                  </a:lnTo>
                  <a:lnTo>
                    <a:pt x="104642" y="749749"/>
                  </a:lnTo>
                  <a:lnTo>
                    <a:pt x="134218" y="782292"/>
                  </a:lnTo>
                  <a:lnTo>
                    <a:pt x="166760" y="811870"/>
                  </a:lnTo>
                  <a:lnTo>
                    <a:pt x="202037" y="838251"/>
                  </a:lnTo>
                  <a:lnTo>
                    <a:pt x="239820" y="861205"/>
                  </a:lnTo>
                  <a:lnTo>
                    <a:pt x="279877" y="880503"/>
                  </a:lnTo>
                  <a:lnTo>
                    <a:pt x="321979" y="895913"/>
                  </a:lnTo>
                  <a:lnTo>
                    <a:pt x="365895" y="907206"/>
                  </a:lnTo>
                  <a:lnTo>
                    <a:pt x="411394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8" name="object 21">
              <a:extLst>
                <a:ext uri="{FF2B5EF4-FFF2-40B4-BE49-F238E27FC236}">
                  <a16:creationId xmlns:a16="http://schemas.microsoft.com/office/drawing/2014/main" id="{CF838D54-98CF-2740-B58D-6964018D7CFE}"/>
                </a:ext>
              </a:extLst>
            </p:cNvPr>
            <p:cNvSpPr/>
            <p:nvPr userDrawn="1"/>
          </p:nvSpPr>
          <p:spPr>
            <a:xfrm>
              <a:off x="4764543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9" name="object 22">
              <a:extLst>
                <a:ext uri="{FF2B5EF4-FFF2-40B4-BE49-F238E27FC236}">
                  <a16:creationId xmlns:a16="http://schemas.microsoft.com/office/drawing/2014/main" id="{1B758255-D7BD-0541-B55C-FADCB3A0ED55}"/>
                </a:ext>
              </a:extLst>
            </p:cNvPr>
            <p:cNvSpPr/>
            <p:nvPr userDrawn="1"/>
          </p:nvSpPr>
          <p:spPr>
            <a:xfrm>
              <a:off x="4764543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30" name="object 23">
              <a:extLst>
                <a:ext uri="{FF2B5EF4-FFF2-40B4-BE49-F238E27FC236}">
                  <a16:creationId xmlns:a16="http://schemas.microsoft.com/office/drawing/2014/main" id="{07FC1891-1D59-AE4D-8B0F-AE0549C88890}"/>
                </a:ext>
              </a:extLst>
            </p:cNvPr>
            <p:cNvSpPr/>
            <p:nvPr userDrawn="1"/>
          </p:nvSpPr>
          <p:spPr>
            <a:xfrm>
              <a:off x="6139303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8" y="714465"/>
                  </a:lnTo>
                  <a:lnTo>
                    <a:pt x="104637" y="749743"/>
                  </a:lnTo>
                  <a:lnTo>
                    <a:pt x="134213" y="782286"/>
                  </a:lnTo>
                  <a:lnTo>
                    <a:pt x="166754" y="811863"/>
                  </a:lnTo>
                  <a:lnTo>
                    <a:pt x="202030" y="838243"/>
                  </a:lnTo>
                  <a:lnTo>
                    <a:pt x="239812" y="861197"/>
                  </a:lnTo>
                  <a:lnTo>
                    <a:pt x="279869" y="880494"/>
                  </a:lnTo>
                  <a:lnTo>
                    <a:pt x="321970" y="895903"/>
                  </a:lnTo>
                  <a:lnTo>
                    <a:pt x="365885" y="907196"/>
                  </a:lnTo>
                  <a:lnTo>
                    <a:pt x="411384" y="914140"/>
                  </a:lnTo>
                  <a:lnTo>
                    <a:pt x="458237" y="916506"/>
                  </a:lnTo>
                  <a:lnTo>
                    <a:pt x="505092" y="914140"/>
                  </a:lnTo>
                  <a:lnTo>
                    <a:pt x="550593" y="907196"/>
                  </a:lnTo>
                  <a:lnTo>
                    <a:pt x="594510" y="895903"/>
                  </a:lnTo>
                  <a:lnTo>
                    <a:pt x="636613" y="880494"/>
                  </a:lnTo>
                  <a:lnTo>
                    <a:pt x="676671" y="861197"/>
                  </a:lnTo>
                  <a:lnTo>
                    <a:pt x="714455" y="838243"/>
                  </a:lnTo>
                  <a:lnTo>
                    <a:pt x="749733" y="811863"/>
                  </a:lnTo>
                  <a:lnTo>
                    <a:pt x="782275" y="782286"/>
                  </a:lnTo>
                  <a:lnTo>
                    <a:pt x="811852" y="749743"/>
                  </a:lnTo>
                  <a:lnTo>
                    <a:pt x="838233" y="714465"/>
                  </a:lnTo>
                  <a:lnTo>
                    <a:pt x="861186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31" name="object 24">
              <a:extLst>
                <a:ext uri="{FF2B5EF4-FFF2-40B4-BE49-F238E27FC236}">
                  <a16:creationId xmlns:a16="http://schemas.microsoft.com/office/drawing/2014/main" id="{922A9EA7-2EB6-764C-B9A6-88A88AD8F4C4}"/>
                </a:ext>
              </a:extLst>
            </p:cNvPr>
            <p:cNvSpPr/>
            <p:nvPr userDrawn="1"/>
          </p:nvSpPr>
          <p:spPr>
            <a:xfrm>
              <a:off x="6139303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8" y="714457"/>
                  </a:lnTo>
                  <a:lnTo>
                    <a:pt x="104637" y="749735"/>
                  </a:lnTo>
                  <a:lnTo>
                    <a:pt x="134213" y="782277"/>
                  </a:lnTo>
                  <a:lnTo>
                    <a:pt x="166754" y="811853"/>
                  </a:lnTo>
                  <a:lnTo>
                    <a:pt x="202030" y="838233"/>
                  </a:lnTo>
                  <a:lnTo>
                    <a:pt x="239812" y="861187"/>
                  </a:lnTo>
                  <a:lnTo>
                    <a:pt x="279869" y="880483"/>
                  </a:lnTo>
                  <a:lnTo>
                    <a:pt x="321970" y="895893"/>
                  </a:lnTo>
                  <a:lnTo>
                    <a:pt x="365885" y="907185"/>
                  </a:lnTo>
                  <a:lnTo>
                    <a:pt x="411384" y="914129"/>
                  </a:lnTo>
                  <a:lnTo>
                    <a:pt x="458237" y="916495"/>
                  </a:lnTo>
                  <a:lnTo>
                    <a:pt x="505092" y="914129"/>
                  </a:lnTo>
                  <a:lnTo>
                    <a:pt x="550593" y="907185"/>
                  </a:lnTo>
                  <a:lnTo>
                    <a:pt x="594510" y="895893"/>
                  </a:lnTo>
                  <a:lnTo>
                    <a:pt x="636613" y="880483"/>
                  </a:lnTo>
                  <a:lnTo>
                    <a:pt x="676671" y="861187"/>
                  </a:lnTo>
                  <a:lnTo>
                    <a:pt x="714455" y="838233"/>
                  </a:lnTo>
                  <a:lnTo>
                    <a:pt x="749733" y="811853"/>
                  </a:lnTo>
                  <a:lnTo>
                    <a:pt x="782275" y="782277"/>
                  </a:lnTo>
                  <a:lnTo>
                    <a:pt x="811852" y="749735"/>
                  </a:lnTo>
                  <a:lnTo>
                    <a:pt x="838233" y="714457"/>
                  </a:lnTo>
                  <a:lnTo>
                    <a:pt x="861186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32" name="object 25">
              <a:extLst>
                <a:ext uri="{FF2B5EF4-FFF2-40B4-BE49-F238E27FC236}">
                  <a16:creationId xmlns:a16="http://schemas.microsoft.com/office/drawing/2014/main" id="{62587B44-B9E1-3140-BE1D-58A6C8D3B0B4}"/>
                </a:ext>
              </a:extLst>
            </p:cNvPr>
            <p:cNvSpPr/>
            <p:nvPr userDrawn="1"/>
          </p:nvSpPr>
          <p:spPr>
            <a:xfrm>
              <a:off x="6139303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6"/>
                  </a:lnTo>
                  <a:lnTo>
                    <a:pt x="365885" y="9310"/>
                  </a:lnTo>
                  <a:lnTo>
                    <a:pt x="321970" y="20603"/>
                  </a:lnTo>
                  <a:lnTo>
                    <a:pt x="279869" y="36013"/>
                  </a:lnTo>
                  <a:lnTo>
                    <a:pt x="239812" y="55310"/>
                  </a:lnTo>
                  <a:lnTo>
                    <a:pt x="202030" y="78265"/>
                  </a:lnTo>
                  <a:lnTo>
                    <a:pt x="166754" y="104646"/>
                  </a:lnTo>
                  <a:lnTo>
                    <a:pt x="134213" y="134223"/>
                  </a:lnTo>
                  <a:lnTo>
                    <a:pt x="104637" y="166766"/>
                  </a:lnTo>
                  <a:lnTo>
                    <a:pt x="78258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8" y="714471"/>
                  </a:lnTo>
                  <a:lnTo>
                    <a:pt x="104637" y="749749"/>
                  </a:lnTo>
                  <a:lnTo>
                    <a:pt x="134213" y="782292"/>
                  </a:lnTo>
                  <a:lnTo>
                    <a:pt x="166754" y="811870"/>
                  </a:lnTo>
                  <a:lnTo>
                    <a:pt x="202030" y="838251"/>
                  </a:lnTo>
                  <a:lnTo>
                    <a:pt x="239812" y="861205"/>
                  </a:lnTo>
                  <a:lnTo>
                    <a:pt x="279869" y="880503"/>
                  </a:lnTo>
                  <a:lnTo>
                    <a:pt x="321970" y="895913"/>
                  </a:lnTo>
                  <a:lnTo>
                    <a:pt x="365885" y="907206"/>
                  </a:lnTo>
                  <a:lnTo>
                    <a:pt x="411384" y="914150"/>
                  </a:lnTo>
                  <a:lnTo>
                    <a:pt x="458237" y="916516"/>
                  </a:lnTo>
                  <a:lnTo>
                    <a:pt x="505092" y="914150"/>
                  </a:lnTo>
                  <a:lnTo>
                    <a:pt x="550593" y="907206"/>
                  </a:lnTo>
                  <a:lnTo>
                    <a:pt x="594510" y="895913"/>
                  </a:lnTo>
                  <a:lnTo>
                    <a:pt x="636613" y="880503"/>
                  </a:lnTo>
                  <a:lnTo>
                    <a:pt x="676671" y="861205"/>
                  </a:lnTo>
                  <a:lnTo>
                    <a:pt x="714455" y="838251"/>
                  </a:lnTo>
                  <a:lnTo>
                    <a:pt x="749733" y="811870"/>
                  </a:lnTo>
                  <a:lnTo>
                    <a:pt x="782275" y="782292"/>
                  </a:lnTo>
                  <a:lnTo>
                    <a:pt x="811852" y="749749"/>
                  </a:lnTo>
                  <a:lnTo>
                    <a:pt x="838233" y="714471"/>
                  </a:lnTo>
                  <a:lnTo>
                    <a:pt x="861186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6" y="239828"/>
                  </a:lnTo>
                  <a:lnTo>
                    <a:pt x="838233" y="202045"/>
                  </a:lnTo>
                  <a:lnTo>
                    <a:pt x="811852" y="166766"/>
                  </a:lnTo>
                  <a:lnTo>
                    <a:pt x="782275" y="134223"/>
                  </a:lnTo>
                  <a:lnTo>
                    <a:pt x="749733" y="104646"/>
                  </a:lnTo>
                  <a:lnTo>
                    <a:pt x="714455" y="78265"/>
                  </a:lnTo>
                  <a:lnTo>
                    <a:pt x="676671" y="55310"/>
                  </a:lnTo>
                  <a:lnTo>
                    <a:pt x="636613" y="36013"/>
                  </a:lnTo>
                  <a:lnTo>
                    <a:pt x="594510" y="20603"/>
                  </a:lnTo>
                  <a:lnTo>
                    <a:pt x="550593" y="9310"/>
                  </a:lnTo>
                  <a:lnTo>
                    <a:pt x="505092" y="2366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33" name="object 26">
              <a:extLst>
                <a:ext uri="{FF2B5EF4-FFF2-40B4-BE49-F238E27FC236}">
                  <a16:creationId xmlns:a16="http://schemas.microsoft.com/office/drawing/2014/main" id="{040D4B59-8169-0743-8ADA-085DA094FAB9}"/>
                </a:ext>
              </a:extLst>
            </p:cNvPr>
            <p:cNvSpPr/>
            <p:nvPr userDrawn="1"/>
          </p:nvSpPr>
          <p:spPr>
            <a:xfrm>
              <a:off x="6139303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8" y="714465"/>
                  </a:lnTo>
                  <a:lnTo>
                    <a:pt x="104637" y="749743"/>
                  </a:lnTo>
                  <a:lnTo>
                    <a:pt x="134213" y="782286"/>
                  </a:lnTo>
                  <a:lnTo>
                    <a:pt x="166754" y="811863"/>
                  </a:lnTo>
                  <a:lnTo>
                    <a:pt x="202030" y="838243"/>
                  </a:lnTo>
                  <a:lnTo>
                    <a:pt x="239812" y="861197"/>
                  </a:lnTo>
                  <a:lnTo>
                    <a:pt x="279869" y="880494"/>
                  </a:lnTo>
                  <a:lnTo>
                    <a:pt x="321970" y="895903"/>
                  </a:lnTo>
                  <a:lnTo>
                    <a:pt x="365885" y="907196"/>
                  </a:lnTo>
                  <a:lnTo>
                    <a:pt x="411384" y="914140"/>
                  </a:lnTo>
                  <a:lnTo>
                    <a:pt x="458237" y="916506"/>
                  </a:lnTo>
                  <a:lnTo>
                    <a:pt x="505092" y="914140"/>
                  </a:lnTo>
                  <a:lnTo>
                    <a:pt x="550593" y="907196"/>
                  </a:lnTo>
                  <a:lnTo>
                    <a:pt x="594510" y="895903"/>
                  </a:lnTo>
                  <a:lnTo>
                    <a:pt x="636613" y="880494"/>
                  </a:lnTo>
                  <a:lnTo>
                    <a:pt x="676671" y="861197"/>
                  </a:lnTo>
                  <a:lnTo>
                    <a:pt x="714455" y="838243"/>
                  </a:lnTo>
                  <a:lnTo>
                    <a:pt x="749733" y="811863"/>
                  </a:lnTo>
                  <a:lnTo>
                    <a:pt x="782275" y="782286"/>
                  </a:lnTo>
                  <a:lnTo>
                    <a:pt x="811852" y="749743"/>
                  </a:lnTo>
                  <a:lnTo>
                    <a:pt x="838233" y="714465"/>
                  </a:lnTo>
                  <a:lnTo>
                    <a:pt x="861186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34" name="object 27">
              <a:extLst>
                <a:ext uri="{FF2B5EF4-FFF2-40B4-BE49-F238E27FC236}">
                  <a16:creationId xmlns:a16="http://schemas.microsoft.com/office/drawing/2014/main" id="{87DD3191-EA99-B74E-9A06-58B7C46637B1}"/>
                </a:ext>
              </a:extLst>
            </p:cNvPr>
            <p:cNvSpPr/>
            <p:nvPr userDrawn="1"/>
          </p:nvSpPr>
          <p:spPr>
            <a:xfrm>
              <a:off x="6139303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8" y="714457"/>
                  </a:lnTo>
                  <a:lnTo>
                    <a:pt x="104637" y="749735"/>
                  </a:lnTo>
                  <a:lnTo>
                    <a:pt x="134213" y="782277"/>
                  </a:lnTo>
                  <a:lnTo>
                    <a:pt x="166754" y="811853"/>
                  </a:lnTo>
                  <a:lnTo>
                    <a:pt x="202030" y="838233"/>
                  </a:lnTo>
                  <a:lnTo>
                    <a:pt x="239812" y="861187"/>
                  </a:lnTo>
                  <a:lnTo>
                    <a:pt x="279869" y="880483"/>
                  </a:lnTo>
                  <a:lnTo>
                    <a:pt x="321970" y="895893"/>
                  </a:lnTo>
                  <a:lnTo>
                    <a:pt x="365885" y="907185"/>
                  </a:lnTo>
                  <a:lnTo>
                    <a:pt x="411384" y="914129"/>
                  </a:lnTo>
                  <a:lnTo>
                    <a:pt x="458237" y="916495"/>
                  </a:lnTo>
                  <a:lnTo>
                    <a:pt x="505092" y="914129"/>
                  </a:lnTo>
                  <a:lnTo>
                    <a:pt x="550593" y="907185"/>
                  </a:lnTo>
                  <a:lnTo>
                    <a:pt x="594510" y="895893"/>
                  </a:lnTo>
                  <a:lnTo>
                    <a:pt x="636613" y="880483"/>
                  </a:lnTo>
                  <a:lnTo>
                    <a:pt x="676671" y="861187"/>
                  </a:lnTo>
                  <a:lnTo>
                    <a:pt x="714455" y="838233"/>
                  </a:lnTo>
                  <a:lnTo>
                    <a:pt x="749733" y="811853"/>
                  </a:lnTo>
                  <a:lnTo>
                    <a:pt x="782275" y="782277"/>
                  </a:lnTo>
                  <a:lnTo>
                    <a:pt x="811852" y="749735"/>
                  </a:lnTo>
                  <a:lnTo>
                    <a:pt x="838233" y="714457"/>
                  </a:lnTo>
                  <a:lnTo>
                    <a:pt x="861186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</p:grp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DAEC170-E91D-D842-8DB8-E59AA01E29D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43663" y="106430"/>
            <a:ext cx="11355410" cy="428829"/>
          </a:xfrm>
        </p:spPr>
        <p:txBody>
          <a:bodyPr lIns="0" rIns="90000">
            <a:normAutofit/>
          </a:bodyPr>
          <a:lstStyle>
            <a:lvl1pPr marL="0" indent="0">
              <a:buNone/>
              <a:defRPr sz="1600" b="1" i="0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280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819159-AA62-2C46-ABB9-70F2FCD1344C}"/>
              </a:ext>
            </a:extLst>
          </p:cNvPr>
          <p:cNvSpPr/>
          <p:nvPr userDrawn="1"/>
        </p:nvSpPr>
        <p:spPr>
          <a:xfrm>
            <a:off x="0" y="569343"/>
            <a:ext cx="12192000" cy="6288657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7E59ED-24CE-374D-9771-C382F72A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31653"/>
            <a:ext cx="11112000" cy="759035"/>
          </a:xfrm>
        </p:spPr>
        <p:txBody>
          <a:bodyPr lIns="0" anchor="t">
            <a:normAutofit/>
          </a:bodyPr>
          <a:lstStyle>
            <a:lvl1pPr>
              <a:defRPr sz="3200" b="1" i="0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2E407-D02E-534B-85B8-CE4DC4CC9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825625"/>
            <a:ext cx="7583424" cy="435133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15875" indent="0">
              <a:lnSpc>
                <a:spcPct val="120000"/>
              </a:lnSpc>
              <a:buNone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685800" indent="-223838">
              <a:lnSpc>
                <a:spcPct val="120000"/>
              </a:lnSpc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200150" indent="-274638">
              <a:lnSpc>
                <a:spcPct val="1200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828800" indent="0">
              <a:lnSpc>
                <a:spcPct val="120000"/>
              </a:lnSpc>
              <a:buNone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AD092F-CB81-0845-9519-68682A88C19F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1" y="266914"/>
            <a:ext cx="454143" cy="6931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26AB149-335C-0E43-A2E3-DD94CA96992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43663" y="106430"/>
            <a:ext cx="11355410" cy="428829"/>
          </a:xfrm>
        </p:spPr>
        <p:txBody>
          <a:bodyPr lIns="0" rIns="90000">
            <a:normAutofit/>
          </a:bodyPr>
          <a:lstStyle>
            <a:lvl1pPr marL="0" indent="0">
              <a:buNone/>
              <a:defRPr sz="1600" b="1" i="0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731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0F2D2D-6194-2442-9917-9E00F477B7A2}"/>
              </a:ext>
            </a:extLst>
          </p:cNvPr>
          <p:cNvSpPr/>
          <p:nvPr userDrawn="1"/>
        </p:nvSpPr>
        <p:spPr>
          <a:xfrm>
            <a:off x="0" y="569343"/>
            <a:ext cx="12192000" cy="6288657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489935-24F5-AF44-AEE1-95F5537DD90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1" y="266914"/>
            <a:ext cx="454143" cy="6931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7717AAA-298D-5341-8052-B6C07824D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31653"/>
            <a:ext cx="11112000" cy="759035"/>
          </a:xfrm>
        </p:spPr>
        <p:txBody>
          <a:bodyPr lIns="0" anchor="t">
            <a:normAutofit/>
          </a:bodyPr>
          <a:lstStyle>
            <a:lvl1pPr>
              <a:defRPr sz="3200" b="1" i="0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1AA818A-A352-BB48-835A-E650BD3A4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825625"/>
            <a:ext cx="5256362" cy="435133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15875" indent="0">
              <a:lnSpc>
                <a:spcPct val="120000"/>
              </a:lnSpc>
              <a:buNone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685800" indent="-223838">
              <a:lnSpc>
                <a:spcPct val="120000"/>
              </a:lnSpc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200150" indent="-274638">
              <a:lnSpc>
                <a:spcPct val="1200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828800" indent="0">
              <a:lnSpc>
                <a:spcPct val="120000"/>
              </a:lnSpc>
              <a:buNone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BE6818-62A8-C449-9F4A-00CF93DAD01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06551" y="1825625"/>
            <a:ext cx="5256362" cy="435133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15875" indent="0">
              <a:lnSpc>
                <a:spcPct val="120000"/>
              </a:lnSpc>
              <a:buNone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685800" indent="-223838">
              <a:lnSpc>
                <a:spcPct val="120000"/>
              </a:lnSpc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200150" indent="-274638">
              <a:lnSpc>
                <a:spcPct val="1200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828800" indent="0">
              <a:lnSpc>
                <a:spcPct val="120000"/>
              </a:lnSpc>
              <a:buNone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6A7F79-468C-8F4E-81E7-6E993FC43F01}"/>
              </a:ext>
            </a:extLst>
          </p:cNvPr>
          <p:cNvCxnSpPr/>
          <p:nvPr userDrawn="1"/>
        </p:nvCxnSpPr>
        <p:spPr>
          <a:xfrm>
            <a:off x="6090249" y="1846053"/>
            <a:ext cx="0" cy="4347713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4AF6547-EDA7-C946-9ADE-DDF4DAAF6E1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43663" y="106430"/>
            <a:ext cx="11355410" cy="428829"/>
          </a:xfrm>
        </p:spPr>
        <p:txBody>
          <a:bodyPr lIns="0" rIns="90000">
            <a:normAutofit/>
          </a:bodyPr>
          <a:lstStyle>
            <a:lvl1pPr marL="0" indent="0">
              <a:buNone/>
              <a:defRPr sz="1600" b="1" i="0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2472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67E3-B789-2044-86E9-8B1CD84FB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675" y="536578"/>
            <a:ext cx="10515600" cy="857500"/>
          </a:xfrm>
        </p:spPr>
        <p:txBody>
          <a:bodyPr lIns="0" anchor="t">
            <a:normAutofit/>
          </a:bodyPr>
          <a:lstStyle>
            <a:lvl1pPr>
              <a:defRPr sz="2400" b="1" i="0" cap="all" spc="-6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F9D8C-691A-2243-AF59-DBCFF1DC4B49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1" y="266914"/>
            <a:ext cx="454143" cy="6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42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right with 2/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17E12E6-623C-4241-8937-7D6E298D0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560001" y="0"/>
            <a:ext cx="4631999" cy="6858000"/>
          </a:xfrm>
          <a:noFill/>
        </p:spPr>
        <p:txBody>
          <a:bodyPr anchor="ctr"/>
          <a:lstStyle>
            <a:lvl1pPr marL="0" indent="0" algn="ctr">
              <a:buNone/>
              <a:defRPr sz="3200" b="0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icon </a:t>
            </a:r>
            <a:br>
              <a:rPr lang="en-US" dirty="0"/>
            </a:br>
            <a:r>
              <a:rPr lang="en-US" dirty="0"/>
              <a:t>to add image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95D84A-BC51-DF43-BE72-5920247057F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1" y="266914"/>
            <a:ext cx="454143" cy="6931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69687DD-7B83-884C-AD0D-0E6B30B26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31653"/>
            <a:ext cx="6418013" cy="759035"/>
          </a:xfrm>
        </p:spPr>
        <p:txBody>
          <a:bodyPr lIns="0" anchor="t">
            <a:noAutofit/>
          </a:bodyPr>
          <a:lstStyle>
            <a:lvl1pPr>
              <a:defRPr sz="3200" b="1" i="0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DAC3720-50A4-DE46-B1AD-6A9EA6D6311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0000" y="2000241"/>
            <a:ext cx="6432300" cy="3948113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15875" indent="0">
              <a:lnSpc>
                <a:spcPct val="120000"/>
              </a:lnSpc>
              <a:buNone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685800" indent="-223838">
              <a:lnSpc>
                <a:spcPct val="120000"/>
              </a:lnSpc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200150" indent="-274638">
              <a:lnSpc>
                <a:spcPct val="1200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828800" indent="0">
              <a:lnSpc>
                <a:spcPct val="120000"/>
              </a:lnSpc>
              <a:buNone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D765E04-3FDB-2F47-AE9B-0E109FCC2F5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43663" y="106430"/>
            <a:ext cx="11355410" cy="428829"/>
          </a:xfrm>
        </p:spPr>
        <p:txBody>
          <a:bodyPr lIns="0" rIns="90000">
            <a:normAutofit/>
          </a:bodyPr>
          <a:lstStyle>
            <a:lvl1pPr marL="0" indent="0">
              <a:buNone/>
              <a:defRPr sz="1600" b="1" i="0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4217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Picture with Righ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5E9DD7-509C-CF46-93FD-922EC3A17C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429500" cy="6858000"/>
          </a:xfrm>
          <a:noFill/>
        </p:spPr>
        <p:txBody>
          <a:bodyPr anchor="ctr"/>
          <a:lstStyle>
            <a:lvl1pPr marL="0" indent="0" algn="ctr">
              <a:buNone/>
              <a:defRPr sz="3200" b="0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icon to add image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DD1583-B6C8-C744-B182-5BAD07026A4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886700" y="2070640"/>
            <a:ext cx="4000500" cy="4534951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15875" indent="0">
              <a:lnSpc>
                <a:spcPct val="120000"/>
              </a:lnSpc>
              <a:buNone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685800" indent="-223838">
              <a:lnSpc>
                <a:spcPct val="120000"/>
              </a:lnSpc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200150" indent="-274638">
              <a:lnSpc>
                <a:spcPct val="1200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828800" indent="0">
              <a:lnSpc>
                <a:spcPct val="120000"/>
              </a:lnSpc>
              <a:buNone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3AF7C3-7EF3-0540-B101-0D89D7C9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988" y="600082"/>
            <a:ext cx="3957637" cy="1401246"/>
          </a:xfrm>
        </p:spPr>
        <p:txBody>
          <a:bodyPr lIns="0" anchor="t">
            <a:normAutofit/>
          </a:bodyPr>
          <a:lstStyle>
            <a:lvl1pPr>
              <a:defRPr sz="3200" b="1" i="0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3A41E2-F929-FB48-BA35-8A88A7278CC6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949" y="266914"/>
            <a:ext cx="454143" cy="6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1_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48EA61D6-F90C-437F-BD42-8FF6C0C2D0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2834" y="0"/>
            <a:ext cx="4979166" cy="6858000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7765" y="1367530"/>
            <a:ext cx="3989376" cy="4582601"/>
          </a:xfr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7212833" cy="68580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666056" y="453808"/>
            <a:ext cx="4011085" cy="702080"/>
          </a:xfrm>
        </p:spPr>
        <p:txBody>
          <a:bodyPr anchor="t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EBAECE7-AD50-454B-8B54-5148658390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4775" y="6196111"/>
            <a:ext cx="710945" cy="41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53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Content with Lef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98DFCA9-F533-FF48-85F1-DB7A544FD6A1}"/>
              </a:ext>
            </a:extLst>
          </p:cNvPr>
          <p:cNvSpPr/>
          <p:nvPr userDrawn="1"/>
        </p:nvSpPr>
        <p:spPr>
          <a:xfrm>
            <a:off x="5043488" y="1"/>
            <a:ext cx="7148512" cy="6858000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DFD991-F192-DB45-BB35-3DAD3C638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31653"/>
            <a:ext cx="4074863" cy="2665562"/>
          </a:xfrm>
        </p:spPr>
        <p:txBody>
          <a:bodyPr lIns="0" anchor="b">
            <a:normAutofit/>
          </a:bodyPr>
          <a:lstStyle>
            <a:lvl1pPr>
              <a:defRPr sz="3200" b="1" i="0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D63D2-8BC7-7F49-B2CA-06A26AE5ED3F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1" y="266914"/>
            <a:ext cx="454143" cy="6931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A0D09E-E122-6245-AD09-E93BF4874F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54912" y="957261"/>
            <a:ext cx="6432300" cy="3948113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15875" indent="0">
              <a:lnSpc>
                <a:spcPct val="120000"/>
              </a:lnSpc>
              <a:buNone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685800" indent="-223838">
              <a:lnSpc>
                <a:spcPct val="120000"/>
              </a:lnSpc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200150" indent="-274638">
              <a:lnSpc>
                <a:spcPct val="1200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828800" indent="0">
              <a:lnSpc>
                <a:spcPct val="120000"/>
              </a:lnSpc>
              <a:buNone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DD3A1CE-4BED-80ED-1B47-BC8DFD7F75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750" y="3700463"/>
            <a:ext cx="4075113" cy="26828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1308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2 Content with Lef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98DFCA9-F533-FF48-85F1-DB7A544FD6A1}"/>
              </a:ext>
            </a:extLst>
          </p:cNvPr>
          <p:cNvSpPr/>
          <p:nvPr userDrawn="1"/>
        </p:nvSpPr>
        <p:spPr>
          <a:xfrm>
            <a:off x="0" y="1"/>
            <a:ext cx="50006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92656F-1451-1B48-922F-F0EC7386DCFE}"/>
              </a:ext>
            </a:extLst>
          </p:cNvPr>
          <p:cNvGrpSpPr/>
          <p:nvPr userDrawn="1"/>
        </p:nvGrpSpPr>
        <p:grpSpPr>
          <a:xfrm>
            <a:off x="556616" y="1436911"/>
            <a:ext cx="4020756" cy="4020458"/>
            <a:chOff x="640282" y="738004"/>
            <a:chExt cx="6415961" cy="6415935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56FC1B36-FADD-5F4C-B1E6-E00B67FF0CCB}"/>
                </a:ext>
              </a:extLst>
            </p:cNvPr>
            <p:cNvSpPr/>
            <p:nvPr userDrawn="1"/>
          </p:nvSpPr>
          <p:spPr>
            <a:xfrm>
              <a:off x="640301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7DDC1077-4F8A-A34D-981D-FB3B339D7366}"/>
                </a:ext>
              </a:extLst>
            </p:cNvPr>
            <p:cNvSpPr/>
            <p:nvPr userDrawn="1"/>
          </p:nvSpPr>
          <p:spPr>
            <a:xfrm>
              <a:off x="640282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2" y="914129"/>
                  </a:lnTo>
                  <a:lnTo>
                    <a:pt x="550603" y="907185"/>
                  </a:lnTo>
                  <a:lnTo>
                    <a:pt x="594520" y="895893"/>
                  </a:lnTo>
                  <a:lnTo>
                    <a:pt x="636623" y="880483"/>
                  </a:lnTo>
                  <a:lnTo>
                    <a:pt x="676682" y="861187"/>
                  </a:lnTo>
                  <a:lnTo>
                    <a:pt x="714465" y="838233"/>
                  </a:lnTo>
                  <a:lnTo>
                    <a:pt x="749743" y="811853"/>
                  </a:lnTo>
                  <a:lnTo>
                    <a:pt x="782286" y="782277"/>
                  </a:lnTo>
                  <a:lnTo>
                    <a:pt x="811863" y="749735"/>
                  </a:lnTo>
                  <a:lnTo>
                    <a:pt x="838243" y="714457"/>
                  </a:lnTo>
                  <a:lnTo>
                    <a:pt x="861197" y="676675"/>
                  </a:lnTo>
                  <a:lnTo>
                    <a:pt x="880494" y="636617"/>
                  </a:lnTo>
                  <a:lnTo>
                    <a:pt x="895903" y="594515"/>
                  </a:lnTo>
                  <a:lnTo>
                    <a:pt x="907196" y="550600"/>
                  </a:lnTo>
                  <a:lnTo>
                    <a:pt x="914140" y="505100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E3A8B546-90E9-7E4E-8F9B-736E9A450DE5}"/>
                </a:ext>
              </a:extLst>
            </p:cNvPr>
            <p:cNvSpPr/>
            <p:nvPr userDrawn="1"/>
          </p:nvSpPr>
          <p:spPr>
            <a:xfrm>
              <a:off x="640282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6"/>
                  </a:lnTo>
                  <a:lnTo>
                    <a:pt x="365895" y="9310"/>
                  </a:lnTo>
                  <a:lnTo>
                    <a:pt x="321979" y="20603"/>
                  </a:lnTo>
                  <a:lnTo>
                    <a:pt x="279877" y="36013"/>
                  </a:lnTo>
                  <a:lnTo>
                    <a:pt x="239820" y="55310"/>
                  </a:lnTo>
                  <a:lnTo>
                    <a:pt x="202037" y="78265"/>
                  </a:lnTo>
                  <a:lnTo>
                    <a:pt x="166760" y="104646"/>
                  </a:lnTo>
                  <a:lnTo>
                    <a:pt x="134218" y="134223"/>
                  </a:lnTo>
                  <a:lnTo>
                    <a:pt x="104642" y="166766"/>
                  </a:lnTo>
                  <a:lnTo>
                    <a:pt x="78262" y="202045"/>
                  </a:lnTo>
                  <a:lnTo>
                    <a:pt x="55308" y="239828"/>
                  </a:lnTo>
                  <a:lnTo>
                    <a:pt x="36011" y="279886"/>
                  </a:lnTo>
                  <a:lnTo>
                    <a:pt x="20602" y="321989"/>
                  </a:lnTo>
                  <a:lnTo>
                    <a:pt x="9310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10" y="550611"/>
                  </a:lnTo>
                  <a:lnTo>
                    <a:pt x="20602" y="594527"/>
                  </a:lnTo>
                  <a:lnTo>
                    <a:pt x="36011" y="636629"/>
                  </a:lnTo>
                  <a:lnTo>
                    <a:pt x="55308" y="676687"/>
                  </a:lnTo>
                  <a:lnTo>
                    <a:pt x="78262" y="714471"/>
                  </a:lnTo>
                  <a:lnTo>
                    <a:pt x="104642" y="749749"/>
                  </a:lnTo>
                  <a:lnTo>
                    <a:pt x="134218" y="782292"/>
                  </a:lnTo>
                  <a:lnTo>
                    <a:pt x="166760" y="811870"/>
                  </a:lnTo>
                  <a:lnTo>
                    <a:pt x="202037" y="838251"/>
                  </a:lnTo>
                  <a:lnTo>
                    <a:pt x="239820" y="861205"/>
                  </a:lnTo>
                  <a:lnTo>
                    <a:pt x="279877" y="880503"/>
                  </a:lnTo>
                  <a:lnTo>
                    <a:pt x="321979" y="895913"/>
                  </a:lnTo>
                  <a:lnTo>
                    <a:pt x="365895" y="907206"/>
                  </a:lnTo>
                  <a:lnTo>
                    <a:pt x="411394" y="914150"/>
                  </a:lnTo>
                  <a:lnTo>
                    <a:pt x="458247" y="916516"/>
                  </a:lnTo>
                  <a:lnTo>
                    <a:pt x="505102" y="914150"/>
                  </a:lnTo>
                  <a:lnTo>
                    <a:pt x="550603" y="907206"/>
                  </a:lnTo>
                  <a:lnTo>
                    <a:pt x="594520" y="895913"/>
                  </a:lnTo>
                  <a:lnTo>
                    <a:pt x="636623" y="880503"/>
                  </a:lnTo>
                  <a:lnTo>
                    <a:pt x="676682" y="861205"/>
                  </a:lnTo>
                  <a:lnTo>
                    <a:pt x="714465" y="838251"/>
                  </a:lnTo>
                  <a:lnTo>
                    <a:pt x="749743" y="811870"/>
                  </a:lnTo>
                  <a:lnTo>
                    <a:pt x="782286" y="782292"/>
                  </a:lnTo>
                  <a:lnTo>
                    <a:pt x="811863" y="749749"/>
                  </a:lnTo>
                  <a:lnTo>
                    <a:pt x="838243" y="714471"/>
                  </a:lnTo>
                  <a:lnTo>
                    <a:pt x="861197" y="676687"/>
                  </a:lnTo>
                  <a:lnTo>
                    <a:pt x="880494" y="636629"/>
                  </a:lnTo>
                  <a:lnTo>
                    <a:pt x="895903" y="594527"/>
                  </a:lnTo>
                  <a:lnTo>
                    <a:pt x="907196" y="550611"/>
                  </a:lnTo>
                  <a:lnTo>
                    <a:pt x="914140" y="505111"/>
                  </a:lnTo>
                  <a:lnTo>
                    <a:pt x="916506" y="458258"/>
                  </a:lnTo>
                  <a:lnTo>
                    <a:pt x="914140" y="411405"/>
                  </a:lnTo>
                  <a:lnTo>
                    <a:pt x="907196" y="365905"/>
                  </a:lnTo>
                  <a:lnTo>
                    <a:pt x="895903" y="321989"/>
                  </a:lnTo>
                  <a:lnTo>
                    <a:pt x="880494" y="279886"/>
                  </a:lnTo>
                  <a:lnTo>
                    <a:pt x="861197" y="239828"/>
                  </a:lnTo>
                  <a:lnTo>
                    <a:pt x="838243" y="202045"/>
                  </a:lnTo>
                  <a:lnTo>
                    <a:pt x="811863" y="166766"/>
                  </a:lnTo>
                  <a:lnTo>
                    <a:pt x="782286" y="134223"/>
                  </a:lnTo>
                  <a:lnTo>
                    <a:pt x="749743" y="104646"/>
                  </a:lnTo>
                  <a:lnTo>
                    <a:pt x="714465" y="78265"/>
                  </a:lnTo>
                  <a:lnTo>
                    <a:pt x="676682" y="55310"/>
                  </a:lnTo>
                  <a:lnTo>
                    <a:pt x="636623" y="36013"/>
                  </a:lnTo>
                  <a:lnTo>
                    <a:pt x="594520" y="20603"/>
                  </a:lnTo>
                  <a:lnTo>
                    <a:pt x="550603" y="9310"/>
                  </a:lnTo>
                  <a:lnTo>
                    <a:pt x="505102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496B60D9-30CE-9F47-B293-A6207BFF6536}"/>
                </a:ext>
              </a:extLst>
            </p:cNvPr>
            <p:cNvSpPr/>
            <p:nvPr userDrawn="1"/>
          </p:nvSpPr>
          <p:spPr>
            <a:xfrm>
              <a:off x="640282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2" y="914140"/>
                  </a:lnTo>
                  <a:lnTo>
                    <a:pt x="550603" y="907196"/>
                  </a:lnTo>
                  <a:lnTo>
                    <a:pt x="594520" y="895903"/>
                  </a:lnTo>
                  <a:lnTo>
                    <a:pt x="636623" y="880494"/>
                  </a:lnTo>
                  <a:lnTo>
                    <a:pt x="676682" y="861197"/>
                  </a:lnTo>
                  <a:lnTo>
                    <a:pt x="714465" y="838243"/>
                  </a:lnTo>
                  <a:lnTo>
                    <a:pt x="749743" y="811863"/>
                  </a:lnTo>
                  <a:lnTo>
                    <a:pt x="782286" y="782286"/>
                  </a:lnTo>
                  <a:lnTo>
                    <a:pt x="811863" y="749743"/>
                  </a:lnTo>
                  <a:lnTo>
                    <a:pt x="838243" y="714465"/>
                  </a:lnTo>
                  <a:lnTo>
                    <a:pt x="861197" y="676682"/>
                  </a:lnTo>
                  <a:lnTo>
                    <a:pt x="880494" y="636623"/>
                  </a:lnTo>
                  <a:lnTo>
                    <a:pt x="895903" y="594520"/>
                  </a:lnTo>
                  <a:lnTo>
                    <a:pt x="907196" y="550603"/>
                  </a:lnTo>
                  <a:lnTo>
                    <a:pt x="914140" y="505102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6" name="object 7">
              <a:extLst>
                <a:ext uri="{FF2B5EF4-FFF2-40B4-BE49-F238E27FC236}">
                  <a16:creationId xmlns:a16="http://schemas.microsoft.com/office/drawing/2014/main" id="{F73A24D8-3B0C-BB41-BCCF-D042CE36E1DD}"/>
                </a:ext>
              </a:extLst>
            </p:cNvPr>
            <p:cNvSpPr/>
            <p:nvPr userDrawn="1"/>
          </p:nvSpPr>
          <p:spPr>
            <a:xfrm>
              <a:off x="640282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2" y="914129"/>
                  </a:lnTo>
                  <a:lnTo>
                    <a:pt x="550603" y="907185"/>
                  </a:lnTo>
                  <a:lnTo>
                    <a:pt x="594520" y="895893"/>
                  </a:lnTo>
                  <a:lnTo>
                    <a:pt x="636623" y="880483"/>
                  </a:lnTo>
                  <a:lnTo>
                    <a:pt x="676682" y="861187"/>
                  </a:lnTo>
                  <a:lnTo>
                    <a:pt x="714465" y="838233"/>
                  </a:lnTo>
                  <a:lnTo>
                    <a:pt x="749743" y="811853"/>
                  </a:lnTo>
                  <a:lnTo>
                    <a:pt x="782286" y="782277"/>
                  </a:lnTo>
                  <a:lnTo>
                    <a:pt x="811863" y="749735"/>
                  </a:lnTo>
                  <a:lnTo>
                    <a:pt x="838243" y="714457"/>
                  </a:lnTo>
                  <a:lnTo>
                    <a:pt x="861197" y="676675"/>
                  </a:lnTo>
                  <a:lnTo>
                    <a:pt x="880494" y="636617"/>
                  </a:lnTo>
                  <a:lnTo>
                    <a:pt x="895903" y="594515"/>
                  </a:lnTo>
                  <a:lnTo>
                    <a:pt x="907196" y="550600"/>
                  </a:lnTo>
                  <a:lnTo>
                    <a:pt x="914140" y="505100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7" name="object 8">
              <a:extLst>
                <a:ext uri="{FF2B5EF4-FFF2-40B4-BE49-F238E27FC236}">
                  <a16:creationId xmlns:a16="http://schemas.microsoft.com/office/drawing/2014/main" id="{E5DE093E-1BE4-244D-8F4D-C24AA3E4F49D}"/>
                </a:ext>
              </a:extLst>
            </p:cNvPr>
            <p:cNvSpPr/>
            <p:nvPr userDrawn="1"/>
          </p:nvSpPr>
          <p:spPr>
            <a:xfrm>
              <a:off x="2015040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8" name="object 9">
              <a:extLst>
                <a:ext uri="{FF2B5EF4-FFF2-40B4-BE49-F238E27FC236}">
                  <a16:creationId xmlns:a16="http://schemas.microsoft.com/office/drawing/2014/main" id="{F45DE75D-8436-794D-9BA6-B58D19988345}"/>
                </a:ext>
              </a:extLst>
            </p:cNvPr>
            <p:cNvSpPr/>
            <p:nvPr userDrawn="1"/>
          </p:nvSpPr>
          <p:spPr>
            <a:xfrm>
              <a:off x="2015040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93B44997-BD5C-154B-89C0-CA289C6FCB71}"/>
                </a:ext>
              </a:extLst>
            </p:cNvPr>
            <p:cNvSpPr/>
            <p:nvPr userDrawn="1"/>
          </p:nvSpPr>
          <p:spPr>
            <a:xfrm>
              <a:off x="2015040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6"/>
                  </a:lnTo>
                  <a:lnTo>
                    <a:pt x="365892" y="9310"/>
                  </a:lnTo>
                  <a:lnTo>
                    <a:pt x="321975" y="20603"/>
                  </a:lnTo>
                  <a:lnTo>
                    <a:pt x="279873" y="36013"/>
                  </a:lnTo>
                  <a:lnTo>
                    <a:pt x="239815" y="55310"/>
                  </a:lnTo>
                  <a:lnTo>
                    <a:pt x="202033" y="78265"/>
                  </a:lnTo>
                  <a:lnTo>
                    <a:pt x="166756" y="104646"/>
                  </a:lnTo>
                  <a:lnTo>
                    <a:pt x="134214" y="134223"/>
                  </a:lnTo>
                  <a:lnTo>
                    <a:pt x="104638" y="166766"/>
                  </a:lnTo>
                  <a:lnTo>
                    <a:pt x="78259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9" y="714471"/>
                  </a:lnTo>
                  <a:lnTo>
                    <a:pt x="104638" y="749749"/>
                  </a:lnTo>
                  <a:lnTo>
                    <a:pt x="134214" y="782292"/>
                  </a:lnTo>
                  <a:lnTo>
                    <a:pt x="166756" y="811870"/>
                  </a:lnTo>
                  <a:lnTo>
                    <a:pt x="202033" y="838251"/>
                  </a:lnTo>
                  <a:lnTo>
                    <a:pt x="239815" y="861205"/>
                  </a:lnTo>
                  <a:lnTo>
                    <a:pt x="279873" y="880503"/>
                  </a:lnTo>
                  <a:lnTo>
                    <a:pt x="321975" y="895913"/>
                  </a:lnTo>
                  <a:lnTo>
                    <a:pt x="365892" y="907206"/>
                  </a:lnTo>
                  <a:lnTo>
                    <a:pt x="411393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C4AE4210-6537-D74D-AD8D-025CA612A37E}"/>
                </a:ext>
              </a:extLst>
            </p:cNvPr>
            <p:cNvSpPr/>
            <p:nvPr userDrawn="1"/>
          </p:nvSpPr>
          <p:spPr>
            <a:xfrm>
              <a:off x="2015040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8F56DCCA-5417-6241-A6D0-4BD89FC1B3D5}"/>
                </a:ext>
              </a:extLst>
            </p:cNvPr>
            <p:cNvSpPr/>
            <p:nvPr userDrawn="1"/>
          </p:nvSpPr>
          <p:spPr>
            <a:xfrm>
              <a:off x="2015040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18774CC6-1881-7C40-9DC5-F50C658890C1}"/>
                </a:ext>
              </a:extLst>
            </p:cNvPr>
            <p:cNvSpPr/>
            <p:nvPr userDrawn="1"/>
          </p:nvSpPr>
          <p:spPr>
            <a:xfrm>
              <a:off x="3389794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3" name="object 14">
              <a:extLst>
                <a:ext uri="{FF2B5EF4-FFF2-40B4-BE49-F238E27FC236}">
                  <a16:creationId xmlns:a16="http://schemas.microsoft.com/office/drawing/2014/main" id="{B24A6556-DBDA-D14D-B2B1-AA1A9FE6F0A6}"/>
                </a:ext>
              </a:extLst>
            </p:cNvPr>
            <p:cNvSpPr/>
            <p:nvPr userDrawn="1"/>
          </p:nvSpPr>
          <p:spPr>
            <a:xfrm>
              <a:off x="3389794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4" name="object 15">
              <a:extLst>
                <a:ext uri="{FF2B5EF4-FFF2-40B4-BE49-F238E27FC236}">
                  <a16:creationId xmlns:a16="http://schemas.microsoft.com/office/drawing/2014/main" id="{5449C449-C191-6947-8855-7904DA49ACBF}"/>
                </a:ext>
              </a:extLst>
            </p:cNvPr>
            <p:cNvSpPr/>
            <p:nvPr userDrawn="1"/>
          </p:nvSpPr>
          <p:spPr>
            <a:xfrm>
              <a:off x="3389794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6"/>
                  </a:lnTo>
                  <a:lnTo>
                    <a:pt x="365892" y="9310"/>
                  </a:lnTo>
                  <a:lnTo>
                    <a:pt x="321975" y="20603"/>
                  </a:lnTo>
                  <a:lnTo>
                    <a:pt x="279873" y="36013"/>
                  </a:lnTo>
                  <a:lnTo>
                    <a:pt x="239815" y="55310"/>
                  </a:lnTo>
                  <a:lnTo>
                    <a:pt x="202033" y="78265"/>
                  </a:lnTo>
                  <a:lnTo>
                    <a:pt x="166756" y="104646"/>
                  </a:lnTo>
                  <a:lnTo>
                    <a:pt x="134214" y="134223"/>
                  </a:lnTo>
                  <a:lnTo>
                    <a:pt x="104638" y="166766"/>
                  </a:lnTo>
                  <a:lnTo>
                    <a:pt x="78259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9" y="714471"/>
                  </a:lnTo>
                  <a:lnTo>
                    <a:pt x="104638" y="749749"/>
                  </a:lnTo>
                  <a:lnTo>
                    <a:pt x="134214" y="782292"/>
                  </a:lnTo>
                  <a:lnTo>
                    <a:pt x="166756" y="811870"/>
                  </a:lnTo>
                  <a:lnTo>
                    <a:pt x="202033" y="838251"/>
                  </a:lnTo>
                  <a:lnTo>
                    <a:pt x="239815" y="861205"/>
                  </a:lnTo>
                  <a:lnTo>
                    <a:pt x="279873" y="880503"/>
                  </a:lnTo>
                  <a:lnTo>
                    <a:pt x="321975" y="895913"/>
                  </a:lnTo>
                  <a:lnTo>
                    <a:pt x="365892" y="907206"/>
                  </a:lnTo>
                  <a:lnTo>
                    <a:pt x="411393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5" name="object 16">
              <a:extLst>
                <a:ext uri="{FF2B5EF4-FFF2-40B4-BE49-F238E27FC236}">
                  <a16:creationId xmlns:a16="http://schemas.microsoft.com/office/drawing/2014/main" id="{D360E2D4-ADF1-584F-A818-03B90A933135}"/>
                </a:ext>
              </a:extLst>
            </p:cNvPr>
            <p:cNvSpPr/>
            <p:nvPr userDrawn="1"/>
          </p:nvSpPr>
          <p:spPr>
            <a:xfrm>
              <a:off x="3389794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6" name="object 17">
              <a:extLst>
                <a:ext uri="{FF2B5EF4-FFF2-40B4-BE49-F238E27FC236}">
                  <a16:creationId xmlns:a16="http://schemas.microsoft.com/office/drawing/2014/main" id="{25C7C3AE-57F4-204F-A6D3-8595DCC50677}"/>
                </a:ext>
              </a:extLst>
            </p:cNvPr>
            <p:cNvSpPr/>
            <p:nvPr userDrawn="1"/>
          </p:nvSpPr>
          <p:spPr>
            <a:xfrm>
              <a:off x="3389794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89B98589-BB4A-E348-A0ED-6AE4421023E1}"/>
                </a:ext>
              </a:extLst>
            </p:cNvPr>
            <p:cNvSpPr/>
            <p:nvPr userDrawn="1"/>
          </p:nvSpPr>
          <p:spPr>
            <a:xfrm>
              <a:off x="4764543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AC61C2F7-F0D5-6E4D-9697-27CBB79BC95D}"/>
                </a:ext>
              </a:extLst>
            </p:cNvPr>
            <p:cNvSpPr/>
            <p:nvPr userDrawn="1"/>
          </p:nvSpPr>
          <p:spPr>
            <a:xfrm>
              <a:off x="4764543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BF2C6F32-A71B-684E-8B43-AE1277352863}"/>
                </a:ext>
              </a:extLst>
            </p:cNvPr>
            <p:cNvSpPr/>
            <p:nvPr userDrawn="1"/>
          </p:nvSpPr>
          <p:spPr>
            <a:xfrm>
              <a:off x="4764543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6"/>
                  </a:lnTo>
                  <a:lnTo>
                    <a:pt x="365895" y="9310"/>
                  </a:lnTo>
                  <a:lnTo>
                    <a:pt x="321979" y="20603"/>
                  </a:lnTo>
                  <a:lnTo>
                    <a:pt x="279877" y="36013"/>
                  </a:lnTo>
                  <a:lnTo>
                    <a:pt x="239820" y="55310"/>
                  </a:lnTo>
                  <a:lnTo>
                    <a:pt x="202037" y="78265"/>
                  </a:lnTo>
                  <a:lnTo>
                    <a:pt x="166760" y="104646"/>
                  </a:lnTo>
                  <a:lnTo>
                    <a:pt x="134218" y="134223"/>
                  </a:lnTo>
                  <a:lnTo>
                    <a:pt x="104642" y="166766"/>
                  </a:lnTo>
                  <a:lnTo>
                    <a:pt x="78262" y="202045"/>
                  </a:lnTo>
                  <a:lnTo>
                    <a:pt x="55308" y="239828"/>
                  </a:lnTo>
                  <a:lnTo>
                    <a:pt x="36011" y="279886"/>
                  </a:lnTo>
                  <a:lnTo>
                    <a:pt x="20602" y="321989"/>
                  </a:lnTo>
                  <a:lnTo>
                    <a:pt x="9310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10" y="550611"/>
                  </a:lnTo>
                  <a:lnTo>
                    <a:pt x="20602" y="594527"/>
                  </a:lnTo>
                  <a:lnTo>
                    <a:pt x="36011" y="636629"/>
                  </a:lnTo>
                  <a:lnTo>
                    <a:pt x="55308" y="676687"/>
                  </a:lnTo>
                  <a:lnTo>
                    <a:pt x="78262" y="714471"/>
                  </a:lnTo>
                  <a:lnTo>
                    <a:pt x="104642" y="749749"/>
                  </a:lnTo>
                  <a:lnTo>
                    <a:pt x="134218" y="782292"/>
                  </a:lnTo>
                  <a:lnTo>
                    <a:pt x="166760" y="811870"/>
                  </a:lnTo>
                  <a:lnTo>
                    <a:pt x="202037" y="838251"/>
                  </a:lnTo>
                  <a:lnTo>
                    <a:pt x="239820" y="861205"/>
                  </a:lnTo>
                  <a:lnTo>
                    <a:pt x="279877" y="880503"/>
                  </a:lnTo>
                  <a:lnTo>
                    <a:pt x="321979" y="895913"/>
                  </a:lnTo>
                  <a:lnTo>
                    <a:pt x="365895" y="907206"/>
                  </a:lnTo>
                  <a:lnTo>
                    <a:pt x="411394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30" name="object 21">
              <a:extLst>
                <a:ext uri="{FF2B5EF4-FFF2-40B4-BE49-F238E27FC236}">
                  <a16:creationId xmlns:a16="http://schemas.microsoft.com/office/drawing/2014/main" id="{10022A07-B09B-D149-AD8E-D56EEC833F21}"/>
                </a:ext>
              </a:extLst>
            </p:cNvPr>
            <p:cNvSpPr/>
            <p:nvPr userDrawn="1"/>
          </p:nvSpPr>
          <p:spPr>
            <a:xfrm>
              <a:off x="4764543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31" name="object 22">
              <a:extLst>
                <a:ext uri="{FF2B5EF4-FFF2-40B4-BE49-F238E27FC236}">
                  <a16:creationId xmlns:a16="http://schemas.microsoft.com/office/drawing/2014/main" id="{B94A3B9D-2646-494C-AC77-DE250F1405E4}"/>
                </a:ext>
              </a:extLst>
            </p:cNvPr>
            <p:cNvSpPr/>
            <p:nvPr userDrawn="1"/>
          </p:nvSpPr>
          <p:spPr>
            <a:xfrm>
              <a:off x="4764543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32" name="object 23">
              <a:extLst>
                <a:ext uri="{FF2B5EF4-FFF2-40B4-BE49-F238E27FC236}">
                  <a16:creationId xmlns:a16="http://schemas.microsoft.com/office/drawing/2014/main" id="{C9E3E32B-E166-A343-BAF1-613332A21D1E}"/>
                </a:ext>
              </a:extLst>
            </p:cNvPr>
            <p:cNvSpPr/>
            <p:nvPr userDrawn="1"/>
          </p:nvSpPr>
          <p:spPr>
            <a:xfrm>
              <a:off x="6139303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8" y="714465"/>
                  </a:lnTo>
                  <a:lnTo>
                    <a:pt x="104637" y="749743"/>
                  </a:lnTo>
                  <a:lnTo>
                    <a:pt x="134213" y="782286"/>
                  </a:lnTo>
                  <a:lnTo>
                    <a:pt x="166754" y="811863"/>
                  </a:lnTo>
                  <a:lnTo>
                    <a:pt x="202030" y="838243"/>
                  </a:lnTo>
                  <a:lnTo>
                    <a:pt x="239812" y="861197"/>
                  </a:lnTo>
                  <a:lnTo>
                    <a:pt x="279869" y="880494"/>
                  </a:lnTo>
                  <a:lnTo>
                    <a:pt x="321970" y="895903"/>
                  </a:lnTo>
                  <a:lnTo>
                    <a:pt x="365885" y="907196"/>
                  </a:lnTo>
                  <a:lnTo>
                    <a:pt x="411384" y="914140"/>
                  </a:lnTo>
                  <a:lnTo>
                    <a:pt x="458237" y="916506"/>
                  </a:lnTo>
                  <a:lnTo>
                    <a:pt x="505092" y="914140"/>
                  </a:lnTo>
                  <a:lnTo>
                    <a:pt x="550593" y="907196"/>
                  </a:lnTo>
                  <a:lnTo>
                    <a:pt x="594510" y="895903"/>
                  </a:lnTo>
                  <a:lnTo>
                    <a:pt x="636613" y="880494"/>
                  </a:lnTo>
                  <a:lnTo>
                    <a:pt x="676671" y="861197"/>
                  </a:lnTo>
                  <a:lnTo>
                    <a:pt x="714455" y="838243"/>
                  </a:lnTo>
                  <a:lnTo>
                    <a:pt x="749733" y="811863"/>
                  </a:lnTo>
                  <a:lnTo>
                    <a:pt x="782275" y="782286"/>
                  </a:lnTo>
                  <a:lnTo>
                    <a:pt x="811852" y="749743"/>
                  </a:lnTo>
                  <a:lnTo>
                    <a:pt x="838233" y="714465"/>
                  </a:lnTo>
                  <a:lnTo>
                    <a:pt x="861186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33" name="object 24">
              <a:extLst>
                <a:ext uri="{FF2B5EF4-FFF2-40B4-BE49-F238E27FC236}">
                  <a16:creationId xmlns:a16="http://schemas.microsoft.com/office/drawing/2014/main" id="{EA98671C-068B-5744-A843-05588FA9A997}"/>
                </a:ext>
              </a:extLst>
            </p:cNvPr>
            <p:cNvSpPr/>
            <p:nvPr userDrawn="1"/>
          </p:nvSpPr>
          <p:spPr>
            <a:xfrm>
              <a:off x="6139303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8" y="714457"/>
                  </a:lnTo>
                  <a:lnTo>
                    <a:pt x="104637" y="749735"/>
                  </a:lnTo>
                  <a:lnTo>
                    <a:pt x="134213" y="782277"/>
                  </a:lnTo>
                  <a:lnTo>
                    <a:pt x="166754" y="811853"/>
                  </a:lnTo>
                  <a:lnTo>
                    <a:pt x="202030" y="838233"/>
                  </a:lnTo>
                  <a:lnTo>
                    <a:pt x="239812" y="861187"/>
                  </a:lnTo>
                  <a:lnTo>
                    <a:pt x="279869" y="880483"/>
                  </a:lnTo>
                  <a:lnTo>
                    <a:pt x="321970" y="895893"/>
                  </a:lnTo>
                  <a:lnTo>
                    <a:pt x="365885" y="907185"/>
                  </a:lnTo>
                  <a:lnTo>
                    <a:pt x="411384" y="914129"/>
                  </a:lnTo>
                  <a:lnTo>
                    <a:pt x="458237" y="916495"/>
                  </a:lnTo>
                  <a:lnTo>
                    <a:pt x="505092" y="914129"/>
                  </a:lnTo>
                  <a:lnTo>
                    <a:pt x="550593" y="907185"/>
                  </a:lnTo>
                  <a:lnTo>
                    <a:pt x="594510" y="895893"/>
                  </a:lnTo>
                  <a:lnTo>
                    <a:pt x="636613" y="880483"/>
                  </a:lnTo>
                  <a:lnTo>
                    <a:pt x="676671" y="861187"/>
                  </a:lnTo>
                  <a:lnTo>
                    <a:pt x="714455" y="838233"/>
                  </a:lnTo>
                  <a:lnTo>
                    <a:pt x="749733" y="811853"/>
                  </a:lnTo>
                  <a:lnTo>
                    <a:pt x="782275" y="782277"/>
                  </a:lnTo>
                  <a:lnTo>
                    <a:pt x="811852" y="749735"/>
                  </a:lnTo>
                  <a:lnTo>
                    <a:pt x="838233" y="714457"/>
                  </a:lnTo>
                  <a:lnTo>
                    <a:pt x="861186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34" name="object 25">
              <a:extLst>
                <a:ext uri="{FF2B5EF4-FFF2-40B4-BE49-F238E27FC236}">
                  <a16:creationId xmlns:a16="http://schemas.microsoft.com/office/drawing/2014/main" id="{5189D1F3-4B61-E740-BA0C-0C74CE56ED9F}"/>
                </a:ext>
              </a:extLst>
            </p:cNvPr>
            <p:cNvSpPr/>
            <p:nvPr userDrawn="1"/>
          </p:nvSpPr>
          <p:spPr>
            <a:xfrm>
              <a:off x="6139303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6"/>
                  </a:lnTo>
                  <a:lnTo>
                    <a:pt x="365885" y="9310"/>
                  </a:lnTo>
                  <a:lnTo>
                    <a:pt x="321970" y="20603"/>
                  </a:lnTo>
                  <a:lnTo>
                    <a:pt x="279869" y="36013"/>
                  </a:lnTo>
                  <a:lnTo>
                    <a:pt x="239812" y="55310"/>
                  </a:lnTo>
                  <a:lnTo>
                    <a:pt x="202030" y="78265"/>
                  </a:lnTo>
                  <a:lnTo>
                    <a:pt x="166754" y="104646"/>
                  </a:lnTo>
                  <a:lnTo>
                    <a:pt x="134213" y="134223"/>
                  </a:lnTo>
                  <a:lnTo>
                    <a:pt x="104637" y="166766"/>
                  </a:lnTo>
                  <a:lnTo>
                    <a:pt x="78258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8" y="714471"/>
                  </a:lnTo>
                  <a:lnTo>
                    <a:pt x="104637" y="749749"/>
                  </a:lnTo>
                  <a:lnTo>
                    <a:pt x="134213" y="782292"/>
                  </a:lnTo>
                  <a:lnTo>
                    <a:pt x="166754" y="811870"/>
                  </a:lnTo>
                  <a:lnTo>
                    <a:pt x="202030" y="838251"/>
                  </a:lnTo>
                  <a:lnTo>
                    <a:pt x="239812" y="861205"/>
                  </a:lnTo>
                  <a:lnTo>
                    <a:pt x="279869" y="880503"/>
                  </a:lnTo>
                  <a:lnTo>
                    <a:pt x="321970" y="895913"/>
                  </a:lnTo>
                  <a:lnTo>
                    <a:pt x="365885" y="907206"/>
                  </a:lnTo>
                  <a:lnTo>
                    <a:pt x="411384" y="914150"/>
                  </a:lnTo>
                  <a:lnTo>
                    <a:pt x="458237" y="916516"/>
                  </a:lnTo>
                  <a:lnTo>
                    <a:pt x="505092" y="914150"/>
                  </a:lnTo>
                  <a:lnTo>
                    <a:pt x="550593" y="907206"/>
                  </a:lnTo>
                  <a:lnTo>
                    <a:pt x="594510" y="895913"/>
                  </a:lnTo>
                  <a:lnTo>
                    <a:pt x="636613" y="880503"/>
                  </a:lnTo>
                  <a:lnTo>
                    <a:pt x="676671" y="861205"/>
                  </a:lnTo>
                  <a:lnTo>
                    <a:pt x="714455" y="838251"/>
                  </a:lnTo>
                  <a:lnTo>
                    <a:pt x="749733" y="811870"/>
                  </a:lnTo>
                  <a:lnTo>
                    <a:pt x="782275" y="782292"/>
                  </a:lnTo>
                  <a:lnTo>
                    <a:pt x="811852" y="749749"/>
                  </a:lnTo>
                  <a:lnTo>
                    <a:pt x="838233" y="714471"/>
                  </a:lnTo>
                  <a:lnTo>
                    <a:pt x="861186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6" y="239828"/>
                  </a:lnTo>
                  <a:lnTo>
                    <a:pt x="838233" y="202045"/>
                  </a:lnTo>
                  <a:lnTo>
                    <a:pt x="811852" y="166766"/>
                  </a:lnTo>
                  <a:lnTo>
                    <a:pt x="782275" y="134223"/>
                  </a:lnTo>
                  <a:lnTo>
                    <a:pt x="749733" y="104646"/>
                  </a:lnTo>
                  <a:lnTo>
                    <a:pt x="714455" y="78265"/>
                  </a:lnTo>
                  <a:lnTo>
                    <a:pt x="676671" y="55310"/>
                  </a:lnTo>
                  <a:lnTo>
                    <a:pt x="636613" y="36013"/>
                  </a:lnTo>
                  <a:lnTo>
                    <a:pt x="594510" y="20603"/>
                  </a:lnTo>
                  <a:lnTo>
                    <a:pt x="550593" y="9310"/>
                  </a:lnTo>
                  <a:lnTo>
                    <a:pt x="505092" y="2366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35" name="object 26">
              <a:extLst>
                <a:ext uri="{FF2B5EF4-FFF2-40B4-BE49-F238E27FC236}">
                  <a16:creationId xmlns:a16="http://schemas.microsoft.com/office/drawing/2014/main" id="{60C5B1EB-C3E2-1444-9461-CE71D1B68BF8}"/>
                </a:ext>
              </a:extLst>
            </p:cNvPr>
            <p:cNvSpPr/>
            <p:nvPr userDrawn="1"/>
          </p:nvSpPr>
          <p:spPr>
            <a:xfrm>
              <a:off x="6139303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8" y="714465"/>
                  </a:lnTo>
                  <a:lnTo>
                    <a:pt x="104637" y="749743"/>
                  </a:lnTo>
                  <a:lnTo>
                    <a:pt x="134213" y="782286"/>
                  </a:lnTo>
                  <a:lnTo>
                    <a:pt x="166754" y="811863"/>
                  </a:lnTo>
                  <a:lnTo>
                    <a:pt x="202030" y="838243"/>
                  </a:lnTo>
                  <a:lnTo>
                    <a:pt x="239812" y="861197"/>
                  </a:lnTo>
                  <a:lnTo>
                    <a:pt x="279869" y="880494"/>
                  </a:lnTo>
                  <a:lnTo>
                    <a:pt x="321970" y="895903"/>
                  </a:lnTo>
                  <a:lnTo>
                    <a:pt x="365885" y="907196"/>
                  </a:lnTo>
                  <a:lnTo>
                    <a:pt x="411384" y="914140"/>
                  </a:lnTo>
                  <a:lnTo>
                    <a:pt x="458237" y="916506"/>
                  </a:lnTo>
                  <a:lnTo>
                    <a:pt x="505092" y="914140"/>
                  </a:lnTo>
                  <a:lnTo>
                    <a:pt x="550593" y="907196"/>
                  </a:lnTo>
                  <a:lnTo>
                    <a:pt x="594510" y="895903"/>
                  </a:lnTo>
                  <a:lnTo>
                    <a:pt x="636613" y="880494"/>
                  </a:lnTo>
                  <a:lnTo>
                    <a:pt x="676671" y="861197"/>
                  </a:lnTo>
                  <a:lnTo>
                    <a:pt x="714455" y="838243"/>
                  </a:lnTo>
                  <a:lnTo>
                    <a:pt x="749733" y="811863"/>
                  </a:lnTo>
                  <a:lnTo>
                    <a:pt x="782275" y="782286"/>
                  </a:lnTo>
                  <a:lnTo>
                    <a:pt x="811852" y="749743"/>
                  </a:lnTo>
                  <a:lnTo>
                    <a:pt x="838233" y="714465"/>
                  </a:lnTo>
                  <a:lnTo>
                    <a:pt x="861186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36" name="object 27">
              <a:extLst>
                <a:ext uri="{FF2B5EF4-FFF2-40B4-BE49-F238E27FC236}">
                  <a16:creationId xmlns:a16="http://schemas.microsoft.com/office/drawing/2014/main" id="{9985C4CA-CCC7-E74A-9BEA-06533447077A}"/>
                </a:ext>
              </a:extLst>
            </p:cNvPr>
            <p:cNvSpPr/>
            <p:nvPr userDrawn="1"/>
          </p:nvSpPr>
          <p:spPr>
            <a:xfrm>
              <a:off x="6139303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8" y="714457"/>
                  </a:lnTo>
                  <a:lnTo>
                    <a:pt x="104637" y="749735"/>
                  </a:lnTo>
                  <a:lnTo>
                    <a:pt x="134213" y="782277"/>
                  </a:lnTo>
                  <a:lnTo>
                    <a:pt x="166754" y="811853"/>
                  </a:lnTo>
                  <a:lnTo>
                    <a:pt x="202030" y="838233"/>
                  </a:lnTo>
                  <a:lnTo>
                    <a:pt x="239812" y="861187"/>
                  </a:lnTo>
                  <a:lnTo>
                    <a:pt x="279869" y="880483"/>
                  </a:lnTo>
                  <a:lnTo>
                    <a:pt x="321970" y="895893"/>
                  </a:lnTo>
                  <a:lnTo>
                    <a:pt x="365885" y="907185"/>
                  </a:lnTo>
                  <a:lnTo>
                    <a:pt x="411384" y="914129"/>
                  </a:lnTo>
                  <a:lnTo>
                    <a:pt x="458237" y="916495"/>
                  </a:lnTo>
                  <a:lnTo>
                    <a:pt x="505092" y="914129"/>
                  </a:lnTo>
                  <a:lnTo>
                    <a:pt x="550593" y="907185"/>
                  </a:lnTo>
                  <a:lnTo>
                    <a:pt x="594510" y="895893"/>
                  </a:lnTo>
                  <a:lnTo>
                    <a:pt x="636613" y="880483"/>
                  </a:lnTo>
                  <a:lnTo>
                    <a:pt x="676671" y="861187"/>
                  </a:lnTo>
                  <a:lnTo>
                    <a:pt x="714455" y="838233"/>
                  </a:lnTo>
                  <a:lnTo>
                    <a:pt x="749733" y="811853"/>
                  </a:lnTo>
                  <a:lnTo>
                    <a:pt x="782275" y="782277"/>
                  </a:lnTo>
                  <a:lnTo>
                    <a:pt x="811852" y="749735"/>
                  </a:lnTo>
                  <a:lnTo>
                    <a:pt x="838233" y="714457"/>
                  </a:lnTo>
                  <a:lnTo>
                    <a:pt x="861186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A0D09E-E122-6245-AD09-E93BF4874F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54912" y="957261"/>
            <a:ext cx="6432300" cy="3948113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15875" indent="0">
              <a:lnSpc>
                <a:spcPct val="120000"/>
              </a:lnSpc>
              <a:buNone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685800" indent="-223838">
              <a:lnSpc>
                <a:spcPct val="120000"/>
              </a:lnSpc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200150" indent="-274638">
              <a:lnSpc>
                <a:spcPct val="1200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828800" indent="0">
              <a:lnSpc>
                <a:spcPct val="120000"/>
              </a:lnSpc>
              <a:buNone/>
              <a:defRPr sz="2400" b="0" i="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EB576-561B-A74A-A7A7-480D31B5E667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223" y="266914"/>
            <a:ext cx="454143" cy="69312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5E7C4336-C655-8DDE-0405-77680D4A9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31653"/>
            <a:ext cx="4074863" cy="2665562"/>
          </a:xfrm>
        </p:spPr>
        <p:txBody>
          <a:bodyPr lIns="0" anchor="b">
            <a:normAutofit/>
          </a:bodyPr>
          <a:lstStyle>
            <a:lvl1pPr>
              <a:defRPr sz="3200" b="1" i="0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17FD8F5F-DA0F-B787-5DDC-C89A1EA121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750" y="3700463"/>
            <a:ext cx="4075113" cy="26828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81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BAFEB3F8-5A9E-9B40-B7CC-23679AF3CC01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74"/>
                </a:lnTo>
                <a:lnTo>
                  <a:pt x="20093629" y="11298074"/>
                </a:lnTo>
                <a:lnTo>
                  <a:pt x="20093629" y="0"/>
                </a:lnTo>
                <a:close/>
              </a:path>
            </a:pathLst>
          </a:custGeom>
          <a:solidFill>
            <a:srgbClr val="382986"/>
          </a:solid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993197-5567-6843-A276-9C9BF9E62F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7344" y="877321"/>
            <a:ext cx="7777312" cy="2757759"/>
          </a:xfrm>
        </p:spPr>
        <p:txBody>
          <a:bodyPr lIns="0" rIns="90000" anchor="b">
            <a:normAutofit/>
          </a:bodyPr>
          <a:lstStyle>
            <a:lvl1pPr algn="ctr">
              <a:defRPr sz="5000" b="1" i="0" cap="all" spc="-8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03237-C55D-7C47-80FD-E1D1D5F52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1700" y="3732584"/>
            <a:ext cx="7829550" cy="1753211"/>
          </a:xfrm>
        </p:spPr>
        <p:txBody>
          <a:bodyPr lIns="0" rIns="90000"/>
          <a:lstStyle>
            <a:lvl1pPr marL="0" indent="0" algn="ctr">
              <a:buNone/>
              <a:defRPr sz="3000" b="1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817299-3215-6E47-B01E-3408D4C29835}"/>
              </a:ext>
            </a:extLst>
          </p:cNvPr>
          <p:cNvGrpSpPr/>
          <p:nvPr userDrawn="1"/>
        </p:nvGrpSpPr>
        <p:grpSpPr>
          <a:xfrm>
            <a:off x="3170570" y="507950"/>
            <a:ext cx="5850860" cy="5850426"/>
            <a:chOff x="640282" y="738004"/>
            <a:chExt cx="6415961" cy="6415935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D7314FD4-21D9-2E4E-B73F-301B350E7835}"/>
                </a:ext>
              </a:extLst>
            </p:cNvPr>
            <p:cNvSpPr/>
            <p:nvPr userDrawn="1"/>
          </p:nvSpPr>
          <p:spPr>
            <a:xfrm>
              <a:off x="640301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662299E3-FD93-E54E-9011-1A7E161D8DA4}"/>
                </a:ext>
              </a:extLst>
            </p:cNvPr>
            <p:cNvSpPr/>
            <p:nvPr userDrawn="1"/>
          </p:nvSpPr>
          <p:spPr>
            <a:xfrm>
              <a:off x="640282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2" y="914129"/>
                  </a:lnTo>
                  <a:lnTo>
                    <a:pt x="550603" y="907185"/>
                  </a:lnTo>
                  <a:lnTo>
                    <a:pt x="594520" y="895893"/>
                  </a:lnTo>
                  <a:lnTo>
                    <a:pt x="636623" y="880483"/>
                  </a:lnTo>
                  <a:lnTo>
                    <a:pt x="676682" y="861187"/>
                  </a:lnTo>
                  <a:lnTo>
                    <a:pt x="714465" y="838233"/>
                  </a:lnTo>
                  <a:lnTo>
                    <a:pt x="749743" y="811853"/>
                  </a:lnTo>
                  <a:lnTo>
                    <a:pt x="782286" y="782277"/>
                  </a:lnTo>
                  <a:lnTo>
                    <a:pt x="811863" y="749735"/>
                  </a:lnTo>
                  <a:lnTo>
                    <a:pt x="838243" y="714457"/>
                  </a:lnTo>
                  <a:lnTo>
                    <a:pt x="861197" y="676675"/>
                  </a:lnTo>
                  <a:lnTo>
                    <a:pt x="880494" y="636617"/>
                  </a:lnTo>
                  <a:lnTo>
                    <a:pt x="895903" y="594515"/>
                  </a:lnTo>
                  <a:lnTo>
                    <a:pt x="907196" y="550600"/>
                  </a:lnTo>
                  <a:lnTo>
                    <a:pt x="914140" y="505100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CEDFDF3B-E992-9C45-B83C-DB708D0BC227}"/>
                </a:ext>
              </a:extLst>
            </p:cNvPr>
            <p:cNvSpPr/>
            <p:nvPr userDrawn="1"/>
          </p:nvSpPr>
          <p:spPr>
            <a:xfrm>
              <a:off x="640282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6"/>
                  </a:lnTo>
                  <a:lnTo>
                    <a:pt x="365895" y="9310"/>
                  </a:lnTo>
                  <a:lnTo>
                    <a:pt x="321979" y="20603"/>
                  </a:lnTo>
                  <a:lnTo>
                    <a:pt x="279877" y="36013"/>
                  </a:lnTo>
                  <a:lnTo>
                    <a:pt x="239820" y="55310"/>
                  </a:lnTo>
                  <a:lnTo>
                    <a:pt x="202037" y="78265"/>
                  </a:lnTo>
                  <a:lnTo>
                    <a:pt x="166760" y="104646"/>
                  </a:lnTo>
                  <a:lnTo>
                    <a:pt x="134218" y="134223"/>
                  </a:lnTo>
                  <a:lnTo>
                    <a:pt x="104642" y="166766"/>
                  </a:lnTo>
                  <a:lnTo>
                    <a:pt x="78262" y="202045"/>
                  </a:lnTo>
                  <a:lnTo>
                    <a:pt x="55308" y="239828"/>
                  </a:lnTo>
                  <a:lnTo>
                    <a:pt x="36011" y="279886"/>
                  </a:lnTo>
                  <a:lnTo>
                    <a:pt x="20602" y="321989"/>
                  </a:lnTo>
                  <a:lnTo>
                    <a:pt x="9310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10" y="550611"/>
                  </a:lnTo>
                  <a:lnTo>
                    <a:pt x="20602" y="594527"/>
                  </a:lnTo>
                  <a:lnTo>
                    <a:pt x="36011" y="636629"/>
                  </a:lnTo>
                  <a:lnTo>
                    <a:pt x="55308" y="676687"/>
                  </a:lnTo>
                  <a:lnTo>
                    <a:pt x="78262" y="714471"/>
                  </a:lnTo>
                  <a:lnTo>
                    <a:pt x="104642" y="749749"/>
                  </a:lnTo>
                  <a:lnTo>
                    <a:pt x="134218" y="782292"/>
                  </a:lnTo>
                  <a:lnTo>
                    <a:pt x="166760" y="811870"/>
                  </a:lnTo>
                  <a:lnTo>
                    <a:pt x="202037" y="838251"/>
                  </a:lnTo>
                  <a:lnTo>
                    <a:pt x="239820" y="861205"/>
                  </a:lnTo>
                  <a:lnTo>
                    <a:pt x="279877" y="880503"/>
                  </a:lnTo>
                  <a:lnTo>
                    <a:pt x="321979" y="895913"/>
                  </a:lnTo>
                  <a:lnTo>
                    <a:pt x="365895" y="907206"/>
                  </a:lnTo>
                  <a:lnTo>
                    <a:pt x="411394" y="914150"/>
                  </a:lnTo>
                  <a:lnTo>
                    <a:pt x="458247" y="916516"/>
                  </a:lnTo>
                  <a:lnTo>
                    <a:pt x="505102" y="914150"/>
                  </a:lnTo>
                  <a:lnTo>
                    <a:pt x="550603" y="907206"/>
                  </a:lnTo>
                  <a:lnTo>
                    <a:pt x="594520" y="895913"/>
                  </a:lnTo>
                  <a:lnTo>
                    <a:pt x="636623" y="880503"/>
                  </a:lnTo>
                  <a:lnTo>
                    <a:pt x="676682" y="861205"/>
                  </a:lnTo>
                  <a:lnTo>
                    <a:pt x="714465" y="838251"/>
                  </a:lnTo>
                  <a:lnTo>
                    <a:pt x="749743" y="811870"/>
                  </a:lnTo>
                  <a:lnTo>
                    <a:pt x="782286" y="782292"/>
                  </a:lnTo>
                  <a:lnTo>
                    <a:pt x="811863" y="749749"/>
                  </a:lnTo>
                  <a:lnTo>
                    <a:pt x="838243" y="714471"/>
                  </a:lnTo>
                  <a:lnTo>
                    <a:pt x="861197" y="676687"/>
                  </a:lnTo>
                  <a:lnTo>
                    <a:pt x="880494" y="636629"/>
                  </a:lnTo>
                  <a:lnTo>
                    <a:pt x="895903" y="594527"/>
                  </a:lnTo>
                  <a:lnTo>
                    <a:pt x="907196" y="550611"/>
                  </a:lnTo>
                  <a:lnTo>
                    <a:pt x="914140" y="505111"/>
                  </a:lnTo>
                  <a:lnTo>
                    <a:pt x="916506" y="458258"/>
                  </a:lnTo>
                  <a:lnTo>
                    <a:pt x="914140" y="411405"/>
                  </a:lnTo>
                  <a:lnTo>
                    <a:pt x="907196" y="365905"/>
                  </a:lnTo>
                  <a:lnTo>
                    <a:pt x="895903" y="321989"/>
                  </a:lnTo>
                  <a:lnTo>
                    <a:pt x="880494" y="279886"/>
                  </a:lnTo>
                  <a:lnTo>
                    <a:pt x="861197" y="239828"/>
                  </a:lnTo>
                  <a:lnTo>
                    <a:pt x="838243" y="202045"/>
                  </a:lnTo>
                  <a:lnTo>
                    <a:pt x="811863" y="166766"/>
                  </a:lnTo>
                  <a:lnTo>
                    <a:pt x="782286" y="134223"/>
                  </a:lnTo>
                  <a:lnTo>
                    <a:pt x="749743" y="104646"/>
                  </a:lnTo>
                  <a:lnTo>
                    <a:pt x="714465" y="78265"/>
                  </a:lnTo>
                  <a:lnTo>
                    <a:pt x="676682" y="55310"/>
                  </a:lnTo>
                  <a:lnTo>
                    <a:pt x="636623" y="36013"/>
                  </a:lnTo>
                  <a:lnTo>
                    <a:pt x="594520" y="20603"/>
                  </a:lnTo>
                  <a:lnTo>
                    <a:pt x="550603" y="9310"/>
                  </a:lnTo>
                  <a:lnTo>
                    <a:pt x="505102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CA359836-475D-C246-BCA6-B656A0694C8F}"/>
                </a:ext>
              </a:extLst>
            </p:cNvPr>
            <p:cNvSpPr/>
            <p:nvPr userDrawn="1"/>
          </p:nvSpPr>
          <p:spPr>
            <a:xfrm>
              <a:off x="640282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2" y="914140"/>
                  </a:lnTo>
                  <a:lnTo>
                    <a:pt x="550603" y="907196"/>
                  </a:lnTo>
                  <a:lnTo>
                    <a:pt x="594520" y="895903"/>
                  </a:lnTo>
                  <a:lnTo>
                    <a:pt x="636623" y="880494"/>
                  </a:lnTo>
                  <a:lnTo>
                    <a:pt x="676682" y="861197"/>
                  </a:lnTo>
                  <a:lnTo>
                    <a:pt x="714465" y="838243"/>
                  </a:lnTo>
                  <a:lnTo>
                    <a:pt x="749743" y="811863"/>
                  </a:lnTo>
                  <a:lnTo>
                    <a:pt x="782286" y="782286"/>
                  </a:lnTo>
                  <a:lnTo>
                    <a:pt x="811863" y="749743"/>
                  </a:lnTo>
                  <a:lnTo>
                    <a:pt x="838243" y="714465"/>
                  </a:lnTo>
                  <a:lnTo>
                    <a:pt x="861197" y="676682"/>
                  </a:lnTo>
                  <a:lnTo>
                    <a:pt x="880494" y="636623"/>
                  </a:lnTo>
                  <a:lnTo>
                    <a:pt x="895903" y="594520"/>
                  </a:lnTo>
                  <a:lnTo>
                    <a:pt x="907196" y="550603"/>
                  </a:lnTo>
                  <a:lnTo>
                    <a:pt x="914140" y="505102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3AD7BF20-D627-2141-9BDF-A666E94907B7}"/>
                </a:ext>
              </a:extLst>
            </p:cNvPr>
            <p:cNvSpPr/>
            <p:nvPr userDrawn="1"/>
          </p:nvSpPr>
          <p:spPr>
            <a:xfrm>
              <a:off x="640282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2" y="914129"/>
                  </a:lnTo>
                  <a:lnTo>
                    <a:pt x="550603" y="907185"/>
                  </a:lnTo>
                  <a:lnTo>
                    <a:pt x="594520" y="895893"/>
                  </a:lnTo>
                  <a:lnTo>
                    <a:pt x="636623" y="880483"/>
                  </a:lnTo>
                  <a:lnTo>
                    <a:pt x="676682" y="861187"/>
                  </a:lnTo>
                  <a:lnTo>
                    <a:pt x="714465" y="838233"/>
                  </a:lnTo>
                  <a:lnTo>
                    <a:pt x="749743" y="811853"/>
                  </a:lnTo>
                  <a:lnTo>
                    <a:pt x="782286" y="782277"/>
                  </a:lnTo>
                  <a:lnTo>
                    <a:pt x="811863" y="749735"/>
                  </a:lnTo>
                  <a:lnTo>
                    <a:pt x="838243" y="714457"/>
                  </a:lnTo>
                  <a:lnTo>
                    <a:pt x="861197" y="676675"/>
                  </a:lnTo>
                  <a:lnTo>
                    <a:pt x="880494" y="636617"/>
                  </a:lnTo>
                  <a:lnTo>
                    <a:pt x="895903" y="594515"/>
                  </a:lnTo>
                  <a:lnTo>
                    <a:pt x="907196" y="550600"/>
                  </a:lnTo>
                  <a:lnTo>
                    <a:pt x="914140" y="505100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BFB3B089-EA7B-C04B-BC6B-89BFD0A15D1B}"/>
                </a:ext>
              </a:extLst>
            </p:cNvPr>
            <p:cNvSpPr/>
            <p:nvPr userDrawn="1"/>
          </p:nvSpPr>
          <p:spPr>
            <a:xfrm>
              <a:off x="2015040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5F420659-5FE4-0042-A729-0BDD83127476}"/>
                </a:ext>
              </a:extLst>
            </p:cNvPr>
            <p:cNvSpPr/>
            <p:nvPr userDrawn="1"/>
          </p:nvSpPr>
          <p:spPr>
            <a:xfrm>
              <a:off x="2015040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3221B344-03C5-2F49-8FE4-8E23A391BB92}"/>
                </a:ext>
              </a:extLst>
            </p:cNvPr>
            <p:cNvSpPr/>
            <p:nvPr userDrawn="1"/>
          </p:nvSpPr>
          <p:spPr>
            <a:xfrm>
              <a:off x="2015040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6"/>
                  </a:lnTo>
                  <a:lnTo>
                    <a:pt x="365892" y="9310"/>
                  </a:lnTo>
                  <a:lnTo>
                    <a:pt x="321975" y="20603"/>
                  </a:lnTo>
                  <a:lnTo>
                    <a:pt x="279873" y="36013"/>
                  </a:lnTo>
                  <a:lnTo>
                    <a:pt x="239815" y="55310"/>
                  </a:lnTo>
                  <a:lnTo>
                    <a:pt x="202033" y="78265"/>
                  </a:lnTo>
                  <a:lnTo>
                    <a:pt x="166756" y="104646"/>
                  </a:lnTo>
                  <a:lnTo>
                    <a:pt x="134214" y="134223"/>
                  </a:lnTo>
                  <a:lnTo>
                    <a:pt x="104638" y="166766"/>
                  </a:lnTo>
                  <a:lnTo>
                    <a:pt x="78259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9" y="714471"/>
                  </a:lnTo>
                  <a:lnTo>
                    <a:pt x="104638" y="749749"/>
                  </a:lnTo>
                  <a:lnTo>
                    <a:pt x="134214" y="782292"/>
                  </a:lnTo>
                  <a:lnTo>
                    <a:pt x="166756" y="811870"/>
                  </a:lnTo>
                  <a:lnTo>
                    <a:pt x="202033" y="838251"/>
                  </a:lnTo>
                  <a:lnTo>
                    <a:pt x="239815" y="861205"/>
                  </a:lnTo>
                  <a:lnTo>
                    <a:pt x="279873" y="880503"/>
                  </a:lnTo>
                  <a:lnTo>
                    <a:pt x="321975" y="895913"/>
                  </a:lnTo>
                  <a:lnTo>
                    <a:pt x="365892" y="907206"/>
                  </a:lnTo>
                  <a:lnTo>
                    <a:pt x="411393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7E58A625-359A-5F41-ADFC-819C2D01BB75}"/>
                </a:ext>
              </a:extLst>
            </p:cNvPr>
            <p:cNvSpPr/>
            <p:nvPr userDrawn="1"/>
          </p:nvSpPr>
          <p:spPr>
            <a:xfrm>
              <a:off x="2015040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09128FDD-BDB6-704D-AB91-520AF434B18D}"/>
                </a:ext>
              </a:extLst>
            </p:cNvPr>
            <p:cNvSpPr/>
            <p:nvPr userDrawn="1"/>
          </p:nvSpPr>
          <p:spPr>
            <a:xfrm>
              <a:off x="2015040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0" name="object 13">
              <a:extLst>
                <a:ext uri="{FF2B5EF4-FFF2-40B4-BE49-F238E27FC236}">
                  <a16:creationId xmlns:a16="http://schemas.microsoft.com/office/drawing/2014/main" id="{A99FFD27-65F8-B044-B355-771EAB10C06E}"/>
                </a:ext>
              </a:extLst>
            </p:cNvPr>
            <p:cNvSpPr/>
            <p:nvPr userDrawn="1"/>
          </p:nvSpPr>
          <p:spPr>
            <a:xfrm>
              <a:off x="3389794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9AB024C4-CFA1-804F-A7E6-C0D5EF3E8DD1}"/>
                </a:ext>
              </a:extLst>
            </p:cNvPr>
            <p:cNvSpPr/>
            <p:nvPr userDrawn="1"/>
          </p:nvSpPr>
          <p:spPr>
            <a:xfrm>
              <a:off x="3389794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118DCE39-70D7-8D4F-82BA-27940B75D4A2}"/>
                </a:ext>
              </a:extLst>
            </p:cNvPr>
            <p:cNvSpPr/>
            <p:nvPr userDrawn="1"/>
          </p:nvSpPr>
          <p:spPr>
            <a:xfrm>
              <a:off x="3389794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6"/>
                  </a:lnTo>
                  <a:lnTo>
                    <a:pt x="365892" y="9310"/>
                  </a:lnTo>
                  <a:lnTo>
                    <a:pt x="321975" y="20603"/>
                  </a:lnTo>
                  <a:lnTo>
                    <a:pt x="279873" y="36013"/>
                  </a:lnTo>
                  <a:lnTo>
                    <a:pt x="239815" y="55310"/>
                  </a:lnTo>
                  <a:lnTo>
                    <a:pt x="202033" y="78265"/>
                  </a:lnTo>
                  <a:lnTo>
                    <a:pt x="166756" y="104646"/>
                  </a:lnTo>
                  <a:lnTo>
                    <a:pt x="134214" y="134223"/>
                  </a:lnTo>
                  <a:lnTo>
                    <a:pt x="104638" y="166766"/>
                  </a:lnTo>
                  <a:lnTo>
                    <a:pt x="78259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9" y="714471"/>
                  </a:lnTo>
                  <a:lnTo>
                    <a:pt x="104638" y="749749"/>
                  </a:lnTo>
                  <a:lnTo>
                    <a:pt x="134214" y="782292"/>
                  </a:lnTo>
                  <a:lnTo>
                    <a:pt x="166756" y="811870"/>
                  </a:lnTo>
                  <a:lnTo>
                    <a:pt x="202033" y="838251"/>
                  </a:lnTo>
                  <a:lnTo>
                    <a:pt x="239815" y="861205"/>
                  </a:lnTo>
                  <a:lnTo>
                    <a:pt x="279873" y="880503"/>
                  </a:lnTo>
                  <a:lnTo>
                    <a:pt x="321975" y="895913"/>
                  </a:lnTo>
                  <a:lnTo>
                    <a:pt x="365892" y="907206"/>
                  </a:lnTo>
                  <a:lnTo>
                    <a:pt x="411393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3" name="object 16">
              <a:extLst>
                <a:ext uri="{FF2B5EF4-FFF2-40B4-BE49-F238E27FC236}">
                  <a16:creationId xmlns:a16="http://schemas.microsoft.com/office/drawing/2014/main" id="{37FEED80-05EF-1748-8245-F53BAADCDA12}"/>
                </a:ext>
              </a:extLst>
            </p:cNvPr>
            <p:cNvSpPr/>
            <p:nvPr userDrawn="1"/>
          </p:nvSpPr>
          <p:spPr>
            <a:xfrm>
              <a:off x="3389794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id="{972506CC-4EC6-D341-8D39-990A7A58FCC9}"/>
                </a:ext>
              </a:extLst>
            </p:cNvPr>
            <p:cNvSpPr/>
            <p:nvPr userDrawn="1"/>
          </p:nvSpPr>
          <p:spPr>
            <a:xfrm>
              <a:off x="3389794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55E07A7D-474C-AE42-AE38-918A227FAF29}"/>
                </a:ext>
              </a:extLst>
            </p:cNvPr>
            <p:cNvSpPr/>
            <p:nvPr userDrawn="1"/>
          </p:nvSpPr>
          <p:spPr>
            <a:xfrm>
              <a:off x="4764543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6" name="object 19">
              <a:extLst>
                <a:ext uri="{FF2B5EF4-FFF2-40B4-BE49-F238E27FC236}">
                  <a16:creationId xmlns:a16="http://schemas.microsoft.com/office/drawing/2014/main" id="{5758A701-F56E-4243-9E14-E3C4BEA4B9C4}"/>
                </a:ext>
              </a:extLst>
            </p:cNvPr>
            <p:cNvSpPr/>
            <p:nvPr userDrawn="1"/>
          </p:nvSpPr>
          <p:spPr>
            <a:xfrm>
              <a:off x="4764543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33665F77-1F2C-8F47-AE03-708263EA888B}"/>
                </a:ext>
              </a:extLst>
            </p:cNvPr>
            <p:cNvSpPr/>
            <p:nvPr userDrawn="1"/>
          </p:nvSpPr>
          <p:spPr>
            <a:xfrm>
              <a:off x="4764543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6"/>
                  </a:lnTo>
                  <a:lnTo>
                    <a:pt x="365895" y="9310"/>
                  </a:lnTo>
                  <a:lnTo>
                    <a:pt x="321979" y="20603"/>
                  </a:lnTo>
                  <a:lnTo>
                    <a:pt x="279877" y="36013"/>
                  </a:lnTo>
                  <a:lnTo>
                    <a:pt x="239820" y="55310"/>
                  </a:lnTo>
                  <a:lnTo>
                    <a:pt x="202037" y="78265"/>
                  </a:lnTo>
                  <a:lnTo>
                    <a:pt x="166760" y="104646"/>
                  </a:lnTo>
                  <a:lnTo>
                    <a:pt x="134218" y="134223"/>
                  </a:lnTo>
                  <a:lnTo>
                    <a:pt x="104642" y="166766"/>
                  </a:lnTo>
                  <a:lnTo>
                    <a:pt x="78262" y="202045"/>
                  </a:lnTo>
                  <a:lnTo>
                    <a:pt x="55308" y="239828"/>
                  </a:lnTo>
                  <a:lnTo>
                    <a:pt x="36011" y="279886"/>
                  </a:lnTo>
                  <a:lnTo>
                    <a:pt x="20602" y="321989"/>
                  </a:lnTo>
                  <a:lnTo>
                    <a:pt x="9310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10" y="550611"/>
                  </a:lnTo>
                  <a:lnTo>
                    <a:pt x="20602" y="594527"/>
                  </a:lnTo>
                  <a:lnTo>
                    <a:pt x="36011" y="636629"/>
                  </a:lnTo>
                  <a:lnTo>
                    <a:pt x="55308" y="676687"/>
                  </a:lnTo>
                  <a:lnTo>
                    <a:pt x="78262" y="714471"/>
                  </a:lnTo>
                  <a:lnTo>
                    <a:pt x="104642" y="749749"/>
                  </a:lnTo>
                  <a:lnTo>
                    <a:pt x="134218" y="782292"/>
                  </a:lnTo>
                  <a:lnTo>
                    <a:pt x="166760" y="811870"/>
                  </a:lnTo>
                  <a:lnTo>
                    <a:pt x="202037" y="838251"/>
                  </a:lnTo>
                  <a:lnTo>
                    <a:pt x="239820" y="861205"/>
                  </a:lnTo>
                  <a:lnTo>
                    <a:pt x="279877" y="880503"/>
                  </a:lnTo>
                  <a:lnTo>
                    <a:pt x="321979" y="895913"/>
                  </a:lnTo>
                  <a:lnTo>
                    <a:pt x="365895" y="907206"/>
                  </a:lnTo>
                  <a:lnTo>
                    <a:pt x="411394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8" name="object 21">
              <a:extLst>
                <a:ext uri="{FF2B5EF4-FFF2-40B4-BE49-F238E27FC236}">
                  <a16:creationId xmlns:a16="http://schemas.microsoft.com/office/drawing/2014/main" id="{CF838D54-98CF-2740-B58D-6964018D7CFE}"/>
                </a:ext>
              </a:extLst>
            </p:cNvPr>
            <p:cNvSpPr/>
            <p:nvPr userDrawn="1"/>
          </p:nvSpPr>
          <p:spPr>
            <a:xfrm>
              <a:off x="4764543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29" name="object 22">
              <a:extLst>
                <a:ext uri="{FF2B5EF4-FFF2-40B4-BE49-F238E27FC236}">
                  <a16:creationId xmlns:a16="http://schemas.microsoft.com/office/drawing/2014/main" id="{1B758255-D7BD-0541-B55C-FADCB3A0ED55}"/>
                </a:ext>
              </a:extLst>
            </p:cNvPr>
            <p:cNvSpPr/>
            <p:nvPr userDrawn="1"/>
          </p:nvSpPr>
          <p:spPr>
            <a:xfrm>
              <a:off x="4764543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30" name="object 23">
              <a:extLst>
                <a:ext uri="{FF2B5EF4-FFF2-40B4-BE49-F238E27FC236}">
                  <a16:creationId xmlns:a16="http://schemas.microsoft.com/office/drawing/2014/main" id="{07FC1891-1D59-AE4D-8B0F-AE0549C88890}"/>
                </a:ext>
              </a:extLst>
            </p:cNvPr>
            <p:cNvSpPr/>
            <p:nvPr userDrawn="1"/>
          </p:nvSpPr>
          <p:spPr>
            <a:xfrm>
              <a:off x="6139303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8" y="714465"/>
                  </a:lnTo>
                  <a:lnTo>
                    <a:pt x="104637" y="749743"/>
                  </a:lnTo>
                  <a:lnTo>
                    <a:pt x="134213" y="782286"/>
                  </a:lnTo>
                  <a:lnTo>
                    <a:pt x="166754" y="811863"/>
                  </a:lnTo>
                  <a:lnTo>
                    <a:pt x="202030" y="838243"/>
                  </a:lnTo>
                  <a:lnTo>
                    <a:pt x="239812" y="861197"/>
                  </a:lnTo>
                  <a:lnTo>
                    <a:pt x="279869" y="880494"/>
                  </a:lnTo>
                  <a:lnTo>
                    <a:pt x="321970" y="895903"/>
                  </a:lnTo>
                  <a:lnTo>
                    <a:pt x="365885" y="907196"/>
                  </a:lnTo>
                  <a:lnTo>
                    <a:pt x="411384" y="914140"/>
                  </a:lnTo>
                  <a:lnTo>
                    <a:pt x="458237" y="916506"/>
                  </a:lnTo>
                  <a:lnTo>
                    <a:pt x="505092" y="914140"/>
                  </a:lnTo>
                  <a:lnTo>
                    <a:pt x="550593" y="907196"/>
                  </a:lnTo>
                  <a:lnTo>
                    <a:pt x="594510" y="895903"/>
                  </a:lnTo>
                  <a:lnTo>
                    <a:pt x="636613" y="880494"/>
                  </a:lnTo>
                  <a:lnTo>
                    <a:pt x="676671" y="861197"/>
                  </a:lnTo>
                  <a:lnTo>
                    <a:pt x="714455" y="838243"/>
                  </a:lnTo>
                  <a:lnTo>
                    <a:pt x="749733" y="811863"/>
                  </a:lnTo>
                  <a:lnTo>
                    <a:pt x="782275" y="782286"/>
                  </a:lnTo>
                  <a:lnTo>
                    <a:pt x="811852" y="749743"/>
                  </a:lnTo>
                  <a:lnTo>
                    <a:pt x="838233" y="714465"/>
                  </a:lnTo>
                  <a:lnTo>
                    <a:pt x="861186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31" name="object 24">
              <a:extLst>
                <a:ext uri="{FF2B5EF4-FFF2-40B4-BE49-F238E27FC236}">
                  <a16:creationId xmlns:a16="http://schemas.microsoft.com/office/drawing/2014/main" id="{922A9EA7-2EB6-764C-B9A6-88A88AD8F4C4}"/>
                </a:ext>
              </a:extLst>
            </p:cNvPr>
            <p:cNvSpPr/>
            <p:nvPr userDrawn="1"/>
          </p:nvSpPr>
          <p:spPr>
            <a:xfrm>
              <a:off x="6139303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8" y="714457"/>
                  </a:lnTo>
                  <a:lnTo>
                    <a:pt x="104637" y="749735"/>
                  </a:lnTo>
                  <a:lnTo>
                    <a:pt x="134213" y="782277"/>
                  </a:lnTo>
                  <a:lnTo>
                    <a:pt x="166754" y="811853"/>
                  </a:lnTo>
                  <a:lnTo>
                    <a:pt x="202030" y="838233"/>
                  </a:lnTo>
                  <a:lnTo>
                    <a:pt x="239812" y="861187"/>
                  </a:lnTo>
                  <a:lnTo>
                    <a:pt x="279869" y="880483"/>
                  </a:lnTo>
                  <a:lnTo>
                    <a:pt x="321970" y="895893"/>
                  </a:lnTo>
                  <a:lnTo>
                    <a:pt x="365885" y="907185"/>
                  </a:lnTo>
                  <a:lnTo>
                    <a:pt x="411384" y="914129"/>
                  </a:lnTo>
                  <a:lnTo>
                    <a:pt x="458237" y="916495"/>
                  </a:lnTo>
                  <a:lnTo>
                    <a:pt x="505092" y="914129"/>
                  </a:lnTo>
                  <a:lnTo>
                    <a:pt x="550593" y="907185"/>
                  </a:lnTo>
                  <a:lnTo>
                    <a:pt x="594510" y="895893"/>
                  </a:lnTo>
                  <a:lnTo>
                    <a:pt x="636613" y="880483"/>
                  </a:lnTo>
                  <a:lnTo>
                    <a:pt x="676671" y="861187"/>
                  </a:lnTo>
                  <a:lnTo>
                    <a:pt x="714455" y="838233"/>
                  </a:lnTo>
                  <a:lnTo>
                    <a:pt x="749733" y="811853"/>
                  </a:lnTo>
                  <a:lnTo>
                    <a:pt x="782275" y="782277"/>
                  </a:lnTo>
                  <a:lnTo>
                    <a:pt x="811852" y="749735"/>
                  </a:lnTo>
                  <a:lnTo>
                    <a:pt x="838233" y="714457"/>
                  </a:lnTo>
                  <a:lnTo>
                    <a:pt x="861186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32" name="object 25">
              <a:extLst>
                <a:ext uri="{FF2B5EF4-FFF2-40B4-BE49-F238E27FC236}">
                  <a16:creationId xmlns:a16="http://schemas.microsoft.com/office/drawing/2014/main" id="{62587B44-B9E1-3140-BE1D-58A6C8D3B0B4}"/>
                </a:ext>
              </a:extLst>
            </p:cNvPr>
            <p:cNvSpPr/>
            <p:nvPr userDrawn="1"/>
          </p:nvSpPr>
          <p:spPr>
            <a:xfrm>
              <a:off x="6139303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6"/>
                  </a:lnTo>
                  <a:lnTo>
                    <a:pt x="365885" y="9310"/>
                  </a:lnTo>
                  <a:lnTo>
                    <a:pt x="321970" y="20603"/>
                  </a:lnTo>
                  <a:lnTo>
                    <a:pt x="279869" y="36013"/>
                  </a:lnTo>
                  <a:lnTo>
                    <a:pt x="239812" y="55310"/>
                  </a:lnTo>
                  <a:lnTo>
                    <a:pt x="202030" y="78265"/>
                  </a:lnTo>
                  <a:lnTo>
                    <a:pt x="166754" y="104646"/>
                  </a:lnTo>
                  <a:lnTo>
                    <a:pt x="134213" y="134223"/>
                  </a:lnTo>
                  <a:lnTo>
                    <a:pt x="104637" y="166766"/>
                  </a:lnTo>
                  <a:lnTo>
                    <a:pt x="78258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8" y="714471"/>
                  </a:lnTo>
                  <a:lnTo>
                    <a:pt x="104637" y="749749"/>
                  </a:lnTo>
                  <a:lnTo>
                    <a:pt x="134213" y="782292"/>
                  </a:lnTo>
                  <a:lnTo>
                    <a:pt x="166754" y="811870"/>
                  </a:lnTo>
                  <a:lnTo>
                    <a:pt x="202030" y="838251"/>
                  </a:lnTo>
                  <a:lnTo>
                    <a:pt x="239812" y="861205"/>
                  </a:lnTo>
                  <a:lnTo>
                    <a:pt x="279869" y="880503"/>
                  </a:lnTo>
                  <a:lnTo>
                    <a:pt x="321970" y="895913"/>
                  </a:lnTo>
                  <a:lnTo>
                    <a:pt x="365885" y="907206"/>
                  </a:lnTo>
                  <a:lnTo>
                    <a:pt x="411384" y="914150"/>
                  </a:lnTo>
                  <a:lnTo>
                    <a:pt x="458237" y="916516"/>
                  </a:lnTo>
                  <a:lnTo>
                    <a:pt x="505092" y="914150"/>
                  </a:lnTo>
                  <a:lnTo>
                    <a:pt x="550593" y="907206"/>
                  </a:lnTo>
                  <a:lnTo>
                    <a:pt x="594510" y="895913"/>
                  </a:lnTo>
                  <a:lnTo>
                    <a:pt x="636613" y="880503"/>
                  </a:lnTo>
                  <a:lnTo>
                    <a:pt x="676671" y="861205"/>
                  </a:lnTo>
                  <a:lnTo>
                    <a:pt x="714455" y="838251"/>
                  </a:lnTo>
                  <a:lnTo>
                    <a:pt x="749733" y="811870"/>
                  </a:lnTo>
                  <a:lnTo>
                    <a:pt x="782275" y="782292"/>
                  </a:lnTo>
                  <a:lnTo>
                    <a:pt x="811852" y="749749"/>
                  </a:lnTo>
                  <a:lnTo>
                    <a:pt x="838233" y="714471"/>
                  </a:lnTo>
                  <a:lnTo>
                    <a:pt x="861186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6" y="239828"/>
                  </a:lnTo>
                  <a:lnTo>
                    <a:pt x="838233" y="202045"/>
                  </a:lnTo>
                  <a:lnTo>
                    <a:pt x="811852" y="166766"/>
                  </a:lnTo>
                  <a:lnTo>
                    <a:pt x="782275" y="134223"/>
                  </a:lnTo>
                  <a:lnTo>
                    <a:pt x="749733" y="104646"/>
                  </a:lnTo>
                  <a:lnTo>
                    <a:pt x="714455" y="78265"/>
                  </a:lnTo>
                  <a:lnTo>
                    <a:pt x="676671" y="55310"/>
                  </a:lnTo>
                  <a:lnTo>
                    <a:pt x="636613" y="36013"/>
                  </a:lnTo>
                  <a:lnTo>
                    <a:pt x="594510" y="20603"/>
                  </a:lnTo>
                  <a:lnTo>
                    <a:pt x="550593" y="9310"/>
                  </a:lnTo>
                  <a:lnTo>
                    <a:pt x="505092" y="2366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33" name="object 26">
              <a:extLst>
                <a:ext uri="{FF2B5EF4-FFF2-40B4-BE49-F238E27FC236}">
                  <a16:creationId xmlns:a16="http://schemas.microsoft.com/office/drawing/2014/main" id="{040D4B59-8169-0743-8ADA-085DA094FAB9}"/>
                </a:ext>
              </a:extLst>
            </p:cNvPr>
            <p:cNvSpPr/>
            <p:nvPr userDrawn="1"/>
          </p:nvSpPr>
          <p:spPr>
            <a:xfrm>
              <a:off x="6139303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8" y="714465"/>
                  </a:lnTo>
                  <a:lnTo>
                    <a:pt x="104637" y="749743"/>
                  </a:lnTo>
                  <a:lnTo>
                    <a:pt x="134213" y="782286"/>
                  </a:lnTo>
                  <a:lnTo>
                    <a:pt x="166754" y="811863"/>
                  </a:lnTo>
                  <a:lnTo>
                    <a:pt x="202030" y="838243"/>
                  </a:lnTo>
                  <a:lnTo>
                    <a:pt x="239812" y="861197"/>
                  </a:lnTo>
                  <a:lnTo>
                    <a:pt x="279869" y="880494"/>
                  </a:lnTo>
                  <a:lnTo>
                    <a:pt x="321970" y="895903"/>
                  </a:lnTo>
                  <a:lnTo>
                    <a:pt x="365885" y="907196"/>
                  </a:lnTo>
                  <a:lnTo>
                    <a:pt x="411384" y="914140"/>
                  </a:lnTo>
                  <a:lnTo>
                    <a:pt x="458237" y="916506"/>
                  </a:lnTo>
                  <a:lnTo>
                    <a:pt x="505092" y="914140"/>
                  </a:lnTo>
                  <a:lnTo>
                    <a:pt x="550593" y="907196"/>
                  </a:lnTo>
                  <a:lnTo>
                    <a:pt x="594510" y="895903"/>
                  </a:lnTo>
                  <a:lnTo>
                    <a:pt x="636613" y="880494"/>
                  </a:lnTo>
                  <a:lnTo>
                    <a:pt x="676671" y="861197"/>
                  </a:lnTo>
                  <a:lnTo>
                    <a:pt x="714455" y="838243"/>
                  </a:lnTo>
                  <a:lnTo>
                    <a:pt x="749733" y="811863"/>
                  </a:lnTo>
                  <a:lnTo>
                    <a:pt x="782275" y="782286"/>
                  </a:lnTo>
                  <a:lnTo>
                    <a:pt x="811852" y="749743"/>
                  </a:lnTo>
                  <a:lnTo>
                    <a:pt x="838233" y="714465"/>
                  </a:lnTo>
                  <a:lnTo>
                    <a:pt x="861186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  <p:sp>
          <p:nvSpPr>
            <p:cNvPr id="34" name="object 27">
              <a:extLst>
                <a:ext uri="{FF2B5EF4-FFF2-40B4-BE49-F238E27FC236}">
                  <a16:creationId xmlns:a16="http://schemas.microsoft.com/office/drawing/2014/main" id="{87DD3191-EA99-B74E-9A06-58B7C46637B1}"/>
                </a:ext>
              </a:extLst>
            </p:cNvPr>
            <p:cNvSpPr/>
            <p:nvPr userDrawn="1"/>
          </p:nvSpPr>
          <p:spPr>
            <a:xfrm>
              <a:off x="6139303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8" y="714457"/>
                  </a:lnTo>
                  <a:lnTo>
                    <a:pt x="104637" y="749735"/>
                  </a:lnTo>
                  <a:lnTo>
                    <a:pt x="134213" y="782277"/>
                  </a:lnTo>
                  <a:lnTo>
                    <a:pt x="166754" y="811853"/>
                  </a:lnTo>
                  <a:lnTo>
                    <a:pt x="202030" y="838233"/>
                  </a:lnTo>
                  <a:lnTo>
                    <a:pt x="239812" y="861187"/>
                  </a:lnTo>
                  <a:lnTo>
                    <a:pt x="279869" y="880483"/>
                  </a:lnTo>
                  <a:lnTo>
                    <a:pt x="321970" y="895893"/>
                  </a:lnTo>
                  <a:lnTo>
                    <a:pt x="365885" y="907185"/>
                  </a:lnTo>
                  <a:lnTo>
                    <a:pt x="411384" y="914129"/>
                  </a:lnTo>
                  <a:lnTo>
                    <a:pt x="458237" y="916495"/>
                  </a:lnTo>
                  <a:lnTo>
                    <a:pt x="505092" y="914129"/>
                  </a:lnTo>
                  <a:lnTo>
                    <a:pt x="550593" y="907185"/>
                  </a:lnTo>
                  <a:lnTo>
                    <a:pt x="594510" y="895893"/>
                  </a:lnTo>
                  <a:lnTo>
                    <a:pt x="636613" y="880483"/>
                  </a:lnTo>
                  <a:lnTo>
                    <a:pt x="676671" y="861187"/>
                  </a:lnTo>
                  <a:lnTo>
                    <a:pt x="714455" y="838233"/>
                  </a:lnTo>
                  <a:lnTo>
                    <a:pt x="749733" y="811853"/>
                  </a:lnTo>
                  <a:lnTo>
                    <a:pt x="782275" y="782277"/>
                  </a:lnTo>
                  <a:lnTo>
                    <a:pt x="811852" y="749735"/>
                  </a:lnTo>
                  <a:lnTo>
                    <a:pt x="838233" y="714457"/>
                  </a:lnTo>
                  <a:lnTo>
                    <a:pt x="861186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7870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F77C00-282B-2A43-98C2-B324093BC270}"/>
              </a:ext>
            </a:extLst>
          </p:cNvPr>
          <p:cNvSpPr txBox="1"/>
          <p:nvPr userDrawn="1"/>
        </p:nvSpPr>
        <p:spPr>
          <a:xfrm>
            <a:off x="4111082" y="5341529"/>
            <a:ext cx="396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cap="none" spc="10" baseline="0" dirty="0" err="1">
                <a:solidFill>
                  <a:schemeClr val="tx1"/>
                </a:solidFill>
                <a:latin typeface="Arial" panose="020B0604020202020204" pitchFamily="34" charset="0"/>
              </a:rPr>
              <a:t>resolvetosavelives.org</a:t>
            </a:r>
            <a:endParaRPr lang="en-US" sz="2400" b="0" i="0" cap="none" spc="10" baseline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DD3B1AF9-4A8F-C94D-8F1A-EDAE495361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83351" y="2375283"/>
            <a:ext cx="4825298" cy="210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79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2_text &amp;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8C6DB5F6-42D0-45D5-BCE5-D4E1616D8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2834" y="0"/>
            <a:ext cx="4979166" cy="6858000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66057" y="683770"/>
            <a:ext cx="4011084" cy="5271645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“Click to edit Master text”</a:t>
            </a:r>
          </a:p>
          <a:p>
            <a:pPr lvl="0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71323" y="714297"/>
            <a:ext cx="5576083" cy="506712"/>
          </a:xfrm>
        </p:spPr>
        <p:txBody>
          <a:bodyPr anchor="t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891040" y="1308295"/>
            <a:ext cx="5556365" cy="3982752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F2AF8A2-97D1-47BA-80DB-118A745C3F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4775" y="6196111"/>
            <a:ext cx="710945" cy="41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11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68BD28A7-8860-43B0-B3FB-36A06BF39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61011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46811" y="721856"/>
            <a:ext cx="9122185" cy="570920"/>
          </a:xfrm>
        </p:spPr>
        <p:txBody>
          <a:bodyPr anchor="t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246811" y="1308295"/>
            <a:ext cx="9106700" cy="4487427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A4823-6469-4C80-8254-81D56706C4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2353" y="6063068"/>
            <a:ext cx="984787" cy="57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44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D28307C-E95A-4ED9-8FE7-9E3B6B7BF1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101" y="6310554"/>
            <a:ext cx="670562" cy="3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2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s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/>
          <p:cNvSpPr>
            <a:spLocks noGrp="1"/>
          </p:cNvSpPr>
          <p:nvPr>
            <p:ph type="pic" idx="1"/>
          </p:nvPr>
        </p:nvSpPr>
        <p:spPr>
          <a:xfrm>
            <a:off x="658552" y="411820"/>
            <a:ext cx="5245587" cy="2522409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idx="13"/>
          </p:nvPr>
        </p:nvSpPr>
        <p:spPr>
          <a:xfrm>
            <a:off x="6186904" y="411820"/>
            <a:ext cx="5384765" cy="6023009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idx="14"/>
          </p:nvPr>
        </p:nvSpPr>
        <p:spPr>
          <a:xfrm>
            <a:off x="658552" y="3125784"/>
            <a:ext cx="5245587" cy="330904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69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s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422400" y="6274051"/>
            <a:ext cx="2844800" cy="365125"/>
          </a:xfrm>
        </p:spPr>
        <p:txBody>
          <a:bodyPr/>
          <a:lstStyle/>
          <a:p>
            <a:fld id="{C00C14A9-C4CF-DB40-A6AA-59530B781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Picture Placeholder 2"/>
          <p:cNvSpPr>
            <a:spLocks noGrp="1"/>
          </p:cNvSpPr>
          <p:nvPr>
            <p:ph type="pic" idx="13"/>
          </p:nvPr>
        </p:nvSpPr>
        <p:spPr>
          <a:xfrm>
            <a:off x="933462" y="444380"/>
            <a:ext cx="5058069" cy="287676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5"/>
          </p:nvPr>
        </p:nvSpPr>
        <p:spPr>
          <a:xfrm>
            <a:off x="933462" y="3532786"/>
            <a:ext cx="5058069" cy="288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6"/>
          </p:nvPr>
        </p:nvSpPr>
        <p:spPr>
          <a:xfrm>
            <a:off x="6295443" y="444380"/>
            <a:ext cx="5058069" cy="287676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7"/>
          </p:nvPr>
        </p:nvSpPr>
        <p:spPr>
          <a:xfrm>
            <a:off x="6295443" y="3532786"/>
            <a:ext cx="5058069" cy="288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19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0406BED-35CC-1689-4F74-226BAD380114}"/>
              </a:ext>
            </a:extLst>
          </p:cNvPr>
          <p:cNvGrpSpPr/>
          <p:nvPr userDrawn="1"/>
        </p:nvGrpSpPr>
        <p:grpSpPr>
          <a:xfrm>
            <a:off x="500034" y="6427911"/>
            <a:ext cx="2735929" cy="313880"/>
            <a:chOff x="6305979" y="6159732"/>
            <a:chExt cx="5802892" cy="6657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6D7C4DF-8F68-5D56-07A9-1E714E7296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45071" y="6159732"/>
              <a:ext cx="2463800" cy="665739"/>
            </a:xfrm>
            <a:prstGeom prst="rect">
              <a:avLst/>
            </a:prstGeom>
          </p:spPr>
        </p:pic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36D0D78B-193D-F2FC-F635-E767CFB6F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979" y="6308212"/>
              <a:ext cx="3059692" cy="483178"/>
            </a:xfrm>
            <a:prstGeom prst="rect">
              <a:avLst/>
            </a:prstGeom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ED1EC2-E72F-1600-C1CA-8FA56B593445}"/>
              </a:ext>
            </a:extLst>
          </p:cNvPr>
          <p:cNvCxnSpPr/>
          <p:nvPr userDrawn="1"/>
        </p:nvCxnSpPr>
        <p:spPr>
          <a:xfrm>
            <a:off x="0" y="6282047"/>
            <a:ext cx="12192000" cy="0"/>
          </a:xfrm>
          <a:prstGeom prst="line">
            <a:avLst/>
          </a:prstGeom>
          <a:ln w="25400">
            <a:solidFill>
              <a:srgbClr val="009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942CC-249B-258C-04D8-A5B2433F7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83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C14A9-C4CF-DB40-A6AA-59530B781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9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4" r:id="rId2"/>
    <p:sldLayoutId id="2147483677" r:id="rId3"/>
    <p:sldLayoutId id="2147483679" r:id="rId4"/>
    <p:sldLayoutId id="2147483681" r:id="rId5"/>
    <p:sldLayoutId id="2147483682" r:id="rId6"/>
    <p:sldLayoutId id="2147483683" r:id="rId7"/>
    <p:sldLayoutId id="2147483684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Century Gothic" panose="020B0502020202020204" pitchFamily="34" charset="0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40000"/>
        </a:lnSpc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40000"/>
        </a:lnSpc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40000"/>
        </a:lnSpc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40000"/>
        </a:lnSpc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40000"/>
        </a:lnSpc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70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F2EC8-15F5-0941-ABBC-2EC97DE4B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34AFE-C45D-D240-AA57-B1E654085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73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800" b="1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gif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1.png"/><Relationship Id="rId4" Type="http://schemas.openxmlformats.org/officeDocument/2006/relationships/image" Target="../media/image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71/journal.pmed.1003887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journals.plos.org/plosmedicine/article?id=10.1371/journal.pmed.1003887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10" Type="http://schemas.openxmlformats.org/officeDocument/2006/relationships/image" Target="../media/image95.svg"/><Relationship Id="rId4" Type="http://schemas.openxmlformats.org/officeDocument/2006/relationships/image" Target="../media/image89.svg"/><Relationship Id="rId9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7.png"/><Relationship Id="rId11" Type="http://schemas.openxmlformats.org/officeDocument/2006/relationships/image" Target="../media/image112.sv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3.png"/><Relationship Id="rId18" Type="http://schemas.microsoft.com/office/2007/relationships/hdphoto" Target="../media/hdphoto2.wdp"/><Relationship Id="rId26" Type="http://schemas.microsoft.com/office/2007/relationships/hdphoto" Target="../media/hdphoto3.wdp"/><Relationship Id="rId21" Type="http://schemas.openxmlformats.org/officeDocument/2006/relationships/image" Target="../media/image130.tiff"/><Relationship Id="rId34" Type="http://schemas.openxmlformats.org/officeDocument/2006/relationships/image" Target="../media/image142.png"/><Relationship Id="rId7" Type="http://schemas.openxmlformats.org/officeDocument/2006/relationships/image" Target="../media/image117.png"/><Relationship Id="rId12" Type="http://schemas.openxmlformats.org/officeDocument/2006/relationships/image" Target="../media/image122.gif"/><Relationship Id="rId17" Type="http://schemas.openxmlformats.org/officeDocument/2006/relationships/image" Target="../media/image127.png"/><Relationship Id="rId25" Type="http://schemas.openxmlformats.org/officeDocument/2006/relationships/image" Target="../media/image134.png"/><Relationship Id="rId33" Type="http://schemas.openxmlformats.org/officeDocument/2006/relationships/image" Target="../media/image141.jpeg"/><Relationship Id="rId38" Type="http://schemas.openxmlformats.org/officeDocument/2006/relationships/image" Target="../media/image146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26.png"/><Relationship Id="rId20" Type="http://schemas.openxmlformats.org/officeDocument/2006/relationships/image" Target="../media/image129.png"/><Relationship Id="rId29" Type="http://schemas.openxmlformats.org/officeDocument/2006/relationships/image" Target="../media/image137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24" Type="http://schemas.openxmlformats.org/officeDocument/2006/relationships/image" Target="../media/image133.jpeg"/><Relationship Id="rId32" Type="http://schemas.openxmlformats.org/officeDocument/2006/relationships/image" Target="../media/image140.png"/><Relationship Id="rId37" Type="http://schemas.openxmlformats.org/officeDocument/2006/relationships/image" Target="../media/image145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23" Type="http://schemas.openxmlformats.org/officeDocument/2006/relationships/image" Target="../media/image132.png"/><Relationship Id="rId28" Type="http://schemas.openxmlformats.org/officeDocument/2006/relationships/image" Target="../media/image136.png"/><Relationship Id="rId36" Type="http://schemas.openxmlformats.org/officeDocument/2006/relationships/image" Target="../media/image144.png"/><Relationship Id="rId10" Type="http://schemas.openxmlformats.org/officeDocument/2006/relationships/image" Target="../media/image120.png"/><Relationship Id="rId19" Type="http://schemas.openxmlformats.org/officeDocument/2006/relationships/image" Target="../media/image128.png"/><Relationship Id="rId31" Type="http://schemas.openxmlformats.org/officeDocument/2006/relationships/image" Target="../media/image139.png"/><Relationship Id="rId4" Type="http://schemas.openxmlformats.org/officeDocument/2006/relationships/hyperlink" Target="mailto:elona.toska@uct.ac.za" TargetMode="External"/><Relationship Id="rId9" Type="http://schemas.openxmlformats.org/officeDocument/2006/relationships/image" Target="../media/image119.png"/><Relationship Id="rId14" Type="http://schemas.openxmlformats.org/officeDocument/2006/relationships/image" Target="../media/image124.png"/><Relationship Id="rId22" Type="http://schemas.openxmlformats.org/officeDocument/2006/relationships/image" Target="../media/image131.png"/><Relationship Id="rId27" Type="http://schemas.openxmlformats.org/officeDocument/2006/relationships/image" Target="../media/image135.png"/><Relationship Id="rId30" Type="http://schemas.openxmlformats.org/officeDocument/2006/relationships/image" Target="../media/image138.png"/><Relationship Id="rId35" Type="http://schemas.openxmlformats.org/officeDocument/2006/relationships/image" Target="../media/image143.png"/><Relationship Id="rId8" Type="http://schemas.openxmlformats.org/officeDocument/2006/relationships/image" Target="../media/image118.png"/><Relationship Id="rId3" Type="http://schemas.openxmlformats.org/officeDocument/2006/relationships/hyperlink" Target="mailto:lucie.cluver@spi.ox.ac.uk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8.gif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1F4989-6A39-455E-9C10-50A2987551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98" r="10398"/>
          <a:stretch/>
        </p:blipFill>
        <p:spPr>
          <a:xfrm>
            <a:off x="0" y="0"/>
            <a:ext cx="7242402" cy="6858000"/>
          </a:xfrm>
          <a:prstGeom prst="rect">
            <a:avLst/>
          </a:prstGeom>
        </p:spPr>
      </p:pic>
      <p:sp>
        <p:nvSpPr>
          <p:cNvPr id="223" name="Title 222">
            <a:extLst>
              <a:ext uri="{FF2B5EF4-FFF2-40B4-BE49-F238E27FC236}">
                <a16:creationId xmlns:a16="http://schemas.microsoft.com/office/drawing/2014/main" id="{80D8679A-2C93-4711-A590-CAD021ED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536" y="564890"/>
            <a:ext cx="4312938" cy="3133807"/>
          </a:xfrm>
          <a:noFill/>
        </p:spPr>
        <p:txBody>
          <a:bodyPr/>
          <a:lstStyle/>
          <a:p>
            <a:r>
              <a:rPr lang="en-US" sz="3400" spc="100" dirty="0">
                <a:solidFill>
                  <a:schemeClr val="bg1"/>
                </a:solidFill>
                <a:latin typeface="Calibri" panose="020F0502020204030204" pitchFamily="34" charset="0"/>
              </a:rPr>
              <a:t>HIV, Mental Health, and Beyond: How Research Could Protect Youth in a Rapidly Changing World</a:t>
            </a:r>
            <a:br>
              <a:rPr lang="en-US" sz="1400" b="1" i="0" u="none" strike="noStrike" dirty="0">
                <a:solidFill>
                  <a:srgbClr val="383838"/>
                </a:solidFill>
                <a:effectLst/>
                <a:latin typeface="Noah Reg"/>
              </a:rPr>
            </a:br>
            <a:endParaRPr lang="en-US" sz="3400" spc="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48D6B2-DE89-4576-98A3-B38B920848E5}"/>
              </a:ext>
            </a:extLst>
          </p:cNvPr>
          <p:cNvSpPr/>
          <p:nvPr/>
        </p:nvSpPr>
        <p:spPr>
          <a:xfrm>
            <a:off x="539524" y="341607"/>
            <a:ext cx="2994837" cy="446566"/>
          </a:xfrm>
          <a:prstGeom prst="roundRect">
            <a:avLst>
              <a:gd name="adj" fmla="val 50000"/>
            </a:avLst>
          </a:prstGeom>
          <a:solidFill>
            <a:srgbClr val="02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80">
                <a:solidFill>
                  <a:schemeClr val="bg1"/>
                </a:solidFill>
                <a:latin typeface="Century Gothic" panose="020B0502020202020204" pitchFamily="34" charset="0"/>
              </a:rPr>
              <a:t>ICAP GRAND ROUNDS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364E1A-06BE-44A8-BA33-4F626F1D6775}"/>
              </a:ext>
            </a:extLst>
          </p:cNvPr>
          <p:cNvSpPr/>
          <p:nvPr/>
        </p:nvSpPr>
        <p:spPr>
          <a:xfrm>
            <a:off x="8084337" y="4017840"/>
            <a:ext cx="2994837" cy="446566"/>
          </a:xfrm>
          <a:prstGeom prst="roundRect">
            <a:avLst>
              <a:gd name="adj" fmla="val 50000"/>
            </a:avLst>
          </a:prstGeom>
          <a:solidFill>
            <a:srgbClr val="02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80" dirty="0">
                <a:solidFill>
                  <a:schemeClr val="bg1"/>
                </a:solidFill>
                <a:latin typeface="Century Gothic" panose="020B0502020202020204" pitchFamily="34" charset="0"/>
              </a:rPr>
              <a:t>August 15, 2023</a:t>
            </a:r>
          </a:p>
        </p:txBody>
      </p:sp>
    </p:spTree>
    <p:extLst>
      <p:ext uri="{BB962C8B-B14F-4D97-AF65-F5344CB8AC3E}">
        <p14:creationId xmlns:p14="http://schemas.microsoft.com/office/powerpoint/2010/main" val="3491193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6E52292-7A64-D722-8F88-7926C41A8FE3}"/>
              </a:ext>
            </a:extLst>
          </p:cNvPr>
          <p:cNvSpPr/>
          <p:nvPr/>
        </p:nvSpPr>
        <p:spPr>
          <a:xfrm>
            <a:off x="-14426" y="11189"/>
            <a:ext cx="12206426" cy="6247046"/>
          </a:xfrm>
          <a:prstGeom prst="rect">
            <a:avLst/>
          </a:prstGeom>
          <a:solidFill>
            <a:srgbClr val="EA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ADD307C-0240-BC6E-822B-057F3B1C22A9}"/>
              </a:ext>
            </a:extLst>
          </p:cNvPr>
          <p:cNvGrpSpPr/>
          <p:nvPr/>
        </p:nvGrpSpPr>
        <p:grpSpPr>
          <a:xfrm>
            <a:off x="148660" y="2340538"/>
            <a:ext cx="3956924" cy="2164025"/>
            <a:chOff x="-146750" y="2377094"/>
            <a:chExt cx="3956924" cy="216402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9B45E69-48C7-F97C-C134-4A5B9576E6D4}"/>
                </a:ext>
              </a:extLst>
            </p:cNvPr>
            <p:cNvSpPr/>
            <p:nvPr/>
          </p:nvSpPr>
          <p:spPr>
            <a:xfrm>
              <a:off x="276539" y="3402346"/>
              <a:ext cx="2501285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children are at extreme risk due </a:t>
              </a:r>
              <a:b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</a:b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to climate crisis </a:t>
              </a:r>
              <a:b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</a:b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(UNICEF, 2021)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C981B1D-7065-6DDF-B355-3207C01613EA}"/>
                </a:ext>
              </a:extLst>
            </p:cNvPr>
            <p:cNvSpPr txBox="1"/>
            <p:nvPr/>
          </p:nvSpPr>
          <p:spPr>
            <a:xfrm>
              <a:off x="-146750" y="2377094"/>
              <a:ext cx="3956924" cy="101566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" sz="6000" b="1" dirty="0">
                  <a:solidFill>
                    <a:srgbClr val="0070C0"/>
                  </a:solidFill>
                  <a:latin typeface="Montserrat" pitchFamily="2" charset="77"/>
                </a:rPr>
                <a:t>1 </a:t>
              </a:r>
              <a:r>
                <a:rPr lang="en-GB" sz="6000" b="1" dirty="0">
                  <a:solidFill>
                    <a:srgbClr val="0070C0"/>
                  </a:solidFill>
                  <a:latin typeface="Montserrat" pitchFamily="2" charset="77"/>
                </a:rPr>
                <a:t>Billion</a:t>
              </a:r>
              <a:endParaRPr lang="en" sz="3200" dirty="0">
                <a:solidFill>
                  <a:srgbClr val="0070C0"/>
                </a:solidFill>
                <a:latin typeface="Montserrat" pitchFamily="2" charset="77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3D369B-3737-2744-A0D1-5C4CDA49AD83}"/>
              </a:ext>
            </a:extLst>
          </p:cNvPr>
          <p:cNvGrpSpPr/>
          <p:nvPr/>
        </p:nvGrpSpPr>
        <p:grpSpPr>
          <a:xfrm>
            <a:off x="8173353" y="2176928"/>
            <a:ext cx="3760758" cy="2484518"/>
            <a:chOff x="5409926" y="2041556"/>
            <a:chExt cx="2273117" cy="248451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F9EA8FA-A1B5-D79E-172C-1FD2C98C5AF3}"/>
                </a:ext>
              </a:extLst>
            </p:cNvPr>
            <p:cNvSpPr/>
            <p:nvPr/>
          </p:nvSpPr>
          <p:spPr>
            <a:xfrm>
              <a:off x="5409926" y="3972076"/>
              <a:ext cx="227311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Children live in conflict zones</a:t>
              </a:r>
            </a:p>
            <a:p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(OHCHR, 2022)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F31DC3-88FC-C303-E141-1BA7696A28BD}"/>
                </a:ext>
              </a:extLst>
            </p:cNvPr>
            <p:cNvSpPr txBox="1"/>
            <p:nvPr/>
          </p:nvSpPr>
          <p:spPr>
            <a:xfrm>
              <a:off x="5409926" y="2041556"/>
              <a:ext cx="2150407" cy="193899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en" sz="6000" b="1" dirty="0">
                  <a:solidFill>
                    <a:srgbClr val="14446D"/>
                  </a:solidFill>
                  <a:latin typeface="Montserrat" pitchFamily="2" charset="77"/>
                </a:rPr>
                <a:t>450 </a:t>
              </a:r>
              <a:r>
                <a:rPr lang="en-GB" sz="6000" b="1" dirty="0">
                  <a:solidFill>
                    <a:srgbClr val="14446D"/>
                  </a:solidFill>
                  <a:latin typeface="Montserrat" pitchFamily="2" charset="77"/>
                </a:rPr>
                <a:t>million</a:t>
              </a:r>
              <a:endParaRPr lang="en" sz="3200" dirty="0">
                <a:solidFill>
                  <a:srgbClr val="14446D"/>
                </a:solidFill>
                <a:latin typeface="Montserrat" pitchFamily="2" charset="77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CE88A66-5B06-BF32-F56D-42A26D6C9FF3}"/>
              </a:ext>
            </a:extLst>
          </p:cNvPr>
          <p:cNvGrpSpPr/>
          <p:nvPr/>
        </p:nvGrpSpPr>
        <p:grpSpPr>
          <a:xfrm>
            <a:off x="4433273" y="2344478"/>
            <a:ext cx="2810003" cy="2215991"/>
            <a:chOff x="258058" y="6068373"/>
            <a:chExt cx="2323769" cy="221599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4EEEB9B-C44C-1046-B4FC-EF396308A88E}"/>
                </a:ext>
              </a:extLst>
            </p:cNvPr>
            <p:cNvSpPr/>
            <p:nvPr/>
          </p:nvSpPr>
          <p:spPr>
            <a:xfrm>
              <a:off x="521966" y="6068373"/>
              <a:ext cx="2059861" cy="2215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Every year the risk of a global pandemic grows by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endParaRPr>
            </a:p>
            <a:p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endParaRPr>
            </a:p>
            <a:p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endParaRPr>
            </a:p>
            <a:p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endParaRPr>
            </a:p>
            <a:p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endParaRPr>
            </a:p>
            <a:p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endParaRPr>
            </a:p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(</a:t>
              </a:r>
              <a:r>
                <a:rPr lang="en-US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Marani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, 2021)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DC47B76-10C5-0D3F-C3E4-A8DD3F1D03C4}"/>
                </a:ext>
              </a:extLst>
            </p:cNvPr>
            <p:cNvSpPr txBox="1"/>
            <p:nvPr/>
          </p:nvSpPr>
          <p:spPr>
            <a:xfrm>
              <a:off x="258058" y="6834380"/>
              <a:ext cx="1919677" cy="132343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" sz="8000" b="1" dirty="0">
                  <a:solidFill>
                    <a:srgbClr val="00B1F1"/>
                  </a:solidFill>
                  <a:latin typeface="Montserrat" pitchFamily="2" charset="77"/>
                </a:rPr>
                <a:t>2%</a:t>
              </a: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3FEF9B8-8A24-BCF2-1DAA-B32BB7CC91FF}"/>
              </a:ext>
            </a:extLst>
          </p:cNvPr>
          <p:cNvCxnSpPr/>
          <p:nvPr/>
        </p:nvCxnSpPr>
        <p:spPr>
          <a:xfrm>
            <a:off x="4214813" y="2065932"/>
            <a:ext cx="0" cy="29003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6B4ED96-BE85-1754-D351-8B725740723B}"/>
              </a:ext>
            </a:extLst>
          </p:cNvPr>
          <p:cNvCxnSpPr/>
          <p:nvPr/>
        </p:nvCxnSpPr>
        <p:spPr>
          <a:xfrm>
            <a:off x="7672388" y="2065932"/>
            <a:ext cx="0" cy="29003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26185C5B-055B-2AFD-7547-11B657220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4362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B3B035-937F-B39E-7CF0-16DF822B2A05}"/>
              </a:ext>
            </a:extLst>
          </p:cNvPr>
          <p:cNvSpPr txBox="1"/>
          <p:nvPr/>
        </p:nvSpPr>
        <p:spPr>
          <a:xfrm>
            <a:off x="379184" y="332831"/>
            <a:ext cx="117475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  <a:t>CHANGING WORLD</a:t>
            </a:r>
          </a:p>
        </p:txBody>
      </p:sp>
    </p:spTree>
    <p:extLst>
      <p:ext uri="{BB962C8B-B14F-4D97-AF65-F5344CB8AC3E}">
        <p14:creationId xmlns:p14="http://schemas.microsoft.com/office/powerpoint/2010/main" val="3752907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B3B035-937F-B39E-7CF0-16DF822B2A05}"/>
              </a:ext>
            </a:extLst>
          </p:cNvPr>
          <p:cNvSpPr txBox="1"/>
          <p:nvPr/>
        </p:nvSpPr>
        <p:spPr>
          <a:xfrm>
            <a:off x="379184" y="332831"/>
            <a:ext cx="117475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  <a:t>CHANGING RESPONSE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4C2BD7-FCCD-CABE-7CF3-69CEF4F31272}"/>
              </a:ext>
            </a:extLst>
          </p:cNvPr>
          <p:cNvGrpSpPr/>
          <p:nvPr/>
        </p:nvGrpSpPr>
        <p:grpSpPr>
          <a:xfrm>
            <a:off x="379184" y="1631405"/>
            <a:ext cx="11441106" cy="3595189"/>
            <a:chOff x="379184" y="1422860"/>
            <a:chExt cx="11441106" cy="359518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B8D6BA8-8929-1030-32A1-3C89D79D852B}"/>
                </a:ext>
              </a:extLst>
            </p:cNvPr>
            <p:cNvGrpSpPr/>
            <p:nvPr/>
          </p:nvGrpSpPr>
          <p:grpSpPr>
            <a:xfrm>
              <a:off x="666910" y="1639301"/>
              <a:ext cx="11153380" cy="3162306"/>
              <a:chOff x="486407" y="2434531"/>
              <a:chExt cx="9895378" cy="2805626"/>
            </a:xfrm>
          </p:grpSpPr>
          <p:pic>
            <p:nvPicPr>
              <p:cNvPr id="3" name="Picture 2" descr="A group of people standing in front of flags&#10;&#10;Description automatically generated">
                <a:extLst>
                  <a:ext uri="{FF2B5EF4-FFF2-40B4-BE49-F238E27FC236}">
                    <a16:creationId xmlns:a16="http://schemas.microsoft.com/office/drawing/2014/main" id="{0138E95B-C7DF-3507-4D0B-8225F58E5A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96000" y="2475572"/>
                <a:ext cx="4285785" cy="2764585"/>
              </a:xfrm>
              <a:prstGeom prst="rect">
                <a:avLst/>
              </a:prstGeom>
            </p:spPr>
          </p:pic>
          <p:pic>
            <p:nvPicPr>
              <p:cNvPr id="2" name="Picture 1" descr="A group of people standing in front of flags&#10;&#10;Description automatically generated">
                <a:extLst>
                  <a:ext uri="{FF2B5EF4-FFF2-40B4-BE49-F238E27FC236}">
                    <a16:creationId xmlns:a16="http://schemas.microsoft.com/office/drawing/2014/main" id="{05625BB7-C605-B5CD-9964-30C643C9BA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6407" y="2434531"/>
                <a:ext cx="5609593" cy="2695030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5A1F280-EFF7-5D1A-FC5D-A356BF1867FA}"/>
                </a:ext>
              </a:extLst>
            </p:cNvPr>
            <p:cNvSpPr/>
            <p:nvPr/>
          </p:nvSpPr>
          <p:spPr>
            <a:xfrm>
              <a:off x="379184" y="1422860"/>
              <a:ext cx="11415755" cy="3595189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6000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person, marketplace, sale&#10;&#10;Description automatically generated">
            <a:extLst>
              <a:ext uri="{FF2B5EF4-FFF2-40B4-BE49-F238E27FC236}">
                <a16:creationId xmlns:a16="http://schemas.microsoft.com/office/drawing/2014/main" id="{0A04DEA6-F287-7D1A-7136-8E690D887F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612" y="-917"/>
            <a:ext cx="12224612" cy="602681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2695815-04D0-A961-FD70-8D18C0DB9C3C}"/>
              </a:ext>
            </a:extLst>
          </p:cNvPr>
          <p:cNvGrpSpPr/>
          <p:nvPr/>
        </p:nvGrpSpPr>
        <p:grpSpPr>
          <a:xfrm rot="5400000">
            <a:off x="3039876" y="-3073405"/>
            <a:ext cx="6096738" cy="12241714"/>
            <a:chOff x="-4756" y="3129160"/>
            <a:chExt cx="12201504" cy="29301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1C4FE5B-6B15-5BF1-6034-706DCAB05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4756" y="3129160"/>
              <a:ext cx="12201504" cy="293011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24C7B6E-ECE2-D2E9-44D9-190163AA3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4756" y="3129160"/>
              <a:ext cx="12201504" cy="293011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159D509-3401-77AF-55E1-6059735836C2}"/>
              </a:ext>
            </a:extLst>
          </p:cNvPr>
          <p:cNvGrpSpPr/>
          <p:nvPr/>
        </p:nvGrpSpPr>
        <p:grpSpPr>
          <a:xfrm rot="5400000">
            <a:off x="3022774" y="-3073405"/>
            <a:ext cx="6096738" cy="12241714"/>
            <a:chOff x="-4756" y="3129160"/>
            <a:chExt cx="12201504" cy="293011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2D2A7AF-526D-CF2C-5A6D-B7422431C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4756" y="3129160"/>
              <a:ext cx="12201504" cy="293011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8933B3A-C0D8-8314-434F-677C1F19D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4756" y="3129160"/>
              <a:ext cx="12201504" cy="2930111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B2B38E9-22F0-8DAF-127F-F567E99147B7}"/>
              </a:ext>
            </a:extLst>
          </p:cNvPr>
          <p:cNvSpPr/>
          <p:nvPr/>
        </p:nvSpPr>
        <p:spPr>
          <a:xfrm>
            <a:off x="-32612" y="6086473"/>
            <a:ext cx="12224612" cy="771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A61408-3BBB-AAE4-28A5-F7CC7A9573D4}"/>
              </a:ext>
            </a:extLst>
          </p:cNvPr>
          <p:cNvGrpSpPr/>
          <p:nvPr/>
        </p:nvGrpSpPr>
        <p:grpSpPr>
          <a:xfrm>
            <a:off x="8108685" y="6258619"/>
            <a:ext cx="3867890" cy="451235"/>
            <a:chOff x="6305979" y="6159732"/>
            <a:chExt cx="5706572" cy="6657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4ED2945-0E6B-4884-28E4-76246CFBAE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414" r="3909" b="7678"/>
            <a:stretch/>
          </p:blipFill>
          <p:spPr>
            <a:xfrm>
              <a:off x="9645073" y="6159732"/>
              <a:ext cx="2367478" cy="665739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0AFA0C15-828C-6A73-36B4-B943DB66E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979" y="6308212"/>
              <a:ext cx="3059692" cy="483178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722B8FD-43EF-2DBB-9F2B-E0F7A54FA710}"/>
              </a:ext>
            </a:extLst>
          </p:cNvPr>
          <p:cNvSpPr/>
          <p:nvPr/>
        </p:nvSpPr>
        <p:spPr>
          <a:xfrm>
            <a:off x="-33787" y="6025900"/>
            <a:ext cx="12225787" cy="84573"/>
          </a:xfrm>
          <a:prstGeom prst="rect">
            <a:avLst/>
          </a:prstGeom>
          <a:solidFill>
            <a:srgbClr val="009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ontserrat Ligh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495F55-0DAA-79BA-A84F-285C11F4652E}"/>
              </a:ext>
            </a:extLst>
          </p:cNvPr>
          <p:cNvSpPr txBox="1"/>
          <p:nvPr/>
        </p:nvSpPr>
        <p:spPr>
          <a:xfrm>
            <a:off x="377190" y="3864373"/>
            <a:ext cx="891921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rPr>
              <a:t>DEVELOPMENT ACCELERATORS</a:t>
            </a:r>
            <a:br>
              <a:rPr lang="en-US" sz="5000" b="1" dirty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rPr>
            </a:br>
            <a:endParaRPr lang="en-US" sz="3000" dirty="0">
              <a:solidFill>
                <a:schemeClr val="bg1"/>
              </a:solidFill>
              <a:latin typeface="Montserrat Medium" pitchFamily="2" charset="77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3DFCA4-A3C5-6E7D-F2B6-E79B5E9C7222}"/>
              </a:ext>
            </a:extLst>
          </p:cNvPr>
          <p:cNvSpPr txBox="1"/>
          <p:nvPr/>
        </p:nvSpPr>
        <p:spPr>
          <a:xfrm>
            <a:off x="377190" y="2746161"/>
            <a:ext cx="11938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0" b="1" dirty="0">
                <a:solidFill>
                  <a:srgbClr val="009ADA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1</a:t>
            </a:r>
            <a:endParaRPr lang="en-GB" sz="7200" dirty="0">
              <a:solidFill>
                <a:srgbClr val="009ADA"/>
              </a:solidFill>
              <a:latin typeface="Montserrat Medium" pitchFamily="2" charset="77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700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FFD6108-7E0C-E19D-9B34-90DA528051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759"/>
            <a:ext cx="12192000" cy="6282039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BEC7690-EF6F-8332-E562-01B2141F9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4362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A649E3-BAAF-8F3F-481E-6908E47AA829}"/>
              </a:ext>
            </a:extLst>
          </p:cNvPr>
          <p:cNvCxnSpPr/>
          <p:nvPr/>
        </p:nvCxnSpPr>
        <p:spPr>
          <a:xfrm>
            <a:off x="0" y="6282047"/>
            <a:ext cx="12192000" cy="0"/>
          </a:xfrm>
          <a:prstGeom prst="line">
            <a:avLst/>
          </a:prstGeom>
          <a:ln w="25400">
            <a:solidFill>
              <a:srgbClr val="009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E3EE848-7634-0A33-C772-58B62BDF4146}"/>
              </a:ext>
            </a:extLst>
          </p:cNvPr>
          <p:cNvSpPr/>
          <p:nvPr/>
        </p:nvSpPr>
        <p:spPr>
          <a:xfrm>
            <a:off x="405194" y="6453696"/>
            <a:ext cx="775164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Sherr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, Desmond, </a:t>
            </a:r>
            <a:r>
              <a:rPr lang="en-GB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Cluver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, Aber, Webb, Dhaliwal et al (2020) Lancet Global Health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C03FB-A99C-8ABC-BB91-46BBC8EF79CD}"/>
              </a:ext>
            </a:extLst>
          </p:cNvPr>
          <p:cNvSpPr txBox="1"/>
          <p:nvPr/>
        </p:nvSpPr>
        <p:spPr>
          <a:xfrm>
            <a:off x="299625" y="432959"/>
            <a:ext cx="102643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000" b="1" spc="300" dirty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rPr>
              <a:t>NEED FOR MULTI-IMPACT INTERVENTIONS</a:t>
            </a:r>
          </a:p>
        </p:txBody>
      </p:sp>
      <p:pic>
        <p:nvPicPr>
          <p:cNvPr id="3" name="Picture 2" descr="Yogan Pillay, Author at Bhekisisa">
            <a:extLst>
              <a:ext uri="{FF2B5EF4-FFF2-40B4-BE49-F238E27FC236}">
                <a16:creationId xmlns:a16="http://schemas.microsoft.com/office/drawing/2014/main" id="{16E15E45-9744-0AB6-C0A7-D4B06868F086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27140" y="157973"/>
            <a:ext cx="1165235" cy="11652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447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02094B8-28E2-3171-79EC-7AAB45AFA8B3}"/>
              </a:ext>
            </a:extLst>
          </p:cNvPr>
          <p:cNvSpPr txBox="1"/>
          <p:nvPr/>
        </p:nvSpPr>
        <p:spPr>
          <a:xfrm>
            <a:off x="430645" y="268810"/>
            <a:ext cx="1174750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  <a:t>DEVELOPMENT ACCELERATORS</a:t>
            </a:r>
          </a:p>
          <a:p>
            <a:pPr>
              <a:defRPr/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Adolescents living with HIV in South Africa, n=1000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FC451D-9717-207C-4640-09E48725217A}"/>
              </a:ext>
            </a:extLst>
          </p:cNvPr>
          <p:cNvGrpSpPr/>
          <p:nvPr/>
        </p:nvGrpSpPr>
        <p:grpSpPr>
          <a:xfrm>
            <a:off x="2279552" y="1404848"/>
            <a:ext cx="7327446" cy="4491647"/>
            <a:chOff x="3857131" y="869568"/>
            <a:chExt cx="7327446" cy="4491647"/>
          </a:xfrm>
        </p:grpSpPr>
        <p:pic>
          <p:nvPicPr>
            <p:cNvPr id="12" name="Picture 11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4326C193-C208-05AD-E452-FDCD090A0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4520" y="1436915"/>
              <a:ext cx="3924300" cy="39243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C1E933-FE55-54FA-EC36-EAD5A260DBDC}"/>
                </a:ext>
              </a:extLst>
            </p:cNvPr>
            <p:cNvSpPr/>
            <p:nvPr/>
          </p:nvSpPr>
          <p:spPr>
            <a:xfrm>
              <a:off x="6663462" y="869568"/>
              <a:ext cx="189213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No Abuse</a:t>
              </a:r>
            </a:p>
            <a:p>
              <a:pPr algn="ctr"/>
              <a:r>
                <a:rPr lang="en-GB" sz="16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+51</a:t>
              </a:r>
              <a:r>
                <a:rPr lang="en-GB" sz="1600" baseline="300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GB" sz="1600" baseline="300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cs typeface="Arial Narrow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C157D04-4560-B683-DCB5-76491D6FAC61}"/>
                </a:ext>
              </a:extLst>
            </p:cNvPr>
            <p:cNvSpPr/>
            <p:nvPr/>
          </p:nvSpPr>
          <p:spPr>
            <a:xfrm>
              <a:off x="8605651" y="1748581"/>
              <a:ext cx="236714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Good mental health</a:t>
              </a:r>
            </a:p>
            <a:p>
              <a:pPr algn="ctr"/>
              <a:r>
                <a:rPr lang="en-GB" sz="16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+33</a:t>
              </a:r>
              <a:r>
                <a:rPr lang="en-GB" sz="1600" baseline="300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GB" sz="1600" baseline="300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cs typeface="Arial Narrow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63FDFB-046A-C334-17DE-77A18E37301C}"/>
                </a:ext>
              </a:extLst>
            </p:cNvPr>
            <p:cNvSpPr/>
            <p:nvPr/>
          </p:nvSpPr>
          <p:spPr>
            <a:xfrm>
              <a:off x="4308763" y="1748581"/>
              <a:ext cx="285403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No community violence</a:t>
              </a:r>
            </a:p>
            <a:p>
              <a:pPr algn="ctr"/>
              <a:r>
                <a:rPr lang="en-GB" sz="16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+20</a:t>
              </a:r>
              <a:r>
                <a:rPr lang="en-GB" sz="1600" baseline="300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GB" sz="1600" baseline="300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cs typeface="Arial Narrow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78DD05-FD25-8DC3-689D-F7CA069737C0}"/>
                </a:ext>
              </a:extLst>
            </p:cNvPr>
            <p:cNvSpPr/>
            <p:nvPr/>
          </p:nvSpPr>
          <p:spPr>
            <a:xfrm>
              <a:off x="3857131" y="3066829"/>
              <a:ext cx="237902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No violence perpetration</a:t>
              </a:r>
            </a:p>
            <a:p>
              <a:pPr algn="ctr"/>
              <a:r>
                <a:rPr lang="en-GB" sz="16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+34</a:t>
              </a:r>
              <a:r>
                <a:rPr lang="en-GB" sz="1600" baseline="300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GB" sz="1600" baseline="300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cs typeface="Arial Narrow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B2AC335-2D77-1F45-AE44-0B73006E5EED}"/>
                </a:ext>
              </a:extLst>
            </p:cNvPr>
            <p:cNvSpPr/>
            <p:nvPr/>
          </p:nvSpPr>
          <p:spPr>
            <a:xfrm>
              <a:off x="4921580" y="4313646"/>
              <a:ext cx="193963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No high-risk sex</a:t>
              </a:r>
            </a:p>
            <a:p>
              <a:pPr algn="ctr"/>
              <a:r>
                <a:rPr lang="en-GB" sz="16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+19</a:t>
              </a:r>
              <a:r>
                <a:rPr lang="en-GB" sz="1600" baseline="300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GB" sz="1600" baseline="300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cs typeface="Arial Narrow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E3C10C-8247-8176-2809-C3566DB1867C}"/>
                </a:ext>
              </a:extLst>
            </p:cNvPr>
            <p:cNvSpPr/>
            <p:nvPr/>
          </p:nvSpPr>
          <p:spPr>
            <a:xfrm>
              <a:off x="8204612" y="4369857"/>
              <a:ext cx="236714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School progression</a:t>
              </a:r>
            </a:p>
            <a:p>
              <a:pPr algn="ctr"/>
              <a:r>
                <a:rPr lang="en-GB" sz="16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+34</a:t>
              </a:r>
              <a:r>
                <a:rPr lang="en-GB" sz="1600" baseline="300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GB" sz="1600" baseline="300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cs typeface="Arial Narrow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F8D0201-3119-5C91-7F79-73C2731E45AC}"/>
                </a:ext>
              </a:extLst>
            </p:cNvPr>
            <p:cNvSpPr/>
            <p:nvPr/>
          </p:nvSpPr>
          <p:spPr>
            <a:xfrm>
              <a:off x="8805554" y="2997740"/>
              <a:ext cx="237902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HIV care retention</a:t>
              </a:r>
            </a:p>
            <a:p>
              <a:pPr algn="ctr"/>
              <a:r>
                <a:rPr lang="en-GB" sz="16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+22</a:t>
              </a:r>
              <a:r>
                <a:rPr lang="en-GB" sz="1600" baseline="30000" dirty="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GB" sz="1600" baseline="300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cs typeface="Arial Narrow" panose="020B0604020202020204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63F9993-6FD1-8B61-BC8D-BCDC598624C1}"/>
              </a:ext>
            </a:extLst>
          </p:cNvPr>
          <p:cNvSpPr/>
          <p:nvPr/>
        </p:nvSpPr>
        <p:spPr>
          <a:xfrm>
            <a:off x="6654742" y="6503458"/>
            <a:ext cx="78703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 err="1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Cluver</a:t>
            </a:r>
            <a:r>
              <a:rPr lang="en-GB" sz="9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, Orkin, Toska, Campeau, Webb, </a:t>
            </a:r>
            <a:r>
              <a:rPr lang="en-GB" sz="900" dirty="0" err="1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Carlqvist</a:t>
            </a:r>
            <a:r>
              <a:rPr lang="en-GB" sz="9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, </a:t>
            </a:r>
            <a:r>
              <a:rPr lang="en-GB" sz="900" dirty="0" err="1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Sherr</a:t>
            </a:r>
            <a:r>
              <a:rPr lang="en-GB" sz="9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, (2019) Lancet CAH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0125EC4-E5C1-E766-A4EF-D919FF69F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9ADA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B5F35-4A12-FB4D-BED0-2F5F547D7CF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F4F489-61AB-76D2-47D0-9CD0181D51C3}"/>
              </a:ext>
            </a:extLst>
          </p:cNvPr>
          <p:cNvSpPr txBox="1"/>
          <p:nvPr/>
        </p:nvSpPr>
        <p:spPr>
          <a:xfrm>
            <a:off x="452313" y="1234826"/>
            <a:ext cx="3114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Roboto Cn" pitchFamily="2" charset="0"/>
                <a:cs typeface="Arial Narrow" panose="020B0604020202020204" pitchFamily="34" charset="0"/>
              </a:rPr>
              <a:t>3-year, 2-stage cohort</a:t>
            </a:r>
          </a:p>
        </p:txBody>
      </p:sp>
    </p:spTree>
    <p:extLst>
      <p:ext uri="{BB962C8B-B14F-4D97-AF65-F5344CB8AC3E}">
        <p14:creationId xmlns:p14="http://schemas.microsoft.com/office/powerpoint/2010/main" val="3333153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2CFC7087-EBD1-1F49-A478-DC35B917D214}"/>
              </a:ext>
            </a:extLst>
          </p:cNvPr>
          <p:cNvSpPr/>
          <p:nvPr/>
        </p:nvSpPr>
        <p:spPr>
          <a:xfrm>
            <a:off x="3578992" y="6461446"/>
            <a:ext cx="89780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Sherr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, Haag, Tomlinson, Skeen, </a:t>
            </a:r>
            <a:r>
              <a:rPr lang="en-GB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Meinck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, Du Toit, Roberts, Gordon, Desmond, Cluver (i2023) PLOS One</a:t>
            </a:r>
            <a:endParaRPr lang="en-GB" sz="900" dirty="0">
              <a:solidFill>
                <a:schemeClr val="tx1">
                  <a:lumMod val="75000"/>
                  <a:lumOff val="25000"/>
                </a:schemeClr>
              </a:solidFill>
              <a:effectLst/>
              <a:highlight>
                <a:srgbClr val="FFFF00"/>
              </a:highlight>
              <a:latin typeface="Montserrat" pitchFamily="2" charset="77"/>
              <a:cs typeface="Arial Narrow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7D658-F7BD-4587-F241-8188E012C131}"/>
              </a:ext>
            </a:extLst>
          </p:cNvPr>
          <p:cNvSpPr txBox="1"/>
          <p:nvPr/>
        </p:nvSpPr>
        <p:spPr>
          <a:xfrm>
            <a:off x="347083" y="455651"/>
            <a:ext cx="4163272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  <a:t>LEAN PACKAGES </a:t>
            </a:r>
            <a:r>
              <a:rPr lang="en-GB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cs typeface="Arial" panose="020B0604020202020204" pitchFamily="34" charset="0"/>
              </a:rPr>
              <a:t>N=1850, South Africa: Unexpected findings on package size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175C6C-983C-0F93-156D-F1F18297FE69}"/>
              </a:ext>
            </a:extLst>
          </p:cNvPr>
          <p:cNvSpPr txBox="1"/>
          <p:nvPr/>
        </p:nvSpPr>
        <p:spPr>
          <a:xfrm>
            <a:off x="418753" y="3249155"/>
            <a:ext cx="3114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Roboto Cn" pitchFamily="2" charset="0"/>
                <a:cs typeface="Arial Narrow" panose="020B0604020202020204" pitchFamily="34" charset="0"/>
              </a:rPr>
              <a:t>Sharp increase in impact up to packages of 2-3 accelerator interventions – after this, many effects plateau.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18C034-FCD9-C6D1-AD71-42882D558F03}"/>
              </a:ext>
            </a:extLst>
          </p:cNvPr>
          <p:cNvGrpSpPr/>
          <p:nvPr/>
        </p:nvGrpSpPr>
        <p:grpSpPr>
          <a:xfrm>
            <a:off x="4650731" y="554152"/>
            <a:ext cx="6842440" cy="5363763"/>
            <a:chOff x="4857438" y="554152"/>
            <a:chExt cx="6842440" cy="536376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C6271C6-BC2F-9BDA-225F-9BBEA5D2CFD1}"/>
                </a:ext>
              </a:extLst>
            </p:cNvPr>
            <p:cNvSpPr/>
            <p:nvPr/>
          </p:nvSpPr>
          <p:spPr>
            <a:xfrm>
              <a:off x="4857438" y="554152"/>
              <a:ext cx="6834527" cy="5363763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77D177B-4553-505F-C8D6-5210AB8F33B7}"/>
                </a:ext>
              </a:extLst>
            </p:cNvPr>
            <p:cNvGrpSpPr/>
            <p:nvPr/>
          </p:nvGrpSpPr>
          <p:grpSpPr>
            <a:xfrm>
              <a:off x="4929108" y="750013"/>
              <a:ext cx="6770770" cy="5034338"/>
              <a:chOff x="4697098" y="1409700"/>
              <a:chExt cx="7002780" cy="4894148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C7A51560-A75A-821D-AA9A-C93B5402956B}"/>
                  </a:ext>
                </a:extLst>
              </p:cNvPr>
              <p:cNvGrpSpPr/>
              <p:nvPr/>
            </p:nvGrpSpPr>
            <p:grpSpPr>
              <a:xfrm>
                <a:off x="4697098" y="1409700"/>
                <a:ext cx="7002780" cy="4894148"/>
                <a:chOff x="3924300" y="1409700"/>
                <a:chExt cx="7643242" cy="4894148"/>
              </a:xfrm>
            </p:grpSpPr>
            <p:graphicFrame>
              <p:nvGraphicFramePr>
                <p:cNvPr id="49" name="Chart 48">
                  <a:extLst>
                    <a:ext uri="{FF2B5EF4-FFF2-40B4-BE49-F238E27FC236}">
                      <a16:creationId xmlns:a16="http://schemas.microsoft.com/office/drawing/2014/main" id="{E0B341D3-3C23-904F-ABFE-3AF62BB65A00}"/>
                    </a:ext>
                  </a:extLst>
                </p:cNvPr>
                <p:cNvGraphicFramePr/>
                <p:nvPr/>
              </p:nvGraphicFramePr>
              <p:xfrm>
                <a:off x="3924300" y="1409700"/>
                <a:ext cx="7643242" cy="4894148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B0B66768-BA1D-F043-A77C-CBED08B571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2691" y="1409700"/>
                  <a:ext cx="0" cy="3671138"/>
                </a:xfrm>
                <a:prstGeom prst="line">
                  <a:avLst/>
                </a:prstGeom>
                <a:ln w="25400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8ABE7C22-7ECF-804F-9B96-FFA229F199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5576" y="1409700"/>
                  <a:ext cx="0" cy="3671138"/>
                </a:xfrm>
                <a:prstGeom prst="line">
                  <a:avLst/>
                </a:prstGeom>
                <a:ln w="25400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32EB69-1FB8-7A03-02F4-5F21C895A57B}"/>
                  </a:ext>
                </a:extLst>
              </p:cNvPr>
              <p:cNvSpPr txBox="1"/>
              <p:nvPr/>
            </p:nvSpPr>
            <p:spPr>
              <a:xfrm>
                <a:off x="5406390" y="5080838"/>
                <a:ext cx="457200" cy="347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Montserrat" pitchFamily="2" charset="77"/>
                  </a:rPr>
                  <a:t>0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24BB7A-4648-485B-323C-309B0703F27B}"/>
                  </a:ext>
                </a:extLst>
              </p:cNvPr>
              <p:cNvSpPr txBox="1"/>
              <p:nvPr/>
            </p:nvSpPr>
            <p:spPr>
              <a:xfrm>
                <a:off x="6565055" y="5080838"/>
                <a:ext cx="457200" cy="347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Montserrat" pitchFamily="2" charset="77"/>
                  </a:rPr>
                  <a:t>1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28889F-3EDF-917F-8CB3-3241477C55B0}"/>
                  </a:ext>
                </a:extLst>
              </p:cNvPr>
              <p:cNvSpPr txBox="1"/>
              <p:nvPr/>
            </p:nvSpPr>
            <p:spPr>
              <a:xfrm>
                <a:off x="7590795" y="5069408"/>
                <a:ext cx="457200" cy="347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Montserrat" pitchFamily="2" charset="77"/>
                  </a:rPr>
                  <a:t>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598DA63-18A3-6E9A-6848-7A853F92E1D5}"/>
                  </a:ext>
                </a:extLst>
              </p:cNvPr>
              <p:cNvSpPr txBox="1"/>
              <p:nvPr/>
            </p:nvSpPr>
            <p:spPr>
              <a:xfrm>
                <a:off x="8739305" y="5067706"/>
                <a:ext cx="457200" cy="347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Montserrat" pitchFamily="2" charset="77"/>
                  </a:rPr>
                  <a:t>3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0394F7-6380-656B-7C5D-B14869C1F166}"/>
                  </a:ext>
                </a:extLst>
              </p:cNvPr>
              <p:cNvSpPr txBox="1"/>
              <p:nvPr/>
            </p:nvSpPr>
            <p:spPr>
              <a:xfrm>
                <a:off x="9830821" y="5067706"/>
                <a:ext cx="457200" cy="347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Montserrat" pitchFamily="2" charset="77"/>
                  </a:rPr>
                  <a:t>4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F81709-AAAB-2878-5773-70DFE996D243}"/>
                  </a:ext>
                </a:extLst>
              </p:cNvPr>
              <p:cNvSpPr txBox="1"/>
              <p:nvPr/>
            </p:nvSpPr>
            <p:spPr>
              <a:xfrm>
                <a:off x="10791133" y="5067706"/>
                <a:ext cx="457200" cy="347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Montserrat" pitchFamily="2" charset="77"/>
                  </a:rPr>
                  <a:t>5</a:t>
                </a:r>
              </a:p>
            </p:txBody>
          </p:sp>
        </p:grp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B0B715B-7092-0D1A-1359-0014F6C77324}"/>
              </a:ext>
            </a:extLst>
          </p:cNvPr>
          <p:cNvSpPr txBox="1">
            <a:spLocks/>
          </p:cNvSpPr>
          <p:nvPr/>
        </p:nvSpPr>
        <p:spPr>
          <a:xfrm>
            <a:off x="8948766" y="644329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9ADA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B5F35-4A12-FB4D-BED0-2F5F547D7CF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298C2F-24F9-61EB-E67E-9D01E22C08D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0894" y="106987"/>
            <a:ext cx="1124555" cy="11245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71142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F1794E-3A5E-4B88-31A0-F63F502ADF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15502" y="-31833"/>
            <a:ext cx="12207502" cy="631386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79020F6-153B-17BB-88E9-CBC02FC14A3E}"/>
              </a:ext>
            </a:extLst>
          </p:cNvPr>
          <p:cNvGrpSpPr/>
          <p:nvPr/>
        </p:nvGrpSpPr>
        <p:grpSpPr>
          <a:xfrm>
            <a:off x="-8180" y="317500"/>
            <a:ext cx="12214496" cy="5960317"/>
            <a:chOff x="-22496" y="1701480"/>
            <a:chExt cx="12214496" cy="51565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321635-76E3-C380-6129-3D196142C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5060" y="2395959"/>
              <a:ext cx="12192000" cy="446204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7667BF-800F-644C-E462-38847F2D8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5176" y="2395959"/>
              <a:ext cx="12207176" cy="446204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DA980B-A73A-936B-EA14-87C7B234D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22496" y="1701480"/>
              <a:ext cx="12207176" cy="5156520"/>
            </a:xfrm>
            <a:prstGeom prst="rect">
              <a:avLst/>
            </a:prstGeom>
          </p:spPr>
        </p:pic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A33F0A-5E25-27DC-4932-6F23BFC76CC8}"/>
              </a:ext>
            </a:extLst>
          </p:cNvPr>
          <p:cNvSpPr txBox="1">
            <a:spLocks/>
          </p:cNvSpPr>
          <p:nvPr/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9ADA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B5F35-4A12-FB4D-BED0-2F5F547D7CF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68F750-9C58-B627-A011-F96D4E0F85B3}"/>
              </a:ext>
            </a:extLst>
          </p:cNvPr>
          <p:cNvSpPr txBox="1"/>
          <p:nvPr/>
        </p:nvSpPr>
        <p:spPr>
          <a:xfrm>
            <a:off x="2398643" y="2014330"/>
            <a:ext cx="7063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362CD7B-DA4E-A40C-4F63-1FA2F9571224}"/>
              </a:ext>
            </a:extLst>
          </p:cNvPr>
          <p:cNvGrpSpPr/>
          <p:nvPr/>
        </p:nvGrpSpPr>
        <p:grpSpPr>
          <a:xfrm rot="5400000">
            <a:off x="1565260" y="-1628239"/>
            <a:ext cx="6332617" cy="9479494"/>
            <a:chOff x="1091886" y="1701481"/>
            <a:chExt cx="12223434" cy="515652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3C218F1-490A-0D13-E8EB-F55DECCE8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091886" y="2383321"/>
              <a:ext cx="12192000" cy="446204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8F8580C-E945-4368-0D4F-6F8B22DB7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108144" y="2395959"/>
              <a:ext cx="12207176" cy="446204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D934166-20D0-B5A2-94C4-919B11286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097138" y="1701481"/>
              <a:ext cx="12207177" cy="515652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419FA2F-6691-0D10-2060-7F4AB206CFE7}"/>
              </a:ext>
            </a:extLst>
          </p:cNvPr>
          <p:cNvSpPr txBox="1"/>
          <p:nvPr/>
        </p:nvSpPr>
        <p:spPr>
          <a:xfrm>
            <a:off x="377190" y="3096034"/>
            <a:ext cx="891921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rPr>
              <a:t>ACCELERATORS IN </a:t>
            </a:r>
            <a:br>
              <a:rPr lang="en-US" sz="5000" b="1" dirty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rPr>
            </a:br>
            <a:r>
              <a:rPr lang="en-US" sz="5000" b="1" dirty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rPr>
              <a:t>THE VIOLENCE AGAINST CHILDREN STUDIES</a:t>
            </a:r>
            <a:br>
              <a:rPr lang="en-US" sz="5000" b="1" dirty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rPr>
              <a:t>New analyses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73354A-3DA6-138D-B005-58E433929D05}"/>
              </a:ext>
            </a:extLst>
          </p:cNvPr>
          <p:cNvSpPr txBox="1"/>
          <p:nvPr/>
        </p:nvSpPr>
        <p:spPr>
          <a:xfrm>
            <a:off x="377190" y="1977822"/>
            <a:ext cx="11938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0" b="1" dirty="0">
                <a:solidFill>
                  <a:srgbClr val="009ADA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2</a:t>
            </a:r>
            <a:endParaRPr lang="en-GB" sz="7200" dirty="0">
              <a:solidFill>
                <a:srgbClr val="009ADA"/>
              </a:solidFill>
              <a:latin typeface="Montserrat Medium" pitchFamily="2" charset="77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693AEEE-892B-A073-C75F-AD0C076C0FE1}"/>
              </a:ext>
            </a:extLst>
          </p:cNvPr>
          <p:cNvGrpSpPr/>
          <p:nvPr/>
        </p:nvGrpSpPr>
        <p:grpSpPr>
          <a:xfrm>
            <a:off x="1324405" y="2337495"/>
            <a:ext cx="2782788" cy="646331"/>
            <a:chOff x="133251" y="6072542"/>
            <a:chExt cx="3436108" cy="75944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16291E9-4F61-67E0-134C-175D12169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9790" b="-1"/>
            <a:stretch/>
          </p:blipFill>
          <p:spPr>
            <a:xfrm>
              <a:off x="133251" y="6072542"/>
              <a:ext cx="719123" cy="65652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52B9D29-80B4-8306-E0E6-F5A01AE88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4735" y="6126084"/>
              <a:ext cx="1801628" cy="70590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E33C44C-2D87-59A7-9F01-606630D17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6661" y="6099313"/>
              <a:ext cx="592698" cy="656527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F0BF7F-14BC-68AC-7BE7-C0919455076A}"/>
              </a:ext>
            </a:extLst>
          </p:cNvPr>
          <p:cNvCxnSpPr/>
          <p:nvPr/>
        </p:nvCxnSpPr>
        <p:spPr>
          <a:xfrm>
            <a:off x="0" y="6292321"/>
            <a:ext cx="12192000" cy="0"/>
          </a:xfrm>
          <a:prstGeom prst="line">
            <a:avLst/>
          </a:prstGeom>
          <a:ln w="25400">
            <a:solidFill>
              <a:srgbClr val="009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234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roup 281">
            <a:extLst>
              <a:ext uri="{FF2B5EF4-FFF2-40B4-BE49-F238E27FC236}">
                <a16:creationId xmlns:a16="http://schemas.microsoft.com/office/drawing/2014/main" id="{785EB54E-5FA8-BD6B-7743-24CE700E06F1}"/>
              </a:ext>
            </a:extLst>
          </p:cNvPr>
          <p:cNvGrpSpPr/>
          <p:nvPr/>
        </p:nvGrpSpPr>
        <p:grpSpPr>
          <a:xfrm>
            <a:off x="3454402" y="2151540"/>
            <a:ext cx="8474664" cy="3997839"/>
            <a:chOff x="3691551" y="993755"/>
            <a:chExt cx="8360733" cy="3721368"/>
          </a:xfrm>
        </p:grpSpPr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D0A98BDA-3ECC-ACE6-E3F8-01068E18D06B}"/>
                </a:ext>
              </a:extLst>
            </p:cNvPr>
            <p:cNvSpPr/>
            <p:nvPr/>
          </p:nvSpPr>
          <p:spPr>
            <a:xfrm>
              <a:off x="3691551" y="993755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8469D1C2-CD7A-89AC-D3F4-16860E0A666D}"/>
                </a:ext>
              </a:extLst>
            </p:cNvPr>
            <p:cNvSpPr/>
            <p:nvPr/>
          </p:nvSpPr>
          <p:spPr>
            <a:xfrm>
              <a:off x="3691551" y="1327710"/>
              <a:ext cx="8360733" cy="34206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8F8074D4-0EAE-8944-A5C7-58BA7A74D962}"/>
                </a:ext>
              </a:extLst>
            </p:cNvPr>
            <p:cNvSpPr/>
            <p:nvPr/>
          </p:nvSpPr>
          <p:spPr>
            <a:xfrm>
              <a:off x="3691551" y="1669615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20AF9679-D6A4-2547-4859-7CF3A9831496}"/>
                </a:ext>
              </a:extLst>
            </p:cNvPr>
            <p:cNvSpPr/>
            <p:nvPr/>
          </p:nvSpPr>
          <p:spPr>
            <a:xfrm>
              <a:off x="3691551" y="2003570"/>
              <a:ext cx="8360733" cy="34206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E4472280-9F45-5DFD-1802-476DD8ED50CD}"/>
                </a:ext>
              </a:extLst>
            </p:cNvPr>
            <p:cNvSpPr/>
            <p:nvPr/>
          </p:nvSpPr>
          <p:spPr>
            <a:xfrm>
              <a:off x="3691551" y="2345477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03FB9CE0-B41F-609A-DA2D-8DBEF6B7A9D2}"/>
                </a:ext>
              </a:extLst>
            </p:cNvPr>
            <p:cNvSpPr/>
            <p:nvPr/>
          </p:nvSpPr>
          <p:spPr>
            <a:xfrm>
              <a:off x="3691551" y="2679432"/>
              <a:ext cx="8360733" cy="34206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623A00CA-F02F-7476-1ACF-C128844968DA}"/>
                </a:ext>
              </a:extLst>
            </p:cNvPr>
            <p:cNvSpPr/>
            <p:nvPr/>
          </p:nvSpPr>
          <p:spPr>
            <a:xfrm>
              <a:off x="3691551" y="3021337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0572D62E-3A0A-D061-8268-26DD0C2A2F35}"/>
                </a:ext>
              </a:extLst>
            </p:cNvPr>
            <p:cNvSpPr/>
            <p:nvPr/>
          </p:nvSpPr>
          <p:spPr>
            <a:xfrm>
              <a:off x="3691551" y="3355292"/>
              <a:ext cx="8360733" cy="34206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EF59B445-3CE4-0DD5-ABC3-80829828905B}"/>
                </a:ext>
              </a:extLst>
            </p:cNvPr>
            <p:cNvSpPr/>
            <p:nvPr/>
          </p:nvSpPr>
          <p:spPr>
            <a:xfrm>
              <a:off x="3691551" y="3697199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DD844B4D-22E6-0436-104F-313572FC3025}"/>
                </a:ext>
              </a:extLst>
            </p:cNvPr>
            <p:cNvSpPr/>
            <p:nvPr/>
          </p:nvSpPr>
          <p:spPr>
            <a:xfrm>
              <a:off x="3691551" y="4031154"/>
              <a:ext cx="8360733" cy="34206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5983A78E-23F9-8EA7-F778-35A5D4BA05D8}"/>
                </a:ext>
              </a:extLst>
            </p:cNvPr>
            <p:cNvSpPr/>
            <p:nvPr/>
          </p:nvSpPr>
          <p:spPr>
            <a:xfrm>
              <a:off x="3691551" y="4373059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E4E6945-5600-815C-4709-1B9E3C196B4C}"/>
              </a:ext>
            </a:extLst>
          </p:cNvPr>
          <p:cNvGrpSpPr/>
          <p:nvPr/>
        </p:nvGrpSpPr>
        <p:grpSpPr>
          <a:xfrm flipH="1">
            <a:off x="7883377" y="2150654"/>
            <a:ext cx="2527298" cy="3962158"/>
            <a:chOff x="5560036" y="1073187"/>
            <a:chExt cx="969904" cy="4979402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4892A0AD-BA54-C0A4-8DCB-363C499604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9940" y="1073187"/>
              <a:ext cx="0" cy="497940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94F22324-67FA-C7A4-89AC-6E35649791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7464" y="1073187"/>
              <a:ext cx="0" cy="497940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140A553D-4515-DFF4-95B7-2934FEDEF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4988" y="1073187"/>
              <a:ext cx="0" cy="497940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7ACDBF3-4BC4-7CD2-A8BE-74192C85E9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512" y="1073187"/>
              <a:ext cx="0" cy="497940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4A2EAF7-63EC-8ACD-5B87-21E3A3F959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0036" y="1073187"/>
              <a:ext cx="0" cy="497940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3FA3F3F-15AC-8349-DD66-72B88DE0BA21}"/>
              </a:ext>
            </a:extLst>
          </p:cNvPr>
          <p:cNvSpPr txBox="1"/>
          <p:nvPr/>
        </p:nvSpPr>
        <p:spPr>
          <a:xfrm>
            <a:off x="5068031" y="6505302"/>
            <a:ext cx="61012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Modelled marginal effects accounting for covariates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cs typeface="Arial Narrow" panose="020B0604020202020204" pitchFamily="34" charset="0"/>
            </a:endParaRPr>
          </a:p>
        </p:txBody>
      </p: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3DDE55EA-2FF4-01F2-9FAD-5F353DEB0B18}"/>
              </a:ext>
            </a:extLst>
          </p:cNvPr>
          <p:cNvGrpSpPr/>
          <p:nvPr/>
        </p:nvGrpSpPr>
        <p:grpSpPr>
          <a:xfrm flipH="1">
            <a:off x="7572221" y="2150654"/>
            <a:ext cx="3159123" cy="3962158"/>
            <a:chOff x="5317560" y="1073187"/>
            <a:chExt cx="1212380" cy="497940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16F7B2E-D774-6229-5BA1-F09B8ABD5E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7560" y="1073187"/>
              <a:ext cx="0" cy="497940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74CAB66F-A6C0-91CC-B359-462470AA69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9940" y="1073187"/>
              <a:ext cx="0" cy="497940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B0C3B0FF-C18A-87EE-D723-564F94FC81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7464" y="1073187"/>
              <a:ext cx="0" cy="497940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E75B1FC-5513-D773-E30E-4FFB3FF113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4988" y="1073187"/>
              <a:ext cx="0" cy="497940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FBBA6AF9-5761-E627-6832-36736A4A73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512" y="1073187"/>
              <a:ext cx="0" cy="497940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EB257F77-64CD-557D-9B22-CAD1AE67A1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0036" y="1073187"/>
              <a:ext cx="0" cy="497940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itle 56">
            <a:extLst>
              <a:ext uri="{FF2B5EF4-FFF2-40B4-BE49-F238E27FC236}">
                <a16:creationId xmlns:a16="http://schemas.microsoft.com/office/drawing/2014/main" id="{22FD2A85-5D77-3A5D-EC5D-0383434B9491}"/>
              </a:ext>
            </a:extLst>
          </p:cNvPr>
          <p:cNvSpPr txBox="1">
            <a:spLocks/>
          </p:cNvSpPr>
          <p:nvPr/>
        </p:nvSpPr>
        <p:spPr>
          <a:xfrm>
            <a:off x="449110" y="316499"/>
            <a:ext cx="3602269" cy="6463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8AD01"/>
                </a:solidFill>
                <a:latin typeface="Univers Condensed" panose="020B0506020202050204" pitchFamily="34" charset="0"/>
                <a:ea typeface="Roboto Cn" pitchFamily="2" charset="0"/>
                <a:cs typeface="Roboto" panose="02000000000000000000" pitchFamily="2" charset="0"/>
              </a:rPr>
              <a:t>          </a:t>
            </a:r>
            <a: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LESOTHO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A9B5D7-F887-F987-C3D9-7A6738F261EC}"/>
              </a:ext>
            </a:extLst>
          </p:cNvPr>
          <p:cNvSpPr/>
          <p:nvPr/>
        </p:nvSpPr>
        <p:spPr>
          <a:xfrm>
            <a:off x="3641099" y="6509972"/>
            <a:ext cx="490980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Toska, Banougnin, Hertzog, Little, Yates, Cluver et al. paper in progress.</a:t>
            </a:r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64D1411D-0B67-69E9-1A0F-6FE2F1958544}"/>
              </a:ext>
            </a:extLst>
          </p:cNvPr>
          <p:cNvGrpSpPr/>
          <p:nvPr/>
        </p:nvGrpSpPr>
        <p:grpSpPr>
          <a:xfrm>
            <a:off x="7374458" y="1846045"/>
            <a:ext cx="3457878" cy="369332"/>
            <a:chOff x="1959070" y="797689"/>
            <a:chExt cx="3457878" cy="369332"/>
          </a:xfrm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94482CFF-5A8D-FD05-B069-0D7BEFD52347}"/>
                </a:ext>
              </a:extLst>
            </p:cNvPr>
            <p:cNvSpPr/>
            <p:nvPr/>
          </p:nvSpPr>
          <p:spPr>
            <a:xfrm>
              <a:off x="5212891" y="804039"/>
              <a:ext cx="20405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0</a:t>
              </a: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624B819-6A52-EFE8-174C-41BF2BC34841}"/>
                </a:ext>
              </a:extLst>
            </p:cNvPr>
            <p:cNvSpPr/>
            <p:nvPr/>
          </p:nvSpPr>
          <p:spPr>
            <a:xfrm>
              <a:off x="4494030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20</a:t>
              </a: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9501C1F6-8A3F-F581-CAA5-8C861AFB5515}"/>
                </a:ext>
              </a:extLst>
            </p:cNvPr>
            <p:cNvSpPr/>
            <p:nvPr/>
          </p:nvSpPr>
          <p:spPr>
            <a:xfrm>
              <a:off x="3866473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40</a:t>
              </a: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D049E255-9E2A-3F4D-6926-89B2D9090500}"/>
                </a:ext>
              </a:extLst>
            </p:cNvPr>
            <p:cNvSpPr/>
            <p:nvPr/>
          </p:nvSpPr>
          <p:spPr>
            <a:xfrm>
              <a:off x="3238566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60</a:t>
              </a: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CE8F7B80-FF10-867C-68E3-FCB17EADB415}"/>
                </a:ext>
              </a:extLst>
            </p:cNvPr>
            <p:cNvSpPr/>
            <p:nvPr/>
          </p:nvSpPr>
          <p:spPr>
            <a:xfrm>
              <a:off x="2609945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80</a:t>
              </a: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FE658441-0AC5-270B-0535-1AB87CC1DD43}"/>
                </a:ext>
              </a:extLst>
            </p:cNvPr>
            <p:cNvSpPr/>
            <p:nvPr/>
          </p:nvSpPr>
          <p:spPr>
            <a:xfrm>
              <a:off x="1959070" y="797689"/>
              <a:ext cx="3733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100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CD8C41F-F32C-B0C5-9435-EEAEAB9AE6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12" y="351083"/>
            <a:ext cx="927698" cy="6184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3BDEC7-32B1-854B-CD2A-B387657A6872}"/>
              </a:ext>
            </a:extLst>
          </p:cNvPr>
          <p:cNvSpPr/>
          <p:nvPr/>
        </p:nvSpPr>
        <p:spPr>
          <a:xfrm>
            <a:off x="10582805" y="1525435"/>
            <a:ext cx="1588110" cy="297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740"/>
              </a:spcAft>
              <a:tabLst>
                <a:tab pos="2084388" algn="l"/>
              </a:tabLst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Absolute change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cs typeface="Arial Narrow" panose="020B060402020202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32F9C87-6408-3CF9-EB2D-517F7EB77E3F}"/>
              </a:ext>
            </a:extLst>
          </p:cNvPr>
          <p:cNvSpPr/>
          <p:nvPr/>
        </p:nvSpPr>
        <p:spPr>
          <a:xfrm>
            <a:off x="7547505" y="1525435"/>
            <a:ext cx="3183842" cy="297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740"/>
              </a:spcAft>
              <a:tabLst>
                <a:tab pos="2084388" algn="l"/>
              </a:tabLst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Relative percentage change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cs typeface="Arial Narrow" panose="020B0604020202020204" pitchFamily="34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1F5EE97-5C0C-445B-3399-21EDD05B9959}"/>
              </a:ext>
            </a:extLst>
          </p:cNvPr>
          <p:cNvGrpSpPr/>
          <p:nvPr/>
        </p:nvGrpSpPr>
        <p:grpSpPr>
          <a:xfrm>
            <a:off x="7704658" y="1852395"/>
            <a:ext cx="2889244" cy="230832"/>
            <a:chOff x="1978120" y="804039"/>
            <a:chExt cx="2889244" cy="230832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DF00F2ED-E155-DC03-1252-8BA47949C851}"/>
                </a:ext>
              </a:extLst>
            </p:cNvPr>
            <p:cNvSpPr/>
            <p:nvPr/>
          </p:nvSpPr>
          <p:spPr>
            <a:xfrm>
              <a:off x="4494030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10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5DC4BE7B-C47B-1C61-68EB-7A0E68A82736}"/>
                </a:ext>
              </a:extLst>
            </p:cNvPr>
            <p:cNvSpPr/>
            <p:nvPr/>
          </p:nvSpPr>
          <p:spPr>
            <a:xfrm>
              <a:off x="3866473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30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23D8EF0-9232-7FFA-3C73-88B24B15BC4A}"/>
                </a:ext>
              </a:extLst>
            </p:cNvPr>
            <p:cNvSpPr/>
            <p:nvPr/>
          </p:nvSpPr>
          <p:spPr>
            <a:xfrm>
              <a:off x="3238566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50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D8914D7E-298E-D19C-68CF-5702253B4027}"/>
                </a:ext>
              </a:extLst>
            </p:cNvPr>
            <p:cNvSpPr/>
            <p:nvPr/>
          </p:nvSpPr>
          <p:spPr>
            <a:xfrm>
              <a:off x="2609945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70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4E401E2-4181-DB8F-FA01-79A0C4FB20C3}"/>
                </a:ext>
              </a:extLst>
            </p:cNvPr>
            <p:cNvSpPr/>
            <p:nvPr/>
          </p:nvSpPr>
          <p:spPr>
            <a:xfrm>
              <a:off x="1978120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90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8BE6DBC7-242F-764A-511D-DA5A6B7DFB79}"/>
              </a:ext>
            </a:extLst>
          </p:cNvPr>
          <p:cNvGrpSpPr/>
          <p:nvPr/>
        </p:nvGrpSpPr>
        <p:grpSpPr>
          <a:xfrm>
            <a:off x="7769564" y="2328574"/>
            <a:ext cx="2971378" cy="3633466"/>
            <a:chOff x="7769564" y="1242964"/>
            <a:chExt cx="2971378" cy="3633466"/>
          </a:xfrm>
        </p:grpSpPr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11FA3F06-3BF9-8568-0FC2-8738091A87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96085" y="4876430"/>
              <a:ext cx="641157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BCC8CAE2-08DE-E8F1-2625-404E9503A7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32446" y="1606682"/>
              <a:ext cx="1800000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F5505D3E-CA49-FD04-A501-FC797EA34A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7152" y="2334118"/>
              <a:ext cx="1520090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57AA399C-28AC-0C67-C729-D8FA991F83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37342" y="2693427"/>
              <a:ext cx="2703600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DFC1C727-0DE0-141A-9A86-EAB05E6A48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9564" y="3421558"/>
              <a:ext cx="2962800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49BCE9E9-C6DE-6E36-CDC5-0FF3C44B72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75114" y="4128913"/>
              <a:ext cx="2649600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37392020-8CBB-870C-DFED-641FE598BA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1062" y="4512712"/>
              <a:ext cx="2226180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7B182D55-EF0D-C685-932F-A98A86EDFE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56770" y="1242964"/>
              <a:ext cx="576000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EC568F1A-C28F-3304-0DEA-73DF77C840B8}"/>
              </a:ext>
            </a:extLst>
          </p:cNvPr>
          <p:cNvGrpSpPr/>
          <p:nvPr/>
        </p:nvGrpSpPr>
        <p:grpSpPr>
          <a:xfrm>
            <a:off x="7257348" y="2167967"/>
            <a:ext cx="2963163" cy="3958773"/>
            <a:chOff x="7257348" y="1082357"/>
            <a:chExt cx="2963163" cy="3958773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55852A9-5F33-8799-1532-3A2F21FE544C}"/>
                </a:ext>
              </a:extLst>
            </p:cNvPr>
            <p:cNvSpPr txBox="1"/>
            <p:nvPr/>
          </p:nvSpPr>
          <p:spPr>
            <a:xfrm flipH="1">
              <a:off x="9640498" y="1082357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19</a:t>
              </a:r>
              <a:r>
                <a:rPr lang="en-GB" sz="1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US" sz="1400" dirty="0">
                <a:latin typeface="Montserrat" pitchFamily="2" charset="77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6758DEF2-D722-167A-DA78-1D2B1856DFC9}"/>
                </a:ext>
              </a:extLst>
            </p:cNvPr>
            <p:cNvSpPr txBox="1"/>
            <p:nvPr/>
          </p:nvSpPr>
          <p:spPr>
            <a:xfrm flipH="1">
              <a:off x="8393629" y="1465301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57</a:t>
              </a:r>
              <a:r>
                <a:rPr lang="en-GB" sz="1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US" sz="1400" dirty="0">
                <a:latin typeface="Montserrat" pitchFamily="2" charset="77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A1DA1988-C267-554D-89F7-83708536B30A}"/>
                </a:ext>
              </a:extLst>
            </p:cNvPr>
            <p:cNvSpPr txBox="1"/>
            <p:nvPr/>
          </p:nvSpPr>
          <p:spPr>
            <a:xfrm flipH="1">
              <a:off x="9323351" y="1829062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28</a:t>
              </a:r>
              <a:r>
                <a:rPr lang="en-GB" sz="1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US" sz="1400" dirty="0">
                <a:latin typeface="Montserrat" pitchFamily="2" charset="77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6E8FD042-8FD6-43E0-E10D-FE62E02259DA}"/>
                </a:ext>
              </a:extLst>
            </p:cNvPr>
            <p:cNvSpPr txBox="1"/>
            <p:nvPr/>
          </p:nvSpPr>
          <p:spPr>
            <a:xfrm flipH="1">
              <a:off x="8108660" y="2915619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67</a:t>
              </a:r>
              <a:r>
                <a:rPr lang="en-GB" sz="1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US" sz="1400" dirty="0">
                <a:latin typeface="Montserrat" pitchFamily="2" charset="77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B24948CA-D137-9C10-3195-C7D96AAE5EB7}"/>
                </a:ext>
              </a:extLst>
            </p:cNvPr>
            <p:cNvSpPr txBox="1"/>
            <p:nvPr/>
          </p:nvSpPr>
          <p:spPr>
            <a:xfrm flipH="1">
              <a:off x="7489987" y="2539538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86</a:t>
              </a:r>
              <a:r>
                <a:rPr lang="en-GB" sz="1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US" sz="1400" dirty="0">
                <a:latin typeface="Montserrat" pitchFamily="2" charset="77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E2537F18-F5F4-8D9E-8875-C097C305A141}"/>
                </a:ext>
              </a:extLst>
            </p:cNvPr>
            <p:cNvSpPr txBox="1"/>
            <p:nvPr/>
          </p:nvSpPr>
          <p:spPr>
            <a:xfrm flipH="1">
              <a:off x="7257348" y="3264594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93</a:t>
              </a:r>
              <a:r>
                <a:rPr lang="en-GB" sz="1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US" sz="1400" dirty="0">
                <a:latin typeface="Montserrat" pitchFamily="2" charset="77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6C7324BA-7DC1-3B02-4C20-C4CEDBD3D7B3}"/>
                </a:ext>
              </a:extLst>
            </p:cNvPr>
            <p:cNvSpPr txBox="1"/>
            <p:nvPr/>
          </p:nvSpPr>
          <p:spPr>
            <a:xfrm flipH="1">
              <a:off x="7538645" y="3975024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84</a:t>
              </a:r>
              <a:r>
                <a:rPr lang="en-GB" sz="1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US" sz="1400" dirty="0">
                <a:latin typeface="Montserrat" pitchFamily="2" charset="77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D5C17AC8-6E04-B507-D6DB-A3EA0DFCB9BD}"/>
                </a:ext>
              </a:extLst>
            </p:cNvPr>
            <p:cNvSpPr txBox="1"/>
            <p:nvPr/>
          </p:nvSpPr>
          <p:spPr>
            <a:xfrm flipH="1">
              <a:off x="7987320" y="4362436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70</a:t>
              </a:r>
              <a:r>
                <a:rPr lang="en-GB" sz="1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US" sz="1400" dirty="0">
                <a:latin typeface="Montserrat" pitchFamily="2" charset="77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EBCA912-5465-998D-3543-3F5A0CA96AF6}"/>
                </a:ext>
              </a:extLst>
            </p:cNvPr>
            <p:cNvSpPr txBox="1"/>
            <p:nvPr/>
          </p:nvSpPr>
          <p:spPr>
            <a:xfrm flipH="1">
              <a:off x="9442289" y="4733353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20</a:t>
              </a:r>
              <a:r>
                <a:rPr lang="en-GB" sz="1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US" sz="1400" dirty="0">
                <a:latin typeface="Montserrat" pitchFamily="2" charset="77"/>
              </a:endParaRPr>
            </a:p>
          </p:txBody>
        </p:sp>
      </p:grpSp>
      <p:graphicFrame>
        <p:nvGraphicFramePr>
          <p:cNvPr id="235" name="Table 234">
            <a:extLst>
              <a:ext uri="{FF2B5EF4-FFF2-40B4-BE49-F238E27FC236}">
                <a16:creationId xmlns:a16="http://schemas.microsoft.com/office/drawing/2014/main" id="{8222E122-E9FF-CD73-5A0D-7C509C1D0C5E}"/>
              </a:ext>
            </a:extLst>
          </p:cNvPr>
          <p:cNvGraphicFramePr>
            <a:graphicFrameLocks noGrp="1"/>
          </p:cNvGraphicFramePr>
          <p:nvPr/>
        </p:nvGraphicFramePr>
        <p:xfrm>
          <a:off x="10786071" y="2058754"/>
          <a:ext cx="1100060" cy="39882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946">
                  <a:extLst>
                    <a:ext uri="{9D8B030D-6E8A-4147-A177-3AD203B41FA5}">
                      <a16:colId xmlns:a16="http://schemas.microsoft.com/office/drawing/2014/main" val="144627056"/>
                    </a:ext>
                  </a:extLst>
                </a:gridCol>
                <a:gridCol w="267286">
                  <a:extLst>
                    <a:ext uri="{9D8B030D-6E8A-4147-A177-3AD203B41FA5}">
                      <a16:colId xmlns:a16="http://schemas.microsoft.com/office/drawing/2014/main" val="1311068086"/>
                    </a:ext>
                  </a:extLst>
                </a:gridCol>
                <a:gridCol w="379828">
                  <a:extLst>
                    <a:ext uri="{9D8B030D-6E8A-4147-A177-3AD203B41FA5}">
                      <a16:colId xmlns:a16="http://schemas.microsoft.com/office/drawing/2014/main" val="3793568306"/>
                    </a:ext>
                  </a:extLst>
                </a:gridCol>
              </a:tblGrid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43.2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35.0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498122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9.4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4.0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876825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17.6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12.7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195617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24.8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13.0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10611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6.4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210910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9.8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3.3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6348078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13.9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1.0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0255539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27.4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7.8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0127945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13.2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2.1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732114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15.8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4.8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408206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31.7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25.4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38860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814A2F2-1E71-F959-2B9B-AC284357D710}"/>
              </a:ext>
            </a:extLst>
          </p:cNvPr>
          <p:cNvSpPr txBox="1"/>
          <p:nvPr/>
        </p:nvSpPr>
        <p:spPr>
          <a:xfrm>
            <a:off x="446809" y="1425756"/>
            <a:ext cx="3114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Montserrat" pitchFamily="2" charset="77"/>
                <a:ea typeface="Roboto Cn" pitchFamily="2" charset="0"/>
                <a:cs typeface="Arial Narrow" panose="020B0604020202020204" pitchFamily="34" charset="0"/>
              </a:rPr>
              <a:t>Food security, gender-equitable attitudes, and good parenting are associated with reduced HIV risk &amp; violence victimisation among girls.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FDC29A-3265-8D20-B564-4D665F18D7BF}"/>
              </a:ext>
            </a:extLst>
          </p:cNvPr>
          <p:cNvCxnSpPr>
            <a:cxnSpLocks/>
          </p:cNvCxnSpPr>
          <p:nvPr/>
        </p:nvCxnSpPr>
        <p:spPr>
          <a:xfrm flipH="1">
            <a:off x="9841279" y="3070870"/>
            <a:ext cx="892800" cy="0"/>
          </a:xfrm>
          <a:prstGeom prst="line">
            <a:avLst/>
          </a:prstGeom>
          <a:ln w="1143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220B9A-54DC-F905-7824-46EB6254C978}"/>
              </a:ext>
            </a:extLst>
          </p:cNvPr>
          <p:cNvGrpSpPr/>
          <p:nvPr/>
        </p:nvGrpSpPr>
        <p:grpSpPr>
          <a:xfrm>
            <a:off x="489410" y="5141254"/>
            <a:ext cx="2309666" cy="833049"/>
            <a:chOff x="489410" y="5139909"/>
            <a:chExt cx="2692816" cy="9712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C8F09C-6D51-8FE8-4ABA-F87A3E2C8374}"/>
                </a:ext>
              </a:extLst>
            </p:cNvPr>
            <p:cNvSpPr/>
            <p:nvPr/>
          </p:nvSpPr>
          <p:spPr>
            <a:xfrm>
              <a:off x="1532624" y="5370545"/>
              <a:ext cx="1649602" cy="538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Good </a:t>
              </a:r>
              <a:b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</a:br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Parenting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F0B2FDC-4F81-A778-68D8-0A626F13244B}"/>
                </a:ext>
              </a:extLst>
            </p:cNvPr>
            <p:cNvGrpSpPr/>
            <p:nvPr/>
          </p:nvGrpSpPr>
          <p:grpSpPr>
            <a:xfrm>
              <a:off x="489410" y="5139909"/>
              <a:ext cx="971242" cy="971243"/>
              <a:chOff x="489411" y="3109870"/>
              <a:chExt cx="833544" cy="83354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F0CC8E1-90A5-BE05-B361-D2734A075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38414" y="3223020"/>
                <a:ext cx="522019" cy="644049"/>
              </a:xfrm>
              <a:custGeom>
                <a:avLst/>
                <a:gdLst>
                  <a:gd name="connsiteX0" fmla="*/ 345782 w 591671"/>
                  <a:gd name="connsiteY0" fmla="*/ 0 h 729983"/>
                  <a:gd name="connsiteX1" fmla="*/ 545567 w 591671"/>
                  <a:gd name="connsiteY1" fmla="*/ 7684 h 729983"/>
                  <a:gd name="connsiteX2" fmla="*/ 591671 w 591671"/>
                  <a:gd name="connsiteY2" fmla="*/ 307361 h 729983"/>
                  <a:gd name="connsiteX3" fmla="*/ 569324 w 591671"/>
                  <a:gd name="connsiteY3" fmla="*/ 620217 h 729983"/>
                  <a:gd name="connsiteX4" fmla="*/ 545567 w 591671"/>
                  <a:gd name="connsiteY4" fmla="*/ 645459 h 729983"/>
                  <a:gd name="connsiteX5" fmla="*/ 486309 w 591671"/>
                  <a:gd name="connsiteY5" fmla="*/ 687786 h 729983"/>
                  <a:gd name="connsiteX6" fmla="*/ 261257 w 591671"/>
                  <a:gd name="connsiteY6" fmla="*/ 729983 h 729983"/>
                  <a:gd name="connsiteX7" fmla="*/ 23052 w 591671"/>
                  <a:gd name="connsiteY7" fmla="*/ 630091 h 729983"/>
                  <a:gd name="connsiteX8" fmla="*/ 15368 w 591671"/>
                  <a:gd name="connsiteY8" fmla="*/ 445674 h 729983"/>
                  <a:gd name="connsiteX9" fmla="*/ 0 w 591671"/>
                  <a:gd name="connsiteY9" fmla="*/ 284309 h 729983"/>
                  <a:gd name="connsiteX10" fmla="*/ 17149 w 591671"/>
                  <a:gd name="connsiteY10" fmla="*/ 172842 h 729983"/>
                  <a:gd name="connsiteX11" fmla="*/ 69156 w 591671"/>
                  <a:gd name="connsiteY11" fmla="*/ 153681 h 729983"/>
                  <a:gd name="connsiteX12" fmla="*/ 93416 w 591671"/>
                  <a:gd name="connsiteY12" fmla="*/ 64731 h 729983"/>
                  <a:gd name="connsiteX13" fmla="*/ 176733 w 591671"/>
                  <a:gd name="connsiteY13" fmla="*/ 38420 h 729983"/>
                  <a:gd name="connsiteX14" fmla="*/ 238205 w 591671"/>
                  <a:gd name="connsiteY14" fmla="*/ 53788 h 72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1671" h="729983">
                    <a:moveTo>
                      <a:pt x="345782" y="0"/>
                    </a:moveTo>
                    <a:lnTo>
                      <a:pt x="545567" y="7684"/>
                    </a:lnTo>
                    <a:lnTo>
                      <a:pt x="591671" y="307361"/>
                    </a:lnTo>
                    <a:lnTo>
                      <a:pt x="569324" y="620217"/>
                    </a:lnTo>
                    <a:lnTo>
                      <a:pt x="545567" y="645459"/>
                    </a:lnTo>
                    <a:lnTo>
                      <a:pt x="486309" y="687786"/>
                    </a:lnTo>
                    <a:lnTo>
                      <a:pt x="261257" y="729983"/>
                    </a:lnTo>
                    <a:lnTo>
                      <a:pt x="23052" y="630091"/>
                    </a:lnTo>
                    <a:lnTo>
                      <a:pt x="15368" y="445674"/>
                    </a:lnTo>
                    <a:lnTo>
                      <a:pt x="0" y="284309"/>
                    </a:lnTo>
                    <a:lnTo>
                      <a:pt x="17149" y="172842"/>
                    </a:lnTo>
                    <a:lnTo>
                      <a:pt x="69156" y="153681"/>
                    </a:lnTo>
                    <a:lnTo>
                      <a:pt x="93416" y="64731"/>
                    </a:lnTo>
                    <a:lnTo>
                      <a:pt x="176733" y="38420"/>
                    </a:lnTo>
                    <a:lnTo>
                      <a:pt x="238205" y="53788"/>
                    </a:lnTo>
                    <a:close/>
                  </a:path>
                </a:pathLst>
              </a:custGeom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9C82DAA-003B-E258-CD34-9907EF4076AC}"/>
                  </a:ext>
                </a:extLst>
              </p:cNvPr>
              <p:cNvSpPr/>
              <p:nvPr/>
            </p:nvSpPr>
            <p:spPr>
              <a:xfrm>
                <a:off x="489411" y="3109870"/>
                <a:ext cx="833544" cy="833545"/>
              </a:xfrm>
              <a:prstGeom prst="ellipse">
                <a:avLst/>
              </a:prstGeom>
              <a:noFill/>
              <a:ln w="50800">
                <a:solidFill>
                  <a:srgbClr val="002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" pitchFamily="2" charset="77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8E2A24-A1BD-8997-C24E-55740A33A160}"/>
              </a:ext>
            </a:extLst>
          </p:cNvPr>
          <p:cNvGrpSpPr/>
          <p:nvPr/>
        </p:nvGrpSpPr>
        <p:grpSpPr>
          <a:xfrm>
            <a:off x="489410" y="4233084"/>
            <a:ext cx="2416295" cy="833049"/>
            <a:chOff x="489410" y="4081082"/>
            <a:chExt cx="2817135" cy="97124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C83DFFB-B939-4BB1-CAED-59E4748E1621}"/>
                </a:ext>
              </a:extLst>
            </p:cNvPr>
            <p:cNvSpPr/>
            <p:nvPr/>
          </p:nvSpPr>
          <p:spPr>
            <a:xfrm>
              <a:off x="1532624" y="4431868"/>
              <a:ext cx="1773921" cy="5382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Positive </a:t>
              </a:r>
              <a:b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</a:br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gender norms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D51C4AC-08AC-9DAE-6F7F-ABB8AB43199E}"/>
                </a:ext>
              </a:extLst>
            </p:cNvPr>
            <p:cNvGrpSpPr/>
            <p:nvPr/>
          </p:nvGrpSpPr>
          <p:grpSpPr>
            <a:xfrm>
              <a:off x="489410" y="4081082"/>
              <a:ext cx="971242" cy="971243"/>
              <a:chOff x="489411" y="5269083"/>
              <a:chExt cx="833544" cy="833545"/>
            </a:xfrm>
          </p:grpSpPr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B967D5D4-2F27-B59D-3DA0-E53AD2347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89313" y="5449802"/>
                <a:ext cx="461003" cy="515239"/>
              </a:xfrm>
              <a:custGeom>
                <a:avLst/>
                <a:gdLst>
                  <a:gd name="connsiteX0" fmla="*/ 353465 w 522514"/>
                  <a:gd name="connsiteY0" fmla="*/ 0 h 583987"/>
                  <a:gd name="connsiteX1" fmla="*/ 522514 w 522514"/>
                  <a:gd name="connsiteY1" fmla="*/ 0 h 583987"/>
                  <a:gd name="connsiteX2" fmla="*/ 522514 w 522514"/>
                  <a:gd name="connsiteY2" fmla="*/ 138313 h 583987"/>
                  <a:gd name="connsiteX3" fmla="*/ 495674 w 522514"/>
                  <a:gd name="connsiteY3" fmla="*/ 205413 h 583987"/>
                  <a:gd name="connsiteX4" fmla="*/ 453358 w 522514"/>
                  <a:gd name="connsiteY4" fmla="*/ 222837 h 583987"/>
                  <a:gd name="connsiteX5" fmla="*/ 434301 w 522514"/>
                  <a:gd name="connsiteY5" fmla="*/ 337176 h 583987"/>
                  <a:gd name="connsiteX6" fmla="*/ 387495 w 522514"/>
                  <a:gd name="connsiteY6" fmla="*/ 398610 h 583987"/>
                  <a:gd name="connsiteX7" fmla="*/ 368833 w 522514"/>
                  <a:gd name="connsiteY7" fmla="*/ 414938 h 583987"/>
                  <a:gd name="connsiteX8" fmla="*/ 372834 w 522514"/>
                  <a:gd name="connsiteY8" fmla="*/ 417852 h 583987"/>
                  <a:gd name="connsiteX9" fmla="*/ 345781 w 522514"/>
                  <a:gd name="connsiteY9" fmla="*/ 453358 h 583987"/>
                  <a:gd name="connsiteX10" fmla="*/ 299677 w 522514"/>
                  <a:gd name="connsiteY10" fmla="*/ 530199 h 583987"/>
                  <a:gd name="connsiteX11" fmla="*/ 199784 w 522514"/>
                  <a:gd name="connsiteY11" fmla="*/ 583987 h 583987"/>
                  <a:gd name="connsiteX12" fmla="*/ 107576 w 522514"/>
                  <a:gd name="connsiteY12" fmla="*/ 553251 h 583987"/>
                  <a:gd name="connsiteX13" fmla="*/ 38420 w 522514"/>
                  <a:gd name="connsiteY13" fmla="*/ 514830 h 583987"/>
                  <a:gd name="connsiteX14" fmla="*/ 38420 w 522514"/>
                  <a:gd name="connsiteY14" fmla="*/ 391886 h 583987"/>
                  <a:gd name="connsiteX15" fmla="*/ 0 w 522514"/>
                  <a:gd name="connsiteY15" fmla="*/ 215153 h 583987"/>
                  <a:gd name="connsiteX16" fmla="*/ 38420 w 522514"/>
                  <a:gd name="connsiteY16" fmla="*/ 92209 h 583987"/>
                  <a:gd name="connsiteX17" fmla="*/ 222836 w 522514"/>
                  <a:gd name="connsiteY17" fmla="*/ 69156 h 583987"/>
                  <a:gd name="connsiteX18" fmla="*/ 330413 w 522514"/>
                  <a:gd name="connsiteY18" fmla="*/ 84525 h 58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2514" h="583987">
                    <a:moveTo>
                      <a:pt x="353465" y="0"/>
                    </a:moveTo>
                    <a:lnTo>
                      <a:pt x="522514" y="0"/>
                    </a:lnTo>
                    <a:lnTo>
                      <a:pt x="522514" y="138313"/>
                    </a:lnTo>
                    <a:lnTo>
                      <a:pt x="495674" y="205413"/>
                    </a:lnTo>
                    <a:lnTo>
                      <a:pt x="453358" y="222837"/>
                    </a:lnTo>
                    <a:lnTo>
                      <a:pt x="434301" y="337176"/>
                    </a:lnTo>
                    <a:lnTo>
                      <a:pt x="387495" y="398610"/>
                    </a:lnTo>
                    <a:lnTo>
                      <a:pt x="368833" y="414938"/>
                    </a:lnTo>
                    <a:lnTo>
                      <a:pt x="372834" y="417852"/>
                    </a:lnTo>
                    <a:lnTo>
                      <a:pt x="345781" y="453358"/>
                    </a:lnTo>
                    <a:lnTo>
                      <a:pt x="299677" y="530199"/>
                    </a:lnTo>
                    <a:lnTo>
                      <a:pt x="199784" y="583987"/>
                    </a:lnTo>
                    <a:lnTo>
                      <a:pt x="107576" y="553251"/>
                    </a:lnTo>
                    <a:lnTo>
                      <a:pt x="38420" y="514830"/>
                    </a:lnTo>
                    <a:lnTo>
                      <a:pt x="38420" y="391886"/>
                    </a:lnTo>
                    <a:lnTo>
                      <a:pt x="0" y="215153"/>
                    </a:lnTo>
                    <a:lnTo>
                      <a:pt x="38420" y="92209"/>
                    </a:lnTo>
                    <a:lnTo>
                      <a:pt x="222836" y="69156"/>
                    </a:lnTo>
                    <a:lnTo>
                      <a:pt x="330413" y="84525"/>
                    </a:lnTo>
                    <a:close/>
                  </a:path>
                </a:pathLst>
              </a:custGeom>
            </p:spPr>
          </p:pic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72911F4-C34D-D908-775D-6E755284F5DF}"/>
                  </a:ext>
                </a:extLst>
              </p:cNvPr>
              <p:cNvSpPr/>
              <p:nvPr/>
            </p:nvSpPr>
            <p:spPr>
              <a:xfrm>
                <a:off x="489411" y="5269083"/>
                <a:ext cx="833544" cy="833545"/>
              </a:xfrm>
              <a:prstGeom prst="ellipse">
                <a:avLst/>
              </a:prstGeom>
              <a:noFill/>
              <a:ln w="50800">
                <a:solidFill>
                  <a:srgbClr val="4B99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" pitchFamily="2" charset="77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B60C744-FB2B-9318-6860-FF6E30FD9E50}"/>
              </a:ext>
            </a:extLst>
          </p:cNvPr>
          <p:cNvGrpSpPr/>
          <p:nvPr/>
        </p:nvGrpSpPr>
        <p:grpSpPr>
          <a:xfrm>
            <a:off x="500797" y="3322404"/>
            <a:ext cx="1727827" cy="833049"/>
            <a:chOff x="3796028" y="4081082"/>
            <a:chExt cx="2014456" cy="97124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9C8ACFC-EB08-77D7-DC4D-BE7EFEEB8E18}"/>
                </a:ext>
              </a:extLst>
            </p:cNvPr>
            <p:cNvSpPr/>
            <p:nvPr/>
          </p:nvSpPr>
          <p:spPr>
            <a:xfrm>
              <a:off x="4839242" y="4328365"/>
              <a:ext cx="971242" cy="5382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Food security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82A786-FCE1-433B-773F-653E6F5DC731}"/>
                </a:ext>
              </a:extLst>
            </p:cNvPr>
            <p:cNvGrpSpPr/>
            <p:nvPr/>
          </p:nvGrpSpPr>
          <p:grpSpPr>
            <a:xfrm>
              <a:off x="3796028" y="4081082"/>
              <a:ext cx="971242" cy="971243"/>
              <a:chOff x="3796028" y="4081082"/>
              <a:chExt cx="971242" cy="971243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4A4381D-6123-7115-A6B2-CBF6F8C197DC}"/>
                  </a:ext>
                </a:extLst>
              </p:cNvPr>
              <p:cNvSpPr/>
              <p:nvPr/>
            </p:nvSpPr>
            <p:spPr>
              <a:xfrm>
                <a:off x="3796028" y="4081082"/>
                <a:ext cx="971242" cy="971243"/>
              </a:xfrm>
              <a:prstGeom prst="ellipse">
                <a:avLst/>
              </a:prstGeom>
              <a:noFill/>
              <a:ln w="508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" pitchFamily="2" charset="77"/>
                </a:endParaRP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9CFE1B1-156A-88AF-D905-C0F459CE8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061073" y="4201040"/>
                <a:ext cx="440550" cy="672269"/>
              </a:xfrm>
              <a:custGeom>
                <a:avLst/>
                <a:gdLst>
                  <a:gd name="connsiteX0" fmla="*/ 374650 w 488950"/>
                  <a:gd name="connsiteY0" fmla="*/ 0 h 746125"/>
                  <a:gd name="connsiteX1" fmla="*/ 428625 w 488950"/>
                  <a:gd name="connsiteY1" fmla="*/ 41275 h 746125"/>
                  <a:gd name="connsiteX2" fmla="*/ 425450 w 488950"/>
                  <a:gd name="connsiteY2" fmla="*/ 190500 h 746125"/>
                  <a:gd name="connsiteX3" fmla="*/ 428625 w 488950"/>
                  <a:gd name="connsiteY3" fmla="*/ 273050 h 746125"/>
                  <a:gd name="connsiteX4" fmla="*/ 486380 w 488950"/>
                  <a:gd name="connsiteY4" fmla="*/ 288983 h 746125"/>
                  <a:gd name="connsiteX5" fmla="*/ 488950 w 488950"/>
                  <a:gd name="connsiteY5" fmla="*/ 320675 h 746125"/>
                  <a:gd name="connsiteX6" fmla="*/ 469900 w 488950"/>
                  <a:gd name="connsiteY6" fmla="*/ 390525 h 746125"/>
                  <a:gd name="connsiteX7" fmla="*/ 403225 w 488950"/>
                  <a:gd name="connsiteY7" fmla="*/ 552450 h 746125"/>
                  <a:gd name="connsiteX8" fmla="*/ 432067 w 488950"/>
                  <a:gd name="connsiteY8" fmla="*/ 562275 h 746125"/>
                  <a:gd name="connsiteX9" fmla="*/ 438150 w 488950"/>
                  <a:gd name="connsiteY9" fmla="*/ 641350 h 746125"/>
                  <a:gd name="connsiteX10" fmla="*/ 336550 w 488950"/>
                  <a:gd name="connsiteY10" fmla="*/ 673100 h 746125"/>
                  <a:gd name="connsiteX11" fmla="*/ 273050 w 488950"/>
                  <a:gd name="connsiteY11" fmla="*/ 711200 h 746125"/>
                  <a:gd name="connsiteX12" fmla="*/ 193675 w 488950"/>
                  <a:gd name="connsiteY12" fmla="*/ 746125 h 746125"/>
                  <a:gd name="connsiteX13" fmla="*/ 66675 w 488950"/>
                  <a:gd name="connsiteY13" fmla="*/ 720725 h 746125"/>
                  <a:gd name="connsiteX14" fmla="*/ 25400 w 488950"/>
                  <a:gd name="connsiteY14" fmla="*/ 669925 h 746125"/>
                  <a:gd name="connsiteX15" fmla="*/ 6350 w 488950"/>
                  <a:gd name="connsiteY15" fmla="*/ 606425 h 746125"/>
                  <a:gd name="connsiteX16" fmla="*/ 0 w 488950"/>
                  <a:gd name="connsiteY16" fmla="*/ 422275 h 746125"/>
                  <a:gd name="connsiteX17" fmla="*/ 85725 w 488950"/>
                  <a:gd name="connsiteY17" fmla="*/ 200025 h 746125"/>
                  <a:gd name="connsiteX18" fmla="*/ 139700 w 488950"/>
                  <a:gd name="connsiteY18" fmla="*/ 206375 h 746125"/>
                  <a:gd name="connsiteX19" fmla="*/ 279400 w 488950"/>
                  <a:gd name="connsiteY19" fmla="*/ 22225 h 74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88950" h="746125">
                    <a:moveTo>
                      <a:pt x="374650" y="0"/>
                    </a:moveTo>
                    <a:lnTo>
                      <a:pt x="428625" y="41275"/>
                    </a:lnTo>
                    <a:cubicBezTo>
                      <a:pt x="427567" y="91017"/>
                      <a:pt x="426508" y="140758"/>
                      <a:pt x="425450" y="190500"/>
                    </a:cubicBezTo>
                    <a:lnTo>
                      <a:pt x="428625" y="273050"/>
                    </a:lnTo>
                    <a:lnTo>
                      <a:pt x="486380" y="288983"/>
                    </a:lnTo>
                    <a:lnTo>
                      <a:pt x="488950" y="320675"/>
                    </a:lnTo>
                    <a:lnTo>
                      <a:pt x="469900" y="390525"/>
                    </a:lnTo>
                    <a:lnTo>
                      <a:pt x="403225" y="552450"/>
                    </a:lnTo>
                    <a:lnTo>
                      <a:pt x="432067" y="562275"/>
                    </a:lnTo>
                    <a:lnTo>
                      <a:pt x="438150" y="641350"/>
                    </a:lnTo>
                    <a:lnTo>
                      <a:pt x="336550" y="673100"/>
                    </a:lnTo>
                    <a:lnTo>
                      <a:pt x="273050" y="711200"/>
                    </a:lnTo>
                    <a:lnTo>
                      <a:pt x="193675" y="746125"/>
                    </a:lnTo>
                    <a:lnTo>
                      <a:pt x="66675" y="720725"/>
                    </a:lnTo>
                    <a:lnTo>
                      <a:pt x="25400" y="669925"/>
                    </a:lnTo>
                    <a:lnTo>
                      <a:pt x="6350" y="606425"/>
                    </a:lnTo>
                    <a:lnTo>
                      <a:pt x="0" y="422275"/>
                    </a:lnTo>
                    <a:lnTo>
                      <a:pt x="85725" y="200025"/>
                    </a:lnTo>
                    <a:lnTo>
                      <a:pt x="139700" y="206375"/>
                    </a:lnTo>
                    <a:lnTo>
                      <a:pt x="279400" y="22225"/>
                    </a:lnTo>
                    <a:close/>
                  </a:path>
                </a:pathLst>
              </a:custGeom>
            </p:spPr>
          </p:pic>
        </p:grp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8BA7FDF-D5C8-1F2A-F5A0-487BA313E6F1}"/>
              </a:ext>
            </a:extLst>
          </p:cNvPr>
          <p:cNvCxnSpPr>
            <a:cxnSpLocks/>
          </p:cNvCxnSpPr>
          <p:nvPr/>
        </p:nvCxnSpPr>
        <p:spPr>
          <a:xfrm flipH="1">
            <a:off x="8632182" y="4147406"/>
            <a:ext cx="2106000" cy="0"/>
          </a:xfrm>
          <a:prstGeom prst="line">
            <a:avLst/>
          </a:prstGeom>
          <a:ln w="1143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8364A0-821D-DB8A-1FFD-FB8ADAAEB925}"/>
              </a:ext>
            </a:extLst>
          </p:cNvPr>
          <p:cNvCxnSpPr>
            <a:cxnSpLocks/>
          </p:cNvCxnSpPr>
          <p:nvPr/>
        </p:nvCxnSpPr>
        <p:spPr>
          <a:xfrm flipH="1">
            <a:off x="8424389" y="4872260"/>
            <a:ext cx="2304000" cy="0"/>
          </a:xfrm>
          <a:prstGeom prst="line">
            <a:avLst/>
          </a:prstGeom>
          <a:ln w="1143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3740F2D-4DC9-1F2F-6EAC-1AAB299750A7}"/>
              </a:ext>
            </a:extLst>
          </p:cNvPr>
          <p:cNvSpPr txBox="1"/>
          <p:nvPr/>
        </p:nvSpPr>
        <p:spPr>
          <a:xfrm flipH="1">
            <a:off x="7864007" y="4724784"/>
            <a:ext cx="580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72</a:t>
            </a:r>
            <a:r>
              <a:rPr lang="en-GB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%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7B0CB7-F39C-8F48-1229-7D3794E67FE6}"/>
              </a:ext>
            </a:extLst>
          </p:cNvPr>
          <p:cNvSpPr txBox="1"/>
          <p:nvPr/>
        </p:nvSpPr>
        <p:spPr>
          <a:xfrm flipH="1">
            <a:off x="8701848" y="3270962"/>
            <a:ext cx="580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47</a:t>
            </a:r>
            <a:r>
              <a:rPr lang="en-GB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%</a:t>
            </a:r>
            <a:endParaRPr lang="en-US" sz="1400" dirty="0">
              <a:latin typeface="Montserrat" pitchFamily="2" charset="77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BCBEF98-2FF1-06A4-9AE6-2B10701B1ABB}"/>
              </a:ext>
            </a:extLst>
          </p:cNvPr>
          <p:cNvGraphicFramePr>
            <a:graphicFrameLocks noGrp="1"/>
          </p:cNvGraphicFramePr>
          <p:nvPr/>
        </p:nvGraphicFramePr>
        <p:xfrm>
          <a:off x="3485627" y="2041022"/>
          <a:ext cx="3800954" cy="39882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0954">
                  <a:extLst>
                    <a:ext uri="{9D8B030D-6E8A-4147-A177-3AD203B41FA5}">
                      <a16:colId xmlns:a16="http://schemas.microsoft.com/office/drawing/2014/main" val="144627056"/>
                    </a:ext>
                  </a:extLst>
                </a:gridCol>
              </a:tblGrid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Inconsistent condom use or don’t know HIV status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498122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Child marriage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876825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Age-disparate or transactional sex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195617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Early sex (&lt;16) or early pregnancy (&lt;20)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10611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Multiple sexual partners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210910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Sexual violence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6348078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IPV (physical or emotional)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0255539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Peer violence (physical or emotional)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0127945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Child abuse (physical or emotional)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732114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Mental distress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408206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+mn-ea"/>
                          <a:cs typeface="Arial Narrow" panose="020B0604020202020204" pitchFamily="34" charset="0"/>
                        </a:rPr>
                        <a:t>Not in school or paid work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3886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8AE23D8-B7FA-C8BE-3F05-0F389B1516A4}"/>
              </a:ext>
            </a:extLst>
          </p:cNvPr>
          <p:cNvSpPr txBox="1"/>
          <p:nvPr/>
        </p:nvSpPr>
        <p:spPr>
          <a:xfrm>
            <a:off x="3998429" y="446829"/>
            <a:ext cx="81724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VACS 2018, n=6850 girls</a:t>
            </a:r>
            <a:b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</a:b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nationally representative  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91BBF782-2417-8434-6103-9DD102EA3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8A72C8-A9BE-3D03-1C91-E400B6B7466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6316" y="110906"/>
            <a:ext cx="956908" cy="956908"/>
          </a:xfrm>
          <a:prstGeom prst="ellipse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5AE543-4950-9140-39F8-3C068C9F191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064" y="76662"/>
            <a:ext cx="999266" cy="9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24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578C903-7719-8D57-56CD-05201E8D9DC6}"/>
              </a:ext>
            </a:extLst>
          </p:cNvPr>
          <p:cNvGrpSpPr/>
          <p:nvPr/>
        </p:nvGrpSpPr>
        <p:grpSpPr>
          <a:xfrm>
            <a:off x="4615849" y="4347143"/>
            <a:ext cx="7241826" cy="1452032"/>
            <a:chOff x="3691551" y="993755"/>
            <a:chExt cx="8360733" cy="135187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4C88B2-E785-2904-D1FF-543B94A4F579}"/>
                </a:ext>
              </a:extLst>
            </p:cNvPr>
            <p:cNvSpPr/>
            <p:nvPr/>
          </p:nvSpPr>
          <p:spPr>
            <a:xfrm>
              <a:off x="3691551" y="993755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EFE1EB2-0D10-C117-BBE9-478B9EFBF907}"/>
                </a:ext>
              </a:extLst>
            </p:cNvPr>
            <p:cNvSpPr/>
            <p:nvPr/>
          </p:nvSpPr>
          <p:spPr>
            <a:xfrm>
              <a:off x="3691551" y="1327710"/>
              <a:ext cx="8360733" cy="34206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27750DC-C98A-2057-B57D-065036478B74}"/>
                </a:ext>
              </a:extLst>
            </p:cNvPr>
            <p:cNvSpPr/>
            <p:nvPr/>
          </p:nvSpPr>
          <p:spPr>
            <a:xfrm>
              <a:off x="3691551" y="1669615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24FC8C-3FC5-5B31-BA04-9CA3B5DFD545}"/>
                </a:ext>
              </a:extLst>
            </p:cNvPr>
            <p:cNvSpPr/>
            <p:nvPr/>
          </p:nvSpPr>
          <p:spPr>
            <a:xfrm>
              <a:off x="3691551" y="2003570"/>
              <a:ext cx="8360733" cy="34206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87B6E9C-43D0-0219-4ADF-639F760FBFA1}"/>
              </a:ext>
            </a:extLst>
          </p:cNvPr>
          <p:cNvGrpSpPr/>
          <p:nvPr/>
        </p:nvGrpSpPr>
        <p:grpSpPr>
          <a:xfrm>
            <a:off x="7500831" y="4346257"/>
            <a:ext cx="3159123" cy="1427148"/>
            <a:chOff x="7572223" y="612709"/>
            <a:chExt cx="3159123" cy="583081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D954B65-A5D7-5258-57C7-ED5BC6AD26FE}"/>
                </a:ext>
              </a:extLst>
            </p:cNvPr>
            <p:cNvGrpSpPr/>
            <p:nvPr/>
          </p:nvGrpSpPr>
          <p:grpSpPr>
            <a:xfrm flipH="1">
              <a:off x="7883377" y="612709"/>
              <a:ext cx="2527298" cy="5830816"/>
              <a:chOff x="5560036" y="1073187"/>
              <a:chExt cx="969904" cy="4979402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07E915E-BB68-882C-0852-502803E5BC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29940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B5D81F8-9307-8B0D-42DE-66A239AE3B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87464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33569CB-2DE6-6DB7-6C3E-474A112B3E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44988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31C8F6D-6B7A-A09F-923F-A16CF6EB94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02512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1BB0081-4357-C597-2705-2E9FB36843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60036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5B6EAA7-3A1F-64CE-A16E-B2137D9D6B11}"/>
                </a:ext>
              </a:extLst>
            </p:cNvPr>
            <p:cNvGrpSpPr/>
            <p:nvPr/>
          </p:nvGrpSpPr>
          <p:grpSpPr>
            <a:xfrm flipH="1">
              <a:off x="7572223" y="612710"/>
              <a:ext cx="3159123" cy="5830816"/>
              <a:chOff x="5317560" y="1073187"/>
              <a:chExt cx="1212380" cy="4979402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FDFE08B-819F-0A02-CBAE-2AA6FD6B43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17560" y="1073187"/>
                <a:ext cx="0" cy="4979402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7F5D1B9-8BF5-EC23-82E9-BA1954C68C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29940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2BDC1B4-6032-8A07-F47B-1CAC1B1422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87464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ACE7222-7149-DBB2-D437-EDFAF1CBDA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44988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72D3A60-7EC2-B61C-0811-0A7E7CC05F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02512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7B765B4-7467-CBF0-68A0-38BFD54207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60036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3FA3F3F-15AC-8349-DD66-72B88DE0BA21}"/>
              </a:ext>
            </a:extLst>
          </p:cNvPr>
          <p:cNvSpPr txBox="1"/>
          <p:nvPr/>
        </p:nvSpPr>
        <p:spPr>
          <a:xfrm>
            <a:off x="4975966" y="6488324"/>
            <a:ext cx="61012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Modelled marginal effects accounting for covariates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cs typeface="Arial Narrow" panose="020B0604020202020204" pitchFamily="34" charset="0"/>
            </a:endParaRPr>
          </a:p>
        </p:txBody>
      </p:sp>
      <p:sp>
        <p:nvSpPr>
          <p:cNvPr id="74" name="Title 56">
            <a:extLst>
              <a:ext uri="{FF2B5EF4-FFF2-40B4-BE49-F238E27FC236}">
                <a16:creationId xmlns:a16="http://schemas.microsoft.com/office/drawing/2014/main" id="{22FD2A85-5D77-3A5D-EC5D-0383434B9491}"/>
              </a:ext>
            </a:extLst>
          </p:cNvPr>
          <p:cNvSpPr txBox="1">
            <a:spLocks/>
          </p:cNvSpPr>
          <p:nvPr/>
        </p:nvSpPr>
        <p:spPr>
          <a:xfrm>
            <a:off x="449110" y="463228"/>
            <a:ext cx="3790077" cy="106182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8AD01"/>
                </a:solidFill>
                <a:latin typeface="Univers Condensed" panose="020B0506020202050204" pitchFamily="34" charset="0"/>
                <a:ea typeface="Roboto Cn" pitchFamily="2" charset="0"/>
                <a:cs typeface="Roboto" panose="02000000000000000000" pitchFamily="2" charset="0"/>
              </a:rPr>
              <a:t>         </a:t>
            </a:r>
            <a: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KENYA </a:t>
            </a:r>
            <a:b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</a:br>
            <a:endParaRPr lang="en-GB" sz="3000" b="1" spc="300" dirty="0">
              <a:solidFill>
                <a:srgbClr val="009AD9"/>
              </a:solidFill>
              <a:latin typeface="Montserrat Medium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A9B5D7-F887-F987-C3D9-7A6738F261EC}"/>
              </a:ext>
            </a:extLst>
          </p:cNvPr>
          <p:cNvSpPr/>
          <p:nvPr/>
        </p:nvSpPr>
        <p:spPr>
          <a:xfrm>
            <a:off x="6149496" y="6478578"/>
            <a:ext cx="296753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Banougnin et al.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DE958A4-91C9-3199-556A-1DE09B3E6331}"/>
              </a:ext>
            </a:extLst>
          </p:cNvPr>
          <p:cNvGrpSpPr/>
          <p:nvPr/>
        </p:nvGrpSpPr>
        <p:grpSpPr>
          <a:xfrm>
            <a:off x="7303066" y="4041648"/>
            <a:ext cx="3457878" cy="237182"/>
            <a:chOff x="1959070" y="797689"/>
            <a:chExt cx="3457878" cy="23718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10FC0CA-72AF-9F87-C0C9-96E8BB6DE0AE}"/>
                </a:ext>
              </a:extLst>
            </p:cNvPr>
            <p:cNvSpPr/>
            <p:nvPr/>
          </p:nvSpPr>
          <p:spPr>
            <a:xfrm>
              <a:off x="5212891" y="804039"/>
              <a:ext cx="20405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782981E-E448-B0FE-D107-7FFA6F747554}"/>
                </a:ext>
              </a:extLst>
            </p:cNvPr>
            <p:cNvSpPr/>
            <p:nvPr/>
          </p:nvSpPr>
          <p:spPr>
            <a:xfrm>
              <a:off x="4494030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20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09A3C0D-0610-26E3-4D28-153949292264}"/>
                </a:ext>
              </a:extLst>
            </p:cNvPr>
            <p:cNvSpPr/>
            <p:nvPr/>
          </p:nvSpPr>
          <p:spPr>
            <a:xfrm>
              <a:off x="3866473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40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D759F1A-5137-A925-9551-24DEDB7DBEE6}"/>
                </a:ext>
              </a:extLst>
            </p:cNvPr>
            <p:cNvSpPr/>
            <p:nvPr/>
          </p:nvSpPr>
          <p:spPr>
            <a:xfrm>
              <a:off x="3238566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60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F9B4C29-F87A-57A8-258C-9DAB5F2CEF2F}"/>
                </a:ext>
              </a:extLst>
            </p:cNvPr>
            <p:cNvSpPr/>
            <p:nvPr/>
          </p:nvSpPr>
          <p:spPr>
            <a:xfrm>
              <a:off x="2609945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80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FAE3AC6-EF3C-B970-0CAE-7C387314BBF9}"/>
                </a:ext>
              </a:extLst>
            </p:cNvPr>
            <p:cNvSpPr/>
            <p:nvPr/>
          </p:nvSpPr>
          <p:spPr>
            <a:xfrm>
              <a:off x="1959070" y="79768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100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C581F35A-95F0-D104-F419-9E753EA4807A}"/>
              </a:ext>
            </a:extLst>
          </p:cNvPr>
          <p:cNvSpPr/>
          <p:nvPr/>
        </p:nvSpPr>
        <p:spPr>
          <a:xfrm>
            <a:off x="10470654" y="3729829"/>
            <a:ext cx="1588110" cy="293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740"/>
              </a:spcAft>
              <a:tabLst>
                <a:tab pos="2084388" algn="l"/>
              </a:tabLst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Absolute change</a:t>
            </a:r>
            <a:endParaRPr lang="en-GB" sz="1000">
              <a:solidFill>
                <a:schemeClr val="tx1">
                  <a:lumMod val="75000"/>
                  <a:lumOff val="25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821A1E8-5632-FD6B-ABF3-FBF0AAA79401}"/>
              </a:ext>
            </a:extLst>
          </p:cNvPr>
          <p:cNvSpPr/>
          <p:nvPr/>
        </p:nvSpPr>
        <p:spPr>
          <a:xfrm>
            <a:off x="7476113" y="3721038"/>
            <a:ext cx="3183842" cy="293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740"/>
              </a:spcAft>
              <a:tabLst>
                <a:tab pos="2084388" algn="l"/>
              </a:tabLst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Relative percentage change</a:t>
            </a:r>
            <a:endParaRPr lang="en-GB" sz="1000">
              <a:solidFill>
                <a:schemeClr val="tx1">
                  <a:lumMod val="75000"/>
                  <a:lumOff val="25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649C40C-C704-B5C7-2DB2-ACFAD466B7DB}"/>
              </a:ext>
            </a:extLst>
          </p:cNvPr>
          <p:cNvGrpSpPr/>
          <p:nvPr/>
        </p:nvGrpSpPr>
        <p:grpSpPr>
          <a:xfrm>
            <a:off x="7633266" y="4047998"/>
            <a:ext cx="2889244" cy="230832"/>
            <a:chOff x="1978120" y="804039"/>
            <a:chExt cx="2889244" cy="230832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0800FA8-D673-BFD2-25FA-2DA05B68F0FB}"/>
                </a:ext>
              </a:extLst>
            </p:cNvPr>
            <p:cNvSpPr/>
            <p:nvPr/>
          </p:nvSpPr>
          <p:spPr>
            <a:xfrm>
              <a:off x="4494030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10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29EEBAB-E012-E43C-7B3B-E66B7385143D}"/>
                </a:ext>
              </a:extLst>
            </p:cNvPr>
            <p:cNvSpPr/>
            <p:nvPr/>
          </p:nvSpPr>
          <p:spPr>
            <a:xfrm>
              <a:off x="3866473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30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ACF5C8D-393D-F328-EAB8-4C0CBDF54C0F}"/>
                </a:ext>
              </a:extLst>
            </p:cNvPr>
            <p:cNvSpPr/>
            <p:nvPr/>
          </p:nvSpPr>
          <p:spPr>
            <a:xfrm>
              <a:off x="3238566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50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5726B14-73A9-26A5-D809-89A6F8F45707}"/>
                </a:ext>
              </a:extLst>
            </p:cNvPr>
            <p:cNvSpPr/>
            <p:nvPr/>
          </p:nvSpPr>
          <p:spPr>
            <a:xfrm>
              <a:off x="2609945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70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33C609C-5D73-5C4F-91AF-06B99AA19982}"/>
                </a:ext>
              </a:extLst>
            </p:cNvPr>
            <p:cNvSpPr/>
            <p:nvPr/>
          </p:nvSpPr>
          <p:spPr>
            <a:xfrm>
              <a:off x="1978120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90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F1669E1-18C9-E77F-1E01-0BC5AF287DF4}"/>
              </a:ext>
            </a:extLst>
          </p:cNvPr>
          <p:cNvGrpSpPr/>
          <p:nvPr/>
        </p:nvGrpSpPr>
        <p:grpSpPr>
          <a:xfrm>
            <a:off x="7950600" y="4152633"/>
            <a:ext cx="2718627" cy="1107482"/>
            <a:chOff x="8007212" y="814430"/>
            <a:chExt cx="2718627" cy="1107482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E0541C9-FE16-9B14-4B08-BC3B58CB6C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9614" y="1921912"/>
              <a:ext cx="2592000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FF4001A-8F67-F366-69BF-C268C62660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07212" y="1551339"/>
              <a:ext cx="2718627" cy="11216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ADA949A-5F5F-2CCC-1F27-C2102DE50EAF}"/>
                </a:ext>
              </a:extLst>
            </p:cNvPr>
            <p:cNvCxnSpPr>
              <a:cxnSpLocks/>
              <a:endCxn id="93" idx="1"/>
            </p:cNvCxnSpPr>
            <p:nvPr/>
          </p:nvCxnSpPr>
          <p:spPr>
            <a:xfrm flipH="1">
              <a:off x="8587225" y="814430"/>
              <a:ext cx="2137657" cy="1976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6E9948A-3192-CF53-683A-60FD1E643931}"/>
              </a:ext>
            </a:extLst>
          </p:cNvPr>
          <p:cNvGrpSpPr/>
          <p:nvPr/>
        </p:nvGrpSpPr>
        <p:grpSpPr>
          <a:xfrm>
            <a:off x="7446580" y="4382869"/>
            <a:ext cx="1084033" cy="1030644"/>
            <a:chOff x="7517972" y="2814030"/>
            <a:chExt cx="1084033" cy="1030644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2FEFC3A-72A7-B9B4-4190-3A95053A6E99}"/>
                </a:ext>
              </a:extLst>
            </p:cNvPr>
            <p:cNvSpPr txBox="1"/>
            <p:nvPr/>
          </p:nvSpPr>
          <p:spPr>
            <a:xfrm flipH="1">
              <a:off x="8021992" y="2814030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67</a:t>
              </a:r>
              <a:r>
                <a:rPr lang="en-GB" sz="1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%</a:t>
              </a:r>
              <a:endParaRPr lang="en-US" sz="1400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4BE1305-4087-75B3-C9D6-C1D3161ADD17}"/>
                </a:ext>
              </a:extLst>
            </p:cNvPr>
            <p:cNvSpPr txBox="1"/>
            <p:nvPr/>
          </p:nvSpPr>
          <p:spPr>
            <a:xfrm flipH="1">
              <a:off x="7628225" y="3536897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82</a:t>
              </a:r>
              <a:r>
                <a:rPr lang="en-GB" sz="1400" b="1" baseline="30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%</a:t>
              </a:r>
              <a:endParaRPr lang="en-US" sz="140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34AA194-FE74-EB81-35EC-C2D5E7FB2C8F}"/>
                </a:ext>
              </a:extLst>
            </p:cNvPr>
            <p:cNvSpPr txBox="1"/>
            <p:nvPr/>
          </p:nvSpPr>
          <p:spPr>
            <a:xfrm flipH="1">
              <a:off x="7517972" y="3170687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86</a:t>
              </a:r>
              <a:r>
                <a:rPr lang="en-GB" sz="1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%</a:t>
              </a:r>
              <a:endParaRPr lang="en-US" sz="1400" dirty="0"/>
            </a:p>
          </p:txBody>
        </p:sp>
      </p:grpSp>
      <p:graphicFrame>
        <p:nvGraphicFramePr>
          <p:cNvPr id="127" name="Table 126">
            <a:extLst>
              <a:ext uri="{FF2B5EF4-FFF2-40B4-BE49-F238E27FC236}">
                <a16:creationId xmlns:a16="http://schemas.microsoft.com/office/drawing/2014/main" id="{4BC1566C-5785-B913-3A02-B15FCDA88D8A}"/>
              </a:ext>
            </a:extLst>
          </p:cNvPr>
          <p:cNvGraphicFramePr>
            <a:graphicFrameLocks noGrp="1"/>
          </p:cNvGraphicFramePr>
          <p:nvPr/>
        </p:nvGraphicFramePr>
        <p:xfrm>
          <a:off x="4551397" y="4236625"/>
          <a:ext cx="2878226" cy="14502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8226">
                  <a:extLst>
                    <a:ext uri="{9D8B030D-6E8A-4147-A177-3AD203B41FA5}">
                      <a16:colId xmlns:a16="http://schemas.microsoft.com/office/drawing/2014/main" val="144627056"/>
                    </a:ext>
                  </a:extLst>
                </a:gridCol>
              </a:tblGrid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Adolescent pregnancy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498122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Child marriage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8700171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IPV (physical or emotional)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2201660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Sexual violence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876825"/>
                  </a:ext>
                </a:extLst>
              </a:tr>
            </a:tbl>
          </a:graphicData>
        </a:graphic>
      </p:graphicFrame>
      <p:graphicFrame>
        <p:nvGraphicFramePr>
          <p:cNvPr id="128" name="Table 127">
            <a:extLst>
              <a:ext uri="{FF2B5EF4-FFF2-40B4-BE49-F238E27FC236}">
                <a16:creationId xmlns:a16="http://schemas.microsoft.com/office/drawing/2014/main" id="{5EF1BFD6-9197-1694-1C23-A71A2E5EEF02}"/>
              </a:ext>
            </a:extLst>
          </p:cNvPr>
          <p:cNvGraphicFramePr>
            <a:graphicFrameLocks noGrp="1"/>
          </p:cNvGraphicFramePr>
          <p:nvPr/>
        </p:nvGraphicFramePr>
        <p:xfrm>
          <a:off x="10714679" y="4254357"/>
          <a:ext cx="1100060" cy="1812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946">
                  <a:extLst>
                    <a:ext uri="{9D8B030D-6E8A-4147-A177-3AD203B41FA5}">
                      <a16:colId xmlns:a16="http://schemas.microsoft.com/office/drawing/2014/main" val="144627056"/>
                    </a:ext>
                  </a:extLst>
                </a:gridCol>
                <a:gridCol w="267286">
                  <a:extLst>
                    <a:ext uri="{9D8B030D-6E8A-4147-A177-3AD203B41FA5}">
                      <a16:colId xmlns:a16="http://schemas.microsoft.com/office/drawing/2014/main" val="1311068086"/>
                    </a:ext>
                  </a:extLst>
                </a:gridCol>
                <a:gridCol w="379828">
                  <a:extLst>
                    <a:ext uri="{9D8B030D-6E8A-4147-A177-3AD203B41FA5}">
                      <a16:colId xmlns:a16="http://schemas.microsoft.com/office/drawing/2014/main" val="3793568306"/>
                    </a:ext>
                  </a:extLst>
                </a:gridCol>
              </a:tblGrid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24.0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→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7.9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498122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11.0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→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1.5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588274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20.1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→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3.6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27100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20.0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→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5.9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876825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44886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463AC51-D8FB-9A86-605B-3B9F6F4C45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23" y="392712"/>
            <a:ext cx="914370" cy="6095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A03D17-EEC6-CC98-D535-FFB35B7327E9}"/>
              </a:ext>
            </a:extLst>
          </p:cNvPr>
          <p:cNvSpPr txBox="1"/>
          <p:nvPr/>
        </p:nvSpPr>
        <p:spPr>
          <a:xfrm>
            <a:off x="469431" y="1438657"/>
            <a:ext cx="34862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Montserrat" pitchFamily="2" charset="77"/>
                <a:ea typeface="Roboto Cn" pitchFamily="2" charset="0"/>
                <a:cs typeface="Arial Narrow" panose="020B0604020202020204" pitchFamily="34" charset="0"/>
              </a:rPr>
              <a:t>Food security, gender-equitable attitudes, and good parenting are associated with reduced HIV risk &amp; violence victimisation among girls.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23A7803-1490-E5B0-ECF9-C76CD7804C1F}"/>
              </a:ext>
            </a:extLst>
          </p:cNvPr>
          <p:cNvCxnSpPr>
            <a:cxnSpLocks/>
          </p:cNvCxnSpPr>
          <p:nvPr/>
        </p:nvCxnSpPr>
        <p:spPr>
          <a:xfrm flipH="1">
            <a:off x="8398988" y="5613103"/>
            <a:ext cx="2268000" cy="0"/>
          </a:xfrm>
          <a:prstGeom prst="line">
            <a:avLst/>
          </a:prstGeom>
          <a:ln w="1143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30D9BAB-5860-B518-8573-86BC0FEF469C}"/>
              </a:ext>
            </a:extLst>
          </p:cNvPr>
          <p:cNvSpPr txBox="1"/>
          <p:nvPr/>
        </p:nvSpPr>
        <p:spPr>
          <a:xfrm flipH="1">
            <a:off x="7869622" y="5465885"/>
            <a:ext cx="580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71</a:t>
            </a:r>
            <a:r>
              <a:rPr lang="en-GB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%</a:t>
            </a:r>
            <a:endParaRPr lang="en-US" sz="140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14625A4-4222-95EC-B030-5657E3F61F50}"/>
              </a:ext>
            </a:extLst>
          </p:cNvPr>
          <p:cNvGrpSpPr/>
          <p:nvPr/>
        </p:nvGrpSpPr>
        <p:grpSpPr>
          <a:xfrm>
            <a:off x="489410" y="5017311"/>
            <a:ext cx="2236791" cy="833049"/>
            <a:chOff x="489410" y="5139909"/>
            <a:chExt cx="2607852" cy="971243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0FA5B26-847C-1FFB-7644-81A27A6866B1}"/>
                </a:ext>
              </a:extLst>
            </p:cNvPr>
            <p:cNvSpPr/>
            <p:nvPr/>
          </p:nvSpPr>
          <p:spPr>
            <a:xfrm>
              <a:off x="1532624" y="5370545"/>
              <a:ext cx="1564638" cy="538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Good </a:t>
              </a:r>
              <a:b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</a:br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Parenting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68BD3C7-D156-75A9-2B34-2B64082BC7E4}"/>
                </a:ext>
              </a:extLst>
            </p:cNvPr>
            <p:cNvGrpSpPr/>
            <p:nvPr/>
          </p:nvGrpSpPr>
          <p:grpSpPr>
            <a:xfrm>
              <a:off x="489410" y="5139909"/>
              <a:ext cx="971242" cy="971243"/>
              <a:chOff x="489411" y="3109870"/>
              <a:chExt cx="833544" cy="833545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DA5F4203-C3F5-5F58-96B4-49B01A4A9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38414" y="3223020"/>
                <a:ext cx="522019" cy="644049"/>
              </a:xfrm>
              <a:custGeom>
                <a:avLst/>
                <a:gdLst>
                  <a:gd name="connsiteX0" fmla="*/ 345782 w 591671"/>
                  <a:gd name="connsiteY0" fmla="*/ 0 h 729983"/>
                  <a:gd name="connsiteX1" fmla="*/ 545567 w 591671"/>
                  <a:gd name="connsiteY1" fmla="*/ 7684 h 729983"/>
                  <a:gd name="connsiteX2" fmla="*/ 591671 w 591671"/>
                  <a:gd name="connsiteY2" fmla="*/ 307361 h 729983"/>
                  <a:gd name="connsiteX3" fmla="*/ 569324 w 591671"/>
                  <a:gd name="connsiteY3" fmla="*/ 620217 h 729983"/>
                  <a:gd name="connsiteX4" fmla="*/ 545567 w 591671"/>
                  <a:gd name="connsiteY4" fmla="*/ 645459 h 729983"/>
                  <a:gd name="connsiteX5" fmla="*/ 486309 w 591671"/>
                  <a:gd name="connsiteY5" fmla="*/ 687786 h 729983"/>
                  <a:gd name="connsiteX6" fmla="*/ 261257 w 591671"/>
                  <a:gd name="connsiteY6" fmla="*/ 729983 h 729983"/>
                  <a:gd name="connsiteX7" fmla="*/ 23052 w 591671"/>
                  <a:gd name="connsiteY7" fmla="*/ 630091 h 729983"/>
                  <a:gd name="connsiteX8" fmla="*/ 15368 w 591671"/>
                  <a:gd name="connsiteY8" fmla="*/ 445674 h 729983"/>
                  <a:gd name="connsiteX9" fmla="*/ 0 w 591671"/>
                  <a:gd name="connsiteY9" fmla="*/ 284309 h 729983"/>
                  <a:gd name="connsiteX10" fmla="*/ 17149 w 591671"/>
                  <a:gd name="connsiteY10" fmla="*/ 172842 h 729983"/>
                  <a:gd name="connsiteX11" fmla="*/ 69156 w 591671"/>
                  <a:gd name="connsiteY11" fmla="*/ 153681 h 729983"/>
                  <a:gd name="connsiteX12" fmla="*/ 93416 w 591671"/>
                  <a:gd name="connsiteY12" fmla="*/ 64731 h 729983"/>
                  <a:gd name="connsiteX13" fmla="*/ 176733 w 591671"/>
                  <a:gd name="connsiteY13" fmla="*/ 38420 h 729983"/>
                  <a:gd name="connsiteX14" fmla="*/ 238205 w 591671"/>
                  <a:gd name="connsiteY14" fmla="*/ 53788 h 72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1671" h="729983">
                    <a:moveTo>
                      <a:pt x="345782" y="0"/>
                    </a:moveTo>
                    <a:lnTo>
                      <a:pt x="545567" y="7684"/>
                    </a:lnTo>
                    <a:lnTo>
                      <a:pt x="591671" y="307361"/>
                    </a:lnTo>
                    <a:lnTo>
                      <a:pt x="569324" y="620217"/>
                    </a:lnTo>
                    <a:lnTo>
                      <a:pt x="545567" y="645459"/>
                    </a:lnTo>
                    <a:lnTo>
                      <a:pt x="486309" y="687786"/>
                    </a:lnTo>
                    <a:lnTo>
                      <a:pt x="261257" y="729983"/>
                    </a:lnTo>
                    <a:lnTo>
                      <a:pt x="23052" y="630091"/>
                    </a:lnTo>
                    <a:lnTo>
                      <a:pt x="15368" y="445674"/>
                    </a:lnTo>
                    <a:lnTo>
                      <a:pt x="0" y="284309"/>
                    </a:lnTo>
                    <a:lnTo>
                      <a:pt x="17149" y="172842"/>
                    </a:lnTo>
                    <a:lnTo>
                      <a:pt x="69156" y="153681"/>
                    </a:lnTo>
                    <a:lnTo>
                      <a:pt x="93416" y="64731"/>
                    </a:lnTo>
                    <a:lnTo>
                      <a:pt x="176733" y="38420"/>
                    </a:lnTo>
                    <a:lnTo>
                      <a:pt x="238205" y="53788"/>
                    </a:lnTo>
                    <a:close/>
                  </a:path>
                </a:pathLst>
              </a:custGeom>
            </p:spPr>
          </p:pic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7AAD79C9-C4AA-0CE9-D412-B0AD9401623D}"/>
                  </a:ext>
                </a:extLst>
              </p:cNvPr>
              <p:cNvSpPr/>
              <p:nvPr/>
            </p:nvSpPr>
            <p:spPr>
              <a:xfrm>
                <a:off x="489411" y="3109870"/>
                <a:ext cx="833544" cy="833545"/>
              </a:xfrm>
              <a:prstGeom prst="ellipse">
                <a:avLst/>
              </a:prstGeom>
              <a:noFill/>
              <a:ln w="50800">
                <a:solidFill>
                  <a:srgbClr val="002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Montserrat" pitchFamily="2" charset="77"/>
                </a:endParaRPr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8727789-0E2F-E876-32B7-64DB9E628CDF}"/>
              </a:ext>
            </a:extLst>
          </p:cNvPr>
          <p:cNvGrpSpPr/>
          <p:nvPr/>
        </p:nvGrpSpPr>
        <p:grpSpPr>
          <a:xfrm>
            <a:off x="489410" y="4109142"/>
            <a:ext cx="1973631" cy="947205"/>
            <a:chOff x="489410" y="4081082"/>
            <a:chExt cx="2301037" cy="1104336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FF862EC-473A-AF48-EB21-78F4BC999B4E}"/>
                </a:ext>
              </a:extLst>
            </p:cNvPr>
            <p:cNvSpPr/>
            <p:nvPr/>
          </p:nvSpPr>
          <p:spPr>
            <a:xfrm>
              <a:off x="1532624" y="4431868"/>
              <a:ext cx="1257823" cy="753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Positive </a:t>
              </a:r>
              <a:br>
                <a:rPr lang="en-GB" sz="1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</a:br>
              <a:r>
                <a:rPr lang="en-GB" sz="1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gender norms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7CA53B31-7042-BBC1-EFCD-09BA7F672ABA}"/>
                </a:ext>
              </a:extLst>
            </p:cNvPr>
            <p:cNvGrpSpPr/>
            <p:nvPr/>
          </p:nvGrpSpPr>
          <p:grpSpPr>
            <a:xfrm>
              <a:off x="489410" y="4081082"/>
              <a:ext cx="971242" cy="971243"/>
              <a:chOff x="489411" y="5269083"/>
              <a:chExt cx="833544" cy="833545"/>
            </a:xfrm>
          </p:grpSpPr>
          <p:pic>
            <p:nvPicPr>
              <p:cNvPr id="81" name="Picture 80" descr="Icon&#10;&#10;Description automatically generated">
                <a:extLst>
                  <a:ext uri="{FF2B5EF4-FFF2-40B4-BE49-F238E27FC236}">
                    <a16:creationId xmlns:a16="http://schemas.microsoft.com/office/drawing/2014/main" id="{1B1928CA-D17B-F14E-D30A-ED89AC341B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89313" y="5449802"/>
                <a:ext cx="461003" cy="515239"/>
              </a:xfrm>
              <a:custGeom>
                <a:avLst/>
                <a:gdLst>
                  <a:gd name="connsiteX0" fmla="*/ 353465 w 522514"/>
                  <a:gd name="connsiteY0" fmla="*/ 0 h 583987"/>
                  <a:gd name="connsiteX1" fmla="*/ 522514 w 522514"/>
                  <a:gd name="connsiteY1" fmla="*/ 0 h 583987"/>
                  <a:gd name="connsiteX2" fmla="*/ 522514 w 522514"/>
                  <a:gd name="connsiteY2" fmla="*/ 138313 h 583987"/>
                  <a:gd name="connsiteX3" fmla="*/ 495674 w 522514"/>
                  <a:gd name="connsiteY3" fmla="*/ 205413 h 583987"/>
                  <a:gd name="connsiteX4" fmla="*/ 453358 w 522514"/>
                  <a:gd name="connsiteY4" fmla="*/ 222837 h 583987"/>
                  <a:gd name="connsiteX5" fmla="*/ 434301 w 522514"/>
                  <a:gd name="connsiteY5" fmla="*/ 337176 h 583987"/>
                  <a:gd name="connsiteX6" fmla="*/ 387495 w 522514"/>
                  <a:gd name="connsiteY6" fmla="*/ 398610 h 583987"/>
                  <a:gd name="connsiteX7" fmla="*/ 368833 w 522514"/>
                  <a:gd name="connsiteY7" fmla="*/ 414938 h 583987"/>
                  <a:gd name="connsiteX8" fmla="*/ 372834 w 522514"/>
                  <a:gd name="connsiteY8" fmla="*/ 417852 h 583987"/>
                  <a:gd name="connsiteX9" fmla="*/ 345781 w 522514"/>
                  <a:gd name="connsiteY9" fmla="*/ 453358 h 583987"/>
                  <a:gd name="connsiteX10" fmla="*/ 299677 w 522514"/>
                  <a:gd name="connsiteY10" fmla="*/ 530199 h 583987"/>
                  <a:gd name="connsiteX11" fmla="*/ 199784 w 522514"/>
                  <a:gd name="connsiteY11" fmla="*/ 583987 h 583987"/>
                  <a:gd name="connsiteX12" fmla="*/ 107576 w 522514"/>
                  <a:gd name="connsiteY12" fmla="*/ 553251 h 583987"/>
                  <a:gd name="connsiteX13" fmla="*/ 38420 w 522514"/>
                  <a:gd name="connsiteY13" fmla="*/ 514830 h 583987"/>
                  <a:gd name="connsiteX14" fmla="*/ 38420 w 522514"/>
                  <a:gd name="connsiteY14" fmla="*/ 391886 h 583987"/>
                  <a:gd name="connsiteX15" fmla="*/ 0 w 522514"/>
                  <a:gd name="connsiteY15" fmla="*/ 215153 h 583987"/>
                  <a:gd name="connsiteX16" fmla="*/ 38420 w 522514"/>
                  <a:gd name="connsiteY16" fmla="*/ 92209 h 583987"/>
                  <a:gd name="connsiteX17" fmla="*/ 222836 w 522514"/>
                  <a:gd name="connsiteY17" fmla="*/ 69156 h 583987"/>
                  <a:gd name="connsiteX18" fmla="*/ 330413 w 522514"/>
                  <a:gd name="connsiteY18" fmla="*/ 84525 h 58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2514" h="583987">
                    <a:moveTo>
                      <a:pt x="353465" y="0"/>
                    </a:moveTo>
                    <a:lnTo>
                      <a:pt x="522514" y="0"/>
                    </a:lnTo>
                    <a:lnTo>
                      <a:pt x="522514" y="138313"/>
                    </a:lnTo>
                    <a:lnTo>
                      <a:pt x="495674" y="205413"/>
                    </a:lnTo>
                    <a:lnTo>
                      <a:pt x="453358" y="222837"/>
                    </a:lnTo>
                    <a:lnTo>
                      <a:pt x="434301" y="337176"/>
                    </a:lnTo>
                    <a:lnTo>
                      <a:pt x="387495" y="398610"/>
                    </a:lnTo>
                    <a:lnTo>
                      <a:pt x="368833" y="414938"/>
                    </a:lnTo>
                    <a:lnTo>
                      <a:pt x="372834" y="417852"/>
                    </a:lnTo>
                    <a:lnTo>
                      <a:pt x="345781" y="453358"/>
                    </a:lnTo>
                    <a:lnTo>
                      <a:pt x="299677" y="530199"/>
                    </a:lnTo>
                    <a:lnTo>
                      <a:pt x="199784" y="583987"/>
                    </a:lnTo>
                    <a:lnTo>
                      <a:pt x="107576" y="553251"/>
                    </a:lnTo>
                    <a:lnTo>
                      <a:pt x="38420" y="514830"/>
                    </a:lnTo>
                    <a:lnTo>
                      <a:pt x="38420" y="391886"/>
                    </a:lnTo>
                    <a:lnTo>
                      <a:pt x="0" y="215153"/>
                    </a:lnTo>
                    <a:lnTo>
                      <a:pt x="38420" y="92209"/>
                    </a:lnTo>
                    <a:lnTo>
                      <a:pt x="222836" y="69156"/>
                    </a:lnTo>
                    <a:lnTo>
                      <a:pt x="330413" y="84525"/>
                    </a:lnTo>
                    <a:close/>
                  </a:path>
                </a:pathLst>
              </a:custGeom>
            </p:spPr>
          </p:pic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86AED9E8-5EEB-818C-6474-EADA90AD6BD3}"/>
                  </a:ext>
                </a:extLst>
              </p:cNvPr>
              <p:cNvSpPr/>
              <p:nvPr/>
            </p:nvSpPr>
            <p:spPr>
              <a:xfrm>
                <a:off x="489411" y="5269083"/>
                <a:ext cx="833544" cy="833545"/>
              </a:xfrm>
              <a:prstGeom prst="ellipse">
                <a:avLst/>
              </a:prstGeom>
              <a:noFill/>
              <a:ln w="50800">
                <a:solidFill>
                  <a:srgbClr val="4B99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Montserrat" pitchFamily="2" charset="77"/>
                </a:endParaRPr>
              </a:p>
            </p:txBody>
          </p: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DE2B3BE-F41C-D489-1D9C-D967F3CA2C40}"/>
              </a:ext>
            </a:extLst>
          </p:cNvPr>
          <p:cNvGrpSpPr/>
          <p:nvPr/>
        </p:nvGrpSpPr>
        <p:grpSpPr>
          <a:xfrm>
            <a:off x="500797" y="3198461"/>
            <a:ext cx="1727827" cy="833049"/>
            <a:chOff x="3796028" y="4081082"/>
            <a:chExt cx="2014456" cy="971243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9A541B8-C8FD-1C0A-392E-ABF0AA4CF613}"/>
                </a:ext>
              </a:extLst>
            </p:cNvPr>
            <p:cNvSpPr/>
            <p:nvPr/>
          </p:nvSpPr>
          <p:spPr>
            <a:xfrm>
              <a:off x="4839242" y="4328365"/>
              <a:ext cx="971242" cy="5382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Food security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989961E-536D-928E-B4B4-193485C93CED}"/>
                </a:ext>
              </a:extLst>
            </p:cNvPr>
            <p:cNvGrpSpPr/>
            <p:nvPr/>
          </p:nvGrpSpPr>
          <p:grpSpPr>
            <a:xfrm>
              <a:off x="3796028" y="4081082"/>
              <a:ext cx="971242" cy="971243"/>
              <a:chOff x="3796028" y="4081082"/>
              <a:chExt cx="971242" cy="971243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323D3F02-2B35-EC8D-EE50-5C5AF8F57EB4}"/>
                  </a:ext>
                </a:extLst>
              </p:cNvPr>
              <p:cNvSpPr/>
              <p:nvPr/>
            </p:nvSpPr>
            <p:spPr>
              <a:xfrm>
                <a:off x="3796028" y="4081082"/>
                <a:ext cx="971242" cy="971243"/>
              </a:xfrm>
              <a:prstGeom prst="ellipse">
                <a:avLst/>
              </a:prstGeom>
              <a:noFill/>
              <a:ln w="508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Montserrat" pitchFamily="2" charset="77"/>
                </a:endParaRPr>
              </a:p>
            </p:txBody>
          </p:sp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1D7000F2-8810-98DC-82D7-D1E261EBD6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061073" y="4201040"/>
                <a:ext cx="440550" cy="672269"/>
              </a:xfrm>
              <a:custGeom>
                <a:avLst/>
                <a:gdLst>
                  <a:gd name="connsiteX0" fmla="*/ 374650 w 488950"/>
                  <a:gd name="connsiteY0" fmla="*/ 0 h 746125"/>
                  <a:gd name="connsiteX1" fmla="*/ 428625 w 488950"/>
                  <a:gd name="connsiteY1" fmla="*/ 41275 h 746125"/>
                  <a:gd name="connsiteX2" fmla="*/ 425450 w 488950"/>
                  <a:gd name="connsiteY2" fmla="*/ 190500 h 746125"/>
                  <a:gd name="connsiteX3" fmla="*/ 428625 w 488950"/>
                  <a:gd name="connsiteY3" fmla="*/ 273050 h 746125"/>
                  <a:gd name="connsiteX4" fmla="*/ 486380 w 488950"/>
                  <a:gd name="connsiteY4" fmla="*/ 288983 h 746125"/>
                  <a:gd name="connsiteX5" fmla="*/ 488950 w 488950"/>
                  <a:gd name="connsiteY5" fmla="*/ 320675 h 746125"/>
                  <a:gd name="connsiteX6" fmla="*/ 469900 w 488950"/>
                  <a:gd name="connsiteY6" fmla="*/ 390525 h 746125"/>
                  <a:gd name="connsiteX7" fmla="*/ 403225 w 488950"/>
                  <a:gd name="connsiteY7" fmla="*/ 552450 h 746125"/>
                  <a:gd name="connsiteX8" fmla="*/ 432067 w 488950"/>
                  <a:gd name="connsiteY8" fmla="*/ 562275 h 746125"/>
                  <a:gd name="connsiteX9" fmla="*/ 438150 w 488950"/>
                  <a:gd name="connsiteY9" fmla="*/ 641350 h 746125"/>
                  <a:gd name="connsiteX10" fmla="*/ 336550 w 488950"/>
                  <a:gd name="connsiteY10" fmla="*/ 673100 h 746125"/>
                  <a:gd name="connsiteX11" fmla="*/ 273050 w 488950"/>
                  <a:gd name="connsiteY11" fmla="*/ 711200 h 746125"/>
                  <a:gd name="connsiteX12" fmla="*/ 193675 w 488950"/>
                  <a:gd name="connsiteY12" fmla="*/ 746125 h 746125"/>
                  <a:gd name="connsiteX13" fmla="*/ 66675 w 488950"/>
                  <a:gd name="connsiteY13" fmla="*/ 720725 h 746125"/>
                  <a:gd name="connsiteX14" fmla="*/ 25400 w 488950"/>
                  <a:gd name="connsiteY14" fmla="*/ 669925 h 746125"/>
                  <a:gd name="connsiteX15" fmla="*/ 6350 w 488950"/>
                  <a:gd name="connsiteY15" fmla="*/ 606425 h 746125"/>
                  <a:gd name="connsiteX16" fmla="*/ 0 w 488950"/>
                  <a:gd name="connsiteY16" fmla="*/ 422275 h 746125"/>
                  <a:gd name="connsiteX17" fmla="*/ 85725 w 488950"/>
                  <a:gd name="connsiteY17" fmla="*/ 200025 h 746125"/>
                  <a:gd name="connsiteX18" fmla="*/ 139700 w 488950"/>
                  <a:gd name="connsiteY18" fmla="*/ 206375 h 746125"/>
                  <a:gd name="connsiteX19" fmla="*/ 279400 w 488950"/>
                  <a:gd name="connsiteY19" fmla="*/ 22225 h 74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88950" h="746125">
                    <a:moveTo>
                      <a:pt x="374650" y="0"/>
                    </a:moveTo>
                    <a:lnTo>
                      <a:pt x="428625" y="41275"/>
                    </a:lnTo>
                    <a:cubicBezTo>
                      <a:pt x="427567" y="91017"/>
                      <a:pt x="426508" y="140758"/>
                      <a:pt x="425450" y="190500"/>
                    </a:cubicBezTo>
                    <a:lnTo>
                      <a:pt x="428625" y="273050"/>
                    </a:lnTo>
                    <a:lnTo>
                      <a:pt x="486380" y="288983"/>
                    </a:lnTo>
                    <a:lnTo>
                      <a:pt x="488950" y="320675"/>
                    </a:lnTo>
                    <a:lnTo>
                      <a:pt x="469900" y="390525"/>
                    </a:lnTo>
                    <a:lnTo>
                      <a:pt x="403225" y="552450"/>
                    </a:lnTo>
                    <a:lnTo>
                      <a:pt x="432067" y="562275"/>
                    </a:lnTo>
                    <a:lnTo>
                      <a:pt x="438150" y="641350"/>
                    </a:lnTo>
                    <a:lnTo>
                      <a:pt x="336550" y="673100"/>
                    </a:lnTo>
                    <a:lnTo>
                      <a:pt x="273050" y="711200"/>
                    </a:lnTo>
                    <a:lnTo>
                      <a:pt x="193675" y="746125"/>
                    </a:lnTo>
                    <a:lnTo>
                      <a:pt x="66675" y="720725"/>
                    </a:lnTo>
                    <a:lnTo>
                      <a:pt x="25400" y="669925"/>
                    </a:lnTo>
                    <a:lnTo>
                      <a:pt x="6350" y="606425"/>
                    </a:lnTo>
                    <a:lnTo>
                      <a:pt x="0" y="422275"/>
                    </a:lnTo>
                    <a:lnTo>
                      <a:pt x="85725" y="200025"/>
                    </a:lnTo>
                    <a:lnTo>
                      <a:pt x="139700" y="206375"/>
                    </a:lnTo>
                    <a:lnTo>
                      <a:pt x="279400" y="22225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5BAE414-9EF8-FE58-EE82-4CBB55D241FE}"/>
              </a:ext>
            </a:extLst>
          </p:cNvPr>
          <p:cNvSpPr txBox="1"/>
          <p:nvPr/>
        </p:nvSpPr>
        <p:spPr>
          <a:xfrm>
            <a:off x="3231853" y="592660"/>
            <a:ext cx="8557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VACS 2019, n=1344 girls, nationally representative 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E9AA732-21E5-5BDC-3CA7-2F5FC6B96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4C31E3-A3E5-8A3D-61A1-EA9218A681C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2871" y="219048"/>
            <a:ext cx="956908" cy="956908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09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roup 281">
            <a:extLst>
              <a:ext uri="{FF2B5EF4-FFF2-40B4-BE49-F238E27FC236}">
                <a16:creationId xmlns:a16="http://schemas.microsoft.com/office/drawing/2014/main" id="{785EB54E-5FA8-BD6B-7743-24CE700E06F1}"/>
              </a:ext>
            </a:extLst>
          </p:cNvPr>
          <p:cNvGrpSpPr/>
          <p:nvPr/>
        </p:nvGrpSpPr>
        <p:grpSpPr>
          <a:xfrm>
            <a:off x="3543300" y="2578347"/>
            <a:ext cx="8385766" cy="3644046"/>
            <a:chOff x="3691551" y="993755"/>
            <a:chExt cx="8360733" cy="339204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313A81-B735-55B4-8FEE-EA687BD90455}"/>
                </a:ext>
              </a:extLst>
            </p:cNvPr>
            <p:cNvSpPr/>
            <p:nvPr/>
          </p:nvSpPr>
          <p:spPr>
            <a:xfrm>
              <a:off x="3691551" y="3709779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97103FA-D59A-E2DE-ECF1-44F9D50D6C37}"/>
                </a:ext>
              </a:extLst>
            </p:cNvPr>
            <p:cNvSpPr/>
            <p:nvPr/>
          </p:nvSpPr>
          <p:spPr>
            <a:xfrm>
              <a:off x="3691551" y="4043733"/>
              <a:ext cx="8360733" cy="34206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itchFamily="2" charset="77"/>
              </a:endParaRP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D0A98BDA-3ECC-ACE6-E3F8-01068E18D06B}"/>
                </a:ext>
              </a:extLst>
            </p:cNvPr>
            <p:cNvSpPr/>
            <p:nvPr/>
          </p:nvSpPr>
          <p:spPr>
            <a:xfrm>
              <a:off x="3691551" y="993755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itchFamily="2" charset="77"/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8469D1C2-CD7A-89AC-D3F4-16860E0A666D}"/>
                </a:ext>
              </a:extLst>
            </p:cNvPr>
            <p:cNvSpPr/>
            <p:nvPr/>
          </p:nvSpPr>
          <p:spPr>
            <a:xfrm>
              <a:off x="3691551" y="1327710"/>
              <a:ext cx="8360733" cy="34206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itchFamily="2" charset="77"/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8F8074D4-0EAE-8944-A5C7-58BA7A74D962}"/>
                </a:ext>
              </a:extLst>
            </p:cNvPr>
            <p:cNvSpPr/>
            <p:nvPr/>
          </p:nvSpPr>
          <p:spPr>
            <a:xfrm>
              <a:off x="3691551" y="1669615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itchFamily="2" charset="77"/>
              </a:endParaRP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20AF9679-D6A4-2547-4859-7CF3A9831496}"/>
                </a:ext>
              </a:extLst>
            </p:cNvPr>
            <p:cNvSpPr/>
            <p:nvPr/>
          </p:nvSpPr>
          <p:spPr>
            <a:xfrm>
              <a:off x="3691551" y="2003570"/>
              <a:ext cx="8360733" cy="34206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itchFamily="2" charset="77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E4472280-9F45-5DFD-1802-476DD8ED50CD}"/>
                </a:ext>
              </a:extLst>
            </p:cNvPr>
            <p:cNvSpPr/>
            <p:nvPr/>
          </p:nvSpPr>
          <p:spPr>
            <a:xfrm>
              <a:off x="3691551" y="2345477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itchFamily="2" charset="77"/>
              </a:endParaRP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03FB9CE0-B41F-609A-DA2D-8DBEF6B7A9D2}"/>
                </a:ext>
              </a:extLst>
            </p:cNvPr>
            <p:cNvSpPr/>
            <p:nvPr/>
          </p:nvSpPr>
          <p:spPr>
            <a:xfrm>
              <a:off x="3691551" y="2679432"/>
              <a:ext cx="8360733" cy="34206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itchFamily="2" charset="77"/>
              </a:endParaRP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623A00CA-F02F-7476-1ACF-C128844968DA}"/>
                </a:ext>
              </a:extLst>
            </p:cNvPr>
            <p:cNvSpPr/>
            <p:nvPr/>
          </p:nvSpPr>
          <p:spPr>
            <a:xfrm>
              <a:off x="3691551" y="3021337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itchFamily="2" charset="77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0572D62E-3A0A-D061-8268-26DD0C2A2F35}"/>
                </a:ext>
              </a:extLst>
            </p:cNvPr>
            <p:cNvSpPr/>
            <p:nvPr/>
          </p:nvSpPr>
          <p:spPr>
            <a:xfrm>
              <a:off x="3691551" y="3355292"/>
              <a:ext cx="8360733" cy="34206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itchFamily="2" charset="77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3FA3F3F-15AC-8349-DD66-72B88DE0BA21}"/>
              </a:ext>
            </a:extLst>
          </p:cNvPr>
          <p:cNvSpPr txBox="1"/>
          <p:nvPr/>
        </p:nvSpPr>
        <p:spPr>
          <a:xfrm>
            <a:off x="4731082" y="6531116"/>
            <a:ext cx="61012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Modelled marginal effects accounting for covariates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cs typeface="Arial Narrow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DD52E46-6C53-991F-4107-BBDB48AEBD67}"/>
              </a:ext>
            </a:extLst>
          </p:cNvPr>
          <p:cNvGrpSpPr/>
          <p:nvPr/>
        </p:nvGrpSpPr>
        <p:grpSpPr>
          <a:xfrm>
            <a:off x="7572223" y="2577459"/>
            <a:ext cx="3159123" cy="3652571"/>
            <a:chOff x="7572223" y="612709"/>
            <a:chExt cx="3159123" cy="5830817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E4E6945-5600-815C-4709-1B9E3C196B4C}"/>
                </a:ext>
              </a:extLst>
            </p:cNvPr>
            <p:cNvGrpSpPr/>
            <p:nvPr/>
          </p:nvGrpSpPr>
          <p:grpSpPr>
            <a:xfrm flipH="1">
              <a:off x="7883377" y="612709"/>
              <a:ext cx="2527298" cy="5830816"/>
              <a:chOff x="5560036" y="1073187"/>
              <a:chExt cx="969904" cy="4979402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4892A0AD-BA54-C0A4-8DCB-363C499604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29940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4F22324-67FA-C7A4-89AC-6E35649791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87464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40A553D-4515-DFF4-95B7-2934FEDEFD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44988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E7ACDBF3-4BC4-7CD2-A8BE-74192C85E9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02512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4A2EAF7-63EC-8ACD-5B87-21E3A3F959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60036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3DDE55EA-2FF4-01F2-9FAD-5F353DEB0B18}"/>
                </a:ext>
              </a:extLst>
            </p:cNvPr>
            <p:cNvGrpSpPr/>
            <p:nvPr/>
          </p:nvGrpSpPr>
          <p:grpSpPr>
            <a:xfrm flipH="1">
              <a:off x="7572223" y="612710"/>
              <a:ext cx="3159123" cy="5830816"/>
              <a:chOff x="5317560" y="1073187"/>
              <a:chExt cx="1212380" cy="4979402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216F7B2E-D774-6229-5BA1-F09B8ABD5E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17560" y="1073187"/>
                <a:ext cx="0" cy="4979402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74CAB66F-A6C0-91CC-B359-462470AA69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29940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B0C3B0FF-C18A-87EE-D723-564F94FC81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87464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1E75B1FC-5513-D773-E30E-4FFB3FF113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44988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FBBA6AF9-5761-E627-6832-36736A4A73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02512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EB257F77-64CD-557D-9B22-CAD1AE67A1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60036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4" name="Title 56">
            <a:extLst>
              <a:ext uri="{FF2B5EF4-FFF2-40B4-BE49-F238E27FC236}">
                <a16:creationId xmlns:a16="http://schemas.microsoft.com/office/drawing/2014/main" id="{22FD2A85-5D77-3A5D-EC5D-0383434B9491}"/>
              </a:ext>
            </a:extLst>
          </p:cNvPr>
          <p:cNvSpPr txBox="1">
            <a:spLocks/>
          </p:cNvSpPr>
          <p:nvPr/>
        </p:nvSpPr>
        <p:spPr>
          <a:xfrm>
            <a:off x="311800" y="289399"/>
            <a:ext cx="3424255" cy="6463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8AD01"/>
                </a:solidFill>
                <a:latin typeface="Univers Condensed" panose="020B0506020202050204" pitchFamily="34" charset="0"/>
                <a:ea typeface="Roboto Cn" pitchFamily="2" charset="0"/>
                <a:cs typeface="Roboto" panose="02000000000000000000" pitchFamily="2" charset="0"/>
              </a:rPr>
              <a:t>          </a:t>
            </a:r>
            <a: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NAMIBIA </a:t>
            </a:r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64D1411D-0B67-69E9-1A0F-6FE2F1958544}"/>
              </a:ext>
            </a:extLst>
          </p:cNvPr>
          <p:cNvGrpSpPr/>
          <p:nvPr/>
        </p:nvGrpSpPr>
        <p:grpSpPr>
          <a:xfrm>
            <a:off x="7374458" y="2272852"/>
            <a:ext cx="3457878" cy="369332"/>
            <a:chOff x="1959070" y="797689"/>
            <a:chExt cx="3457878" cy="369332"/>
          </a:xfrm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94482CFF-5A8D-FD05-B069-0D7BEFD52347}"/>
                </a:ext>
              </a:extLst>
            </p:cNvPr>
            <p:cNvSpPr/>
            <p:nvPr/>
          </p:nvSpPr>
          <p:spPr>
            <a:xfrm>
              <a:off x="5212891" y="804039"/>
              <a:ext cx="20405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0</a:t>
              </a: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624B819-6A52-EFE8-174C-41BF2BC34841}"/>
                </a:ext>
              </a:extLst>
            </p:cNvPr>
            <p:cNvSpPr/>
            <p:nvPr/>
          </p:nvSpPr>
          <p:spPr>
            <a:xfrm>
              <a:off x="4494030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20</a:t>
              </a: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9501C1F6-8A3F-F581-CAA5-8C861AFB5515}"/>
                </a:ext>
              </a:extLst>
            </p:cNvPr>
            <p:cNvSpPr/>
            <p:nvPr/>
          </p:nvSpPr>
          <p:spPr>
            <a:xfrm>
              <a:off x="3866473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40</a:t>
              </a: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D049E255-9E2A-3F4D-6926-89B2D9090500}"/>
                </a:ext>
              </a:extLst>
            </p:cNvPr>
            <p:cNvSpPr/>
            <p:nvPr/>
          </p:nvSpPr>
          <p:spPr>
            <a:xfrm>
              <a:off x="3238566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60</a:t>
              </a: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CE8F7B80-FF10-867C-68E3-FCB17EADB415}"/>
                </a:ext>
              </a:extLst>
            </p:cNvPr>
            <p:cNvSpPr/>
            <p:nvPr/>
          </p:nvSpPr>
          <p:spPr>
            <a:xfrm>
              <a:off x="2609945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80</a:t>
              </a: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FE658441-0AC5-270B-0535-1AB87CC1DD43}"/>
                </a:ext>
              </a:extLst>
            </p:cNvPr>
            <p:cNvSpPr/>
            <p:nvPr/>
          </p:nvSpPr>
          <p:spPr>
            <a:xfrm>
              <a:off x="1959070" y="797689"/>
              <a:ext cx="3733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100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13BDEC7-32B1-854B-CD2A-B387657A6872}"/>
              </a:ext>
            </a:extLst>
          </p:cNvPr>
          <p:cNvSpPr/>
          <p:nvPr/>
        </p:nvSpPr>
        <p:spPr>
          <a:xfrm>
            <a:off x="10582805" y="1952242"/>
            <a:ext cx="1588110" cy="297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740"/>
              </a:spcAft>
              <a:tabLst>
                <a:tab pos="2084388" algn="l"/>
              </a:tabLst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Absolute change</a:t>
            </a:r>
            <a:endParaRPr lang="en-GB" sz="100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cs typeface="Arial Narrow" panose="020B060402020202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32F9C87-6408-3CF9-EB2D-517F7EB77E3F}"/>
              </a:ext>
            </a:extLst>
          </p:cNvPr>
          <p:cNvSpPr/>
          <p:nvPr/>
        </p:nvSpPr>
        <p:spPr>
          <a:xfrm>
            <a:off x="7547505" y="1952242"/>
            <a:ext cx="3183842" cy="297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740"/>
              </a:spcAft>
              <a:tabLst>
                <a:tab pos="2084388" algn="l"/>
              </a:tabLst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Relative percentage change</a:t>
            </a:r>
            <a:endParaRPr lang="en-GB" sz="100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cs typeface="Arial Narrow" panose="020B0604020202020204" pitchFamily="34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1F5EE97-5C0C-445B-3399-21EDD05B9959}"/>
              </a:ext>
            </a:extLst>
          </p:cNvPr>
          <p:cNvGrpSpPr/>
          <p:nvPr/>
        </p:nvGrpSpPr>
        <p:grpSpPr>
          <a:xfrm>
            <a:off x="7704658" y="2279202"/>
            <a:ext cx="2889244" cy="230832"/>
            <a:chOff x="1978120" y="804039"/>
            <a:chExt cx="2889244" cy="230832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DF00F2ED-E155-DC03-1252-8BA47949C851}"/>
                </a:ext>
              </a:extLst>
            </p:cNvPr>
            <p:cNvSpPr/>
            <p:nvPr/>
          </p:nvSpPr>
          <p:spPr>
            <a:xfrm>
              <a:off x="4494030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10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5DC4BE7B-C47B-1C61-68EB-7A0E68A82736}"/>
                </a:ext>
              </a:extLst>
            </p:cNvPr>
            <p:cNvSpPr/>
            <p:nvPr/>
          </p:nvSpPr>
          <p:spPr>
            <a:xfrm>
              <a:off x="3866473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30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23D8EF0-9232-7FFA-3C73-88B24B15BC4A}"/>
                </a:ext>
              </a:extLst>
            </p:cNvPr>
            <p:cNvSpPr/>
            <p:nvPr/>
          </p:nvSpPr>
          <p:spPr>
            <a:xfrm>
              <a:off x="3238566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50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D8914D7E-298E-D19C-68CF-5702253B4027}"/>
                </a:ext>
              </a:extLst>
            </p:cNvPr>
            <p:cNvSpPr/>
            <p:nvPr/>
          </p:nvSpPr>
          <p:spPr>
            <a:xfrm>
              <a:off x="2609945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70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4E401E2-4181-DB8F-FA01-79A0C4FB20C3}"/>
                </a:ext>
              </a:extLst>
            </p:cNvPr>
            <p:cNvSpPr/>
            <p:nvPr/>
          </p:nvSpPr>
          <p:spPr>
            <a:xfrm>
              <a:off x="1978120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90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8BE6DBC7-242F-764A-511D-DA5A6B7DFB79}"/>
              </a:ext>
            </a:extLst>
          </p:cNvPr>
          <p:cNvGrpSpPr/>
          <p:nvPr/>
        </p:nvGrpSpPr>
        <p:grpSpPr>
          <a:xfrm>
            <a:off x="7627658" y="2755381"/>
            <a:ext cx="3111324" cy="3287892"/>
            <a:chOff x="7627658" y="1242964"/>
            <a:chExt cx="3111324" cy="3287892"/>
          </a:xfrm>
        </p:grpSpPr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11FA3F06-3BF9-8568-0FC2-8738091A87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59844" y="3778776"/>
              <a:ext cx="1971502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FA776F01-322C-717F-5EAB-9A786D3CA4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7658" y="1620953"/>
              <a:ext cx="3111324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F5505D3E-CA49-FD04-A501-FC797EA34A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96085" y="2321375"/>
              <a:ext cx="634222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3F4C9AEC-5EAE-5559-0232-8D38FB6FA1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02307" y="2701813"/>
              <a:ext cx="1728000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D7200E9C-31B6-09AA-883D-3A55BD9D36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83320" y="3060579"/>
              <a:ext cx="1553922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49BCE9E9-C6DE-6E36-CDC5-0FF3C44B72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05900" y="3423445"/>
              <a:ext cx="1624407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7B182D55-EF0D-C685-932F-A98A86EDFE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63331" y="1242964"/>
              <a:ext cx="573911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346A6EE-CD98-24E7-1400-36CA7001EF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4388" y="4162932"/>
              <a:ext cx="1186958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A360276-BF33-911D-F730-1F7D1063E0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52989" y="4530856"/>
              <a:ext cx="678357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555852A9-5F33-8799-1532-3A2F21FE544C}"/>
              </a:ext>
            </a:extLst>
          </p:cNvPr>
          <p:cNvSpPr txBox="1"/>
          <p:nvPr/>
        </p:nvSpPr>
        <p:spPr>
          <a:xfrm flipH="1">
            <a:off x="9583318" y="2615475"/>
            <a:ext cx="580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18</a:t>
            </a:r>
            <a:r>
              <a:rPr lang="en-GB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%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A1DA1988-C267-554D-89F7-83708536B30A}"/>
              </a:ext>
            </a:extLst>
          </p:cNvPr>
          <p:cNvSpPr txBox="1"/>
          <p:nvPr/>
        </p:nvSpPr>
        <p:spPr>
          <a:xfrm flipH="1">
            <a:off x="7075618" y="2963921"/>
            <a:ext cx="580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97</a:t>
            </a:r>
            <a:r>
              <a:rPr lang="en-GB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%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6E8FD042-8FD6-43E0-E10D-FE62E02259DA}"/>
              </a:ext>
            </a:extLst>
          </p:cNvPr>
          <p:cNvSpPr txBox="1"/>
          <p:nvPr/>
        </p:nvSpPr>
        <p:spPr>
          <a:xfrm flipH="1">
            <a:off x="9562989" y="3689843"/>
            <a:ext cx="580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20</a:t>
            </a:r>
            <a:r>
              <a:rPr lang="en-GB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%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EF73A76-AC63-D4E0-4907-93A7CF21E5C4}"/>
              </a:ext>
            </a:extLst>
          </p:cNvPr>
          <p:cNvSpPr txBox="1"/>
          <p:nvPr/>
        </p:nvSpPr>
        <p:spPr>
          <a:xfrm flipH="1">
            <a:off x="8419810" y="4077030"/>
            <a:ext cx="580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54</a:t>
            </a:r>
            <a:r>
              <a:rPr lang="en-GB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%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F0E834B-7B29-CEE2-B8D7-5BD230FB2B18}"/>
              </a:ext>
            </a:extLst>
          </p:cNvPr>
          <p:cNvSpPr txBox="1"/>
          <p:nvPr/>
        </p:nvSpPr>
        <p:spPr>
          <a:xfrm flipH="1">
            <a:off x="8607860" y="4442410"/>
            <a:ext cx="580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49</a:t>
            </a:r>
            <a:r>
              <a:rPr lang="en-GB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%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C7324BA-7DC1-3B02-4C20-C4CEDBD3D7B3}"/>
              </a:ext>
            </a:extLst>
          </p:cNvPr>
          <p:cNvSpPr txBox="1"/>
          <p:nvPr/>
        </p:nvSpPr>
        <p:spPr>
          <a:xfrm flipH="1">
            <a:off x="8525887" y="4800919"/>
            <a:ext cx="580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51</a:t>
            </a:r>
            <a:r>
              <a:rPr lang="en-GB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%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EBCA912-5465-998D-3543-3F5A0CA96AF6}"/>
              </a:ext>
            </a:extLst>
          </p:cNvPr>
          <p:cNvSpPr txBox="1"/>
          <p:nvPr/>
        </p:nvSpPr>
        <p:spPr>
          <a:xfrm flipH="1">
            <a:off x="8176963" y="5161596"/>
            <a:ext cx="580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64</a:t>
            </a:r>
            <a:r>
              <a:rPr lang="en-GB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%</a:t>
            </a:r>
            <a:endParaRPr lang="en-US" sz="1400" dirty="0">
              <a:latin typeface="Montserrat" pitchFamily="2" charset="77"/>
            </a:endParaRPr>
          </a:p>
        </p:txBody>
      </p:sp>
      <p:graphicFrame>
        <p:nvGraphicFramePr>
          <p:cNvPr id="235" name="Table 234">
            <a:extLst>
              <a:ext uri="{FF2B5EF4-FFF2-40B4-BE49-F238E27FC236}">
                <a16:creationId xmlns:a16="http://schemas.microsoft.com/office/drawing/2014/main" id="{8222E122-E9FF-CD73-5A0D-7C509C1D0C5E}"/>
              </a:ext>
            </a:extLst>
          </p:cNvPr>
          <p:cNvGraphicFramePr>
            <a:graphicFrameLocks noGrp="1"/>
          </p:cNvGraphicFramePr>
          <p:nvPr/>
        </p:nvGraphicFramePr>
        <p:xfrm>
          <a:off x="10786071" y="2496194"/>
          <a:ext cx="1100060" cy="36257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946">
                  <a:extLst>
                    <a:ext uri="{9D8B030D-6E8A-4147-A177-3AD203B41FA5}">
                      <a16:colId xmlns:a16="http://schemas.microsoft.com/office/drawing/2014/main" val="144627056"/>
                    </a:ext>
                  </a:extLst>
                </a:gridCol>
                <a:gridCol w="267286">
                  <a:extLst>
                    <a:ext uri="{9D8B030D-6E8A-4147-A177-3AD203B41FA5}">
                      <a16:colId xmlns:a16="http://schemas.microsoft.com/office/drawing/2014/main" val="1311068086"/>
                    </a:ext>
                  </a:extLst>
                </a:gridCol>
                <a:gridCol w="379828">
                  <a:extLst>
                    <a:ext uri="{9D8B030D-6E8A-4147-A177-3AD203B41FA5}">
                      <a16:colId xmlns:a16="http://schemas.microsoft.com/office/drawing/2014/main" val="3793568306"/>
                    </a:ext>
                  </a:extLst>
                </a:gridCol>
              </a:tblGrid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35.6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29.1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498122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3.0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588274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12.2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5.8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5585603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14.3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11.4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27100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14.7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6.8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876825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15.7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8.0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10611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28.4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14.0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98845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30.4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10.8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210910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47.9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30.0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1271531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23.3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18.1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703681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BCF5551-22EF-92EF-D91A-5042262C53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25" y="297426"/>
            <a:ext cx="921935" cy="61462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FC06E6B-03A9-B297-5C03-C39138883A1C}"/>
              </a:ext>
            </a:extLst>
          </p:cNvPr>
          <p:cNvGrpSpPr/>
          <p:nvPr/>
        </p:nvGrpSpPr>
        <p:grpSpPr>
          <a:xfrm>
            <a:off x="489410" y="5219345"/>
            <a:ext cx="2118255" cy="833049"/>
            <a:chOff x="489410" y="5139909"/>
            <a:chExt cx="2469652" cy="971243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B0CE001B-0F74-48BC-822B-77809EE81A52}"/>
                </a:ext>
              </a:extLst>
            </p:cNvPr>
            <p:cNvSpPr/>
            <p:nvPr/>
          </p:nvSpPr>
          <p:spPr>
            <a:xfrm>
              <a:off x="1532624" y="5370545"/>
              <a:ext cx="1426438" cy="538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Good </a:t>
              </a:r>
              <a:b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</a:br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Parenting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3276C817-F0B4-0781-FE4F-2DE74CC0AC3E}"/>
                </a:ext>
              </a:extLst>
            </p:cNvPr>
            <p:cNvGrpSpPr/>
            <p:nvPr/>
          </p:nvGrpSpPr>
          <p:grpSpPr>
            <a:xfrm>
              <a:off x="489410" y="5139909"/>
              <a:ext cx="971242" cy="971243"/>
              <a:chOff x="489411" y="3109870"/>
              <a:chExt cx="833544" cy="833545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D4B94CA6-DD48-4A44-5403-B923665A9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38414" y="3223020"/>
                <a:ext cx="522019" cy="644049"/>
              </a:xfrm>
              <a:custGeom>
                <a:avLst/>
                <a:gdLst>
                  <a:gd name="connsiteX0" fmla="*/ 345782 w 591671"/>
                  <a:gd name="connsiteY0" fmla="*/ 0 h 729983"/>
                  <a:gd name="connsiteX1" fmla="*/ 545567 w 591671"/>
                  <a:gd name="connsiteY1" fmla="*/ 7684 h 729983"/>
                  <a:gd name="connsiteX2" fmla="*/ 591671 w 591671"/>
                  <a:gd name="connsiteY2" fmla="*/ 307361 h 729983"/>
                  <a:gd name="connsiteX3" fmla="*/ 569324 w 591671"/>
                  <a:gd name="connsiteY3" fmla="*/ 620217 h 729983"/>
                  <a:gd name="connsiteX4" fmla="*/ 545567 w 591671"/>
                  <a:gd name="connsiteY4" fmla="*/ 645459 h 729983"/>
                  <a:gd name="connsiteX5" fmla="*/ 486309 w 591671"/>
                  <a:gd name="connsiteY5" fmla="*/ 687786 h 729983"/>
                  <a:gd name="connsiteX6" fmla="*/ 261257 w 591671"/>
                  <a:gd name="connsiteY6" fmla="*/ 729983 h 729983"/>
                  <a:gd name="connsiteX7" fmla="*/ 23052 w 591671"/>
                  <a:gd name="connsiteY7" fmla="*/ 630091 h 729983"/>
                  <a:gd name="connsiteX8" fmla="*/ 15368 w 591671"/>
                  <a:gd name="connsiteY8" fmla="*/ 445674 h 729983"/>
                  <a:gd name="connsiteX9" fmla="*/ 0 w 591671"/>
                  <a:gd name="connsiteY9" fmla="*/ 284309 h 729983"/>
                  <a:gd name="connsiteX10" fmla="*/ 17149 w 591671"/>
                  <a:gd name="connsiteY10" fmla="*/ 172842 h 729983"/>
                  <a:gd name="connsiteX11" fmla="*/ 69156 w 591671"/>
                  <a:gd name="connsiteY11" fmla="*/ 153681 h 729983"/>
                  <a:gd name="connsiteX12" fmla="*/ 93416 w 591671"/>
                  <a:gd name="connsiteY12" fmla="*/ 64731 h 729983"/>
                  <a:gd name="connsiteX13" fmla="*/ 176733 w 591671"/>
                  <a:gd name="connsiteY13" fmla="*/ 38420 h 729983"/>
                  <a:gd name="connsiteX14" fmla="*/ 238205 w 591671"/>
                  <a:gd name="connsiteY14" fmla="*/ 53788 h 72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1671" h="729983">
                    <a:moveTo>
                      <a:pt x="345782" y="0"/>
                    </a:moveTo>
                    <a:lnTo>
                      <a:pt x="545567" y="7684"/>
                    </a:lnTo>
                    <a:lnTo>
                      <a:pt x="591671" y="307361"/>
                    </a:lnTo>
                    <a:lnTo>
                      <a:pt x="569324" y="620217"/>
                    </a:lnTo>
                    <a:lnTo>
                      <a:pt x="545567" y="645459"/>
                    </a:lnTo>
                    <a:lnTo>
                      <a:pt x="486309" y="687786"/>
                    </a:lnTo>
                    <a:lnTo>
                      <a:pt x="261257" y="729983"/>
                    </a:lnTo>
                    <a:lnTo>
                      <a:pt x="23052" y="630091"/>
                    </a:lnTo>
                    <a:lnTo>
                      <a:pt x="15368" y="445674"/>
                    </a:lnTo>
                    <a:lnTo>
                      <a:pt x="0" y="284309"/>
                    </a:lnTo>
                    <a:lnTo>
                      <a:pt x="17149" y="172842"/>
                    </a:lnTo>
                    <a:lnTo>
                      <a:pt x="69156" y="153681"/>
                    </a:lnTo>
                    <a:lnTo>
                      <a:pt x="93416" y="64731"/>
                    </a:lnTo>
                    <a:lnTo>
                      <a:pt x="176733" y="38420"/>
                    </a:lnTo>
                    <a:lnTo>
                      <a:pt x="238205" y="53788"/>
                    </a:lnTo>
                    <a:close/>
                  </a:path>
                </a:pathLst>
              </a:custGeom>
            </p:spPr>
          </p:pic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7457F554-BEDD-D007-AB79-472C5552A06D}"/>
                  </a:ext>
                </a:extLst>
              </p:cNvPr>
              <p:cNvSpPr/>
              <p:nvPr/>
            </p:nvSpPr>
            <p:spPr>
              <a:xfrm>
                <a:off x="489411" y="3109870"/>
                <a:ext cx="833544" cy="833545"/>
              </a:xfrm>
              <a:prstGeom prst="ellipse">
                <a:avLst/>
              </a:prstGeom>
              <a:noFill/>
              <a:ln w="50800">
                <a:solidFill>
                  <a:srgbClr val="002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Montserrat" pitchFamily="2" charset="77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98BD4D-C367-9574-CA5F-316823A4C8A4}"/>
              </a:ext>
            </a:extLst>
          </p:cNvPr>
          <p:cNvGrpSpPr/>
          <p:nvPr/>
        </p:nvGrpSpPr>
        <p:grpSpPr>
          <a:xfrm>
            <a:off x="489410" y="3255891"/>
            <a:ext cx="1973631" cy="833049"/>
            <a:chOff x="489410" y="4081082"/>
            <a:chExt cx="2301037" cy="971243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90F26B5-AC2C-14B9-8F89-617357C1A216}"/>
                </a:ext>
              </a:extLst>
            </p:cNvPr>
            <p:cNvSpPr/>
            <p:nvPr/>
          </p:nvSpPr>
          <p:spPr>
            <a:xfrm>
              <a:off x="1532624" y="4210245"/>
              <a:ext cx="1257823" cy="753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Positive </a:t>
              </a:r>
              <a:b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</a:br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gender norms</a:t>
              </a: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694BDA5-0084-DABF-FE73-4F9E6C1A7B36}"/>
                </a:ext>
              </a:extLst>
            </p:cNvPr>
            <p:cNvGrpSpPr/>
            <p:nvPr/>
          </p:nvGrpSpPr>
          <p:grpSpPr>
            <a:xfrm>
              <a:off x="489410" y="4081082"/>
              <a:ext cx="971242" cy="971243"/>
              <a:chOff x="489411" y="5269083"/>
              <a:chExt cx="833544" cy="833545"/>
            </a:xfrm>
          </p:grpSpPr>
          <p:pic>
            <p:nvPicPr>
              <p:cNvPr id="120" name="Picture 119" descr="Icon&#10;&#10;Description automatically generated">
                <a:extLst>
                  <a:ext uri="{FF2B5EF4-FFF2-40B4-BE49-F238E27FC236}">
                    <a16:creationId xmlns:a16="http://schemas.microsoft.com/office/drawing/2014/main" id="{7E301E30-FF2A-AA0F-1326-CE6F4D08D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89313" y="5449802"/>
                <a:ext cx="461003" cy="515239"/>
              </a:xfrm>
              <a:custGeom>
                <a:avLst/>
                <a:gdLst>
                  <a:gd name="connsiteX0" fmla="*/ 353465 w 522514"/>
                  <a:gd name="connsiteY0" fmla="*/ 0 h 583987"/>
                  <a:gd name="connsiteX1" fmla="*/ 522514 w 522514"/>
                  <a:gd name="connsiteY1" fmla="*/ 0 h 583987"/>
                  <a:gd name="connsiteX2" fmla="*/ 522514 w 522514"/>
                  <a:gd name="connsiteY2" fmla="*/ 138313 h 583987"/>
                  <a:gd name="connsiteX3" fmla="*/ 495674 w 522514"/>
                  <a:gd name="connsiteY3" fmla="*/ 205413 h 583987"/>
                  <a:gd name="connsiteX4" fmla="*/ 453358 w 522514"/>
                  <a:gd name="connsiteY4" fmla="*/ 222837 h 583987"/>
                  <a:gd name="connsiteX5" fmla="*/ 434301 w 522514"/>
                  <a:gd name="connsiteY5" fmla="*/ 337176 h 583987"/>
                  <a:gd name="connsiteX6" fmla="*/ 387495 w 522514"/>
                  <a:gd name="connsiteY6" fmla="*/ 398610 h 583987"/>
                  <a:gd name="connsiteX7" fmla="*/ 368833 w 522514"/>
                  <a:gd name="connsiteY7" fmla="*/ 414938 h 583987"/>
                  <a:gd name="connsiteX8" fmla="*/ 372834 w 522514"/>
                  <a:gd name="connsiteY8" fmla="*/ 417852 h 583987"/>
                  <a:gd name="connsiteX9" fmla="*/ 345781 w 522514"/>
                  <a:gd name="connsiteY9" fmla="*/ 453358 h 583987"/>
                  <a:gd name="connsiteX10" fmla="*/ 299677 w 522514"/>
                  <a:gd name="connsiteY10" fmla="*/ 530199 h 583987"/>
                  <a:gd name="connsiteX11" fmla="*/ 199784 w 522514"/>
                  <a:gd name="connsiteY11" fmla="*/ 583987 h 583987"/>
                  <a:gd name="connsiteX12" fmla="*/ 107576 w 522514"/>
                  <a:gd name="connsiteY12" fmla="*/ 553251 h 583987"/>
                  <a:gd name="connsiteX13" fmla="*/ 38420 w 522514"/>
                  <a:gd name="connsiteY13" fmla="*/ 514830 h 583987"/>
                  <a:gd name="connsiteX14" fmla="*/ 38420 w 522514"/>
                  <a:gd name="connsiteY14" fmla="*/ 391886 h 583987"/>
                  <a:gd name="connsiteX15" fmla="*/ 0 w 522514"/>
                  <a:gd name="connsiteY15" fmla="*/ 215153 h 583987"/>
                  <a:gd name="connsiteX16" fmla="*/ 38420 w 522514"/>
                  <a:gd name="connsiteY16" fmla="*/ 92209 h 583987"/>
                  <a:gd name="connsiteX17" fmla="*/ 222836 w 522514"/>
                  <a:gd name="connsiteY17" fmla="*/ 69156 h 583987"/>
                  <a:gd name="connsiteX18" fmla="*/ 330413 w 522514"/>
                  <a:gd name="connsiteY18" fmla="*/ 84525 h 58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2514" h="583987">
                    <a:moveTo>
                      <a:pt x="353465" y="0"/>
                    </a:moveTo>
                    <a:lnTo>
                      <a:pt x="522514" y="0"/>
                    </a:lnTo>
                    <a:lnTo>
                      <a:pt x="522514" y="138313"/>
                    </a:lnTo>
                    <a:lnTo>
                      <a:pt x="495674" y="205413"/>
                    </a:lnTo>
                    <a:lnTo>
                      <a:pt x="453358" y="222837"/>
                    </a:lnTo>
                    <a:lnTo>
                      <a:pt x="434301" y="337176"/>
                    </a:lnTo>
                    <a:lnTo>
                      <a:pt x="387495" y="398610"/>
                    </a:lnTo>
                    <a:lnTo>
                      <a:pt x="368833" y="414938"/>
                    </a:lnTo>
                    <a:lnTo>
                      <a:pt x="372834" y="417852"/>
                    </a:lnTo>
                    <a:lnTo>
                      <a:pt x="345781" y="453358"/>
                    </a:lnTo>
                    <a:lnTo>
                      <a:pt x="299677" y="530199"/>
                    </a:lnTo>
                    <a:lnTo>
                      <a:pt x="199784" y="583987"/>
                    </a:lnTo>
                    <a:lnTo>
                      <a:pt x="107576" y="553251"/>
                    </a:lnTo>
                    <a:lnTo>
                      <a:pt x="38420" y="514830"/>
                    </a:lnTo>
                    <a:lnTo>
                      <a:pt x="38420" y="391886"/>
                    </a:lnTo>
                    <a:lnTo>
                      <a:pt x="0" y="215153"/>
                    </a:lnTo>
                    <a:lnTo>
                      <a:pt x="38420" y="92209"/>
                    </a:lnTo>
                    <a:lnTo>
                      <a:pt x="222836" y="69156"/>
                    </a:lnTo>
                    <a:lnTo>
                      <a:pt x="330413" y="84525"/>
                    </a:lnTo>
                    <a:close/>
                  </a:path>
                </a:pathLst>
              </a:custGeom>
            </p:spPr>
          </p:pic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B8EC1675-6A5D-5F16-C4FE-B78C385DFF6E}"/>
                  </a:ext>
                </a:extLst>
              </p:cNvPr>
              <p:cNvSpPr/>
              <p:nvPr/>
            </p:nvSpPr>
            <p:spPr>
              <a:xfrm>
                <a:off x="489411" y="5269083"/>
                <a:ext cx="833544" cy="833545"/>
              </a:xfrm>
              <a:prstGeom prst="ellipse">
                <a:avLst/>
              </a:prstGeom>
              <a:noFill/>
              <a:ln w="50800">
                <a:solidFill>
                  <a:srgbClr val="4B99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Montserrat" pitchFamily="2" charset="77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D2213D-76D4-EC5D-26A2-1C966BF89200}"/>
              </a:ext>
            </a:extLst>
          </p:cNvPr>
          <p:cNvGrpSpPr/>
          <p:nvPr/>
        </p:nvGrpSpPr>
        <p:grpSpPr>
          <a:xfrm>
            <a:off x="500797" y="4236297"/>
            <a:ext cx="1727827" cy="833049"/>
            <a:chOff x="3796028" y="4081082"/>
            <a:chExt cx="2014456" cy="9712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CF826B-71C9-4C16-801D-CF46D2277E0B}"/>
                </a:ext>
              </a:extLst>
            </p:cNvPr>
            <p:cNvSpPr/>
            <p:nvPr/>
          </p:nvSpPr>
          <p:spPr>
            <a:xfrm>
              <a:off x="4839242" y="4328365"/>
              <a:ext cx="971242" cy="5382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Food security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B93E32E-2B53-D0BF-5132-9DDC85550E9F}"/>
                </a:ext>
              </a:extLst>
            </p:cNvPr>
            <p:cNvGrpSpPr/>
            <p:nvPr/>
          </p:nvGrpSpPr>
          <p:grpSpPr>
            <a:xfrm>
              <a:off x="3796028" y="4081082"/>
              <a:ext cx="971242" cy="971243"/>
              <a:chOff x="3796028" y="4081082"/>
              <a:chExt cx="971242" cy="971243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7383DC0-1B9A-B0D0-44FE-1DCC230C3E1E}"/>
                  </a:ext>
                </a:extLst>
              </p:cNvPr>
              <p:cNvSpPr/>
              <p:nvPr/>
            </p:nvSpPr>
            <p:spPr>
              <a:xfrm>
                <a:off x="3796028" y="4081082"/>
                <a:ext cx="971242" cy="971243"/>
              </a:xfrm>
              <a:prstGeom prst="ellipse">
                <a:avLst/>
              </a:prstGeom>
              <a:noFill/>
              <a:ln w="508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Montserrat" pitchFamily="2" charset="77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250FC24-806C-1F21-2EE9-96A761949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061073" y="4201040"/>
                <a:ext cx="440550" cy="672269"/>
              </a:xfrm>
              <a:custGeom>
                <a:avLst/>
                <a:gdLst>
                  <a:gd name="connsiteX0" fmla="*/ 374650 w 488950"/>
                  <a:gd name="connsiteY0" fmla="*/ 0 h 746125"/>
                  <a:gd name="connsiteX1" fmla="*/ 428625 w 488950"/>
                  <a:gd name="connsiteY1" fmla="*/ 41275 h 746125"/>
                  <a:gd name="connsiteX2" fmla="*/ 425450 w 488950"/>
                  <a:gd name="connsiteY2" fmla="*/ 190500 h 746125"/>
                  <a:gd name="connsiteX3" fmla="*/ 428625 w 488950"/>
                  <a:gd name="connsiteY3" fmla="*/ 273050 h 746125"/>
                  <a:gd name="connsiteX4" fmla="*/ 486380 w 488950"/>
                  <a:gd name="connsiteY4" fmla="*/ 288983 h 746125"/>
                  <a:gd name="connsiteX5" fmla="*/ 488950 w 488950"/>
                  <a:gd name="connsiteY5" fmla="*/ 320675 h 746125"/>
                  <a:gd name="connsiteX6" fmla="*/ 469900 w 488950"/>
                  <a:gd name="connsiteY6" fmla="*/ 390525 h 746125"/>
                  <a:gd name="connsiteX7" fmla="*/ 403225 w 488950"/>
                  <a:gd name="connsiteY7" fmla="*/ 552450 h 746125"/>
                  <a:gd name="connsiteX8" fmla="*/ 432067 w 488950"/>
                  <a:gd name="connsiteY8" fmla="*/ 562275 h 746125"/>
                  <a:gd name="connsiteX9" fmla="*/ 438150 w 488950"/>
                  <a:gd name="connsiteY9" fmla="*/ 641350 h 746125"/>
                  <a:gd name="connsiteX10" fmla="*/ 336550 w 488950"/>
                  <a:gd name="connsiteY10" fmla="*/ 673100 h 746125"/>
                  <a:gd name="connsiteX11" fmla="*/ 273050 w 488950"/>
                  <a:gd name="connsiteY11" fmla="*/ 711200 h 746125"/>
                  <a:gd name="connsiteX12" fmla="*/ 193675 w 488950"/>
                  <a:gd name="connsiteY12" fmla="*/ 746125 h 746125"/>
                  <a:gd name="connsiteX13" fmla="*/ 66675 w 488950"/>
                  <a:gd name="connsiteY13" fmla="*/ 720725 h 746125"/>
                  <a:gd name="connsiteX14" fmla="*/ 25400 w 488950"/>
                  <a:gd name="connsiteY14" fmla="*/ 669925 h 746125"/>
                  <a:gd name="connsiteX15" fmla="*/ 6350 w 488950"/>
                  <a:gd name="connsiteY15" fmla="*/ 606425 h 746125"/>
                  <a:gd name="connsiteX16" fmla="*/ 0 w 488950"/>
                  <a:gd name="connsiteY16" fmla="*/ 422275 h 746125"/>
                  <a:gd name="connsiteX17" fmla="*/ 85725 w 488950"/>
                  <a:gd name="connsiteY17" fmla="*/ 200025 h 746125"/>
                  <a:gd name="connsiteX18" fmla="*/ 139700 w 488950"/>
                  <a:gd name="connsiteY18" fmla="*/ 206375 h 746125"/>
                  <a:gd name="connsiteX19" fmla="*/ 279400 w 488950"/>
                  <a:gd name="connsiteY19" fmla="*/ 22225 h 74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88950" h="746125">
                    <a:moveTo>
                      <a:pt x="374650" y="0"/>
                    </a:moveTo>
                    <a:lnTo>
                      <a:pt x="428625" y="41275"/>
                    </a:lnTo>
                    <a:cubicBezTo>
                      <a:pt x="427567" y="91017"/>
                      <a:pt x="426508" y="140758"/>
                      <a:pt x="425450" y="190500"/>
                    </a:cubicBezTo>
                    <a:lnTo>
                      <a:pt x="428625" y="273050"/>
                    </a:lnTo>
                    <a:lnTo>
                      <a:pt x="486380" y="288983"/>
                    </a:lnTo>
                    <a:lnTo>
                      <a:pt x="488950" y="320675"/>
                    </a:lnTo>
                    <a:lnTo>
                      <a:pt x="469900" y="390525"/>
                    </a:lnTo>
                    <a:lnTo>
                      <a:pt x="403225" y="552450"/>
                    </a:lnTo>
                    <a:lnTo>
                      <a:pt x="432067" y="562275"/>
                    </a:lnTo>
                    <a:lnTo>
                      <a:pt x="438150" y="641350"/>
                    </a:lnTo>
                    <a:lnTo>
                      <a:pt x="336550" y="673100"/>
                    </a:lnTo>
                    <a:lnTo>
                      <a:pt x="273050" y="711200"/>
                    </a:lnTo>
                    <a:lnTo>
                      <a:pt x="193675" y="746125"/>
                    </a:lnTo>
                    <a:lnTo>
                      <a:pt x="66675" y="720725"/>
                    </a:lnTo>
                    <a:lnTo>
                      <a:pt x="25400" y="669925"/>
                    </a:lnTo>
                    <a:lnTo>
                      <a:pt x="6350" y="606425"/>
                    </a:lnTo>
                    <a:lnTo>
                      <a:pt x="0" y="422275"/>
                    </a:lnTo>
                    <a:lnTo>
                      <a:pt x="85725" y="200025"/>
                    </a:lnTo>
                    <a:lnTo>
                      <a:pt x="139700" y="206375"/>
                    </a:lnTo>
                    <a:lnTo>
                      <a:pt x="279400" y="22225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A53D2E4-914C-9B99-B623-7CAA35DF214E}"/>
              </a:ext>
            </a:extLst>
          </p:cNvPr>
          <p:cNvSpPr/>
          <p:nvPr/>
        </p:nvSpPr>
        <p:spPr>
          <a:xfrm>
            <a:off x="4882060" y="6519157"/>
            <a:ext cx="37718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Little, Hertzog, Rudgard, Toska, &amp; Cluver.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6A682B-FC62-C974-38C8-AC7B6CC80341}"/>
              </a:ext>
            </a:extLst>
          </p:cNvPr>
          <p:cNvSpPr txBox="1"/>
          <p:nvPr/>
        </p:nvSpPr>
        <p:spPr>
          <a:xfrm>
            <a:off x="432911" y="1574104"/>
            <a:ext cx="3110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Montserrat" pitchFamily="2" charset="77"/>
                <a:cs typeface="Arial Narrow" panose="020B0604020202020204" pitchFamily="34" charset="0"/>
              </a:rPr>
              <a:t>Food security, gender-equitable attitudes, and good parenting are associated with reduced HIV risk &amp; violence victimisation among girls.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2A57B3-41BE-EE17-C2BC-FEE73B07037E}"/>
              </a:ext>
            </a:extLst>
          </p:cNvPr>
          <p:cNvCxnSpPr>
            <a:cxnSpLocks/>
          </p:cNvCxnSpPr>
          <p:nvPr/>
        </p:nvCxnSpPr>
        <p:spPr>
          <a:xfrm flipH="1">
            <a:off x="9054795" y="3491783"/>
            <a:ext cx="1681052" cy="0"/>
          </a:xfrm>
          <a:prstGeom prst="line">
            <a:avLst/>
          </a:prstGeom>
          <a:ln w="1143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9D0723C-5E97-52EC-8A31-3415A5F2953E}"/>
              </a:ext>
            </a:extLst>
          </p:cNvPr>
          <p:cNvSpPr txBox="1"/>
          <p:nvPr/>
        </p:nvSpPr>
        <p:spPr>
          <a:xfrm flipH="1">
            <a:off x="8476622" y="3338436"/>
            <a:ext cx="580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52</a:t>
            </a:r>
            <a:r>
              <a:rPr lang="en-GB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%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BC06E5-7AFD-CCB7-CB3F-19E401377FD1}"/>
              </a:ext>
            </a:extLst>
          </p:cNvPr>
          <p:cNvSpPr txBox="1"/>
          <p:nvPr/>
        </p:nvSpPr>
        <p:spPr>
          <a:xfrm flipH="1">
            <a:off x="8961183" y="5542933"/>
            <a:ext cx="580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37</a:t>
            </a:r>
            <a:r>
              <a:rPr lang="en-GB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%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D6C24F-8F8B-3A3C-D26B-09686F62006D}"/>
              </a:ext>
            </a:extLst>
          </p:cNvPr>
          <p:cNvSpPr txBox="1"/>
          <p:nvPr/>
        </p:nvSpPr>
        <p:spPr>
          <a:xfrm flipH="1">
            <a:off x="9476573" y="5903610"/>
            <a:ext cx="580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22</a:t>
            </a:r>
            <a:r>
              <a:rPr lang="en-GB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%</a:t>
            </a:r>
            <a:endParaRPr lang="en-US" sz="1400" dirty="0">
              <a:latin typeface="Montserrat" pitchFamily="2" charset="77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317A7572-8929-8F89-74B7-0A50BD7E0BFC}"/>
              </a:ext>
            </a:extLst>
          </p:cNvPr>
          <p:cNvGraphicFramePr>
            <a:graphicFrameLocks noGrp="1"/>
          </p:cNvGraphicFramePr>
          <p:nvPr/>
        </p:nvGraphicFramePr>
        <p:xfrm>
          <a:off x="3430900" y="2494767"/>
          <a:ext cx="3769465" cy="36257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69465">
                  <a:extLst>
                    <a:ext uri="{9D8B030D-6E8A-4147-A177-3AD203B41FA5}">
                      <a16:colId xmlns:a16="http://schemas.microsoft.com/office/drawing/2014/main" val="144627056"/>
                    </a:ext>
                  </a:extLst>
                </a:gridCol>
              </a:tblGrid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Inconsistent condom use or don’t know HIV status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498122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Child marriage (lifetime)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8700171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Early sexual debut (&lt;16) or early pregnancy (&lt;20)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02208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Age-disparate or transactional sex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2201660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Sexual violence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876825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IPV (physical or emotional)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10611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Peer violence (physical or emotional)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98845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Child abuse (physical or emotional)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210910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Mental distress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7147251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Not in school or paid work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110862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72A5C36-505D-CD25-8C9B-02425C1D4772}"/>
              </a:ext>
            </a:extLst>
          </p:cNvPr>
          <p:cNvSpPr txBox="1"/>
          <p:nvPr/>
        </p:nvSpPr>
        <p:spPr>
          <a:xfrm>
            <a:off x="1467230" y="830116"/>
            <a:ext cx="83857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VACS 2019, n=4189 girls, nationally representative  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F31CBA72-C42D-D157-1665-00E49E6FC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1637C4B-FFCC-130D-F7EE-CF699A0030D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941" y="188596"/>
            <a:ext cx="1252259" cy="125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59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DDB88CC-F5AB-44E3-9CAE-84453945BDFF}"/>
              </a:ext>
            </a:extLst>
          </p:cNvPr>
          <p:cNvGrpSpPr/>
          <p:nvPr/>
        </p:nvGrpSpPr>
        <p:grpSpPr>
          <a:xfrm rot="10800000">
            <a:off x="0" y="900753"/>
            <a:ext cx="12192000" cy="3894910"/>
            <a:chOff x="0" y="1381766"/>
            <a:chExt cx="12191756" cy="409531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95905D-9E8F-432B-A794-5F0F07B11E38}"/>
                </a:ext>
              </a:extLst>
            </p:cNvPr>
            <p:cNvSpPr/>
            <p:nvPr/>
          </p:nvSpPr>
          <p:spPr>
            <a:xfrm>
              <a:off x="609" y="3397499"/>
              <a:ext cx="31744" cy="28393"/>
            </a:xfrm>
            <a:custGeom>
              <a:avLst/>
              <a:gdLst>
                <a:gd name="connsiteX0" fmla="*/ 4266 w 31744"/>
                <a:gd name="connsiteY0" fmla="*/ 28196 h 28393"/>
                <a:gd name="connsiteX1" fmla="*/ 0 w 31744"/>
                <a:gd name="connsiteY1" fmla="*/ 23809 h 28393"/>
                <a:gd name="connsiteX2" fmla="*/ 27906 w 31744"/>
                <a:gd name="connsiteY2" fmla="*/ -197 h 28393"/>
                <a:gd name="connsiteX3" fmla="*/ 31745 w 31744"/>
                <a:gd name="connsiteY3" fmla="*/ 4555 h 28393"/>
                <a:gd name="connsiteX4" fmla="*/ 4266 w 31744"/>
                <a:gd name="connsiteY4" fmla="*/ 28196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44" h="28393">
                  <a:moveTo>
                    <a:pt x="4266" y="28196"/>
                  </a:moveTo>
                  <a:lnTo>
                    <a:pt x="0" y="23809"/>
                  </a:lnTo>
                  <a:cubicBezTo>
                    <a:pt x="427" y="23443"/>
                    <a:pt x="9627" y="14548"/>
                    <a:pt x="27906" y="-197"/>
                  </a:cubicBezTo>
                  <a:lnTo>
                    <a:pt x="31745" y="4555"/>
                  </a:lnTo>
                  <a:cubicBezTo>
                    <a:pt x="13649" y="19117"/>
                    <a:pt x="4326" y="28074"/>
                    <a:pt x="4266" y="28196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7EA746-36BF-4F94-81AE-F5241B4DC45F}"/>
                </a:ext>
              </a:extLst>
            </p:cNvPr>
            <p:cNvSpPr/>
            <p:nvPr/>
          </p:nvSpPr>
          <p:spPr>
            <a:xfrm>
              <a:off x="87555" y="1849279"/>
              <a:ext cx="12011405" cy="2789415"/>
            </a:xfrm>
            <a:custGeom>
              <a:avLst/>
              <a:gdLst>
                <a:gd name="connsiteX0" fmla="*/ 3350638 w 12011405"/>
                <a:gd name="connsiteY0" fmla="*/ 2789218 h 2789415"/>
                <a:gd name="connsiteX1" fmla="*/ 3350333 w 12011405"/>
                <a:gd name="connsiteY1" fmla="*/ 2783125 h 2789415"/>
                <a:gd name="connsiteX2" fmla="*/ 3422961 w 12011405"/>
                <a:gd name="connsiteY2" fmla="*/ 2776484 h 2789415"/>
                <a:gd name="connsiteX3" fmla="*/ 3423814 w 12011405"/>
                <a:gd name="connsiteY3" fmla="*/ 2782577 h 2789415"/>
                <a:gd name="connsiteX4" fmla="*/ 3350638 w 12011405"/>
                <a:gd name="connsiteY4" fmla="*/ 2789218 h 2789415"/>
                <a:gd name="connsiteX5" fmla="*/ 3277096 w 12011405"/>
                <a:gd name="connsiteY5" fmla="*/ 2789218 h 2789415"/>
                <a:gd name="connsiteX6" fmla="*/ 3203980 w 12011405"/>
                <a:gd name="connsiteY6" fmla="*/ 2781419 h 2789415"/>
                <a:gd name="connsiteX7" fmla="*/ 3204955 w 12011405"/>
                <a:gd name="connsiteY7" fmla="*/ 2775326 h 2789415"/>
                <a:gd name="connsiteX8" fmla="*/ 3277217 w 12011405"/>
                <a:gd name="connsiteY8" fmla="*/ 2783064 h 2789415"/>
                <a:gd name="connsiteX9" fmla="*/ 3496077 w 12011405"/>
                <a:gd name="connsiteY9" fmla="*/ 2769904 h 2789415"/>
                <a:gd name="connsiteX10" fmla="*/ 3494797 w 12011405"/>
                <a:gd name="connsiteY10" fmla="*/ 2763811 h 2789415"/>
                <a:gd name="connsiteX11" fmla="*/ 3565414 w 12011405"/>
                <a:gd name="connsiteY11" fmla="*/ 2745532 h 2789415"/>
                <a:gd name="connsiteX12" fmla="*/ 3567120 w 12011405"/>
                <a:gd name="connsiteY12" fmla="*/ 2751625 h 2789415"/>
                <a:gd name="connsiteX13" fmla="*/ 3496077 w 12011405"/>
                <a:gd name="connsiteY13" fmla="*/ 2769599 h 2789415"/>
                <a:gd name="connsiteX14" fmla="*/ 3132571 w 12011405"/>
                <a:gd name="connsiteY14" fmla="*/ 2766065 h 2789415"/>
                <a:gd name="connsiteX15" fmla="*/ 3062867 w 12011405"/>
                <a:gd name="connsiteY15" fmla="*/ 2743399 h 2789415"/>
                <a:gd name="connsiteX16" fmla="*/ 3065000 w 12011405"/>
                <a:gd name="connsiteY16" fmla="*/ 2737672 h 2789415"/>
                <a:gd name="connsiteX17" fmla="*/ 3134155 w 12011405"/>
                <a:gd name="connsiteY17" fmla="*/ 2759972 h 2789415"/>
                <a:gd name="connsiteX18" fmla="*/ 3636702 w 12011405"/>
                <a:gd name="connsiteY18" fmla="*/ 2727923 h 2789415"/>
                <a:gd name="connsiteX19" fmla="*/ 3634630 w 12011405"/>
                <a:gd name="connsiteY19" fmla="*/ 2722257 h 2789415"/>
                <a:gd name="connsiteX20" fmla="*/ 3702323 w 12011405"/>
                <a:gd name="connsiteY20" fmla="*/ 2694838 h 2789415"/>
                <a:gd name="connsiteX21" fmla="*/ 3704760 w 12011405"/>
                <a:gd name="connsiteY21" fmla="*/ 2700444 h 2789415"/>
                <a:gd name="connsiteX22" fmla="*/ 3636702 w 12011405"/>
                <a:gd name="connsiteY22" fmla="*/ 2727618 h 2789415"/>
                <a:gd name="connsiteX23" fmla="*/ 2995723 w 12011405"/>
                <a:gd name="connsiteY23" fmla="*/ 2713970 h 2789415"/>
                <a:gd name="connsiteX24" fmla="*/ 2931442 w 12011405"/>
                <a:gd name="connsiteY24" fmla="*/ 2678692 h 2789415"/>
                <a:gd name="connsiteX25" fmla="*/ 2934611 w 12011405"/>
                <a:gd name="connsiteY25" fmla="*/ 2673452 h 2789415"/>
                <a:gd name="connsiteX26" fmla="*/ 2998404 w 12011405"/>
                <a:gd name="connsiteY26" fmla="*/ 2708547 h 2789415"/>
                <a:gd name="connsiteX27" fmla="*/ 3771295 w 12011405"/>
                <a:gd name="connsiteY27" fmla="*/ 2669370 h 2789415"/>
                <a:gd name="connsiteX28" fmla="*/ 3768553 w 12011405"/>
                <a:gd name="connsiteY28" fmla="*/ 2663947 h 2789415"/>
                <a:gd name="connsiteX29" fmla="*/ 3833321 w 12011405"/>
                <a:gd name="connsiteY29" fmla="*/ 2629948 h 2789415"/>
                <a:gd name="connsiteX30" fmla="*/ 3836246 w 12011405"/>
                <a:gd name="connsiteY30" fmla="*/ 2635310 h 2789415"/>
                <a:gd name="connsiteX31" fmla="*/ 3771295 w 12011405"/>
                <a:gd name="connsiteY31" fmla="*/ 2669065 h 2789415"/>
                <a:gd name="connsiteX32" fmla="*/ 2870269 w 12011405"/>
                <a:gd name="connsiteY32" fmla="*/ 2638113 h 2789415"/>
                <a:gd name="connsiteX33" fmla="*/ 2811899 w 12011405"/>
                <a:gd name="connsiteY33" fmla="*/ 2593634 h 2789415"/>
                <a:gd name="connsiteX34" fmla="*/ 2815737 w 12011405"/>
                <a:gd name="connsiteY34" fmla="*/ 2588882 h 2789415"/>
                <a:gd name="connsiteX35" fmla="*/ 2873803 w 12011405"/>
                <a:gd name="connsiteY35" fmla="*/ 2633178 h 2789415"/>
                <a:gd name="connsiteX36" fmla="*/ 3899978 w 12011405"/>
                <a:gd name="connsiteY36" fmla="*/ 2598448 h 2789415"/>
                <a:gd name="connsiteX37" fmla="*/ 3896871 w 12011405"/>
                <a:gd name="connsiteY37" fmla="*/ 2593208 h 2789415"/>
                <a:gd name="connsiteX38" fmla="*/ 3958836 w 12011405"/>
                <a:gd name="connsiteY38" fmla="*/ 2554396 h 2789415"/>
                <a:gd name="connsiteX39" fmla="*/ 3962187 w 12011405"/>
                <a:gd name="connsiteY39" fmla="*/ 2559514 h 2789415"/>
                <a:gd name="connsiteX40" fmla="*/ 3899978 w 12011405"/>
                <a:gd name="connsiteY40" fmla="*/ 2598326 h 2789415"/>
                <a:gd name="connsiteX41" fmla="*/ 2756514 w 12011405"/>
                <a:gd name="connsiteY41" fmla="*/ 2545744 h 2789415"/>
                <a:gd name="connsiteX42" fmla="*/ 2703322 w 12011405"/>
                <a:gd name="connsiteY42" fmla="*/ 2495172 h 2789415"/>
                <a:gd name="connsiteX43" fmla="*/ 2707587 w 12011405"/>
                <a:gd name="connsiteY43" fmla="*/ 2490846 h 2789415"/>
                <a:gd name="connsiteX44" fmla="*/ 2760596 w 12011405"/>
                <a:gd name="connsiteY44" fmla="*/ 2541235 h 2789415"/>
                <a:gd name="connsiteX45" fmla="*/ 4023056 w 12011405"/>
                <a:gd name="connsiteY45" fmla="*/ 2518691 h 2789415"/>
                <a:gd name="connsiteX46" fmla="*/ 4019583 w 12011405"/>
                <a:gd name="connsiteY46" fmla="*/ 2513634 h 2789415"/>
                <a:gd name="connsiteX47" fmla="*/ 4079111 w 12011405"/>
                <a:gd name="connsiteY47" fmla="*/ 2470983 h 2789415"/>
                <a:gd name="connsiteX48" fmla="*/ 4082706 w 12011405"/>
                <a:gd name="connsiteY48" fmla="*/ 2475918 h 2789415"/>
                <a:gd name="connsiteX49" fmla="*/ 4022812 w 12011405"/>
                <a:gd name="connsiteY49" fmla="*/ 2518569 h 2789415"/>
                <a:gd name="connsiteX50" fmla="*/ 2652141 w 12011405"/>
                <a:gd name="connsiteY50" fmla="*/ 2442468 h 2789415"/>
                <a:gd name="connsiteX51" fmla="*/ 2602849 w 12011405"/>
                <a:gd name="connsiteY51" fmla="*/ 2388119 h 2789415"/>
                <a:gd name="connsiteX52" fmla="*/ 2607419 w 12011405"/>
                <a:gd name="connsiteY52" fmla="*/ 2384098 h 2789415"/>
                <a:gd name="connsiteX53" fmla="*/ 2656589 w 12011405"/>
                <a:gd name="connsiteY53" fmla="*/ 2438325 h 2789415"/>
                <a:gd name="connsiteX54" fmla="*/ 4141442 w 12011405"/>
                <a:gd name="connsiteY54" fmla="*/ 2432415 h 2789415"/>
                <a:gd name="connsiteX55" fmla="*/ 4137786 w 12011405"/>
                <a:gd name="connsiteY55" fmla="*/ 2427540 h 2789415"/>
                <a:gd name="connsiteX56" fmla="*/ 4196218 w 12011405"/>
                <a:gd name="connsiteY56" fmla="*/ 2383488 h 2789415"/>
                <a:gd name="connsiteX57" fmla="*/ 4199934 w 12011405"/>
                <a:gd name="connsiteY57" fmla="*/ 2388302 h 2789415"/>
                <a:gd name="connsiteX58" fmla="*/ 4141320 w 12011405"/>
                <a:gd name="connsiteY58" fmla="*/ 2432293 h 2789415"/>
                <a:gd name="connsiteX59" fmla="*/ 4258122 w 12011405"/>
                <a:gd name="connsiteY59" fmla="*/ 2343823 h 2789415"/>
                <a:gd name="connsiteX60" fmla="*/ 4254405 w 12011405"/>
                <a:gd name="connsiteY60" fmla="*/ 2339010 h 2789415"/>
                <a:gd name="connsiteX61" fmla="*/ 4312227 w 12011405"/>
                <a:gd name="connsiteY61" fmla="*/ 2294105 h 2789415"/>
                <a:gd name="connsiteX62" fmla="*/ 4315944 w 12011405"/>
                <a:gd name="connsiteY62" fmla="*/ 2298857 h 2789415"/>
                <a:gd name="connsiteX63" fmla="*/ 4258000 w 12011405"/>
                <a:gd name="connsiteY63" fmla="*/ 2343701 h 2789415"/>
                <a:gd name="connsiteX64" fmla="*/ 2555020 w 12011405"/>
                <a:gd name="connsiteY64" fmla="*/ 2332429 h 2789415"/>
                <a:gd name="connsiteX65" fmla="*/ 2508348 w 12011405"/>
                <a:gd name="connsiteY65" fmla="*/ 2275887 h 2789415"/>
                <a:gd name="connsiteX66" fmla="*/ 2513100 w 12011405"/>
                <a:gd name="connsiteY66" fmla="*/ 2272048 h 2789415"/>
                <a:gd name="connsiteX67" fmla="*/ 2559711 w 12011405"/>
                <a:gd name="connsiteY67" fmla="*/ 2328530 h 2789415"/>
                <a:gd name="connsiteX68" fmla="*/ 4373401 w 12011405"/>
                <a:gd name="connsiteY68" fmla="*/ 2253465 h 2789415"/>
                <a:gd name="connsiteX69" fmla="*/ 4369623 w 12011405"/>
                <a:gd name="connsiteY69" fmla="*/ 2248651 h 2789415"/>
                <a:gd name="connsiteX70" fmla="*/ 4426836 w 12011405"/>
                <a:gd name="connsiteY70" fmla="*/ 2202954 h 2789415"/>
                <a:gd name="connsiteX71" fmla="*/ 4430614 w 12011405"/>
                <a:gd name="connsiteY71" fmla="*/ 2207707 h 2789415"/>
                <a:gd name="connsiteX72" fmla="*/ 4373401 w 12011405"/>
                <a:gd name="connsiteY72" fmla="*/ 2253465 h 2789415"/>
                <a:gd name="connsiteX73" fmla="*/ 2462407 w 12011405"/>
                <a:gd name="connsiteY73" fmla="*/ 2218491 h 2789415"/>
                <a:gd name="connsiteX74" fmla="*/ 2417136 w 12011405"/>
                <a:gd name="connsiteY74" fmla="*/ 2160791 h 2789415"/>
                <a:gd name="connsiteX75" fmla="*/ 2421950 w 12011405"/>
                <a:gd name="connsiteY75" fmla="*/ 2157074 h 2789415"/>
                <a:gd name="connsiteX76" fmla="*/ 2467220 w 12011405"/>
                <a:gd name="connsiteY76" fmla="*/ 2214714 h 2789415"/>
                <a:gd name="connsiteX77" fmla="*/ 4487583 w 12011405"/>
                <a:gd name="connsiteY77" fmla="*/ 2161644 h 2789415"/>
                <a:gd name="connsiteX78" fmla="*/ 4483744 w 12011405"/>
                <a:gd name="connsiteY78" fmla="*/ 2156952 h 2789415"/>
                <a:gd name="connsiteX79" fmla="*/ 4540348 w 12011405"/>
                <a:gd name="connsiteY79" fmla="*/ 2110524 h 2789415"/>
                <a:gd name="connsiteX80" fmla="*/ 4544247 w 12011405"/>
                <a:gd name="connsiteY80" fmla="*/ 2115216 h 2789415"/>
                <a:gd name="connsiteX81" fmla="*/ 4487583 w 12011405"/>
                <a:gd name="connsiteY81" fmla="*/ 2161644 h 2789415"/>
                <a:gd name="connsiteX82" fmla="*/ 2372109 w 12011405"/>
                <a:gd name="connsiteY82" fmla="*/ 2102786 h 2789415"/>
                <a:gd name="connsiteX83" fmla="*/ 2327082 w 12011405"/>
                <a:gd name="connsiteY83" fmla="*/ 2044903 h 2789415"/>
                <a:gd name="connsiteX84" fmla="*/ 2331896 w 12011405"/>
                <a:gd name="connsiteY84" fmla="*/ 2041186 h 2789415"/>
                <a:gd name="connsiteX85" fmla="*/ 2376923 w 12011405"/>
                <a:gd name="connsiteY85" fmla="*/ 2099069 h 2789415"/>
                <a:gd name="connsiteX86" fmla="*/ 9716555 w 12011405"/>
                <a:gd name="connsiteY86" fmla="*/ 2084812 h 2789415"/>
                <a:gd name="connsiteX87" fmla="*/ 9691391 w 12011405"/>
                <a:gd name="connsiteY87" fmla="*/ 2084812 h 2789415"/>
                <a:gd name="connsiteX88" fmla="*/ 9691391 w 12011405"/>
                <a:gd name="connsiteY88" fmla="*/ 2078719 h 2789415"/>
                <a:gd name="connsiteX89" fmla="*/ 9764507 w 12011405"/>
                <a:gd name="connsiteY89" fmla="*/ 2078170 h 2789415"/>
                <a:gd name="connsiteX90" fmla="*/ 9764507 w 12011405"/>
                <a:gd name="connsiteY90" fmla="*/ 2084263 h 2789415"/>
                <a:gd name="connsiteX91" fmla="*/ 9716555 w 12011405"/>
                <a:gd name="connsiteY91" fmla="*/ 2084812 h 2789415"/>
                <a:gd name="connsiteX92" fmla="*/ 9618093 w 12011405"/>
                <a:gd name="connsiteY92" fmla="*/ 2081826 h 2789415"/>
                <a:gd name="connsiteX93" fmla="*/ 9544978 w 12011405"/>
                <a:gd name="connsiteY93" fmla="*/ 2075733 h 2789415"/>
                <a:gd name="connsiteX94" fmla="*/ 9545587 w 12011405"/>
                <a:gd name="connsiteY94" fmla="*/ 2069640 h 2789415"/>
                <a:gd name="connsiteX95" fmla="*/ 9618702 w 12011405"/>
                <a:gd name="connsiteY95" fmla="*/ 2075733 h 2789415"/>
                <a:gd name="connsiteX96" fmla="*/ 9838049 w 12011405"/>
                <a:gd name="connsiteY96" fmla="*/ 2080059 h 2789415"/>
                <a:gd name="connsiteX97" fmla="*/ 9837561 w 12011405"/>
                <a:gd name="connsiteY97" fmla="*/ 2073966 h 2789415"/>
                <a:gd name="connsiteX98" fmla="*/ 9910251 w 12011405"/>
                <a:gd name="connsiteY98" fmla="*/ 2066472 h 2789415"/>
                <a:gd name="connsiteX99" fmla="*/ 9910982 w 12011405"/>
                <a:gd name="connsiteY99" fmla="*/ 2072565 h 2789415"/>
                <a:gd name="connsiteX100" fmla="*/ 9838049 w 12011405"/>
                <a:gd name="connsiteY100" fmla="*/ 2080059 h 2789415"/>
                <a:gd name="connsiteX101" fmla="*/ 4600668 w 12011405"/>
                <a:gd name="connsiteY101" fmla="*/ 2068422 h 2789415"/>
                <a:gd name="connsiteX102" fmla="*/ 4596768 w 12011405"/>
                <a:gd name="connsiteY102" fmla="*/ 2063791 h 2789415"/>
                <a:gd name="connsiteX103" fmla="*/ 4652824 w 12011405"/>
                <a:gd name="connsiteY103" fmla="*/ 2016693 h 2789415"/>
                <a:gd name="connsiteX104" fmla="*/ 4656784 w 12011405"/>
                <a:gd name="connsiteY104" fmla="*/ 2021384 h 2789415"/>
                <a:gd name="connsiteX105" fmla="*/ 4600668 w 12011405"/>
                <a:gd name="connsiteY105" fmla="*/ 2068422 h 2789415"/>
                <a:gd name="connsiteX106" fmla="*/ 9472289 w 12011405"/>
                <a:gd name="connsiteY106" fmla="*/ 2066837 h 2789415"/>
                <a:gd name="connsiteX107" fmla="*/ 9399783 w 12011405"/>
                <a:gd name="connsiteY107" fmla="*/ 2055017 h 2789415"/>
                <a:gd name="connsiteX108" fmla="*/ 9400879 w 12011405"/>
                <a:gd name="connsiteY108" fmla="*/ 2048924 h 2789415"/>
                <a:gd name="connsiteX109" fmla="*/ 9473141 w 12011405"/>
                <a:gd name="connsiteY109" fmla="*/ 2060683 h 2789415"/>
                <a:gd name="connsiteX110" fmla="*/ 9983548 w 12011405"/>
                <a:gd name="connsiteY110" fmla="*/ 2061476 h 2789415"/>
                <a:gd name="connsiteX111" fmla="*/ 9982513 w 12011405"/>
                <a:gd name="connsiteY111" fmla="*/ 2055383 h 2789415"/>
                <a:gd name="connsiteX112" fmla="*/ 10054044 w 12011405"/>
                <a:gd name="connsiteY112" fmla="*/ 2040760 h 2789415"/>
                <a:gd name="connsiteX113" fmla="*/ 10055445 w 12011405"/>
                <a:gd name="connsiteY113" fmla="*/ 2046853 h 2789415"/>
                <a:gd name="connsiteX114" fmla="*/ 9983487 w 12011405"/>
                <a:gd name="connsiteY114" fmla="*/ 2061476 h 2789415"/>
                <a:gd name="connsiteX115" fmla="*/ 9327886 w 12011405"/>
                <a:gd name="connsiteY115" fmla="*/ 2040577 h 2789415"/>
                <a:gd name="connsiteX116" fmla="*/ 9256537 w 12011405"/>
                <a:gd name="connsiteY116" fmla="*/ 2023699 h 2789415"/>
                <a:gd name="connsiteX117" fmla="*/ 9258000 w 12011405"/>
                <a:gd name="connsiteY117" fmla="*/ 2017606 h 2789415"/>
                <a:gd name="connsiteX118" fmla="*/ 9329166 w 12011405"/>
                <a:gd name="connsiteY118" fmla="*/ 2034423 h 2789415"/>
                <a:gd name="connsiteX119" fmla="*/ 10126489 w 12011405"/>
                <a:gd name="connsiteY119" fmla="*/ 2028391 h 2789415"/>
                <a:gd name="connsiteX120" fmla="*/ 10124844 w 12011405"/>
                <a:gd name="connsiteY120" fmla="*/ 2022298 h 2789415"/>
                <a:gd name="connsiteX121" fmla="*/ 10194669 w 12011405"/>
                <a:gd name="connsiteY121" fmla="*/ 2000729 h 2789415"/>
                <a:gd name="connsiteX122" fmla="*/ 10196619 w 12011405"/>
                <a:gd name="connsiteY122" fmla="*/ 2006517 h 2789415"/>
                <a:gd name="connsiteX123" fmla="*/ 10126428 w 12011405"/>
                <a:gd name="connsiteY123" fmla="*/ 2028817 h 2789415"/>
                <a:gd name="connsiteX124" fmla="*/ 9185737 w 12011405"/>
                <a:gd name="connsiteY124" fmla="*/ 2004019 h 2789415"/>
                <a:gd name="connsiteX125" fmla="*/ 9115546 w 12011405"/>
                <a:gd name="connsiteY125" fmla="*/ 1982816 h 2789415"/>
                <a:gd name="connsiteX126" fmla="*/ 9117436 w 12011405"/>
                <a:gd name="connsiteY126" fmla="*/ 1976723 h 2789415"/>
                <a:gd name="connsiteX127" fmla="*/ 9187444 w 12011405"/>
                <a:gd name="connsiteY127" fmla="*/ 1997926 h 2789415"/>
                <a:gd name="connsiteX128" fmla="*/ 2281873 w 12011405"/>
                <a:gd name="connsiteY128" fmla="*/ 1987324 h 2789415"/>
                <a:gd name="connsiteX129" fmla="*/ 2236236 w 12011405"/>
                <a:gd name="connsiteY129" fmla="*/ 1930233 h 2789415"/>
                <a:gd name="connsiteX130" fmla="*/ 2240928 w 12011405"/>
                <a:gd name="connsiteY130" fmla="*/ 1926395 h 2789415"/>
                <a:gd name="connsiteX131" fmla="*/ 2286686 w 12011405"/>
                <a:gd name="connsiteY131" fmla="*/ 1983547 h 2789415"/>
                <a:gd name="connsiteX132" fmla="*/ 10265530 w 12011405"/>
                <a:gd name="connsiteY132" fmla="*/ 1981963 h 2789415"/>
                <a:gd name="connsiteX133" fmla="*/ 10263337 w 12011405"/>
                <a:gd name="connsiteY133" fmla="*/ 1976296 h 2789415"/>
                <a:gd name="connsiteX134" fmla="*/ 10330847 w 12011405"/>
                <a:gd name="connsiteY134" fmla="*/ 1948208 h 2789415"/>
                <a:gd name="connsiteX135" fmla="*/ 10333284 w 12011405"/>
                <a:gd name="connsiteY135" fmla="*/ 1953813 h 2789415"/>
                <a:gd name="connsiteX136" fmla="*/ 10265530 w 12011405"/>
                <a:gd name="connsiteY136" fmla="*/ 1981963 h 2789415"/>
                <a:gd name="connsiteX137" fmla="*/ 4712596 w 12011405"/>
                <a:gd name="connsiteY137" fmla="*/ 1973981 h 2789415"/>
                <a:gd name="connsiteX138" fmla="*/ 4708635 w 12011405"/>
                <a:gd name="connsiteY138" fmla="*/ 1969350 h 2789415"/>
                <a:gd name="connsiteX139" fmla="*/ 4764264 w 12011405"/>
                <a:gd name="connsiteY139" fmla="*/ 1921764 h 2789415"/>
                <a:gd name="connsiteX140" fmla="*/ 4768224 w 12011405"/>
                <a:gd name="connsiteY140" fmla="*/ 1926395 h 2789415"/>
                <a:gd name="connsiteX141" fmla="*/ 4712596 w 12011405"/>
                <a:gd name="connsiteY141" fmla="*/ 1973981 h 2789415"/>
                <a:gd name="connsiteX142" fmla="*/ 9045904 w 12011405"/>
                <a:gd name="connsiteY142" fmla="*/ 1960272 h 2789415"/>
                <a:gd name="connsiteX143" fmla="*/ 8976932 w 12011405"/>
                <a:gd name="connsiteY143" fmla="*/ 1935473 h 2789415"/>
                <a:gd name="connsiteX144" fmla="*/ 8979064 w 12011405"/>
                <a:gd name="connsiteY144" fmla="*/ 1929807 h 2789415"/>
                <a:gd name="connsiteX145" fmla="*/ 9047915 w 12011405"/>
                <a:gd name="connsiteY145" fmla="*/ 1954544 h 2789415"/>
                <a:gd name="connsiteX146" fmla="*/ 10399697 w 12011405"/>
                <a:gd name="connsiteY146" fmla="*/ 1922556 h 2789415"/>
                <a:gd name="connsiteX147" fmla="*/ 10396956 w 12011405"/>
                <a:gd name="connsiteY147" fmla="*/ 1917133 h 2789415"/>
                <a:gd name="connsiteX148" fmla="*/ 10461723 w 12011405"/>
                <a:gd name="connsiteY148" fmla="*/ 1883196 h 2789415"/>
                <a:gd name="connsiteX149" fmla="*/ 10464648 w 12011405"/>
                <a:gd name="connsiteY149" fmla="*/ 1888497 h 2789415"/>
                <a:gd name="connsiteX150" fmla="*/ 10399697 w 12011405"/>
                <a:gd name="connsiteY150" fmla="*/ 1922556 h 2789415"/>
                <a:gd name="connsiteX151" fmla="*/ 8908386 w 12011405"/>
                <a:gd name="connsiteY151" fmla="*/ 1909152 h 2789415"/>
                <a:gd name="connsiteX152" fmla="*/ 8840510 w 12011405"/>
                <a:gd name="connsiteY152" fmla="*/ 1881429 h 2789415"/>
                <a:gd name="connsiteX153" fmla="*/ 8842826 w 12011405"/>
                <a:gd name="connsiteY153" fmla="*/ 1875823 h 2789415"/>
                <a:gd name="connsiteX154" fmla="*/ 8910640 w 12011405"/>
                <a:gd name="connsiteY154" fmla="*/ 1903485 h 2789415"/>
                <a:gd name="connsiteX155" fmla="*/ 4823548 w 12011405"/>
                <a:gd name="connsiteY155" fmla="*/ 1878687 h 2789415"/>
                <a:gd name="connsiteX156" fmla="*/ 4819588 w 12011405"/>
                <a:gd name="connsiteY156" fmla="*/ 1874117 h 2789415"/>
                <a:gd name="connsiteX157" fmla="*/ 4874851 w 12011405"/>
                <a:gd name="connsiteY157" fmla="*/ 1825922 h 2789415"/>
                <a:gd name="connsiteX158" fmla="*/ 4878812 w 12011405"/>
                <a:gd name="connsiteY158" fmla="*/ 1830492 h 2789415"/>
                <a:gd name="connsiteX159" fmla="*/ 4823670 w 12011405"/>
                <a:gd name="connsiteY159" fmla="*/ 1878504 h 2789415"/>
                <a:gd name="connsiteX160" fmla="*/ 2189503 w 12011405"/>
                <a:gd name="connsiteY160" fmla="*/ 1873935 h 2789415"/>
                <a:gd name="connsiteX161" fmla="*/ 2141735 w 12011405"/>
                <a:gd name="connsiteY161" fmla="*/ 1818367 h 2789415"/>
                <a:gd name="connsiteX162" fmla="*/ 2146304 w 12011405"/>
                <a:gd name="connsiteY162" fmla="*/ 1814345 h 2789415"/>
                <a:gd name="connsiteX163" fmla="*/ 2194134 w 12011405"/>
                <a:gd name="connsiteY163" fmla="*/ 1869974 h 2789415"/>
                <a:gd name="connsiteX164" fmla="*/ 8773123 w 12011405"/>
                <a:gd name="connsiteY164" fmla="*/ 1852609 h 2789415"/>
                <a:gd name="connsiteX165" fmla="*/ 8706100 w 12011405"/>
                <a:gd name="connsiteY165" fmla="*/ 1822571 h 2789415"/>
                <a:gd name="connsiteX166" fmla="*/ 8708659 w 12011405"/>
                <a:gd name="connsiteY166" fmla="*/ 1817026 h 2789415"/>
                <a:gd name="connsiteX167" fmla="*/ 8775681 w 12011405"/>
                <a:gd name="connsiteY167" fmla="*/ 1847065 h 2789415"/>
                <a:gd name="connsiteX168" fmla="*/ 10527893 w 12011405"/>
                <a:gd name="connsiteY168" fmla="*/ 1852609 h 2789415"/>
                <a:gd name="connsiteX169" fmla="*/ 10524786 w 12011405"/>
                <a:gd name="connsiteY169" fmla="*/ 1847308 h 2789415"/>
                <a:gd name="connsiteX170" fmla="*/ 10587543 w 12011405"/>
                <a:gd name="connsiteY170" fmla="*/ 1809715 h 2789415"/>
                <a:gd name="connsiteX171" fmla="*/ 10590711 w 12011405"/>
                <a:gd name="connsiteY171" fmla="*/ 1814955 h 2789415"/>
                <a:gd name="connsiteX172" fmla="*/ 10528319 w 12011405"/>
                <a:gd name="connsiteY172" fmla="*/ 1852122 h 2789415"/>
                <a:gd name="connsiteX173" fmla="*/ 8640296 w 12011405"/>
                <a:gd name="connsiteY173" fmla="*/ 1791192 h 2789415"/>
                <a:gd name="connsiteX174" fmla="*/ 8574310 w 12011405"/>
                <a:gd name="connsiteY174" fmla="*/ 1759265 h 2789415"/>
                <a:gd name="connsiteX175" fmla="*/ 8576990 w 12011405"/>
                <a:gd name="connsiteY175" fmla="*/ 1753781 h 2789415"/>
                <a:gd name="connsiteX176" fmla="*/ 8642855 w 12011405"/>
                <a:gd name="connsiteY176" fmla="*/ 1785708 h 2789415"/>
                <a:gd name="connsiteX177" fmla="*/ 4934379 w 12011405"/>
                <a:gd name="connsiteY177" fmla="*/ 1782175 h 2789415"/>
                <a:gd name="connsiteX178" fmla="*/ 4930358 w 12011405"/>
                <a:gd name="connsiteY178" fmla="*/ 1777605 h 2789415"/>
                <a:gd name="connsiteX179" fmla="*/ 4985194 w 12011405"/>
                <a:gd name="connsiteY179" fmla="*/ 1729349 h 2789415"/>
                <a:gd name="connsiteX180" fmla="*/ 4989216 w 12011405"/>
                <a:gd name="connsiteY180" fmla="*/ 1733918 h 2789415"/>
                <a:gd name="connsiteX181" fmla="*/ 10653408 w 12011405"/>
                <a:gd name="connsiteY181" fmla="*/ 1775472 h 2789415"/>
                <a:gd name="connsiteX182" fmla="*/ 10650118 w 12011405"/>
                <a:gd name="connsiteY182" fmla="*/ 1770354 h 2789415"/>
                <a:gd name="connsiteX183" fmla="*/ 10711047 w 12011405"/>
                <a:gd name="connsiteY183" fmla="*/ 1730141 h 2789415"/>
                <a:gd name="connsiteX184" fmla="*/ 10714459 w 12011405"/>
                <a:gd name="connsiteY184" fmla="*/ 1735198 h 2789415"/>
                <a:gd name="connsiteX185" fmla="*/ 10653164 w 12011405"/>
                <a:gd name="connsiteY185" fmla="*/ 1775594 h 2789415"/>
                <a:gd name="connsiteX186" fmla="*/ 2092808 w 12011405"/>
                <a:gd name="connsiteY186" fmla="*/ 1763774 h 2789415"/>
                <a:gd name="connsiteX187" fmla="*/ 2041993 w 12011405"/>
                <a:gd name="connsiteY187" fmla="*/ 1711192 h 2789415"/>
                <a:gd name="connsiteX188" fmla="*/ 2046258 w 12011405"/>
                <a:gd name="connsiteY188" fmla="*/ 1706866 h 2789415"/>
                <a:gd name="connsiteX189" fmla="*/ 2097256 w 12011405"/>
                <a:gd name="connsiteY189" fmla="*/ 1759631 h 2789415"/>
                <a:gd name="connsiteX190" fmla="*/ 8508688 w 12011405"/>
                <a:gd name="connsiteY190" fmla="*/ 1726546 h 2789415"/>
                <a:gd name="connsiteX191" fmla="*/ 8443189 w 12011405"/>
                <a:gd name="connsiteY191" fmla="*/ 1693096 h 2789415"/>
                <a:gd name="connsiteX192" fmla="*/ 8445992 w 12011405"/>
                <a:gd name="connsiteY192" fmla="*/ 1687734 h 2789415"/>
                <a:gd name="connsiteX193" fmla="*/ 8511430 w 12011405"/>
                <a:gd name="connsiteY193" fmla="*/ 1721123 h 2789415"/>
                <a:gd name="connsiteX194" fmla="*/ 10774536 w 12011405"/>
                <a:gd name="connsiteY194" fmla="*/ 1693705 h 2789415"/>
                <a:gd name="connsiteX195" fmla="*/ 10771002 w 12011405"/>
                <a:gd name="connsiteY195" fmla="*/ 1688709 h 2789415"/>
                <a:gd name="connsiteX196" fmla="*/ 10829982 w 12011405"/>
                <a:gd name="connsiteY196" fmla="*/ 1645631 h 2789415"/>
                <a:gd name="connsiteX197" fmla="*/ 10833698 w 12011405"/>
                <a:gd name="connsiteY197" fmla="*/ 1650445 h 2789415"/>
                <a:gd name="connsiteX198" fmla="*/ 10774536 w 12011405"/>
                <a:gd name="connsiteY198" fmla="*/ 1693705 h 2789415"/>
                <a:gd name="connsiteX199" fmla="*/ 5044235 w 12011405"/>
                <a:gd name="connsiteY199" fmla="*/ 1685723 h 2789415"/>
                <a:gd name="connsiteX200" fmla="*/ 5040214 w 12011405"/>
                <a:gd name="connsiteY200" fmla="*/ 1681153 h 2789415"/>
                <a:gd name="connsiteX201" fmla="*/ 5095050 w 12011405"/>
                <a:gd name="connsiteY201" fmla="*/ 1632836 h 2789415"/>
                <a:gd name="connsiteX202" fmla="*/ 5099072 w 12011405"/>
                <a:gd name="connsiteY202" fmla="*/ 1637406 h 2789415"/>
                <a:gd name="connsiteX203" fmla="*/ 1989045 w 12011405"/>
                <a:gd name="connsiteY203" fmla="*/ 1660803 h 2789415"/>
                <a:gd name="connsiteX204" fmla="*/ 1933904 w 12011405"/>
                <a:gd name="connsiteY204" fmla="*/ 1612851 h 2789415"/>
                <a:gd name="connsiteX205" fmla="*/ 1938047 w 12011405"/>
                <a:gd name="connsiteY205" fmla="*/ 1608404 h 2789415"/>
                <a:gd name="connsiteX206" fmla="*/ 1993493 w 12011405"/>
                <a:gd name="connsiteY206" fmla="*/ 1656538 h 2789415"/>
                <a:gd name="connsiteX207" fmla="*/ 8377812 w 12011405"/>
                <a:gd name="connsiteY207" fmla="*/ 1659280 h 2789415"/>
                <a:gd name="connsiteX208" fmla="*/ 8312922 w 12011405"/>
                <a:gd name="connsiteY208" fmla="*/ 1624916 h 2789415"/>
                <a:gd name="connsiteX209" fmla="*/ 8315785 w 12011405"/>
                <a:gd name="connsiteY209" fmla="*/ 1619493 h 2789415"/>
                <a:gd name="connsiteX210" fmla="*/ 8380615 w 12011405"/>
                <a:gd name="connsiteY210" fmla="*/ 1653918 h 2789415"/>
                <a:gd name="connsiteX211" fmla="*/ 10891642 w 12011405"/>
                <a:gd name="connsiteY211" fmla="*/ 1605601 h 2789415"/>
                <a:gd name="connsiteX212" fmla="*/ 10887865 w 12011405"/>
                <a:gd name="connsiteY212" fmla="*/ 1600787 h 2789415"/>
                <a:gd name="connsiteX213" fmla="*/ 10944407 w 12011405"/>
                <a:gd name="connsiteY213" fmla="*/ 1554542 h 2789415"/>
                <a:gd name="connsiteX214" fmla="*/ 10948307 w 12011405"/>
                <a:gd name="connsiteY214" fmla="*/ 1559172 h 2789415"/>
                <a:gd name="connsiteX215" fmla="*/ 10891642 w 12011405"/>
                <a:gd name="connsiteY215" fmla="*/ 1605601 h 2789415"/>
                <a:gd name="connsiteX216" fmla="*/ 8248276 w 12011405"/>
                <a:gd name="connsiteY216" fmla="*/ 1590125 h 2789415"/>
                <a:gd name="connsiteX217" fmla="*/ 8183812 w 12011405"/>
                <a:gd name="connsiteY217" fmla="*/ 1555151 h 2789415"/>
                <a:gd name="connsiteX218" fmla="*/ 8186737 w 12011405"/>
                <a:gd name="connsiteY218" fmla="*/ 1549789 h 2789415"/>
                <a:gd name="connsiteX219" fmla="*/ 8251139 w 12011405"/>
                <a:gd name="connsiteY219" fmla="*/ 1584763 h 2789415"/>
                <a:gd name="connsiteX220" fmla="*/ 5154396 w 12011405"/>
                <a:gd name="connsiteY220" fmla="*/ 1589211 h 2789415"/>
                <a:gd name="connsiteX221" fmla="*/ 5150374 w 12011405"/>
                <a:gd name="connsiteY221" fmla="*/ 1584580 h 2789415"/>
                <a:gd name="connsiteX222" fmla="*/ 5205698 w 12011405"/>
                <a:gd name="connsiteY222" fmla="*/ 1536568 h 2789415"/>
                <a:gd name="connsiteX223" fmla="*/ 5209659 w 12011405"/>
                <a:gd name="connsiteY223" fmla="*/ 1541198 h 2789415"/>
                <a:gd name="connsiteX224" fmla="*/ 5154396 w 12011405"/>
                <a:gd name="connsiteY224" fmla="*/ 1589272 h 2789415"/>
                <a:gd name="connsiteX225" fmla="*/ 1876387 w 12011405"/>
                <a:gd name="connsiteY225" fmla="*/ 1568129 h 2789415"/>
                <a:gd name="connsiteX226" fmla="*/ 1815823 w 12011405"/>
                <a:gd name="connsiteY226" fmla="*/ 1527428 h 2789415"/>
                <a:gd name="connsiteX227" fmla="*/ 1819052 w 12011405"/>
                <a:gd name="connsiteY227" fmla="*/ 1522249 h 2789415"/>
                <a:gd name="connsiteX228" fmla="*/ 1879981 w 12011405"/>
                <a:gd name="connsiteY228" fmla="*/ 1563194 h 2789415"/>
                <a:gd name="connsiteX229" fmla="*/ 8119715 w 12011405"/>
                <a:gd name="connsiteY229" fmla="*/ 1520056 h 2789415"/>
                <a:gd name="connsiteX230" fmla="*/ 8055373 w 12011405"/>
                <a:gd name="connsiteY230" fmla="*/ 1484960 h 2789415"/>
                <a:gd name="connsiteX231" fmla="*/ 8058297 w 12011405"/>
                <a:gd name="connsiteY231" fmla="*/ 1479598 h 2789415"/>
                <a:gd name="connsiteX232" fmla="*/ 8122578 w 12011405"/>
                <a:gd name="connsiteY232" fmla="*/ 1514755 h 2789415"/>
                <a:gd name="connsiteX233" fmla="*/ 11003570 w 12011405"/>
                <a:gd name="connsiteY233" fmla="*/ 1510916 h 2789415"/>
                <a:gd name="connsiteX234" fmla="*/ 10999487 w 12011405"/>
                <a:gd name="connsiteY234" fmla="*/ 1506408 h 2789415"/>
                <a:gd name="connsiteX235" fmla="*/ 11053106 w 12011405"/>
                <a:gd name="connsiteY235" fmla="*/ 1456750 h 2789415"/>
                <a:gd name="connsiteX236" fmla="*/ 11057309 w 12011405"/>
                <a:gd name="connsiteY236" fmla="*/ 1461137 h 2789415"/>
                <a:gd name="connsiteX237" fmla="*/ 11003570 w 12011405"/>
                <a:gd name="connsiteY237" fmla="*/ 1510916 h 2789415"/>
                <a:gd name="connsiteX238" fmla="*/ 3473 w 12011405"/>
                <a:gd name="connsiteY238" fmla="*/ 1509393 h 2789415"/>
                <a:gd name="connsiteX239" fmla="*/ 0 w 12011405"/>
                <a:gd name="connsiteY239" fmla="*/ 1504336 h 2789415"/>
                <a:gd name="connsiteX240" fmla="*/ 62027 w 12011405"/>
                <a:gd name="connsiteY240" fmla="*/ 1464915 h 2789415"/>
                <a:gd name="connsiteX241" fmla="*/ 65134 w 12011405"/>
                <a:gd name="connsiteY241" fmla="*/ 1470154 h 2789415"/>
                <a:gd name="connsiteX242" fmla="*/ 3473 w 12011405"/>
                <a:gd name="connsiteY242" fmla="*/ 1509393 h 2789415"/>
                <a:gd name="connsiteX243" fmla="*/ 5265166 w 12011405"/>
                <a:gd name="connsiteY243" fmla="*/ 1493552 h 2789415"/>
                <a:gd name="connsiteX244" fmla="*/ 5261205 w 12011405"/>
                <a:gd name="connsiteY244" fmla="*/ 1488921 h 2789415"/>
                <a:gd name="connsiteX245" fmla="*/ 5317139 w 12011405"/>
                <a:gd name="connsiteY245" fmla="*/ 1441518 h 2789415"/>
                <a:gd name="connsiteX246" fmla="*/ 5321038 w 12011405"/>
                <a:gd name="connsiteY246" fmla="*/ 1446209 h 2789415"/>
                <a:gd name="connsiteX247" fmla="*/ 5265166 w 12011405"/>
                <a:gd name="connsiteY247" fmla="*/ 1493552 h 2789415"/>
                <a:gd name="connsiteX248" fmla="*/ 1752212 w 12011405"/>
                <a:gd name="connsiteY248" fmla="*/ 1491541 h 2789415"/>
                <a:gd name="connsiteX249" fmla="*/ 1698716 w 12011405"/>
                <a:gd name="connsiteY249" fmla="*/ 1466377 h 2789415"/>
                <a:gd name="connsiteX250" fmla="*/ 1686104 w 12011405"/>
                <a:gd name="connsiteY250" fmla="*/ 1461076 h 2789415"/>
                <a:gd name="connsiteX251" fmla="*/ 1688480 w 12011405"/>
                <a:gd name="connsiteY251" fmla="*/ 1455471 h 2789415"/>
                <a:gd name="connsiteX252" fmla="*/ 1701092 w 12011405"/>
                <a:gd name="connsiteY252" fmla="*/ 1460771 h 2789415"/>
                <a:gd name="connsiteX253" fmla="*/ 1755015 w 12011405"/>
                <a:gd name="connsiteY253" fmla="*/ 1486118 h 2789415"/>
                <a:gd name="connsiteX254" fmla="*/ 7991031 w 12011405"/>
                <a:gd name="connsiteY254" fmla="*/ 1449987 h 2789415"/>
                <a:gd name="connsiteX255" fmla="*/ 7926812 w 12011405"/>
                <a:gd name="connsiteY255" fmla="*/ 1415013 h 2789415"/>
                <a:gd name="connsiteX256" fmla="*/ 7929675 w 12011405"/>
                <a:gd name="connsiteY256" fmla="*/ 1409651 h 2789415"/>
                <a:gd name="connsiteX257" fmla="*/ 7993956 w 12011405"/>
                <a:gd name="connsiteY257" fmla="*/ 1444625 h 2789415"/>
                <a:gd name="connsiteX258" fmla="*/ 129049 w 12011405"/>
                <a:gd name="connsiteY258" fmla="*/ 1434754 h 2789415"/>
                <a:gd name="connsiteX259" fmla="*/ 126246 w 12011405"/>
                <a:gd name="connsiteY259" fmla="*/ 1429332 h 2789415"/>
                <a:gd name="connsiteX260" fmla="*/ 192355 w 12011405"/>
                <a:gd name="connsiteY260" fmla="*/ 1397405 h 2789415"/>
                <a:gd name="connsiteX261" fmla="*/ 194853 w 12011405"/>
                <a:gd name="connsiteY261" fmla="*/ 1403010 h 2789415"/>
                <a:gd name="connsiteX262" fmla="*/ 129049 w 12011405"/>
                <a:gd name="connsiteY262" fmla="*/ 1434754 h 2789415"/>
                <a:gd name="connsiteX263" fmla="*/ 1618350 w 12011405"/>
                <a:gd name="connsiteY263" fmla="*/ 1433536 h 2789415"/>
                <a:gd name="connsiteX264" fmla="*/ 1549865 w 12011405"/>
                <a:gd name="connsiteY264" fmla="*/ 1407823 h 2789415"/>
                <a:gd name="connsiteX265" fmla="*/ 1551937 w 12011405"/>
                <a:gd name="connsiteY265" fmla="*/ 1402096 h 2789415"/>
                <a:gd name="connsiteX266" fmla="*/ 1620543 w 12011405"/>
                <a:gd name="connsiteY266" fmla="*/ 1427869 h 2789415"/>
                <a:gd name="connsiteX267" fmla="*/ 11109343 w 12011405"/>
                <a:gd name="connsiteY267" fmla="*/ 1409773 h 2789415"/>
                <a:gd name="connsiteX268" fmla="*/ 11105018 w 12011405"/>
                <a:gd name="connsiteY268" fmla="*/ 1405508 h 2789415"/>
                <a:gd name="connsiteX269" fmla="*/ 11155102 w 12011405"/>
                <a:gd name="connsiteY269" fmla="*/ 1352378 h 2789415"/>
                <a:gd name="connsiteX270" fmla="*/ 11159610 w 12011405"/>
                <a:gd name="connsiteY270" fmla="*/ 1356460 h 2789415"/>
                <a:gd name="connsiteX271" fmla="*/ 11109343 w 12011405"/>
                <a:gd name="connsiteY271" fmla="*/ 1409773 h 2789415"/>
                <a:gd name="connsiteX272" fmla="*/ 5377276 w 12011405"/>
                <a:gd name="connsiteY272" fmla="*/ 1399415 h 2789415"/>
                <a:gd name="connsiteX273" fmla="*/ 5373437 w 12011405"/>
                <a:gd name="connsiteY273" fmla="*/ 1394724 h 2789415"/>
                <a:gd name="connsiteX274" fmla="*/ 5430284 w 12011405"/>
                <a:gd name="connsiteY274" fmla="*/ 1348539 h 2789415"/>
                <a:gd name="connsiteX275" fmla="*/ 5434123 w 12011405"/>
                <a:gd name="connsiteY275" fmla="*/ 1353292 h 2789415"/>
                <a:gd name="connsiteX276" fmla="*/ 5377276 w 12011405"/>
                <a:gd name="connsiteY276" fmla="*/ 1399415 h 2789415"/>
                <a:gd name="connsiteX277" fmla="*/ 1480710 w 12011405"/>
                <a:gd name="connsiteY277" fmla="*/ 1383939 h 2789415"/>
                <a:gd name="connsiteX278" fmla="*/ 1410885 w 12011405"/>
                <a:gd name="connsiteY278" fmla="*/ 1362126 h 2789415"/>
                <a:gd name="connsiteX279" fmla="*/ 1412652 w 12011405"/>
                <a:gd name="connsiteY279" fmla="*/ 1356033 h 2789415"/>
                <a:gd name="connsiteX280" fmla="*/ 1482599 w 12011405"/>
                <a:gd name="connsiteY280" fmla="*/ 1377907 h 2789415"/>
                <a:gd name="connsiteX281" fmla="*/ 7862470 w 12011405"/>
                <a:gd name="connsiteY281" fmla="*/ 1380040 h 2789415"/>
                <a:gd name="connsiteX282" fmla="*/ 7798128 w 12011405"/>
                <a:gd name="connsiteY282" fmla="*/ 1345553 h 2789415"/>
                <a:gd name="connsiteX283" fmla="*/ 7800992 w 12011405"/>
                <a:gd name="connsiteY283" fmla="*/ 1340131 h 2789415"/>
                <a:gd name="connsiteX284" fmla="*/ 7865394 w 12011405"/>
                <a:gd name="connsiteY284" fmla="*/ 1374678 h 2789415"/>
                <a:gd name="connsiteX285" fmla="*/ 262485 w 12011405"/>
                <a:gd name="connsiteY285" fmla="*/ 1374800 h 2789415"/>
                <a:gd name="connsiteX286" fmla="*/ 260291 w 12011405"/>
                <a:gd name="connsiteY286" fmla="*/ 1369072 h 2789415"/>
                <a:gd name="connsiteX287" fmla="*/ 329386 w 12011405"/>
                <a:gd name="connsiteY287" fmla="*/ 1344335 h 2789415"/>
                <a:gd name="connsiteX288" fmla="*/ 331274 w 12011405"/>
                <a:gd name="connsiteY288" fmla="*/ 1350123 h 2789415"/>
                <a:gd name="connsiteX289" fmla="*/ 262485 w 12011405"/>
                <a:gd name="connsiteY289" fmla="*/ 1374800 h 2789415"/>
                <a:gd name="connsiteX290" fmla="*/ 1340938 w 12011405"/>
                <a:gd name="connsiteY290" fmla="*/ 1342324 h 2789415"/>
                <a:gd name="connsiteX291" fmla="*/ 1269955 w 12011405"/>
                <a:gd name="connsiteY291" fmla="*/ 1324777 h 2789415"/>
                <a:gd name="connsiteX292" fmla="*/ 1271295 w 12011405"/>
                <a:gd name="connsiteY292" fmla="*/ 1318684 h 2789415"/>
                <a:gd name="connsiteX293" fmla="*/ 1342522 w 12011405"/>
                <a:gd name="connsiteY293" fmla="*/ 1336231 h 2789415"/>
                <a:gd name="connsiteX294" fmla="*/ 401526 w 12011405"/>
                <a:gd name="connsiteY294" fmla="*/ 1328920 h 2789415"/>
                <a:gd name="connsiteX295" fmla="*/ 399942 w 12011405"/>
                <a:gd name="connsiteY295" fmla="*/ 1322827 h 2789415"/>
                <a:gd name="connsiteX296" fmla="*/ 471108 w 12011405"/>
                <a:gd name="connsiteY296" fmla="*/ 1305035 h 2789415"/>
                <a:gd name="connsiteX297" fmla="*/ 472448 w 12011405"/>
                <a:gd name="connsiteY297" fmla="*/ 1311128 h 2789415"/>
                <a:gd name="connsiteX298" fmla="*/ 401039 w 12011405"/>
                <a:gd name="connsiteY298" fmla="*/ 1328920 h 2789415"/>
                <a:gd name="connsiteX299" fmla="*/ 7733847 w 12011405"/>
                <a:gd name="connsiteY299" fmla="*/ 1311311 h 2789415"/>
                <a:gd name="connsiteX300" fmla="*/ 7668775 w 12011405"/>
                <a:gd name="connsiteY300" fmla="*/ 1277617 h 2789415"/>
                <a:gd name="connsiteX301" fmla="*/ 7671578 w 12011405"/>
                <a:gd name="connsiteY301" fmla="*/ 1272194 h 2789415"/>
                <a:gd name="connsiteX302" fmla="*/ 7736650 w 12011405"/>
                <a:gd name="connsiteY302" fmla="*/ 1305949 h 2789415"/>
                <a:gd name="connsiteX303" fmla="*/ 1197936 w 12011405"/>
                <a:gd name="connsiteY303" fmla="*/ 1309849 h 2789415"/>
                <a:gd name="connsiteX304" fmla="*/ 1125917 w 12011405"/>
                <a:gd name="connsiteY304" fmla="*/ 1297115 h 2789415"/>
                <a:gd name="connsiteX305" fmla="*/ 1126892 w 12011405"/>
                <a:gd name="connsiteY305" fmla="*/ 1291022 h 2789415"/>
                <a:gd name="connsiteX306" fmla="*/ 1199094 w 12011405"/>
                <a:gd name="connsiteY306" fmla="*/ 1303817 h 2789415"/>
                <a:gd name="connsiteX307" fmla="*/ 5491580 w 12011405"/>
                <a:gd name="connsiteY307" fmla="*/ 1308326 h 2789415"/>
                <a:gd name="connsiteX308" fmla="*/ 5487863 w 12011405"/>
                <a:gd name="connsiteY308" fmla="*/ 1303512 h 2789415"/>
                <a:gd name="connsiteX309" fmla="*/ 5546234 w 12011405"/>
                <a:gd name="connsiteY309" fmla="*/ 1259216 h 2789415"/>
                <a:gd name="connsiteX310" fmla="*/ 5549889 w 12011405"/>
                <a:gd name="connsiteY310" fmla="*/ 1264152 h 2789415"/>
                <a:gd name="connsiteX311" fmla="*/ 5491580 w 12011405"/>
                <a:gd name="connsiteY311" fmla="*/ 1308021 h 2789415"/>
                <a:gd name="connsiteX312" fmla="*/ 11207928 w 12011405"/>
                <a:gd name="connsiteY312" fmla="*/ 1301745 h 2789415"/>
                <a:gd name="connsiteX313" fmla="*/ 11203297 w 12011405"/>
                <a:gd name="connsiteY313" fmla="*/ 1297785 h 2789415"/>
                <a:gd name="connsiteX314" fmla="*/ 11249420 w 12011405"/>
                <a:gd name="connsiteY314" fmla="*/ 1241181 h 2789415"/>
                <a:gd name="connsiteX315" fmla="*/ 11254234 w 12011405"/>
                <a:gd name="connsiteY315" fmla="*/ 1244959 h 2789415"/>
                <a:gd name="connsiteX316" fmla="*/ 11207928 w 12011405"/>
                <a:gd name="connsiteY316" fmla="*/ 1301441 h 2789415"/>
                <a:gd name="connsiteX317" fmla="*/ 543675 w 12011405"/>
                <a:gd name="connsiteY317" fmla="*/ 1297236 h 2789415"/>
                <a:gd name="connsiteX318" fmla="*/ 542578 w 12011405"/>
                <a:gd name="connsiteY318" fmla="*/ 1291143 h 2789415"/>
                <a:gd name="connsiteX319" fmla="*/ 615145 w 12011405"/>
                <a:gd name="connsiteY319" fmla="*/ 1280176 h 2789415"/>
                <a:gd name="connsiteX320" fmla="*/ 615937 w 12011405"/>
                <a:gd name="connsiteY320" fmla="*/ 1286269 h 2789415"/>
                <a:gd name="connsiteX321" fmla="*/ 543675 w 12011405"/>
                <a:gd name="connsiteY321" fmla="*/ 1296932 h 2789415"/>
                <a:gd name="connsiteX322" fmla="*/ 1053472 w 12011405"/>
                <a:gd name="connsiteY322" fmla="*/ 1286879 h 2789415"/>
                <a:gd name="connsiteX323" fmla="*/ 980722 w 12011405"/>
                <a:gd name="connsiteY323" fmla="*/ 1279384 h 2789415"/>
                <a:gd name="connsiteX324" fmla="*/ 981271 w 12011405"/>
                <a:gd name="connsiteY324" fmla="*/ 1273291 h 2789415"/>
                <a:gd name="connsiteX325" fmla="*/ 1054386 w 12011405"/>
                <a:gd name="connsiteY325" fmla="*/ 1280786 h 2789415"/>
                <a:gd name="connsiteX326" fmla="*/ 688626 w 12011405"/>
                <a:gd name="connsiteY326" fmla="*/ 1278653 h 2789415"/>
                <a:gd name="connsiteX327" fmla="*/ 688139 w 12011405"/>
                <a:gd name="connsiteY327" fmla="*/ 1272560 h 2789415"/>
                <a:gd name="connsiteX328" fmla="*/ 761254 w 12011405"/>
                <a:gd name="connsiteY328" fmla="*/ 1268173 h 2789415"/>
                <a:gd name="connsiteX329" fmla="*/ 761254 w 12011405"/>
                <a:gd name="connsiteY329" fmla="*/ 1274266 h 2789415"/>
                <a:gd name="connsiteX330" fmla="*/ 688626 w 12011405"/>
                <a:gd name="connsiteY330" fmla="*/ 1278348 h 2789415"/>
                <a:gd name="connsiteX331" fmla="*/ 907972 w 12011405"/>
                <a:gd name="connsiteY331" fmla="*/ 1274693 h 2789415"/>
                <a:gd name="connsiteX332" fmla="*/ 834857 w 12011405"/>
                <a:gd name="connsiteY332" fmla="*/ 1272987 h 2789415"/>
                <a:gd name="connsiteX333" fmla="*/ 834857 w 12011405"/>
                <a:gd name="connsiteY333" fmla="*/ 1266894 h 2789415"/>
                <a:gd name="connsiteX334" fmla="*/ 907972 w 12011405"/>
                <a:gd name="connsiteY334" fmla="*/ 1268660 h 2789415"/>
                <a:gd name="connsiteX335" fmla="*/ 7603154 w 12011405"/>
                <a:gd name="connsiteY335" fmla="*/ 1244837 h 2789415"/>
                <a:gd name="connsiteX336" fmla="*/ 7537472 w 12011405"/>
                <a:gd name="connsiteY336" fmla="*/ 1212423 h 2789415"/>
                <a:gd name="connsiteX337" fmla="*/ 7540152 w 12011405"/>
                <a:gd name="connsiteY337" fmla="*/ 1206939 h 2789415"/>
                <a:gd name="connsiteX338" fmla="*/ 7605895 w 12011405"/>
                <a:gd name="connsiteY338" fmla="*/ 1239353 h 2789415"/>
                <a:gd name="connsiteX339" fmla="*/ 5609052 w 12011405"/>
                <a:gd name="connsiteY339" fmla="*/ 1220892 h 2789415"/>
                <a:gd name="connsiteX340" fmla="*/ 5605518 w 12011405"/>
                <a:gd name="connsiteY340" fmla="*/ 1215956 h 2789415"/>
                <a:gd name="connsiteX341" fmla="*/ 5665960 w 12011405"/>
                <a:gd name="connsiteY341" fmla="*/ 1174463 h 2789415"/>
                <a:gd name="connsiteX342" fmla="*/ 5669311 w 12011405"/>
                <a:gd name="connsiteY342" fmla="*/ 1179521 h 2789415"/>
                <a:gd name="connsiteX343" fmla="*/ 5609052 w 12011405"/>
                <a:gd name="connsiteY343" fmla="*/ 1220892 h 2789415"/>
                <a:gd name="connsiteX344" fmla="*/ 11298347 w 12011405"/>
                <a:gd name="connsiteY344" fmla="*/ 1186162 h 2789415"/>
                <a:gd name="connsiteX345" fmla="*/ 11293472 w 12011405"/>
                <a:gd name="connsiteY345" fmla="*/ 1182628 h 2789415"/>
                <a:gd name="connsiteX346" fmla="*/ 11335331 w 12011405"/>
                <a:gd name="connsiteY346" fmla="*/ 1122734 h 2789415"/>
                <a:gd name="connsiteX347" fmla="*/ 11340388 w 12011405"/>
                <a:gd name="connsiteY347" fmla="*/ 1126146 h 2789415"/>
                <a:gd name="connsiteX348" fmla="*/ 11298347 w 12011405"/>
                <a:gd name="connsiteY348" fmla="*/ 1186162 h 2789415"/>
                <a:gd name="connsiteX349" fmla="*/ 7471180 w 12011405"/>
                <a:gd name="connsiteY349" fmla="*/ 1180556 h 2789415"/>
                <a:gd name="connsiteX350" fmla="*/ 7404706 w 12011405"/>
                <a:gd name="connsiteY350" fmla="*/ 1150092 h 2789415"/>
                <a:gd name="connsiteX351" fmla="*/ 7407204 w 12011405"/>
                <a:gd name="connsiteY351" fmla="*/ 1144547 h 2789415"/>
                <a:gd name="connsiteX352" fmla="*/ 7473801 w 12011405"/>
                <a:gd name="connsiteY352" fmla="*/ 1175012 h 2789415"/>
                <a:gd name="connsiteX353" fmla="*/ 5730789 w 12011405"/>
                <a:gd name="connsiteY353" fmla="*/ 1140038 h 2789415"/>
                <a:gd name="connsiteX354" fmla="*/ 5727560 w 12011405"/>
                <a:gd name="connsiteY354" fmla="*/ 1134859 h 2789415"/>
                <a:gd name="connsiteX355" fmla="*/ 5790561 w 12011405"/>
                <a:gd name="connsiteY355" fmla="*/ 1097388 h 2789415"/>
                <a:gd name="connsiteX356" fmla="*/ 5793547 w 12011405"/>
                <a:gd name="connsiteY356" fmla="*/ 1102688 h 2789415"/>
                <a:gd name="connsiteX357" fmla="*/ 5730789 w 12011405"/>
                <a:gd name="connsiteY357" fmla="*/ 1140038 h 2789415"/>
                <a:gd name="connsiteX358" fmla="*/ 7337683 w 12011405"/>
                <a:gd name="connsiteY358" fmla="*/ 1120541 h 2789415"/>
                <a:gd name="connsiteX359" fmla="*/ 7270113 w 12011405"/>
                <a:gd name="connsiteY359" fmla="*/ 1092330 h 2789415"/>
                <a:gd name="connsiteX360" fmla="*/ 7272367 w 12011405"/>
                <a:gd name="connsiteY360" fmla="*/ 1086664 h 2789415"/>
                <a:gd name="connsiteX361" fmla="*/ 7340060 w 12011405"/>
                <a:gd name="connsiteY361" fmla="*/ 1114935 h 2789415"/>
                <a:gd name="connsiteX362" fmla="*/ 5857766 w 12011405"/>
                <a:gd name="connsiteY362" fmla="*/ 1067837 h 2789415"/>
                <a:gd name="connsiteX363" fmla="*/ 5854963 w 12011405"/>
                <a:gd name="connsiteY363" fmla="*/ 1062414 h 2789415"/>
                <a:gd name="connsiteX364" fmla="*/ 5920828 w 12011405"/>
                <a:gd name="connsiteY364" fmla="*/ 1030426 h 2789415"/>
                <a:gd name="connsiteX365" fmla="*/ 5923387 w 12011405"/>
                <a:gd name="connsiteY365" fmla="*/ 1035970 h 2789415"/>
                <a:gd name="connsiteX366" fmla="*/ 5857766 w 12011405"/>
                <a:gd name="connsiteY366" fmla="*/ 1067837 h 2789415"/>
                <a:gd name="connsiteX367" fmla="*/ 7201993 w 12011405"/>
                <a:gd name="connsiteY367" fmla="*/ 1065582 h 2789415"/>
                <a:gd name="connsiteX368" fmla="*/ 7133265 w 12011405"/>
                <a:gd name="connsiteY368" fmla="*/ 1040479 h 2789415"/>
                <a:gd name="connsiteX369" fmla="*/ 7135276 w 12011405"/>
                <a:gd name="connsiteY369" fmla="*/ 1034752 h 2789415"/>
                <a:gd name="connsiteX370" fmla="*/ 7204126 w 12011405"/>
                <a:gd name="connsiteY370" fmla="*/ 1059916 h 2789415"/>
                <a:gd name="connsiteX371" fmla="*/ 11380236 w 12011405"/>
                <a:gd name="connsiteY371" fmla="*/ 1064668 h 2789415"/>
                <a:gd name="connsiteX372" fmla="*/ 11375057 w 12011405"/>
                <a:gd name="connsiteY372" fmla="*/ 1061439 h 2789415"/>
                <a:gd name="connsiteX373" fmla="*/ 11412712 w 12011405"/>
                <a:gd name="connsiteY373" fmla="*/ 998864 h 2789415"/>
                <a:gd name="connsiteX374" fmla="*/ 11418013 w 12011405"/>
                <a:gd name="connsiteY374" fmla="*/ 1001911 h 2789415"/>
                <a:gd name="connsiteX375" fmla="*/ 11380236 w 12011405"/>
                <a:gd name="connsiteY375" fmla="*/ 1064668 h 2789415"/>
                <a:gd name="connsiteX376" fmla="*/ 7063866 w 12011405"/>
                <a:gd name="connsiteY376" fmla="*/ 1017387 h 2789415"/>
                <a:gd name="connsiteX377" fmla="*/ 6993859 w 12011405"/>
                <a:gd name="connsiteY377" fmla="*/ 996184 h 2789415"/>
                <a:gd name="connsiteX378" fmla="*/ 6995565 w 12011405"/>
                <a:gd name="connsiteY378" fmla="*/ 990091 h 2789415"/>
                <a:gd name="connsiteX379" fmla="*/ 7065755 w 12011405"/>
                <a:gd name="connsiteY379" fmla="*/ 1011355 h 2789415"/>
                <a:gd name="connsiteX380" fmla="*/ 5990471 w 12011405"/>
                <a:gd name="connsiteY380" fmla="*/ 1007273 h 2789415"/>
                <a:gd name="connsiteX381" fmla="*/ 5988277 w 12011405"/>
                <a:gd name="connsiteY381" fmla="*/ 1001606 h 2789415"/>
                <a:gd name="connsiteX382" fmla="*/ 6057067 w 12011405"/>
                <a:gd name="connsiteY382" fmla="*/ 976442 h 2789415"/>
                <a:gd name="connsiteX383" fmla="*/ 6059016 w 12011405"/>
                <a:gd name="connsiteY383" fmla="*/ 982535 h 2789415"/>
                <a:gd name="connsiteX384" fmla="*/ 5990471 w 12011405"/>
                <a:gd name="connsiteY384" fmla="*/ 1007273 h 2789415"/>
                <a:gd name="connsiteX385" fmla="*/ 6923241 w 12011405"/>
                <a:gd name="connsiteY385" fmla="*/ 976808 h 2789415"/>
                <a:gd name="connsiteX386" fmla="*/ 6906242 w 12011405"/>
                <a:gd name="connsiteY386" fmla="*/ 972665 h 2789415"/>
                <a:gd name="connsiteX387" fmla="*/ 6852014 w 12011405"/>
                <a:gd name="connsiteY387" fmla="*/ 960479 h 2789415"/>
                <a:gd name="connsiteX388" fmla="*/ 6853294 w 12011405"/>
                <a:gd name="connsiteY388" fmla="*/ 954386 h 2789415"/>
                <a:gd name="connsiteX389" fmla="*/ 6907704 w 12011405"/>
                <a:gd name="connsiteY389" fmla="*/ 966572 h 2789415"/>
                <a:gd name="connsiteX390" fmla="*/ 6924704 w 12011405"/>
                <a:gd name="connsiteY390" fmla="*/ 970715 h 2789415"/>
                <a:gd name="connsiteX391" fmla="*/ 6128781 w 12011405"/>
                <a:gd name="connsiteY391" fmla="*/ 960783 h 2789415"/>
                <a:gd name="connsiteX392" fmla="*/ 6127196 w 12011405"/>
                <a:gd name="connsiteY392" fmla="*/ 954691 h 2789415"/>
                <a:gd name="connsiteX393" fmla="*/ 6198362 w 12011405"/>
                <a:gd name="connsiteY393" fmla="*/ 937509 h 2789415"/>
                <a:gd name="connsiteX394" fmla="*/ 6199642 w 12011405"/>
                <a:gd name="connsiteY394" fmla="*/ 943601 h 2789415"/>
                <a:gd name="connsiteX395" fmla="*/ 6128781 w 12011405"/>
                <a:gd name="connsiteY395" fmla="*/ 961027 h 2789415"/>
                <a:gd name="connsiteX396" fmla="*/ 6780300 w 12011405"/>
                <a:gd name="connsiteY396" fmla="*/ 945917 h 2789415"/>
                <a:gd name="connsiteX397" fmla="*/ 6708099 w 12011405"/>
                <a:gd name="connsiteY397" fmla="*/ 934096 h 2789415"/>
                <a:gd name="connsiteX398" fmla="*/ 6709013 w 12011405"/>
                <a:gd name="connsiteY398" fmla="*/ 928003 h 2789415"/>
                <a:gd name="connsiteX399" fmla="*/ 6781397 w 12011405"/>
                <a:gd name="connsiteY399" fmla="*/ 939885 h 2789415"/>
                <a:gd name="connsiteX400" fmla="*/ 11453595 w 12011405"/>
                <a:gd name="connsiteY400" fmla="*/ 937691 h 2789415"/>
                <a:gd name="connsiteX401" fmla="*/ 11448233 w 12011405"/>
                <a:gd name="connsiteY401" fmla="*/ 934828 h 2789415"/>
                <a:gd name="connsiteX402" fmla="*/ 11482111 w 12011405"/>
                <a:gd name="connsiteY402" fmla="*/ 870059 h 2789415"/>
                <a:gd name="connsiteX403" fmla="*/ 11487533 w 12011405"/>
                <a:gd name="connsiteY403" fmla="*/ 872801 h 2789415"/>
                <a:gd name="connsiteX404" fmla="*/ 11453778 w 12011405"/>
                <a:gd name="connsiteY404" fmla="*/ 938179 h 2789415"/>
                <a:gd name="connsiteX405" fmla="*/ 6271234 w 12011405"/>
                <a:gd name="connsiteY405" fmla="*/ 930745 h 2789415"/>
                <a:gd name="connsiteX406" fmla="*/ 6270320 w 12011405"/>
                <a:gd name="connsiteY406" fmla="*/ 924652 h 2789415"/>
                <a:gd name="connsiteX407" fmla="*/ 6343009 w 12011405"/>
                <a:gd name="connsiteY407" fmla="*/ 915817 h 2789415"/>
                <a:gd name="connsiteX408" fmla="*/ 6343619 w 12011405"/>
                <a:gd name="connsiteY408" fmla="*/ 921910 h 2789415"/>
                <a:gd name="connsiteX409" fmla="*/ 6271417 w 12011405"/>
                <a:gd name="connsiteY409" fmla="*/ 930989 h 2789415"/>
                <a:gd name="connsiteX410" fmla="*/ 6635410 w 12011405"/>
                <a:gd name="connsiteY410" fmla="*/ 925018 h 2789415"/>
                <a:gd name="connsiteX411" fmla="*/ 6562294 w 12011405"/>
                <a:gd name="connsiteY411" fmla="*/ 918925 h 2789415"/>
                <a:gd name="connsiteX412" fmla="*/ 6562660 w 12011405"/>
                <a:gd name="connsiteY412" fmla="*/ 912832 h 2789415"/>
                <a:gd name="connsiteX413" fmla="*/ 6635776 w 12011405"/>
                <a:gd name="connsiteY413" fmla="*/ 918925 h 2789415"/>
                <a:gd name="connsiteX414" fmla="*/ 6416368 w 12011405"/>
                <a:gd name="connsiteY414" fmla="*/ 917402 h 2789415"/>
                <a:gd name="connsiteX415" fmla="*/ 6416368 w 12011405"/>
                <a:gd name="connsiteY415" fmla="*/ 911309 h 2789415"/>
                <a:gd name="connsiteX416" fmla="*/ 6470596 w 12011405"/>
                <a:gd name="connsiteY416" fmla="*/ 910273 h 2789415"/>
                <a:gd name="connsiteX417" fmla="*/ 6470596 w 12011405"/>
                <a:gd name="connsiteY417" fmla="*/ 910273 h 2789415"/>
                <a:gd name="connsiteX418" fmla="*/ 6489484 w 12011405"/>
                <a:gd name="connsiteY418" fmla="*/ 910273 h 2789415"/>
                <a:gd name="connsiteX419" fmla="*/ 6489484 w 12011405"/>
                <a:gd name="connsiteY419" fmla="*/ 916366 h 2789415"/>
                <a:gd name="connsiteX420" fmla="*/ 6470413 w 12011405"/>
                <a:gd name="connsiteY420" fmla="*/ 916366 h 2789415"/>
                <a:gd name="connsiteX421" fmla="*/ 6416368 w 12011405"/>
                <a:gd name="connsiteY421" fmla="*/ 917402 h 2789415"/>
                <a:gd name="connsiteX422" fmla="*/ 11519948 w 12011405"/>
                <a:gd name="connsiteY422" fmla="*/ 807363 h 2789415"/>
                <a:gd name="connsiteX423" fmla="*/ 11514464 w 12011405"/>
                <a:gd name="connsiteY423" fmla="*/ 804743 h 2789415"/>
                <a:gd name="connsiteX424" fmla="*/ 11545721 w 12011405"/>
                <a:gd name="connsiteY424" fmla="*/ 738573 h 2789415"/>
                <a:gd name="connsiteX425" fmla="*/ 11551205 w 12011405"/>
                <a:gd name="connsiteY425" fmla="*/ 741194 h 2789415"/>
                <a:gd name="connsiteX426" fmla="*/ 11520192 w 12011405"/>
                <a:gd name="connsiteY426" fmla="*/ 807363 h 2789415"/>
                <a:gd name="connsiteX427" fmla="*/ 11581730 w 12011405"/>
                <a:gd name="connsiteY427" fmla="*/ 674597 h 2789415"/>
                <a:gd name="connsiteX428" fmla="*/ 11576185 w 12011405"/>
                <a:gd name="connsiteY428" fmla="*/ 672099 h 2789415"/>
                <a:gd name="connsiteX429" fmla="*/ 11606650 w 12011405"/>
                <a:gd name="connsiteY429" fmla="*/ 605443 h 2789415"/>
                <a:gd name="connsiteX430" fmla="*/ 11612195 w 12011405"/>
                <a:gd name="connsiteY430" fmla="*/ 607940 h 2789415"/>
                <a:gd name="connsiteX431" fmla="*/ 11642660 w 12011405"/>
                <a:gd name="connsiteY431" fmla="*/ 541406 h 2789415"/>
                <a:gd name="connsiteX432" fmla="*/ 11637115 w 12011405"/>
                <a:gd name="connsiteY432" fmla="*/ 538846 h 2789415"/>
                <a:gd name="connsiteX433" fmla="*/ 11668433 w 12011405"/>
                <a:gd name="connsiteY433" fmla="*/ 472677 h 2789415"/>
                <a:gd name="connsiteX434" fmla="*/ 11673917 w 12011405"/>
                <a:gd name="connsiteY434" fmla="*/ 475297 h 2789415"/>
                <a:gd name="connsiteX435" fmla="*/ 11642721 w 12011405"/>
                <a:gd name="connsiteY435" fmla="*/ 541406 h 2789415"/>
                <a:gd name="connsiteX436" fmla="*/ 11706636 w 12011405"/>
                <a:gd name="connsiteY436" fmla="*/ 409798 h 2789415"/>
                <a:gd name="connsiteX437" fmla="*/ 11701213 w 12011405"/>
                <a:gd name="connsiteY437" fmla="*/ 407056 h 2789415"/>
                <a:gd name="connsiteX438" fmla="*/ 11735943 w 12011405"/>
                <a:gd name="connsiteY438" fmla="*/ 342531 h 2789415"/>
                <a:gd name="connsiteX439" fmla="*/ 11741304 w 12011405"/>
                <a:gd name="connsiteY439" fmla="*/ 345517 h 2789415"/>
                <a:gd name="connsiteX440" fmla="*/ 11706697 w 12011405"/>
                <a:gd name="connsiteY440" fmla="*/ 409798 h 2789415"/>
                <a:gd name="connsiteX441" fmla="*/ 11778167 w 12011405"/>
                <a:gd name="connsiteY441" fmla="*/ 282760 h 2789415"/>
                <a:gd name="connsiteX442" fmla="*/ 11772988 w 12011405"/>
                <a:gd name="connsiteY442" fmla="*/ 279530 h 2789415"/>
                <a:gd name="connsiteX443" fmla="*/ 11813202 w 12011405"/>
                <a:gd name="connsiteY443" fmla="*/ 218601 h 2789415"/>
                <a:gd name="connsiteX444" fmla="*/ 11818197 w 12011405"/>
                <a:gd name="connsiteY444" fmla="*/ 222074 h 2789415"/>
                <a:gd name="connsiteX445" fmla="*/ 11778167 w 12011405"/>
                <a:gd name="connsiteY445" fmla="*/ 282760 h 2789415"/>
                <a:gd name="connsiteX446" fmla="*/ 11861458 w 12011405"/>
                <a:gd name="connsiteY446" fmla="*/ 163155 h 2789415"/>
                <a:gd name="connsiteX447" fmla="*/ 11856705 w 12011405"/>
                <a:gd name="connsiteY447" fmla="*/ 159377 h 2789415"/>
                <a:gd name="connsiteX448" fmla="*/ 11903560 w 12011405"/>
                <a:gd name="connsiteY448" fmla="*/ 103078 h 2789415"/>
                <a:gd name="connsiteX449" fmla="*/ 11908129 w 12011405"/>
                <a:gd name="connsiteY449" fmla="*/ 107161 h 2789415"/>
                <a:gd name="connsiteX450" fmla="*/ 11861701 w 12011405"/>
                <a:gd name="connsiteY450" fmla="*/ 163155 h 2789415"/>
                <a:gd name="connsiteX451" fmla="*/ 11958153 w 12011405"/>
                <a:gd name="connsiteY451" fmla="*/ 54152 h 2789415"/>
                <a:gd name="connsiteX452" fmla="*/ 11953827 w 12011405"/>
                <a:gd name="connsiteY452" fmla="*/ 49826 h 2789415"/>
                <a:gd name="connsiteX453" fmla="*/ 12007384 w 12011405"/>
                <a:gd name="connsiteY453" fmla="*/ -197 h 2789415"/>
                <a:gd name="connsiteX454" fmla="*/ 12011405 w 12011405"/>
                <a:gd name="connsiteY454" fmla="*/ 4372 h 2789415"/>
                <a:gd name="connsiteX455" fmla="*/ 11958396 w 12011405"/>
                <a:gd name="connsiteY455" fmla="*/ 54152 h 278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12011405" h="2789415">
                  <a:moveTo>
                    <a:pt x="3350638" y="2789218"/>
                  </a:moveTo>
                  <a:lnTo>
                    <a:pt x="3350333" y="2783125"/>
                  </a:lnTo>
                  <a:cubicBezTo>
                    <a:pt x="3374217" y="2782028"/>
                    <a:pt x="3398589" y="2779835"/>
                    <a:pt x="3422961" y="2776484"/>
                  </a:cubicBezTo>
                  <a:lnTo>
                    <a:pt x="3423814" y="2782577"/>
                  </a:lnTo>
                  <a:cubicBezTo>
                    <a:pt x="3399259" y="2785928"/>
                    <a:pt x="3374644" y="2788182"/>
                    <a:pt x="3350638" y="2789218"/>
                  </a:cubicBezTo>
                  <a:close/>
                  <a:moveTo>
                    <a:pt x="3277096" y="2789218"/>
                  </a:moveTo>
                  <a:cubicBezTo>
                    <a:pt x="3252608" y="2787860"/>
                    <a:pt x="3228206" y="2785258"/>
                    <a:pt x="3203980" y="2781419"/>
                  </a:cubicBezTo>
                  <a:lnTo>
                    <a:pt x="3204955" y="2775326"/>
                  </a:lnTo>
                  <a:cubicBezTo>
                    <a:pt x="3228894" y="2779140"/>
                    <a:pt x="3253016" y="2781718"/>
                    <a:pt x="3277217" y="2783064"/>
                  </a:cubicBezTo>
                  <a:close/>
                  <a:moveTo>
                    <a:pt x="3496077" y="2769904"/>
                  </a:moveTo>
                  <a:lnTo>
                    <a:pt x="3494797" y="2763811"/>
                  </a:lnTo>
                  <a:cubicBezTo>
                    <a:pt x="3517950" y="2758692"/>
                    <a:pt x="3541713" y="2752478"/>
                    <a:pt x="3565414" y="2745532"/>
                  </a:cubicBezTo>
                  <a:lnTo>
                    <a:pt x="3567120" y="2751625"/>
                  </a:lnTo>
                  <a:cubicBezTo>
                    <a:pt x="3543358" y="2758144"/>
                    <a:pt x="3519412" y="2764420"/>
                    <a:pt x="3496077" y="2769599"/>
                  </a:cubicBezTo>
                  <a:close/>
                  <a:moveTo>
                    <a:pt x="3132571" y="2766065"/>
                  </a:moveTo>
                  <a:cubicBezTo>
                    <a:pt x="3108967" y="2759698"/>
                    <a:pt x="3085704" y="2752130"/>
                    <a:pt x="3062867" y="2743399"/>
                  </a:cubicBezTo>
                  <a:lnTo>
                    <a:pt x="3065000" y="2737672"/>
                  </a:lnTo>
                  <a:cubicBezTo>
                    <a:pt x="3087660" y="2746275"/>
                    <a:pt x="3110740" y="2753715"/>
                    <a:pt x="3134155" y="2759972"/>
                  </a:cubicBezTo>
                  <a:close/>
                  <a:moveTo>
                    <a:pt x="3636702" y="2727923"/>
                  </a:moveTo>
                  <a:lnTo>
                    <a:pt x="3634630" y="2722257"/>
                  </a:lnTo>
                  <a:cubicBezTo>
                    <a:pt x="3656809" y="2713970"/>
                    <a:pt x="3679596" y="2704770"/>
                    <a:pt x="3702323" y="2694838"/>
                  </a:cubicBezTo>
                  <a:lnTo>
                    <a:pt x="3704760" y="2700444"/>
                  </a:lnTo>
                  <a:cubicBezTo>
                    <a:pt x="3681972" y="2710132"/>
                    <a:pt x="3659063" y="2719332"/>
                    <a:pt x="3636702" y="2727618"/>
                  </a:cubicBezTo>
                  <a:close/>
                  <a:moveTo>
                    <a:pt x="2995723" y="2713970"/>
                  </a:moveTo>
                  <a:cubicBezTo>
                    <a:pt x="2974337" y="2703429"/>
                    <a:pt x="2952707" y="2691548"/>
                    <a:pt x="2931442" y="2678692"/>
                  </a:cubicBezTo>
                  <a:lnTo>
                    <a:pt x="2934611" y="2673452"/>
                  </a:lnTo>
                  <a:cubicBezTo>
                    <a:pt x="2955692" y="2686247"/>
                    <a:pt x="2977261" y="2697824"/>
                    <a:pt x="2998404" y="2708547"/>
                  </a:cubicBezTo>
                  <a:close/>
                  <a:moveTo>
                    <a:pt x="3771295" y="2669370"/>
                  </a:moveTo>
                  <a:lnTo>
                    <a:pt x="3768553" y="2663947"/>
                  </a:lnTo>
                  <a:cubicBezTo>
                    <a:pt x="3789879" y="2653345"/>
                    <a:pt x="3811630" y="2641951"/>
                    <a:pt x="3833321" y="2629948"/>
                  </a:cubicBezTo>
                  <a:lnTo>
                    <a:pt x="3836246" y="2635310"/>
                  </a:lnTo>
                  <a:cubicBezTo>
                    <a:pt x="3814677" y="2647009"/>
                    <a:pt x="3792681" y="2658464"/>
                    <a:pt x="3771295" y="2669065"/>
                  </a:cubicBezTo>
                  <a:close/>
                  <a:moveTo>
                    <a:pt x="2870269" y="2638113"/>
                  </a:moveTo>
                  <a:cubicBezTo>
                    <a:pt x="2850954" y="2624404"/>
                    <a:pt x="2831335" y="2609415"/>
                    <a:pt x="2811899" y="2593634"/>
                  </a:cubicBezTo>
                  <a:lnTo>
                    <a:pt x="2815737" y="2588882"/>
                  </a:lnTo>
                  <a:cubicBezTo>
                    <a:pt x="2835052" y="2604602"/>
                    <a:pt x="2854610" y="2619346"/>
                    <a:pt x="2873803" y="2633178"/>
                  </a:cubicBezTo>
                  <a:close/>
                  <a:moveTo>
                    <a:pt x="3899978" y="2598448"/>
                  </a:moveTo>
                  <a:lnTo>
                    <a:pt x="3896871" y="2593208"/>
                  </a:lnTo>
                  <a:cubicBezTo>
                    <a:pt x="3917282" y="2581022"/>
                    <a:pt x="3938120" y="2567861"/>
                    <a:pt x="3958836" y="2554396"/>
                  </a:cubicBezTo>
                  <a:lnTo>
                    <a:pt x="3962187" y="2559514"/>
                  </a:lnTo>
                  <a:cubicBezTo>
                    <a:pt x="3941167" y="2572918"/>
                    <a:pt x="3920268" y="2586018"/>
                    <a:pt x="3899978" y="2598326"/>
                  </a:cubicBezTo>
                  <a:close/>
                  <a:moveTo>
                    <a:pt x="2756514" y="2545744"/>
                  </a:moveTo>
                  <a:cubicBezTo>
                    <a:pt x="2739027" y="2529902"/>
                    <a:pt x="2721175" y="2512903"/>
                    <a:pt x="2703322" y="2495172"/>
                  </a:cubicBezTo>
                  <a:lnTo>
                    <a:pt x="2707587" y="2490846"/>
                  </a:lnTo>
                  <a:cubicBezTo>
                    <a:pt x="2725379" y="2508516"/>
                    <a:pt x="2743231" y="2525454"/>
                    <a:pt x="2760596" y="2541235"/>
                  </a:cubicBezTo>
                  <a:close/>
                  <a:moveTo>
                    <a:pt x="4023056" y="2518691"/>
                  </a:moveTo>
                  <a:lnTo>
                    <a:pt x="4019583" y="2513634"/>
                  </a:lnTo>
                  <a:cubicBezTo>
                    <a:pt x="4039263" y="2500047"/>
                    <a:pt x="4059248" y="2485728"/>
                    <a:pt x="4079111" y="2470983"/>
                  </a:cubicBezTo>
                  <a:lnTo>
                    <a:pt x="4082706" y="2475918"/>
                  </a:lnTo>
                  <a:cubicBezTo>
                    <a:pt x="4062599" y="2490602"/>
                    <a:pt x="4042493" y="2504921"/>
                    <a:pt x="4022812" y="2518569"/>
                  </a:cubicBezTo>
                  <a:close/>
                  <a:moveTo>
                    <a:pt x="2652141" y="2442468"/>
                  </a:moveTo>
                  <a:cubicBezTo>
                    <a:pt x="2636117" y="2425286"/>
                    <a:pt x="2619544" y="2407007"/>
                    <a:pt x="2602849" y="2388119"/>
                  </a:cubicBezTo>
                  <a:lnTo>
                    <a:pt x="2607419" y="2384098"/>
                  </a:lnTo>
                  <a:cubicBezTo>
                    <a:pt x="2624053" y="2402925"/>
                    <a:pt x="2640565" y="2421204"/>
                    <a:pt x="2656589" y="2438325"/>
                  </a:cubicBezTo>
                  <a:close/>
                  <a:moveTo>
                    <a:pt x="4141442" y="2432415"/>
                  </a:moveTo>
                  <a:lnTo>
                    <a:pt x="4137786" y="2427540"/>
                  </a:lnTo>
                  <a:cubicBezTo>
                    <a:pt x="4157528" y="2412796"/>
                    <a:pt x="4177006" y="2398111"/>
                    <a:pt x="4196218" y="2383488"/>
                  </a:cubicBezTo>
                  <a:lnTo>
                    <a:pt x="4199934" y="2388302"/>
                  </a:lnTo>
                  <a:cubicBezTo>
                    <a:pt x="4180601" y="2402925"/>
                    <a:pt x="4161061" y="2417591"/>
                    <a:pt x="4141320" y="2432293"/>
                  </a:cubicBezTo>
                  <a:close/>
                  <a:moveTo>
                    <a:pt x="4258122" y="2343823"/>
                  </a:moveTo>
                  <a:lnTo>
                    <a:pt x="4254405" y="2339010"/>
                  </a:lnTo>
                  <a:cubicBezTo>
                    <a:pt x="4273903" y="2323942"/>
                    <a:pt x="4293175" y="2308971"/>
                    <a:pt x="4312227" y="2294105"/>
                  </a:cubicBezTo>
                  <a:lnTo>
                    <a:pt x="4315944" y="2298857"/>
                  </a:lnTo>
                  <a:cubicBezTo>
                    <a:pt x="4296812" y="2313803"/>
                    <a:pt x="4277498" y="2328755"/>
                    <a:pt x="4258000" y="2343701"/>
                  </a:cubicBezTo>
                  <a:close/>
                  <a:moveTo>
                    <a:pt x="2555020" y="2332429"/>
                  </a:moveTo>
                  <a:cubicBezTo>
                    <a:pt x="2539970" y="2314516"/>
                    <a:pt x="2524555" y="2295872"/>
                    <a:pt x="2508348" y="2275887"/>
                  </a:cubicBezTo>
                  <a:lnTo>
                    <a:pt x="2513100" y="2272048"/>
                  </a:lnTo>
                  <a:cubicBezTo>
                    <a:pt x="2529429" y="2292155"/>
                    <a:pt x="2544662" y="2310678"/>
                    <a:pt x="2559711" y="2328530"/>
                  </a:cubicBezTo>
                  <a:close/>
                  <a:moveTo>
                    <a:pt x="4373401" y="2253465"/>
                  </a:moveTo>
                  <a:lnTo>
                    <a:pt x="4369623" y="2248651"/>
                  </a:lnTo>
                  <a:cubicBezTo>
                    <a:pt x="4388938" y="2233358"/>
                    <a:pt x="4407948" y="2218187"/>
                    <a:pt x="4426836" y="2202954"/>
                  </a:cubicBezTo>
                  <a:lnTo>
                    <a:pt x="4430614" y="2207707"/>
                  </a:lnTo>
                  <a:cubicBezTo>
                    <a:pt x="4411805" y="2222897"/>
                    <a:pt x="4392734" y="2238153"/>
                    <a:pt x="4373401" y="2253465"/>
                  </a:cubicBezTo>
                  <a:close/>
                  <a:moveTo>
                    <a:pt x="2462407" y="2218491"/>
                  </a:moveTo>
                  <a:cubicBezTo>
                    <a:pt x="2447296" y="2199359"/>
                    <a:pt x="2432204" y="2180124"/>
                    <a:pt x="2417136" y="2160791"/>
                  </a:cubicBezTo>
                  <a:lnTo>
                    <a:pt x="2421950" y="2157074"/>
                  </a:lnTo>
                  <a:cubicBezTo>
                    <a:pt x="2436981" y="2176328"/>
                    <a:pt x="2452067" y="2195539"/>
                    <a:pt x="2467220" y="2214714"/>
                  </a:cubicBezTo>
                  <a:close/>
                  <a:moveTo>
                    <a:pt x="4487583" y="2161644"/>
                  </a:moveTo>
                  <a:lnTo>
                    <a:pt x="4483744" y="2156952"/>
                  </a:lnTo>
                  <a:cubicBezTo>
                    <a:pt x="4502833" y="2141354"/>
                    <a:pt x="4521703" y="2125878"/>
                    <a:pt x="4540348" y="2110524"/>
                  </a:cubicBezTo>
                  <a:lnTo>
                    <a:pt x="4544247" y="2115216"/>
                  </a:lnTo>
                  <a:cubicBezTo>
                    <a:pt x="4525542" y="2130631"/>
                    <a:pt x="4506715" y="2146107"/>
                    <a:pt x="4487583" y="2161644"/>
                  </a:cubicBezTo>
                  <a:close/>
                  <a:moveTo>
                    <a:pt x="2372109" y="2102786"/>
                  </a:moveTo>
                  <a:cubicBezTo>
                    <a:pt x="2357121" y="2083490"/>
                    <a:pt x="2342114" y="2064199"/>
                    <a:pt x="2327082" y="2044903"/>
                  </a:cubicBezTo>
                  <a:lnTo>
                    <a:pt x="2331896" y="2041186"/>
                  </a:lnTo>
                  <a:cubicBezTo>
                    <a:pt x="2346964" y="2060440"/>
                    <a:pt x="2361977" y="2079736"/>
                    <a:pt x="2376923" y="2099069"/>
                  </a:cubicBezTo>
                  <a:close/>
                  <a:moveTo>
                    <a:pt x="9716555" y="2084812"/>
                  </a:moveTo>
                  <a:lnTo>
                    <a:pt x="9691391" y="2084812"/>
                  </a:lnTo>
                  <a:lnTo>
                    <a:pt x="9691391" y="2078719"/>
                  </a:lnTo>
                  <a:cubicBezTo>
                    <a:pt x="9715763" y="2079084"/>
                    <a:pt x="9740135" y="2078719"/>
                    <a:pt x="9764507" y="2078170"/>
                  </a:cubicBezTo>
                  <a:lnTo>
                    <a:pt x="9764507" y="2084263"/>
                  </a:lnTo>
                  <a:cubicBezTo>
                    <a:pt x="9748787" y="2084568"/>
                    <a:pt x="9732580" y="2084812"/>
                    <a:pt x="9716555" y="2084812"/>
                  </a:cubicBezTo>
                  <a:close/>
                  <a:moveTo>
                    <a:pt x="9618093" y="2081826"/>
                  </a:moveTo>
                  <a:cubicBezTo>
                    <a:pt x="9593721" y="2080364"/>
                    <a:pt x="9569349" y="2078353"/>
                    <a:pt x="9544978" y="2075733"/>
                  </a:cubicBezTo>
                  <a:lnTo>
                    <a:pt x="9545587" y="2069640"/>
                  </a:lnTo>
                  <a:cubicBezTo>
                    <a:pt x="9569959" y="2072138"/>
                    <a:pt x="9594330" y="2074149"/>
                    <a:pt x="9618702" y="2075733"/>
                  </a:cubicBezTo>
                  <a:close/>
                  <a:moveTo>
                    <a:pt x="9838049" y="2080059"/>
                  </a:moveTo>
                  <a:lnTo>
                    <a:pt x="9837561" y="2073966"/>
                  </a:lnTo>
                  <a:cubicBezTo>
                    <a:pt x="9861933" y="2072017"/>
                    <a:pt x="9886305" y="2069518"/>
                    <a:pt x="9910251" y="2066472"/>
                  </a:cubicBezTo>
                  <a:lnTo>
                    <a:pt x="9910982" y="2072565"/>
                  </a:lnTo>
                  <a:cubicBezTo>
                    <a:pt x="9886853" y="2075672"/>
                    <a:pt x="9862359" y="2078170"/>
                    <a:pt x="9838049" y="2080059"/>
                  </a:cubicBezTo>
                  <a:close/>
                  <a:moveTo>
                    <a:pt x="4600668" y="2068422"/>
                  </a:moveTo>
                  <a:lnTo>
                    <a:pt x="4596768" y="2063791"/>
                  </a:lnTo>
                  <a:cubicBezTo>
                    <a:pt x="4615657" y="2047949"/>
                    <a:pt x="4634344" y="2032248"/>
                    <a:pt x="4652824" y="2016693"/>
                  </a:cubicBezTo>
                  <a:lnTo>
                    <a:pt x="4656784" y="2021384"/>
                  </a:lnTo>
                  <a:cubicBezTo>
                    <a:pt x="4638200" y="2036921"/>
                    <a:pt x="4619556" y="2052641"/>
                    <a:pt x="4600668" y="2068422"/>
                  </a:cubicBezTo>
                  <a:close/>
                  <a:moveTo>
                    <a:pt x="9472289" y="2066837"/>
                  </a:moveTo>
                  <a:cubicBezTo>
                    <a:pt x="9448343" y="2063425"/>
                    <a:pt x="9423972" y="2059404"/>
                    <a:pt x="9399783" y="2055017"/>
                  </a:cubicBezTo>
                  <a:lnTo>
                    <a:pt x="9400879" y="2048924"/>
                  </a:lnTo>
                  <a:cubicBezTo>
                    <a:pt x="9425251" y="2053311"/>
                    <a:pt x="9449623" y="2057271"/>
                    <a:pt x="9473141" y="2060683"/>
                  </a:cubicBezTo>
                  <a:close/>
                  <a:moveTo>
                    <a:pt x="9983548" y="2061476"/>
                  </a:moveTo>
                  <a:lnTo>
                    <a:pt x="9982513" y="2055383"/>
                  </a:lnTo>
                  <a:cubicBezTo>
                    <a:pt x="10006336" y="2051117"/>
                    <a:pt x="10030464" y="2046182"/>
                    <a:pt x="10054044" y="2040760"/>
                  </a:cubicBezTo>
                  <a:lnTo>
                    <a:pt x="10055445" y="2046853"/>
                  </a:lnTo>
                  <a:cubicBezTo>
                    <a:pt x="10031622" y="2052275"/>
                    <a:pt x="10007494" y="2057210"/>
                    <a:pt x="9983487" y="2061476"/>
                  </a:cubicBezTo>
                  <a:close/>
                  <a:moveTo>
                    <a:pt x="9327886" y="2040577"/>
                  </a:moveTo>
                  <a:cubicBezTo>
                    <a:pt x="9304428" y="2035459"/>
                    <a:pt x="9280422" y="2029732"/>
                    <a:pt x="9256537" y="2023699"/>
                  </a:cubicBezTo>
                  <a:lnTo>
                    <a:pt x="9258000" y="2017606"/>
                  </a:lnTo>
                  <a:cubicBezTo>
                    <a:pt x="9281823" y="2023699"/>
                    <a:pt x="9305768" y="2029305"/>
                    <a:pt x="9329166" y="2034423"/>
                  </a:cubicBezTo>
                  <a:close/>
                  <a:moveTo>
                    <a:pt x="10126489" y="2028391"/>
                  </a:moveTo>
                  <a:lnTo>
                    <a:pt x="10124844" y="2022298"/>
                  </a:lnTo>
                  <a:cubicBezTo>
                    <a:pt x="10148058" y="2015717"/>
                    <a:pt x="10171577" y="2008467"/>
                    <a:pt x="10194669" y="2000729"/>
                  </a:cubicBezTo>
                  <a:lnTo>
                    <a:pt x="10196619" y="2006517"/>
                  </a:lnTo>
                  <a:cubicBezTo>
                    <a:pt x="10173344" y="2014743"/>
                    <a:pt x="10149764" y="2022054"/>
                    <a:pt x="10126428" y="2028817"/>
                  </a:cubicBezTo>
                  <a:close/>
                  <a:moveTo>
                    <a:pt x="9185737" y="2004019"/>
                  </a:moveTo>
                  <a:cubicBezTo>
                    <a:pt x="9162828" y="1997439"/>
                    <a:pt x="9139248" y="1990310"/>
                    <a:pt x="9115546" y="1982816"/>
                  </a:cubicBezTo>
                  <a:lnTo>
                    <a:pt x="9117436" y="1976723"/>
                  </a:lnTo>
                  <a:cubicBezTo>
                    <a:pt x="9141015" y="1984217"/>
                    <a:pt x="9164595" y="1991346"/>
                    <a:pt x="9187444" y="1997926"/>
                  </a:cubicBezTo>
                  <a:close/>
                  <a:moveTo>
                    <a:pt x="2281873" y="1987324"/>
                  </a:moveTo>
                  <a:cubicBezTo>
                    <a:pt x="2265482" y="1966608"/>
                    <a:pt x="2250555" y="1947903"/>
                    <a:pt x="2236236" y="1930233"/>
                  </a:cubicBezTo>
                  <a:lnTo>
                    <a:pt x="2240928" y="1926395"/>
                  </a:lnTo>
                  <a:cubicBezTo>
                    <a:pt x="2255307" y="1944125"/>
                    <a:pt x="2270235" y="1962953"/>
                    <a:pt x="2286686" y="1983547"/>
                  </a:cubicBezTo>
                  <a:close/>
                  <a:moveTo>
                    <a:pt x="10265530" y="1981963"/>
                  </a:moveTo>
                  <a:lnTo>
                    <a:pt x="10263337" y="1976296"/>
                  </a:lnTo>
                  <a:cubicBezTo>
                    <a:pt x="10285820" y="1967522"/>
                    <a:pt x="10308547" y="1958017"/>
                    <a:pt x="10330847" y="1948208"/>
                  </a:cubicBezTo>
                  <a:lnTo>
                    <a:pt x="10333284" y="1953813"/>
                  </a:lnTo>
                  <a:cubicBezTo>
                    <a:pt x="10310923" y="1963684"/>
                    <a:pt x="10288135" y="1973189"/>
                    <a:pt x="10265530" y="1981963"/>
                  </a:cubicBezTo>
                  <a:close/>
                  <a:moveTo>
                    <a:pt x="4712596" y="1973981"/>
                  </a:moveTo>
                  <a:lnTo>
                    <a:pt x="4708635" y="1969350"/>
                  </a:lnTo>
                  <a:cubicBezTo>
                    <a:pt x="4727401" y="1953387"/>
                    <a:pt x="4745942" y="1937527"/>
                    <a:pt x="4764264" y="1921764"/>
                  </a:cubicBezTo>
                  <a:lnTo>
                    <a:pt x="4768224" y="1926395"/>
                  </a:lnTo>
                  <a:cubicBezTo>
                    <a:pt x="4749945" y="1942115"/>
                    <a:pt x="4731404" y="1957975"/>
                    <a:pt x="4712596" y="1973981"/>
                  </a:cubicBezTo>
                  <a:close/>
                  <a:moveTo>
                    <a:pt x="9045904" y="1960272"/>
                  </a:moveTo>
                  <a:cubicBezTo>
                    <a:pt x="9023360" y="1952473"/>
                    <a:pt x="9000146" y="1944125"/>
                    <a:pt x="8976932" y="1935473"/>
                  </a:cubicBezTo>
                  <a:lnTo>
                    <a:pt x="8979064" y="1929807"/>
                  </a:lnTo>
                  <a:cubicBezTo>
                    <a:pt x="9002218" y="1938398"/>
                    <a:pt x="9025370" y="1946746"/>
                    <a:pt x="9047915" y="1954544"/>
                  </a:cubicBezTo>
                  <a:close/>
                  <a:moveTo>
                    <a:pt x="10399697" y="1922556"/>
                  </a:moveTo>
                  <a:lnTo>
                    <a:pt x="10396956" y="1917133"/>
                  </a:lnTo>
                  <a:cubicBezTo>
                    <a:pt x="10418524" y="1906410"/>
                    <a:pt x="10440277" y="1895016"/>
                    <a:pt x="10461723" y="1883196"/>
                  </a:cubicBezTo>
                  <a:lnTo>
                    <a:pt x="10464648" y="1888497"/>
                  </a:lnTo>
                  <a:cubicBezTo>
                    <a:pt x="10443140" y="1900378"/>
                    <a:pt x="10421328" y="1911833"/>
                    <a:pt x="10399697" y="1922556"/>
                  </a:cubicBezTo>
                  <a:close/>
                  <a:moveTo>
                    <a:pt x="8908386" y="1909152"/>
                  </a:moveTo>
                  <a:cubicBezTo>
                    <a:pt x="8886086" y="1900317"/>
                    <a:pt x="8863237" y="1890873"/>
                    <a:pt x="8840510" y="1881429"/>
                  </a:cubicBezTo>
                  <a:lnTo>
                    <a:pt x="8842826" y="1875823"/>
                  </a:lnTo>
                  <a:cubicBezTo>
                    <a:pt x="8865552" y="1885328"/>
                    <a:pt x="8888401" y="1894650"/>
                    <a:pt x="8910640" y="1903485"/>
                  </a:cubicBezTo>
                  <a:close/>
                  <a:moveTo>
                    <a:pt x="4823548" y="1878687"/>
                  </a:moveTo>
                  <a:lnTo>
                    <a:pt x="4819588" y="1874117"/>
                  </a:lnTo>
                  <a:lnTo>
                    <a:pt x="4874851" y="1825922"/>
                  </a:lnTo>
                  <a:lnTo>
                    <a:pt x="4878812" y="1830492"/>
                  </a:lnTo>
                  <a:cubicBezTo>
                    <a:pt x="4860733" y="1846333"/>
                    <a:pt x="4842357" y="1862340"/>
                    <a:pt x="4823670" y="1878504"/>
                  </a:cubicBezTo>
                  <a:close/>
                  <a:moveTo>
                    <a:pt x="2189503" y="1873935"/>
                  </a:moveTo>
                  <a:cubicBezTo>
                    <a:pt x="2173113" y="1854437"/>
                    <a:pt x="2157028" y="1835732"/>
                    <a:pt x="2141735" y="1818367"/>
                  </a:cubicBezTo>
                  <a:lnTo>
                    <a:pt x="2146304" y="1814345"/>
                  </a:lnTo>
                  <a:cubicBezTo>
                    <a:pt x="2161659" y="1831771"/>
                    <a:pt x="2177744" y="1850477"/>
                    <a:pt x="2194134" y="1869974"/>
                  </a:cubicBezTo>
                  <a:close/>
                  <a:moveTo>
                    <a:pt x="8773123" y="1852609"/>
                  </a:moveTo>
                  <a:cubicBezTo>
                    <a:pt x="8751126" y="1842921"/>
                    <a:pt x="8728644" y="1832807"/>
                    <a:pt x="8706100" y="1822571"/>
                  </a:cubicBezTo>
                  <a:lnTo>
                    <a:pt x="8708659" y="1817026"/>
                  </a:lnTo>
                  <a:cubicBezTo>
                    <a:pt x="8730959" y="1827262"/>
                    <a:pt x="8753442" y="1837377"/>
                    <a:pt x="8775681" y="1847065"/>
                  </a:cubicBezTo>
                  <a:close/>
                  <a:moveTo>
                    <a:pt x="10527893" y="1852609"/>
                  </a:moveTo>
                  <a:lnTo>
                    <a:pt x="10524786" y="1847308"/>
                  </a:lnTo>
                  <a:cubicBezTo>
                    <a:pt x="10545928" y="1835123"/>
                    <a:pt x="10567071" y="1822327"/>
                    <a:pt x="10587543" y="1809715"/>
                  </a:cubicBezTo>
                  <a:lnTo>
                    <a:pt x="10590711" y="1814955"/>
                  </a:lnTo>
                  <a:cubicBezTo>
                    <a:pt x="10570605" y="1827080"/>
                    <a:pt x="10549462" y="1839936"/>
                    <a:pt x="10528319" y="1852122"/>
                  </a:cubicBezTo>
                  <a:close/>
                  <a:moveTo>
                    <a:pt x="8640296" y="1791192"/>
                  </a:moveTo>
                  <a:cubicBezTo>
                    <a:pt x="8618727" y="1780956"/>
                    <a:pt x="8596548" y="1770171"/>
                    <a:pt x="8574310" y="1759265"/>
                  </a:cubicBezTo>
                  <a:lnTo>
                    <a:pt x="8576990" y="1753781"/>
                  </a:lnTo>
                  <a:cubicBezTo>
                    <a:pt x="8599230" y="1764688"/>
                    <a:pt x="8621408" y="1775411"/>
                    <a:pt x="8642855" y="1785708"/>
                  </a:cubicBezTo>
                  <a:close/>
                  <a:moveTo>
                    <a:pt x="4934379" y="1782175"/>
                  </a:moveTo>
                  <a:lnTo>
                    <a:pt x="4930358" y="1777605"/>
                  </a:lnTo>
                  <a:lnTo>
                    <a:pt x="4985194" y="1729349"/>
                  </a:lnTo>
                  <a:lnTo>
                    <a:pt x="4989216" y="1733918"/>
                  </a:lnTo>
                  <a:close/>
                  <a:moveTo>
                    <a:pt x="10653408" y="1775472"/>
                  </a:moveTo>
                  <a:lnTo>
                    <a:pt x="10650118" y="1770354"/>
                  </a:lnTo>
                  <a:cubicBezTo>
                    <a:pt x="10670834" y="1757072"/>
                    <a:pt x="10691367" y="1743484"/>
                    <a:pt x="10711047" y="1730141"/>
                  </a:cubicBezTo>
                  <a:lnTo>
                    <a:pt x="10714459" y="1735198"/>
                  </a:lnTo>
                  <a:cubicBezTo>
                    <a:pt x="10694474" y="1748542"/>
                    <a:pt x="10673880" y="1762251"/>
                    <a:pt x="10653164" y="1775594"/>
                  </a:cubicBezTo>
                  <a:close/>
                  <a:moveTo>
                    <a:pt x="2092808" y="1763774"/>
                  </a:moveTo>
                  <a:cubicBezTo>
                    <a:pt x="2075687" y="1745495"/>
                    <a:pt x="2058566" y="1727765"/>
                    <a:pt x="2041993" y="1711192"/>
                  </a:cubicBezTo>
                  <a:lnTo>
                    <a:pt x="2046258" y="1706866"/>
                  </a:lnTo>
                  <a:cubicBezTo>
                    <a:pt x="2062953" y="1723500"/>
                    <a:pt x="2080074" y="1741230"/>
                    <a:pt x="2097256" y="1759631"/>
                  </a:cubicBezTo>
                  <a:close/>
                  <a:moveTo>
                    <a:pt x="8508688" y="1726546"/>
                  </a:moveTo>
                  <a:cubicBezTo>
                    <a:pt x="8486815" y="1715536"/>
                    <a:pt x="8465002" y="1704386"/>
                    <a:pt x="8443189" y="1693096"/>
                  </a:cubicBezTo>
                  <a:lnTo>
                    <a:pt x="8445992" y="1687734"/>
                  </a:lnTo>
                  <a:cubicBezTo>
                    <a:pt x="8467804" y="1698945"/>
                    <a:pt x="8489617" y="1710077"/>
                    <a:pt x="8511430" y="1721123"/>
                  </a:cubicBezTo>
                  <a:close/>
                  <a:moveTo>
                    <a:pt x="10774536" y="1693705"/>
                  </a:moveTo>
                  <a:lnTo>
                    <a:pt x="10771002" y="1688709"/>
                  </a:lnTo>
                  <a:cubicBezTo>
                    <a:pt x="10790987" y="1674512"/>
                    <a:pt x="10810789" y="1660011"/>
                    <a:pt x="10829982" y="1645631"/>
                  </a:cubicBezTo>
                  <a:lnTo>
                    <a:pt x="10833698" y="1650445"/>
                  </a:lnTo>
                  <a:cubicBezTo>
                    <a:pt x="10814444" y="1664824"/>
                    <a:pt x="10794521" y="1679326"/>
                    <a:pt x="10774536" y="1693705"/>
                  </a:cubicBezTo>
                  <a:close/>
                  <a:moveTo>
                    <a:pt x="5044235" y="1685723"/>
                  </a:moveTo>
                  <a:lnTo>
                    <a:pt x="5040214" y="1681153"/>
                  </a:lnTo>
                  <a:lnTo>
                    <a:pt x="5095050" y="1632836"/>
                  </a:lnTo>
                  <a:lnTo>
                    <a:pt x="5099072" y="1637406"/>
                  </a:lnTo>
                  <a:close/>
                  <a:moveTo>
                    <a:pt x="1989045" y="1660803"/>
                  </a:moveTo>
                  <a:cubicBezTo>
                    <a:pt x="1970766" y="1643987"/>
                    <a:pt x="1952061" y="1627840"/>
                    <a:pt x="1933904" y="1612851"/>
                  </a:cubicBezTo>
                  <a:lnTo>
                    <a:pt x="1938047" y="1608404"/>
                  </a:lnTo>
                  <a:cubicBezTo>
                    <a:pt x="1956326" y="1623453"/>
                    <a:pt x="1974970" y="1639660"/>
                    <a:pt x="1993493" y="1656538"/>
                  </a:cubicBezTo>
                  <a:close/>
                  <a:moveTo>
                    <a:pt x="8377812" y="1659280"/>
                  </a:moveTo>
                  <a:cubicBezTo>
                    <a:pt x="8356182" y="1647904"/>
                    <a:pt x="8334551" y="1636450"/>
                    <a:pt x="8312922" y="1624916"/>
                  </a:cubicBezTo>
                  <a:lnTo>
                    <a:pt x="8315785" y="1619493"/>
                  </a:lnTo>
                  <a:cubicBezTo>
                    <a:pt x="8337416" y="1631069"/>
                    <a:pt x="8359045" y="1642543"/>
                    <a:pt x="8380615" y="1653918"/>
                  </a:cubicBezTo>
                  <a:close/>
                  <a:moveTo>
                    <a:pt x="10891642" y="1605601"/>
                  </a:moveTo>
                  <a:lnTo>
                    <a:pt x="10887865" y="1600787"/>
                  </a:lnTo>
                  <a:cubicBezTo>
                    <a:pt x="10907058" y="1585555"/>
                    <a:pt x="10926068" y="1569957"/>
                    <a:pt x="10944407" y="1554542"/>
                  </a:cubicBezTo>
                  <a:lnTo>
                    <a:pt x="10948307" y="1559172"/>
                  </a:lnTo>
                  <a:cubicBezTo>
                    <a:pt x="10929967" y="1574649"/>
                    <a:pt x="10910896" y="1590125"/>
                    <a:pt x="10891642" y="1605601"/>
                  </a:cubicBezTo>
                  <a:close/>
                  <a:moveTo>
                    <a:pt x="8248276" y="1590125"/>
                  </a:moveTo>
                  <a:cubicBezTo>
                    <a:pt x="8226768" y="1578469"/>
                    <a:pt x="8205320" y="1566807"/>
                    <a:pt x="8183812" y="1555151"/>
                  </a:cubicBezTo>
                  <a:lnTo>
                    <a:pt x="8186737" y="1549789"/>
                  </a:lnTo>
                  <a:lnTo>
                    <a:pt x="8251139" y="1584763"/>
                  </a:lnTo>
                  <a:close/>
                  <a:moveTo>
                    <a:pt x="5154396" y="1589211"/>
                  </a:moveTo>
                  <a:lnTo>
                    <a:pt x="5150374" y="1584580"/>
                  </a:lnTo>
                  <a:lnTo>
                    <a:pt x="5205698" y="1536568"/>
                  </a:lnTo>
                  <a:lnTo>
                    <a:pt x="5209659" y="1541198"/>
                  </a:lnTo>
                  <a:cubicBezTo>
                    <a:pt x="5191459" y="1557040"/>
                    <a:pt x="5173040" y="1573065"/>
                    <a:pt x="5154396" y="1589272"/>
                  </a:cubicBezTo>
                  <a:close/>
                  <a:moveTo>
                    <a:pt x="1876387" y="1568129"/>
                  </a:moveTo>
                  <a:cubicBezTo>
                    <a:pt x="1856280" y="1553628"/>
                    <a:pt x="1835929" y="1539919"/>
                    <a:pt x="1815823" y="1527428"/>
                  </a:cubicBezTo>
                  <a:lnTo>
                    <a:pt x="1819052" y="1522249"/>
                  </a:lnTo>
                  <a:cubicBezTo>
                    <a:pt x="1839280" y="1534801"/>
                    <a:pt x="1859753" y="1548571"/>
                    <a:pt x="1879981" y="1563194"/>
                  </a:cubicBezTo>
                  <a:close/>
                  <a:moveTo>
                    <a:pt x="8119715" y="1520056"/>
                  </a:moveTo>
                  <a:lnTo>
                    <a:pt x="8055373" y="1484960"/>
                  </a:lnTo>
                  <a:lnTo>
                    <a:pt x="8058297" y="1479598"/>
                  </a:lnTo>
                  <a:lnTo>
                    <a:pt x="8122578" y="1514755"/>
                  </a:lnTo>
                  <a:close/>
                  <a:moveTo>
                    <a:pt x="11003570" y="1510916"/>
                  </a:moveTo>
                  <a:lnTo>
                    <a:pt x="10999487" y="1506408"/>
                  </a:lnTo>
                  <a:cubicBezTo>
                    <a:pt x="11017766" y="1490079"/>
                    <a:pt x="11036045" y="1473384"/>
                    <a:pt x="11053106" y="1456750"/>
                  </a:cubicBezTo>
                  <a:lnTo>
                    <a:pt x="11057309" y="1461137"/>
                  </a:lnTo>
                  <a:cubicBezTo>
                    <a:pt x="11039884" y="1478014"/>
                    <a:pt x="11021788" y="1494770"/>
                    <a:pt x="11003570" y="1510916"/>
                  </a:cubicBezTo>
                  <a:close/>
                  <a:moveTo>
                    <a:pt x="3473" y="1509393"/>
                  </a:moveTo>
                  <a:lnTo>
                    <a:pt x="0" y="1504336"/>
                  </a:lnTo>
                  <a:cubicBezTo>
                    <a:pt x="19681" y="1490931"/>
                    <a:pt x="40519" y="1477649"/>
                    <a:pt x="62027" y="1464915"/>
                  </a:cubicBezTo>
                  <a:lnTo>
                    <a:pt x="65134" y="1470154"/>
                  </a:lnTo>
                  <a:cubicBezTo>
                    <a:pt x="43748" y="1482828"/>
                    <a:pt x="23032" y="1496050"/>
                    <a:pt x="3473" y="1509393"/>
                  </a:cubicBezTo>
                  <a:close/>
                  <a:moveTo>
                    <a:pt x="5265166" y="1493552"/>
                  </a:moveTo>
                  <a:lnTo>
                    <a:pt x="5261205" y="1488921"/>
                  </a:lnTo>
                  <a:cubicBezTo>
                    <a:pt x="5280051" y="1472671"/>
                    <a:pt x="5298695" y="1456872"/>
                    <a:pt x="5317139" y="1441518"/>
                  </a:cubicBezTo>
                  <a:lnTo>
                    <a:pt x="5321038" y="1446209"/>
                  </a:lnTo>
                  <a:cubicBezTo>
                    <a:pt x="5302595" y="1461685"/>
                    <a:pt x="5283974" y="1477466"/>
                    <a:pt x="5265166" y="1493552"/>
                  </a:cubicBezTo>
                  <a:close/>
                  <a:moveTo>
                    <a:pt x="1752212" y="1491541"/>
                  </a:moveTo>
                  <a:cubicBezTo>
                    <a:pt x="1734543" y="1482462"/>
                    <a:pt x="1716568" y="1473993"/>
                    <a:pt x="1698716" y="1466377"/>
                  </a:cubicBezTo>
                  <a:lnTo>
                    <a:pt x="1686104" y="1461076"/>
                  </a:lnTo>
                  <a:lnTo>
                    <a:pt x="1688480" y="1455471"/>
                  </a:lnTo>
                  <a:lnTo>
                    <a:pt x="1701092" y="1460771"/>
                  </a:lnTo>
                  <a:cubicBezTo>
                    <a:pt x="1719066" y="1468449"/>
                    <a:pt x="1737223" y="1476979"/>
                    <a:pt x="1755015" y="1486118"/>
                  </a:cubicBezTo>
                  <a:close/>
                  <a:moveTo>
                    <a:pt x="7991031" y="1449987"/>
                  </a:moveTo>
                  <a:cubicBezTo>
                    <a:pt x="7969584" y="1438288"/>
                    <a:pt x="7948198" y="1426632"/>
                    <a:pt x="7926812" y="1415013"/>
                  </a:cubicBezTo>
                  <a:lnTo>
                    <a:pt x="7929675" y="1409651"/>
                  </a:lnTo>
                  <a:lnTo>
                    <a:pt x="7993956" y="1444625"/>
                  </a:lnTo>
                  <a:close/>
                  <a:moveTo>
                    <a:pt x="129049" y="1434754"/>
                  </a:moveTo>
                  <a:lnTo>
                    <a:pt x="126246" y="1429332"/>
                  </a:lnTo>
                  <a:cubicBezTo>
                    <a:pt x="147755" y="1418182"/>
                    <a:pt x="169994" y="1407458"/>
                    <a:pt x="192355" y="1397405"/>
                  </a:cubicBezTo>
                  <a:lnTo>
                    <a:pt x="194853" y="1403010"/>
                  </a:lnTo>
                  <a:cubicBezTo>
                    <a:pt x="172614" y="1413003"/>
                    <a:pt x="150496" y="1423665"/>
                    <a:pt x="129049" y="1434754"/>
                  </a:cubicBezTo>
                  <a:close/>
                  <a:moveTo>
                    <a:pt x="1618350" y="1433536"/>
                  </a:moveTo>
                  <a:cubicBezTo>
                    <a:pt x="1595623" y="1424640"/>
                    <a:pt x="1572531" y="1415988"/>
                    <a:pt x="1549865" y="1407823"/>
                  </a:cubicBezTo>
                  <a:lnTo>
                    <a:pt x="1551937" y="1402096"/>
                  </a:lnTo>
                  <a:cubicBezTo>
                    <a:pt x="1574663" y="1410261"/>
                    <a:pt x="1597756" y="1418974"/>
                    <a:pt x="1620543" y="1427869"/>
                  </a:cubicBezTo>
                  <a:close/>
                  <a:moveTo>
                    <a:pt x="11109343" y="1409773"/>
                  </a:moveTo>
                  <a:lnTo>
                    <a:pt x="11105018" y="1405508"/>
                  </a:lnTo>
                  <a:cubicBezTo>
                    <a:pt x="11122017" y="1388082"/>
                    <a:pt x="11138894" y="1370169"/>
                    <a:pt x="11155102" y="1352378"/>
                  </a:cubicBezTo>
                  <a:lnTo>
                    <a:pt x="11159610" y="1356460"/>
                  </a:lnTo>
                  <a:cubicBezTo>
                    <a:pt x="11143343" y="1374312"/>
                    <a:pt x="11126221" y="1392287"/>
                    <a:pt x="11109343" y="1409773"/>
                  </a:cubicBezTo>
                  <a:close/>
                  <a:moveTo>
                    <a:pt x="5377276" y="1399415"/>
                  </a:moveTo>
                  <a:lnTo>
                    <a:pt x="5373437" y="1394724"/>
                  </a:lnTo>
                  <a:cubicBezTo>
                    <a:pt x="5392874" y="1378760"/>
                    <a:pt x="5412006" y="1363223"/>
                    <a:pt x="5430284" y="1348539"/>
                  </a:cubicBezTo>
                  <a:lnTo>
                    <a:pt x="5434123" y="1353292"/>
                  </a:lnTo>
                  <a:cubicBezTo>
                    <a:pt x="5415844" y="1367915"/>
                    <a:pt x="5396713" y="1383452"/>
                    <a:pt x="5377276" y="1399415"/>
                  </a:cubicBezTo>
                  <a:close/>
                  <a:moveTo>
                    <a:pt x="1480710" y="1383939"/>
                  </a:moveTo>
                  <a:cubicBezTo>
                    <a:pt x="1457496" y="1376323"/>
                    <a:pt x="1434038" y="1368951"/>
                    <a:pt x="1410885" y="1362126"/>
                  </a:cubicBezTo>
                  <a:lnTo>
                    <a:pt x="1412652" y="1356033"/>
                  </a:lnTo>
                  <a:cubicBezTo>
                    <a:pt x="1435805" y="1362918"/>
                    <a:pt x="1459385" y="1370291"/>
                    <a:pt x="1482599" y="1377907"/>
                  </a:cubicBezTo>
                  <a:close/>
                  <a:moveTo>
                    <a:pt x="7862470" y="1380040"/>
                  </a:moveTo>
                  <a:cubicBezTo>
                    <a:pt x="7841022" y="1368463"/>
                    <a:pt x="7819576" y="1356966"/>
                    <a:pt x="7798128" y="1345553"/>
                  </a:cubicBezTo>
                  <a:lnTo>
                    <a:pt x="7800992" y="1340131"/>
                  </a:lnTo>
                  <a:lnTo>
                    <a:pt x="7865394" y="1374678"/>
                  </a:lnTo>
                  <a:close/>
                  <a:moveTo>
                    <a:pt x="262485" y="1374800"/>
                  </a:moveTo>
                  <a:lnTo>
                    <a:pt x="260291" y="1369072"/>
                  </a:lnTo>
                  <a:cubicBezTo>
                    <a:pt x="282835" y="1360360"/>
                    <a:pt x="306110" y="1352012"/>
                    <a:pt x="329386" y="1344335"/>
                  </a:cubicBezTo>
                  <a:lnTo>
                    <a:pt x="331274" y="1350123"/>
                  </a:lnTo>
                  <a:cubicBezTo>
                    <a:pt x="307938" y="1357739"/>
                    <a:pt x="284785" y="1366087"/>
                    <a:pt x="262485" y="1374800"/>
                  </a:cubicBezTo>
                  <a:close/>
                  <a:moveTo>
                    <a:pt x="1340938" y="1342324"/>
                  </a:moveTo>
                  <a:cubicBezTo>
                    <a:pt x="1317297" y="1336231"/>
                    <a:pt x="1293413" y="1330138"/>
                    <a:pt x="1269955" y="1324777"/>
                  </a:cubicBezTo>
                  <a:lnTo>
                    <a:pt x="1271295" y="1318684"/>
                  </a:lnTo>
                  <a:cubicBezTo>
                    <a:pt x="1294814" y="1324045"/>
                    <a:pt x="1318820" y="1330017"/>
                    <a:pt x="1342522" y="1336231"/>
                  </a:cubicBezTo>
                  <a:close/>
                  <a:moveTo>
                    <a:pt x="401526" y="1328920"/>
                  </a:moveTo>
                  <a:lnTo>
                    <a:pt x="399942" y="1322827"/>
                  </a:lnTo>
                  <a:cubicBezTo>
                    <a:pt x="423278" y="1316368"/>
                    <a:pt x="447223" y="1310641"/>
                    <a:pt x="471108" y="1305035"/>
                  </a:cubicBezTo>
                  <a:lnTo>
                    <a:pt x="472448" y="1311128"/>
                  </a:lnTo>
                  <a:cubicBezTo>
                    <a:pt x="448198" y="1316551"/>
                    <a:pt x="424314" y="1322522"/>
                    <a:pt x="401039" y="1328920"/>
                  </a:cubicBezTo>
                  <a:close/>
                  <a:moveTo>
                    <a:pt x="7733847" y="1311311"/>
                  </a:moveTo>
                  <a:cubicBezTo>
                    <a:pt x="7712096" y="1299978"/>
                    <a:pt x="7690466" y="1288706"/>
                    <a:pt x="7668775" y="1277617"/>
                  </a:cubicBezTo>
                  <a:lnTo>
                    <a:pt x="7671578" y="1272194"/>
                  </a:lnTo>
                  <a:cubicBezTo>
                    <a:pt x="7693268" y="1283326"/>
                    <a:pt x="7714959" y="1294574"/>
                    <a:pt x="7736650" y="1305949"/>
                  </a:cubicBezTo>
                  <a:close/>
                  <a:moveTo>
                    <a:pt x="1197936" y="1309849"/>
                  </a:moveTo>
                  <a:cubicBezTo>
                    <a:pt x="1173930" y="1305157"/>
                    <a:pt x="1149680" y="1300892"/>
                    <a:pt x="1125917" y="1297115"/>
                  </a:cubicBezTo>
                  <a:lnTo>
                    <a:pt x="1126892" y="1291022"/>
                  </a:lnTo>
                  <a:cubicBezTo>
                    <a:pt x="1150716" y="1294799"/>
                    <a:pt x="1175027" y="1299125"/>
                    <a:pt x="1199094" y="1303817"/>
                  </a:cubicBezTo>
                  <a:close/>
                  <a:moveTo>
                    <a:pt x="5491580" y="1308326"/>
                  </a:moveTo>
                  <a:lnTo>
                    <a:pt x="5487863" y="1303512"/>
                  </a:lnTo>
                  <a:cubicBezTo>
                    <a:pt x="5507787" y="1288097"/>
                    <a:pt x="5527406" y="1273047"/>
                    <a:pt x="5546234" y="1259216"/>
                  </a:cubicBezTo>
                  <a:lnTo>
                    <a:pt x="5549889" y="1264152"/>
                  </a:lnTo>
                  <a:cubicBezTo>
                    <a:pt x="5531062" y="1277800"/>
                    <a:pt x="5511443" y="1292667"/>
                    <a:pt x="5491580" y="1308021"/>
                  </a:cubicBezTo>
                  <a:close/>
                  <a:moveTo>
                    <a:pt x="11207928" y="1301745"/>
                  </a:moveTo>
                  <a:lnTo>
                    <a:pt x="11203297" y="1297785"/>
                  </a:lnTo>
                  <a:cubicBezTo>
                    <a:pt x="11218895" y="1279506"/>
                    <a:pt x="11234432" y="1260252"/>
                    <a:pt x="11249420" y="1241181"/>
                  </a:cubicBezTo>
                  <a:lnTo>
                    <a:pt x="11254234" y="1244959"/>
                  </a:lnTo>
                  <a:cubicBezTo>
                    <a:pt x="11239185" y="1263786"/>
                    <a:pt x="11223708" y="1282857"/>
                    <a:pt x="11207928" y="1301441"/>
                  </a:cubicBezTo>
                  <a:close/>
                  <a:moveTo>
                    <a:pt x="543675" y="1297236"/>
                  </a:moveTo>
                  <a:lnTo>
                    <a:pt x="542578" y="1291143"/>
                  </a:lnTo>
                  <a:cubicBezTo>
                    <a:pt x="566401" y="1287000"/>
                    <a:pt x="590834" y="1283284"/>
                    <a:pt x="615145" y="1280176"/>
                  </a:cubicBezTo>
                  <a:lnTo>
                    <a:pt x="615937" y="1286269"/>
                  </a:lnTo>
                  <a:cubicBezTo>
                    <a:pt x="591504" y="1289072"/>
                    <a:pt x="567133" y="1292728"/>
                    <a:pt x="543675" y="1296932"/>
                  </a:cubicBezTo>
                  <a:close/>
                  <a:moveTo>
                    <a:pt x="1053472" y="1286879"/>
                  </a:moveTo>
                  <a:cubicBezTo>
                    <a:pt x="1029100" y="1283954"/>
                    <a:pt x="1004729" y="1281395"/>
                    <a:pt x="980722" y="1279384"/>
                  </a:cubicBezTo>
                  <a:lnTo>
                    <a:pt x="981271" y="1273291"/>
                  </a:lnTo>
                  <a:cubicBezTo>
                    <a:pt x="1005338" y="1275302"/>
                    <a:pt x="1030014" y="1277800"/>
                    <a:pt x="1054386" y="1280786"/>
                  </a:cubicBezTo>
                  <a:close/>
                  <a:moveTo>
                    <a:pt x="688626" y="1278653"/>
                  </a:moveTo>
                  <a:lnTo>
                    <a:pt x="688139" y="1272560"/>
                  </a:lnTo>
                  <a:cubicBezTo>
                    <a:pt x="712510" y="1270610"/>
                    <a:pt x="736882" y="1269087"/>
                    <a:pt x="761254" y="1268173"/>
                  </a:cubicBezTo>
                  <a:lnTo>
                    <a:pt x="761254" y="1274266"/>
                  </a:lnTo>
                  <a:cubicBezTo>
                    <a:pt x="737187" y="1274875"/>
                    <a:pt x="712632" y="1276338"/>
                    <a:pt x="688626" y="1278348"/>
                  </a:cubicBezTo>
                  <a:close/>
                  <a:moveTo>
                    <a:pt x="907972" y="1274693"/>
                  </a:moveTo>
                  <a:cubicBezTo>
                    <a:pt x="883601" y="1273657"/>
                    <a:pt x="859229" y="1273047"/>
                    <a:pt x="834857" y="1272987"/>
                  </a:cubicBezTo>
                  <a:lnTo>
                    <a:pt x="834857" y="1266894"/>
                  </a:lnTo>
                  <a:cubicBezTo>
                    <a:pt x="859229" y="1266894"/>
                    <a:pt x="883601" y="1267564"/>
                    <a:pt x="907972" y="1268660"/>
                  </a:cubicBezTo>
                  <a:close/>
                  <a:moveTo>
                    <a:pt x="7603154" y="1244837"/>
                  </a:moveTo>
                  <a:cubicBezTo>
                    <a:pt x="7580731" y="1233626"/>
                    <a:pt x="7558614" y="1222720"/>
                    <a:pt x="7537472" y="1212423"/>
                  </a:cubicBezTo>
                  <a:lnTo>
                    <a:pt x="7540152" y="1206939"/>
                  </a:lnTo>
                  <a:cubicBezTo>
                    <a:pt x="7561295" y="1217236"/>
                    <a:pt x="7583413" y="1228142"/>
                    <a:pt x="7605895" y="1239353"/>
                  </a:cubicBezTo>
                  <a:close/>
                  <a:moveTo>
                    <a:pt x="5609052" y="1220892"/>
                  </a:moveTo>
                  <a:lnTo>
                    <a:pt x="5605518" y="1215956"/>
                  </a:lnTo>
                  <a:cubicBezTo>
                    <a:pt x="5625868" y="1201577"/>
                    <a:pt x="5646219" y="1187624"/>
                    <a:pt x="5665960" y="1174463"/>
                  </a:cubicBezTo>
                  <a:lnTo>
                    <a:pt x="5669311" y="1179521"/>
                  </a:lnTo>
                  <a:cubicBezTo>
                    <a:pt x="5649631" y="1192621"/>
                    <a:pt x="5629341" y="1206573"/>
                    <a:pt x="5609052" y="1220892"/>
                  </a:cubicBezTo>
                  <a:close/>
                  <a:moveTo>
                    <a:pt x="11298347" y="1186162"/>
                  </a:moveTo>
                  <a:lnTo>
                    <a:pt x="11293472" y="1182628"/>
                  </a:lnTo>
                  <a:cubicBezTo>
                    <a:pt x="11307669" y="1163009"/>
                    <a:pt x="11321805" y="1142902"/>
                    <a:pt x="11335331" y="1122734"/>
                  </a:cubicBezTo>
                  <a:lnTo>
                    <a:pt x="11340388" y="1126146"/>
                  </a:lnTo>
                  <a:cubicBezTo>
                    <a:pt x="11326801" y="1146375"/>
                    <a:pt x="11312665" y="1166543"/>
                    <a:pt x="11298347" y="1186162"/>
                  </a:cubicBezTo>
                  <a:close/>
                  <a:moveTo>
                    <a:pt x="7471180" y="1180556"/>
                  </a:moveTo>
                  <a:cubicBezTo>
                    <a:pt x="7448758" y="1170016"/>
                    <a:pt x="7426397" y="1159718"/>
                    <a:pt x="7404706" y="1150092"/>
                  </a:cubicBezTo>
                  <a:lnTo>
                    <a:pt x="7407204" y="1144547"/>
                  </a:lnTo>
                  <a:cubicBezTo>
                    <a:pt x="7428896" y="1154357"/>
                    <a:pt x="7451317" y="1164654"/>
                    <a:pt x="7473801" y="1175012"/>
                  </a:cubicBezTo>
                  <a:close/>
                  <a:moveTo>
                    <a:pt x="5730789" y="1140038"/>
                  </a:moveTo>
                  <a:lnTo>
                    <a:pt x="5727560" y="1134859"/>
                  </a:lnTo>
                  <a:cubicBezTo>
                    <a:pt x="5748641" y="1121759"/>
                    <a:pt x="5769845" y="1109147"/>
                    <a:pt x="5790561" y="1097388"/>
                  </a:cubicBezTo>
                  <a:lnTo>
                    <a:pt x="5793547" y="1102688"/>
                  </a:lnTo>
                  <a:cubicBezTo>
                    <a:pt x="5772891" y="1114387"/>
                    <a:pt x="5751810" y="1127060"/>
                    <a:pt x="5730789" y="1140038"/>
                  </a:cubicBezTo>
                  <a:close/>
                  <a:moveTo>
                    <a:pt x="7337683" y="1120541"/>
                  </a:moveTo>
                  <a:cubicBezTo>
                    <a:pt x="7314957" y="1110792"/>
                    <a:pt x="7292230" y="1101287"/>
                    <a:pt x="7270113" y="1092330"/>
                  </a:cubicBezTo>
                  <a:lnTo>
                    <a:pt x="7272367" y="1086664"/>
                  </a:lnTo>
                  <a:cubicBezTo>
                    <a:pt x="7294546" y="1095682"/>
                    <a:pt x="7317333" y="1104943"/>
                    <a:pt x="7340060" y="1114935"/>
                  </a:cubicBezTo>
                  <a:close/>
                  <a:moveTo>
                    <a:pt x="5857766" y="1067837"/>
                  </a:moveTo>
                  <a:lnTo>
                    <a:pt x="5854963" y="1062414"/>
                  </a:lnTo>
                  <a:cubicBezTo>
                    <a:pt x="5876959" y="1051081"/>
                    <a:pt x="5899137" y="1040297"/>
                    <a:pt x="5920828" y="1030426"/>
                  </a:cubicBezTo>
                  <a:lnTo>
                    <a:pt x="5923387" y="1035970"/>
                  </a:lnTo>
                  <a:cubicBezTo>
                    <a:pt x="5901757" y="1045841"/>
                    <a:pt x="5879701" y="1056565"/>
                    <a:pt x="5857766" y="1067837"/>
                  </a:cubicBezTo>
                  <a:close/>
                  <a:moveTo>
                    <a:pt x="7201993" y="1065582"/>
                  </a:moveTo>
                  <a:cubicBezTo>
                    <a:pt x="7178901" y="1056809"/>
                    <a:pt x="7155748" y="1048400"/>
                    <a:pt x="7133265" y="1040479"/>
                  </a:cubicBezTo>
                  <a:lnTo>
                    <a:pt x="7135276" y="1034752"/>
                  </a:lnTo>
                  <a:cubicBezTo>
                    <a:pt x="7157819" y="1042673"/>
                    <a:pt x="7180973" y="1051142"/>
                    <a:pt x="7204126" y="1059916"/>
                  </a:cubicBezTo>
                  <a:close/>
                  <a:moveTo>
                    <a:pt x="11380236" y="1064668"/>
                  </a:moveTo>
                  <a:lnTo>
                    <a:pt x="11375057" y="1061439"/>
                  </a:lnTo>
                  <a:cubicBezTo>
                    <a:pt x="11387731" y="1041150"/>
                    <a:pt x="11400404" y="1020068"/>
                    <a:pt x="11412712" y="998864"/>
                  </a:cubicBezTo>
                  <a:lnTo>
                    <a:pt x="11418013" y="1001911"/>
                  </a:lnTo>
                  <a:cubicBezTo>
                    <a:pt x="11405644" y="1023480"/>
                    <a:pt x="11392971" y="1044318"/>
                    <a:pt x="11380236" y="1064668"/>
                  </a:cubicBezTo>
                  <a:close/>
                  <a:moveTo>
                    <a:pt x="7063866" y="1017387"/>
                  </a:moveTo>
                  <a:cubicBezTo>
                    <a:pt x="7040409" y="1009893"/>
                    <a:pt x="7016829" y="1002764"/>
                    <a:pt x="6993859" y="996184"/>
                  </a:cubicBezTo>
                  <a:lnTo>
                    <a:pt x="6995565" y="990091"/>
                  </a:lnTo>
                  <a:cubicBezTo>
                    <a:pt x="7018596" y="996671"/>
                    <a:pt x="7042175" y="1003800"/>
                    <a:pt x="7065755" y="1011355"/>
                  </a:cubicBezTo>
                  <a:close/>
                  <a:moveTo>
                    <a:pt x="5990471" y="1007273"/>
                  </a:moveTo>
                  <a:lnTo>
                    <a:pt x="5988277" y="1001606"/>
                  </a:lnTo>
                  <a:cubicBezTo>
                    <a:pt x="6011065" y="992589"/>
                    <a:pt x="6034218" y="984120"/>
                    <a:pt x="6057067" y="976442"/>
                  </a:cubicBezTo>
                  <a:lnTo>
                    <a:pt x="6059016" y="982535"/>
                  </a:lnTo>
                  <a:cubicBezTo>
                    <a:pt x="6036290" y="989847"/>
                    <a:pt x="6013198" y="998255"/>
                    <a:pt x="5990471" y="1007273"/>
                  </a:cubicBezTo>
                  <a:close/>
                  <a:moveTo>
                    <a:pt x="6923241" y="976808"/>
                  </a:moveTo>
                  <a:lnTo>
                    <a:pt x="6906242" y="972665"/>
                  </a:lnTo>
                  <a:cubicBezTo>
                    <a:pt x="6887963" y="968278"/>
                    <a:pt x="6869684" y="964074"/>
                    <a:pt x="6852014" y="960479"/>
                  </a:cubicBezTo>
                  <a:lnTo>
                    <a:pt x="6853294" y="954386"/>
                  </a:lnTo>
                  <a:cubicBezTo>
                    <a:pt x="6871024" y="958225"/>
                    <a:pt x="6889364" y="962368"/>
                    <a:pt x="6907704" y="966572"/>
                  </a:cubicBezTo>
                  <a:lnTo>
                    <a:pt x="6924704" y="970715"/>
                  </a:lnTo>
                  <a:close/>
                  <a:moveTo>
                    <a:pt x="6128781" y="960783"/>
                  </a:moveTo>
                  <a:lnTo>
                    <a:pt x="6127196" y="954691"/>
                  </a:lnTo>
                  <a:cubicBezTo>
                    <a:pt x="6150716" y="948293"/>
                    <a:pt x="6174660" y="942505"/>
                    <a:pt x="6198362" y="937509"/>
                  </a:cubicBezTo>
                  <a:lnTo>
                    <a:pt x="6199642" y="943601"/>
                  </a:lnTo>
                  <a:cubicBezTo>
                    <a:pt x="6176001" y="948902"/>
                    <a:pt x="6152178" y="954691"/>
                    <a:pt x="6128781" y="961027"/>
                  </a:cubicBezTo>
                  <a:close/>
                  <a:moveTo>
                    <a:pt x="6780300" y="945917"/>
                  </a:moveTo>
                  <a:cubicBezTo>
                    <a:pt x="6755928" y="941469"/>
                    <a:pt x="6731557" y="937509"/>
                    <a:pt x="6708099" y="934096"/>
                  </a:cubicBezTo>
                  <a:lnTo>
                    <a:pt x="6709013" y="928003"/>
                  </a:lnTo>
                  <a:cubicBezTo>
                    <a:pt x="6732715" y="931416"/>
                    <a:pt x="6757086" y="935437"/>
                    <a:pt x="6781397" y="939885"/>
                  </a:cubicBezTo>
                  <a:close/>
                  <a:moveTo>
                    <a:pt x="11453595" y="937691"/>
                  </a:moveTo>
                  <a:lnTo>
                    <a:pt x="11448233" y="934828"/>
                  </a:lnTo>
                  <a:cubicBezTo>
                    <a:pt x="11459384" y="914111"/>
                    <a:pt x="11470778" y="892177"/>
                    <a:pt x="11482111" y="870059"/>
                  </a:cubicBezTo>
                  <a:lnTo>
                    <a:pt x="11487533" y="872801"/>
                  </a:lnTo>
                  <a:cubicBezTo>
                    <a:pt x="11476383" y="895528"/>
                    <a:pt x="11464989" y="917219"/>
                    <a:pt x="11453778" y="938179"/>
                  </a:cubicBezTo>
                  <a:close/>
                  <a:moveTo>
                    <a:pt x="6271234" y="930745"/>
                  </a:moveTo>
                  <a:lnTo>
                    <a:pt x="6270320" y="924652"/>
                  </a:lnTo>
                  <a:cubicBezTo>
                    <a:pt x="6294204" y="921057"/>
                    <a:pt x="6318637" y="918072"/>
                    <a:pt x="6343009" y="915817"/>
                  </a:cubicBezTo>
                  <a:lnTo>
                    <a:pt x="6343619" y="921910"/>
                  </a:lnTo>
                  <a:cubicBezTo>
                    <a:pt x="6319490" y="924409"/>
                    <a:pt x="6295179" y="927394"/>
                    <a:pt x="6271417" y="930989"/>
                  </a:cubicBezTo>
                  <a:close/>
                  <a:moveTo>
                    <a:pt x="6635410" y="925018"/>
                  </a:moveTo>
                  <a:cubicBezTo>
                    <a:pt x="6611038" y="922398"/>
                    <a:pt x="6586666" y="920387"/>
                    <a:pt x="6562294" y="918925"/>
                  </a:cubicBezTo>
                  <a:lnTo>
                    <a:pt x="6562660" y="912832"/>
                  </a:lnTo>
                  <a:cubicBezTo>
                    <a:pt x="6586605" y="914233"/>
                    <a:pt x="6611404" y="916305"/>
                    <a:pt x="6635776" y="918925"/>
                  </a:cubicBezTo>
                  <a:close/>
                  <a:moveTo>
                    <a:pt x="6416368" y="917402"/>
                  </a:moveTo>
                  <a:lnTo>
                    <a:pt x="6416368" y="911309"/>
                  </a:lnTo>
                  <a:cubicBezTo>
                    <a:pt x="6434221" y="910639"/>
                    <a:pt x="6452500" y="910273"/>
                    <a:pt x="6470596" y="910273"/>
                  </a:cubicBezTo>
                  <a:lnTo>
                    <a:pt x="6470596" y="910273"/>
                  </a:lnTo>
                  <a:lnTo>
                    <a:pt x="6489484" y="910273"/>
                  </a:lnTo>
                  <a:lnTo>
                    <a:pt x="6489484" y="916366"/>
                  </a:lnTo>
                  <a:cubicBezTo>
                    <a:pt x="6483391" y="916366"/>
                    <a:pt x="6476932" y="916366"/>
                    <a:pt x="6470413" y="916366"/>
                  </a:cubicBezTo>
                  <a:cubicBezTo>
                    <a:pt x="6452560" y="916366"/>
                    <a:pt x="6434647" y="916732"/>
                    <a:pt x="6416368" y="917402"/>
                  </a:cubicBezTo>
                  <a:close/>
                  <a:moveTo>
                    <a:pt x="11519948" y="807363"/>
                  </a:moveTo>
                  <a:lnTo>
                    <a:pt x="11514464" y="804743"/>
                  </a:lnTo>
                  <a:cubicBezTo>
                    <a:pt x="11524273" y="784332"/>
                    <a:pt x="11534510" y="762702"/>
                    <a:pt x="11545721" y="738573"/>
                  </a:cubicBezTo>
                  <a:lnTo>
                    <a:pt x="11551205" y="741194"/>
                  </a:lnTo>
                  <a:cubicBezTo>
                    <a:pt x="11540542" y="765322"/>
                    <a:pt x="11530062" y="786951"/>
                    <a:pt x="11520192" y="807363"/>
                  </a:cubicBezTo>
                  <a:close/>
                  <a:moveTo>
                    <a:pt x="11581730" y="674597"/>
                  </a:moveTo>
                  <a:lnTo>
                    <a:pt x="11576185" y="672099"/>
                  </a:lnTo>
                  <a:lnTo>
                    <a:pt x="11606650" y="605443"/>
                  </a:lnTo>
                  <a:lnTo>
                    <a:pt x="11612195" y="607940"/>
                  </a:lnTo>
                  <a:close/>
                  <a:moveTo>
                    <a:pt x="11642660" y="541406"/>
                  </a:moveTo>
                  <a:lnTo>
                    <a:pt x="11637115" y="538846"/>
                  </a:lnTo>
                  <a:cubicBezTo>
                    <a:pt x="11648387" y="514475"/>
                    <a:pt x="11658623" y="492845"/>
                    <a:pt x="11668433" y="472677"/>
                  </a:cubicBezTo>
                  <a:lnTo>
                    <a:pt x="11673917" y="475297"/>
                  </a:lnTo>
                  <a:cubicBezTo>
                    <a:pt x="11664168" y="495526"/>
                    <a:pt x="11653993" y="517095"/>
                    <a:pt x="11642721" y="541406"/>
                  </a:cubicBezTo>
                  <a:close/>
                  <a:moveTo>
                    <a:pt x="11706636" y="409798"/>
                  </a:moveTo>
                  <a:lnTo>
                    <a:pt x="11701213" y="407056"/>
                  </a:lnTo>
                  <a:cubicBezTo>
                    <a:pt x="11713034" y="384146"/>
                    <a:pt x="11724428" y="363065"/>
                    <a:pt x="11735943" y="342531"/>
                  </a:cubicBezTo>
                  <a:lnTo>
                    <a:pt x="11741304" y="345517"/>
                  </a:lnTo>
                  <a:cubicBezTo>
                    <a:pt x="11729789" y="365989"/>
                    <a:pt x="11718456" y="387010"/>
                    <a:pt x="11706697" y="409798"/>
                  </a:cubicBezTo>
                  <a:close/>
                  <a:moveTo>
                    <a:pt x="11778167" y="282760"/>
                  </a:moveTo>
                  <a:lnTo>
                    <a:pt x="11772988" y="279530"/>
                  </a:lnTo>
                  <a:cubicBezTo>
                    <a:pt x="11786088" y="258449"/>
                    <a:pt x="11799614" y="237855"/>
                    <a:pt x="11813202" y="218601"/>
                  </a:cubicBezTo>
                  <a:lnTo>
                    <a:pt x="11818197" y="222074"/>
                  </a:lnTo>
                  <a:cubicBezTo>
                    <a:pt x="11804915" y="241206"/>
                    <a:pt x="11791450" y="261861"/>
                    <a:pt x="11778167" y="282760"/>
                  </a:cubicBezTo>
                  <a:close/>
                  <a:moveTo>
                    <a:pt x="11861458" y="163155"/>
                  </a:moveTo>
                  <a:lnTo>
                    <a:pt x="11856705" y="159377"/>
                  </a:lnTo>
                  <a:cubicBezTo>
                    <a:pt x="11871755" y="140123"/>
                    <a:pt x="11887535" y="121235"/>
                    <a:pt x="11903560" y="103078"/>
                  </a:cubicBezTo>
                  <a:lnTo>
                    <a:pt x="11908129" y="107161"/>
                  </a:lnTo>
                  <a:cubicBezTo>
                    <a:pt x="11892410" y="125135"/>
                    <a:pt x="11876690" y="144023"/>
                    <a:pt x="11861701" y="163155"/>
                  </a:cubicBezTo>
                  <a:close/>
                  <a:moveTo>
                    <a:pt x="11958153" y="54152"/>
                  </a:moveTo>
                  <a:lnTo>
                    <a:pt x="11953827" y="49826"/>
                  </a:lnTo>
                  <a:cubicBezTo>
                    <a:pt x="11971009" y="32766"/>
                    <a:pt x="11989044" y="15888"/>
                    <a:pt x="12007384" y="-197"/>
                  </a:cubicBezTo>
                  <a:lnTo>
                    <a:pt x="12011405" y="4372"/>
                  </a:lnTo>
                  <a:cubicBezTo>
                    <a:pt x="11993370" y="20397"/>
                    <a:pt x="11975457" y="37153"/>
                    <a:pt x="11958396" y="54152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3A5642-7310-4274-9FB4-DE14E54A77A4}"/>
                </a:ext>
              </a:extLst>
            </p:cNvPr>
            <p:cNvSpPr/>
            <p:nvPr/>
          </p:nvSpPr>
          <p:spPr>
            <a:xfrm>
              <a:off x="12157513" y="1776103"/>
              <a:ext cx="32902" cy="26747"/>
            </a:xfrm>
            <a:custGeom>
              <a:avLst/>
              <a:gdLst>
                <a:gd name="connsiteX0" fmla="*/ 3717 w 32902"/>
                <a:gd name="connsiteY0" fmla="*/ 26551 h 26747"/>
                <a:gd name="connsiteX1" fmla="*/ 0 w 32902"/>
                <a:gd name="connsiteY1" fmla="*/ 21737 h 26747"/>
                <a:gd name="connsiteX2" fmla="*/ 29368 w 32902"/>
                <a:gd name="connsiteY2" fmla="*/ -197 h 26747"/>
                <a:gd name="connsiteX3" fmla="*/ 32903 w 32902"/>
                <a:gd name="connsiteY3" fmla="*/ 4738 h 26747"/>
                <a:gd name="connsiteX4" fmla="*/ 3717 w 32902"/>
                <a:gd name="connsiteY4" fmla="*/ 26551 h 2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" h="26747">
                  <a:moveTo>
                    <a:pt x="3717" y="26551"/>
                  </a:moveTo>
                  <a:lnTo>
                    <a:pt x="0" y="21737"/>
                  </a:lnTo>
                  <a:cubicBezTo>
                    <a:pt x="9627" y="14304"/>
                    <a:pt x="19498" y="6931"/>
                    <a:pt x="29368" y="-197"/>
                  </a:cubicBezTo>
                  <a:lnTo>
                    <a:pt x="32903" y="4738"/>
                  </a:lnTo>
                  <a:cubicBezTo>
                    <a:pt x="23153" y="12110"/>
                    <a:pt x="13344" y="19178"/>
                    <a:pt x="3717" y="26551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6094E2F-6568-4164-81EC-8CC1639E4DC6}"/>
                </a:ext>
              </a:extLst>
            </p:cNvPr>
            <p:cNvSpPr/>
            <p:nvPr/>
          </p:nvSpPr>
          <p:spPr>
            <a:xfrm>
              <a:off x="0" y="1381766"/>
              <a:ext cx="12191756" cy="4095318"/>
            </a:xfrm>
            <a:custGeom>
              <a:avLst/>
              <a:gdLst>
                <a:gd name="connsiteX0" fmla="*/ 5484 w 12191756"/>
                <a:gd name="connsiteY0" fmla="*/ 4095121 h 4095318"/>
                <a:gd name="connsiteX1" fmla="*/ 0 w 12191756"/>
                <a:gd name="connsiteY1" fmla="*/ 4092379 h 4095318"/>
                <a:gd name="connsiteX2" fmla="*/ 34730 w 12191756"/>
                <a:gd name="connsiteY2" fmla="*/ 4026819 h 4095318"/>
                <a:gd name="connsiteX3" fmla="*/ 40092 w 12191756"/>
                <a:gd name="connsiteY3" fmla="*/ 4029743 h 4095318"/>
                <a:gd name="connsiteX4" fmla="*/ 5484 w 12191756"/>
                <a:gd name="connsiteY4" fmla="*/ 4095121 h 4095318"/>
                <a:gd name="connsiteX5" fmla="*/ 75309 w 12191756"/>
                <a:gd name="connsiteY5" fmla="*/ 3965158 h 4095318"/>
                <a:gd name="connsiteX6" fmla="*/ 70008 w 12191756"/>
                <a:gd name="connsiteY6" fmla="*/ 3962234 h 4095318"/>
                <a:gd name="connsiteX7" fmla="*/ 105774 w 12191756"/>
                <a:gd name="connsiteY7" fmla="*/ 3898075 h 4095318"/>
                <a:gd name="connsiteX8" fmla="*/ 111075 w 12191756"/>
                <a:gd name="connsiteY8" fmla="*/ 3901060 h 4095318"/>
                <a:gd name="connsiteX9" fmla="*/ 75309 w 12191756"/>
                <a:gd name="connsiteY9" fmla="*/ 3965158 h 4095318"/>
                <a:gd name="connsiteX10" fmla="*/ 12185664 w 12191756"/>
                <a:gd name="connsiteY10" fmla="*/ 3865538 h 4095318"/>
                <a:gd name="connsiteX11" fmla="*/ 12176890 w 12191756"/>
                <a:gd name="connsiteY11" fmla="*/ 3822583 h 4095318"/>
                <a:gd name="connsiteX12" fmla="*/ 12182983 w 12191756"/>
                <a:gd name="connsiteY12" fmla="*/ 3821364 h 4095318"/>
                <a:gd name="connsiteX13" fmla="*/ 12191757 w 12191756"/>
                <a:gd name="connsiteY13" fmla="*/ 3864015 h 4095318"/>
                <a:gd name="connsiteX14" fmla="*/ 147389 w 12191756"/>
                <a:gd name="connsiteY14" fmla="*/ 3837328 h 4095318"/>
                <a:gd name="connsiteX15" fmla="*/ 142088 w 12191756"/>
                <a:gd name="connsiteY15" fmla="*/ 3834282 h 4095318"/>
                <a:gd name="connsiteX16" fmla="*/ 178646 w 12191756"/>
                <a:gd name="connsiteY16" fmla="*/ 3770854 h 4095318"/>
                <a:gd name="connsiteX17" fmla="*/ 183947 w 12191756"/>
                <a:gd name="connsiteY17" fmla="*/ 3773900 h 4095318"/>
                <a:gd name="connsiteX18" fmla="*/ 147389 w 12191756"/>
                <a:gd name="connsiteY18" fmla="*/ 3837328 h 4095318"/>
                <a:gd name="connsiteX19" fmla="*/ 12161962 w 12191756"/>
                <a:gd name="connsiteY19" fmla="*/ 3751113 h 4095318"/>
                <a:gd name="connsiteX20" fmla="*/ 12146730 w 12191756"/>
                <a:gd name="connsiteY20" fmla="*/ 3679582 h 4095318"/>
                <a:gd name="connsiteX21" fmla="*/ 12152823 w 12191756"/>
                <a:gd name="connsiteY21" fmla="*/ 3678302 h 4095318"/>
                <a:gd name="connsiteX22" fmla="*/ 12168055 w 12191756"/>
                <a:gd name="connsiteY22" fmla="*/ 3749833 h 4095318"/>
                <a:gd name="connsiteX23" fmla="*/ 221418 w 12191756"/>
                <a:gd name="connsiteY23" fmla="*/ 3710838 h 4095318"/>
                <a:gd name="connsiteX24" fmla="*/ 216178 w 12191756"/>
                <a:gd name="connsiteY24" fmla="*/ 3707670 h 4095318"/>
                <a:gd name="connsiteX25" fmla="*/ 253894 w 12191756"/>
                <a:gd name="connsiteY25" fmla="*/ 3644852 h 4095318"/>
                <a:gd name="connsiteX26" fmla="*/ 259073 w 12191756"/>
                <a:gd name="connsiteY26" fmla="*/ 3648020 h 4095318"/>
                <a:gd name="connsiteX27" fmla="*/ 221418 w 12191756"/>
                <a:gd name="connsiteY27" fmla="*/ 3710838 h 4095318"/>
                <a:gd name="connsiteX28" fmla="*/ 12131192 w 12191756"/>
                <a:gd name="connsiteY28" fmla="*/ 3608172 h 4095318"/>
                <a:gd name="connsiteX29" fmla="*/ 12115351 w 12191756"/>
                <a:gd name="connsiteY29" fmla="*/ 3536763 h 4095318"/>
                <a:gd name="connsiteX30" fmla="*/ 12121444 w 12191756"/>
                <a:gd name="connsiteY30" fmla="*/ 3535422 h 4095318"/>
                <a:gd name="connsiteX31" fmla="*/ 12137285 w 12191756"/>
                <a:gd name="connsiteY31" fmla="*/ 3606832 h 4095318"/>
                <a:gd name="connsiteX32" fmla="*/ 297276 w 12191756"/>
                <a:gd name="connsiteY32" fmla="*/ 3585445 h 4095318"/>
                <a:gd name="connsiteX33" fmla="*/ 292036 w 12191756"/>
                <a:gd name="connsiteY33" fmla="*/ 3582277 h 4095318"/>
                <a:gd name="connsiteX34" fmla="*/ 330665 w 12191756"/>
                <a:gd name="connsiteY34" fmla="*/ 3520007 h 4095318"/>
                <a:gd name="connsiteX35" fmla="*/ 335844 w 12191756"/>
                <a:gd name="connsiteY35" fmla="*/ 3523236 h 4095318"/>
                <a:gd name="connsiteX36" fmla="*/ 297276 w 12191756"/>
                <a:gd name="connsiteY36" fmla="*/ 3585445 h 4095318"/>
                <a:gd name="connsiteX37" fmla="*/ 12099326 w 12191756"/>
                <a:gd name="connsiteY37" fmla="*/ 3465475 h 4095318"/>
                <a:gd name="connsiteX38" fmla="*/ 12082815 w 12191756"/>
                <a:gd name="connsiteY38" fmla="*/ 3394248 h 4095318"/>
                <a:gd name="connsiteX39" fmla="*/ 12088908 w 12191756"/>
                <a:gd name="connsiteY39" fmla="*/ 3392847 h 4095318"/>
                <a:gd name="connsiteX40" fmla="*/ 12105419 w 12191756"/>
                <a:gd name="connsiteY40" fmla="*/ 3464135 h 4095318"/>
                <a:gd name="connsiteX41" fmla="*/ 374900 w 12191756"/>
                <a:gd name="connsiteY41" fmla="*/ 3461271 h 4095318"/>
                <a:gd name="connsiteX42" fmla="*/ 369782 w 12191756"/>
                <a:gd name="connsiteY42" fmla="*/ 3458042 h 4095318"/>
                <a:gd name="connsiteX43" fmla="*/ 409325 w 12191756"/>
                <a:gd name="connsiteY43" fmla="*/ 3396320 h 4095318"/>
                <a:gd name="connsiteX44" fmla="*/ 414443 w 12191756"/>
                <a:gd name="connsiteY44" fmla="*/ 3399671 h 4095318"/>
                <a:gd name="connsiteX45" fmla="*/ 374900 w 12191756"/>
                <a:gd name="connsiteY45" fmla="*/ 3461271 h 4095318"/>
                <a:gd name="connsiteX46" fmla="*/ 454108 w 12191756"/>
                <a:gd name="connsiteY46" fmla="*/ 3338376 h 4095318"/>
                <a:gd name="connsiteX47" fmla="*/ 449051 w 12191756"/>
                <a:gd name="connsiteY47" fmla="*/ 3335025 h 4095318"/>
                <a:gd name="connsiteX48" fmla="*/ 489508 w 12191756"/>
                <a:gd name="connsiteY48" fmla="*/ 3274096 h 4095318"/>
                <a:gd name="connsiteX49" fmla="*/ 494566 w 12191756"/>
                <a:gd name="connsiteY49" fmla="*/ 3277447 h 4095318"/>
                <a:gd name="connsiteX50" fmla="*/ 454413 w 12191756"/>
                <a:gd name="connsiteY50" fmla="*/ 3338376 h 4095318"/>
                <a:gd name="connsiteX51" fmla="*/ 12065511 w 12191756"/>
                <a:gd name="connsiteY51" fmla="*/ 3323144 h 4095318"/>
                <a:gd name="connsiteX52" fmla="*/ 12048267 w 12191756"/>
                <a:gd name="connsiteY52" fmla="*/ 3252039 h 4095318"/>
                <a:gd name="connsiteX53" fmla="*/ 12054360 w 12191756"/>
                <a:gd name="connsiteY53" fmla="*/ 3250576 h 4095318"/>
                <a:gd name="connsiteX54" fmla="*/ 12071543 w 12191756"/>
                <a:gd name="connsiteY54" fmla="*/ 3321681 h 4095318"/>
                <a:gd name="connsiteX55" fmla="*/ 535815 w 12191756"/>
                <a:gd name="connsiteY55" fmla="*/ 3216700 h 4095318"/>
                <a:gd name="connsiteX56" fmla="*/ 530819 w 12191756"/>
                <a:gd name="connsiteY56" fmla="*/ 3213227 h 4095318"/>
                <a:gd name="connsiteX57" fmla="*/ 572251 w 12191756"/>
                <a:gd name="connsiteY57" fmla="*/ 3152846 h 4095318"/>
                <a:gd name="connsiteX58" fmla="*/ 577247 w 12191756"/>
                <a:gd name="connsiteY58" fmla="*/ 3156380 h 4095318"/>
                <a:gd name="connsiteX59" fmla="*/ 535815 w 12191756"/>
                <a:gd name="connsiteY59" fmla="*/ 3216700 h 4095318"/>
                <a:gd name="connsiteX60" fmla="*/ 6457313 w 12191756"/>
                <a:gd name="connsiteY60" fmla="*/ 3209510 h 4095318"/>
                <a:gd name="connsiteX61" fmla="*/ 6421852 w 12191756"/>
                <a:gd name="connsiteY61" fmla="*/ 3209510 h 4095318"/>
                <a:gd name="connsiteX62" fmla="*/ 6421852 w 12191756"/>
                <a:gd name="connsiteY62" fmla="*/ 3203417 h 4095318"/>
                <a:gd name="connsiteX63" fmla="*/ 6494967 w 12191756"/>
                <a:gd name="connsiteY63" fmla="*/ 3203417 h 4095318"/>
                <a:gd name="connsiteX64" fmla="*/ 6494967 w 12191756"/>
                <a:gd name="connsiteY64" fmla="*/ 3209510 h 4095318"/>
                <a:gd name="connsiteX65" fmla="*/ 6457313 w 12191756"/>
                <a:gd name="connsiteY65" fmla="*/ 3209510 h 4095318"/>
                <a:gd name="connsiteX66" fmla="*/ 6348676 w 12191756"/>
                <a:gd name="connsiteY66" fmla="*/ 3207195 h 4095318"/>
                <a:gd name="connsiteX67" fmla="*/ 6275560 w 12191756"/>
                <a:gd name="connsiteY67" fmla="*/ 3203234 h 4095318"/>
                <a:gd name="connsiteX68" fmla="*/ 6275925 w 12191756"/>
                <a:gd name="connsiteY68" fmla="*/ 3197141 h 4095318"/>
                <a:gd name="connsiteX69" fmla="*/ 6349041 w 12191756"/>
                <a:gd name="connsiteY69" fmla="*/ 3201102 h 4095318"/>
                <a:gd name="connsiteX70" fmla="*/ 6568022 w 12191756"/>
                <a:gd name="connsiteY70" fmla="*/ 3207195 h 4095318"/>
                <a:gd name="connsiteX71" fmla="*/ 6568022 w 12191756"/>
                <a:gd name="connsiteY71" fmla="*/ 3201102 h 4095318"/>
                <a:gd name="connsiteX72" fmla="*/ 6641137 w 12191756"/>
                <a:gd name="connsiteY72" fmla="*/ 3196349 h 4095318"/>
                <a:gd name="connsiteX73" fmla="*/ 6641625 w 12191756"/>
                <a:gd name="connsiteY73" fmla="*/ 3202442 h 4095318"/>
                <a:gd name="connsiteX74" fmla="*/ 6568205 w 12191756"/>
                <a:gd name="connsiteY74" fmla="*/ 3206890 h 4095318"/>
                <a:gd name="connsiteX75" fmla="*/ 6202445 w 12191756"/>
                <a:gd name="connsiteY75" fmla="*/ 3197751 h 4095318"/>
                <a:gd name="connsiteX76" fmla="*/ 6129634 w 12191756"/>
                <a:gd name="connsiteY76" fmla="*/ 3190378 h 4095318"/>
                <a:gd name="connsiteX77" fmla="*/ 6130304 w 12191756"/>
                <a:gd name="connsiteY77" fmla="*/ 3184285 h 4095318"/>
                <a:gd name="connsiteX78" fmla="*/ 6202993 w 12191756"/>
                <a:gd name="connsiteY78" fmla="*/ 3191719 h 4095318"/>
                <a:gd name="connsiteX79" fmla="*/ 6714253 w 12191756"/>
                <a:gd name="connsiteY79" fmla="*/ 3195009 h 4095318"/>
                <a:gd name="connsiteX80" fmla="*/ 6713522 w 12191756"/>
                <a:gd name="connsiteY80" fmla="*/ 3188916 h 4095318"/>
                <a:gd name="connsiteX81" fmla="*/ 6785784 w 12191756"/>
                <a:gd name="connsiteY81" fmla="*/ 3178558 h 4095318"/>
                <a:gd name="connsiteX82" fmla="*/ 6786759 w 12191756"/>
                <a:gd name="connsiteY82" fmla="*/ 3184651 h 4095318"/>
                <a:gd name="connsiteX83" fmla="*/ 6714131 w 12191756"/>
                <a:gd name="connsiteY83" fmla="*/ 3194704 h 4095318"/>
                <a:gd name="connsiteX84" fmla="*/ 6057311 w 12191756"/>
                <a:gd name="connsiteY84" fmla="*/ 3181422 h 4095318"/>
                <a:gd name="connsiteX85" fmla="*/ 5984865 w 12191756"/>
                <a:gd name="connsiteY85" fmla="*/ 3171002 h 4095318"/>
                <a:gd name="connsiteX86" fmla="*/ 5985779 w 12191756"/>
                <a:gd name="connsiteY86" fmla="*/ 3164910 h 4095318"/>
                <a:gd name="connsiteX87" fmla="*/ 6058103 w 12191756"/>
                <a:gd name="connsiteY87" fmla="*/ 3175268 h 4095318"/>
                <a:gd name="connsiteX88" fmla="*/ 12031147 w 12191756"/>
                <a:gd name="connsiteY88" fmla="*/ 3181422 h 4095318"/>
                <a:gd name="connsiteX89" fmla="*/ 12013294 w 12191756"/>
                <a:gd name="connsiteY89" fmla="*/ 3110499 h 4095318"/>
                <a:gd name="connsiteX90" fmla="*/ 12019387 w 12191756"/>
                <a:gd name="connsiteY90" fmla="*/ 3108976 h 4095318"/>
                <a:gd name="connsiteX91" fmla="*/ 12037301 w 12191756"/>
                <a:gd name="connsiteY91" fmla="*/ 3179898 h 4095318"/>
                <a:gd name="connsiteX92" fmla="*/ 6858777 w 12191756"/>
                <a:gd name="connsiteY92" fmla="*/ 3171124 h 4095318"/>
                <a:gd name="connsiteX93" fmla="*/ 6857498 w 12191756"/>
                <a:gd name="connsiteY93" fmla="*/ 3165032 h 4095318"/>
                <a:gd name="connsiteX94" fmla="*/ 6928420 w 12191756"/>
                <a:gd name="connsiteY94" fmla="*/ 3148032 h 4095318"/>
                <a:gd name="connsiteX95" fmla="*/ 6930005 w 12191756"/>
                <a:gd name="connsiteY95" fmla="*/ 3154125 h 4095318"/>
                <a:gd name="connsiteX96" fmla="*/ 6858656 w 12191756"/>
                <a:gd name="connsiteY96" fmla="*/ 3170820 h 4095318"/>
                <a:gd name="connsiteX97" fmla="*/ 5912603 w 12191756"/>
                <a:gd name="connsiteY97" fmla="*/ 3158939 h 4095318"/>
                <a:gd name="connsiteX98" fmla="*/ 5840584 w 12191756"/>
                <a:gd name="connsiteY98" fmla="*/ 3145900 h 4095318"/>
                <a:gd name="connsiteX99" fmla="*/ 5841742 w 12191756"/>
                <a:gd name="connsiteY99" fmla="*/ 3139807 h 4095318"/>
                <a:gd name="connsiteX100" fmla="*/ 5913639 w 12191756"/>
                <a:gd name="connsiteY100" fmla="*/ 3152846 h 4095318"/>
                <a:gd name="connsiteX101" fmla="*/ 7000256 w 12191756"/>
                <a:gd name="connsiteY101" fmla="*/ 3132922 h 4095318"/>
                <a:gd name="connsiteX102" fmla="*/ 6998367 w 12191756"/>
                <a:gd name="connsiteY102" fmla="*/ 3126829 h 4095318"/>
                <a:gd name="connsiteX103" fmla="*/ 7050828 w 12191756"/>
                <a:gd name="connsiteY103" fmla="*/ 3108550 h 4095318"/>
                <a:gd name="connsiteX104" fmla="*/ 7066913 w 12191756"/>
                <a:gd name="connsiteY104" fmla="*/ 3102457 h 4095318"/>
                <a:gd name="connsiteX105" fmla="*/ 7069167 w 12191756"/>
                <a:gd name="connsiteY105" fmla="*/ 3108123 h 4095318"/>
                <a:gd name="connsiteX106" fmla="*/ 7052960 w 12191756"/>
                <a:gd name="connsiteY106" fmla="*/ 3114216 h 4095318"/>
                <a:gd name="connsiteX107" fmla="*/ 7000134 w 12191756"/>
                <a:gd name="connsiteY107" fmla="*/ 3132922 h 4095318"/>
                <a:gd name="connsiteX108" fmla="*/ 5768809 w 12191756"/>
                <a:gd name="connsiteY108" fmla="*/ 3131703 h 4095318"/>
                <a:gd name="connsiteX109" fmla="*/ 5697278 w 12191756"/>
                <a:gd name="connsiteY109" fmla="*/ 3116288 h 4095318"/>
                <a:gd name="connsiteX110" fmla="*/ 5698557 w 12191756"/>
                <a:gd name="connsiteY110" fmla="*/ 3110195 h 4095318"/>
                <a:gd name="connsiteX111" fmla="*/ 5770028 w 12191756"/>
                <a:gd name="connsiteY111" fmla="*/ 3125549 h 4095318"/>
                <a:gd name="connsiteX112" fmla="*/ 5625929 w 12191756"/>
                <a:gd name="connsiteY112" fmla="*/ 3099837 h 4095318"/>
                <a:gd name="connsiteX113" fmla="*/ 5554885 w 12191756"/>
                <a:gd name="connsiteY113" fmla="*/ 3082350 h 4095318"/>
                <a:gd name="connsiteX114" fmla="*/ 5556409 w 12191756"/>
                <a:gd name="connsiteY114" fmla="*/ 3076257 h 4095318"/>
                <a:gd name="connsiteX115" fmla="*/ 5627392 w 12191756"/>
                <a:gd name="connsiteY115" fmla="*/ 3093744 h 4095318"/>
                <a:gd name="connsiteX116" fmla="*/ 619349 w 12191756"/>
                <a:gd name="connsiteY116" fmla="*/ 3096364 h 4095318"/>
                <a:gd name="connsiteX117" fmla="*/ 614353 w 12191756"/>
                <a:gd name="connsiteY117" fmla="*/ 3092891 h 4095318"/>
                <a:gd name="connsiteX118" fmla="*/ 657004 w 12191756"/>
                <a:gd name="connsiteY118" fmla="*/ 3033241 h 4095318"/>
                <a:gd name="connsiteX119" fmla="*/ 661939 w 12191756"/>
                <a:gd name="connsiteY119" fmla="*/ 3036775 h 4095318"/>
                <a:gd name="connsiteX120" fmla="*/ 619227 w 12191756"/>
                <a:gd name="connsiteY120" fmla="*/ 3096364 h 4095318"/>
                <a:gd name="connsiteX121" fmla="*/ 7136251 w 12191756"/>
                <a:gd name="connsiteY121" fmla="*/ 3078694 h 4095318"/>
                <a:gd name="connsiteX122" fmla="*/ 7133631 w 12191756"/>
                <a:gd name="connsiteY122" fmla="*/ 3073211 h 4095318"/>
                <a:gd name="connsiteX123" fmla="*/ 7198521 w 12191756"/>
                <a:gd name="connsiteY123" fmla="*/ 3040126 h 4095318"/>
                <a:gd name="connsiteX124" fmla="*/ 7201445 w 12191756"/>
                <a:gd name="connsiteY124" fmla="*/ 3045427 h 4095318"/>
                <a:gd name="connsiteX125" fmla="*/ 7136129 w 12191756"/>
                <a:gd name="connsiteY125" fmla="*/ 3078694 h 4095318"/>
                <a:gd name="connsiteX126" fmla="*/ 5483963 w 12191756"/>
                <a:gd name="connsiteY126" fmla="*/ 3063889 h 4095318"/>
                <a:gd name="connsiteX127" fmla="*/ 5413407 w 12191756"/>
                <a:gd name="connsiteY127" fmla="*/ 3044513 h 4095318"/>
                <a:gd name="connsiteX128" fmla="*/ 5415052 w 12191756"/>
                <a:gd name="connsiteY128" fmla="*/ 3038420 h 4095318"/>
                <a:gd name="connsiteX129" fmla="*/ 5485548 w 12191756"/>
                <a:gd name="connsiteY129" fmla="*/ 3057735 h 4095318"/>
                <a:gd name="connsiteX130" fmla="*/ 11994893 w 12191756"/>
                <a:gd name="connsiteY130" fmla="*/ 3039517 h 4095318"/>
                <a:gd name="connsiteX131" fmla="*/ 11976614 w 12191756"/>
                <a:gd name="connsiteY131" fmla="*/ 2968838 h 4095318"/>
                <a:gd name="connsiteX132" fmla="*/ 11982707 w 12191756"/>
                <a:gd name="connsiteY132" fmla="*/ 2967254 h 4095318"/>
                <a:gd name="connsiteX133" fmla="*/ 12001291 w 12191756"/>
                <a:gd name="connsiteY133" fmla="*/ 3037994 h 4095318"/>
                <a:gd name="connsiteX134" fmla="*/ 5343094 w 12191756"/>
                <a:gd name="connsiteY134" fmla="*/ 3024223 h 4095318"/>
                <a:gd name="connsiteX135" fmla="*/ 5273025 w 12191756"/>
                <a:gd name="connsiteY135" fmla="*/ 3003081 h 4095318"/>
                <a:gd name="connsiteX136" fmla="*/ 5274854 w 12191756"/>
                <a:gd name="connsiteY136" fmla="*/ 2996988 h 4095318"/>
                <a:gd name="connsiteX137" fmla="*/ 5344801 w 12191756"/>
                <a:gd name="connsiteY137" fmla="*/ 3018130 h 4095318"/>
                <a:gd name="connsiteX138" fmla="*/ 7264690 w 12191756"/>
                <a:gd name="connsiteY138" fmla="*/ 3008747 h 4095318"/>
                <a:gd name="connsiteX139" fmla="*/ 7261461 w 12191756"/>
                <a:gd name="connsiteY139" fmla="*/ 3003507 h 4095318"/>
                <a:gd name="connsiteX140" fmla="*/ 7322817 w 12191756"/>
                <a:gd name="connsiteY140" fmla="*/ 2963964 h 4095318"/>
                <a:gd name="connsiteX141" fmla="*/ 7326229 w 12191756"/>
                <a:gd name="connsiteY141" fmla="*/ 2969021 h 4095318"/>
                <a:gd name="connsiteX142" fmla="*/ 7264690 w 12191756"/>
                <a:gd name="connsiteY142" fmla="*/ 3008747 h 4095318"/>
                <a:gd name="connsiteX143" fmla="*/ 5203261 w 12191756"/>
                <a:gd name="connsiteY143" fmla="*/ 2981085 h 4095318"/>
                <a:gd name="connsiteX144" fmla="*/ 5133741 w 12191756"/>
                <a:gd name="connsiteY144" fmla="*/ 2958298 h 4095318"/>
                <a:gd name="connsiteX145" fmla="*/ 5135629 w 12191756"/>
                <a:gd name="connsiteY145" fmla="*/ 2952205 h 4095318"/>
                <a:gd name="connsiteX146" fmla="*/ 5205150 w 12191756"/>
                <a:gd name="connsiteY146" fmla="*/ 2974992 h 4095318"/>
                <a:gd name="connsiteX147" fmla="*/ 704711 w 12191756"/>
                <a:gd name="connsiteY147" fmla="*/ 2977673 h 4095318"/>
                <a:gd name="connsiteX148" fmla="*/ 699776 w 12191756"/>
                <a:gd name="connsiteY148" fmla="*/ 2974078 h 4095318"/>
                <a:gd name="connsiteX149" fmla="*/ 743341 w 12191756"/>
                <a:gd name="connsiteY149" fmla="*/ 2915220 h 4095318"/>
                <a:gd name="connsiteX150" fmla="*/ 748215 w 12191756"/>
                <a:gd name="connsiteY150" fmla="*/ 2918876 h 4095318"/>
                <a:gd name="connsiteX151" fmla="*/ 704711 w 12191756"/>
                <a:gd name="connsiteY151" fmla="*/ 2977673 h 4095318"/>
                <a:gd name="connsiteX152" fmla="*/ 5064464 w 12191756"/>
                <a:gd name="connsiteY152" fmla="*/ 2935022 h 4095318"/>
                <a:gd name="connsiteX153" fmla="*/ 4995430 w 12191756"/>
                <a:gd name="connsiteY153" fmla="*/ 2910651 h 4095318"/>
                <a:gd name="connsiteX154" fmla="*/ 4997502 w 12191756"/>
                <a:gd name="connsiteY154" fmla="*/ 2904923 h 4095318"/>
                <a:gd name="connsiteX155" fmla="*/ 5066413 w 12191756"/>
                <a:gd name="connsiteY155" fmla="*/ 2929295 h 4095318"/>
                <a:gd name="connsiteX156" fmla="*/ 7385879 w 12191756"/>
                <a:gd name="connsiteY156" fmla="*/ 2926980 h 4095318"/>
                <a:gd name="connsiteX157" fmla="*/ 7382284 w 12191756"/>
                <a:gd name="connsiteY157" fmla="*/ 2922105 h 4095318"/>
                <a:gd name="connsiteX158" fmla="*/ 7440228 w 12191756"/>
                <a:gd name="connsiteY158" fmla="*/ 2877688 h 4095318"/>
                <a:gd name="connsiteX159" fmla="*/ 7444006 w 12191756"/>
                <a:gd name="connsiteY159" fmla="*/ 2882501 h 4095318"/>
                <a:gd name="connsiteX160" fmla="*/ 7386001 w 12191756"/>
                <a:gd name="connsiteY160" fmla="*/ 2926736 h 4095318"/>
                <a:gd name="connsiteX161" fmla="*/ 11957178 w 12191756"/>
                <a:gd name="connsiteY161" fmla="*/ 2898343 h 4095318"/>
                <a:gd name="connsiteX162" fmla="*/ 11937802 w 12191756"/>
                <a:gd name="connsiteY162" fmla="*/ 2827847 h 4095318"/>
                <a:gd name="connsiteX163" fmla="*/ 11943895 w 12191756"/>
                <a:gd name="connsiteY163" fmla="*/ 2826202 h 4095318"/>
                <a:gd name="connsiteX164" fmla="*/ 11963271 w 12191756"/>
                <a:gd name="connsiteY164" fmla="*/ 2896759 h 4095318"/>
                <a:gd name="connsiteX165" fmla="*/ 4926519 w 12191756"/>
                <a:gd name="connsiteY165" fmla="*/ 2885730 h 4095318"/>
                <a:gd name="connsiteX166" fmla="*/ 4858034 w 12191756"/>
                <a:gd name="connsiteY166" fmla="*/ 2860018 h 4095318"/>
                <a:gd name="connsiteX167" fmla="*/ 4860228 w 12191756"/>
                <a:gd name="connsiteY167" fmla="*/ 2854352 h 4095318"/>
                <a:gd name="connsiteX168" fmla="*/ 4928652 w 12191756"/>
                <a:gd name="connsiteY168" fmla="*/ 2880003 h 4095318"/>
                <a:gd name="connsiteX169" fmla="*/ 792206 w 12191756"/>
                <a:gd name="connsiteY169" fmla="*/ 2860627 h 4095318"/>
                <a:gd name="connsiteX170" fmla="*/ 787393 w 12191756"/>
                <a:gd name="connsiteY170" fmla="*/ 2856911 h 4095318"/>
                <a:gd name="connsiteX171" fmla="*/ 832115 w 12191756"/>
                <a:gd name="connsiteY171" fmla="*/ 2798967 h 4095318"/>
                <a:gd name="connsiteX172" fmla="*/ 836929 w 12191756"/>
                <a:gd name="connsiteY172" fmla="*/ 2802684 h 4095318"/>
                <a:gd name="connsiteX173" fmla="*/ 792328 w 12191756"/>
                <a:gd name="connsiteY173" fmla="*/ 2860384 h 4095318"/>
                <a:gd name="connsiteX174" fmla="*/ 7500548 w 12191756"/>
                <a:gd name="connsiteY174" fmla="*/ 2836256 h 4095318"/>
                <a:gd name="connsiteX175" fmla="*/ 7497075 w 12191756"/>
                <a:gd name="connsiteY175" fmla="*/ 2831442 h 4095318"/>
                <a:gd name="connsiteX176" fmla="*/ 7551912 w 12191756"/>
                <a:gd name="connsiteY176" fmla="*/ 2783369 h 4095318"/>
                <a:gd name="connsiteX177" fmla="*/ 7555994 w 12191756"/>
                <a:gd name="connsiteY177" fmla="*/ 2787938 h 4095318"/>
                <a:gd name="connsiteX178" fmla="*/ 7500731 w 12191756"/>
                <a:gd name="connsiteY178" fmla="*/ 2835768 h 4095318"/>
                <a:gd name="connsiteX179" fmla="*/ 4789732 w 12191756"/>
                <a:gd name="connsiteY179" fmla="*/ 2833880 h 4095318"/>
                <a:gd name="connsiteX180" fmla="*/ 4721735 w 12191756"/>
                <a:gd name="connsiteY180" fmla="*/ 2806827 h 4095318"/>
                <a:gd name="connsiteX181" fmla="*/ 4724050 w 12191756"/>
                <a:gd name="connsiteY181" fmla="*/ 2801160 h 4095318"/>
                <a:gd name="connsiteX182" fmla="*/ 4791987 w 12191756"/>
                <a:gd name="connsiteY182" fmla="*/ 2828213 h 4095318"/>
                <a:gd name="connsiteX183" fmla="*/ 4654042 w 12191756"/>
                <a:gd name="connsiteY183" fmla="*/ 2779043 h 4095318"/>
                <a:gd name="connsiteX184" fmla="*/ 4586593 w 12191756"/>
                <a:gd name="connsiteY184" fmla="*/ 2750711 h 4095318"/>
                <a:gd name="connsiteX185" fmla="*/ 4588970 w 12191756"/>
                <a:gd name="connsiteY185" fmla="*/ 2745105 h 4095318"/>
                <a:gd name="connsiteX186" fmla="*/ 4656358 w 12191756"/>
                <a:gd name="connsiteY186" fmla="*/ 2773437 h 4095318"/>
                <a:gd name="connsiteX187" fmla="*/ 11918000 w 12191756"/>
                <a:gd name="connsiteY187" fmla="*/ 2757657 h 4095318"/>
                <a:gd name="connsiteX188" fmla="*/ 11897894 w 12191756"/>
                <a:gd name="connsiteY188" fmla="*/ 2687344 h 4095318"/>
                <a:gd name="connsiteX189" fmla="*/ 11903987 w 12191756"/>
                <a:gd name="connsiteY189" fmla="*/ 2685638 h 4095318"/>
                <a:gd name="connsiteX190" fmla="*/ 11924154 w 12191756"/>
                <a:gd name="connsiteY190" fmla="*/ 2755950 h 4095318"/>
                <a:gd name="connsiteX191" fmla="*/ 882199 w 12191756"/>
                <a:gd name="connsiteY191" fmla="*/ 2745471 h 4095318"/>
                <a:gd name="connsiteX192" fmla="*/ 877447 w 12191756"/>
                <a:gd name="connsiteY192" fmla="*/ 2741693 h 4095318"/>
                <a:gd name="connsiteX193" fmla="*/ 923266 w 12191756"/>
                <a:gd name="connsiteY193" fmla="*/ 2684846 h 4095318"/>
                <a:gd name="connsiteX194" fmla="*/ 928018 w 12191756"/>
                <a:gd name="connsiteY194" fmla="*/ 2688684 h 4095318"/>
                <a:gd name="connsiteX195" fmla="*/ 882382 w 12191756"/>
                <a:gd name="connsiteY195" fmla="*/ 2744983 h 4095318"/>
                <a:gd name="connsiteX196" fmla="*/ 7609551 w 12191756"/>
                <a:gd name="connsiteY196" fmla="*/ 2738464 h 4095318"/>
                <a:gd name="connsiteX197" fmla="*/ 7605347 w 12191756"/>
                <a:gd name="connsiteY197" fmla="*/ 2734016 h 4095318"/>
                <a:gd name="connsiteX198" fmla="*/ 7657868 w 12191756"/>
                <a:gd name="connsiteY198" fmla="*/ 2683201 h 4095318"/>
                <a:gd name="connsiteX199" fmla="*/ 7662194 w 12191756"/>
                <a:gd name="connsiteY199" fmla="*/ 2687527 h 4095318"/>
                <a:gd name="connsiteX200" fmla="*/ 7609734 w 12191756"/>
                <a:gd name="connsiteY200" fmla="*/ 2737976 h 4095318"/>
                <a:gd name="connsiteX201" fmla="*/ 4519388 w 12191756"/>
                <a:gd name="connsiteY201" fmla="*/ 2721830 h 4095318"/>
                <a:gd name="connsiteX202" fmla="*/ 4452365 w 12191756"/>
                <a:gd name="connsiteY202" fmla="*/ 2692157 h 4095318"/>
                <a:gd name="connsiteX203" fmla="*/ 4454864 w 12191756"/>
                <a:gd name="connsiteY203" fmla="*/ 2686613 h 4095318"/>
                <a:gd name="connsiteX204" fmla="*/ 4521886 w 12191756"/>
                <a:gd name="connsiteY204" fmla="*/ 2716225 h 4095318"/>
                <a:gd name="connsiteX205" fmla="*/ 4385343 w 12191756"/>
                <a:gd name="connsiteY205" fmla="*/ 2661875 h 4095318"/>
                <a:gd name="connsiteX206" fmla="*/ 4318808 w 12191756"/>
                <a:gd name="connsiteY206" fmla="*/ 2631045 h 4095318"/>
                <a:gd name="connsiteX207" fmla="*/ 4321367 w 12191756"/>
                <a:gd name="connsiteY207" fmla="*/ 2625562 h 4095318"/>
                <a:gd name="connsiteX208" fmla="*/ 4387841 w 12191756"/>
                <a:gd name="connsiteY208" fmla="*/ 2656026 h 4095318"/>
                <a:gd name="connsiteX209" fmla="*/ 7713558 w 12191756"/>
                <a:gd name="connsiteY209" fmla="*/ 2635432 h 4095318"/>
                <a:gd name="connsiteX210" fmla="*/ 7709171 w 12191756"/>
                <a:gd name="connsiteY210" fmla="*/ 2631228 h 4095318"/>
                <a:gd name="connsiteX211" fmla="*/ 7759499 w 12191756"/>
                <a:gd name="connsiteY211" fmla="*/ 2578219 h 4095318"/>
                <a:gd name="connsiteX212" fmla="*/ 7763947 w 12191756"/>
                <a:gd name="connsiteY212" fmla="*/ 2582362 h 4095318"/>
                <a:gd name="connsiteX213" fmla="*/ 7713862 w 12191756"/>
                <a:gd name="connsiteY213" fmla="*/ 2634945 h 4095318"/>
                <a:gd name="connsiteX214" fmla="*/ 974751 w 12191756"/>
                <a:gd name="connsiteY214" fmla="*/ 2632325 h 4095318"/>
                <a:gd name="connsiteX215" fmla="*/ 970060 w 12191756"/>
                <a:gd name="connsiteY215" fmla="*/ 2628425 h 4095318"/>
                <a:gd name="connsiteX216" fmla="*/ 1017463 w 12191756"/>
                <a:gd name="connsiteY216" fmla="*/ 2572431 h 4095318"/>
                <a:gd name="connsiteX217" fmla="*/ 1022093 w 12191756"/>
                <a:gd name="connsiteY217" fmla="*/ 2576391 h 4095318"/>
                <a:gd name="connsiteX218" fmla="*/ 974751 w 12191756"/>
                <a:gd name="connsiteY218" fmla="*/ 2631837 h 4095318"/>
                <a:gd name="connsiteX219" fmla="*/ 11877483 w 12191756"/>
                <a:gd name="connsiteY219" fmla="*/ 2617214 h 4095318"/>
                <a:gd name="connsiteX220" fmla="*/ 11856583 w 12191756"/>
                <a:gd name="connsiteY220" fmla="*/ 2547206 h 4095318"/>
                <a:gd name="connsiteX221" fmla="*/ 11862676 w 12191756"/>
                <a:gd name="connsiteY221" fmla="*/ 2545439 h 4095318"/>
                <a:gd name="connsiteX222" fmla="*/ 11883636 w 12191756"/>
                <a:gd name="connsiteY222" fmla="*/ 2615508 h 4095318"/>
                <a:gd name="connsiteX223" fmla="*/ 4252882 w 12191756"/>
                <a:gd name="connsiteY223" fmla="*/ 2599179 h 4095318"/>
                <a:gd name="connsiteX224" fmla="*/ 4187017 w 12191756"/>
                <a:gd name="connsiteY224" fmla="*/ 2567191 h 4095318"/>
                <a:gd name="connsiteX225" fmla="*/ 4189698 w 12191756"/>
                <a:gd name="connsiteY225" fmla="*/ 2561768 h 4095318"/>
                <a:gd name="connsiteX226" fmla="*/ 4255502 w 12191756"/>
                <a:gd name="connsiteY226" fmla="*/ 2593695 h 4095318"/>
                <a:gd name="connsiteX227" fmla="*/ 4121579 w 12191756"/>
                <a:gd name="connsiteY227" fmla="*/ 2534654 h 4095318"/>
                <a:gd name="connsiteX228" fmla="*/ 4056263 w 12191756"/>
                <a:gd name="connsiteY228" fmla="*/ 2501631 h 4095318"/>
                <a:gd name="connsiteX229" fmla="*/ 4059065 w 12191756"/>
                <a:gd name="connsiteY229" fmla="*/ 2496208 h 4095318"/>
                <a:gd name="connsiteX230" fmla="*/ 4124260 w 12191756"/>
                <a:gd name="connsiteY230" fmla="*/ 2529232 h 4095318"/>
                <a:gd name="connsiteX231" fmla="*/ 7813909 w 12191756"/>
                <a:gd name="connsiteY231" fmla="*/ 2527952 h 4095318"/>
                <a:gd name="connsiteX232" fmla="*/ 7809400 w 12191756"/>
                <a:gd name="connsiteY232" fmla="*/ 2523870 h 4095318"/>
                <a:gd name="connsiteX233" fmla="*/ 7858144 w 12191756"/>
                <a:gd name="connsiteY233" fmla="*/ 2469034 h 4095318"/>
                <a:gd name="connsiteX234" fmla="*/ 7862775 w 12191756"/>
                <a:gd name="connsiteY234" fmla="*/ 2473055 h 4095318"/>
                <a:gd name="connsiteX235" fmla="*/ 7813909 w 12191756"/>
                <a:gd name="connsiteY235" fmla="*/ 2527952 h 4095318"/>
                <a:gd name="connsiteX236" fmla="*/ 1070228 w 12191756"/>
                <a:gd name="connsiteY236" fmla="*/ 2520702 h 4095318"/>
                <a:gd name="connsiteX237" fmla="*/ 1065658 w 12191756"/>
                <a:gd name="connsiteY237" fmla="*/ 2516680 h 4095318"/>
                <a:gd name="connsiteX238" fmla="*/ 1114402 w 12191756"/>
                <a:gd name="connsiteY238" fmla="*/ 2461844 h 4095318"/>
                <a:gd name="connsiteX239" fmla="*/ 1118911 w 12191756"/>
                <a:gd name="connsiteY239" fmla="*/ 2465987 h 4095318"/>
                <a:gd name="connsiteX240" fmla="*/ 1070228 w 12191756"/>
                <a:gd name="connsiteY240" fmla="*/ 2520702 h 4095318"/>
                <a:gd name="connsiteX241" fmla="*/ 11835258 w 12191756"/>
                <a:gd name="connsiteY241" fmla="*/ 2476832 h 4095318"/>
                <a:gd name="connsiteX242" fmla="*/ 11813446 w 12191756"/>
                <a:gd name="connsiteY242" fmla="*/ 2407007 h 4095318"/>
                <a:gd name="connsiteX243" fmla="*/ 11819234 w 12191756"/>
                <a:gd name="connsiteY243" fmla="*/ 2405179 h 4095318"/>
                <a:gd name="connsiteX244" fmla="*/ 11841046 w 12191756"/>
                <a:gd name="connsiteY244" fmla="*/ 2475004 h 4095318"/>
                <a:gd name="connsiteX245" fmla="*/ 3991251 w 12191756"/>
                <a:gd name="connsiteY245" fmla="*/ 2467997 h 4095318"/>
                <a:gd name="connsiteX246" fmla="*/ 3926604 w 12191756"/>
                <a:gd name="connsiteY246" fmla="*/ 2433816 h 4095318"/>
                <a:gd name="connsiteX247" fmla="*/ 3929468 w 12191756"/>
                <a:gd name="connsiteY247" fmla="*/ 2428454 h 4095318"/>
                <a:gd name="connsiteX248" fmla="*/ 3994054 w 12191756"/>
                <a:gd name="connsiteY248" fmla="*/ 2462575 h 4095318"/>
                <a:gd name="connsiteX249" fmla="*/ 7910117 w 12191756"/>
                <a:gd name="connsiteY249" fmla="*/ 2417670 h 4095318"/>
                <a:gd name="connsiteX250" fmla="*/ 7905486 w 12191756"/>
                <a:gd name="connsiteY250" fmla="*/ 2413770 h 4095318"/>
                <a:gd name="connsiteX251" fmla="*/ 7952463 w 12191756"/>
                <a:gd name="connsiteY251" fmla="*/ 2357715 h 4095318"/>
                <a:gd name="connsiteX252" fmla="*/ 7957154 w 12191756"/>
                <a:gd name="connsiteY252" fmla="*/ 2361615 h 4095318"/>
                <a:gd name="connsiteX253" fmla="*/ 7910117 w 12191756"/>
                <a:gd name="connsiteY253" fmla="*/ 2417670 h 4095318"/>
                <a:gd name="connsiteX254" fmla="*/ 1168446 w 12191756"/>
                <a:gd name="connsiteY254" fmla="*/ 2412125 h 4095318"/>
                <a:gd name="connsiteX255" fmla="*/ 1163998 w 12191756"/>
                <a:gd name="connsiteY255" fmla="*/ 2407982 h 4095318"/>
                <a:gd name="connsiteX256" fmla="*/ 1214387 w 12191756"/>
                <a:gd name="connsiteY256" fmla="*/ 2354791 h 4095318"/>
                <a:gd name="connsiteX257" fmla="*/ 1218774 w 12191756"/>
                <a:gd name="connsiteY257" fmla="*/ 2359055 h 4095318"/>
                <a:gd name="connsiteX258" fmla="*/ 1168446 w 12191756"/>
                <a:gd name="connsiteY258" fmla="*/ 2412125 h 4095318"/>
                <a:gd name="connsiteX259" fmla="*/ 3862324 w 12191756"/>
                <a:gd name="connsiteY259" fmla="*/ 2398843 h 4095318"/>
                <a:gd name="connsiteX260" fmla="*/ 3798409 w 12191756"/>
                <a:gd name="connsiteY260" fmla="*/ 2363625 h 4095318"/>
                <a:gd name="connsiteX261" fmla="*/ 3801394 w 12191756"/>
                <a:gd name="connsiteY261" fmla="*/ 2358264 h 4095318"/>
                <a:gd name="connsiteX262" fmla="*/ 3865248 w 12191756"/>
                <a:gd name="connsiteY262" fmla="*/ 2393542 h 4095318"/>
                <a:gd name="connsiteX263" fmla="*/ 11791084 w 12191756"/>
                <a:gd name="connsiteY263" fmla="*/ 2337121 h 4095318"/>
                <a:gd name="connsiteX264" fmla="*/ 11768418 w 12191756"/>
                <a:gd name="connsiteY264" fmla="*/ 2267661 h 4095318"/>
                <a:gd name="connsiteX265" fmla="*/ 11774511 w 12191756"/>
                <a:gd name="connsiteY265" fmla="*/ 2265712 h 4095318"/>
                <a:gd name="connsiteX266" fmla="*/ 11797238 w 12191756"/>
                <a:gd name="connsiteY266" fmla="*/ 2335293 h 4095318"/>
                <a:gd name="connsiteX267" fmla="*/ 3734798 w 12191756"/>
                <a:gd name="connsiteY267" fmla="*/ 2328042 h 4095318"/>
                <a:gd name="connsiteX268" fmla="*/ 3671554 w 12191756"/>
                <a:gd name="connsiteY268" fmla="*/ 2291485 h 4095318"/>
                <a:gd name="connsiteX269" fmla="*/ 3674661 w 12191756"/>
                <a:gd name="connsiteY269" fmla="*/ 2286245 h 4095318"/>
                <a:gd name="connsiteX270" fmla="*/ 3737845 w 12191756"/>
                <a:gd name="connsiteY270" fmla="*/ 2322803 h 4095318"/>
                <a:gd name="connsiteX271" fmla="*/ 1270077 w 12191756"/>
                <a:gd name="connsiteY271" fmla="*/ 2306778 h 4095318"/>
                <a:gd name="connsiteX272" fmla="*/ 1265812 w 12191756"/>
                <a:gd name="connsiteY272" fmla="*/ 2302452 h 4095318"/>
                <a:gd name="connsiteX273" fmla="*/ 1317906 w 12191756"/>
                <a:gd name="connsiteY273" fmla="*/ 2251027 h 4095318"/>
                <a:gd name="connsiteX274" fmla="*/ 1322110 w 12191756"/>
                <a:gd name="connsiteY274" fmla="*/ 2255415 h 4095318"/>
                <a:gd name="connsiteX275" fmla="*/ 1270077 w 12191756"/>
                <a:gd name="connsiteY275" fmla="*/ 2306778 h 4095318"/>
                <a:gd name="connsiteX276" fmla="*/ 8003705 w 12191756"/>
                <a:gd name="connsiteY276" fmla="*/ 2304950 h 4095318"/>
                <a:gd name="connsiteX277" fmla="*/ 7998952 w 12191756"/>
                <a:gd name="connsiteY277" fmla="*/ 2301112 h 4095318"/>
                <a:gd name="connsiteX278" fmla="*/ 8044649 w 12191756"/>
                <a:gd name="connsiteY278" fmla="*/ 2243960 h 4095318"/>
                <a:gd name="connsiteX279" fmla="*/ 8049402 w 12191756"/>
                <a:gd name="connsiteY279" fmla="*/ 2247798 h 4095318"/>
                <a:gd name="connsiteX280" fmla="*/ 8003522 w 12191756"/>
                <a:gd name="connsiteY280" fmla="*/ 2304950 h 4095318"/>
                <a:gd name="connsiteX281" fmla="*/ 3608674 w 12191756"/>
                <a:gd name="connsiteY281" fmla="*/ 2254744 h 4095318"/>
                <a:gd name="connsiteX282" fmla="*/ 3545856 w 12191756"/>
                <a:gd name="connsiteY282" fmla="*/ 2217151 h 4095318"/>
                <a:gd name="connsiteX283" fmla="*/ 3549024 w 12191756"/>
                <a:gd name="connsiteY283" fmla="*/ 2211911 h 4095318"/>
                <a:gd name="connsiteX284" fmla="*/ 3611721 w 12191756"/>
                <a:gd name="connsiteY284" fmla="*/ 2249504 h 4095318"/>
                <a:gd name="connsiteX285" fmla="*/ 1375119 w 12191756"/>
                <a:gd name="connsiteY285" fmla="*/ 2205026 h 4095318"/>
                <a:gd name="connsiteX286" fmla="*/ 1370976 w 12191756"/>
                <a:gd name="connsiteY286" fmla="*/ 2200578 h 4095318"/>
                <a:gd name="connsiteX287" fmla="*/ 1425020 w 12191756"/>
                <a:gd name="connsiteY287" fmla="*/ 2151103 h 4095318"/>
                <a:gd name="connsiteX288" fmla="*/ 1429042 w 12191756"/>
                <a:gd name="connsiteY288" fmla="*/ 2155673 h 4095318"/>
                <a:gd name="connsiteX289" fmla="*/ 1374936 w 12191756"/>
                <a:gd name="connsiteY289" fmla="*/ 2205026 h 4095318"/>
                <a:gd name="connsiteX290" fmla="*/ 11745326 w 12191756"/>
                <a:gd name="connsiteY290" fmla="*/ 2198567 h 4095318"/>
                <a:gd name="connsiteX291" fmla="*/ 11721685 w 12191756"/>
                <a:gd name="connsiteY291" fmla="*/ 2129412 h 4095318"/>
                <a:gd name="connsiteX292" fmla="*/ 11727778 w 12191756"/>
                <a:gd name="connsiteY292" fmla="*/ 2127402 h 4095318"/>
                <a:gd name="connsiteX293" fmla="*/ 11751419 w 12191756"/>
                <a:gd name="connsiteY293" fmla="*/ 2196617 h 4095318"/>
                <a:gd name="connsiteX294" fmla="*/ 8094185 w 12191756"/>
                <a:gd name="connsiteY294" fmla="*/ 2190159 h 4095318"/>
                <a:gd name="connsiteX295" fmla="*/ 8089371 w 12191756"/>
                <a:gd name="connsiteY295" fmla="*/ 2186442 h 4095318"/>
                <a:gd name="connsiteX296" fmla="*/ 8133972 w 12191756"/>
                <a:gd name="connsiteY296" fmla="*/ 2128437 h 4095318"/>
                <a:gd name="connsiteX297" fmla="*/ 8138785 w 12191756"/>
                <a:gd name="connsiteY297" fmla="*/ 2132154 h 4095318"/>
                <a:gd name="connsiteX298" fmla="*/ 8094185 w 12191756"/>
                <a:gd name="connsiteY298" fmla="*/ 2190159 h 4095318"/>
                <a:gd name="connsiteX299" fmla="*/ 3482977 w 12191756"/>
                <a:gd name="connsiteY299" fmla="*/ 2179009 h 4095318"/>
                <a:gd name="connsiteX300" fmla="*/ 3420950 w 12191756"/>
                <a:gd name="connsiteY300" fmla="*/ 2140258 h 4095318"/>
                <a:gd name="connsiteX301" fmla="*/ 3424179 w 12191756"/>
                <a:gd name="connsiteY301" fmla="*/ 2135139 h 4095318"/>
                <a:gd name="connsiteX302" fmla="*/ 3486206 w 12191756"/>
                <a:gd name="connsiteY302" fmla="*/ 2173830 h 4095318"/>
                <a:gd name="connsiteX303" fmla="*/ 1483878 w 12191756"/>
                <a:gd name="connsiteY303" fmla="*/ 2107477 h 4095318"/>
                <a:gd name="connsiteX304" fmla="*/ 1479918 w 12191756"/>
                <a:gd name="connsiteY304" fmla="*/ 2102847 h 4095318"/>
                <a:gd name="connsiteX305" fmla="*/ 1536034 w 12191756"/>
                <a:gd name="connsiteY305" fmla="*/ 2055870 h 4095318"/>
                <a:gd name="connsiteX306" fmla="*/ 1539934 w 12191756"/>
                <a:gd name="connsiteY306" fmla="*/ 2060562 h 4095318"/>
                <a:gd name="connsiteX307" fmla="*/ 1483878 w 12191756"/>
                <a:gd name="connsiteY307" fmla="*/ 2107477 h 4095318"/>
                <a:gd name="connsiteX308" fmla="*/ 3359472 w 12191756"/>
                <a:gd name="connsiteY308" fmla="*/ 2100958 h 4095318"/>
                <a:gd name="connsiteX309" fmla="*/ 3298116 w 12191756"/>
                <a:gd name="connsiteY309" fmla="*/ 2061049 h 4095318"/>
                <a:gd name="connsiteX310" fmla="*/ 3301468 w 12191756"/>
                <a:gd name="connsiteY310" fmla="*/ 2055992 h 4095318"/>
                <a:gd name="connsiteX311" fmla="*/ 3362763 w 12191756"/>
                <a:gd name="connsiteY311" fmla="*/ 2095840 h 4095318"/>
                <a:gd name="connsiteX312" fmla="*/ 8183203 w 12191756"/>
                <a:gd name="connsiteY312" fmla="*/ 2073784 h 4095318"/>
                <a:gd name="connsiteX313" fmla="*/ 8178329 w 12191756"/>
                <a:gd name="connsiteY313" fmla="*/ 2070128 h 4095318"/>
                <a:gd name="connsiteX314" fmla="*/ 8222076 w 12191756"/>
                <a:gd name="connsiteY314" fmla="*/ 2011513 h 4095318"/>
                <a:gd name="connsiteX315" fmla="*/ 8226951 w 12191756"/>
                <a:gd name="connsiteY315" fmla="*/ 2015108 h 4095318"/>
                <a:gd name="connsiteX316" fmla="*/ 8183203 w 12191756"/>
                <a:gd name="connsiteY316" fmla="*/ 2073784 h 4095318"/>
                <a:gd name="connsiteX317" fmla="*/ 11697374 w 12191756"/>
                <a:gd name="connsiteY317" fmla="*/ 2060379 h 4095318"/>
                <a:gd name="connsiteX318" fmla="*/ 11673003 w 12191756"/>
                <a:gd name="connsiteY318" fmla="*/ 1991589 h 4095318"/>
                <a:gd name="connsiteX319" fmla="*/ 11678730 w 12191756"/>
                <a:gd name="connsiteY319" fmla="*/ 1989457 h 4095318"/>
                <a:gd name="connsiteX320" fmla="*/ 11703102 w 12191756"/>
                <a:gd name="connsiteY320" fmla="*/ 2058368 h 4095318"/>
                <a:gd name="connsiteX321" fmla="*/ 3237187 w 12191756"/>
                <a:gd name="connsiteY321" fmla="*/ 2020531 h 4095318"/>
                <a:gd name="connsiteX322" fmla="*/ 3176684 w 12191756"/>
                <a:gd name="connsiteY322" fmla="*/ 1979464 h 4095318"/>
                <a:gd name="connsiteX323" fmla="*/ 3180096 w 12191756"/>
                <a:gd name="connsiteY323" fmla="*/ 1974407 h 4095318"/>
                <a:gd name="connsiteX324" fmla="*/ 3240599 w 12191756"/>
                <a:gd name="connsiteY324" fmla="*/ 2015474 h 4095318"/>
                <a:gd name="connsiteX325" fmla="*/ 1597086 w 12191756"/>
                <a:gd name="connsiteY325" fmla="*/ 2014986 h 4095318"/>
                <a:gd name="connsiteX326" fmla="*/ 1593369 w 12191756"/>
                <a:gd name="connsiteY326" fmla="*/ 2010173 h 4095318"/>
                <a:gd name="connsiteX327" fmla="*/ 1651922 w 12191756"/>
                <a:gd name="connsiteY327" fmla="*/ 1966121 h 4095318"/>
                <a:gd name="connsiteX328" fmla="*/ 1655517 w 12191756"/>
                <a:gd name="connsiteY328" fmla="*/ 1971056 h 4095318"/>
                <a:gd name="connsiteX329" fmla="*/ 1597086 w 12191756"/>
                <a:gd name="connsiteY329" fmla="*/ 2014986 h 4095318"/>
                <a:gd name="connsiteX330" fmla="*/ 8270332 w 12191756"/>
                <a:gd name="connsiteY330" fmla="*/ 1956007 h 4095318"/>
                <a:gd name="connsiteX331" fmla="*/ 8265458 w 12191756"/>
                <a:gd name="connsiteY331" fmla="*/ 1952412 h 4095318"/>
                <a:gd name="connsiteX332" fmla="*/ 8308108 w 12191756"/>
                <a:gd name="connsiteY332" fmla="*/ 1893493 h 4095318"/>
                <a:gd name="connsiteX333" fmla="*/ 8313044 w 12191756"/>
                <a:gd name="connsiteY333" fmla="*/ 1897027 h 4095318"/>
                <a:gd name="connsiteX334" fmla="*/ 8270332 w 12191756"/>
                <a:gd name="connsiteY334" fmla="*/ 1956129 h 4095318"/>
                <a:gd name="connsiteX335" fmla="*/ 3116546 w 12191756"/>
                <a:gd name="connsiteY335" fmla="*/ 1937728 h 4095318"/>
                <a:gd name="connsiteX336" fmla="*/ 3056896 w 12191756"/>
                <a:gd name="connsiteY336" fmla="*/ 1895077 h 4095318"/>
                <a:gd name="connsiteX337" fmla="*/ 3060491 w 12191756"/>
                <a:gd name="connsiteY337" fmla="*/ 1890142 h 4095318"/>
                <a:gd name="connsiteX338" fmla="*/ 3120080 w 12191756"/>
                <a:gd name="connsiteY338" fmla="*/ 1932488 h 4095318"/>
                <a:gd name="connsiteX339" fmla="*/ 1715167 w 12191756"/>
                <a:gd name="connsiteY339" fmla="*/ 1928954 h 4095318"/>
                <a:gd name="connsiteX340" fmla="*/ 1711755 w 12191756"/>
                <a:gd name="connsiteY340" fmla="*/ 1923958 h 4095318"/>
                <a:gd name="connsiteX341" fmla="*/ 1772684 w 12191756"/>
                <a:gd name="connsiteY341" fmla="*/ 1883561 h 4095318"/>
                <a:gd name="connsiteX342" fmla="*/ 1775914 w 12191756"/>
                <a:gd name="connsiteY342" fmla="*/ 1888740 h 4095318"/>
                <a:gd name="connsiteX343" fmla="*/ 1714862 w 12191756"/>
                <a:gd name="connsiteY343" fmla="*/ 1928954 h 4095318"/>
                <a:gd name="connsiteX344" fmla="*/ 11647595 w 12191756"/>
                <a:gd name="connsiteY344" fmla="*/ 1922861 h 4095318"/>
                <a:gd name="connsiteX345" fmla="*/ 11621883 w 12191756"/>
                <a:gd name="connsiteY345" fmla="*/ 1854437 h 4095318"/>
                <a:gd name="connsiteX346" fmla="*/ 11627549 w 12191756"/>
                <a:gd name="connsiteY346" fmla="*/ 1852304 h 4095318"/>
                <a:gd name="connsiteX347" fmla="*/ 11653323 w 12191756"/>
                <a:gd name="connsiteY347" fmla="*/ 1920729 h 4095318"/>
                <a:gd name="connsiteX348" fmla="*/ 2997734 w 12191756"/>
                <a:gd name="connsiteY348" fmla="*/ 1852304 h 4095318"/>
                <a:gd name="connsiteX349" fmla="*/ 2990300 w 12191756"/>
                <a:gd name="connsiteY349" fmla="*/ 1846821 h 4095318"/>
                <a:gd name="connsiteX350" fmla="*/ 2937962 w 12191756"/>
                <a:gd name="connsiteY350" fmla="*/ 1810263 h 4095318"/>
                <a:gd name="connsiteX351" fmla="*/ 2941313 w 12191756"/>
                <a:gd name="connsiteY351" fmla="*/ 1805145 h 4095318"/>
                <a:gd name="connsiteX352" fmla="*/ 2993895 w 12191756"/>
                <a:gd name="connsiteY352" fmla="*/ 1841703 h 4095318"/>
                <a:gd name="connsiteX353" fmla="*/ 3001329 w 12191756"/>
                <a:gd name="connsiteY353" fmla="*/ 1847186 h 4095318"/>
                <a:gd name="connsiteX354" fmla="*/ 1838306 w 12191756"/>
                <a:gd name="connsiteY354" fmla="*/ 1850477 h 4095318"/>
                <a:gd name="connsiteX355" fmla="*/ 1835259 w 12191756"/>
                <a:gd name="connsiteY355" fmla="*/ 1845176 h 4095318"/>
                <a:gd name="connsiteX356" fmla="*/ 1899113 w 12191756"/>
                <a:gd name="connsiteY356" fmla="*/ 1809410 h 4095318"/>
                <a:gd name="connsiteX357" fmla="*/ 1901977 w 12191756"/>
                <a:gd name="connsiteY357" fmla="*/ 1814772 h 4095318"/>
                <a:gd name="connsiteX358" fmla="*/ 1838306 w 12191756"/>
                <a:gd name="connsiteY358" fmla="*/ 1850477 h 4095318"/>
                <a:gd name="connsiteX359" fmla="*/ 8356182 w 12191756"/>
                <a:gd name="connsiteY359" fmla="*/ 1837864 h 4095318"/>
                <a:gd name="connsiteX360" fmla="*/ 8351246 w 12191756"/>
                <a:gd name="connsiteY360" fmla="*/ 1834330 h 4095318"/>
                <a:gd name="connsiteX361" fmla="*/ 8393897 w 12191756"/>
                <a:gd name="connsiteY361" fmla="*/ 1774802 h 4095318"/>
                <a:gd name="connsiteX362" fmla="*/ 8398893 w 12191756"/>
                <a:gd name="connsiteY362" fmla="*/ 1778336 h 4095318"/>
                <a:gd name="connsiteX363" fmla="*/ 8356182 w 12191756"/>
                <a:gd name="connsiteY363" fmla="*/ 1837864 h 4095318"/>
                <a:gd name="connsiteX364" fmla="*/ 11595805 w 12191756"/>
                <a:gd name="connsiteY364" fmla="*/ 1786318 h 4095318"/>
                <a:gd name="connsiteX365" fmla="*/ 11568935 w 12191756"/>
                <a:gd name="connsiteY365" fmla="*/ 1718320 h 4095318"/>
                <a:gd name="connsiteX366" fmla="*/ 11574601 w 12191756"/>
                <a:gd name="connsiteY366" fmla="*/ 1716066 h 4095318"/>
                <a:gd name="connsiteX367" fmla="*/ 11601471 w 12191756"/>
                <a:gd name="connsiteY367" fmla="*/ 1784063 h 4095318"/>
                <a:gd name="connsiteX368" fmla="*/ 1967415 w 12191756"/>
                <a:gd name="connsiteY368" fmla="*/ 1782053 h 4095318"/>
                <a:gd name="connsiteX369" fmla="*/ 1964795 w 12191756"/>
                <a:gd name="connsiteY369" fmla="*/ 1776569 h 4095318"/>
                <a:gd name="connsiteX370" fmla="*/ 2031818 w 12191756"/>
                <a:gd name="connsiteY370" fmla="*/ 1746592 h 4095318"/>
                <a:gd name="connsiteX371" fmla="*/ 2034133 w 12191756"/>
                <a:gd name="connsiteY371" fmla="*/ 1752197 h 4095318"/>
                <a:gd name="connsiteX372" fmla="*/ 1967111 w 12191756"/>
                <a:gd name="connsiteY372" fmla="*/ 1782053 h 4095318"/>
                <a:gd name="connsiteX373" fmla="*/ 2875875 w 12191756"/>
                <a:gd name="connsiteY373" fmla="*/ 1772913 h 4095318"/>
                <a:gd name="connsiteX374" fmla="*/ 2810863 w 12191756"/>
                <a:gd name="connsiteY374" fmla="*/ 1740011 h 4095318"/>
                <a:gd name="connsiteX375" fmla="*/ 2813422 w 12191756"/>
                <a:gd name="connsiteY375" fmla="*/ 1734467 h 4095318"/>
                <a:gd name="connsiteX376" fmla="*/ 2878799 w 12191756"/>
                <a:gd name="connsiteY376" fmla="*/ 1767552 h 4095318"/>
                <a:gd name="connsiteX377" fmla="*/ 2102069 w 12191756"/>
                <a:gd name="connsiteY377" fmla="*/ 1725815 h 4095318"/>
                <a:gd name="connsiteX378" fmla="*/ 2100059 w 12191756"/>
                <a:gd name="connsiteY378" fmla="*/ 1720087 h 4095318"/>
                <a:gd name="connsiteX379" fmla="*/ 2169579 w 12191756"/>
                <a:gd name="connsiteY379" fmla="*/ 1697483 h 4095318"/>
                <a:gd name="connsiteX380" fmla="*/ 2171347 w 12191756"/>
                <a:gd name="connsiteY380" fmla="*/ 1703576 h 4095318"/>
                <a:gd name="connsiteX381" fmla="*/ 2101521 w 12191756"/>
                <a:gd name="connsiteY381" fmla="*/ 1725815 h 4095318"/>
                <a:gd name="connsiteX382" fmla="*/ 8441178 w 12191756"/>
                <a:gd name="connsiteY382" fmla="*/ 1718503 h 4095318"/>
                <a:gd name="connsiteX383" fmla="*/ 8436182 w 12191756"/>
                <a:gd name="connsiteY383" fmla="*/ 1715030 h 4095318"/>
                <a:gd name="connsiteX384" fmla="*/ 8478346 w 12191756"/>
                <a:gd name="connsiteY384" fmla="*/ 1655015 h 4095318"/>
                <a:gd name="connsiteX385" fmla="*/ 8483341 w 12191756"/>
                <a:gd name="connsiteY385" fmla="*/ 1658488 h 4095318"/>
                <a:gd name="connsiteX386" fmla="*/ 8440630 w 12191756"/>
                <a:gd name="connsiteY386" fmla="*/ 1718503 h 4095318"/>
                <a:gd name="connsiteX387" fmla="*/ 2743718 w 12191756"/>
                <a:gd name="connsiteY387" fmla="*/ 1712410 h 4095318"/>
                <a:gd name="connsiteX388" fmla="*/ 2674259 w 12191756"/>
                <a:gd name="connsiteY388" fmla="*/ 1690476 h 4095318"/>
                <a:gd name="connsiteX389" fmla="*/ 2675843 w 12191756"/>
                <a:gd name="connsiteY389" fmla="*/ 1684383 h 4095318"/>
                <a:gd name="connsiteX390" fmla="*/ 2745790 w 12191756"/>
                <a:gd name="connsiteY390" fmla="*/ 1706439 h 4095318"/>
                <a:gd name="connsiteX391" fmla="*/ 2241781 w 12191756"/>
                <a:gd name="connsiteY391" fmla="*/ 1685236 h 4095318"/>
                <a:gd name="connsiteX392" fmla="*/ 2240441 w 12191756"/>
                <a:gd name="connsiteY392" fmla="*/ 1679143 h 4095318"/>
                <a:gd name="connsiteX393" fmla="*/ 2312337 w 12191756"/>
                <a:gd name="connsiteY393" fmla="*/ 1665677 h 4095318"/>
                <a:gd name="connsiteX394" fmla="*/ 2313251 w 12191756"/>
                <a:gd name="connsiteY394" fmla="*/ 1671770 h 4095318"/>
                <a:gd name="connsiteX395" fmla="*/ 2241233 w 12191756"/>
                <a:gd name="connsiteY395" fmla="*/ 1685175 h 4095318"/>
                <a:gd name="connsiteX396" fmla="*/ 2603215 w 12191756"/>
                <a:gd name="connsiteY396" fmla="*/ 1674573 h 4095318"/>
                <a:gd name="connsiteX397" fmla="*/ 2531074 w 12191756"/>
                <a:gd name="connsiteY397" fmla="*/ 1664824 h 4095318"/>
                <a:gd name="connsiteX398" fmla="*/ 2531623 w 12191756"/>
                <a:gd name="connsiteY398" fmla="*/ 1658731 h 4095318"/>
                <a:gd name="connsiteX399" fmla="*/ 2604312 w 12191756"/>
                <a:gd name="connsiteY399" fmla="*/ 1668541 h 4095318"/>
                <a:gd name="connsiteX400" fmla="*/ 2385087 w 12191756"/>
                <a:gd name="connsiteY400" fmla="*/ 1663667 h 4095318"/>
                <a:gd name="connsiteX401" fmla="*/ 2384600 w 12191756"/>
                <a:gd name="connsiteY401" fmla="*/ 1657574 h 4095318"/>
                <a:gd name="connsiteX402" fmla="*/ 2451622 w 12191756"/>
                <a:gd name="connsiteY402" fmla="*/ 1655076 h 4095318"/>
                <a:gd name="connsiteX403" fmla="*/ 2457715 w 12191756"/>
                <a:gd name="connsiteY403" fmla="*/ 1655076 h 4095318"/>
                <a:gd name="connsiteX404" fmla="*/ 2457715 w 12191756"/>
                <a:gd name="connsiteY404" fmla="*/ 1661169 h 4095318"/>
                <a:gd name="connsiteX405" fmla="*/ 2451622 w 12191756"/>
                <a:gd name="connsiteY405" fmla="*/ 1661169 h 4095318"/>
                <a:gd name="connsiteX406" fmla="*/ 2385087 w 12191756"/>
                <a:gd name="connsiteY406" fmla="*/ 1663667 h 4095318"/>
                <a:gd name="connsiteX407" fmla="*/ 11541212 w 12191756"/>
                <a:gd name="connsiteY407" fmla="*/ 1650567 h 4095318"/>
                <a:gd name="connsiteX408" fmla="*/ 11513124 w 12191756"/>
                <a:gd name="connsiteY408" fmla="*/ 1583118 h 4095318"/>
                <a:gd name="connsiteX409" fmla="*/ 11518729 w 12191756"/>
                <a:gd name="connsiteY409" fmla="*/ 1580742 h 4095318"/>
                <a:gd name="connsiteX410" fmla="*/ 11546879 w 12191756"/>
                <a:gd name="connsiteY410" fmla="*/ 1648251 h 4095318"/>
                <a:gd name="connsiteX411" fmla="*/ 8525200 w 12191756"/>
                <a:gd name="connsiteY411" fmla="*/ 1598289 h 4095318"/>
                <a:gd name="connsiteX412" fmla="*/ 8520204 w 12191756"/>
                <a:gd name="connsiteY412" fmla="*/ 1594816 h 4095318"/>
                <a:gd name="connsiteX413" fmla="*/ 8562002 w 12191756"/>
                <a:gd name="connsiteY413" fmla="*/ 1534740 h 4095318"/>
                <a:gd name="connsiteX414" fmla="*/ 8566998 w 12191756"/>
                <a:gd name="connsiteY414" fmla="*/ 1538213 h 4095318"/>
                <a:gd name="connsiteX415" fmla="*/ 8524895 w 12191756"/>
                <a:gd name="connsiteY415" fmla="*/ 1598289 h 4095318"/>
                <a:gd name="connsiteX416" fmla="*/ 11484608 w 12191756"/>
                <a:gd name="connsiteY416" fmla="*/ 1515913 h 4095318"/>
                <a:gd name="connsiteX417" fmla="*/ 11455180 w 12191756"/>
                <a:gd name="connsiteY417" fmla="*/ 1448890 h 4095318"/>
                <a:gd name="connsiteX418" fmla="*/ 11460724 w 12191756"/>
                <a:gd name="connsiteY418" fmla="*/ 1446392 h 4095318"/>
                <a:gd name="connsiteX419" fmla="*/ 11490153 w 12191756"/>
                <a:gd name="connsiteY419" fmla="*/ 1513414 h 4095318"/>
                <a:gd name="connsiteX420" fmla="*/ 8608734 w 12191756"/>
                <a:gd name="connsiteY420" fmla="*/ 1478136 h 4095318"/>
                <a:gd name="connsiteX421" fmla="*/ 8603738 w 12191756"/>
                <a:gd name="connsiteY421" fmla="*/ 1474663 h 4095318"/>
                <a:gd name="connsiteX422" fmla="*/ 8645414 w 12191756"/>
                <a:gd name="connsiteY422" fmla="*/ 1414526 h 4095318"/>
                <a:gd name="connsiteX423" fmla="*/ 8650472 w 12191756"/>
                <a:gd name="connsiteY423" fmla="*/ 1417999 h 4095318"/>
                <a:gd name="connsiteX424" fmla="*/ 11425020 w 12191756"/>
                <a:gd name="connsiteY424" fmla="*/ 1382416 h 4095318"/>
                <a:gd name="connsiteX425" fmla="*/ 11394128 w 12191756"/>
                <a:gd name="connsiteY425" fmla="*/ 1316186 h 4095318"/>
                <a:gd name="connsiteX426" fmla="*/ 11399612 w 12191756"/>
                <a:gd name="connsiteY426" fmla="*/ 1313566 h 4095318"/>
                <a:gd name="connsiteX427" fmla="*/ 11430564 w 12191756"/>
                <a:gd name="connsiteY427" fmla="*/ 1379857 h 4095318"/>
                <a:gd name="connsiteX428" fmla="*/ 8692147 w 12191756"/>
                <a:gd name="connsiteY428" fmla="*/ 1358044 h 4095318"/>
                <a:gd name="connsiteX429" fmla="*/ 8687150 w 12191756"/>
                <a:gd name="connsiteY429" fmla="*/ 1354571 h 4095318"/>
                <a:gd name="connsiteX430" fmla="*/ 8728888 w 12191756"/>
                <a:gd name="connsiteY430" fmla="*/ 1294495 h 4095318"/>
                <a:gd name="connsiteX431" fmla="*/ 8733884 w 12191756"/>
                <a:gd name="connsiteY431" fmla="*/ 1297968 h 4095318"/>
                <a:gd name="connsiteX432" fmla="*/ 11362445 w 12191756"/>
                <a:gd name="connsiteY432" fmla="*/ 1250503 h 4095318"/>
                <a:gd name="connsiteX433" fmla="*/ 11329969 w 12191756"/>
                <a:gd name="connsiteY433" fmla="*/ 1185004 h 4095318"/>
                <a:gd name="connsiteX434" fmla="*/ 11335392 w 12191756"/>
                <a:gd name="connsiteY434" fmla="*/ 1182262 h 4095318"/>
                <a:gd name="connsiteX435" fmla="*/ 11367929 w 12191756"/>
                <a:gd name="connsiteY435" fmla="*/ 1247823 h 4095318"/>
                <a:gd name="connsiteX436" fmla="*/ 8775681 w 12191756"/>
                <a:gd name="connsiteY436" fmla="*/ 1237891 h 4095318"/>
                <a:gd name="connsiteX437" fmla="*/ 8770685 w 12191756"/>
                <a:gd name="connsiteY437" fmla="*/ 1234418 h 4095318"/>
                <a:gd name="connsiteX438" fmla="*/ 8812666 w 12191756"/>
                <a:gd name="connsiteY438" fmla="*/ 1174463 h 4095318"/>
                <a:gd name="connsiteX439" fmla="*/ 8817601 w 12191756"/>
                <a:gd name="connsiteY439" fmla="*/ 1177936 h 4095318"/>
                <a:gd name="connsiteX440" fmla="*/ 11296641 w 12191756"/>
                <a:gd name="connsiteY440" fmla="*/ 1119932 h 4095318"/>
                <a:gd name="connsiteX441" fmla="*/ 11262398 w 12191756"/>
                <a:gd name="connsiteY441" fmla="*/ 1055407 h 4095318"/>
                <a:gd name="connsiteX442" fmla="*/ 11267760 w 12191756"/>
                <a:gd name="connsiteY442" fmla="*/ 1052482 h 4095318"/>
                <a:gd name="connsiteX443" fmla="*/ 11302003 w 12191756"/>
                <a:gd name="connsiteY443" fmla="*/ 1117129 h 4095318"/>
                <a:gd name="connsiteX444" fmla="*/ 8859459 w 12191756"/>
                <a:gd name="connsiteY444" fmla="*/ 1118104 h 4095318"/>
                <a:gd name="connsiteX445" fmla="*/ 8854524 w 12191756"/>
                <a:gd name="connsiteY445" fmla="*/ 1114570 h 4095318"/>
                <a:gd name="connsiteX446" fmla="*/ 8896809 w 12191756"/>
                <a:gd name="connsiteY446" fmla="*/ 1054859 h 4095318"/>
                <a:gd name="connsiteX447" fmla="*/ 8901806 w 12191756"/>
                <a:gd name="connsiteY447" fmla="*/ 1058393 h 4095318"/>
                <a:gd name="connsiteX448" fmla="*/ 8859398 w 12191756"/>
                <a:gd name="connsiteY448" fmla="*/ 1117921 h 4095318"/>
                <a:gd name="connsiteX449" fmla="*/ 8944335 w 12191756"/>
                <a:gd name="connsiteY449" fmla="*/ 998865 h 4095318"/>
                <a:gd name="connsiteX450" fmla="*/ 8939399 w 12191756"/>
                <a:gd name="connsiteY450" fmla="*/ 995331 h 4095318"/>
                <a:gd name="connsiteX451" fmla="*/ 8982050 w 12191756"/>
                <a:gd name="connsiteY451" fmla="*/ 935985 h 4095318"/>
                <a:gd name="connsiteX452" fmla="*/ 8986985 w 12191756"/>
                <a:gd name="connsiteY452" fmla="*/ 939580 h 4095318"/>
                <a:gd name="connsiteX453" fmla="*/ 8944274 w 12191756"/>
                <a:gd name="connsiteY453" fmla="*/ 998682 h 4095318"/>
                <a:gd name="connsiteX454" fmla="*/ 11226938 w 12191756"/>
                <a:gd name="connsiteY454" fmla="*/ 991370 h 4095318"/>
                <a:gd name="connsiteX455" fmla="*/ 11190745 w 12191756"/>
                <a:gd name="connsiteY455" fmla="*/ 927881 h 4095318"/>
                <a:gd name="connsiteX456" fmla="*/ 11196046 w 12191756"/>
                <a:gd name="connsiteY456" fmla="*/ 924835 h 4095318"/>
                <a:gd name="connsiteX457" fmla="*/ 11232239 w 12191756"/>
                <a:gd name="connsiteY457" fmla="*/ 988385 h 4095318"/>
                <a:gd name="connsiteX458" fmla="*/ 9030306 w 12191756"/>
                <a:gd name="connsiteY458" fmla="*/ 880600 h 4095318"/>
                <a:gd name="connsiteX459" fmla="*/ 9025431 w 12191756"/>
                <a:gd name="connsiteY459" fmla="*/ 877005 h 4095318"/>
                <a:gd name="connsiteX460" fmla="*/ 9069057 w 12191756"/>
                <a:gd name="connsiteY460" fmla="*/ 818208 h 4095318"/>
                <a:gd name="connsiteX461" fmla="*/ 9073932 w 12191756"/>
                <a:gd name="connsiteY461" fmla="*/ 821864 h 4095318"/>
                <a:gd name="connsiteX462" fmla="*/ 9030306 w 12191756"/>
                <a:gd name="connsiteY462" fmla="*/ 880356 h 4095318"/>
                <a:gd name="connsiteX463" fmla="*/ 11153517 w 12191756"/>
                <a:gd name="connsiteY463" fmla="*/ 865002 h 4095318"/>
                <a:gd name="connsiteX464" fmla="*/ 11115192 w 12191756"/>
                <a:gd name="connsiteY464" fmla="*/ 802854 h 4095318"/>
                <a:gd name="connsiteX465" fmla="*/ 11120311 w 12191756"/>
                <a:gd name="connsiteY465" fmla="*/ 799564 h 4095318"/>
                <a:gd name="connsiteX466" fmla="*/ 11158757 w 12191756"/>
                <a:gd name="connsiteY466" fmla="*/ 861895 h 4095318"/>
                <a:gd name="connsiteX467" fmla="*/ 9117801 w 12191756"/>
                <a:gd name="connsiteY467" fmla="*/ 763250 h 4095318"/>
                <a:gd name="connsiteX468" fmla="*/ 9112926 w 12191756"/>
                <a:gd name="connsiteY468" fmla="*/ 759594 h 4095318"/>
                <a:gd name="connsiteX469" fmla="*/ 9157649 w 12191756"/>
                <a:gd name="connsiteY469" fmla="*/ 701589 h 4095318"/>
                <a:gd name="connsiteX470" fmla="*/ 9162462 w 12191756"/>
                <a:gd name="connsiteY470" fmla="*/ 705306 h 4095318"/>
                <a:gd name="connsiteX471" fmla="*/ 9117801 w 12191756"/>
                <a:gd name="connsiteY471" fmla="*/ 763250 h 4095318"/>
                <a:gd name="connsiteX472" fmla="*/ 11075406 w 12191756"/>
                <a:gd name="connsiteY472" fmla="*/ 741132 h 4095318"/>
                <a:gd name="connsiteX473" fmla="*/ 11034583 w 12191756"/>
                <a:gd name="connsiteY473" fmla="*/ 680568 h 4095318"/>
                <a:gd name="connsiteX474" fmla="*/ 11039579 w 12191756"/>
                <a:gd name="connsiteY474" fmla="*/ 677096 h 4095318"/>
                <a:gd name="connsiteX475" fmla="*/ 11080463 w 12191756"/>
                <a:gd name="connsiteY475" fmla="*/ 738025 h 4095318"/>
                <a:gd name="connsiteX476" fmla="*/ 9207733 w 12191756"/>
                <a:gd name="connsiteY476" fmla="*/ 647910 h 4095318"/>
                <a:gd name="connsiteX477" fmla="*/ 9203102 w 12191756"/>
                <a:gd name="connsiteY477" fmla="*/ 644072 h 4095318"/>
                <a:gd name="connsiteX478" fmla="*/ 9249165 w 12191756"/>
                <a:gd name="connsiteY478" fmla="*/ 587164 h 4095318"/>
                <a:gd name="connsiteX479" fmla="*/ 9253856 w 12191756"/>
                <a:gd name="connsiteY479" fmla="*/ 591063 h 4095318"/>
                <a:gd name="connsiteX480" fmla="*/ 9207977 w 12191756"/>
                <a:gd name="connsiteY480" fmla="*/ 647910 h 4095318"/>
                <a:gd name="connsiteX481" fmla="*/ 10992420 w 12191756"/>
                <a:gd name="connsiteY481" fmla="*/ 620919 h 4095318"/>
                <a:gd name="connsiteX482" fmla="*/ 10948794 w 12191756"/>
                <a:gd name="connsiteY482" fmla="*/ 562304 h 4095318"/>
                <a:gd name="connsiteX483" fmla="*/ 10953608 w 12191756"/>
                <a:gd name="connsiteY483" fmla="*/ 558649 h 4095318"/>
                <a:gd name="connsiteX484" fmla="*/ 10997355 w 12191756"/>
                <a:gd name="connsiteY484" fmla="*/ 617324 h 4095318"/>
                <a:gd name="connsiteX485" fmla="*/ 9300589 w 12191756"/>
                <a:gd name="connsiteY485" fmla="*/ 534886 h 4095318"/>
                <a:gd name="connsiteX486" fmla="*/ 9295959 w 12191756"/>
                <a:gd name="connsiteY486" fmla="*/ 530926 h 4095318"/>
                <a:gd name="connsiteX487" fmla="*/ 9343788 w 12191756"/>
                <a:gd name="connsiteY487" fmla="*/ 475480 h 4095318"/>
                <a:gd name="connsiteX488" fmla="*/ 9348358 w 12191756"/>
                <a:gd name="connsiteY488" fmla="*/ 479501 h 4095318"/>
                <a:gd name="connsiteX489" fmla="*/ 9300589 w 12191756"/>
                <a:gd name="connsiteY489" fmla="*/ 534886 h 4095318"/>
                <a:gd name="connsiteX490" fmla="*/ 10903706 w 12191756"/>
                <a:gd name="connsiteY490" fmla="*/ 504909 h 4095318"/>
                <a:gd name="connsiteX491" fmla="*/ 10856913 w 12191756"/>
                <a:gd name="connsiteY491" fmla="*/ 448914 h 4095318"/>
                <a:gd name="connsiteX492" fmla="*/ 10861483 w 12191756"/>
                <a:gd name="connsiteY492" fmla="*/ 444954 h 4095318"/>
                <a:gd name="connsiteX493" fmla="*/ 10908459 w 12191756"/>
                <a:gd name="connsiteY493" fmla="*/ 501070 h 4095318"/>
                <a:gd name="connsiteX494" fmla="*/ 9397163 w 12191756"/>
                <a:gd name="connsiteY494" fmla="*/ 425091 h 4095318"/>
                <a:gd name="connsiteX495" fmla="*/ 9392715 w 12191756"/>
                <a:gd name="connsiteY495" fmla="*/ 421009 h 4095318"/>
                <a:gd name="connsiteX496" fmla="*/ 9442860 w 12191756"/>
                <a:gd name="connsiteY496" fmla="*/ 367573 h 4095318"/>
                <a:gd name="connsiteX497" fmla="*/ 9447246 w 12191756"/>
                <a:gd name="connsiteY497" fmla="*/ 371839 h 4095318"/>
                <a:gd name="connsiteX498" fmla="*/ 9397345 w 12191756"/>
                <a:gd name="connsiteY498" fmla="*/ 425091 h 4095318"/>
                <a:gd name="connsiteX499" fmla="*/ 10808290 w 12191756"/>
                <a:gd name="connsiteY499" fmla="*/ 394626 h 4095318"/>
                <a:gd name="connsiteX500" fmla="*/ 10757780 w 12191756"/>
                <a:gd name="connsiteY500" fmla="*/ 341922 h 4095318"/>
                <a:gd name="connsiteX501" fmla="*/ 10762106 w 12191756"/>
                <a:gd name="connsiteY501" fmla="*/ 337657 h 4095318"/>
                <a:gd name="connsiteX502" fmla="*/ 10812739 w 12191756"/>
                <a:gd name="connsiteY502" fmla="*/ 390483 h 4095318"/>
                <a:gd name="connsiteX503" fmla="*/ 9498305 w 12191756"/>
                <a:gd name="connsiteY503" fmla="*/ 320109 h 4095318"/>
                <a:gd name="connsiteX504" fmla="*/ 9494041 w 12191756"/>
                <a:gd name="connsiteY504" fmla="*/ 315722 h 4095318"/>
                <a:gd name="connsiteX505" fmla="*/ 9547171 w 12191756"/>
                <a:gd name="connsiteY505" fmla="*/ 265334 h 4095318"/>
                <a:gd name="connsiteX506" fmla="*/ 9551315 w 12191756"/>
                <a:gd name="connsiteY506" fmla="*/ 269782 h 4095318"/>
                <a:gd name="connsiteX507" fmla="*/ 9498793 w 12191756"/>
                <a:gd name="connsiteY507" fmla="*/ 319927 h 4095318"/>
                <a:gd name="connsiteX508" fmla="*/ 10704710 w 12191756"/>
                <a:gd name="connsiteY508" fmla="*/ 291351 h 4095318"/>
                <a:gd name="connsiteX509" fmla="*/ 10649874 w 12191756"/>
                <a:gd name="connsiteY509" fmla="*/ 243155 h 4095318"/>
                <a:gd name="connsiteX510" fmla="*/ 10653773 w 12191756"/>
                <a:gd name="connsiteY510" fmla="*/ 238464 h 4095318"/>
                <a:gd name="connsiteX511" fmla="*/ 10708610 w 12191756"/>
                <a:gd name="connsiteY511" fmla="*/ 286842 h 4095318"/>
                <a:gd name="connsiteX512" fmla="*/ 9605785 w 12191756"/>
                <a:gd name="connsiteY512" fmla="*/ 221525 h 4095318"/>
                <a:gd name="connsiteX513" fmla="*/ 9601886 w 12191756"/>
                <a:gd name="connsiteY513" fmla="*/ 216895 h 4095318"/>
                <a:gd name="connsiteX514" fmla="*/ 9658855 w 12191756"/>
                <a:gd name="connsiteY514" fmla="*/ 170954 h 4095318"/>
                <a:gd name="connsiteX515" fmla="*/ 9662572 w 12191756"/>
                <a:gd name="connsiteY515" fmla="*/ 175767 h 4095318"/>
                <a:gd name="connsiteX516" fmla="*/ 9606516 w 12191756"/>
                <a:gd name="connsiteY516" fmla="*/ 221343 h 4095318"/>
                <a:gd name="connsiteX517" fmla="*/ 10592844 w 12191756"/>
                <a:gd name="connsiteY517" fmla="*/ 197702 h 4095318"/>
                <a:gd name="connsiteX518" fmla="*/ 10533437 w 12191756"/>
                <a:gd name="connsiteY518" fmla="*/ 155600 h 4095318"/>
                <a:gd name="connsiteX519" fmla="*/ 10536789 w 12191756"/>
                <a:gd name="connsiteY519" fmla="*/ 150542 h 4095318"/>
                <a:gd name="connsiteX520" fmla="*/ 10596499 w 12191756"/>
                <a:gd name="connsiteY520" fmla="*/ 192828 h 4095318"/>
                <a:gd name="connsiteX521" fmla="*/ 9721551 w 12191756"/>
                <a:gd name="connsiteY521" fmla="*/ 133178 h 4095318"/>
                <a:gd name="connsiteX522" fmla="*/ 9718140 w 12191756"/>
                <a:gd name="connsiteY522" fmla="*/ 128120 h 4095318"/>
                <a:gd name="connsiteX523" fmla="*/ 9780165 w 12191756"/>
                <a:gd name="connsiteY523" fmla="*/ 89247 h 4095318"/>
                <a:gd name="connsiteX524" fmla="*/ 9783212 w 12191756"/>
                <a:gd name="connsiteY524" fmla="*/ 94487 h 4095318"/>
                <a:gd name="connsiteX525" fmla="*/ 9722343 w 12191756"/>
                <a:gd name="connsiteY525" fmla="*/ 132995 h 4095318"/>
                <a:gd name="connsiteX526" fmla="*/ 10471594 w 12191756"/>
                <a:gd name="connsiteY526" fmla="*/ 117336 h 4095318"/>
                <a:gd name="connsiteX527" fmla="*/ 10407192 w 12191756"/>
                <a:gd name="connsiteY527" fmla="*/ 83520 h 4095318"/>
                <a:gd name="connsiteX528" fmla="*/ 10409812 w 12191756"/>
                <a:gd name="connsiteY528" fmla="*/ 77975 h 4095318"/>
                <a:gd name="connsiteX529" fmla="*/ 10474580 w 12191756"/>
                <a:gd name="connsiteY529" fmla="*/ 112035 h 4095318"/>
                <a:gd name="connsiteX530" fmla="*/ 9847554 w 12191756"/>
                <a:gd name="connsiteY530" fmla="*/ 60915 h 4095318"/>
                <a:gd name="connsiteX531" fmla="*/ 9844995 w 12191756"/>
                <a:gd name="connsiteY531" fmla="*/ 55431 h 4095318"/>
                <a:gd name="connsiteX532" fmla="*/ 9912687 w 12191756"/>
                <a:gd name="connsiteY532" fmla="*/ 28074 h 4095318"/>
                <a:gd name="connsiteX533" fmla="*/ 9914637 w 12191756"/>
                <a:gd name="connsiteY533" fmla="*/ 33862 h 4095318"/>
                <a:gd name="connsiteX534" fmla="*/ 9848346 w 12191756"/>
                <a:gd name="connsiteY534" fmla="*/ 60732 h 4095318"/>
                <a:gd name="connsiteX535" fmla="*/ 10340352 w 12191756"/>
                <a:gd name="connsiteY535" fmla="*/ 54822 h 4095318"/>
                <a:gd name="connsiteX536" fmla="*/ 10271379 w 12191756"/>
                <a:gd name="connsiteY536" fmla="*/ 32156 h 4095318"/>
                <a:gd name="connsiteX537" fmla="*/ 10273025 w 12191756"/>
                <a:gd name="connsiteY537" fmla="*/ 26063 h 4095318"/>
                <a:gd name="connsiteX538" fmla="*/ 10342545 w 12191756"/>
                <a:gd name="connsiteY538" fmla="*/ 48912 h 4095318"/>
                <a:gd name="connsiteX539" fmla="*/ 10200640 w 12191756"/>
                <a:gd name="connsiteY539" fmla="*/ 16071 h 4095318"/>
                <a:gd name="connsiteX540" fmla="*/ 10128683 w 12191756"/>
                <a:gd name="connsiteY540" fmla="*/ 7236 h 4095318"/>
                <a:gd name="connsiteX541" fmla="*/ 10129109 w 12191756"/>
                <a:gd name="connsiteY541" fmla="*/ 1143 h 4095318"/>
                <a:gd name="connsiteX542" fmla="*/ 10201676 w 12191756"/>
                <a:gd name="connsiteY542" fmla="*/ 10039 h 4095318"/>
                <a:gd name="connsiteX543" fmla="*/ 9984340 w 12191756"/>
                <a:gd name="connsiteY543" fmla="*/ 14913 h 4095318"/>
                <a:gd name="connsiteX544" fmla="*/ 9983122 w 12191756"/>
                <a:gd name="connsiteY544" fmla="*/ 8820 h 4095318"/>
                <a:gd name="connsiteX545" fmla="*/ 10055872 w 12191756"/>
                <a:gd name="connsiteY545" fmla="*/ -197 h 4095318"/>
                <a:gd name="connsiteX546" fmla="*/ 10055872 w 12191756"/>
                <a:gd name="connsiteY546" fmla="*/ 5896 h 4095318"/>
                <a:gd name="connsiteX547" fmla="*/ 9985133 w 12191756"/>
                <a:gd name="connsiteY547" fmla="*/ 14791 h 409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</a:cxnLst>
              <a:rect l="l" t="t" r="r" b="b"/>
              <a:pathLst>
                <a:path w="12191756" h="4095318">
                  <a:moveTo>
                    <a:pt x="5484" y="4095121"/>
                  </a:moveTo>
                  <a:lnTo>
                    <a:pt x="0" y="4092379"/>
                  </a:lnTo>
                  <a:cubicBezTo>
                    <a:pt x="0" y="4092379"/>
                    <a:pt x="12186" y="4068495"/>
                    <a:pt x="34730" y="4026819"/>
                  </a:cubicBezTo>
                  <a:lnTo>
                    <a:pt x="40092" y="4029743"/>
                  </a:lnTo>
                  <a:cubicBezTo>
                    <a:pt x="17670" y="4071358"/>
                    <a:pt x="5545" y="4094877"/>
                    <a:pt x="5484" y="4095121"/>
                  </a:cubicBezTo>
                  <a:close/>
                  <a:moveTo>
                    <a:pt x="75309" y="3965158"/>
                  </a:moveTo>
                  <a:lnTo>
                    <a:pt x="70008" y="3962234"/>
                  </a:lnTo>
                  <a:cubicBezTo>
                    <a:pt x="80732" y="3942736"/>
                    <a:pt x="92735" y="3921289"/>
                    <a:pt x="105774" y="3898075"/>
                  </a:cubicBezTo>
                  <a:lnTo>
                    <a:pt x="111075" y="3901060"/>
                  </a:lnTo>
                  <a:cubicBezTo>
                    <a:pt x="98036" y="3924274"/>
                    <a:pt x="86094" y="3945722"/>
                    <a:pt x="75309" y="3965158"/>
                  </a:cubicBezTo>
                  <a:close/>
                  <a:moveTo>
                    <a:pt x="12185664" y="3865538"/>
                  </a:moveTo>
                  <a:lnTo>
                    <a:pt x="12176890" y="3822583"/>
                  </a:lnTo>
                  <a:lnTo>
                    <a:pt x="12182983" y="3821364"/>
                  </a:lnTo>
                  <a:cubicBezTo>
                    <a:pt x="12185908" y="3835622"/>
                    <a:pt x="12189076" y="3850001"/>
                    <a:pt x="12191757" y="3864015"/>
                  </a:cubicBezTo>
                  <a:close/>
                  <a:moveTo>
                    <a:pt x="147389" y="3837328"/>
                  </a:moveTo>
                  <a:lnTo>
                    <a:pt x="142088" y="3834282"/>
                  </a:lnTo>
                  <a:cubicBezTo>
                    <a:pt x="153726" y="3814114"/>
                    <a:pt x="165973" y="3792910"/>
                    <a:pt x="178646" y="3770854"/>
                  </a:cubicBezTo>
                  <a:lnTo>
                    <a:pt x="183947" y="3773900"/>
                  </a:lnTo>
                  <a:cubicBezTo>
                    <a:pt x="171273" y="3795957"/>
                    <a:pt x="159027" y="3817161"/>
                    <a:pt x="147389" y="3837328"/>
                  </a:cubicBezTo>
                  <a:close/>
                  <a:moveTo>
                    <a:pt x="12161962" y="3751113"/>
                  </a:moveTo>
                  <a:cubicBezTo>
                    <a:pt x="12156966" y="3727228"/>
                    <a:pt x="12151909" y="3703387"/>
                    <a:pt x="12146730" y="3679582"/>
                  </a:cubicBezTo>
                  <a:lnTo>
                    <a:pt x="12152823" y="3678302"/>
                  </a:lnTo>
                  <a:cubicBezTo>
                    <a:pt x="12157941" y="3702065"/>
                    <a:pt x="12162998" y="3725906"/>
                    <a:pt x="12168055" y="3749833"/>
                  </a:cubicBezTo>
                  <a:close/>
                  <a:moveTo>
                    <a:pt x="221418" y="3710838"/>
                  </a:moveTo>
                  <a:lnTo>
                    <a:pt x="216178" y="3707670"/>
                  </a:lnTo>
                  <a:cubicBezTo>
                    <a:pt x="228364" y="3687362"/>
                    <a:pt x="240936" y="3666421"/>
                    <a:pt x="253894" y="3644852"/>
                  </a:cubicBezTo>
                  <a:lnTo>
                    <a:pt x="259073" y="3648020"/>
                  </a:lnTo>
                  <a:cubicBezTo>
                    <a:pt x="246115" y="3669467"/>
                    <a:pt x="233563" y="3690409"/>
                    <a:pt x="221418" y="3710838"/>
                  </a:cubicBezTo>
                  <a:close/>
                  <a:moveTo>
                    <a:pt x="12131192" y="3608172"/>
                  </a:moveTo>
                  <a:cubicBezTo>
                    <a:pt x="12125953" y="3584288"/>
                    <a:pt x="12120652" y="3560483"/>
                    <a:pt x="12115351" y="3536763"/>
                  </a:cubicBezTo>
                  <a:lnTo>
                    <a:pt x="12121444" y="3535422"/>
                  </a:lnTo>
                  <a:cubicBezTo>
                    <a:pt x="12126745" y="3559185"/>
                    <a:pt x="12131985" y="3582990"/>
                    <a:pt x="12137285" y="3606832"/>
                  </a:cubicBezTo>
                  <a:close/>
                  <a:moveTo>
                    <a:pt x="297276" y="3585445"/>
                  </a:moveTo>
                  <a:lnTo>
                    <a:pt x="292036" y="3582277"/>
                  </a:lnTo>
                  <a:cubicBezTo>
                    <a:pt x="304587" y="3561969"/>
                    <a:pt x="317463" y="3541210"/>
                    <a:pt x="330665" y="3520007"/>
                  </a:cubicBezTo>
                  <a:lnTo>
                    <a:pt x="335844" y="3523236"/>
                  </a:lnTo>
                  <a:cubicBezTo>
                    <a:pt x="322642" y="3544318"/>
                    <a:pt x="309786" y="3565052"/>
                    <a:pt x="297276" y="3585445"/>
                  </a:cubicBezTo>
                  <a:close/>
                  <a:moveTo>
                    <a:pt x="12099326" y="3465475"/>
                  </a:moveTo>
                  <a:cubicBezTo>
                    <a:pt x="12093904" y="3441633"/>
                    <a:pt x="12088421" y="3417889"/>
                    <a:pt x="12082815" y="3394248"/>
                  </a:cubicBezTo>
                  <a:lnTo>
                    <a:pt x="12088908" y="3392847"/>
                  </a:lnTo>
                  <a:cubicBezTo>
                    <a:pt x="12094453" y="3416530"/>
                    <a:pt x="12099997" y="3440293"/>
                    <a:pt x="12105419" y="3464135"/>
                  </a:cubicBezTo>
                  <a:close/>
                  <a:moveTo>
                    <a:pt x="374900" y="3461271"/>
                  </a:moveTo>
                  <a:lnTo>
                    <a:pt x="369782" y="3458042"/>
                  </a:lnTo>
                  <a:cubicBezTo>
                    <a:pt x="382699" y="3437734"/>
                    <a:pt x="395880" y="3417158"/>
                    <a:pt x="409325" y="3396320"/>
                  </a:cubicBezTo>
                  <a:lnTo>
                    <a:pt x="414443" y="3399671"/>
                  </a:lnTo>
                  <a:cubicBezTo>
                    <a:pt x="400978" y="3420448"/>
                    <a:pt x="387817" y="3441042"/>
                    <a:pt x="374900" y="3461271"/>
                  </a:cubicBezTo>
                  <a:close/>
                  <a:moveTo>
                    <a:pt x="454108" y="3338376"/>
                  </a:moveTo>
                  <a:lnTo>
                    <a:pt x="449051" y="3335025"/>
                  </a:lnTo>
                  <a:cubicBezTo>
                    <a:pt x="462293" y="3314717"/>
                    <a:pt x="475779" y="3294403"/>
                    <a:pt x="489508" y="3274096"/>
                  </a:cubicBezTo>
                  <a:lnTo>
                    <a:pt x="494566" y="3277447"/>
                  </a:lnTo>
                  <a:cubicBezTo>
                    <a:pt x="481080" y="3297876"/>
                    <a:pt x="467696" y="3318190"/>
                    <a:pt x="454413" y="3338376"/>
                  </a:cubicBezTo>
                  <a:close/>
                  <a:moveTo>
                    <a:pt x="12065511" y="3323144"/>
                  </a:moveTo>
                  <a:cubicBezTo>
                    <a:pt x="12059783" y="3299381"/>
                    <a:pt x="12054056" y="3275679"/>
                    <a:pt x="12048267" y="3252039"/>
                  </a:cubicBezTo>
                  <a:lnTo>
                    <a:pt x="12054360" y="3250576"/>
                  </a:lnTo>
                  <a:cubicBezTo>
                    <a:pt x="12060088" y="3274217"/>
                    <a:pt x="12065876" y="3297919"/>
                    <a:pt x="12071543" y="3321681"/>
                  </a:cubicBezTo>
                  <a:close/>
                  <a:moveTo>
                    <a:pt x="535815" y="3216700"/>
                  </a:moveTo>
                  <a:lnTo>
                    <a:pt x="530819" y="3213227"/>
                  </a:lnTo>
                  <a:cubicBezTo>
                    <a:pt x="544426" y="3193242"/>
                    <a:pt x="558237" y="3173117"/>
                    <a:pt x="572251" y="3152846"/>
                  </a:cubicBezTo>
                  <a:lnTo>
                    <a:pt x="577247" y="3156380"/>
                  </a:lnTo>
                  <a:cubicBezTo>
                    <a:pt x="563294" y="3176547"/>
                    <a:pt x="549463" y="3197020"/>
                    <a:pt x="535815" y="3216700"/>
                  </a:cubicBezTo>
                  <a:close/>
                  <a:moveTo>
                    <a:pt x="6457313" y="3209510"/>
                  </a:moveTo>
                  <a:cubicBezTo>
                    <a:pt x="6445554" y="3209510"/>
                    <a:pt x="6433733" y="3209510"/>
                    <a:pt x="6421852" y="3209510"/>
                  </a:cubicBezTo>
                  <a:lnTo>
                    <a:pt x="6421852" y="3203417"/>
                  </a:lnTo>
                  <a:cubicBezTo>
                    <a:pt x="6446467" y="3203783"/>
                    <a:pt x="6470839" y="3203783"/>
                    <a:pt x="6494967" y="3203417"/>
                  </a:cubicBezTo>
                  <a:lnTo>
                    <a:pt x="6494967" y="3209510"/>
                  </a:lnTo>
                  <a:cubicBezTo>
                    <a:pt x="6482538" y="3209309"/>
                    <a:pt x="6469987" y="3209309"/>
                    <a:pt x="6457313" y="3209510"/>
                  </a:cubicBezTo>
                  <a:close/>
                  <a:moveTo>
                    <a:pt x="6348676" y="3207195"/>
                  </a:moveTo>
                  <a:cubicBezTo>
                    <a:pt x="6324304" y="3206220"/>
                    <a:pt x="6299932" y="3204879"/>
                    <a:pt x="6275560" y="3203234"/>
                  </a:cubicBezTo>
                  <a:lnTo>
                    <a:pt x="6275925" y="3197141"/>
                  </a:lnTo>
                  <a:cubicBezTo>
                    <a:pt x="6300297" y="3198786"/>
                    <a:pt x="6324669" y="3200127"/>
                    <a:pt x="6349041" y="3201102"/>
                  </a:cubicBezTo>
                  <a:close/>
                  <a:moveTo>
                    <a:pt x="6568022" y="3207195"/>
                  </a:moveTo>
                  <a:lnTo>
                    <a:pt x="6568022" y="3201102"/>
                  </a:lnTo>
                  <a:cubicBezTo>
                    <a:pt x="6592394" y="3199944"/>
                    <a:pt x="6616766" y="3198360"/>
                    <a:pt x="6641137" y="3196349"/>
                  </a:cubicBezTo>
                  <a:lnTo>
                    <a:pt x="6641625" y="3202442"/>
                  </a:lnTo>
                  <a:cubicBezTo>
                    <a:pt x="6617375" y="3204148"/>
                    <a:pt x="6592759" y="3205732"/>
                    <a:pt x="6568205" y="3206890"/>
                  </a:cubicBezTo>
                  <a:close/>
                  <a:moveTo>
                    <a:pt x="6202445" y="3197751"/>
                  </a:moveTo>
                  <a:cubicBezTo>
                    <a:pt x="6178499" y="3195618"/>
                    <a:pt x="6154006" y="3193120"/>
                    <a:pt x="6129634" y="3190378"/>
                  </a:cubicBezTo>
                  <a:lnTo>
                    <a:pt x="6130304" y="3184285"/>
                  </a:lnTo>
                  <a:cubicBezTo>
                    <a:pt x="6154676" y="3187088"/>
                    <a:pt x="6179048" y="3189525"/>
                    <a:pt x="6202993" y="3191719"/>
                  </a:cubicBezTo>
                  <a:close/>
                  <a:moveTo>
                    <a:pt x="6714253" y="3195009"/>
                  </a:moveTo>
                  <a:lnTo>
                    <a:pt x="6713522" y="3188916"/>
                  </a:lnTo>
                  <a:cubicBezTo>
                    <a:pt x="6737894" y="3185930"/>
                    <a:pt x="6762265" y="3182457"/>
                    <a:pt x="6785784" y="3178558"/>
                  </a:cubicBezTo>
                  <a:lnTo>
                    <a:pt x="6786759" y="3184651"/>
                  </a:lnTo>
                  <a:cubicBezTo>
                    <a:pt x="6762996" y="3188246"/>
                    <a:pt x="6738625" y="3191719"/>
                    <a:pt x="6714131" y="3194704"/>
                  </a:cubicBezTo>
                  <a:close/>
                  <a:moveTo>
                    <a:pt x="6057311" y="3181422"/>
                  </a:moveTo>
                  <a:cubicBezTo>
                    <a:pt x="6033548" y="3178253"/>
                    <a:pt x="6009176" y="3174780"/>
                    <a:pt x="5984865" y="3171002"/>
                  </a:cubicBezTo>
                  <a:lnTo>
                    <a:pt x="5985779" y="3164910"/>
                  </a:lnTo>
                  <a:cubicBezTo>
                    <a:pt x="6010151" y="3168627"/>
                    <a:pt x="6034523" y="3172099"/>
                    <a:pt x="6058103" y="3175268"/>
                  </a:cubicBezTo>
                  <a:close/>
                  <a:moveTo>
                    <a:pt x="12031147" y="3181422"/>
                  </a:moveTo>
                  <a:cubicBezTo>
                    <a:pt x="12025054" y="3157659"/>
                    <a:pt x="12018961" y="3134079"/>
                    <a:pt x="12013294" y="3110499"/>
                  </a:cubicBezTo>
                  <a:lnTo>
                    <a:pt x="12019387" y="3108976"/>
                  </a:lnTo>
                  <a:cubicBezTo>
                    <a:pt x="12025358" y="3132574"/>
                    <a:pt x="12031330" y="3156215"/>
                    <a:pt x="12037301" y="3179898"/>
                  </a:cubicBezTo>
                  <a:close/>
                  <a:moveTo>
                    <a:pt x="6858777" y="3171124"/>
                  </a:moveTo>
                  <a:lnTo>
                    <a:pt x="6857498" y="3165032"/>
                  </a:lnTo>
                  <a:cubicBezTo>
                    <a:pt x="6881504" y="3159913"/>
                    <a:pt x="6905389" y="3154186"/>
                    <a:pt x="6928420" y="3148032"/>
                  </a:cubicBezTo>
                  <a:lnTo>
                    <a:pt x="6930005" y="3154125"/>
                  </a:lnTo>
                  <a:cubicBezTo>
                    <a:pt x="6906729" y="3159913"/>
                    <a:pt x="6882784" y="3165641"/>
                    <a:pt x="6858656" y="3170820"/>
                  </a:cubicBezTo>
                  <a:close/>
                  <a:moveTo>
                    <a:pt x="5912603" y="3158939"/>
                  </a:moveTo>
                  <a:cubicBezTo>
                    <a:pt x="5888901" y="3154856"/>
                    <a:pt x="5864712" y="3150469"/>
                    <a:pt x="5840584" y="3145900"/>
                  </a:cubicBezTo>
                  <a:lnTo>
                    <a:pt x="5841742" y="3139807"/>
                  </a:lnTo>
                  <a:cubicBezTo>
                    <a:pt x="5866114" y="3144376"/>
                    <a:pt x="5889998" y="3148763"/>
                    <a:pt x="5913639" y="3152846"/>
                  </a:cubicBezTo>
                  <a:close/>
                  <a:moveTo>
                    <a:pt x="7000256" y="3132922"/>
                  </a:moveTo>
                  <a:lnTo>
                    <a:pt x="6998367" y="3126829"/>
                  </a:lnTo>
                  <a:cubicBezTo>
                    <a:pt x="7016098" y="3121041"/>
                    <a:pt x="7033706" y="3114643"/>
                    <a:pt x="7050828" y="3108550"/>
                  </a:cubicBezTo>
                  <a:lnTo>
                    <a:pt x="7066913" y="3102457"/>
                  </a:lnTo>
                  <a:lnTo>
                    <a:pt x="7069167" y="3108123"/>
                  </a:lnTo>
                  <a:cubicBezTo>
                    <a:pt x="7063745" y="3110256"/>
                    <a:pt x="7058383" y="3112388"/>
                    <a:pt x="7052960" y="3114216"/>
                  </a:cubicBezTo>
                  <a:cubicBezTo>
                    <a:pt x="7035656" y="3120797"/>
                    <a:pt x="7017925" y="3127073"/>
                    <a:pt x="7000134" y="3132922"/>
                  </a:cubicBezTo>
                  <a:close/>
                  <a:moveTo>
                    <a:pt x="5768809" y="3131703"/>
                  </a:moveTo>
                  <a:cubicBezTo>
                    <a:pt x="5745108" y="3126768"/>
                    <a:pt x="5721040" y="3121589"/>
                    <a:pt x="5697278" y="3116288"/>
                  </a:cubicBezTo>
                  <a:lnTo>
                    <a:pt x="5698557" y="3110195"/>
                  </a:lnTo>
                  <a:cubicBezTo>
                    <a:pt x="5722320" y="3115496"/>
                    <a:pt x="5746387" y="3120614"/>
                    <a:pt x="5770028" y="3125549"/>
                  </a:cubicBezTo>
                  <a:close/>
                  <a:moveTo>
                    <a:pt x="5625929" y="3099837"/>
                  </a:moveTo>
                  <a:cubicBezTo>
                    <a:pt x="5602410" y="3094231"/>
                    <a:pt x="5578526" y="3088382"/>
                    <a:pt x="5554885" y="3082350"/>
                  </a:cubicBezTo>
                  <a:lnTo>
                    <a:pt x="5556409" y="3076257"/>
                  </a:lnTo>
                  <a:cubicBezTo>
                    <a:pt x="5579988" y="3082350"/>
                    <a:pt x="5603873" y="3088138"/>
                    <a:pt x="5627392" y="3093744"/>
                  </a:cubicBezTo>
                  <a:close/>
                  <a:moveTo>
                    <a:pt x="619349" y="3096364"/>
                  </a:moveTo>
                  <a:lnTo>
                    <a:pt x="614353" y="3092891"/>
                  </a:lnTo>
                  <a:cubicBezTo>
                    <a:pt x="628367" y="3073028"/>
                    <a:pt x="642582" y="3053147"/>
                    <a:pt x="657004" y="3033241"/>
                  </a:cubicBezTo>
                  <a:lnTo>
                    <a:pt x="661939" y="3036775"/>
                  </a:lnTo>
                  <a:cubicBezTo>
                    <a:pt x="647480" y="3056717"/>
                    <a:pt x="633241" y="3076580"/>
                    <a:pt x="619227" y="3096364"/>
                  </a:cubicBezTo>
                  <a:close/>
                  <a:moveTo>
                    <a:pt x="7136251" y="3078694"/>
                  </a:moveTo>
                  <a:lnTo>
                    <a:pt x="7133631" y="3073211"/>
                  </a:lnTo>
                  <a:cubicBezTo>
                    <a:pt x="7155017" y="3063036"/>
                    <a:pt x="7176890" y="3051885"/>
                    <a:pt x="7198521" y="3040126"/>
                  </a:cubicBezTo>
                  <a:lnTo>
                    <a:pt x="7201445" y="3045427"/>
                  </a:lnTo>
                  <a:cubicBezTo>
                    <a:pt x="7179572" y="3057308"/>
                    <a:pt x="7157637" y="3068519"/>
                    <a:pt x="7136129" y="3078694"/>
                  </a:cubicBezTo>
                  <a:close/>
                  <a:moveTo>
                    <a:pt x="5483963" y="3063889"/>
                  </a:moveTo>
                  <a:cubicBezTo>
                    <a:pt x="5460749" y="3057796"/>
                    <a:pt x="5436987" y="3051154"/>
                    <a:pt x="5413407" y="3044513"/>
                  </a:cubicBezTo>
                  <a:lnTo>
                    <a:pt x="5415052" y="3038420"/>
                  </a:lnTo>
                  <a:cubicBezTo>
                    <a:pt x="5438632" y="3045000"/>
                    <a:pt x="5462333" y="3051520"/>
                    <a:pt x="5485548" y="3057735"/>
                  </a:cubicBezTo>
                  <a:close/>
                  <a:moveTo>
                    <a:pt x="11994893" y="3039517"/>
                  </a:moveTo>
                  <a:cubicBezTo>
                    <a:pt x="11988739" y="3015876"/>
                    <a:pt x="11982646" y="2992315"/>
                    <a:pt x="11976614" y="2968838"/>
                  </a:cubicBezTo>
                  <a:lnTo>
                    <a:pt x="11982707" y="2967254"/>
                  </a:lnTo>
                  <a:cubicBezTo>
                    <a:pt x="11988922" y="2990730"/>
                    <a:pt x="11995137" y="3014310"/>
                    <a:pt x="12001291" y="3037994"/>
                  </a:cubicBezTo>
                  <a:close/>
                  <a:moveTo>
                    <a:pt x="5343094" y="3024223"/>
                  </a:moveTo>
                  <a:cubicBezTo>
                    <a:pt x="5319819" y="3017338"/>
                    <a:pt x="5296239" y="3010210"/>
                    <a:pt x="5273025" y="3003081"/>
                  </a:cubicBezTo>
                  <a:lnTo>
                    <a:pt x="5274854" y="2996988"/>
                  </a:lnTo>
                  <a:cubicBezTo>
                    <a:pt x="5298007" y="3004117"/>
                    <a:pt x="5321586" y="3011245"/>
                    <a:pt x="5344801" y="3018130"/>
                  </a:cubicBezTo>
                  <a:close/>
                  <a:moveTo>
                    <a:pt x="7264690" y="3008747"/>
                  </a:moveTo>
                  <a:lnTo>
                    <a:pt x="7261461" y="3003507"/>
                  </a:lnTo>
                  <a:cubicBezTo>
                    <a:pt x="7281751" y="2991321"/>
                    <a:pt x="7302345" y="2977795"/>
                    <a:pt x="7322817" y="2963964"/>
                  </a:cubicBezTo>
                  <a:lnTo>
                    <a:pt x="7326229" y="2969021"/>
                  </a:lnTo>
                  <a:cubicBezTo>
                    <a:pt x="7305695" y="2982913"/>
                    <a:pt x="7284979" y="2996257"/>
                    <a:pt x="7264690" y="3008747"/>
                  </a:cubicBezTo>
                  <a:close/>
                  <a:moveTo>
                    <a:pt x="5203261" y="2981085"/>
                  </a:moveTo>
                  <a:cubicBezTo>
                    <a:pt x="5180108" y="2973652"/>
                    <a:pt x="5156936" y="2966054"/>
                    <a:pt x="5133741" y="2958298"/>
                  </a:cubicBezTo>
                  <a:lnTo>
                    <a:pt x="5135629" y="2952205"/>
                  </a:lnTo>
                  <a:cubicBezTo>
                    <a:pt x="5158862" y="2959924"/>
                    <a:pt x="5182039" y="2967516"/>
                    <a:pt x="5205150" y="2974992"/>
                  </a:cubicBezTo>
                  <a:close/>
                  <a:moveTo>
                    <a:pt x="704711" y="2977673"/>
                  </a:moveTo>
                  <a:lnTo>
                    <a:pt x="699776" y="2974078"/>
                  </a:lnTo>
                  <a:cubicBezTo>
                    <a:pt x="714156" y="2954459"/>
                    <a:pt x="728675" y="2934840"/>
                    <a:pt x="743341" y="2915220"/>
                  </a:cubicBezTo>
                  <a:lnTo>
                    <a:pt x="748215" y="2918876"/>
                  </a:lnTo>
                  <a:cubicBezTo>
                    <a:pt x="733897" y="2938374"/>
                    <a:pt x="719030" y="2957993"/>
                    <a:pt x="704711" y="2977673"/>
                  </a:cubicBezTo>
                  <a:close/>
                  <a:moveTo>
                    <a:pt x="5064464" y="2935022"/>
                  </a:moveTo>
                  <a:cubicBezTo>
                    <a:pt x="5041493" y="2927041"/>
                    <a:pt x="5018462" y="2918998"/>
                    <a:pt x="4995430" y="2910651"/>
                  </a:cubicBezTo>
                  <a:lnTo>
                    <a:pt x="4997502" y="2904923"/>
                  </a:lnTo>
                  <a:cubicBezTo>
                    <a:pt x="5020473" y="2913149"/>
                    <a:pt x="5043504" y="2921252"/>
                    <a:pt x="5066413" y="2929295"/>
                  </a:cubicBezTo>
                  <a:close/>
                  <a:moveTo>
                    <a:pt x="7385879" y="2926980"/>
                  </a:moveTo>
                  <a:lnTo>
                    <a:pt x="7382284" y="2922105"/>
                  </a:lnTo>
                  <a:cubicBezTo>
                    <a:pt x="7401355" y="2908031"/>
                    <a:pt x="7420852" y="2893103"/>
                    <a:pt x="7440228" y="2877688"/>
                  </a:cubicBezTo>
                  <a:lnTo>
                    <a:pt x="7444006" y="2882501"/>
                  </a:lnTo>
                  <a:cubicBezTo>
                    <a:pt x="7424691" y="2897673"/>
                    <a:pt x="7405133" y="2912661"/>
                    <a:pt x="7386001" y="2926736"/>
                  </a:cubicBezTo>
                  <a:close/>
                  <a:moveTo>
                    <a:pt x="11957178" y="2898343"/>
                  </a:moveTo>
                  <a:cubicBezTo>
                    <a:pt x="11950780" y="2874745"/>
                    <a:pt x="11944322" y="2851244"/>
                    <a:pt x="11937802" y="2827847"/>
                  </a:cubicBezTo>
                  <a:lnTo>
                    <a:pt x="11943895" y="2826202"/>
                  </a:lnTo>
                  <a:cubicBezTo>
                    <a:pt x="11950354" y="2849599"/>
                    <a:pt x="11956812" y="2873118"/>
                    <a:pt x="11963271" y="2896759"/>
                  </a:cubicBezTo>
                  <a:close/>
                  <a:moveTo>
                    <a:pt x="4926519" y="2885730"/>
                  </a:moveTo>
                  <a:cubicBezTo>
                    <a:pt x="4903732" y="2877322"/>
                    <a:pt x="4880901" y="2868749"/>
                    <a:pt x="4858034" y="2860018"/>
                  </a:cubicBezTo>
                  <a:lnTo>
                    <a:pt x="4860228" y="2854352"/>
                  </a:lnTo>
                  <a:cubicBezTo>
                    <a:pt x="4883015" y="2863004"/>
                    <a:pt x="4905822" y="2871552"/>
                    <a:pt x="4928652" y="2880003"/>
                  </a:cubicBezTo>
                  <a:close/>
                  <a:moveTo>
                    <a:pt x="792206" y="2860627"/>
                  </a:moveTo>
                  <a:lnTo>
                    <a:pt x="787393" y="2856911"/>
                  </a:lnTo>
                  <a:cubicBezTo>
                    <a:pt x="802138" y="2837614"/>
                    <a:pt x="817047" y="2818300"/>
                    <a:pt x="832115" y="2798967"/>
                  </a:cubicBezTo>
                  <a:lnTo>
                    <a:pt x="836929" y="2802684"/>
                  </a:lnTo>
                  <a:cubicBezTo>
                    <a:pt x="821983" y="2821858"/>
                    <a:pt x="807116" y="2841087"/>
                    <a:pt x="792328" y="2860384"/>
                  </a:cubicBezTo>
                  <a:close/>
                  <a:moveTo>
                    <a:pt x="7500548" y="2836256"/>
                  </a:moveTo>
                  <a:lnTo>
                    <a:pt x="7497075" y="2831442"/>
                  </a:lnTo>
                  <a:cubicBezTo>
                    <a:pt x="7515354" y="2816088"/>
                    <a:pt x="7533633" y="2799942"/>
                    <a:pt x="7551912" y="2783369"/>
                  </a:cubicBezTo>
                  <a:lnTo>
                    <a:pt x="7555994" y="2787938"/>
                  </a:lnTo>
                  <a:cubicBezTo>
                    <a:pt x="7537472" y="2804207"/>
                    <a:pt x="7518888" y="2820414"/>
                    <a:pt x="7500731" y="2835768"/>
                  </a:cubicBezTo>
                  <a:close/>
                  <a:moveTo>
                    <a:pt x="4789732" y="2833880"/>
                  </a:moveTo>
                  <a:cubicBezTo>
                    <a:pt x="4767067" y="2824984"/>
                    <a:pt x="4744401" y="2815966"/>
                    <a:pt x="4721735" y="2806827"/>
                  </a:cubicBezTo>
                  <a:lnTo>
                    <a:pt x="4724050" y="2801160"/>
                  </a:lnTo>
                  <a:cubicBezTo>
                    <a:pt x="4746674" y="2810300"/>
                    <a:pt x="4769321" y="2819317"/>
                    <a:pt x="4791987" y="2828213"/>
                  </a:cubicBezTo>
                  <a:close/>
                  <a:moveTo>
                    <a:pt x="4654042" y="2779043"/>
                  </a:moveTo>
                  <a:cubicBezTo>
                    <a:pt x="4631578" y="2769702"/>
                    <a:pt x="4609095" y="2760258"/>
                    <a:pt x="4586593" y="2750711"/>
                  </a:cubicBezTo>
                  <a:lnTo>
                    <a:pt x="4588970" y="2745105"/>
                  </a:lnTo>
                  <a:cubicBezTo>
                    <a:pt x="4611434" y="2754689"/>
                    <a:pt x="4633893" y="2764133"/>
                    <a:pt x="4656358" y="2773437"/>
                  </a:cubicBezTo>
                  <a:close/>
                  <a:moveTo>
                    <a:pt x="11918000" y="2757657"/>
                  </a:moveTo>
                  <a:cubicBezTo>
                    <a:pt x="11911359" y="2734095"/>
                    <a:pt x="11904657" y="2710662"/>
                    <a:pt x="11897894" y="2687344"/>
                  </a:cubicBezTo>
                  <a:lnTo>
                    <a:pt x="11903987" y="2685638"/>
                  </a:lnTo>
                  <a:cubicBezTo>
                    <a:pt x="11910750" y="2708992"/>
                    <a:pt x="11917513" y="2732432"/>
                    <a:pt x="11924154" y="2755950"/>
                  </a:cubicBezTo>
                  <a:close/>
                  <a:moveTo>
                    <a:pt x="882199" y="2745471"/>
                  </a:moveTo>
                  <a:lnTo>
                    <a:pt x="877447" y="2741693"/>
                  </a:lnTo>
                  <a:cubicBezTo>
                    <a:pt x="892618" y="2722622"/>
                    <a:pt x="907911" y="2703490"/>
                    <a:pt x="923266" y="2684846"/>
                  </a:cubicBezTo>
                  <a:lnTo>
                    <a:pt x="928018" y="2688684"/>
                  </a:lnTo>
                  <a:cubicBezTo>
                    <a:pt x="912969" y="2706841"/>
                    <a:pt x="897553" y="2725973"/>
                    <a:pt x="882382" y="2744983"/>
                  </a:cubicBezTo>
                  <a:close/>
                  <a:moveTo>
                    <a:pt x="7609551" y="2738464"/>
                  </a:moveTo>
                  <a:lnTo>
                    <a:pt x="7605347" y="2734016"/>
                  </a:lnTo>
                  <a:cubicBezTo>
                    <a:pt x="7622590" y="2717748"/>
                    <a:pt x="7640260" y="2700627"/>
                    <a:pt x="7657868" y="2683201"/>
                  </a:cubicBezTo>
                  <a:lnTo>
                    <a:pt x="7662194" y="2687527"/>
                  </a:lnTo>
                  <a:cubicBezTo>
                    <a:pt x="7644708" y="2704526"/>
                    <a:pt x="7627038" y="2721769"/>
                    <a:pt x="7609734" y="2737976"/>
                  </a:cubicBezTo>
                  <a:close/>
                  <a:moveTo>
                    <a:pt x="4519388" y="2721830"/>
                  </a:moveTo>
                  <a:cubicBezTo>
                    <a:pt x="4497009" y="2712039"/>
                    <a:pt x="4474666" y="2702150"/>
                    <a:pt x="4452365" y="2692157"/>
                  </a:cubicBezTo>
                  <a:lnTo>
                    <a:pt x="4454864" y="2686613"/>
                  </a:lnTo>
                  <a:cubicBezTo>
                    <a:pt x="4477207" y="2696605"/>
                    <a:pt x="4499543" y="2706476"/>
                    <a:pt x="4521886" y="2716225"/>
                  </a:cubicBezTo>
                  <a:close/>
                  <a:moveTo>
                    <a:pt x="4385343" y="2661875"/>
                  </a:moveTo>
                  <a:cubicBezTo>
                    <a:pt x="4363086" y="2651682"/>
                    <a:pt x="4340907" y="2641403"/>
                    <a:pt x="4318808" y="2631045"/>
                  </a:cubicBezTo>
                  <a:lnTo>
                    <a:pt x="4321367" y="2625562"/>
                  </a:lnTo>
                  <a:cubicBezTo>
                    <a:pt x="4343503" y="2635919"/>
                    <a:pt x="4365663" y="2646077"/>
                    <a:pt x="4387841" y="2656026"/>
                  </a:cubicBezTo>
                  <a:close/>
                  <a:moveTo>
                    <a:pt x="7713558" y="2635432"/>
                  </a:moveTo>
                  <a:lnTo>
                    <a:pt x="7709171" y="2631228"/>
                  </a:lnTo>
                  <a:cubicBezTo>
                    <a:pt x="7725805" y="2614046"/>
                    <a:pt x="7742743" y="2596193"/>
                    <a:pt x="7759499" y="2578219"/>
                  </a:cubicBezTo>
                  <a:lnTo>
                    <a:pt x="7763947" y="2582362"/>
                  </a:lnTo>
                  <a:cubicBezTo>
                    <a:pt x="7747496" y="2599910"/>
                    <a:pt x="7730497" y="2617762"/>
                    <a:pt x="7713862" y="2634945"/>
                  </a:cubicBezTo>
                  <a:close/>
                  <a:moveTo>
                    <a:pt x="974751" y="2632325"/>
                  </a:moveTo>
                  <a:lnTo>
                    <a:pt x="970060" y="2628425"/>
                  </a:lnTo>
                  <a:cubicBezTo>
                    <a:pt x="985901" y="2609537"/>
                    <a:pt x="1001804" y="2590710"/>
                    <a:pt x="1017463" y="2572431"/>
                  </a:cubicBezTo>
                  <a:lnTo>
                    <a:pt x="1022093" y="2576391"/>
                  </a:lnTo>
                  <a:cubicBezTo>
                    <a:pt x="1006496" y="2594122"/>
                    <a:pt x="990532" y="2612949"/>
                    <a:pt x="974751" y="2631837"/>
                  </a:cubicBezTo>
                  <a:close/>
                  <a:moveTo>
                    <a:pt x="11877483" y="2617214"/>
                  </a:moveTo>
                  <a:cubicBezTo>
                    <a:pt x="11870536" y="2593817"/>
                    <a:pt x="11863590" y="2570420"/>
                    <a:pt x="11856583" y="2547206"/>
                  </a:cubicBezTo>
                  <a:lnTo>
                    <a:pt x="11862676" y="2545439"/>
                  </a:lnTo>
                  <a:cubicBezTo>
                    <a:pt x="11869744" y="2568714"/>
                    <a:pt x="11876751" y="2592068"/>
                    <a:pt x="11883636" y="2615508"/>
                  </a:cubicBezTo>
                  <a:close/>
                  <a:moveTo>
                    <a:pt x="4252882" y="2599179"/>
                  </a:moveTo>
                  <a:cubicBezTo>
                    <a:pt x="4230905" y="2588620"/>
                    <a:pt x="4208952" y="2577957"/>
                    <a:pt x="4187017" y="2567191"/>
                  </a:cubicBezTo>
                  <a:lnTo>
                    <a:pt x="4189698" y="2561768"/>
                  </a:lnTo>
                  <a:cubicBezTo>
                    <a:pt x="4211572" y="2572492"/>
                    <a:pt x="4233568" y="2583154"/>
                    <a:pt x="4255502" y="2593695"/>
                  </a:cubicBezTo>
                  <a:close/>
                  <a:moveTo>
                    <a:pt x="4121579" y="2534654"/>
                  </a:moveTo>
                  <a:cubicBezTo>
                    <a:pt x="4099766" y="2523766"/>
                    <a:pt x="4077996" y="2512763"/>
                    <a:pt x="4056263" y="2501631"/>
                  </a:cubicBezTo>
                  <a:lnTo>
                    <a:pt x="4059065" y="2496208"/>
                  </a:lnTo>
                  <a:cubicBezTo>
                    <a:pt x="4080756" y="2507297"/>
                    <a:pt x="4102490" y="2518307"/>
                    <a:pt x="4124260" y="2529232"/>
                  </a:cubicBezTo>
                  <a:close/>
                  <a:moveTo>
                    <a:pt x="7813909" y="2527952"/>
                  </a:moveTo>
                  <a:lnTo>
                    <a:pt x="7809400" y="2523870"/>
                  </a:lnTo>
                  <a:cubicBezTo>
                    <a:pt x="7825303" y="2506200"/>
                    <a:pt x="7841632" y="2487800"/>
                    <a:pt x="7858144" y="2469034"/>
                  </a:cubicBezTo>
                  <a:lnTo>
                    <a:pt x="7862775" y="2473055"/>
                  </a:lnTo>
                  <a:cubicBezTo>
                    <a:pt x="7846019" y="2491821"/>
                    <a:pt x="7829628" y="2510283"/>
                    <a:pt x="7813909" y="2527952"/>
                  </a:cubicBezTo>
                  <a:close/>
                  <a:moveTo>
                    <a:pt x="1070228" y="2520702"/>
                  </a:moveTo>
                  <a:lnTo>
                    <a:pt x="1065658" y="2516680"/>
                  </a:lnTo>
                  <a:cubicBezTo>
                    <a:pt x="1081926" y="2498402"/>
                    <a:pt x="1098377" y="2480123"/>
                    <a:pt x="1114402" y="2461844"/>
                  </a:cubicBezTo>
                  <a:lnTo>
                    <a:pt x="1118911" y="2465987"/>
                  </a:lnTo>
                  <a:cubicBezTo>
                    <a:pt x="1102886" y="2483717"/>
                    <a:pt x="1086496" y="2502057"/>
                    <a:pt x="1070228" y="2520702"/>
                  </a:cubicBezTo>
                  <a:close/>
                  <a:moveTo>
                    <a:pt x="11835258" y="2476832"/>
                  </a:moveTo>
                  <a:cubicBezTo>
                    <a:pt x="11828008" y="2453436"/>
                    <a:pt x="11820696" y="2430160"/>
                    <a:pt x="11813446" y="2407007"/>
                  </a:cubicBezTo>
                  <a:lnTo>
                    <a:pt x="11819234" y="2405179"/>
                  </a:lnTo>
                  <a:cubicBezTo>
                    <a:pt x="11826545" y="2428333"/>
                    <a:pt x="11833796" y="2451607"/>
                    <a:pt x="11841046" y="2475004"/>
                  </a:cubicBezTo>
                  <a:close/>
                  <a:moveTo>
                    <a:pt x="3991251" y="2467997"/>
                  </a:moveTo>
                  <a:cubicBezTo>
                    <a:pt x="3969602" y="2456665"/>
                    <a:pt x="3948052" y="2445271"/>
                    <a:pt x="3926604" y="2433816"/>
                  </a:cubicBezTo>
                  <a:lnTo>
                    <a:pt x="3929468" y="2428454"/>
                  </a:lnTo>
                  <a:cubicBezTo>
                    <a:pt x="3950958" y="2439909"/>
                    <a:pt x="3972485" y="2451285"/>
                    <a:pt x="3994054" y="2462575"/>
                  </a:cubicBezTo>
                  <a:close/>
                  <a:moveTo>
                    <a:pt x="7910117" y="2417670"/>
                  </a:moveTo>
                  <a:lnTo>
                    <a:pt x="7905486" y="2413770"/>
                  </a:lnTo>
                  <a:cubicBezTo>
                    <a:pt x="7920902" y="2395492"/>
                    <a:pt x="7936743" y="2376725"/>
                    <a:pt x="7952463" y="2357715"/>
                  </a:cubicBezTo>
                  <a:lnTo>
                    <a:pt x="7957154" y="2361615"/>
                  </a:lnTo>
                  <a:cubicBezTo>
                    <a:pt x="7941374" y="2380564"/>
                    <a:pt x="7925593" y="2399513"/>
                    <a:pt x="7910117" y="2417670"/>
                  </a:cubicBezTo>
                  <a:close/>
                  <a:moveTo>
                    <a:pt x="1168446" y="2412125"/>
                  </a:moveTo>
                  <a:lnTo>
                    <a:pt x="1163998" y="2407982"/>
                  </a:lnTo>
                  <a:cubicBezTo>
                    <a:pt x="1180815" y="2389703"/>
                    <a:pt x="1197753" y="2372094"/>
                    <a:pt x="1214387" y="2354791"/>
                  </a:cubicBezTo>
                  <a:lnTo>
                    <a:pt x="1218774" y="2359055"/>
                  </a:lnTo>
                  <a:cubicBezTo>
                    <a:pt x="1202140" y="2376299"/>
                    <a:pt x="1185202" y="2394151"/>
                    <a:pt x="1168446" y="2412125"/>
                  </a:cubicBezTo>
                  <a:close/>
                  <a:moveTo>
                    <a:pt x="3862324" y="2398843"/>
                  </a:moveTo>
                  <a:cubicBezTo>
                    <a:pt x="3840956" y="2387187"/>
                    <a:pt x="3819655" y="2375445"/>
                    <a:pt x="3798409" y="2363625"/>
                  </a:cubicBezTo>
                  <a:lnTo>
                    <a:pt x="3801394" y="2358264"/>
                  </a:lnTo>
                  <a:cubicBezTo>
                    <a:pt x="3822598" y="2370084"/>
                    <a:pt x="3843880" y="2381843"/>
                    <a:pt x="3865248" y="2393542"/>
                  </a:cubicBezTo>
                  <a:close/>
                  <a:moveTo>
                    <a:pt x="11791084" y="2337121"/>
                  </a:moveTo>
                  <a:cubicBezTo>
                    <a:pt x="11783590" y="2313846"/>
                    <a:pt x="11776035" y="2290693"/>
                    <a:pt x="11768418" y="2267661"/>
                  </a:cubicBezTo>
                  <a:lnTo>
                    <a:pt x="11774511" y="2265712"/>
                  </a:lnTo>
                  <a:cubicBezTo>
                    <a:pt x="11782128" y="2288786"/>
                    <a:pt x="11789744" y="2311975"/>
                    <a:pt x="11797238" y="2335293"/>
                  </a:cubicBezTo>
                  <a:close/>
                  <a:moveTo>
                    <a:pt x="3734798" y="2328042"/>
                  </a:moveTo>
                  <a:cubicBezTo>
                    <a:pt x="3713637" y="2315857"/>
                    <a:pt x="3692556" y="2303671"/>
                    <a:pt x="3671554" y="2291485"/>
                  </a:cubicBezTo>
                  <a:lnTo>
                    <a:pt x="3674661" y="2286245"/>
                  </a:lnTo>
                  <a:cubicBezTo>
                    <a:pt x="3695621" y="2298431"/>
                    <a:pt x="3716684" y="2310617"/>
                    <a:pt x="3737845" y="2322803"/>
                  </a:cubicBezTo>
                  <a:close/>
                  <a:moveTo>
                    <a:pt x="1270077" y="2306778"/>
                  </a:moveTo>
                  <a:lnTo>
                    <a:pt x="1265812" y="2302452"/>
                  </a:lnTo>
                  <a:cubicBezTo>
                    <a:pt x="1283055" y="2285148"/>
                    <a:pt x="1300541" y="2267844"/>
                    <a:pt x="1317906" y="2251027"/>
                  </a:cubicBezTo>
                  <a:lnTo>
                    <a:pt x="1322110" y="2255415"/>
                  </a:lnTo>
                  <a:cubicBezTo>
                    <a:pt x="1304685" y="2272170"/>
                    <a:pt x="1287137" y="2289474"/>
                    <a:pt x="1270077" y="2306778"/>
                  </a:cubicBezTo>
                  <a:close/>
                  <a:moveTo>
                    <a:pt x="8003705" y="2304950"/>
                  </a:moveTo>
                  <a:lnTo>
                    <a:pt x="7998952" y="2301112"/>
                  </a:lnTo>
                  <a:cubicBezTo>
                    <a:pt x="8014184" y="2282223"/>
                    <a:pt x="8029417" y="2263171"/>
                    <a:pt x="8044649" y="2243960"/>
                  </a:cubicBezTo>
                  <a:lnTo>
                    <a:pt x="8049402" y="2247798"/>
                  </a:lnTo>
                  <a:cubicBezTo>
                    <a:pt x="8034047" y="2266991"/>
                    <a:pt x="8018754" y="2286062"/>
                    <a:pt x="8003522" y="2304950"/>
                  </a:cubicBezTo>
                  <a:close/>
                  <a:moveTo>
                    <a:pt x="3608674" y="2254744"/>
                  </a:moveTo>
                  <a:cubicBezTo>
                    <a:pt x="3587672" y="2242235"/>
                    <a:pt x="3566736" y="2229702"/>
                    <a:pt x="3545856" y="2217151"/>
                  </a:cubicBezTo>
                  <a:lnTo>
                    <a:pt x="3549024" y="2211911"/>
                  </a:lnTo>
                  <a:cubicBezTo>
                    <a:pt x="3569801" y="2224523"/>
                    <a:pt x="3590761" y="2237014"/>
                    <a:pt x="3611721" y="2249504"/>
                  </a:cubicBezTo>
                  <a:close/>
                  <a:moveTo>
                    <a:pt x="1375119" y="2205026"/>
                  </a:moveTo>
                  <a:lnTo>
                    <a:pt x="1370976" y="2200578"/>
                  </a:lnTo>
                  <a:cubicBezTo>
                    <a:pt x="1389255" y="2183700"/>
                    <a:pt x="1407168" y="2167067"/>
                    <a:pt x="1425020" y="2151103"/>
                  </a:cubicBezTo>
                  <a:lnTo>
                    <a:pt x="1429042" y="2155673"/>
                  </a:lnTo>
                  <a:cubicBezTo>
                    <a:pt x="1411129" y="2171575"/>
                    <a:pt x="1392972" y="2188209"/>
                    <a:pt x="1374936" y="2205026"/>
                  </a:cubicBezTo>
                  <a:close/>
                  <a:moveTo>
                    <a:pt x="11745326" y="2198567"/>
                  </a:moveTo>
                  <a:cubicBezTo>
                    <a:pt x="11737527" y="2175371"/>
                    <a:pt x="11729667" y="2152322"/>
                    <a:pt x="11721685" y="2129412"/>
                  </a:cubicBezTo>
                  <a:lnTo>
                    <a:pt x="11727778" y="2127402"/>
                  </a:lnTo>
                  <a:cubicBezTo>
                    <a:pt x="11735699" y="2150311"/>
                    <a:pt x="11743559" y="2173385"/>
                    <a:pt x="11751419" y="2196617"/>
                  </a:cubicBezTo>
                  <a:close/>
                  <a:moveTo>
                    <a:pt x="8094185" y="2190159"/>
                  </a:moveTo>
                  <a:lnTo>
                    <a:pt x="8089371" y="2186442"/>
                  </a:lnTo>
                  <a:cubicBezTo>
                    <a:pt x="8104238" y="2167231"/>
                    <a:pt x="8119105" y="2147892"/>
                    <a:pt x="8133972" y="2128437"/>
                  </a:cubicBezTo>
                  <a:lnTo>
                    <a:pt x="8138785" y="2132154"/>
                  </a:lnTo>
                  <a:cubicBezTo>
                    <a:pt x="8124101" y="2151529"/>
                    <a:pt x="8109234" y="2170863"/>
                    <a:pt x="8094185" y="2190159"/>
                  </a:cubicBezTo>
                  <a:close/>
                  <a:moveTo>
                    <a:pt x="3482977" y="2179009"/>
                  </a:moveTo>
                  <a:cubicBezTo>
                    <a:pt x="3462181" y="2166134"/>
                    <a:pt x="3441502" y="2153217"/>
                    <a:pt x="3420950" y="2140258"/>
                  </a:cubicBezTo>
                  <a:lnTo>
                    <a:pt x="3424179" y="2135139"/>
                  </a:lnTo>
                  <a:cubicBezTo>
                    <a:pt x="3444774" y="2148057"/>
                    <a:pt x="3465447" y="2160955"/>
                    <a:pt x="3486206" y="2173830"/>
                  </a:cubicBezTo>
                  <a:close/>
                  <a:moveTo>
                    <a:pt x="1483878" y="2107477"/>
                  </a:moveTo>
                  <a:lnTo>
                    <a:pt x="1479918" y="2102847"/>
                  </a:lnTo>
                  <a:cubicBezTo>
                    <a:pt x="1498502" y="2086883"/>
                    <a:pt x="1517390" y="2071103"/>
                    <a:pt x="1536034" y="2055870"/>
                  </a:cubicBezTo>
                  <a:lnTo>
                    <a:pt x="1539934" y="2060562"/>
                  </a:lnTo>
                  <a:cubicBezTo>
                    <a:pt x="1521289" y="2075916"/>
                    <a:pt x="1502462" y="2091575"/>
                    <a:pt x="1483878" y="2107477"/>
                  </a:cubicBezTo>
                  <a:close/>
                  <a:moveTo>
                    <a:pt x="3359472" y="2100958"/>
                  </a:moveTo>
                  <a:cubicBezTo>
                    <a:pt x="3338878" y="2087755"/>
                    <a:pt x="3318424" y="2074454"/>
                    <a:pt x="3298116" y="2061049"/>
                  </a:cubicBezTo>
                  <a:lnTo>
                    <a:pt x="3301468" y="2055992"/>
                  </a:lnTo>
                  <a:cubicBezTo>
                    <a:pt x="3321775" y="2069317"/>
                    <a:pt x="3342211" y="2082600"/>
                    <a:pt x="3362763" y="2095840"/>
                  </a:cubicBezTo>
                  <a:close/>
                  <a:moveTo>
                    <a:pt x="8183203" y="2073784"/>
                  </a:moveTo>
                  <a:lnTo>
                    <a:pt x="8178329" y="2070128"/>
                  </a:lnTo>
                  <a:cubicBezTo>
                    <a:pt x="8192951" y="2050709"/>
                    <a:pt x="8207514" y="2031175"/>
                    <a:pt x="8222076" y="2011513"/>
                  </a:cubicBezTo>
                  <a:lnTo>
                    <a:pt x="8226951" y="2015108"/>
                  </a:lnTo>
                  <a:cubicBezTo>
                    <a:pt x="8212388" y="2034807"/>
                    <a:pt x="8197826" y="2054365"/>
                    <a:pt x="8183203" y="2073784"/>
                  </a:cubicBezTo>
                  <a:close/>
                  <a:moveTo>
                    <a:pt x="11697374" y="2060379"/>
                  </a:moveTo>
                  <a:cubicBezTo>
                    <a:pt x="11689271" y="2037268"/>
                    <a:pt x="11681106" y="2014334"/>
                    <a:pt x="11673003" y="1991589"/>
                  </a:cubicBezTo>
                  <a:lnTo>
                    <a:pt x="11678730" y="1989457"/>
                  </a:lnTo>
                  <a:cubicBezTo>
                    <a:pt x="11687017" y="2012305"/>
                    <a:pt x="11695181" y="2035276"/>
                    <a:pt x="11703102" y="2058368"/>
                  </a:cubicBezTo>
                  <a:close/>
                  <a:moveTo>
                    <a:pt x="3237187" y="2020531"/>
                  </a:moveTo>
                  <a:cubicBezTo>
                    <a:pt x="3216879" y="2006883"/>
                    <a:pt x="3196711" y="1993192"/>
                    <a:pt x="3176684" y="1979464"/>
                  </a:cubicBezTo>
                  <a:lnTo>
                    <a:pt x="3180096" y="1974407"/>
                  </a:lnTo>
                  <a:cubicBezTo>
                    <a:pt x="3200124" y="1988177"/>
                    <a:pt x="3220291" y="2001868"/>
                    <a:pt x="3240599" y="2015474"/>
                  </a:cubicBezTo>
                  <a:close/>
                  <a:moveTo>
                    <a:pt x="1597086" y="2014986"/>
                  </a:moveTo>
                  <a:lnTo>
                    <a:pt x="1593369" y="2010173"/>
                  </a:lnTo>
                  <a:cubicBezTo>
                    <a:pt x="1612805" y="1995062"/>
                    <a:pt x="1632546" y="1980256"/>
                    <a:pt x="1651922" y="1966121"/>
                  </a:cubicBezTo>
                  <a:lnTo>
                    <a:pt x="1655517" y="1971056"/>
                  </a:lnTo>
                  <a:cubicBezTo>
                    <a:pt x="1636141" y="1985314"/>
                    <a:pt x="1616522" y="2000059"/>
                    <a:pt x="1597086" y="2014986"/>
                  </a:cubicBezTo>
                  <a:close/>
                  <a:moveTo>
                    <a:pt x="8270332" y="1956007"/>
                  </a:moveTo>
                  <a:lnTo>
                    <a:pt x="8265458" y="1952412"/>
                  </a:lnTo>
                  <a:cubicBezTo>
                    <a:pt x="8279715" y="1932835"/>
                    <a:pt x="8293912" y="1913191"/>
                    <a:pt x="8308108" y="1893493"/>
                  </a:cubicBezTo>
                  <a:lnTo>
                    <a:pt x="8313044" y="1897027"/>
                  </a:lnTo>
                  <a:cubicBezTo>
                    <a:pt x="8298908" y="1916847"/>
                    <a:pt x="8284651" y="1936552"/>
                    <a:pt x="8270332" y="1956129"/>
                  </a:cubicBezTo>
                  <a:close/>
                  <a:moveTo>
                    <a:pt x="3116546" y="1937728"/>
                  </a:moveTo>
                  <a:cubicBezTo>
                    <a:pt x="3096482" y="1923635"/>
                    <a:pt x="3076595" y="1909414"/>
                    <a:pt x="3056896" y="1895077"/>
                  </a:cubicBezTo>
                  <a:lnTo>
                    <a:pt x="3060491" y="1890142"/>
                  </a:lnTo>
                  <a:cubicBezTo>
                    <a:pt x="3080153" y="1904320"/>
                    <a:pt x="3100016" y="1918431"/>
                    <a:pt x="3120080" y="1932488"/>
                  </a:cubicBezTo>
                  <a:close/>
                  <a:moveTo>
                    <a:pt x="1715167" y="1928954"/>
                  </a:moveTo>
                  <a:lnTo>
                    <a:pt x="1711755" y="1923958"/>
                  </a:lnTo>
                  <a:cubicBezTo>
                    <a:pt x="1732166" y="1910005"/>
                    <a:pt x="1752699" y="1896418"/>
                    <a:pt x="1772684" y="1883561"/>
                  </a:cubicBezTo>
                  <a:lnTo>
                    <a:pt x="1775914" y="1888740"/>
                  </a:lnTo>
                  <a:cubicBezTo>
                    <a:pt x="1755990" y="1901475"/>
                    <a:pt x="1735456" y="1915062"/>
                    <a:pt x="1714862" y="1928954"/>
                  </a:cubicBezTo>
                  <a:close/>
                  <a:moveTo>
                    <a:pt x="11647595" y="1922861"/>
                  </a:moveTo>
                  <a:cubicBezTo>
                    <a:pt x="11639065" y="1899909"/>
                    <a:pt x="11630474" y="1877103"/>
                    <a:pt x="11621883" y="1854437"/>
                  </a:cubicBezTo>
                  <a:lnTo>
                    <a:pt x="11627549" y="1852304"/>
                  </a:lnTo>
                  <a:cubicBezTo>
                    <a:pt x="11636201" y="1874970"/>
                    <a:pt x="11644792" y="1897776"/>
                    <a:pt x="11653323" y="1920729"/>
                  </a:cubicBezTo>
                  <a:close/>
                  <a:moveTo>
                    <a:pt x="2997734" y="1852304"/>
                  </a:moveTo>
                  <a:lnTo>
                    <a:pt x="2990300" y="1846821"/>
                  </a:lnTo>
                  <a:cubicBezTo>
                    <a:pt x="2973057" y="1834148"/>
                    <a:pt x="2955449" y="1821901"/>
                    <a:pt x="2937962" y="1810263"/>
                  </a:cubicBezTo>
                  <a:lnTo>
                    <a:pt x="2941313" y="1805145"/>
                  </a:lnTo>
                  <a:cubicBezTo>
                    <a:pt x="2958861" y="1816600"/>
                    <a:pt x="2976591" y="1828908"/>
                    <a:pt x="2993895" y="1841703"/>
                  </a:cubicBezTo>
                  <a:lnTo>
                    <a:pt x="3001329" y="1847186"/>
                  </a:lnTo>
                  <a:close/>
                  <a:moveTo>
                    <a:pt x="1838306" y="1850477"/>
                  </a:moveTo>
                  <a:lnTo>
                    <a:pt x="1835259" y="1845176"/>
                  </a:lnTo>
                  <a:cubicBezTo>
                    <a:pt x="1856584" y="1832685"/>
                    <a:pt x="1877910" y="1820804"/>
                    <a:pt x="1899113" y="1809410"/>
                  </a:cubicBezTo>
                  <a:lnTo>
                    <a:pt x="1901977" y="1814772"/>
                  </a:lnTo>
                  <a:cubicBezTo>
                    <a:pt x="1881017" y="1826105"/>
                    <a:pt x="1859570" y="1838291"/>
                    <a:pt x="1838306" y="1850477"/>
                  </a:cubicBezTo>
                  <a:close/>
                  <a:moveTo>
                    <a:pt x="8356182" y="1837864"/>
                  </a:moveTo>
                  <a:lnTo>
                    <a:pt x="8351246" y="1834330"/>
                  </a:lnTo>
                  <a:lnTo>
                    <a:pt x="8393897" y="1774802"/>
                  </a:lnTo>
                  <a:lnTo>
                    <a:pt x="8398893" y="1778336"/>
                  </a:lnTo>
                  <a:cubicBezTo>
                    <a:pt x="8384392" y="1798199"/>
                    <a:pt x="8370135" y="1818044"/>
                    <a:pt x="8356182" y="1837864"/>
                  </a:cubicBezTo>
                  <a:close/>
                  <a:moveTo>
                    <a:pt x="11595805" y="1786318"/>
                  </a:moveTo>
                  <a:cubicBezTo>
                    <a:pt x="11586909" y="1763487"/>
                    <a:pt x="11577953" y="1740822"/>
                    <a:pt x="11568935" y="1718320"/>
                  </a:cubicBezTo>
                  <a:lnTo>
                    <a:pt x="11574601" y="1716066"/>
                  </a:lnTo>
                  <a:cubicBezTo>
                    <a:pt x="11583619" y="1738567"/>
                    <a:pt x="11592576" y="1761233"/>
                    <a:pt x="11601471" y="1784063"/>
                  </a:cubicBezTo>
                  <a:close/>
                  <a:moveTo>
                    <a:pt x="1967415" y="1782053"/>
                  </a:moveTo>
                  <a:lnTo>
                    <a:pt x="1964795" y="1776569"/>
                  </a:lnTo>
                  <a:cubicBezTo>
                    <a:pt x="1987035" y="1765906"/>
                    <a:pt x="2009517" y="1755853"/>
                    <a:pt x="2031818" y="1746592"/>
                  </a:cubicBezTo>
                  <a:lnTo>
                    <a:pt x="2034133" y="1752197"/>
                  </a:lnTo>
                  <a:cubicBezTo>
                    <a:pt x="2011650" y="1761398"/>
                    <a:pt x="1989045" y="1771268"/>
                    <a:pt x="1967111" y="1782053"/>
                  </a:cubicBezTo>
                  <a:close/>
                  <a:moveTo>
                    <a:pt x="2875875" y="1772913"/>
                  </a:moveTo>
                  <a:cubicBezTo>
                    <a:pt x="2854488" y="1761032"/>
                    <a:pt x="2832615" y="1749943"/>
                    <a:pt x="2810863" y="1740011"/>
                  </a:cubicBezTo>
                  <a:lnTo>
                    <a:pt x="2813422" y="1734467"/>
                  </a:lnTo>
                  <a:cubicBezTo>
                    <a:pt x="2835296" y="1744459"/>
                    <a:pt x="2857291" y="1755609"/>
                    <a:pt x="2878799" y="1767552"/>
                  </a:cubicBezTo>
                  <a:close/>
                  <a:moveTo>
                    <a:pt x="2102069" y="1725815"/>
                  </a:moveTo>
                  <a:lnTo>
                    <a:pt x="2100059" y="1720087"/>
                  </a:lnTo>
                  <a:cubicBezTo>
                    <a:pt x="2123212" y="1711801"/>
                    <a:pt x="2146670" y="1704185"/>
                    <a:pt x="2169579" y="1697483"/>
                  </a:cubicBezTo>
                  <a:lnTo>
                    <a:pt x="2171347" y="1703576"/>
                  </a:lnTo>
                  <a:cubicBezTo>
                    <a:pt x="2147949" y="1709973"/>
                    <a:pt x="2124613" y="1717528"/>
                    <a:pt x="2101521" y="1725815"/>
                  </a:cubicBezTo>
                  <a:close/>
                  <a:moveTo>
                    <a:pt x="8441178" y="1718503"/>
                  </a:moveTo>
                  <a:lnTo>
                    <a:pt x="8436182" y="1715030"/>
                  </a:lnTo>
                  <a:cubicBezTo>
                    <a:pt x="8450256" y="1695045"/>
                    <a:pt x="8464270" y="1675042"/>
                    <a:pt x="8478346" y="1655015"/>
                  </a:cubicBezTo>
                  <a:lnTo>
                    <a:pt x="8483341" y="1658488"/>
                  </a:lnTo>
                  <a:cubicBezTo>
                    <a:pt x="8468962" y="1678515"/>
                    <a:pt x="8454705" y="1698518"/>
                    <a:pt x="8440630" y="1718503"/>
                  </a:cubicBezTo>
                  <a:close/>
                  <a:moveTo>
                    <a:pt x="2743718" y="1712410"/>
                  </a:moveTo>
                  <a:cubicBezTo>
                    <a:pt x="2720870" y="1704124"/>
                    <a:pt x="2697534" y="1696751"/>
                    <a:pt x="2674259" y="1690476"/>
                  </a:cubicBezTo>
                  <a:lnTo>
                    <a:pt x="2675843" y="1684383"/>
                  </a:lnTo>
                  <a:cubicBezTo>
                    <a:pt x="2699240" y="1690476"/>
                    <a:pt x="2722820" y="1698092"/>
                    <a:pt x="2745790" y="1706439"/>
                  </a:cubicBezTo>
                  <a:close/>
                  <a:moveTo>
                    <a:pt x="2241781" y="1685236"/>
                  </a:moveTo>
                  <a:lnTo>
                    <a:pt x="2240441" y="1679143"/>
                  </a:lnTo>
                  <a:cubicBezTo>
                    <a:pt x="2264447" y="1673781"/>
                    <a:pt x="2288636" y="1669272"/>
                    <a:pt x="2312337" y="1665677"/>
                  </a:cubicBezTo>
                  <a:lnTo>
                    <a:pt x="2313251" y="1671770"/>
                  </a:lnTo>
                  <a:cubicBezTo>
                    <a:pt x="2289123" y="1675304"/>
                    <a:pt x="2265056" y="1679874"/>
                    <a:pt x="2241233" y="1685175"/>
                  </a:cubicBezTo>
                  <a:close/>
                  <a:moveTo>
                    <a:pt x="2603215" y="1674573"/>
                  </a:moveTo>
                  <a:cubicBezTo>
                    <a:pt x="2579452" y="1670308"/>
                    <a:pt x="2555203" y="1667018"/>
                    <a:pt x="2531074" y="1664824"/>
                  </a:cubicBezTo>
                  <a:lnTo>
                    <a:pt x="2531623" y="1658731"/>
                  </a:lnTo>
                  <a:cubicBezTo>
                    <a:pt x="2555995" y="1660986"/>
                    <a:pt x="2580366" y="1664276"/>
                    <a:pt x="2604312" y="1668541"/>
                  </a:cubicBezTo>
                  <a:close/>
                  <a:moveTo>
                    <a:pt x="2385087" y="1663667"/>
                  </a:moveTo>
                  <a:lnTo>
                    <a:pt x="2384600" y="1657574"/>
                  </a:lnTo>
                  <a:cubicBezTo>
                    <a:pt x="2407022" y="1655929"/>
                    <a:pt x="2429566" y="1655076"/>
                    <a:pt x="2451622" y="1655076"/>
                  </a:cubicBezTo>
                  <a:lnTo>
                    <a:pt x="2457715" y="1655076"/>
                  </a:lnTo>
                  <a:lnTo>
                    <a:pt x="2457715" y="1661169"/>
                  </a:lnTo>
                  <a:lnTo>
                    <a:pt x="2451622" y="1661169"/>
                  </a:lnTo>
                  <a:cubicBezTo>
                    <a:pt x="2429627" y="1661169"/>
                    <a:pt x="2407266" y="1662022"/>
                    <a:pt x="2385087" y="1663667"/>
                  </a:cubicBezTo>
                  <a:close/>
                  <a:moveTo>
                    <a:pt x="11541212" y="1650567"/>
                  </a:moveTo>
                  <a:cubicBezTo>
                    <a:pt x="11531890" y="1627901"/>
                    <a:pt x="11522507" y="1605418"/>
                    <a:pt x="11513124" y="1583118"/>
                  </a:cubicBezTo>
                  <a:lnTo>
                    <a:pt x="11518729" y="1580742"/>
                  </a:lnTo>
                  <a:cubicBezTo>
                    <a:pt x="11528173" y="1603042"/>
                    <a:pt x="11537556" y="1625543"/>
                    <a:pt x="11546879" y="1648251"/>
                  </a:cubicBezTo>
                  <a:close/>
                  <a:moveTo>
                    <a:pt x="8525200" y="1598289"/>
                  </a:moveTo>
                  <a:lnTo>
                    <a:pt x="8520204" y="1594816"/>
                  </a:lnTo>
                  <a:cubicBezTo>
                    <a:pt x="8534156" y="1574752"/>
                    <a:pt x="8548110" y="1554725"/>
                    <a:pt x="8562002" y="1534740"/>
                  </a:cubicBezTo>
                  <a:lnTo>
                    <a:pt x="8566998" y="1538213"/>
                  </a:lnTo>
                  <a:cubicBezTo>
                    <a:pt x="8552923" y="1558277"/>
                    <a:pt x="8538848" y="1578304"/>
                    <a:pt x="8524895" y="1598289"/>
                  </a:cubicBezTo>
                  <a:close/>
                  <a:moveTo>
                    <a:pt x="11484608" y="1515913"/>
                  </a:moveTo>
                  <a:cubicBezTo>
                    <a:pt x="11474799" y="1493430"/>
                    <a:pt x="11464989" y="1471068"/>
                    <a:pt x="11455180" y="1448890"/>
                  </a:cubicBezTo>
                  <a:lnTo>
                    <a:pt x="11460724" y="1446392"/>
                  </a:lnTo>
                  <a:cubicBezTo>
                    <a:pt x="11470595" y="1468491"/>
                    <a:pt x="11480404" y="1490828"/>
                    <a:pt x="11490153" y="1513414"/>
                  </a:cubicBezTo>
                  <a:close/>
                  <a:moveTo>
                    <a:pt x="8608734" y="1478136"/>
                  </a:moveTo>
                  <a:lnTo>
                    <a:pt x="8603738" y="1474663"/>
                  </a:lnTo>
                  <a:lnTo>
                    <a:pt x="8645414" y="1414526"/>
                  </a:lnTo>
                  <a:lnTo>
                    <a:pt x="8650472" y="1417999"/>
                  </a:lnTo>
                  <a:close/>
                  <a:moveTo>
                    <a:pt x="11425020" y="1382416"/>
                  </a:moveTo>
                  <a:cubicBezTo>
                    <a:pt x="11414661" y="1359872"/>
                    <a:pt x="11404243" y="1337633"/>
                    <a:pt x="11394128" y="1316186"/>
                  </a:cubicBezTo>
                  <a:lnTo>
                    <a:pt x="11399612" y="1313566"/>
                  </a:lnTo>
                  <a:cubicBezTo>
                    <a:pt x="11409787" y="1335013"/>
                    <a:pt x="11420206" y="1357313"/>
                    <a:pt x="11430564" y="1379857"/>
                  </a:cubicBezTo>
                  <a:close/>
                  <a:moveTo>
                    <a:pt x="8692147" y="1358044"/>
                  </a:moveTo>
                  <a:lnTo>
                    <a:pt x="8687150" y="1354571"/>
                  </a:lnTo>
                  <a:lnTo>
                    <a:pt x="8728888" y="1294495"/>
                  </a:lnTo>
                  <a:lnTo>
                    <a:pt x="8733884" y="1297968"/>
                  </a:lnTo>
                  <a:close/>
                  <a:moveTo>
                    <a:pt x="11362445" y="1250503"/>
                  </a:moveTo>
                  <a:cubicBezTo>
                    <a:pt x="11351782" y="1228630"/>
                    <a:pt x="11340876" y="1206573"/>
                    <a:pt x="11329969" y="1185004"/>
                  </a:cubicBezTo>
                  <a:lnTo>
                    <a:pt x="11335392" y="1182262"/>
                  </a:lnTo>
                  <a:cubicBezTo>
                    <a:pt x="11346299" y="1203892"/>
                    <a:pt x="11357266" y="1225949"/>
                    <a:pt x="11367929" y="1247823"/>
                  </a:cubicBezTo>
                  <a:close/>
                  <a:moveTo>
                    <a:pt x="8775681" y="1237891"/>
                  </a:moveTo>
                  <a:lnTo>
                    <a:pt x="8770685" y="1234418"/>
                  </a:lnTo>
                  <a:cubicBezTo>
                    <a:pt x="8784699" y="1214372"/>
                    <a:pt x="8798713" y="1194326"/>
                    <a:pt x="8812666" y="1174463"/>
                  </a:cubicBezTo>
                  <a:lnTo>
                    <a:pt x="8817601" y="1177936"/>
                  </a:lnTo>
                  <a:close/>
                  <a:moveTo>
                    <a:pt x="11296641" y="1119932"/>
                  </a:moveTo>
                  <a:cubicBezTo>
                    <a:pt x="11285308" y="1098241"/>
                    <a:pt x="11273792" y="1076550"/>
                    <a:pt x="11262398" y="1055407"/>
                  </a:cubicBezTo>
                  <a:lnTo>
                    <a:pt x="11267760" y="1052482"/>
                  </a:lnTo>
                  <a:cubicBezTo>
                    <a:pt x="11279154" y="1073686"/>
                    <a:pt x="11290731" y="1095438"/>
                    <a:pt x="11302003" y="1117129"/>
                  </a:cubicBezTo>
                  <a:close/>
                  <a:moveTo>
                    <a:pt x="8859459" y="1118104"/>
                  </a:moveTo>
                  <a:lnTo>
                    <a:pt x="8854524" y="1114570"/>
                  </a:lnTo>
                  <a:cubicBezTo>
                    <a:pt x="8868599" y="1094585"/>
                    <a:pt x="8882674" y="1074679"/>
                    <a:pt x="8896809" y="1054859"/>
                  </a:cubicBezTo>
                  <a:lnTo>
                    <a:pt x="8901806" y="1058393"/>
                  </a:lnTo>
                  <a:cubicBezTo>
                    <a:pt x="8887731" y="1078091"/>
                    <a:pt x="8873595" y="1097936"/>
                    <a:pt x="8859398" y="1117921"/>
                  </a:cubicBezTo>
                  <a:close/>
                  <a:moveTo>
                    <a:pt x="8944335" y="998865"/>
                  </a:moveTo>
                  <a:lnTo>
                    <a:pt x="8939399" y="995331"/>
                  </a:lnTo>
                  <a:cubicBezTo>
                    <a:pt x="8953717" y="975425"/>
                    <a:pt x="8967914" y="955647"/>
                    <a:pt x="8982050" y="935985"/>
                  </a:cubicBezTo>
                  <a:lnTo>
                    <a:pt x="8986985" y="939580"/>
                  </a:lnTo>
                  <a:cubicBezTo>
                    <a:pt x="8972667" y="959078"/>
                    <a:pt x="8958409" y="978776"/>
                    <a:pt x="8944274" y="998682"/>
                  </a:cubicBezTo>
                  <a:close/>
                  <a:moveTo>
                    <a:pt x="11226938" y="991370"/>
                  </a:moveTo>
                  <a:cubicBezTo>
                    <a:pt x="11214752" y="969984"/>
                    <a:pt x="11202566" y="948719"/>
                    <a:pt x="11190745" y="927881"/>
                  </a:cubicBezTo>
                  <a:lnTo>
                    <a:pt x="11196046" y="924835"/>
                  </a:lnTo>
                  <a:cubicBezTo>
                    <a:pt x="11208232" y="945612"/>
                    <a:pt x="11220418" y="966998"/>
                    <a:pt x="11232239" y="988385"/>
                  </a:cubicBezTo>
                  <a:close/>
                  <a:moveTo>
                    <a:pt x="9030306" y="880600"/>
                  </a:moveTo>
                  <a:lnTo>
                    <a:pt x="9025431" y="877005"/>
                  </a:lnTo>
                  <a:cubicBezTo>
                    <a:pt x="9039994" y="857222"/>
                    <a:pt x="9054556" y="837627"/>
                    <a:pt x="9069057" y="818208"/>
                  </a:cubicBezTo>
                  <a:lnTo>
                    <a:pt x="9073932" y="821864"/>
                  </a:lnTo>
                  <a:cubicBezTo>
                    <a:pt x="9059431" y="841075"/>
                    <a:pt x="9044868" y="860573"/>
                    <a:pt x="9030306" y="880356"/>
                  </a:cubicBezTo>
                  <a:close/>
                  <a:moveTo>
                    <a:pt x="11153517" y="865002"/>
                  </a:moveTo>
                  <a:cubicBezTo>
                    <a:pt x="11140783" y="843921"/>
                    <a:pt x="11127866" y="823022"/>
                    <a:pt x="11115192" y="802854"/>
                  </a:cubicBezTo>
                  <a:lnTo>
                    <a:pt x="11120311" y="799564"/>
                  </a:lnTo>
                  <a:cubicBezTo>
                    <a:pt x="11133045" y="819793"/>
                    <a:pt x="11145962" y="840752"/>
                    <a:pt x="11158757" y="861895"/>
                  </a:cubicBezTo>
                  <a:close/>
                  <a:moveTo>
                    <a:pt x="9117801" y="763250"/>
                  </a:moveTo>
                  <a:lnTo>
                    <a:pt x="9112926" y="759594"/>
                  </a:lnTo>
                  <a:cubicBezTo>
                    <a:pt x="9127854" y="740054"/>
                    <a:pt x="9142721" y="720721"/>
                    <a:pt x="9157649" y="701589"/>
                  </a:cubicBezTo>
                  <a:lnTo>
                    <a:pt x="9162462" y="705306"/>
                  </a:lnTo>
                  <a:cubicBezTo>
                    <a:pt x="9147778" y="724395"/>
                    <a:pt x="9132850" y="743710"/>
                    <a:pt x="9117801" y="763250"/>
                  </a:cubicBezTo>
                  <a:close/>
                  <a:moveTo>
                    <a:pt x="11075406" y="741132"/>
                  </a:moveTo>
                  <a:cubicBezTo>
                    <a:pt x="11061758" y="720477"/>
                    <a:pt x="11048049" y="700066"/>
                    <a:pt x="11034583" y="680568"/>
                  </a:cubicBezTo>
                  <a:lnTo>
                    <a:pt x="11039579" y="677096"/>
                  </a:lnTo>
                  <a:cubicBezTo>
                    <a:pt x="11053106" y="696654"/>
                    <a:pt x="11066815" y="717065"/>
                    <a:pt x="11080463" y="738025"/>
                  </a:cubicBezTo>
                  <a:close/>
                  <a:moveTo>
                    <a:pt x="9207733" y="647910"/>
                  </a:moveTo>
                  <a:lnTo>
                    <a:pt x="9203102" y="644072"/>
                  </a:lnTo>
                  <a:cubicBezTo>
                    <a:pt x="9218517" y="624757"/>
                    <a:pt x="9234054" y="605625"/>
                    <a:pt x="9249165" y="587164"/>
                  </a:cubicBezTo>
                  <a:lnTo>
                    <a:pt x="9253856" y="591063"/>
                  </a:lnTo>
                  <a:cubicBezTo>
                    <a:pt x="9238868" y="609464"/>
                    <a:pt x="9223391" y="628596"/>
                    <a:pt x="9207977" y="647910"/>
                  </a:cubicBezTo>
                  <a:close/>
                  <a:moveTo>
                    <a:pt x="10992420" y="620919"/>
                  </a:moveTo>
                  <a:cubicBezTo>
                    <a:pt x="10977980" y="601056"/>
                    <a:pt x="10963296" y="581314"/>
                    <a:pt x="10948794" y="562304"/>
                  </a:cubicBezTo>
                  <a:lnTo>
                    <a:pt x="10953608" y="558649"/>
                  </a:lnTo>
                  <a:cubicBezTo>
                    <a:pt x="10968169" y="577659"/>
                    <a:pt x="10982915" y="597400"/>
                    <a:pt x="10997355" y="617324"/>
                  </a:cubicBezTo>
                  <a:close/>
                  <a:moveTo>
                    <a:pt x="9300589" y="534886"/>
                  </a:moveTo>
                  <a:lnTo>
                    <a:pt x="9295959" y="530926"/>
                  </a:lnTo>
                  <a:cubicBezTo>
                    <a:pt x="9312105" y="511916"/>
                    <a:pt x="9328191" y="493271"/>
                    <a:pt x="9343788" y="475480"/>
                  </a:cubicBezTo>
                  <a:lnTo>
                    <a:pt x="9348358" y="479501"/>
                  </a:lnTo>
                  <a:cubicBezTo>
                    <a:pt x="9332943" y="497232"/>
                    <a:pt x="9316858" y="516120"/>
                    <a:pt x="9300589" y="534886"/>
                  </a:cubicBezTo>
                  <a:close/>
                  <a:moveTo>
                    <a:pt x="10903706" y="504909"/>
                  </a:moveTo>
                  <a:cubicBezTo>
                    <a:pt x="10888230" y="485838"/>
                    <a:pt x="10872449" y="466950"/>
                    <a:pt x="10856913" y="448914"/>
                  </a:cubicBezTo>
                  <a:lnTo>
                    <a:pt x="10861483" y="444954"/>
                  </a:lnTo>
                  <a:cubicBezTo>
                    <a:pt x="10877080" y="463233"/>
                    <a:pt x="10892922" y="481938"/>
                    <a:pt x="10908459" y="501070"/>
                  </a:cubicBezTo>
                  <a:close/>
                  <a:moveTo>
                    <a:pt x="9397163" y="425091"/>
                  </a:moveTo>
                  <a:lnTo>
                    <a:pt x="9392715" y="421009"/>
                  </a:lnTo>
                  <a:cubicBezTo>
                    <a:pt x="9409592" y="402730"/>
                    <a:pt x="9426470" y="384451"/>
                    <a:pt x="9442860" y="367573"/>
                  </a:cubicBezTo>
                  <a:lnTo>
                    <a:pt x="9447246" y="371839"/>
                  </a:lnTo>
                  <a:cubicBezTo>
                    <a:pt x="9431040" y="388777"/>
                    <a:pt x="9414223" y="406447"/>
                    <a:pt x="9397345" y="425091"/>
                  </a:cubicBezTo>
                  <a:close/>
                  <a:moveTo>
                    <a:pt x="10808290" y="394626"/>
                  </a:moveTo>
                  <a:cubicBezTo>
                    <a:pt x="10791596" y="376347"/>
                    <a:pt x="10774597" y="358800"/>
                    <a:pt x="10757780" y="341922"/>
                  </a:cubicBezTo>
                  <a:lnTo>
                    <a:pt x="10762106" y="337657"/>
                  </a:lnTo>
                  <a:cubicBezTo>
                    <a:pt x="10778984" y="354535"/>
                    <a:pt x="10795983" y="372326"/>
                    <a:pt x="10812739" y="390483"/>
                  </a:cubicBezTo>
                  <a:close/>
                  <a:moveTo>
                    <a:pt x="9498305" y="320109"/>
                  </a:moveTo>
                  <a:lnTo>
                    <a:pt x="9494041" y="315722"/>
                  </a:lnTo>
                  <a:cubicBezTo>
                    <a:pt x="9511893" y="298236"/>
                    <a:pt x="9529745" y="281297"/>
                    <a:pt x="9547171" y="265334"/>
                  </a:cubicBezTo>
                  <a:lnTo>
                    <a:pt x="9551315" y="269782"/>
                  </a:lnTo>
                  <a:cubicBezTo>
                    <a:pt x="9534376" y="285562"/>
                    <a:pt x="9516584" y="302501"/>
                    <a:pt x="9498793" y="319927"/>
                  </a:cubicBezTo>
                  <a:close/>
                  <a:moveTo>
                    <a:pt x="10704710" y="291351"/>
                  </a:moveTo>
                  <a:cubicBezTo>
                    <a:pt x="10686431" y="274595"/>
                    <a:pt x="10668152" y="258388"/>
                    <a:pt x="10649874" y="243155"/>
                  </a:cubicBezTo>
                  <a:lnTo>
                    <a:pt x="10653773" y="238464"/>
                  </a:lnTo>
                  <a:cubicBezTo>
                    <a:pt x="10672052" y="253757"/>
                    <a:pt x="10690331" y="270025"/>
                    <a:pt x="10708610" y="286842"/>
                  </a:cubicBezTo>
                  <a:close/>
                  <a:moveTo>
                    <a:pt x="9605785" y="221525"/>
                  </a:moveTo>
                  <a:lnTo>
                    <a:pt x="9601886" y="216895"/>
                  </a:lnTo>
                  <a:cubicBezTo>
                    <a:pt x="9621018" y="200748"/>
                    <a:pt x="9640150" y="185272"/>
                    <a:pt x="9658855" y="170954"/>
                  </a:cubicBezTo>
                  <a:lnTo>
                    <a:pt x="9662572" y="175767"/>
                  </a:lnTo>
                  <a:cubicBezTo>
                    <a:pt x="9644658" y="189842"/>
                    <a:pt x="9625587" y="205379"/>
                    <a:pt x="9606516" y="221343"/>
                  </a:cubicBezTo>
                  <a:close/>
                  <a:moveTo>
                    <a:pt x="10592844" y="197702"/>
                  </a:moveTo>
                  <a:cubicBezTo>
                    <a:pt x="10573225" y="182896"/>
                    <a:pt x="10553178" y="168760"/>
                    <a:pt x="10533437" y="155600"/>
                  </a:cubicBezTo>
                  <a:lnTo>
                    <a:pt x="10536789" y="150542"/>
                  </a:lnTo>
                  <a:cubicBezTo>
                    <a:pt x="10556652" y="163703"/>
                    <a:pt x="10576758" y="177961"/>
                    <a:pt x="10596499" y="192828"/>
                  </a:cubicBezTo>
                  <a:close/>
                  <a:moveTo>
                    <a:pt x="9721551" y="133178"/>
                  </a:moveTo>
                  <a:lnTo>
                    <a:pt x="9718140" y="128120"/>
                  </a:lnTo>
                  <a:cubicBezTo>
                    <a:pt x="9738977" y="114046"/>
                    <a:pt x="9759815" y="100946"/>
                    <a:pt x="9780165" y="89247"/>
                  </a:cubicBezTo>
                  <a:lnTo>
                    <a:pt x="9783212" y="94487"/>
                  </a:lnTo>
                  <a:cubicBezTo>
                    <a:pt x="9763654" y="106003"/>
                    <a:pt x="9743060" y="118981"/>
                    <a:pt x="9722343" y="132995"/>
                  </a:cubicBezTo>
                  <a:close/>
                  <a:moveTo>
                    <a:pt x="10471594" y="117336"/>
                  </a:moveTo>
                  <a:cubicBezTo>
                    <a:pt x="10450208" y="105150"/>
                    <a:pt x="10428517" y="93695"/>
                    <a:pt x="10407192" y="83520"/>
                  </a:cubicBezTo>
                  <a:lnTo>
                    <a:pt x="10409812" y="77975"/>
                  </a:lnTo>
                  <a:cubicBezTo>
                    <a:pt x="10431319" y="88272"/>
                    <a:pt x="10453133" y="99727"/>
                    <a:pt x="10474580" y="112035"/>
                  </a:cubicBezTo>
                  <a:close/>
                  <a:moveTo>
                    <a:pt x="9847554" y="60915"/>
                  </a:moveTo>
                  <a:lnTo>
                    <a:pt x="9844995" y="55431"/>
                  </a:lnTo>
                  <a:cubicBezTo>
                    <a:pt x="9867051" y="45104"/>
                    <a:pt x="9889656" y="35971"/>
                    <a:pt x="9912687" y="28074"/>
                  </a:cubicBezTo>
                  <a:lnTo>
                    <a:pt x="9914637" y="33862"/>
                  </a:lnTo>
                  <a:cubicBezTo>
                    <a:pt x="9892093" y="41649"/>
                    <a:pt x="9869976" y="50618"/>
                    <a:pt x="9848346" y="60732"/>
                  </a:cubicBezTo>
                  <a:close/>
                  <a:moveTo>
                    <a:pt x="10340352" y="54822"/>
                  </a:moveTo>
                  <a:cubicBezTo>
                    <a:pt x="10317503" y="46170"/>
                    <a:pt x="10294289" y="38493"/>
                    <a:pt x="10271379" y="32156"/>
                  </a:cubicBezTo>
                  <a:lnTo>
                    <a:pt x="10273025" y="26063"/>
                  </a:lnTo>
                  <a:cubicBezTo>
                    <a:pt x="10296117" y="32522"/>
                    <a:pt x="10319514" y="40199"/>
                    <a:pt x="10342545" y="48912"/>
                  </a:cubicBezTo>
                  <a:close/>
                  <a:moveTo>
                    <a:pt x="10200640" y="16071"/>
                  </a:moveTo>
                  <a:cubicBezTo>
                    <a:pt x="10176817" y="11897"/>
                    <a:pt x="10152811" y="8948"/>
                    <a:pt x="10128683" y="7236"/>
                  </a:cubicBezTo>
                  <a:lnTo>
                    <a:pt x="10129109" y="1143"/>
                  </a:lnTo>
                  <a:cubicBezTo>
                    <a:pt x="10153420" y="2874"/>
                    <a:pt x="10177670" y="5847"/>
                    <a:pt x="10201676" y="10039"/>
                  </a:cubicBezTo>
                  <a:close/>
                  <a:moveTo>
                    <a:pt x="9984340" y="14913"/>
                  </a:moveTo>
                  <a:lnTo>
                    <a:pt x="9983122" y="8820"/>
                  </a:lnTo>
                  <a:cubicBezTo>
                    <a:pt x="10007128" y="3995"/>
                    <a:pt x="10031439" y="979"/>
                    <a:pt x="10055872" y="-197"/>
                  </a:cubicBezTo>
                  <a:lnTo>
                    <a:pt x="10055872" y="5896"/>
                  </a:lnTo>
                  <a:cubicBezTo>
                    <a:pt x="10032110" y="7108"/>
                    <a:pt x="10008469" y="10082"/>
                    <a:pt x="9985133" y="14791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772B62B-8213-405E-AA42-7465E03FEEEC}"/>
                </a:ext>
              </a:extLst>
            </p:cNvPr>
            <p:cNvSpPr/>
            <p:nvPr/>
          </p:nvSpPr>
          <p:spPr>
            <a:xfrm>
              <a:off x="487" y="2694311"/>
              <a:ext cx="12156173" cy="2097925"/>
            </a:xfrm>
            <a:custGeom>
              <a:avLst/>
              <a:gdLst>
                <a:gd name="connsiteX0" fmla="*/ 4509 w 12156173"/>
                <a:gd name="connsiteY0" fmla="*/ 2097729 h 2097925"/>
                <a:gd name="connsiteX1" fmla="*/ 0 w 12156173"/>
                <a:gd name="connsiteY1" fmla="*/ 2093647 h 2097925"/>
                <a:gd name="connsiteX2" fmla="*/ 50694 w 12156173"/>
                <a:gd name="connsiteY2" fmla="*/ 2039968 h 2097925"/>
                <a:gd name="connsiteX3" fmla="*/ 55081 w 12156173"/>
                <a:gd name="connsiteY3" fmla="*/ 2044172 h 2097925"/>
                <a:gd name="connsiteX4" fmla="*/ 4509 w 12156173"/>
                <a:gd name="connsiteY4" fmla="*/ 2097729 h 2097925"/>
                <a:gd name="connsiteX5" fmla="*/ 106627 w 12156173"/>
                <a:gd name="connsiteY5" fmla="*/ 1992016 h 2097925"/>
                <a:gd name="connsiteX6" fmla="*/ 102362 w 12156173"/>
                <a:gd name="connsiteY6" fmla="*/ 1987690 h 2097925"/>
                <a:gd name="connsiteX7" fmla="*/ 154761 w 12156173"/>
                <a:gd name="connsiteY7" fmla="*/ 1936326 h 2097925"/>
                <a:gd name="connsiteX8" fmla="*/ 158966 w 12156173"/>
                <a:gd name="connsiteY8" fmla="*/ 1940652 h 2097925"/>
                <a:gd name="connsiteX9" fmla="*/ 106627 w 12156173"/>
                <a:gd name="connsiteY9" fmla="*/ 1991833 h 2097925"/>
                <a:gd name="connsiteX10" fmla="*/ 212035 w 12156173"/>
                <a:gd name="connsiteY10" fmla="*/ 1890142 h 2097925"/>
                <a:gd name="connsiteX11" fmla="*/ 207892 w 12156173"/>
                <a:gd name="connsiteY11" fmla="*/ 1885755 h 2097925"/>
                <a:gd name="connsiteX12" fmla="*/ 261693 w 12156173"/>
                <a:gd name="connsiteY12" fmla="*/ 1835915 h 2097925"/>
                <a:gd name="connsiteX13" fmla="*/ 265775 w 12156173"/>
                <a:gd name="connsiteY13" fmla="*/ 1840423 h 2097925"/>
                <a:gd name="connsiteX14" fmla="*/ 212035 w 12156173"/>
                <a:gd name="connsiteY14" fmla="*/ 1889959 h 2097925"/>
                <a:gd name="connsiteX15" fmla="*/ 320185 w 12156173"/>
                <a:gd name="connsiteY15" fmla="*/ 1791375 h 2097925"/>
                <a:gd name="connsiteX16" fmla="*/ 316103 w 12156173"/>
                <a:gd name="connsiteY16" fmla="*/ 1786805 h 2097925"/>
                <a:gd name="connsiteX17" fmla="*/ 370939 w 12156173"/>
                <a:gd name="connsiteY17" fmla="*/ 1738488 h 2097925"/>
                <a:gd name="connsiteX18" fmla="*/ 374900 w 12156173"/>
                <a:gd name="connsiteY18" fmla="*/ 1743058 h 2097925"/>
                <a:gd name="connsiteX19" fmla="*/ 320185 w 12156173"/>
                <a:gd name="connsiteY19" fmla="*/ 1791192 h 2097925"/>
                <a:gd name="connsiteX20" fmla="*/ 430772 w 12156173"/>
                <a:gd name="connsiteY20" fmla="*/ 1695594 h 2097925"/>
                <a:gd name="connsiteX21" fmla="*/ 426873 w 12156173"/>
                <a:gd name="connsiteY21" fmla="*/ 1690902 h 2097925"/>
                <a:gd name="connsiteX22" fmla="*/ 483172 w 12156173"/>
                <a:gd name="connsiteY22" fmla="*/ 1644047 h 2097925"/>
                <a:gd name="connsiteX23" fmla="*/ 487010 w 12156173"/>
                <a:gd name="connsiteY23" fmla="*/ 1648739 h 2097925"/>
                <a:gd name="connsiteX24" fmla="*/ 430772 w 12156173"/>
                <a:gd name="connsiteY24" fmla="*/ 1695594 h 2097925"/>
                <a:gd name="connsiteX25" fmla="*/ 543858 w 12156173"/>
                <a:gd name="connsiteY25" fmla="*/ 1602676 h 2097925"/>
                <a:gd name="connsiteX26" fmla="*/ 540080 w 12156173"/>
                <a:gd name="connsiteY26" fmla="*/ 1597924 h 2097925"/>
                <a:gd name="connsiteX27" fmla="*/ 597597 w 12156173"/>
                <a:gd name="connsiteY27" fmla="*/ 1552592 h 2097925"/>
                <a:gd name="connsiteX28" fmla="*/ 601314 w 12156173"/>
                <a:gd name="connsiteY28" fmla="*/ 1557345 h 2097925"/>
                <a:gd name="connsiteX29" fmla="*/ 543858 w 12156173"/>
                <a:gd name="connsiteY29" fmla="*/ 1602433 h 2097925"/>
                <a:gd name="connsiteX30" fmla="*/ 659624 w 12156173"/>
                <a:gd name="connsiteY30" fmla="*/ 1512866 h 2097925"/>
                <a:gd name="connsiteX31" fmla="*/ 655907 w 12156173"/>
                <a:gd name="connsiteY31" fmla="*/ 1507992 h 2097925"/>
                <a:gd name="connsiteX32" fmla="*/ 714643 w 12156173"/>
                <a:gd name="connsiteY32" fmla="*/ 1464244 h 2097925"/>
                <a:gd name="connsiteX33" fmla="*/ 718299 w 12156173"/>
                <a:gd name="connsiteY33" fmla="*/ 1469180 h 2097925"/>
                <a:gd name="connsiteX34" fmla="*/ 659380 w 12156173"/>
                <a:gd name="connsiteY34" fmla="*/ 1512805 h 2097925"/>
                <a:gd name="connsiteX35" fmla="*/ 11629621 w 12156173"/>
                <a:gd name="connsiteY35" fmla="*/ 1446392 h 2097925"/>
                <a:gd name="connsiteX36" fmla="*/ 11560283 w 12156173"/>
                <a:gd name="connsiteY36" fmla="*/ 1442736 h 2097925"/>
                <a:gd name="connsiteX37" fmla="*/ 11560954 w 12156173"/>
                <a:gd name="connsiteY37" fmla="*/ 1436643 h 2097925"/>
                <a:gd name="connsiteX38" fmla="*/ 11629621 w 12156173"/>
                <a:gd name="connsiteY38" fmla="*/ 1440238 h 2097925"/>
                <a:gd name="connsiteX39" fmla="*/ 11633459 w 12156173"/>
                <a:gd name="connsiteY39" fmla="*/ 1440238 h 2097925"/>
                <a:gd name="connsiteX40" fmla="*/ 11633459 w 12156173"/>
                <a:gd name="connsiteY40" fmla="*/ 1446331 h 2097925"/>
                <a:gd name="connsiteX41" fmla="*/ 11629560 w 12156173"/>
                <a:gd name="connsiteY41" fmla="*/ 1446331 h 2097925"/>
                <a:gd name="connsiteX42" fmla="*/ 11706758 w 12156173"/>
                <a:gd name="connsiteY42" fmla="*/ 1441335 h 2097925"/>
                <a:gd name="connsiteX43" fmla="*/ 11705904 w 12156173"/>
                <a:gd name="connsiteY43" fmla="*/ 1435242 h 2097925"/>
                <a:gd name="connsiteX44" fmla="*/ 11777070 w 12156173"/>
                <a:gd name="connsiteY44" fmla="*/ 1420741 h 2097925"/>
                <a:gd name="connsiteX45" fmla="*/ 11778655 w 12156173"/>
                <a:gd name="connsiteY45" fmla="*/ 1426834 h 2097925"/>
                <a:gd name="connsiteX46" fmla="*/ 11706819 w 12156173"/>
                <a:gd name="connsiteY46" fmla="*/ 1441335 h 2097925"/>
                <a:gd name="connsiteX47" fmla="*/ 11487838 w 12156173"/>
                <a:gd name="connsiteY47" fmla="*/ 1432013 h 2097925"/>
                <a:gd name="connsiteX48" fmla="*/ 11416428 w 12156173"/>
                <a:gd name="connsiteY48" fmla="*/ 1415866 h 2097925"/>
                <a:gd name="connsiteX49" fmla="*/ 11417951 w 12156173"/>
                <a:gd name="connsiteY49" fmla="*/ 1409773 h 2097925"/>
                <a:gd name="connsiteX50" fmla="*/ 11488995 w 12156173"/>
                <a:gd name="connsiteY50" fmla="*/ 1425859 h 2097925"/>
                <a:gd name="connsiteX51" fmla="*/ 777339 w 12156173"/>
                <a:gd name="connsiteY51" fmla="*/ 1425920 h 2097925"/>
                <a:gd name="connsiteX52" fmla="*/ 773806 w 12156173"/>
                <a:gd name="connsiteY52" fmla="*/ 1420923 h 2097925"/>
                <a:gd name="connsiteX53" fmla="*/ 833760 w 12156173"/>
                <a:gd name="connsiteY53" fmla="*/ 1378943 h 2097925"/>
                <a:gd name="connsiteX54" fmla="*/ 837233 w 12156173"/>
                <a:gd name="connsiteY54" fmla="*/ 1383939 h 2097925"/>
                <a:gd name="connsiteX55" fmla="*/ 777339 w 12156173"/>
                <a:gd name="connsiteY55" fmla="*/ 1426103 h 2097925"/>
                <a:gd name="connsiteX56" fmla="*/ 11848236 w 12156173"/>
                <a:gd name="connsiteY56" fmla="*/ 1402401 h 2097925"/>
                <a:gd name="connsiteX57" fmla="*/ 11845920 w 12156173"/>
                <a:gd name="connsiteY57" fmla="*/ 1396795 h 2097925"/>
                <a:gd name="connsiteX58" fmla="*/ 11911481 w 12156173"/>
                <a:gd name="connsiteY58" fmla="*/ 1365234 h 2097925"/>
                <a:gd name="connsiteX59" fmla="*/ 11914345 w 12156173"/>
                <a:gd name="connsiteY59" fmla="*/ 1370595 h 2097925"/>
                <a:gd name="connsiteX60" fmla="*/ 11847993 w 12156173"/>
                <a:gd name="connsiteY60" fmla="*/ 1402583 h 2097925"/>
                <a:gd name="connsiteX61" fmla="*/ 11346359 w 12156173"/>
                <a:gd name="connsiteY61" fmla="*/ 1395272 h 2097925"/>
                <a:gd name="connsiteX62" fmla="*/ 11277143 w 12156173"/>
                <a:gd name="connsiteY62" fmla="*/ 1371693 h 2097925"/>
                <a:gd name="connsiteX63" fmla="*/ 11279215 w 12156173"/>
                <a:gd name="connsiteY63" fmla="*/ 1365965 h 2097925"/>
                <a:gd name="connsiteX64" fmla="*/ 11348248 w 12156173"/>
                <a:gd name="connsiteY64" fmla="*/ 1389484 h 2097925"/>
                <a:gd name="connsiteX65" fmla="*/ 11208781 w 12156173"/>
                <a:gd name="connsiteY65" fmla="*/ 1345553 h 2097925"/>
                <a:gd name="connsiteX66" fmla="*/ 11141271 w 12156173"/>
                <a:gd name="connsiteY66" fmla="*/ 1317465 h 2097925"/>
                <a:gd name="connsiteX67" fmla="*/ 11143708 w 12156173"/>
                <a:gd name="connsiteY67" fmla="*/ 1311860 h 2097925"/>
                <a:gd name="connsiteX68" fmla="*/ 11211096 w 12156173"/>
                <a:gd name="connsiteY68" fmla="*/ 1339887 h 2097925"/>
                <a:gd name="connsiteX69" fmla="*/ 897919 w 12156173"/>
                <a:gd name="connsiteY69" fmla="*/ 1343056 h 2097925"/>
                <a:gd name="connsiteX70" fmla="*/ 894568 w 12156173"/>
                <a:gd name="connsiteY70" fmla="*/ 1337998 h 2097925"/>
                <a:gd name="connsiteX71" fmla="*/ 955802 w 12156173"/>
                <a:gd name="connsiteY71" fmla="*/ 1297846 h 2097925"/>
                <a:gd name="connsiteX72" fmla="*/ 959092 w 12156173"/>
                <a:gd name="connsiteY72" fmla="*/ 1302964 h 2097925"/>
                <a:gd name="connsiteX73" fmla="*/ 897919 w 12156173"/>
                <a:gd name="connsiteY73" fmla="*/ 1343056 h 2097925"/>
                <a:gd name="connsiteX74" fmla="*/ 11977346 w 12156173"/>
                <a:gd name="connsiteY74" fmla="*/ 1333490 h 2097925"/>
                <a:gd name="connsiteX75" fmla="*/ 11974116 w 12156173"/>
                <a:gd name="connsiteY75" fmla="*/ 1328310 h 2097925"/>
                <a:gd name="connsiteX76" fmla="*/ 12034620 w 12156173"/>
                <a:gd name="connsiteY76" fmla="*/ 1287609 h 2097925"/>
                <a:gd name="connsiteX77" fmla="*/ 12038153 w 12156173"/>
                <a:gd name="connsiteY77" fmla="*/ 1292606 h 2097925"/>
                <a:gd name="connsiteX78" fmla="*/ 11977163 w 12156173"/>
                <a:gd name="connsiteY78" fmla="*/ 1333490 h 2097925"/>
                <a:gd name="connsiteX79" fmla="*/ 11074370 w 12156173"/>
                <a:gd name="connsiteY79" fmla="*/ 1287975 h 2097925"/>
                <a:gd name="connsiteX80" fmla="*/ 11008139 w 12156173"/>
                <a:gd name="connsiteY80" fmla="*/ 1257023 h 2097925"/>
                <a:gd name="connsiteX81" fmla="*/ 11010760 w 12156173"/>
                <a:gd name="connsiteY81" fmla="*/ 1251539 h 2097925"/>
                <a:gd name="connsiteX82" fmla="*/ 11076929 w 12156173"/>
                <a:gd name="connsiteY82" fmla="*/ 1282431 h 2097925"/>
                <a:gd name="connsiteX83" fmla="*/ 1020997 w 12156173"/>
                <a:gd name="connsiteY83" fmla="*/ 1263603 h 2097925"/>
                <a:gd name="connsiteX84" fmla="*/ 1017767 w 12156173"/>
                <a:gd name="connsiteY84" fmla="*/ 1258424 h 2097925"/>
                <a:gd name="connsiteX85" fmla="*/ 1080281 w 12156173"/>
                <a:gd name="connsiteY85" fmla="*/ 1220282 h 2097925"/>
                <a:gd name="connsiteX86" fmla="*/ 1083449 w 12156173"/>
                <a:gd name="connsiteY86" fmla="*/ 1225522 h 2097925"/>
                <a:gd name="connsiteX87" fmla="*/ 1020692 w 12156173"/>
                <a:gd name="connsiteY87" fmla="*/ 1263908 h 2097925"/>
                <a:gd name="connsiteX88" fmla="*/ 12097560 w 12156173"/>
                <a:gd name="connsiteY88" fmla="*/ 1249468 h 2097925"/>
                <a:gd name="connsiteX89" fmla="*/ 12093965 w 12156173"/>
                <a:gd name="connsiteY89" fmla="*/ 1244593 h 2097925"/>
                <a:gd name="connsiteX90" fmla="*/ 12152518 w 12156173"/>
                <a:gd name="connsiteY90" fmla="*/ 1200907 h 2097925"/>
                <a:gd name="connsiteX91" fmla="*/ 12156174 w 12156173"/>
                <a:gd name="connsiteY91" fmla="*/ 1205781 h 2097925"/>
                <a:gd name="connsiteX92" fmla="*/ 12097255 w 12156173"/>
                <a:gd name="connsiteY92" fmla="*/ 1249772 h 2097925"/>
                <a:gd name="connsiteX93" fmla="*/ 10942519 w 12156173"/>
                <a:gd name="connsiteY93" fmla="*/ 1224730 h 2097925"/>
                <a:gd name="connsiteX94" fmla="*/ 10877263 w 12156173"/>
                <a:gd name="connsiteY94" fmla="*/ 1191828 h 2097925"/>
                <a:gd name="connsiteX95" fmla="*/ 10880005 w 12156173"/>
                <a:gd name="connsiteY95" fmla="*/ 1186345 h 2097925"/>
                <a:gd name="connsiteX96" fmla="*/ 10945260 w 12156173"/>
                <a:gd name="connsiteY96" fmla="*/ 1219247 h 2097925"/>
                <a:gd name="connsiteX97" fmla="*/ 1146207 w 12156173"/>
                <a:gd name="connsiteY97" fmla="*/ 1188843 h 2097925"/>
                <a:gd name="connsiteX98" fmla="*/ 1143160 w 12156173"/>
                <a:gd name="connsiteY98" fmla="*/ 1183603 h 2097925"/>
                <a:gd name="connsiteX99" fmla="*/ 1207015 w 12156173"/>
                <a:gd name="connsiteY99" fmla="*/ 1147715 h 2097925"/>
                <a:gd name="connsiteX100" fmla="*/ 1209939 w 12156173"/>
                <a:gd name="connsiteY100" fmla="*/ 1153077 h 2097925"/>
                <a:gd name="connsiteX101" fmla="*/ 1146207 w 12156173"/>
                <a:gd name="connsiteY101" fmla="*/ 1188843 h 2097925"/>
                <a:gd name="connsiteX102" fmla="*/ 10812068 w 12156173"/>
                <a:gd name="connsiteY102" fmla="*/ 1158378 h 2097925"/>
                <a:gd name="connsiteX103" fmla="*/ 10747483 w 12156173"/>
                <a:gd name="connsiteY103" fmla="*/ 1124075 h 2097925"/>
                <a:gd name="connsiteX104" fmla="*/ 10750347 w 12156173"/>
                <a:gd name="connsiteY104" fmla="*/ 1118713 h 2097925"/>
                <a:gd name="connsiteX105" fmla="*/ 10814871 w 12156173"/>
                <a:gd name="connsiteY105" fmla="*/ 1153016 h 2097925"/>
                <a:gd name="connsiteX106" fmla="*/ 4881736 w 12156173"/>
                <a:gd name="connsiteY106" fmla="*/ 1138881 h 2097925"/>
                <a:gd name="connsiteX107" fmla="*/ 4843107 w 12156173"/>
                <a:gd name="connsiteY107" fmla="*/ 1138881 h 2097925"/>
                <a:gd name="connsiteX108" fmla="*/ 4843107 w 12156173"/>
                <a:gd name="connsiteY108" fmla="*/ 1132788 h 2097925"/>
                <a:gd name="connsiteX109" fmla="*/ 4881675 w 12156173"/>
                <a:gd name="connsiteY109" fmla="*/ 1132788 h 2097925"/>
                <a:gd name="connsiteX110" fmla="*/ 4916283 w 12156173"/>
                <a:gd name="connsiteY110" fmla="*/ 1132788 h 2097925"/>
                <a:gd name="connsiteX111" fmla="*/ 4916283 w 12156173"/>
                <a:gd name="connsiteY111" fmla="*/ 1138881 h 2097925"/>
                <a:gd name="connsiteX112" fmla="*/ 4989642 w 12156173"/>
                <a:gd name="connsiteY112" fmla="*/ 1137723 h 2097925"/>
                <a:gd name="connsiteX113" fmla="*/ 4989642 w 12156173"/>
                <a:gd name="connsiteY113" fmla="*/ 1131630 h 2097925"/>
                <a:gd name="connsiteX114" fmla="*/ 5062758 w 12156173"/>
                <a:gd name="connsiteY114" fmla="*/ 1129437 h 2097925"/>
                <a:gd name="connsiteX115" fmla="*/ 5062758 w 12156173"/>
                <a:gd name="connsiteY115" fmla="*/ 1135530 h 2097925"/>
                <a:gd name="connsiteX116" fmla="*/ 4989642 w 12156173"/>
                <a:gd name="connsiteY116" fmla="*/ 1137784 h 2097925"/>
                <a:gd name="connsiteX117" fmla="*/ 4769869 w 12156173"/>
                <a:gd name="connsiteY117" fmla="*/ 1137723 h 2097925"/>
                <a:gd name="connsiteX118" fmla="*/ 4696754 w 12156173"/>
                <a:gd name="connsiteY118" fmla="*/ 1135651 h 2097925"/>
                <a:gd name="connsiteX119" fmla="*/ 4696754 w 12156173"/>
                <a:gd name="connsiteY119" fmla="*/ 1129558 h 2097925"/>
                <a:gd name="connsiteX120" fmla="*/ 4769869 w 12156173"/>
                <a:gd name="connsiteY120" fmla="*/ 1131630 h 2097925"/>
                <a:gd name="connsiteX121" fmla="*/ 4623638 w 12156173"/>
                <a:gd name="connsiteY121" fmla="*/ 1132605 h 2097925"/>
                <a:gd name="connsiteX122" fmla="*/ 4550523 w 12156173"/>
                <a:gd name="connsiteY122" fmla="*/ 1128644 h 2097925"/>
                <a:gd name="connsiteX123" fmla="*/ 4550888 w 12156173"/>
                <a:gd name="connsiteY123" fmla="*/ 1122552 h 2097925"/>
                <a:gd name="connsiteX124" fmla="*/ 4624004 w 12156173"/>
                <a:gd name="connsiteY124" fmla="*/ 1126512 h 2097925"/>
                <a:gd name="connsiteX125" fmla="*/ 5135995 w 12156173"/>
                <a:gd name="connsiteY125" fmla="*/ 1132239 h 2097925"/>
                <a:gd name="connsiteX126" fmla="*/ 5135690 w 12156173"/>
                <a:gd name="connsiteY126" fmla="*/ 1126146 h 2097925"/>
                <a:gd name="connsiteX127" fmla="*/ 5208806 w 12156173"/>
                <a:gd name="connsiteY127" fmla="*/ 1121576 h 2097925"/>
                <a:gd name="connsiteX128" fmla="*/ 5209232 w 12156173"/>
                <a:gd name="connsiteY128" fmla="*/ 1127669 h 2097925"/>
                <a:gd name="connsiteX129" fmla="*/ 5135995 w 12156173"/>
                <a:gd name="connsiteY129" fmla="*/ 1132239 h 2097925"/>
                <a:gd name="connsiteX130" fmla="*/ 4477590 w 12156173"/>
                <a:gd name="connsiteY130" fmla="*/ 1123831 h 2097925"/>
                <a:gd name="connsiteX131" fmla="*/ 4404475 w 12156173"/>
                <a:gd name="connsiteY131" fmla="*/ 1118164 h 2097925"/>
                <a:gd name="connsiteX132" fmla="*/ 4405023 w 12156173"/>
                <a:gd name="connsiteY132" fmla="*/ 1112071 h 2097925"/>
                <a:gd name="connsiteX133" fmla="*/ 4478139 w 12156173"/>
                <a:gd name="connsiteY133" fmla="*/ 1117738 h 2097925"/>
                <a:gd name="connsiteX134" fmla="*/ 5281860 w 12156173"/>
                <a:gd name="connsiteY134" fmla="*/ 1121820 h 2097925"/>
                <a:gd name="connsiteX135" fmla="*/ 5281312 w 12156173"/>
                <a:gd name="connsiteY135" fmla="*/ 1115727 h 2097925"/>
                <a:gd name="connsiteX136" fmla="*/ 5354062 w 12156173"/>
                <a:gd name="connsiteY136" fmla="*/ 1108659 h 2097925"/>
                <a:gd name="connsiteX137" fmla="*/ 5354732 w 12156173"/>
                <a:gd name="connsiteY137" fmla="*/ 1114752 h 2097925"/>
                <a:gd name="connsiteX138" fmla="*/ 5282165 w 12156173"/>
                <a:gd name="connsiteY138" fmla="*/ 1121820 h 2097925"/>
                <a:gd name="connsiteX139" fmla="*/ 1274037 w 12156173"/>
                <a:gd name="connsiteY139" fmla="*/ 1118469 h 2097925"/>
                <a:gd name="connsiteX140" fmla="*/ 1271234 w 12156173"/>
                <a:gd name="connsiteY140" fmla="*/ 1113047 h 2097925"/>
                <a:gd name="connsiteX141" fmla="*/ 1336368 w 12156173"/>
                <a:gd name="connsiteY141" fmla="*/ 1079718 h 2097925"/>
                <a:gd name="connsiteX142" fmla="*/ 1339110 w 12156173"/>
                <a:gd name="connsiteY142" fmla="*/ 1085141 h 2097925"/>
                <a:gd name="connsiteX143" fmla="*/ 1274342 w 12156173"/>
                <a:gd name="connsiteY143" fmla="*/ 1118469 h 2097925"/>
                <a:gd name="connsiteX144" fmla="*/ 4331482 w 12156173"/>
                <a:gd name="connsiteY144" fmla="*/ 1111645 h 2097925"/>
                <a:gd name="connsiteX145" fmla="*/ 4258732 w 12156173"/>
                <a:gd name="connsiteY145" fmla="*/ 1104394 h 2097925"/>
                <a:gd name="connsiteX146" fmla="*/ 4259341 w 12156173"/>
                <a:gd name="connsiteY146" fmla="*/ 1098301 h 2097925"/>
                <a:gd name="connsiteX147" fmla="*/ 4332091 w 12156173"/>
                <a:gd name="connsiteY147" fmla="*/ 1105552 h 2097925"/>
                <a:gd name="connsiteX148" fmla="*/ 5427482 w 12156173"/>
                <a:gd name="connsiteY148" fmla="*/ 1106222 h 2097925"/>
                <a:gd name="connsiteX149" fmla="*/ 5426751 w 12156173"/>
                <a:gd name="connsiteY149" fmla="*/ 1100130 h 2097925"/>
                <a:gd name="connsiteX150" fmla="*/ 5499196 w 12156173"/>
                <a:gd name="connsiteY150" fmla="*/ 1090320 h 2097925"/>
                <a:gd name="connsiteX151" fmla="*/ 5500049 w 12156173"/>
                <a:gd name="connsiteY151" fmla="*/ 1096413 h 2097925"/>
                <a:gd name="connsiteX152" fmla="*/ 5427787 w 12156173"/>
                <a:gd name="connsiteY152" fmla="*/ 1106222 h 2097925"/>
                <a:gd name="connsiteX153" fmla="*/ 4186042 w 12156173"/>
                <a:gd name="connsiteY153" fmla="*/ 1096352 h 2097925"/>
                <a:gd name="connsiteX154" fmla="*/ 4113414 w 12156173"/>
                <a:gd name="connsiteY154" fmla="*/ 1087639 h 2097925"/>
                <a:gd name="connsiteX155" fmla="*/ 4114145 w 12156173"/>
                <a:gd name="connsiteY155" fmla="*/ 1081546 h 2097925"/>
                <a:gd name="connsiteX156" fmla="*/ 4186713 w 12156173"/>
                <a:gd name="connsiteY156" fmla="*/ 1090259 h 2097925"/>
                <a:gd name="connsiteX157" fmla="*/ 10683202 w 12156173"/>
                <a:gd name="connsiteY157" fmla="*/ 1089345 h 2097925"/>
                <a:gd name="connsiteX158" fmla="*/ 10619165 w 12156173"/>
                <a:gd name="connsiteY158" fmla="*/ 1054067 h 2097925"/>
                <a:gd name="connsiteX159" fmla="*/ 10622151 w 12156173"/>
                <a:gd name="connsiteY159" fmla="*/ 1048705 h 2097925"/>
                <a:gd name="connsiteX160" fmla="*/ 10686127 w 12156173"/>
                <a:gd name="connsiteY160" fmla="*/ 1083983 h 2097925"/>
                <a:gd name="connsiteX161" fmla="*/ 5572738 w 12156173"/>
                <a:gd name="connsiteY161" fmla="*/ 1085141 h 2097925"/>
                <a:gd name="connsiteX162" fmla="*/ 5571702 w 12156173"/>
                <a:gd name="connsiteY162" fmla="*/ 1079048 h 2097925"/>
                <a:gd name="connsiteX163" fmla="*/ 5643721 w 12156173"/>
                <a:gd name="connsiteY163" fmla="*/ 1066313 h 2097925"/>
                <a:gd name="connsiteX164" fmla="*/ 5644818 w 12156173"/>
                <a:gd name="connsiteY164" fmla="*/ 1072406 h 2097925"/>
                <a:gd name="connsiteX165" fmla="*/ 5572738 w 12156173"/>
                <a:gd name="connsiteY165" fmla="*/ 1085141 h 2097925"/>
                <a:gd name="connsiteX166" fmla="*/ 4041152 w 12156173"/>
                <a:gd name="connsiteY166" fmla="*/ 1078256 h 2097925"/>
                <a:gd name="connsiteX167" fmla="*/ 3968768 w 12156173"/>
                <a:gd name="connsiteY167" fmla="*/ 1068020 h 2097925"/>
                <a:gd name="connsiteX168" fmla="*/ 3969621 w 12156173"/>
                <a:gd name="connsiteY168" fmla="*/ 1061927 h 2097925"/>
                <a:gd name="connsiteX169" fmla="*/ 4042005 w 12156173"/>
                <a:gd name="connsiteY169" fmla="*/ 1071980 h 2097925"/>
                <a:gd name="connsiteX170" fmla="*/ 5716714 w 12156173"/>
                <a:gd name="connsiteY170" fmla="*/ 1058271 h 2097925"/>
                <a:gd name="connsiteX171" fmla="*/ 5715496 w 12156173"/>
                <a:gd name="connsiteY171" fmla="*/ 1052178 h 2097925"/>
                <a:gd name="connsiteX172" fmla="*/ 5786844 w 12156173"/>
                <a:gd name="connsiteY172" fmla="*/ 1036458 h 2097925"/>
                <a:gd name="connsiteX173" fmla="*/ 5788246 w 12156173"/>
                <a:gd name="connsiteY173" fmla="*/ 1042551 h 2097925"/>
                <a:gd name="connsiteX174" fmla="*/ 5716653 w 12156173"/>
                <a:gd name="connsiteY174" fmla="*/ 1058271 h 2097925"/>
                <a:gd name="connsiteX175" fmla="*/ 3896383 w 12156173"/>
                <a:gd name="connsiteY175" fmla="*/ 1057540 h 2097925"/>
                <a:gd name="connsiteX176" fmla="*/ 3824121 w 12156173"/>
                <a:gd name="connsiteY176" fmla="*/ 1046268 h 2097925"/>
                <a:gd name="connsiteX177" fmla="*/ 3825096 w 12156173"/>
                <a:gd name="connsiteY177" fmla="*/ 1040175 h 2097925"/>
                <a:gd name="connsiteX178" fmla="*/ 3897297 w 12156173"/>
                <a:gd name="connsiteY178" fmla="*/ 1051447 h 2097925"/>
                <a:gd name="connsiteX179" fmla="*/ 1405218 w 12156173"/>
                <a:gd name="connsiteY179" fmla="*/ 1053153 h 2097925"/>
                <a:gd name="connsiteX180" fmla="*/ 1402598 w 12156173"/>
                <a:gd name="connsiteY180" fmla="*/ 1047669 h 2097925"/>
                <a:gd name="connsiteX181" fmla="*/ 1468890 w 12156173"/>
                <a:gd name="connsiteY181" fmla="*/ 1017204 h 2097925"/>
                <a:gd name="connsiteX182" fmla="*/ 1471388 w 12156173"/>
                <a:gd name="connsiteY182" fmla="*/ 1022810 h 2097925"/>
                <a:gd name="connsiteX183" fmla="*/ 1405157 w 12156173"/>
                <a:gd name="connsiteY183" fmla="*/ 1053153 h 2097925"/>
                <a:gd name="connsiteX184" fmla="*/ 3751980 w 12156173"/>
                <a:gd name="connsiteY184" fmla="*/ 1034447 h 2097925"/>
                <a:gd name="connsiteX185" fmla="*/ 3679901 w 12156173"/>
                <a:gd name="connsiteY185" fmla="*/ 1022261 h 2097925"/>
                <a:gd name="connsiteX186" fmla="*/ 3680937 w 12156173"/>
                <a:gd name="connsiteY186" fmla="*/ 1016168 h 2097925"/>
                <a:gd name="connsiteX187" fmla="*/ 3752955 w 12156173"/>
                <a:gd name="connsiteY187" fmla="*/ 1028354 h 2097925"/>
                <a:gd name="connsiteX188" fmla="*/ 5859290 w 12156173"/>
                <a:gd name="connsiteY188" fmla="*/ 1025369 h 2097925"/>
                <a:gd name="connsiteX189" fmla="*/ 5857766 w 12156173"/>
                <a:gd name="connsiteY189" fmla="*/ 1019276 h 2097925"/>
                <a:gd name="connsiteX190" fmla="*/ 5928384 w 12156173"/>
                <a:gd name="connsiteY190" fmla="*/ 1000448 h 2097925"/>
                <a:gd name="connsiteX191" fmla="*/ 5930029 w 12156173"/>
                <a:gd name="connsiteY191" fmla="*/ 1006541 h 2097925"/>
                <a:gd name="connsiteX192" fmla="*/ 5859290 w 12156173"/>
                <a:gd name="connsiteY192" fmla="*/ 1025369 h 2097925"/>
                <a:gd name="connsiteX193" fmla="*/ 10555250 w 12156173"/>
                <a:gd name="connsiteY193" fmla="*/ 1018301 h 2097925"/>
                <a:gd name="connsiteX194" fmla="*/ 10491640 w 12156173"/>
                <a:gd name="connsiteY194" fmla="*/ 982292 h 2097925"/>
                <a:gd name="connsiteX195" fmla="*/ 10494687 w 12156173"/>
                <a:gd name="connsiteY195" fmla="*/ 976991 h 2097925"/>
                <a:gd name="connsiteX196" fmla="*/ 10558236 w 12156173"/>
                <a:gd name="connsiteY196" fmla="*/ 1013000 h 2097925"/>
                <a:gd name="connsiteX197" fmla="*/ 3607821 w 12156173"/>
                <a:gd name="connsiteY197" fmla="*/ 1009222 h 2097925"/>
                <a:gd name="connsiteX198" fmla="*/ 3535924 w 12156173"/>
                <a:gd name="connsiteY198" fmla="*/ 995879 h 2097925"/>
                <a:gd name="connsiteX199" fmla="*/ 3537021 w 12156173"/>
                <a:gd name="connsiteY199" fmla="*/ 989786 h 2097925"/>
                <a:gd name="connsiteX200" fmla="*/ 3608918 w 12156173"/>
                <a:gd name="connsiteY200" fmla="*/ 1003129 h 2097925"/>
                <a:gd name="connsiteX201" fmla="*/ 1538228 w 12156173"/>
                <a:gd name="connsiteY201" fmla="*/ 993624 h 2097925"/>
                <a:gd name="connsiteX202" fmla="*/ 1535912 w 12156173"/>
                <a:gd name="connsiteY202" fmla="*/ 988019 h 2097925"/>
                <a:gd name="connsiteX203" fmla="*/ 1603666 w 12156173"/>
                <a:gd name="connsiteY203" fmla="*/ 960479 h 2097925"/>
                <a:gd name="connsiteX204" fmla="*/ 1605859 w 12156173"/>
                <a:gd name="connsiteY204" fmla="*/ 966206 h 2097925"/>
                <a:gd name="connsiteX205" fmla="*/ 1538228 w 12156173"/>
                <a:gd name="connsiteY205" fmla="*/ 993624 h 2097925"/>
                <a:gd name="connsiteX206" fmla="*/ 6000280 w 12156173"/>
                <a:gd name="connsiteY206" fmla="*/ 985948 h 2097925"/>
                <a:gd name="connsiteX207" fmla="*/ 5998513 w 12156173"/>
                <a:gd name="connsiteY207" fmla="*/ 979855 h 2097925"/>
                <a:gd name="connsiteX208" fmla="*/ 6068156 w 12156173"/>
                <a:gd name="connsiteY208" fmla="*/ 957859 h 2097925"/>
                <a:gd name="connsiteX209" fmla="*/ 6070045 w 12156173"/>
                <a:gd name="connsiteY209" fmla="*/ 963586 h 2097925"/>
                <a:gd name="connsiteX210" fmla="*/ 6000280 w 12156173"/>
                <a:gd name="connsiteY210" fmla="*/ 985948 h 2097925"/>
                <a:gd name="connsiteX211" fmla="*/ 3464088 w 12156173"/>
                <a:gd name="connsiteY211" fmla="*/ 982109 h 2097925"/>
                <a:gd name="connsiteX212" fmla="*/ 3392374 w 12156173"/>
                <a:gd name="connsiteY212" fmla="*/ 967851 h 2097925"/>
                <a:gd name="connsiteX213" fmla="*/ 3393593 w 12156173"/>
                <a:gd name="connsiteY213" fmla="*/ 961758 h 2097925"/>
                <a:gd name="connsiteX214" fmla="*/ 3465246 w 12156173"/>
                <a:gd name="connsiteY214" fmla="*/ 975955 h 2097925"/>
                <a:gd name="connsiteX215" fmla="*/ 3320721 w 12156173"/>
                <a:gd name="connsiteY215" fmla="*/ 953167 h 2097925"/>
                <a:gd name="connsiteX216" fmla="*/ 3249129 w 12156173"/>
                <a:gd name="connsiteY216" fmla="*/ 938118 h 2097925"/>
                <a:gd name="connsiteX217" fmla="*/ 3250408 w 12156173"/>
                <a:gd name="connsiteY217" fmla="*/ 932025 h 2097925"/>
                <a:gd name="connsiteX218" fmla="*/ 3321940 w 12156173"/>
                <a:gd name="connsiteY218" fmla="*/ 947075 h 2097925"/>
                <a:gd name="connsiteX219" fmla="*/ 10428395 w 12156173"/>
                <a:gd name="connsiteY219" fmla="*/ 946160 h 2097925"/>
                <a:gd name="connsiteX220" fmla="*/ 10365090 w 12156173"/>
                <a:gd name="connsiteY220" fmla="*/ 909603 h 2097925"/>
                <a:gd name="connsiteX221" fmla="*/ 10368197 w 12156173"/>
                <a:gd name="connsiteY221" fmla="*/ 904363 h 2097925"/>
                <a:gd name="connsiteX222" fmla="*/ 10431442 w 12156173"/>
                <a:gd name="connsiteY222" fmla="*/ 940921 h 2097925"/>
                <a:gd name="connsiteX223" fmla="*/ 1674161 w 12156173"/>
                <a:gd name="connsiteY223" fmla="*/ 940372 h 2097925"/>
                <a:gd name="connsiteX224" fmla="*/ 1672090 w 12156173"/>
                <a:gd name="connsiteY224" fmla="*/ 934645 h 2097925"/>
                <a:gd name="connsiteX225" fmla="*/ 1741184 w 12156173"/>
                <a:gd name="connsiteY225" fmla="*/ 910273 h 2097925"/>
                <a:gd name="connsiteX226" fmla="*/ 1743134 w 12156173"/>
                <a:gd name="connsiteY226" fmla="*/ 916366 h 2097925"/>
                <a:gd name="connsiteX227" fmla="*/ 1674161 w 12156173"/>
                <a:gd name="connsiteY227" fmla="*/ 940372 h 2097925"/>
                <a:gd name="connsiteX228" fmla="*/ 6139322 w 12156173"/>
                <a:gd name="connsiteY228" fmla="*/ 940372 h 2097925"/>
                <a:gd name="connsiteX229" fmla="*/ 6137250 w 12156173"/>
                <a:gd name="connsiteY229" fmla="*/ 934645 h 2097925"/>
                <a:gd name="connsiteX230" fmla="*/ 6205735 w 12156173"/>
                <a:gd name="connsiteY230" fmla="*/ 909359 h 2097925"/>
                <a:gd name="connsiteX231" fmla="*/ 6207928 w 12156173"/>
                <a:gd name="connsiteY231" fmla="*/ 915026 h 2097925"/>
                <a:gd name="connsiteX232" fmla="*/ 6139322 w 12156173"/>
                <a:gd name="connsiteY232" fmla="*/ 940067 h 2097925"/>
                <a:gd name="connsiteX233" fmla="*/ 3177658 w 12156173"/>
                <a:gd name="connsiteY233" fmla="*/ 922885 h 2097925"/>
                <a:gd name="connsiteX234" fmla="*/ 3106249 w 12156173"/>
                <a:gd name="connsiteY234" fmla="*/ 907105 h 2097925"/>
                <a:gd name="connsiteX235" fmla="*/ 3107590 w 12156173"/>
                <a:gd name="connsiteY235" fmla="*/ 901012 h 2097925"/>
                <a:gd name="connsiteX236" fmla="*/ 3178999 w 12156173"/>
                <a:gd name="connsiteY236" fmla="*/ 916792 h 2097925"/>
                <a:gd name="connsiteX237" fmla="*/ 1812837 w 12156173"/>
                <a:gd name="connsiteY237" fmla="*/ 894309 h 2097925"/>
                <a:gd name="connsiteX238" fmla="*/ 1811009 w 12156173"/>
                <a:gd name="connsiteY238" fmla="*/ 888216 h 2097925"/>
                <a:gd name="connsiteX239" fmla="*/ 1881383 w 12156173"/>
                <a:gd name="connsiteY239" fmla="*/ 867927 h 2097925"/>
                <a:gd name="connsiteX240" fmla="*/ 1883028 w 12156173"/>
                <a:gd name="connsiteY240" fmla="*/ 874020 h 2097925"/>
                <a:gd name="connsiteX241" fmla="*/ 1812715 w 12156173"/>
                <a:gd name="connsiteY241" fmla="*/ 894066 h 2097925"/>
                <a:gd name="connsiteX242" fmla="*/ 3035084 w 12156173"/>
                <a:gd name="connsiteY242" fmla="*/ 890958 h 2097925"/>
                <a:gd name="connsiteX243" fmla="*/ 2963430 w 12156173"/>
                <a:gd name="connsiteY243" fmla="*/ 874264 h 2097925"/>
                <a:gd name="connsiteX244" fmla="*/ 2964832 w 12156173"/>
                <a:gd name="connsiteY244" fmla="*/ 868171 h 2097925"/>
                <a:gd name="connsiteX245" fmla="*/ 3036058 w 12156173"/>
                <a:gd name="connsiteY245" fmla="*/ 884622 h 2097925"/>
                <a:gd name="connsiteX246" fmla="*/ 6276048 w 12156173"/>
                <a:gd name="connsiteY246" fmla="*/ 888034 h 2097925"/>
                <a:gd name="connsiteX247" fmla="*/ 6273732 w 12156173"/>
                <a:gd name="connsiteY247" fmla="*/ 882428 h 2097925"/>
                <a:gd name="connsiteX248" fmla="*/ 6340755 w 12156173"/>
                <a:gd name="connsiteY248" fmla="*/ 853791 h 2097925"/>
                <a:gd name="connsiteX249" fmla="*/ 6343192 w 12156173"/>
                <a:gd name="connsiteY249" fmla="*/ 859397 h 2097925"/>
                <a:gd name="connsiteX250" fmla="*/ 6275926 w 12156173"/>
                <a:gd name="connsiteY250" fmla="*/ 887790 h 2097925"/>
                <a:gd name="connsiteX251" fmla="*/ 10302149 w 12156173"/>
                <a:gd name="connsiteY251" fmla="*/ 872557 h 2097925"/>
                <a:gd name="connsiteX252" fmla="*/ 10239148 w 12156173"/>
                <a:gd name="connsiteY252" fmla="*/ 835452 h 2097925"/>
                <a:gd name="connsiteX253" fmla="*/ 10242255 w 12156173"/>
                <a:gd name="connsiteY253" fmla="*/ 830211 h 2097925"/>
                <a:gd name="connsiteX254" fmla="*/ 10305195 w 12156173"/>
                <a:gd name="connsiteY254" fmla="*/ 867318 h 2097925"/>
                <a:gd name="connsiteX255" fmla="*/ 2892326 w 12156173"/>
                <a:gd name="connsiteY255" fmla="*/ 857447 h 2097925"/>
                <a:gd name="connsiteX256" fmla="*/ 2831396 w 12156173"/>
                <a:gd name="connsiteY256" fmla="*/ 842824 h 2097925"/>
                <a:gd name="connsiteX257" fmla="*/ 2821282 w 12156173"/>
                <a:gd name="connsiteY257" fmla="*/ 840387 h 2097925"/>
                <a:gd name="connsiteX258" fmla="*/ 2822622 w 12156173"/>
                <a:gd name="connsiteY258" fmla="*/ 834294 h 2097925"/>
                <a:gd name="connsiteX259" fmla="*/ 2832858 w 12156173"/>
                <a:gd name="connsiteY259" fmla="*/ 836670 h 2097925"/>
                <a:gd name="connsiteX260" fmla="*/ 2893788 w 12156173"/>
                <a:gd name="connsiteY260" fmla="*/ 851354 h 2097925"/>
                <a:gd name="connsiteX261" fmla="*/ 1953645 w 12156173"/>
                <a:gd name="connsiteY261" fmla="*/ 855680 h 2097925"/>
                <a:gd name="connsiteX262" fmla="*/ 1952183 w 12156173"/>
                <a:gd name="connsiteY262" fmla="*/ 849587 h 2097925"/>
                <a:gd name="connsiteX263" fmla="*/ 2023653 w 12156173"/>
                <a:gd name="connsiteY263" fmla="*/ 833624 h 2097925"/>
                <a:gd name="connsiteX264" fmla="*/ 2024872 w 12156173"/>
                <a:gd name="connsiteY264" fmla="*/ 839717 h 2097925"/>
                <a:gd name="connsiteX265" fmla="*/ 1953645 w 12156173"/>
                <a:gd name="connsiteY265" fmla="*/ 855680 h 2097925"/>
                <a:gd name="connsiteX266" fmla="*/ 6409788 w 12156173"/>
                <a:gd name="connsiteY266" fmla="*/ 828871 h 2097925"/>
                <a:gd name="connsiteX267" fmla="*/ 6407168 w 12156173"/>
                <a:gd name="connsiteY267" fmla="*/ 823327 h 2097925"/>
                <a:gd name="connsiteX268" fmla="*/ 6469925 w 12156173"/>
                <a:gd name="connsiteY268" fmla="*/ 792862 h 2097925"/>
                <a:gd name="connsiteX269" fmla="*/ 6472911 w 12156173"/>
                <a:gd name="connsiteY269" fmla="*/ 791339 h 2097925"/>
                <a:gd name="connsiteX270" fmla="*/ 6475652 w 12156173"/>
                <a:gd name="connsiteY270" fmla="*/ 796761 h 2097925"/>
                <a:gd name="connsiteX271" fmla="*/ 6472606 w 12156173"/>
                <a:gd name="connsiteY271" fmla="*/ 798284 h 2097925"/>
                <a:gd name="connsiteX272" fmla="*/ 6409788 w 12156173"/>
                <a:gd name="connsiteY272" fmla="*/ 828871 h 2097925"/>
                <a:gd name="connsiteX273" fmla="*/ 2096586 w 12156173"/>
                <a:gd name="connsiteY273" fmla="*/ 826008 h 2097925"/>
                <a:gd name="connsiteX274" fmla="*/ 2095550 w 12156173"/>
                <a:gd name="connsiteY274" fmla="*/ 819915 h 2097925"/>
                <a:gd name="connsiteX275" fmla="*/ 2167813 w 12156173"/>
                <a:gd name="connsiteY275" fmla="*/ 808642 h 2097925"/>
                <a:gd name="connsiteX276" fmla="*/ 2168666 w 12156173"/>
                <a:gd name="connsiteY276" fmla="*/ 814735 h 2097925"/>
                <a:gd name="connsiteX277" fmla="*/ 2096586 w 12156173"/>
                <a:gd name="connsiteY277" fmla="*/ 826008 h 2097925"/>
                <a:gd name="connsiteX278" fmla="*/ 2749690 w 12156173"/>
                <a:gd name="connsiteY278" fmla="*/ 825337 h 2097925"/>
                <a:gd name="connsiteX279" fmla="*/ 2677671 w 12156173"/>
                <a:gd name="connsiteY279" fmla="*/ 813151 h 2097925"/>
                <a:gd name="connsiteX280" fmla="*/ 2678524 w 12156173"/>
                <a:gd name="connsiteY280" fmla="*/ 807058 h 2097925"/>
                <a:gd name="connsiteX281" fmla="*/ 2750786 w 12156173"/>
                <a:gd name="connsiteY281" fmla="*/ 819244 h 2097925"/>
                <a:gd name="connsiteX282" fmla="*/ 2241050 w 12156173"/>
                <a:gd name="connsiteY282" fmla="*/ 806022 h 2097925"/>
                <a:gd name="connsiteX283" fmla="*/ 2240440 w 12156173"/>
                <a:gd name="connsiteY283" fmla="*/ 799930 h 2097925"/>
                <a:gd name="connsiteX284" fmla="*/ 2313556 w 12156173"/>
                <a:gd name="connsiteY284" fmla="*/ 793837 h 2097925"/>
                <a:gd name="connsiteX285" fmla="*/ 2313921 w 12156173"/>
                <a:gd name="connsiteY285" fmla="*/ 799930 h 2097925"/>
                <a:gd name="connsiteX286" fmla="*/ 2241050 w 12156173"/>
                <a:gd name="connsiteY286" fmla="*/ 806022 h 2097925"/>
                <a:gd name="connsiteX287" fmla="*/ 2605226 w 12156173"/>
                <a:gd name="connsiteY287" fmla="*/ 804560 h 2097925"/>
                <a:gd name="connsiteX288" fmla="*/ 2532476 w 12156173"/>
                <a:gd name="connsiteY288" fmla="*/ 798894 h 2097925"/>
                <a:gd name="connsiteX289" fmla="*/ 2532841 w 12156173"/>
                <a:gd name="connsiteY289" fmla="*/ 792801 h 2097925"/>
                <a:gd name="connsiteX290" fmla="*/ 2605957 w 12156173"/>
                <a:gd name="connsiteY290" fmla="*/ 798406 h 2097925"/>
                <a:gd name="connsiteX291" fmla="*/ 10176147 w 12156173"/>
                <a:gd name="connsiteY291" fmla="*/ 797797 h 2097925"/>
                <a:gd name="connsiteX292" fmla="*/ 10113389 w 12156173"/>
                <a:gd name="connsiteY292" fmla="*/ 760325 h 2097925"/>
                <a:gd name="connsiteX293" fmla="*/ 10116497 w 12156173"/>
                <a:gd name="connsiteY293" fmla="*/ 755085 h 2097925"/>
                <a:gd name="connsiteX294" fmla="*/ 10179254 w 12156173"/>
                <a:gd name="connsiteY294" fmla="*/ 792557 h 2097925"/>
                <a:gd name="connsiteX295" fmla="*/ 2386550 w 12156173"/>
                <a:gd name="connsiteY295" fmla="*/ 796700 h 2097925"/>
                <a:gd name="connsiteX296" fmla="*/ 2386550 w 12156173"/>
                <a:gd name="connsiteY296" fmla="*/ 790607 h 2097925"/>
                <a:gd name="connsiteX297" fmla="*/ 2459665 w 12156173"/>
                <a:gd name="connsiteY297" fmla="*/ 790242 h 2097925"/>
                <a:gd name="connsiteX298" fmla="*/ 2459665 w 12156173"/>
                <a:gd name="connsiteY298" fmla="*/ 796335 h 2097925"/>
                <a:gd name="connsiteX299" fmla="*/ 2386550 w 12156173"/>
                <a:gd name="connsiteY299" fmla="*/ 796822 h 2097925"/>
                <a:gd name="connsiteX300" fmla="*/ 6539994 w 12156173"/>
                <a:gd name="connsiteY300" fmla="*/ 762153 h 2097925"/>
                <a:gd name="connsiteX301" fmla="*/ 6536948 w 12156173"/>
                <a:gd name="connsiteY301" fmla="*/ 756852 h 2097925"/>
                <a:gd name="connsiteX302" fmla="*/ 6599522 w 12156173"/>
                <a:gd name="connsiteY302" fmla="*/ 719259 h 2097925"/>
                <a:gd name="connsiteX303" fmla="*/ 6602752 w 12156173"/>
                <a:gd name="connsiteY303" fmla="*/ 724438 h 2097925"/>
                <a:gd name="connsiteX304" fmla="*/ 6539994 w 12156173"/>
                <a:gd name="connsiteY304" fmla="*/ 762153 h 2097925"/>
                <a:gd name="connsiteX305" fmla="*/ 10050571 w 12156173"/>
                <a:gd name="connsiteY305" fmla="*/ 722854 h 2097925"/>
                <a:gd name="connsiteX306" fmla="*/ 9987997 w 12156173"/>
                <a:gd name="connsiteY306" fmla="*/ 685077 h 2097925"/>
                <a:gd name="connsiteX307" fmla="*/ 9991165 w 12156173"/>
                <a:gd name="connsiteY307" fmla="*/ 679837 h 2097925"/>
                <a:gd name="connsiteX308" fmla="*/ 10053739 w 12156173"/>
                <a:gd name="connsiteY308" fmla="*/ 717614 h 2097925"/>
                <a:gd name="connsiteX309" fmla="*/ 6664230 w 12156173"/>
                <a:gd name="connsiteY309" fmla="*/ 684590 h 2097925"/>
                <a:gd name="connsiteX310" fmla="*/ 6660817 w 12156173"/>
                <a:gd name="connsiteY310" fmla="*/ 679472 h 2097925"/>
                <a:gd name="connsiteX311" fmla="*/ 6721199 w 12156173"/>
                <a:gd name="connsiteY311" fmla="*/ 638283 h 2097925"/>
                <a:gd name="connsiteX312" fmla="*/ 6724672 w 12156173"/>
                <a:gd name="connsiteY312" fmla="*/ 643341 h 2097925"/>
                <a:gd name="connsiteX313" fmla="*/ 6664352 w 12156173"/>
                <a:gd name="connsiteY313" fmla="*/ 684590 h 2097925"/>
                <a:gd name="connsiteX314" fmla="*/ 9925483 w 12156173"/>
                <a:gd name="connsiteY314" fmla="*/ 647118 h 2097925"/>
                <a:gd name="connsiteX315" fmla="*/ 9863030 w 12156173"/>
                <a:gd name="connsiteY315" fmla="*/ 609159 h 2097925"/>
                <a:gd name="connsiteX316" fmla="*/ 9866198 w 12156173"/>
                <a:gd name="connsiteY316" fmla="*/ 603919 h 2097925"/>
                <a:gd name="connsiteX317" fmla="*/ 9928651 w 12156173"/>
                <a:gd name="connsiteY317" fmla="*/ 641939 h 2097925"/>
                <a:gd name="connsiteX318" fmla="*/ 6784504 w 12156173"/>
                <a:gd name="connsiteY318" fmla="*/ 601177 h 2097925"/>
                <a:gd name="connsiteX319" fmla="*/ 6780971 w 12156173"/>
                <a:gd name="connsiteY319" fmla="*/ 596242 h 2097925"/>
                <a:gd name="connsiteX320" fmla="*/ 6840438 w 12156173"/>
                <a:gd name="connsiteY320" fmla="*/ 553591 h 2097925"/>
                <a:gd name="connsiteX321" fmla="*/ 6843972 w 12156173"/>
                <a:gd name="connsiteY321" fmla="*/ 558527 h 2097925"/>
                <a:gd name="connsiteX322" fmla="*/ 6784626 w 12156173"/>
                <a:gd name="connsiteY322" fmla="*/ 601177 h 2097925"/>
                <a:gd name="connsiteX323" fmla="*/ 9800516 w 12156173"/>
                <a:gd name="connsiteY323" fmla="*/ 571017 h 2097925"/>
                <a:gd name="connsiteX324" fmla="*/ 9738185 w 12156173"/>
                <a:gd name="connsiteY324" fmla="*/ 532814 h 2097925"/>
                <a:gd name="connsiteX325" fmla="*/ 9741415 w 12156173"/>
                <a:gd name="connsiteY325" fmla="*/ 527635 h 2097925"/>
                <a:gd name="connsiteX326" fmla="*/ 9803685 w 12156173"/>
                <a:gd name="connsiteY326" fmla="*/ 565838 h 2097925"/>
                <a:gd name="connsiteX327" fmla="*/ 6903256 w 12156173"/>
                <a:gd name="connsiteY327" fmla="*/ 516181 h 2097925"/>
                <a:gd name="connsiteX328" fmla="*/ 6899722 w 12156173"/>
                <a:gd name="connsiteY328" fmla="*/ 511245 h 2097925"/>
                <a:gd name="connsiteX329" fmla="*/ 6959311 w 12156173"/>
                <a:gd name="connsiteY329" fmla="*/ 468595 h 2097925"/>
                <a:gd name="connsiteX330" fmla="*/ 6962784 w 12156173"/>
                <a:gd name="connsiteY330" fmla="*/ 473591 h 2097925"/>
                <a:gd name="connsiteX331" fmla="*/ 6903500 w 12156173"/>
                <a:gd name="connsiteY331" fmla="*/ 515937 h 2097925"/>
                <a:gd name="connsiteX332" fmla="*/ 9675855 w 12156173"/>
                <a:gd name="connsiteY332" fmla="*/ 494916 h 2097925"/>
                <a:gd name="connsiteX333" fmla="*/ 9613097 w 12156173"/>
                <a:gd name="connsiteY333" fmla="*/ 457505 h 2097925"/>
                <a:gd name="connsiteX334" fmla="*/ 9616143 w 12156173"/>
                <a:gd name="connsiteY334" fmla="*/ 452266 h 2097925"/>
                <a:gd name="connsiteX335" fmla="*/ 9679022 w 12156173"/>
                <a:gd name="connsiteY335" fmla="*/ 489676 h 2097925"/>
                <a:gd name="connsiteX336" fmla="*/ 7022678 w 12156173"/>
                <a:gd name="connsiteY336" fmla="*/ 431854 h 2097925"/>
                <a:gd name="connsiteX337" fmla="*/ 7019205 w 12156173"/>
                <a:gd name="connsiteY337" fmla="*/ 426858 h 2097925"/>
                <a:gd name="connsiteX338" fmla="*/ 7079708 w 12156173"/>
                <a:gd name="connsiteY338" fmla="*/ 385670 h 2097925"/>
                <a:gd name="connsiteX339" fmla="*/ 7083120 w 12156173"/>
                <a:gd name="connsiteY339" fmla="*/ 390727 h 2097925"/>
                <a:gd name="connsiteX340" fmla="*/ 7022922 w 12156173"/>
                <a:gd name="connsiteY340" fmla="*/ 431610 h 2097925"/>
                <a:gd name="connsiteX341" fmla="*/ 9549913 w 12156173"/>
                <a:gd name="connsiteY341" fmla="*/ 420826 h 2097925"/>
                <a:gd name="connsiteX342" fmla="*/ 9486059 w 12156173"/>
                <a:gd name="connsiteY342" fmla="*/ 385304 h 2097925"/>
                <a:gd name="connsiteX343" fmla="*/ 9488922 w 12156173"/>
                <a:gd name="connsiteY343" fmla="*/ 380003 h 2097925"/>
                <a:gd name="connsiteX344" fmla="*/ 9552899 w 12156173"/>
                <a:gd name="connsiteY344" fmla="*/ 415525 h 2097925"/>
                <a:gd name="connsiteX345" fmla="*/ 9421961 w 12156173"/>
                <a:gd name="connsiteY345" fmla="*/ 350879 h 2097925"/>
                <a:gd name="connsiteX346" fmla="*/ 9357010 w 12156173"/>
                <a:gd name="connsiteY346" fmla="*/ 317489 h 2097925"/>
                <a:gd name="connsiteX347" fmla="*/ 9359752 w 12156173"/>
                <a:gd name="connsiteY347" fmla="*/ 312067 h 2097925"/>
                <a:gd name="connsiteX348" fmla="*/ 9424824 w 12156173"/>
                <a:gd name="connsiteY348" fmla="*/ 345456 h 2097925"/>
                <a:gd name="connsiteX349" fmla="*/ 7144659 w 12156173"/>
                <a:gd name="connsiteY349" fmla="*/ 350330 h 2097925"/>
                <a:gd name="connsiteX350" fmla="*/ 7141368 w 12156173"/>
                <a:gd name="connsiteY350" fmla="*/ 345212 h 2097925"/>
                <a:gd name="connsiteX351" fmla="*/ 7203334 w 12156173"/>
                <a:gd name="connsiteY351" fmla="*/ 306278 h 2097925"/>
                <a:gd name="connsiteX352" fmla="*/ 7206502 w 12156173"/>
                <a:gd name="connsiteY352" fmla="*/ 311457 h 2097925"/>
                <a:gd name="connsiteX353" fmla="*/ 7144415 w 12156173"/>
                <a:gd name="connsiteY353" fmla="*/ 350330 h 2097925"/>
                <a:gd name="connsiteX354" fmla="*/ 9291450 w 12156173"/>
                <a:gd name="connsiteY354" fmla="*/ 285258 h 2097925"/>
                <a:gd name="connsiteX355" fmla="*/ 9225280 w 12156173"/>
                <a:gd name="connsiteY355" fmla="*/ 254306 h 2097925"/>
                <a:gd name="connsiteX356" fmla="*/ 9227840 w 12156173"/>
                <a:gd name="connsiteY356" fmla="*/ 248761 h 2097925"/>
                <a:gd name="connsiteX357" fmla="*/ 9294070 w 12156173"/>
                <a:gd name="connsiteY357" fmla="*/ 279774 h 2097925"/>
                <a:gd name="connsiteX358" fmla="*/ 7269259 w 12156173"/>
                <a:gd name="connsiteY358" fmla="*/ 274108 h 2097925"/>
                <a:gd name="connsiteX359" fmla="*/ 7266213 w 12156173"/>
                <a:gd name="connsiteY359" fmla="*/ 268807 h 2097925"/>
                <a:gd name="connsiteX360" fmla="*/ 7330068 w 12156173"/>
                <a:gd name="connsiteY360" fmla="*/ 233041 h 2097925"/>
                <a:gd name="connsiteX361" fmla="*/ 7332992 w 12156173"/>
                <a:gd name="connsiteY361" fmla="*/ 238403 h 2097925"/>
                <a:gd name="connsiteX362" fmla="*/ 7269016 w 12156173"/>
                <a:gd name="connsiteY362" fmla="*/ 274108 h 2097925"/>
                <a:gd name="connsiteX363" fmla="*/ 9158563 w 12156173"/>
                <a:gd name="connsiteY363" fmla="*/ 224633 h 2097925"/>
                <a:gd name="connsiteX364" fmla="*/ 9091540 w 12156173"/>
                <a:gd name="connsiteY364" fmla="*/ 196361 h 2097925"/>
                <a:gd name="connsiteX365" fmla="*/ 9093795 w 12156173"/>
                <a:gd name="connsiteY365" fmla="*/ 190695 h 2097925"/>
                <a:gd name="connsiteX366" fmla="*/ 9161304 w 12156173"/>
                <a:gd name="connsiteY366" fmla="*/ 219027 h 2097925"/>
                <a:gd name="connsiteX367" fmla="*/ 7397699 w 12156173"/>
                <a:gd name="connsiteY367" fmla="*/ 204587 h 2097925"/>
                <a:gd name="connsiteX368" fmla="*/ 7394957 w 12156173"/>
                <a:gd name="connsiteY368" fmla="*/ 199164 h 2097925"/>
                <a:gd name="connsiteX369" fmla="*/ 7460944 w 12156173"/>
                <a:gd name="connsiteY369" fmla="*/ 167420 h 2097925"/>
                <a:gd name="connsiteX370" fmla="*/ 7463443 w 12156173"/>
                <a:gd name="connsiteY370" fmla="*/ 172965 h 2097925"/>
                <a:gd name="connsiteX371" fmla="*/ 7397455 w 12156173"/>
                <a:gd name="connsiteY371" fmla="*/ 204587 h 2097925"/>
                <a:gd name="connsiteX372" fmla="*/ 9023299 w 12156173"/>
                <a:gd name="connsiteY372" fmla="*/ 169613 h 2097925"/>
                <a:gd name="connsiteX373" fmla="*/ 8954693 w 12156173"/>
                <a:gd name="connsiteY373" fmla="*/ 144389 h 2097925"/>
                <a:gd name="connsiteX374" fmla="*/ 8956764 w 12156173"/>
                <a:gd name="connsiteY374" fmla="*/ 138661 h 2097925"/>
                <a:gd name="connsiteX375" fmla="*/ 9025432 w 12156173"/>
                <a:gd name="connsiteY375" fmla="*/ 163886 h 2097925"/>
                <a:gd name="connsiteX376" fmla="*/ 7530525 w 12156173"/>
                <a:gd name="connsiteY376" fmla="*/ 143596 h 2097925"/>
                <a:gd name="connsiteX377" fmla="*/ 7528150 w 12156173"/>
                <a:gd name="connsiteY377" fmla="*/ 137991 h 2097925"/>
                <a:gd name="connsiteX378" fmla="*/ 7596208 w 12156173"/>
                <a:gd name="connsiteY378" fmla="*/ 111060 h 2097925"/>
                <a:gd name="connsiteX379" fmla="*/ 7598340 w 12156173"/>
                <a:gd name="connsiteY379" fmla="*/ 116727 h 2097925"/>
                <a:gd name="connsiteX380" fmla="*/ 7530038 w 12156173"/>
                <a:gd name="connsiteY380" fmla="*/ 143596 h 2097925"/>
                <a:gd name="connsiteX381" fmla="*/ 8885842 w 12156173"/>
                <a:gd name="connsiteY381" fmla="*/ 120931 h 2097925"/>
                <a:gd name="connsiteX382" fmla="*/ 8816078 w 12156173"/>
                <a:gd name="connsiteY382" fmla="*/ 99240 h 2097925"/>
                <a:gd name="connsiteX383" fmla="*/ 8817844 w 12156173"/>
                <a:gd name="connsiteY383" fmla="*/ 93147 h 2097925"/>
                <a:gd name="connsiteX384" fmla="*/ 8887730 w 12156173"/>
                <a:gd name="connsiteY384" fmla="*/ 114899 h 2097925"/>
                <a:gd name="connsiteX385" fmla="*/ 7667252 w 12156173"/>
                <a:gd name="connsiteY385" fmla="*/ 92538 h 2097925"/>
                <a:gd name="connsiteX386" fmla="*/ 7665362 w 12156173"/>
                <a:gd name="connsiteY386" fmla="*/ 86749 h 2097925"/>
                <a:gd name="connsiteX387" fmla="*/ 7735310 w 12156173"/>
                <a:gd name="connsiteY387" fmla="*/ 65302 h 2097925"/>
                <a:gd name="connsiteX388" fmla="*/ 7737016 w 12156173"/>
                <a:gd name="connsiteY388" fmla="*/ 71395 h 2097925"/>
                <a:gd name="connsiteX389" fmla="*/ 7666703 w 12156173"/>
                <a:gd name="connsiteY389" fmla="*/ 92538 h 2097925"/>
                <a:gd name="connsiteX390" fmla="*/ 8745704 w 12156173"/>
                <a:gd name="connsiteY390" fmla="*/ 79499 h 2097925"/>
                <a:gd name="connsiteX391" fmla="*/ 8674843 w 12156173"/>
                <a:gd name="connsiteY391" fmla="*/ 61829 h 2097925"/>
                <a:gd name="connsiteX392" fmla="*/ 8676244 w 12156173"/>
                <a:gd name="connsiteY392" fmla="*/ 55736 h 2097925"/>
                <a:gd name="connsiteX393" fmla="*/ 8747227 w 12156173"/>
                <a:gd name="connsiteY393" fmla="*/ 73467 h 2097925"/>
                <a:gd name="connsiteX394" fmla="*/ 7807390 w 12156173"/>
                <a:gd name="connsiteY394" fmla="*/ 52690 h 2097925"/>
                <a:gd name="connsiteX395" fmla="*/ 7805927 w 12156173"/>
                <a:gd name="connsiteY395" fmla="*/ 46597 h 2097925"/>
                <a:gd name="connsiteX396" fmla="*/ 7877459 w 12156173"/>
                <a:gd name="connsiteY396" fmla="*/ 31060 h 2097925"/>
                <a:gd name="connsiteX397" fmla="*/ 7878616 w 12156173"/>
                <a:gd name="connsiteY397" fmla="*/ 37153 h 2097925"/>
                <a:gd name="connsiteX398" fmla="*/ 7807329 w 12156173"/>
                <a:gd name="connsiteY398" fmla="*/ 52690 h 2097925"/>
                <a:gd name="connsiteX399" fmla="*/ 8603556 w 12156173"/>
                <a:gd name="connsiteY399" fmla="*/ 46292 h 2097925"/>
                <a:gd name="connsiteX400" fmla="*/ 8531720 w 12156173"/>
                <a:gd name="connsiteY400" fmla="*/ 33070 h 2097925"/>
                <a:gd name="connsiteX401" fmla="*/ 8532756 w 12156173"/>
                <a:gd name="connsiteY401" fmla="*/ 26977 h 2097925"/>
                <a:gd name="connsiteX402" fmla="*/ 8604713 w 12156173"/>
                <a:gd name="connsiteY402" fmla="*/ 40199 h 2097925"/>
                <a:gd name="connsiteX403" fmla="*/ 7950513 w 12156173"/>
                <a:gd name="connsiteY403" fmla="*/ 24784 h 2097925"/>
                <a:gd name="connsiteX404" fmla="*/ 7949599 w 12156173"/>
                <a:gd name="connsiteY404" fmla="*/ 18691 h 2097925"/>
                <a:gd name="connsiteX405" fmla="*/ 8022166 w 12156173"/>
                <a:gd name="connsiteY405" fmla="*/ 9308 h 2097925"/>
                <a:gd name="connsiteX406" fmla="*/ 8022836 w 12156173"/>
                <a:gd name="connsiteY406" fmla="*/ 15401 h 2097925"/>
                <a:gd name="connsiteX407" fmla="*/ 7950147 w 12156173"/>
                <a:gd name="connsiteY407" fmla="*/ 24784 h 2097925"/>
                <a:gd name="connsiteX408" fmla="*/ 8459518 w 12156173"/>
                <a:gd name="connsiteY408" fmla="*/ 22286 h 2097925"/>
                <a:gd name="connsiteX409" fmla="*/ 8387012 w 12156173"/>
                <a:gd name="connsiteY409" fmla="*/ 14121 h 2097925"/>
                <a:gd name="connsiteX410" fmla="*/ 8387621 w 12156173"/>
                <a:gd name="connsiteY410" fmla="*/ 8028 h 2097925"/>
                <a:gd name="connsiteX411" fmla="*/ 8460310 w 12156173"/>
                <a:gd name="connsiteY411" fmla="*/ 16254 h 2097925"/>
                <a:gd name="connsiteX412" fmla="*/ 8095465 w 12156173"/>
                <a:gd name="connsiteY412" fmla="*/ 9247 h 2097925"/>
                <a:gd name="connsiteX413" fmla="*/ 8095099 w 12156173"/>
                <a:gd name="connsiteY413" fmla="*/ 3154 h 2097925"/>
                <a:gd name="connsiteX414" fmla="*/ 8168214 w 12156173"/>
                <a:gd name="connsiteY414" fmla="*/ -14 h 2097925"/>
                <a:gd name="connsiteX415" fmla="*/ 8168214 w 12156173"/>
                <a:gd name="connsiteY415" fmla="*/ 6078 h 2097925"/>
                <a:gd name="connsiteX416" fmla="*/ 8095099 w 12156173"/>
                <a:gd name="connsiteY416" fmla="*/ 9247 h 2097925"/>
                <a:gd name="connsiteX417" fmla="*/ 8314262 w 12156173"/>
                <a:gd name="connsiteY417" fmla="*/ 8577 h 2097925"/>
                <a:gd name="connsiteX418" fmla="*/ 8241147 w 12156173"/>
                <a:gd name="connsiteY418" fmla="*/ 5896 h 2097925"/>
                <a:gd name="connsiteX419" fmla="*/ 8241147 w 12156173"/>
                <a:gd name="connsiteY419" fmla="*/ -197 h 2097925"/>
                <a:gd name="connsiteX420" fmla="*/ 8314262 w 12156173"/>
                <a:gd name="connsiteY420" fmla="*/ 2484 h 209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</a:cxnLst>
              <a:rect l="l" t="t" r="r" b="b"/>
              <a:pathLst>
                <a:path w="12156173" h="2097925">
                  <a:moveTo>
                    <a:pt x="4509" y="2097729"/>
                  </a:moveTo>
                  <a:lnTo>
                    <a:pt x="0" y="2093647"/>
                  </a:lnTo>
                  <a:cubicBezTo>
                    <a:pt x="0" y="2093647"/>
                    <a:pt x="18279" y="2073783"/>
                    <a:pt x="50694" y="2039968"/>
                  </a:cubicBezTo>
                  <a:lnTo>
                    <a:pt x="55081" y="2044172"/>
                  </a:lnTo>
                  <a:cubicBezTo>
                    <a:pt x="22423" y="2077744"/>
                    <a:pt x="4692" y="2097363"/>
                    <a:pt x="4509" y="2097729"/>
                  </a:cubicBezTo>
                  <a:close/>
                  <a:moveTo>
                    <a:pt x="106627" y="1992016"/>
                  </a:moveTo>
                  <a:lnTo>
                    <a:pt x="102362" y="1987690"/>
                  </a:lnTo>
                  <a:cubicBezTo>
                    <a:pt x="119300" y="1970812"/>
                    <a:pt x="136909" y="1953509"/>
                    <a:pt x="154761" y="1936326"/>
                  </a:cubicBezTo>
                  <a:lnTo>
                    <a:pt x="158966" y="1940652"/>
                  </a:lnTo>
                  <a:cubicBezTo>
                    <a:pt x="141174" y="1957591"/>
                    <a:pt x="123566" y="1974956"/>
                    <a:pt x="106627" y="1991833"/>
                  </a:cubicBezTo>
                  <a:close/>
                  <a:moveTo>
                    <a:pt x="212035" y="1890142"/>
                  </a:moveTo>
                  <a:lnTo>
                    <a:pt x="207892" y="1885755"/>
                  </a:lnTo>
                  <a:cubicBezTo>
                    <a:pt x="225562" y="1869121"/>
                    <a:pt x="243658" y="1852365"/>
                    <a:pt x="261693" y="1835915"/>
                  </a:cubicBezTo>
                  <a:lnTo>
                    <a:pt x="265775" y="1840423"/>
                  </a:lnTo>
                  <a:cubicBezTo>
                    <a:pt x="247740" y="1856691"/>
                    <a:pt x="229705" y="1873447"/>
                    <a:pt x="212035" y="1889959"/>
                  </a:cubicBezTo>
                  <a:close/>
                  <a:moveTo>
                    <a:pt x="320185" y="1791375"/>
                  </a:moveTo>
                  <a:lnTo>
                    <a:pt x="316103" y="1786805"/>
                  </a:lnTo>
                  <a:cubicBezTo>
                    <a:pt x="334382" y="1770842"/>
                    <a:pt x="352661" y="1754574"/>
                    <a:pt x="370939" y="1738488"/>
                  </a:cubicBezTo>
                  <a:lnTo>
                    <a:pt x="374900" y="1743058"/>
                  </a:lnTo>
                  <a:cubicBezTo>
                    <a:pt x="356621" y="1759021"/>
                    <a:pt x="338098" y="1775229"/>
                    <a:pt x="320185" y="1791192"/>
                  </a:cubicBezTo>
                  <a:close/>
                  <a:moveTo>
                    <a:pt x="430772" y="1695594"/>
                  </a:moveTo>
                  <a:lnTo>
                    <a:pt x="426873" y="1690902"/>
                  </a:lnTo>
                  <a:cubicBezTo>
                    <a:pt x="445152" y="1675243"/>
                    <a:pt x="464405" y="1659463"/>
                    <a:pt x="483172" y="1644047"/>
                  </a:cubicBezTo>
                  <a:lnTo>
                    <a:pt x="487010" y="1648739"/>
                  </a:lnTo>
                  <a:cubicBezTo>
                    <a:pt x="468305" y="1663910"/>
                    <a:pt x="449356" y="1679630"/>
                    <a:pt x="430772" y="1695594"/>
                  </a:cubicBezTo>
                  <a:close/>
                  <a:moveTo>
                    <a:pt x="543858" y="1602676"/>
                  </a:moveTo>
                  <a:lnTo>
                    <a:pt x="540080" y="1597924"/>
                  </a:lnTo>
                  <a:cubicBezTo>
                    <a:pt x="559029" y="1582752"/>
                    <a:pt x="578405" y="1567459"/>
                    <a:pt x="597597" y="1552592"/>
                  </a:cubicBezTo>
                  <a:lnTo>
                    <a:pt x="601314" y="1557345"/>
                  </a:lnTo>
                  <a:cubicBezTo>
                    <a:pt x="582182" y="1572028"/>
                    <a:pt x="562807" y="1587261"/>
                    <a:pt x="543858" y="1602433"/>
                  </a:cubicBezTo>
                  <a:close/>
                  <a:moveTo>
                    <a:pt x="659624" y="1512866"/>
                  </a:moveTo>
                  <a:lnTo>
                    <a:pt x="655907" y="1507992"/>
                  </a:lnTo>
                  <a:cubicBezTo>
                    <a:pt x="675587" y="1493186"/>
                    <a:pt x="695328" y="1478441"/>
                    <a:pt x="714643" y="1464244"/>
                  </a:cubicBezTo>
                  <a:lnTo>
                    <a:pt x="718299" y="1469180"/>
                  </a:lnTo>
                  <a:cubicBezTo>
                    <a:pt x="698679" y="1483132"/>
                    <a:pt x="678999" y="1497816"/>
                    <a:pt x="659380" y="1512805"/>
                  </a:cubicBezTo>
                  <a:close/>
                  <a:moveTo>
                    <a:pt x="11629621" y="1446392"/>
                  </a:moveTo>
                  <a:cubicBezTo>
                    <a:pt x="11606468" y="1446349"/>
                    <a:pt x="11583314" y="1445131"/>
                    <a:pt x="11560283" y="1442736"/>
                  </a:cubicBezTo>
                  <a:lnTo>
                    <a:pt x="11560954" y="1436643"/>
                  </a:lnTo>
                  <a:cubicBezTo>
                    <a:pt x="11583741" y="1438989"/>
                    <a:pt x="11606711" y="1440189"/>
                    <a:pt x="11629621" y="1440238"/>
                  </a:cubicBezTo>
                  <a:lnTo>
                    <a:pt x="11633459" y="1440238"/>
                  </a:lnTo>
                  <a:lnTo>
                    <a:pt x="11633459" y="1446331"/>
                  </a:lnTo>
                  <a:lnTo>
                    <a:pt x="11629560" y="1446331"/>
                  </a:lnTo>
                  <a:close/>
                  <a:moveTo>
                    <a:pt x="11706758" y="1441335"/>
                  </a:moveTo>
                  <a:lnTo>
                    <a:pt x="11705904" y="1435242"/>
                  </a:lnTo>
                  <a:cubicBezTo>
                    <a:pt x="11729911" y="1431994"/>
                    <a:pt x="11753673" y="1427151"/>
                    <a:pt x="11777070" y="1420741"/>
                  </a:cubicBezTo>
                  <a:lnTo>
                    <a:pt x="11778655" y="1426834"/>
                  </a:lnTo>
                  <a:cubicBezTo>
                    <a:pt x="11755075" y="1433304"/>
                    <a:pt x="11731068" y="1438148"/>
                    <a:pt x="11706819" y="1441335"/>
                  </a:cubicBezTo>
                  <a:close/>
                  <a:moveTo>
                    <a:pt x="11487838" y="1432013"/>
                  </a:moveTo>
                  <a:cubicBezTo>
                    <a:pt x="11464929" y="1427687"/>
                    <a:pt x="11440861" y="1422203"/>
                    <a:pt x="11416428" y="1415866"/>
                  </a:cubicBezTo>
                  <a:lnTo>
                    <a:pt x="11417951" y="1409773"/>
                  </a:lnTo>
                  <a:cubicBezTo>
                    <a:pt x="11442323" y="1415866"/>
                    <a:pt x="11466147" y="1421533"/>
                    <a:pt x="11488995" y="1425859"/>
                  </a:cubicBezTo>
                  <a:close/>
                  <a:moveTo>
                    <a:pt x="777339" y="1425920"/>
                  </a:moveTo>
                  <a:lnTo>
                    <a:pt x="773806" y="1420923"/>
                  </a:lnTo>
                  <a:cubicBezTo>
                    <a:pt x="793669" y="1406788"/>
                    <a:pt x="813897" y="1392652"/>
                    <a:pt x="833760" y="1378943"/>
                  </a:cubicBezTo>
                  <a:lnTo>
                    <a:pt x="837233" y="1383939"/>
                  </a:lnTo>
                  <a:cubicBezTo>
                    <a:pt x="817370" y="1397831"/>
                    <a:pt x="797203" y="1411906"/>
                    <a:pt x="777339" y="1426103"/>
                  </a:cubicBezTo>
                  <a:close/>
                  <a:moveTo>
                    <a:pt x="11848236" y="1402401"/>
                  </a:moveTo>
                  <a:lnTo>
                    <a:pt x="11845920" y="1396795"/>
                  </a:lnTo>
                  <a:cubicBezTo>
                    <a:pt x="11868282" y="1387394"/>
                    <a:pt x="11890155" y="1376859"/>
                    <a:pt x="11911481" y="1365234"/>
                  </a:cubicBezTo>
                  <a:lnTo>
                    <a:pt x="11914345" y="1370595"/>
                  </a:lnTo>
                  <a:cubicBezTo>
                    <a:pt x="11892776" y="1382404"/>
                    <a:pt x="11870658" y="1393085"/>
                    <a:pt x="11847993" y="1402583"/>
                  </a:cubicBezTo>
                  <a:close/>
                  <a:moveTo>
                    <a:pt x="11346359" y="1395272"/>
                  </a:moveTo>
                  <a:cubicBezTo>
                    <a:pt x="11324120" y="1388204"/>
                    <a:pt x="11300784" y="1380283"/>
                    <a:pt x="11277143" y="1371693"/>
                  </a:cubicBezTo>
                  <a:lnTo>
                    <a:pt x="11279215" y="1365965"/>
                  </a:lnTo>
                  <a:cubicBezTo>
                    <a:pt x="11302794" y="1374495"/>
                    <a:pt x="11326009" y="1382416"/>
                    <a:pt x="11348248" y="1389484"/>
                  </a:cubicBezTo>
                  <a:close/>
                  <a:moveTo>
                    <a:pt x="11208781" y="1345553"/>
                  </a:moveTo>
                  <a:cubicBezTo>
                    <a:pt x="11187150" y="1336902"/>
                    <a:pt x="11164424" y="1327275"/>
                    <a:pt x="11141271" y="1317465"/>
                  </a:cubicBezTo>
                  <a:lnTo>
                    <a:pt x="11143708" y="1311860"/>
                  </a:lnTo>
                  <a:cubicBezTo>
                    <a:pt x="11166800" y="1321852"/>
                    <a:pt x="11189466" y="1331296"/>
                    <a:pt x="11211096" y="1339887"/>
                  </a:cubicBezTo>
                  <a:close/>
                  <a:moveTo>
                    <a:pt x="897919" y="1343056"/>
                  </a:moveTo>
                  <a:lnTo>
                    <a:pt x="894568" y="1337998"/>
                  </a:lnTo>
                  <a:cubicBezTo>
                    <a:pt x="914918" y="1324411"/>
                    <a:pt x="935573" y="1310885"/>
                    <a:pt x="955802" y="1297846"/>
                  </a:cubicBezTo>
                  <a:lnTo>
                    <a:pt x="959092" y="1302964"/>
                  </a:lnTo>
                  <a:cubicBezTo>
                    <a:pt x="938681" y="1316003"/>
                    <a:pt x="918087" y="1329468"/>
                    <a:pt x="897919" y="1343056"/>
                  </a:cubicBezTo>
                  <a:close/>
                  <a:moveTo>
                    <a:pt x="11977346" y="1333490"/>
                  </a:moveTo>
                  <a:lnTo>
                    <a:pt x="11974116" y="1328310"/>
                  </a:lnTo>
                  <a:cubicBezTo>
                    <a:pt x="11992882" y="1316124"/>
                    <a:pt x="12012685" y="1303025"/>
                    <a:pt x="12034620" y="1287609"/>
                  </a:cubicBezTo>
                  <a:lnTo>
                    <a:pt x="12038153" y="1292606"/>
                  </a:lnTo>
                  <a:cubicBezTo>
                    <a:pt x="12015914" y="1308082"/>
                    <a:pt x="11996051" y="1321426"/>
                    <a:pt x="11977163" y="1333490"/>
                  </a:cubicBezTo>
                  <a:close/>
                  <a:moveTo>
                    <a:pt x="11074370" y="1287975"/>
                  </a:moveTo>
                  <a:cubicBezTo>
                    <a:pt x="11053044" y="1278287"/>
                    <a:pt x="11030806" y="1267868"/>
                    <a:pt x="11008139" y="1257023"/>
                  </a:cubicBezTo>
                  <a:lnTo>
                    <a:pt x="11010760" y="1251539"/>
                  </a:lnTo>
                  <a:cubicBezTo>
                    <a:pt x="11033364" y="1262324"/>
                    <a:pt x="11055604" y="1272743"/>
                    <a:pt x="11076929" y="1282431"/>
                  </a:cubicBezTo>
                  <a:close/>
                  <a:moveTo>
                    <a:pt x="1020997" y="1263603"/>
                  </a:moveTo>
                  <a:lnTo>
                    <a:pt x="1017767" y="1258424"/>
                  </a:lnTo>
                  <a:cubicBezTo>
                    <a:pt x="1038423" y="1245568"/>
                    <a:pt x="1059443" y="1232773"/>
                    <a:pt x="1080281" y="1220282"/>
                  </a:cubicBezTo>
                  <a:lnTo>
                    <a:pt x="1083449" y="1225522"/>
                  </a:lnTo>
                  <a:cubicBezTo>
                    <a:pt x="1062429" y="1238257"/>
                    <a:pt x="1041286" y="1250808"/>
                    <a:pt x="1020692" y="1263908"/>
                  </a:cubicBezTo>
                  <a:close/>
                  <a:moveTo>
                    <a:pt x="12097560" y="1249468"/>
                  </a:moveTo>
                  <a:lnTo>
                    <a:pt x="12093965" y="1244593"/>
                  </a:lnTo>
                  <a:cubicBezTo>
                    <a:pt x="12112975" y="1230579"/>
                    <a:pt x="12132411" y="1215957"/>
                    <a:pt x="12152518" y="1200907"/>
                  </a:cubicBezTo>
                  <a:lnTo>
                    <a:pt x="12156174" y="1205781"/>
                  </a:lnTo>
                  <a:cubicBezTo>
                    <a:pt x="12135763" y="1221135"/>
                    <a:pt x="12116265" y="1235759"/>
                    <a:pt x="12097255" y="1249772"/>
                  </a:cubicBezTo>
                  <a:close/>
                  <a:moveTo>
                    <a:pt x="10942519" y="1224730"/>
                  </a:moveTo>
                  <a:cubicBezTo>
                    <a:pt x="10921376" y="1214189"/>
                    <a:pt x="10899441" y="1203161"/>
                    <a:pt x="10877263" y="1191828"/>
                  </a:cubicBezTo>
                  <a:lnTo>
                    <a:pt x="10880005" y="1186345"/>
                  </a:lnTo>
                  <a:cubicBezTo>
                    <a:pt x="10902183" y="1197678"/>
                    <a:pt x="10924118" y="1208767"/>
                    <a:pt x="10945260" y="1219247"/>
                  </a:cubicBezTo>
                  <a:close/>
                  <a:moveTo>
                    <a:pt x="1146207" y="1188843"/>
                  </a:moveTo>
                  <a:lnTo>
                    <a:pt x="1143160" y="1183603"/>
                  </a:lnTo>
                  <a:cubicBezTo>
                    <a:pt x="1164547" y="1171417"/>
                    <a:pt x="1185811" y="1159231"/>
                    <a:pt x="1207015" y="1147715"/>
                  </a:cubicBezTo>
                  <a:lnTo>
                    <a:pt x="1209939" y="1153077"/>
                  </a:lnTo>
                  <a:cubicBezTo>
                    <a:pt x="1188979" y="1164593"/>
                    <a:pt x="1167532" y="1176657"/>
                    <a:pt x="1146207" y="1188843"/>
                  </a:cubicBezTo>
                  <a:close/>
                  <a:moveTo>
                    <a:pt x="10812068" y="1158378"/>
                  </a:moveTo>
                  <a:cubicBezTo>
                    <a:pt x="10790986" y="1147332"/>
                    <a:pt x="10769479" y="1135895"/>
                    <a:pt x="10747483" y="1124075"/>
                  </a:cubicBezTo>
                  <a:lnTo>
                    <a:pt x="10750347" y="1118713"/>
                  </a:lnTo>
                  <a:cubicBezTo>
                    <a:pt x="10772342" y="1130533"/>
                    <a:pt x="10793790" y="1141927"/>
                    <a:pt x="10814871" y="1153016"/>
                  </a:cubicBezTo>
                  <a:close/>
                  <a:moveTo>
                    <a:pt x="4881736" y="1138881"/>
                  </a:moveTo>
                  <a:cubicBezTo>
                    <a:pt x="4868880" y="1138881"/>
                    <a:pt x="4855963" y="1138881"/>
                    <a:pt x="4843107" y="1138881"/>
                  </a:cubicBezTo>
                  <a:lnTo>
                    <a:pt x="4843107" y="1132788"/>
                  </a:lnTo>
                  <a:lnTo>
                    <a:pt x="4881675" y="1132788"/>
                  </a:lnTo>
                  <a:lnTo>
                    <a:pt x="4916283" y="1132788"/>
                  </a:lnTo>
                  <a:lnTo>
                    <a:pt x="4916283" y="1138881"/>
                  </a:lnTo>
                  <a:close/>
                  <a:moveTo>
                    <a:pt x="4989642" y="1137723"/>
                  </a:moveTo>
                  <a:lnTo>
                    <a:pt x="4989642" y="1131630"/>
                  </a:lnTo>
                  <a:cubicBezTo>
                    <a:pt x="5014014" y="1131081"/>
                    <a:pt x="5038690" y="1130350"/>
                    <a:pt x="5062758" y="1129437"/>
                  </a:cubicBezTo>
                  <a:lnTo>
                    <a:pt x="5062758" y="1135530"/>
                  </a:lnTo>
                  <a:cubicBezTo>
                    <a:pt x="5038751" y="1136504"/>
                    <a:pt x="5014136" y="1137235"/>
                    <a:pt x="4989642" y="1137784"/>
                  </a:cubicBezTo>
                  <a:close/>
                  <a:moveTo>
                    <a:pt x="4769869" y="1137723"/>
                  </a:moveTo>
                  <a:cubicBezTo>
                    <a:pt x="4745497" y="1137174"/>
                    <a:pt x="4721126" y="1136504"/>
                    <a:pt x="4696754" y="1135651"/>
                  </a:cubicBezTo>
                  <a:lnTo>
                    <a:pt x="4696754" y="1129558"/>
                  </a:lnTo>
                  <a:cubicBezTo>
                    <a:pt x="4721126" y="1130411"/>
                    <a:pt x="4745497" y="1131081"/>
                    <a:pt x="4769869" y="1131630"/>
                  </a:cubicBezTo>
                  <a:close/>
                  <a:moveTo>
                    <a:pt x="4623638" y="1132605"/>
                  </a:moveTo>
                  <a:cubicBezTo>
                    <a:pt x="4599754" y="1131447"/>
                    <a:pt x="4574895" y="1130107"/>
                    <a:pt x="4550523" y="1128644"/>
                  </a:cubicBezTo>
                  <a:lnTo>
                    <a:pt x="4550888" y="1122552"/>
                  </a:lnTo>
                  <a:cubicBezTo>
                    <a:pt x="4575260" y="1124075"/>
                    <a:pt x="4600059" y="1125354"/>
                    <a:pt x="4624004" y="1126512"/>
                  </a:cubicBezTo>
                  <a:close/>
                  <a:moveTo>
                    <a:pt x="5135995" y="1132239"/>
                  </a:moveTo>
                  <a:lnTo>
                    <a:pt x="5135690" y="1126146"/>
                  </a:lnTo>
                  <a:cubicBezTo>
                    <a:pt x="5160062" y="1124806"/>
                    <a:pt x="5184434" y="1123283"/>
                    <a:pt x="5208806" y="1121576"/>
                  </a:cubicBezTo>
                  <a:lnTo>
                    <a:pt x="5209232" y="1127669"/>
                  </a:lnTo>
                  <a:cubicBezTo>
                    <a:pt x="5184861" y="1129376"/>
                    <a:pt x="5160245" y="1130899"/>
                    <a:pt x="5135995" y="1132239"/>
                  </a:cubicBezTo>
                  <a:close/>
                  <a:moveTo>
                    <a:pt x="4477590" y="1123831"/>
                  </a:moveTo>
                  <a:cubicBezTo>
                    <a:pt x="4453219" y="1122064"/>
                    <a:pt x="4428847" y="1120175"/>
                    <a:pt x="4404475" y="1118164"/>
                  </a:cubicBezTo>
                  <a:lnTo>
                    <a:pt x="4405023" y="1112071"/>
                  </a:lnTo>
                  <a:cubicBezTo>
                    <a:pt x="4429395" y="1114082"/>
                    <a:pt x="4453767" y="1116032"/>
                    <a:pt x="4478139" y="1117738"/>
                  </a:cubicBezTo>
                  <a:close/>
                  <a:moveTo>
                    <a:pt x="5281860" y="1121820"/>
                  </a:moveTo>
                  <a:lnTo>
                    <a:pt x="5281312" y="1115727"/>
                  </a:lnTo>
                  <a:cubicBezTo>
                    <a:pt x="5305684" y="1113595"/>
                    <a:pt x="5330055" y="1111219"/>
                    <a:pt x="5354062" y="1108659"/>
                  </a:cubicBezTo>
                  <a:lnTo>
                    <a:pt x="5354732" y="1114752"/>
                  </a:lnTo>
                  <a:cubicBezTo>
                    <a:pt x="5331152" y="1117251"/>
                    <a:pt x="5306659" y="1119627"/>
                    <a:pt x="5282165" y="1121820"/>
                  </a:cubicBezTo>
                  <a:close/>
                  <a:moveTo>
                    <a:pt x="1274037" y="1118469"/>
                  </a:moveTo>
                  <a:lnTo>
                    <a:pt x="1271234" y="1113047"/>
                  </a:lnTo>
                  <a:cubicBezTo>
                    <a:pt x="1292925" y="1101653"/>
                    <a:pt x="1314860" y="1090442"/>
                    <a:pt x="1336368" y="1079718"/>
                  </a:cubicBezTo>
                  <a:lnTo>
                    <a:pt x="1339110" y="1085141"/>
                  </a:lnTo>
                  <a:cubicBezTo>
                    <a:pt x="1317906" y="1095864"/>
                    <a:pt x="1296033" y="1107075"/>
                    <a:pt x="1274342" y="1118469"/>
                  </a:cubicBezTo>
                  <a:close/>
                  <a:moveTo>
                    <a:pt x="4331482" y="1111645"/>
                  </a:moveTo>
                  <a:cubicBezTo>
                    <a:pt x="4307110" y="1109409"/>
                    <a:pt x="4282860" y="1106996"/>
                    <a:pt x="4258732" y="1104394"/>
                  </a:cubicBezTo>
                  <a:lnTo>
                    <a:pt x="4259341" y="1098301"/>
                  </a:lnTo>
                  <a:cubicBezTo>
                    <a:pt x="4283713" y="1100861"/>
                    <a:pt x="4307962" y="1103279"/>
                    <a:pt x="4332091" y="1105552"/>
                  </a:cubicBezTo>
                  <a:close/>
                  <a:moveTo>
                    <a:pt x="5427482" y="1106222"/>
                  </a:moveTo>
                  <a:lnTo>
                    <a:pt x="5426751" y="1100130"/>
                  </a:lnTo>
                  <a:cubicBezTo>
                    <a:pt x="5451122" y="1097083"/>
                    <a:pt x="5475494" y="1094037"/>
                    <a:pt x="5499196" y="1090320"/>
                  </a:cubicBezTo>
                  <a:lnTo>
                    <a:pt x="5500049" y="1096413"/>
                  </a:lnTo>
                  <a:cubicBezTo>
                    <a:pt x="5476530" y="1099886"/>
                    <a:pt x="5452158" y="1103176"/>
                    <a:pt x="5427787" y="1106222"/>
                  </a:cubicBezTo>
                  <a:close/>
                  <a:moveTo>
                    <a:pt x="4186042" y="1096352"/>
                  </a:moveTo>
                  <a:cubicBezTo>
                    <a:pt x="4161670" y="1093628"/>
                    <a:pt x="4137463" y="1090728"/>
                    <a:pt x="4113414" y="1087639"/>
                  </a:cubicBezTo>
                  <a:lnTo>
                    <a:pt x="4114145" y="1081546"/>
                  </a:lnTo>
                  <a:cubicBezTo>
                    <a:pt x="4138517" y="1084592"/>
                    <a:pt x="4162707" y="1087499"/>
                    <a:pt x="4186713" y="1090259"/>
                  </a:cubicBezTo>
                  <a:close/>
                  <a:moveTo>
                    <a:pt x="10683202" y="1089345"/>
                  </a:moveTo>
                  <a:cubicBezTo>
                    <a:pt x="10662243" y="1077890"/>
                    <a:pt x="10640918" y="1066131"/>
                    <a:pt x="10619165" y="1054067"/>
                  </a:cubicBezTo>
                  <a:lnTo>
                    <a:pt x="10622151" y="1048705"/>
                  </a:lnTo>
                  <a:cubicBezTo>
                    <a:pt x="10643842" y="1060891"/>
                    <a:pt x="10665167" y="1072650"/>
                    <a:pt x="10686127" y="1083983"/>
                  </a:cubicBezTo>
                  <a:close/>
                  <a:moveTo>
                    <a:pt x="5572738" y="1085141"/>
                  </a:moveTo>
                  <a:lnTo>
                    <a:pt x="5571702" y="1079048"/>
                  </a:lnTo>
                  <a:cubicBezTo>
                    <a:pt x="5596074" y="1075027"/>
                    <a:pt x="5620080" y="1070761"/>
                    <a:pt x="5643721" y="1066313"/>
                  </a:cubicBezTo>
                  <a:lnTo>
                    <a:pt x="5644818" y="1072406"/>
                  </a:lnTo>
                  <a:cubicBezTo>
                    <a:pt x="5621177" y="1076854"/>
                    <a:pt x="5596927" y="1081120"/>
                    <a:pt x="5572738" y="1085141"/>
                  </a:cubicBezTo>
                  <a:close/>
                  <a:moveTo>
                    <a:pt x="4041152" y="1078256"/>
                  </a:moveTo>
                  <a:cubicBezTo>
                    <a:pt x="4017268" y="1075045"/>
                    <a:pt x="3993140" y="1071633"/>
                    <a:pt x="3968768" y="1068020"/>
                  </a:cubicBezTo>
                  <a:lnTo>
                    <a:pt x="3969621" y="1061927"/>
                  </a:lnTo>
                  <a:cubicBezTo>
                    <a:pt x="3993993" y="1065418"/>
                    <a:pt x="4018120" y="1068769"/>
                    <a:pt x="4042005" y="1071980"/>
                  </a:cubicBezTo>
                  <a:close/>
                  <a:moveTo>
                    <a:pt x="5716714" y="1058271"/>
                  </a:moveTo>
                  <a:lnTo>
                    <a:pt x="5715496" y="1052178"/>
                  </a:lnTo>
                  <a:cubicBezTo>
                    <a:pt x="5739319" y="1047182"/>
                    <a:pt x="5763326" y="1041881"/>
                    <a:pt x="5786844" y="1036458"/>
                  </a:cubicBezTo>
                  <a:lnTo>
                    <a:pt x="5788246" y="1042551"/>
                  </a:lnTo>
                  <a:cubicBezTo>
                    <a:pt x="5764605" y="1047974"/>
                    <a:pt x="5740538" y="1053275"/>
                    <a:pt x="5716653" y="1058271"/>
                  </a:cubicBezTo>
                  <a:close/>
                  <a:moveTo>
                    <a:pt x="3896383" y="1057540"/>
                  </a:moveTo>
                  <a:cubicBezTo>
                    <a:pt x="3872377" y="1053884"/>
                    <a:pt x="3848292" y="1050124"/>
                    <a:pt x="3824121" y="1046268"/>
                  </a:cubicBezTo>
                  <a:lnTo>
                    <a:pt x="3825096" y="1040175"/>
                  </a:lnTo>
                  <a:cubicBezTo>
                    <a:pt x="3849224" y="1044239"/>
                    <a:pt x="3873291" y="1047992"/>
                    <a:pt x="3897297" y="1051447"/>
                  </a:cubicBezTo>
                  <a:close/>
                  <a:moveTo>
                    <a:pt x="1405218" y="1053153"/>
                  </a:moveTo>
                  <a:lnTo>
                    <a:pt x="1402598" y="1047669"/>
                  </a:lnTo>
                  <a:cubicBezTo>
                    <a:pt x="1424655" y="1037189"/>
                    <a:pt x="1446955" y="1026892"/>
                    <a:pt x="1468890" y="1017204"/>
                  </a:cubicBezTo>
                  <a:lnTo>
                    <a:pt x="1471388" y="1022810"/>
                  </a:lnTo>
                  <a:cubicBezTo>
                    <a:pt x="1449453" y="1032436"/>
                    <a:pt x="1427153" y="1042734"/>
                    <a:pt x="1405157" y="1053153"/>
                  </a:cubicBezTo>
                  <a:close/>
                  <a:moveTo>
                    <a:pt x="3751980" y="1034447"/>
                  </a:moveTo>
                  <a:cubicBezTo>
                    <a:pt x="3727974" y="1030383"/>
                    <a:pt x="3703950" y="1026325"/>
                    <a:pt x="3679901" y="1022261"/>
                  </a:cubicBezTo>
                  <a:lnTo>
                    <a:pt x="3680937" y="1016168"/>
                  </a:lnTo>
                  <a:cubicBezTo>
                    <a:pt x="3705022" y="1020232"/>
                    <a:pt x="3729028" y="1024290"/>
                    <a:pt x="3752955" y="1028354"/>
                  </a:cubicBezTo>
                  <a:close/>
                  <a:moveTo>
                    <a:pt x="5859290" y="1025369"/>
                  </a:moveTo>
                  <a:lnTo>
                    <a:pt x="5857766" y="1019276"/>
                  </a:lnTo>
                  <a:cubicBezTo>
                    <a:pt x="5881407" y="1013183"/>
                    <a:pt x="5905169" y="1007090"/>
                    <a:pt x="5928384" y="1000448"/>
                  </a:cubicBezTo>
                  <a:lnTo>
                    <a:pt x="5930029" y="1006541"/>
                  </a:lnTo>
                  <a:cubicBezTo>
                    <a:pt x="5906754" y="1013183"/>
                    <a:pt x="5882991" y="1019276"/>
                    <a:pt x="5859290" y="1025369"/>
                  </a:cubicBezTo>
                  <a:close/>
                  <a:moveTo>
                    <a:pt x="10555250" y="1018301"/>
                  </a:moveTo>
                  <a:cubicBezTo>
                    <a:pt x="10534412" y="1006602"/>
                    <a:pt x="10513209" y="994538"/>
                    <a:pt x="10491640" y="982292"/>
                  </a:cubicBezTo>
                  <a:lnTo>
                    <a:pt x="10494687" y="976991"/>
                  </a:lnTo>
                  <a:lnTo>
                    <a:pt x="10558236" y="1013000"/>
                  </a:lnTo>
                  <a:close/>
                  <a:moveTo>
                    <a:pt x="3607821" y="1009222"/>
                  </a:moveTo>
                  <a:cubicBezTo>
                    <a:pt x="3583937" y="1004878"/>
                    <a:pt x="3559973" y="1000430"/>
                    <a:pt x="3535924" y="995879"/>
                  </a:cubicBezTo>
                  <a:lnTo>
                    <a:pt x="3537021" y="989786"/>
                  </a:lnTo>
                  <a:lnTo>
                    <a:pt x="3608918" y="1003129"/>
                  </a:lnTo>
                  <a:close/>
                  <a:moveTo>
                    <a:pt x="1538228" y="993624"/>
                  </a:moveTo>
                  <a:lnTo>
                    <a:pt x="1535912" y="988019"/>
                  </a:lnTo>
                  <a:cubicBezTo>
                    <a:pt x="1558334" y="978575"/>
                    <a:pt x="1581122" y="969314"/>
                    <a:pt x="1603666" y="960479"/>
                  </a:cubicBezTo>
                  <a:lnTo>
                    <a:pt x="1605859" y="966206"/>
                  </a:lnTo>
                  <a:cubicBezTo>
                    <a:pt x="1583376" y="974980"/>
                    <a:pt x="1560650" y="984241"/>
                    <a:pt x="1538228" y="993624"/>
                  </a:cubicBezTo>
                  <a:close/>
                  <a:moveTo>
                    <a:pt x="6000280" y="985948"/>
                  </a:moveTo>
                  <a:lnTo>
                    <a:pt x="5998513" y="979855"/>
                  </a:lnTo>
                  <a:cubicBezTo>
                    <a:pt x="6021850" y="972787"/>
                    <a:pt x="6045307" y="965353"/>
                    <a:pt x="6068156" y="957859"/>
                  </a:cubicBezTo>
                  <a:lnTo>
                    <a:pt x="6070045" y="963586"/>
                  </a:lnTo>
                  <a:cubicBezTo>
                    <a:pt x="6047135" y="971385"/>
                    <a:pt x="6023677" y="978819"/>
                    <a:pt x="6000280" y="985948"/>
                  </a:cubicBezTo>
                  <a:close/>
                  <a:moveTo>
                    <a:pt x="3464088" y="982109"/>
                  </a:moveTo>
                  <a:lnTo>
                    <a:pt x="3392374" y="967851"/>
                  </a:lnTo>
                  <a:lnTo>
                    <a:pt x="3393593" y="961758"/>
                  </a:lnTo>
                  <a:cubicBezTo>
                    <a:pt x="3417520" y="966553"/>
                    <a:pt x="3441404" y="971282"/>
                    <a:pt x="3465246" y="975955"/>
                  </a:cubicBezTo>
                  <a:close/>
                  <a:moveTo>
                    <a:pt x="3320721" y="953167"/>
                  </a:moveTo>
                  <a:cubicBezTo>
                    <a:pt x="3296916" y="948250"/>
                    <a:pt x="3273056" y="943236"/>
                    <a:pt x="3249129" y="938118"/>
                  </a:cubicBezTo>
                  <a:lnTo>
                    <a:pt x="3250408" y="932025"/>
                  </a:lnTo>
                  <a:cubicBezTo>
                    <a:pt x="3274335" y="937064"/>
                    <a:pt x="3298177" y="942078"/>
                    <a:pt x="3321940" y="947075"/>
                  </a:cubicBezTo>
                  <a:close/>
                  <a:moveTo>
                    <a:pt x="10428395" y="946160"/>
                  </a:moveTo>
                  <a:cubicBezTo>
                    <a:pt x="10407618" y="933975"/>
                    <a:pt x="10386476" y="921789"/>
                    <a:pt x="10365090" y="909603"/>
                  </a:cubicBezTo>
                  <a:lnTo>
                    <a:pt x="10368197" y="904363"/>
                  </a:lnTo>
                  <a:cubicBezTo>
                    <a:pt x="10389583" y="916792"/>
                    <a:pt x="10410665" y="928978"/>
                    <a:pt x="10431442" y="940921"/>
                  </a:cubicBezTo>
                  <a:close/>
                  <a:moveTo>
                    <a:pt x="1674161" y="940372"/>
                  </a:moveTo>
                  <a:lnTo>
                    <a:pt x="1672090" y="934645"/>
                  </a:lnTo>
                  <a:cubicBezTo>
                    <a:pt x="1695121" y="926236"/>
                    <a:pt x="1718335" y="918133"/>
                    <a:pt x="1741184" y="910273"/>
                  </a:cubicBezTo>
                  <a:lnTo>
                    <a:pt x="1743134" y="916366"/>
                  </a:lnTo>
                  <a:cubicBezTo>
                    <a:pt x="1720468" y="923921"/>
                    <a:pt x="1697132" y="931964"/>
                    <a:pt x="1674161" y="940372"/>
                  </a:cubicBezTo>
                  <a:close/>
                  <a:moveTo>
                    <a:pt x="6139322" y="940372"/>
                  </a:moveTo>
                  <a:lnTo>
                    <a:pt x="6137250" y="934645"/>
                  </a:lnTo>
                  <a:cubicBezTo>
                    <a:pt x="6160038" y="926541"/>
                    <a:pt x="6183130" y="918011"/>
                    <a:pt x="6205735" y="909359"/>
                  </a:cubicBezTo>
                  <a:lnTo>
                    <a:pt x="6207928" y="915026"/>
                  </a:lnTo>
                  <a:cubicBezTo>
                    <a:pt x="6185263" y="923495"/>
                    <a:pt x="6162231" y="932025"/>
                    <a:pt x="6139322" y="940067"/>
                  </a:cubicBezTo>
                  <a:close/>
                  <a:moveTo>
                    <a:pt x="3177658" y="922885"/>
                  </a:moveTo>
                  <a:cubicBezTo>
                    <a:pt x="3153896" y="917725"/>
                    <a:pt x="3130091" y="912466"/>
                    <a:pt x="3106249" y="907105"/>
                  </a:cubicBezTo>
                  <a:lnTo>
                    <a:pt x="3107590" y="901012"/>
                  </a:lnTo>
                  <a:cubicBezTo>
                    <a:pt x="3131474" y="906373"/>
                    <a:pt x="3155279" y="911632"/>
                    <a:pt x="3178999" y="916792"/>
                  </a:cubicBezTo>
                  <a:close/>
                  <a:moveTo>
                    <a:pt x="1812837" y="894309"/>
                  </a:moveTo>
                  <a:lnTo>
                    <a:pt x="1811009" y="888216"/>
                  </a:lnTo>
                  <a:cubicBezTo>
                    <a:pt x="1834467" y="881149"/>
                    <a:pt x="1858169" y="874264"/>
                    <a:pt x="1881383" y="867927"/>
                  </a:cubicBezTo>
                  <a:lnTo>
                    <a:pt x="1883028" y="874020"/>
                  </a:lnTo>
                  <a:cubicBezTo>
                    <a:pt x="1859692" y="880174"/>
                    <a:pt x="1836234" y="886937"/>
                    <a:pt x="1812715" y="894066"/>
                  </a:cubicBezTo>
                  <a:close/>
                  <a:moveTo>
                    <a:pt x="3035084" y="890958"/>
                  </a:moveTo>
                  <a:lnTo>
                    <a:pt x="2963430" y="874264"/>
                  </a:lnTo>
                  <a:lnTo>
                    <a:pt x="2964832" y="868171"/>
                  </a:lnTo>
                  <a:lnTo>
                    <a:pt x="3036058" y="884622"/>
                  </a:lnTo>
                  <a:close/>
                  <a:moveTo>
                    <a:pt x="6276048" y="888034"/>
                  </a:moveTo>
                  <a:lnTo>
                    <a:pt x="6273732" y="882428"/>
                  </a:lnTo>
                  <a:cubicBezTo>
                    <a:pt x="6296276" y="873106"/>
                    <a:pt x="6318881" y="863479"/>
                    <a:pt x="6340755" y="853791"/>
                  </a:cubicBezTo>
                  <a:lnTo>
                    <a:pt x="6343192" y="859397"/>
                  </a:lnTo>
                  <a:cubicBezTo>
                    <a:pt x="6321196" y="868841"/>
                    <a:pt x="6298530" y="878468"/>
                    <a:pt x="6275926" y="887790"/>
                  </a:cubicBezTo>
                  <a:close/>
                  <a:moveTo>
                    <a:pt x="10302149" y="872557"/>
                  </a:moveTo>
                  <a:cubicBezTo>
                    <a:pt x="10281433" y="860372"/>
                    <a:pt x="10260412" y="848003"/>
                    <a:pt x="10239148" y="835452"/>
                  </a:cubicBezTo>
                  <a:lnTo>
                    <a:pt x="10242255" y="830211"/>
                  </a:lnTo>
                  <a:cubicBezTo>
                    <a:pt x="10263520" y="842842"/>
                    <a:pt x="10284480" y="855211"/>
                    <a:pt x="10305195" y="867318"/>
                  </a:cubicBezTo>
                  <a:close/>
                  <a:moveTo>
                    <a:pt x="2892326" y="857447"/>
                  </a:moveTo>
                  <a:lnTo>
                    <a:pt x="2831396" y="842824"/>
                  </a:lnTo>
                  <a:lnTo>
                    <a:pt x="2821282" y="840387"/>
                  </a:lnTo>
                  <a:lnTo>
                    <a:pt x="2822622" y="834294"/>
                  </a:lnTo>
                  <a:lnTo>
                    <a:pt x="2832858" y="836670"/>
                  </a:lnTo>
                  <a:lnTo>
                    <a:pt x="2893788" y="851354"/>
                  </a:lnTo>
                  <a:close/>
                  <a:moveTo>
                    <a:pt x="1953645" y="855680"/>
                  </a:moveTo>
                  <a:lnTo>
                    <a:pt x="1952183" y="849587"/>
                  </a:lnTo>
                  <a:cubicBezTo>
                    <a:pt x="1976006" y="843860"/>
                    <a:pt x="2000013" y="838498"/>
                    <a:pt x="2023653" y="833624"/>
                  </a:cubicBezTo>
                  <a:lnTo>
                    <a:pt x="2024872" y="839717"/>
                  </a:lnTo>
                  <a:cubicBezTo>
                    <a:pt x="2001292" y="844591"/>
                    <a:pt x="1977347" y="849953"/>
                    <a:pt x="1953645" y="855680"/>
                  </a:cubicBezTo>
                  <a:close/>
                  <a:moveTo>
                    <a:pt x="6409788" y="828871"/>
                  </a:moveTo>
                  <a:lnTo>
                    <a:pt x="6407168" y="823327"/>
                  </a:lnTo>
                  <a:cubicBezTo>
                    <a:pt x="6428067" y="813517"/>
                    <a:pt x="6449209" y="803281"/>
                    <a:pt x="6469925" y="792862"/>
                  </a:cubicBezTo>
                  <a:lnTo>
                    <a:pt x="6472911" y="791339"/>
                  </a:lnTo>
                  <a:lnTo>
                    <a:pt x="6475652" y="796761"/>
                  </a:lnTo>
                  <a:lnTo>
                    <a:pt x="6472606" y="798284"/>
                  </a:lnTo>
                  <a:cubicBezTo>
                    <a:pt x="6451890" y="808764"/>
                    <a:pt x="6430747" y="819000"/>
                    <a:pt x="6409788" y="828871"/>
                  </a:cubicBezTo>
                  <a:close/>
                  <a:moveTo>
                    <a:pt x="2096586" y="826008"/>
                  </a:moveTo>
                  <a:lnTo>
                    <a:pt x="2095550" y="819915"/>
                  </a:lnTo>
                  <a:cubicBezTo>
                    <a:pt x="2119617" y="815710"/>
                    <a:pt x="2143928" y="811932"/>
                    <a:pt x="2167813" y="808642"/>
                  </a:cubicBezTo>
                  <a:lnTo>
                    <a:pt x="2168666" y="814735"/>
                  </a:lnTo>
                  <a:cubicBezTo>
                    <a:pt x="2144842" y="818208"/>
                    <a:pt x="2120592" y="821864"/>
                    <a:pt x="2096586" y="826008"/>
                  </a:cubicBezTo>
                  <a:close/>
                  <a:moveTo>
                    <a:pt x="2749690" y="825337"/>
                  </a:moveTo>
                  <a:cubicBezTo>
                    <a:pt x="2725866" y="820828"/>
                    <a:pt x="2701677" y="816868"/>
                    <a:pt x="2677671" y="813151"/>
                  </a:cubicBezTo>
                  <a:lnTo>
                    <a:pt x="2678524" y="807058"/>
                  </a:lnTo>
                  <a:cubicBezTo>
                    <a:pt x="2702591" y="810531"/>
                    <a:pt x="2726902" y="814553"/>
                    <a:pt x="2750786" y="819244"/>
                  </a:cubicBezTo>
                  <a:close/>
                  <a:moveTo>
                    <a:pt x="2241050" y="806022"/>
                  </a:moveTo>
                  <a:lnTo>
                    <a:pt x="2240440" y="799930"/>
                  </a:lnTo>
                  <a:cubicBezTo>
                    <a:pt x="2264812" y="797492"/>
                    <a:pt x="2289184" y="795421"/>
                    <a:pt x="2313556" y="793837"/>
                  </a:cubicBezTo>
                  <a:lnTo>
                    <a:pt x="2313921" y="799930"/>
                  </a:lnTo>
                  <a:cubicBezTo>
                    <a:pt x="2289672" y="801636"/>
                    <a:pt x="2265239" y="803646"/>
                    <a:pt x="2241050" y="806022"/>
                  </a:cubicBezTo>
                  <a:close/>
                  <a:moveTo>
                    <a:pt x="2605226" y="804560"/>
                  </a:moveTo>
                  <a:cubicBezTo>
                    <a:pt x="2581219" y="802184"/>
                    <a:pt x="2556482" y="800295"/>
                    <a:pt x="2532476" y="798894"/>
                  </a:cubicBezTo>
                  <a:lnTo>
                    <a:pt x="2532841" y="792801"/>
                  </a:lnTo>
                  <a:cubicBezTo>
                    <a:pt x="2557213" y="794141"/>
                    <a:pt x="2581585" y="796030"/>
                    <a:pt x="2605957" y="798406"/>
                  </a:cubicBezTo>
                  <a:close/>
                  <a:moveTo>
                    <a:pt x="10176147" y="797797"/>
                  </a:moveTo>
                  <a:cubicBezTo>
                    <a:pt x="10155492" y="785611"/>
                    <a:pt x="10134593" y="773120"/>
                    <a:pt x="10113389" y="760325"/>
                  </a:cubicBezTo>
                  <a:lnTo>
                    <a:pt x="10116497" y="755085"/>
                  </a:lnTo>
                  <a:cubicBezTo>
                    <a:pt x="10137700" y="767838"/>
                    <a:pt x="10158599" y="780329"/>
                    <a:pt x="10179254" y="792557"/>
                  </a:cubicBezTo>
                  <a:close/>
                  <a:moveTo>
                    <a:pt x="2386550" y="796700"/>
                  </a:moveTo>
                  <a:lnTo>
                    <a:pt x="2386550" y="790607"/>
                  </a:lnTo>
                  <a:cubicBezTo>
                    <a:pt x="2410921" y="789998"/>
                    <a:pt x="2435293" y="789876"/>
                    <a:pt x="2459665" y="790242"/>
                  </a:cubicBezTo>
                  <a:lnTo>
                    <a:pt x="2459665" y="796335"/>
                  </a:lnTo>
                  <a:cubicBezTo>
                    <a:pt x="2435354" y="796091"/>
                    <a:pt x="2410921" y="796213"/>
                    <a:pt x="2386550" y="796822"/>
                  </a:cubicBezTo>
                  <a:close/>
                  <a:moveTo>
                    <a:pt x="6539994" y="762153"/>
                  </a:moveTo>
                  <a:lnTo>
                    <a:pt x="6536948" y="756852"/>
                  </a:lnTo>
                  <a:cubicBezTo>
                    <a:pt x="6556811" y="745519"/>
                    <a:pt x="6577892" y="732846"/>
                    <a:pt x="6599522" y="719259"/>
                  </a:cubicBezTo>
                  <a:lnTo>
                    <a:pt x="6602752" y="724438"/>
                  </a:lnTo>
                  <a:cubicBezTo>
                    <a:pt x="6581183" y="738025"/>
                    <a:pt x="6560040" y="750759"/>
                    <a:pt x="6539994" y="762153"/>
                  </a:cubicBezTo>
                  <a:close/>
                  <a:moveTo>
                    <a:pt x="10050571" y="722854"/>
                  </a:moveTo>
                  <a:lnTo>
                    <a:pt x="9987997" y="685077"/>
                  </a:lnTo>
                  <a:lnTo>
                    <a:pt x="9991165" y="679837"/>
                  </a:lnTo>
                  <a:cubicBezTo>
                    <a:pt x="10012246" y="692633"/>
                    <a:pt x="10033085" y="705227"/>
                    <a:pt x="10053739" y="717614"/>
                  </a:cubicBezTo>
                  <a:close/>
                  <a:moveTo>
                    <a:pt x="6664230" y="684590"/>
                  </a:moveTo>
                  <a:lnTo>
                    <a:pt x="6660817" y="679472"/>
                  </a:lnTo>
                  <a:cubicBezTo>
                    <a:pt x="6679584" y="666981"/>
                    <a:pt x="6699325" y="653516"/>
                    <a:pt x="6721199" y="638283"/>
                  </a:cubicBezTo>
                  <a:lnTo>
                    <a:pt x="6724672" y="643341"/>
                  </a:lnTo>
                  <a:cubicBezTo>
                    <a:pt x="6702920" y="658512"/>
                    <a:pt x="6683118" y="671977"/>
                    <a:pt x="6664352" y="684590"/>
                  </a:cubicBezTo>
                  <a:close/>
                  <a:moveTo>
                    <a:pt x="9925483" y="647118"/>
                  </a:moveTo>
                  <a:lnTo>
                    <a:pt x="9863030" y="609159"/>
                  </a:lnTo>
                  <a:lnTo>
                    <a:pt x="9866198" y="603919"/>
                  </a:lnTo>
                  <a:lnTo>
                    <a:pt x="9928651" y="641939"/>
                  </a:lnTo>
                  <a:close/>
                  <a:moveTo>
                    <a:pt x="6784504" y="601177"/>
                  </a:moveTo>
                  <a:lnTo>
                    <a:pt x="6780971" y="596242"/>
                  </a:lnTo>
                  <a:cubicBezTo>
                    <a:pt x="6800590" y="582289"/>
                    <a:pt x="6820392" y="568032"/>
                    <a:pt x="6840438" y="553591"/>
                  </a:cubicBezTo>
                  <a:lnTo>
                    <a:pt x="6843972" y="558527"/>
                  </a:lnTo>
                  <a:cubicBezTo>
                    <a:pt x="6824109" y="573028"/>
                    <a:pt x="6804307" y="587243"/>
                    <a:pt x="6784626" y="601177"/>
                  </a:cubicBezTo>
                  <a:close/>
                  <a:moveTo>
                    <a:pt x="9800516" y="571017"/>
                  </a:moveTo>
                  <a:lnTo>
                    <a:pt x="9738185" y="532814"/>
                  </a:lnTo>
                  <a:lnTo>
                    <a:pt x="9741415" y="527635"/>
                  </a:lnTo>
                  <a:lnTo>
                    <a:pt x="9803685" y="565838"/>
                  </a:lnTo>
                  <a:close/>
                  <a:moveTo>
                    <a:pt x="6903256" y="516181"/>
                  </a:moveTo>
                  <a:lnTo>
                    <a:pt x="6899722" y="511245"/>
                  </a:lnTo>
                  <a:cubicBezTo>
                    <a:pt x="6919342" y="497189"/>
                    <a:pt x="6939205" y="482974"/>
                    <a:pt x="6959311" y="468595"/>
                  </a:cubicBezTo>
                  <a:lnTo>
                    <a:pt x="6962784" y="473591"/>
                  </a:lnTo>
                  <a:cubicBezTo>
                    <a:pt x="6942982" y="487727"/>
                    <a:pt x="6923119" y="501923"/>
                    <a:pt x="6903500" y="515937"/>
                  </a:cubicBezTo>
                  <a:close/>
                  <a:moveTo>
                    <a:pt x="9675855" y="494916"/>
                  </a:moveTo>
                  <a:cubicBezTo>
                    <a:pt x="9654955" y="482243"/>
                    <a:pt x="9633813" y="469691"/>
                    <a:pt x="9613097" y="457505"/>
                  </a:cubicBezTo>
                  <a:lnTo>
                    <a:pt x="9616143" y="452266"/>
                  </a:lnTo>
                  <a:cubicBezTo>
                    <a:pt x="9636921" y="464451"/>
                    <a:pt x="9658063" y="477003"/>
                    <a:pt x="9679022" y="489676"/>
                  </a:cubicBezTo>
                  <a:close/>
                  <a:moveTo>
                    <a:pt x="7022678" y="431854"/>
                  </a:moveTo>
                  <a:lnTo>
                    <a:pt x="7019205" y="426858"/>
                  </a:lnTo>
                  <a:cubicBezTo>
                    <a:pt x="7040409" y="412235"/>
                    <a:pt x="7060150" y="398708"/>
                    <a:pt x="7079708" y="385670"/>
                  </a:cubicBezTo>
                  <a:lnTo>
                    <a:pt x="7083120" y="390727"/>
                  </a:lnTo>
                  <a:cubicBezTo>
                    <a:pt x="7063988" y="403522"/>
                    <a:pt x="7044064" y="416987"/>
                    <a:pt x="7022922" y="431610"/>
                  </a:cubicBezTo>
                  <a:close/>
                  <a:moveTo>
                    <a:pt x="9549913" y="420826"/>
                  </a:moveTo>
                  <a:cubicBezTo>
                    <a:pt x="9528710" y="408640"/>
                    <a:pt x="9507262" y="396941"/>
                    <a:pt x="9486059" y="385304"/>
                  </a:cubicBezTo>
                  <a:lnTo>
                    <a:pt x="9488922" y="380003"/>
                  </a:lnTo>
                  <a:cubicBezTo>
                    <a:pt x="9510187" y="391580"/>
                    <a:pt x="9531573" y="403522"/>
                    <a:pt x="9552899" y="415525"/>
                  </a:cubicBezTo>
                  <a:close/>
                  <a:moveTo>
                    <a:pt x="9421961" y="350879"/>
                  </a:moveTo>
                  <a:cubicBezTo>
                    <a:pt x="9400453" y="339546"/>
                    <a:pt x="9378579" y="328335"/>
                    <a:pt x="9357010" y="317489"/>
                  </a:cubicBezTo>
                  <a:lnTo>
                    <a:pt x="9359752" y="312067"/>
                  </a:lnTo>
                  <a:cubicBezTo>
                    <a:pt x="9381321" y="322912"/>
                    <a:pt x="9403256" y="334123"/>
                    <a:pt x="9424824" y="345456"/>
                  </a:cubicBezTo>
                  <a:close/>
                  <a:moveTo>
                    <a:pt x="7144659" y="350330"/>
                  </a:moveTo>
                  <a:lnTo>
                    <a:pt x="7141368" y="345212"/>
                  </a:lnTo>
                  <a:cubicBezTo>
                    <a:pt x="7162451" y="331686"/>
                    <a:pt x="7183288" y="318586"/>
                    <a:pt x="7203334" y="306278"/>
                  </a:cubicBezTo>
                  <a:lnTo>
                    <a:pt x="7206502" y="311457"/>
                  </a:lnTo>
                  <a:cubicBezTo>
                    <a:pt x="7186273" y="323765"/>
                    <a:pt x="7165436" y="336865"/>
                    <a:pt x="7144415" y="350330"/>
                  </a:cubicBezTo>
                  <a:close/>
                  <a:moveTo>
                    <a:pt x="9291450" y="285258"/>
                  </a:moveTo>
                  <a:cubicBezTo>
                    <a:pt x="9269393" y="274656"/>
                    <a:pt x="9247094" y="264237"/>
                    <a:pt x="9225280" y="254306"/>
                  </a:cubicBezTo>
                  <a:lnTo>
                    <a:pt x="9227840" y="248761"/>
                  </a:lnTo>
                  <a:cubicBezTo>
                    <a:pt x="9249652" y="258753"/>
                    <a:pt x="9271953" y="269172"/>
                    <a:pt x="9294070" y="279774"/>
                  </a:cubicBezTo>
                  <a:close/>
                  <a:moveTo>
                    <a:pt x="7269259" y="274108"/>
                  </a:moveTo>
                  <a:lnTo>
                    <a:pt x="7266213" y="268807"/>
                  </a:lnTo>
                  <a:cubicBezTo>
                    <a:pt x="7287599" y="256621"/>
                    <a:pt x="7308864" y="244435"/>
                    <a:pt x="7330068" y="233041"/>
                  </a:cubicBezTo>
                  <a:lnTo>
                    <a:pt x="7332992" y="238403"/>
                  </a:lnTo>
                  <a:cubicBezTo>
                    <a:pt x="7311789" y="249736"/>
                    <a:pt x="7290342" y="261739"/>
                    <a:pt x="7269016" y="274108"/>
                  </a:cubicBezTo>
                  <a:close/>
                  <a:moveTo>
                    <a:pt x="9158563" y="224633"/>
                  </a:moveTo>
                  <a:cubicBezTo>
                    <a:pt x="9136140" y="214945"/>
                    <a:pt x="9113475" y="205440"/>
                    <a:pt x="9091540" y="196361"/>
                  </a:cubicBezTo>
                  <a:lnTo>
                    <a:pt x="9093795" y="190695"/>
                  </a:lnTo>
                  <a:cubicBezTo>
                    <a:pt x="9116095" y="199774"/>
                    <a:pt x="9138822" y="209340"/>
                    <a:pt x="9161304" y="219027"/>
                  </a:cubicBezTo>
                  <a:close/>
                  <a:moveTo>
                    <a:pt x="7397699" y="204587"/>
                  </a:moveTo>
                  <a:lnTo>
                    <a:pt x="7394957" y="199164"/>
                  </a:lnTo>
                  <a:cubicBezTo>
                    <a:pt x="7416953" y="188136"/>
                    <a:pt x="7439131" y="177473"/>
                    <a:pt x="7460944" y="167420"/>
                  </a:cubicBezTo>
                  <a:lnTo>
                    <a:pt x="7463443" y="172965"/>
                  </a:lnTo>
                  <a:cubicBezTo>
                    <a:pt x="7441751" y="182957"/>
                    <a:pt x="7419390" y="193620"/>
                    <a:pt x="7397455" y="204587"/>
                  </a:cubicBezTo>
                  <a:close/>
                  <a:moveTo>
                    <a:pt x="9023299" y="169613"/>
                  </a:moveTo>
                  <a:cubicBezTo>
                    <a:pt x="9000450" y="160900"/>
                    <a:pt x="8977358" y="152431"/>
                    <a:pt x="8954693" y="144389"/>
                  </a:cubicBezTo>
                  <a:lnTo>
                    <a:pt x="8956764" y="138661"/>
                  </a:lnTo>
                  <a:cubicBezTo>
                    <a:pt x="8979430" y="146704"/>
                    <a:pt x="9002522" y="155173"/>
                    <a:pt x="9025432" y="163886"/>
                  </a:cubicBezTo>
                  <a:close/>
                  <a:moveTo>
                    <a:pt x="7530525" y="143596"/>
                  </a:moveTo>
                  <a:lnTo>
                    <a:pt x="7528150" y="137991"/>
                  </a:lnTo>
                  <a:cubicBezTo>
                    <a:pt x="7550754" y="128547"/>
                    <a:pt x="7573603" y="119712"/>
                    <a:pt x="7596208" y="111060"/>
                  </a:cubicBezTo>
                  <a:lnTo>
                    <a:pt x="7598340" y="116727"/>
                  </a:lnTo>
                  <a:cubicBezTo>
                    <a:pt x="7575370" y="125135"/>
                    <a:pt x="7552522" y="134213"/>
                    <a:pt x="7530038" y="143596"/>
                  </a:cubicBezTo>
                  <a:close/>
                  <a:moveTo>
                    <a:pt x="8885842" y="120931"/>
                  </a:moveTo>
                  <a:cubicBezTo>
                    <a:pt x="8862567" y="113375"/>
                    <a:pt x="8839109" y="106064"/>
                    <a:pt x="8816078" y="99240"/>
                  </a:cubicBezTo>
                  <a:lnTo>
                    <a:pt x="8817844" y="93147"/>
                  </a:lnTo>
                  <a:cubicBezTo>
                    <a:pt x="8840876" y="99971"/>
                    <a:pt x="8864395" y="107283"/>
                    <a:pt x="8887730" y="114899"/>
                  </a:cubicBezTo>
                  <a:close/>
                  <a:moveTo>
                    <a:pt x="7667252" y="92538"/>
                  </a:moveTo>
                  <a:lnTo>
                    <a:pt x="7665362" y="86749"/>
                  </a:lnTo>
                  <a:cubicBezTo>
                    <a:pt x="7688516" y="79133"/>
                    <a:pt x="7712035" y="71943"/>
                    <a:pt x="7735310" y="65302"/>
                  </a:cubicBezTo>
                  <a:lnTo>
                    <a:pt x="7737016" y="71395"/>
                  </a:lnTo>
                  <a:cubicBezTo>
                    <a:pt x="7713254" y="77732"/>
                    <a:pt x="7689795" y="84921"/>
                    <a:pt x="7666703" y="92538"/>
                  </a:cubicBezTo>
                  <a:close/>
                  <a:moveTo>
                    <a:pt x="8745704" y="79499"/>
                  </a:moveTo>
                  <a:cubicBezTo>
                    <a:pt x="8722063" y="73406"/>
                    <a:pt x="8698240" y="67313"/>
                    <a:pt x="8674843" y="61829"/>
                  </a:cubicBezTo>
                  <a:lnTo>
                    <a:pt x="8676244" y="55736"/>
                  </a:lnTo>
                  <a:cubicBezTo>
                    <a:pt x="8699641" y="61220"/>
                    <a:pt x="8723526" y="67191"/>
                    <a:pt x="8747227" y="73467"/>
                  </a:cubicBezTo>
                  <a:close/>
                  <a:moveTo>
                    <a:pt x="7807390" y="52690"/>
                  </a:moveTo>
                  <a:lnTo>
                    <a:pt x="7805927" y="46597"/>
                  </a:lnTo>
                  <a:cubicBezTo>
                    <a:pt x="7829629" y="40930"/>
                    <a:pt x="7853696" y="35690"/>
                    <a:pt x="7877459" y="31060"/>
                  </a:cubicBezTo>
                  <a:lnTo>
                    <a:pt x="7878616" y="37153"/>
                  </a:lnTo>
                  <a:cubicBezTo>
                    <a:pt x="7854610" y="41844"/>
                    <a:pt x="7830603" y="47023"/>
                    <a:pt x="7807329" y="52690"/>
                  </a:cubicBezTo>
                  <a:close/>
                  <a:moveTo>
                    <a:pt x="8603556" y="46292"/>
                  </a:moveTo>
                  <a:cubicBezTo>
                    <a:pt x="8579610" y="41479"/>
                    <a:pt x="8555482" y="37031"/>
                    <a:pt x="8531720" y="33070"/>
                  </a:cubicBezTo>
                  <a:lnTo>
                    <a:pt x="8532756" y="26977"/>
                  </a:lnTo>
                  <a:cubicBezTo>
                    <a:pt x="8556518" y="30938"/>
                    <a:pt x="8580767" y="35386"/>
                    <a:pt x="8604713" y="40199"/>
                  </a:cubicBezTo>
                  <a:close/>
                  <a:moveTo>
                    <a:pt x="7950513" y="24784"/>
                  </a:moveTo>
                  <a:lnTo>
                    <a:pt x="7949599" y="18691"/>
                  </a:lnTo>
                  <a:cubicBezTo>
                    <a:pt x="7973605" y="15035"/>
                    <a:pt x="7998343" y="11928"/>
                    <a:pt x="8022166" y="9308"/>
                  </a:cubicBezTo>
                  <a:lnTo>
                    <a:pt x="8022836" y="15401"/>
                  </a:lnTo>
                  <a:cubicBezTo>
                    <a:pt x="7998403" y="18082"/>
                    <a:pt x="7974093" y="21189"/>
                    <a:pt x="7950147" y="24784"/>
                  </a:cubicBezTo>
                  <a:close/>
                  <a:moveTo>
                    <a:pt x="8459518" y="22286"/>
                  </a:moveTo>
                  <a:cubicBezTo>
                    <a:pt x="8435146" y="19117"/>
                    <a:pt x="8410775" y="16193"/>
                    <a:pt x="8387012" y="14121"/>
                  </a:cubicBezTo>
                  <a:lnTo>
                    <a:pt x="8387621" y="8028"/>
                  </a:lnTo>
                  <a:cubicBezTo>
                    <a:pt x="8411567" y="10283"/>
                    <a:pt x="8436365" y="13085"/>
                    <a:pt x="8460310" y="16254"/>
                  </a:cubicBezTo>
                  <a:close/>
                  <a:moveTo>
                    <a:pt x="8095465" y="9247"/>
                  </a:moveTo>
                  <a:lnTo>
                    <a:pt x="8095099" y="3154"/>
                  </a:lnTo>
                  <a:cubicBezTo>
                    <a:pt x="8119166" y="1631"/>
                    <a:pt x="8143842" y="534"/>
                    <a:pt x="8168214" y="-14"/>
                  </a:cubicBezTo>
                  <a:lnTo>
                    <a:pt x="8168214" y="6078"/>
                  </a:lnTo>
                  <a:cubicBezTo>
                    <a:pt x="8143659" y="6627"/>
                    <a:pt x="8119105" y="7845"/>
                    <a:pt x="8095099" y="9247"/>
                  </a:cubicBezTo>
                  <a:close/>
                  <a:moveTo>
                    <a:pt x="8314262" y="8577"/>
                  </a:moveTo>
                  <a:cubicBezTo>
                    <a:pt x="8289890" y="7236"/>
                    <a:pt x="8265518" y="6322"/>
                    <a:pt x="8241147" y="5896"/>
                  </a:cubicBezTo>
                  <a:lnTo>
                    <a:pt x="8241147" y="-197"/>
                  </a:lnTo>
                  <a:cubicBezTo>
                    <a:pt x="8265518" y="229"/>
                    <a:pt x="8289890" y="1143"/>
                    <a:pt x="8314262" y="2484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Title 2">
            <a:extLst>
              <a:ext uri="{FF2B5EF4-FFF2-40B4-BE49-F238E27FC236}">
                <a16:creationId xmlns:a16="http://schemas.microsoft.com/office/drawing/2014/main" id="{E4F6294E-2AC1-4D9B-A9B7-FFA167971553}"/>
              </a:ext>
            </a:extLst>
          </p:cNvPr>
          <p:cNvSpPr txBox="1">
            <a:spLocks/>
          </p:cNvSpPr>
          <p:nvPr/>
        </p:nvSpPr>
        <p:spPr>
          <a:xfrm>
            <a:off x="1593266" y="4224887"/>
            <a:ext cx="9040078" cy="15914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r>
              <a:rPr lang="en-US" sz="4100" dirty="0">
                <a:solidFill>
                  <a:schemeClr val="bg1"/>
                </a:solidFill>
                <a:latin typeface="+mn-lt"/>
              </a:rPr>
              <a:t>Elaine Abrams, MD</a:t>
            </a:r>
          </a:p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Senior Research Director, </a:t>
            </a:r>
          </a:p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ICAP at Columbia University</a:t>
            </a:r>
            <a:endParaRPr lang="en-US" sz="18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Placeholder 6">
            <a:extLst>
              <a:ext uri="{FF2B5EF4-FFF2-40B4-BE49-F238E27FC236}">
                <a16:creationId xmlns:a16="http://schemas.microsoft.com/office/drawing/2014/main" id="{2F0DA287-0B22-46A5-AEF8-6491DA9C80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7" b="347"/>
          <a:stretch/>
        </p:blipFill>
        <p:spPr>
          <a:xfrm>
            <a:off x="4611538" y="895692"/>
            <a:ext cx="2968924" cy="2948309"/>
          </a:xfrm>
          <a:prstGeom prst="flowChartConnector">
            <a:avLst/>
          </a:prstGeom>
          <a:effectLst>
            <a:innerShdw blurRad="114300" dist="254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28392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roup 281">
            <a:extLst>
              <a:ext uri="{FF2B5EF4-FFF2-40B4-BE49-F238E27FC236}">
                <a16:creationId xmlns:a16="http://schemas.microsoft.com/office/drawing/2014/main" id="{785EB54E-5FA8-BD6B-7743-24CE700E06F1}"/>
              </a:ext>
            </a:extLst>
          </p:cNvPr>
          <p:cNvGrpSpPr/>
          <p:nvPr/>
        </p:nvGrpSpPr>
        <p:grpSpPr>
          <a:xfrm>
            <a:off x="3420241" y="2234670"/>
            <a:ext cx="8508825" cy="3997839"/>
            <a:chOff x="3691551" y="993755"/>
            <a:chExt cx="8360733" cy="3721368"/>
          </a:xfrm>
        </p:grpSpPr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D0A98BDA-3ECC-ACE6-E3F8-01068E18D06B}"/>
                </a:ext>
              </a:extLst>
            </p:cNvPr>
            <p:cNvSpPr/>
            <p:nvPr/>
          </p:nvSpPr>
          <p:spPr>
            <a:xfrm>
              <a:off x="3691551" y="993755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8469D1C2-CD7A-89AC-D3F4-16860E0A666D}"/>
                </a:ext>
              </a:extLst>
            </p:cNvPr>
            <p:cNvSpPr/>
            <p:nvPr/>
          </p:nvSpPr>
          <p:spPr>
            <a:xfrm>
              <a:off x="3691551" y="1327710"/>
              <a:ext cx="8360733" cy="34206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8F8074D4-0EAE-8944-A5C7-58BA7A74D962}"/>
                </a:ext>
              </a:extLst>
            </p:cNvPr>
            <p:cNvSpPr/>
            <p:nvPr/>
          </p:nvSpPr>
          <p:spPr>
            <a:xfrm>
              <a:off x="3691551" y="1669615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20AF9679-D6A4-2547-4859-7CF3A9831496}"/>
                </a:ext>
              </a:extLst>
            </p:cNvPr>
            <p:cNvSpPr/>
            <p:nvPr/>
          </p:nvSpPr>
          <p:spPr>
            <a:xfrm>
              <a:off x="3691551" y="2003570"/>
              <a:ext cx="8360733" cy="34206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E4472280-9F45-5DFD-1802-476DD8ED50CD}"/>
                </a:ext>
              </a:extLst>
            </p:cNvPr>
            <p:cNvSpPr/>
            <p:nvPr/>
          </p:nvSpPr>
          <p:spPr>
            <a:xfrm>
              <a:off x="3691551" y="2345477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03FB9CE0-B41F-609A-DA2D-8DBEF6B7A9D2}"/>
                </a:ext>
              </a:extLst>
            </p:cNvPr>
            <p:cNvSpPr/>
            <p:nvPr/>
          </p:nvSpPr>
          <p:spPr>
            <a:xfrm>
              <a:off x="3691551" y="2679432"/>
              <a:ext cx="8360733" cy="34206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623A00CA-F02F-7476-1ACF-C128844968DA}"/>
                </a:ext>
              </a:extLst>
            </p:cNvPr>
            <p:cNvSpPr/>
            <p:nvPr/>
          </p:nvSpPr>
          <p:spPr>
            <a:xfrm>
              <a:off x="3691551" y="3021337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0572D62E-3A0A-D061-8268-26DD0C2A2F35}"/>
                </a:ext>
              </a:extLst>
            </p:cNvPr>
            <p:cNvSpPr/>
            <p:nvPr/>
          </p:nvSpPr>
          <p:spPr>
            <a:xfrm>
              <a:off x="3691551" y="3355292"/>
              <a:ext cx="8360733" cy="34206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EF59B445-3CE4-0DD5-ABC3-80829828905B}"/>
                </a:ext>
              </a:extLst>
            </p:cNvPr>
            <p:cNvSpPr/>
            <p:nvPr/>
          </p:nvSpPr>
          <p:spPr>
            <a:xfrm>
              <a:off x="3691551" y="3697199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DD844B4D-22E6-0436-104F-313572FC3025}"/>
                </a:ext>
              </a:extLst>
            </p:cNvPr>
            <p:cNvSpPr/>
            <p:nvPr/>
          </p:nvSpPr>
          <p:spPr>
            <a:xfrm>
              <a:off x="3691551" y="4031154"/>
              <a:ext cx="8360733" cy="34206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5983A78E-23F9-8EA7-F778-35A5D4BA05D8}"/>
                </a:ext>
              </a:extLst>
            </p:cNvPr>
            <p:cNvSpPr/>
            <p:nvPr/>
          </p:nvSpPr>
          <p:spPr>
            <a:xfrm>
              <a:off x="3691551" y="4373059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3FA3F3F-15AC-8349-DD66-72B88DE0BA21}"/>
              </a:ext>
            </a:extLst>
          </p:cNvPr>
          <p:cNvSpPr txBox="1"/>
          <p:nvPr/>
        </p:nvSpPr>
        <p:spPr>
          <a:xfrm>
            <a:off x="4999985" y="6574074"/>
            <a:ext cx="61012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Modelled marginal effects accounting for covariates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cs typeface="Arial Narrow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DD52E46-6C53-991F-4107-BBDB48AEBD67}"/>
              </a:ext>
            </a:extLst>
          </p:cNvPr>
          <p:cNvGrpSpPr/>
          <p:nvPr/>
        </p:nvGrpSpPr>
        <p:grpSpPr>
          <a:xfrm>
            <a:off x="7572223" y="2233783"/>
            <a:ext cx="3159123" cy="3998726"/>
            <a:chOff x="7572223" y="612709"/>
            <a:chExt cx="3159123" cy="5830817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E4E6945-5600-815C-4709-1B9E3C196B4C}"/>
                </a:ext>
              </a:extLst>
            </p:cNvPr>
            <p:cNvGrpSpPr/>
            <p:nvPr/>
          </p:nvGrpSpPr>
          <p:grpSpPr>
            <a:xfrm flipH="1">
              <a:off x="7883377" y="612709"/>
              <a:ext cx="2527298" cy="5830816"/>
              <a:chOff x="5560036" y="1073187"/>
              <a:chExt cx="969904" cy="4979402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4892A0AD-BA54-C0A4-8DCB-363C499604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29940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4F22324-67FA-C7A4-89AC-6E35649791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87464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40A553D-4515-DFF4-95B7-2934FEDEFD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44988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E7ACDBF3-4BC4-7CD2-A8BE-74192C85E9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02512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4A2EAF7-63EC-8ACD-5B87-21E3A3F959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60036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3DDE55EA-2FF4-01F2-9FAD-5F353DEB0B18}"/>
                </a:ext>
              </a:extLst>
            </p:cNvPr>
            <p:cNvGrpSpPr/>
            <p:nvPr/>
          </p:nvGrpSpPr>
          <p:grpSpPr>
            <a:xfrm flipH="1">
              <a:off x="7572223" y="612710"/>
              <a:ext cx="3159123" cy="5830816"/>
              <a:chOff x="5317560" y="1073187"/>
              <a:chExt cx="1212380" cy="4979402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216F7B2E-D774-6229-5BA1-F09B8ABD5E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17560" y="1073187"/>
                <a:ext cx="0" cy="4979402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74CAB66F-A6C0-91CC-B359-462470AA69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29940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B0C3B0FF-C18A-87EE-D723-564F94FC81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87464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1E75B1FC-5513-D773-E30E-4FFB3FF113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44988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FBBA6AF9-5761-E627-6832-36736A4A73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02512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EB257F77-64CD-557D-9B22-CAD1AE67A1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60036" y="1073187"/>
                <a:ext cx="0" cy="497940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64D1411D-0B67-69E9-1A0F-6FE2F1958544}"/>
              </a:ext>
            </a:extLst>
          </p:cNvPr>
          <p:cNvGrpSpPr/>
          <p:nvPr/>
        </p:nvGrpSpPr>
        <p:grpSpPr>
          <a:xfrm>
            <a:off x="7374458" y="1929175"/>
            <a:ext cx="3457878" cy="369332"/>
            <a:chOff x="1959070" y="797689"/>
            <a:chExt cx="3457878" cy="369332"/>
          </a:xfrm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94482CFF-5A8D-FD05-B069-0D7BEFD52347}"/>
                </a:ext>
              </a:extLst>
            </p:cNvPr>
            <p:cNvSpPr/>
            <p:nvPr/>
          </p:nvSpPr>
          <p:spPr>
            <a:xfrm>
              <a:off x="5212891" y="804039"/>
              <a:ext cx="20405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0</a:t>
              </a: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624B819-6A52-EFE8-174C-41BF2BC34841}"/>
                </a:ext>
              </a:extLst>
            </p:cNvPr>
            <p:cNvSpPr/>
            <p:nvPr/>
          </p:nvSpPr>
          <p:spPr>
            <a:xfrm>
              <a:off x="4494030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20</a:t>
              </a: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9501C1F6-8A3F-F581-CAA5-8C861AFB5515}"/>
                </a:ext>
              </a:extLst>
            </p:cNvPr>
            <p:cNvSpPr/>
            <p:nvPr/>
          </p:nvSpPr>
          <p:spPr>
            <a:xfrm>
              <a:off x="3866473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40</a:t>
              </a: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D049E255-9E2A-3F4D-6926-89B2D9090500}"/>
                </a:ext>
              </a:extLst>
            </p:cNvPr>
            <p:cNvSpPr/>
            <p:nvPr/>
          </p:nvSpPr>
          <p:spPr>
            <a:xfrm>
              <a:off x="3238566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60</a:t>
              </a: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CE8F7B80-FF10-867C-68E3-FCB17EADB415}"/>
                </a:ext>
              </a:extLst>
            </p:cNvPr>
            <p:cNvSpPr/>
            <p:nvPr/>
          </p:nvSpPr>
          <p:spPr>
            <a:xfrm>
              <a:off x="2609945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80</a:t>
              </a: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FE658441-0AC5-270B-0535-1AB87CC1DD43}"/>
                </a:ext>
              </a:extLst>
            </p:cNvPr>
            <p:cNvSpPr/>
            <p:nvPr/>
          </p:nvSpPr>
          <p:spPr>
            <a:xfrm>
              <a:off x="1959070" y="797689"/>
              <a:ext cx="3733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100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13BDEC7-32B1-854B-CD2A-B387657A6872}"/>
              </a:ext>
            </a:extLst>
          </p:cNvPr>
          <p:cNvSpPr/>
          <p:nvPr/>
        </p:nvSpPr>
        <p:spPr>
          <a:xfrm>
            <a:off x="10582805" y="1608565"/>
            <a:ext cx="1588110" cy="297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740"/>
              </a:spcAft>
              <a:tabLst>
                <a:tab pos="2084388" algn="l"/>
              </a:tabLst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Absolute change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cs typeface="Arial Narrow" panose="020B060402020202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32F9C87-6408-3CF9-EB2D-517F7EB77E3F}"/>
              </a:ext>
            </a:extLst>
          </p:cNvPr>
          <p:cNvSpPr/>
          <p:nvPr/>
        </p:nvSpPr>
        <p:spPr>
          <a:xfrm>
            <a:off x="7547505" y="1608565"/>
            <a:ext cx="3183842" cy="297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740"/>
              </a:spcAft>
              <a:tabLst>
                <a:tab pos="2084388" algn="l"/>
              </a:tabLst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Relative percentage change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cs typeface="Arial Narrow" panose="020B0604020202020204" pitchFamily="34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1F5EE97-5C0C-445B-3399-21EDD05B9959}"/>
              </a:ext>
            </a:extLst>
          </p:cNvPr>
          <p:cNvGrpSpPr/>
          <p:nvPr/>
        </p:nvGrpSpPr>
        <p:grpSpPr>
          <a:xfrm>
            <a:off x="7704658" y="1935525"/>
            <a:ext cx="2889244" cy="230832"/>
            <a:chOff x="1978120" y="804039"/>
            <a:chExt cx="2889244" cy="230832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DF00F2ED-E155-DC03-1252-8BA47949C851}"/>
                </a:ext>
              </a:extLst>
            </p:cNvPr>
            <p:cNvSpPr/>
            <p:nvPr/>
          </p:nvSpPr>
          <p:spPr>
            <a:xfrm>
              <a:off x="4494030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10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5DC4BE7B-C47B-1C61-68EB-7A0E68A82736}"/>
                </a:ext>
              </a:extLst>
            </p:cNvPr>
            <p:cNvSpPr/>
            <p:nvPr/>
          </p:nvSpPr>
          <p:spPr>
            <a:xfrm>
              <a:off x="3866473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30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23D8EF0-9232-7FFA-3C73-88B24B15BC4A}"/>
                </a:ext>
              </a:extLst>
            </p:cNvPr>
            <p:cNvSpPr/>
            <p:nvPr/>
          </p:nvSpPr>
          <p:spPr>
            <a:xfrm>
              <a:off x="3238566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50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D8914D7E-298E-D19C-68CF-5702253B4027}"/>
                </a:ext>
              </a:extLst>
            </p:cNvPr>
            <p:cNvSpPr/>
            <p:nvPr/>
          </p:nvSpPr>
          <p:spPr>
            <a:xfrm>
              <a:off x="2609945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70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4E401E2-4181-DB8F-FA01-79A0C4FB20C3}"/>
                </a:ext>
              </a:extLst>
            </p:cNvPr>
            <p:cNvSpPr/>
            <p:nvPr/>
          </p:nvSpPr>
          <p:spPr>
            <a:xfrm>
              <a:off x="1978120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1">
                      <a:lumMod val="8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90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8BE6DBC7-242F-764A-511D-DA5A6B7DFB79}"/>
              </a:ext>
            </a:extLst>
          </p:cNvPr>
          <p:cNvGrpSpPr/>
          <p:nvPr/>
        </p:nvGrpSpPr>
        <p:grpSpPr>
          <a:xfrm>
            <a:off x="8050612" y="2411704"/>
            <a:ext cx="2680167" cy="3292212"/>
            <a:chOff x="8050612" y="1242964"/>
            <a:chExt cx="2680167" cy="3292212"/>
          </a:xfrm>
        </p:grpSpPr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BCC8CAE2-08DE-E8F1-2625-404E9503A7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72722" y="1606682"/>
              <a:ext cx="856800" cy="5471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FA776F01-322C-717F-5EAB-9A786D3CA4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03234" y="2712526"/>
              <a:ext cx="2227073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F5505D3E-CA49-FD04-A501-FC797EA34A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50612" y="3056884"/>
              <a:ext cx="2674800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D7200E9C-31B6-09AA-883D-3A55BD9D36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80092" y="4194151"/>
              <a:ext cx="1750215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DFC1C727-0DE0-141A-9A86-EAB05E6A48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62779" y="4535176"/>
              <a:ext cx="2268000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49BCE9E9-C6DE-6E36-CDC5-0FF3C44B72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06619" y="2353462"/>
              <a:ext cx="1620000" cy="5448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7B182D55-EF0D-C685-932F-A98A86EDFE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77955" y="1242964"/>
              <a:ext cx="950400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7AA2753-827E-AB54-B057-0BF74D971FAB}"/>
              </a:ext>
            </a:extLst>
          </p:cNvPr>
          <p:cNvGrpSpPr/>
          <p:nvPr/>
        </p:nvGrpSpPr>
        <p:grpSpPr>
          <a:xfrm>
            <a:off x="7533560" y="2265672"/>
            <a:ext cx="2359040" cy="3598148"/>
            <a:chOff x="7479439" y="1913455"/>
            <a:chExt cx="2359040" cy="3598148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55852A9-5F33-8799-1532-3A2F21FE544C}"/>
                </a:ext>
              </a:extLst>
            </p:cNvPr>
            <p:cNvSpPr txBox="1"/>
            <p:nvPr/>
          </p:nvSpPr>
          <p:spPr>
            <a:xfrm flipH="1">
              <a:off x="9193517" y="1913455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30</a:t>
              </a:r>
              <a:r>
                <a:rPr lang="en-GB" sz="1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US" sz="1400" dirty="0">
                <a:latin typeface="Montserrat" pitchFamily="2" charset="77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6758DEF2-D722-167A-DA78-1D2B1856DFC9}"/>
                </a:ext>
              </a:extLst>
            </p:cNvPr>
            <p:cNvSpPr txBox="1"/>
            <p:nvPr/>
          </p:nvSpPr>
          <p:spPr>
            <a:xfrm flipH="1">
              <a:off x="9258466" y="2274787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27</a:t>
              </a:r>
              <a:r>
                <a:rPr lang="en-GB" sz="1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US" sz="1400" dirty="0">
                <a:latin typeface="Montserrat" pitchFamily="2" charset="77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A1DA1988-C267-554D-89F7-83708536B30A}"/>
                </a:ext>
              </a:extLst>
            </p:cNvPr>
            <p:cNvSpPr txBox="1"/>
            <p:nvPr/>
          </p:nvSpPr>
          <p:spPr>
            <a:xfrm flipH="1">
              <a:off x="7918245" y="3387159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70</a:t>
              </a:r>
              <a:r>
                <a:rPr lang="en-GB" sz="1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US" sz="1400" dirty="0">
                <a:latin typeface="Montserrat" pitchFamily="2" charset="77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6E8FD042-8FD6-43E0-E10D-FE62E02259DA}"/>
                </a:ext>
              </a:extLst>
            </p:cNvPr>
            <p:cNvSpPr txBox="1"/>
            <p:nvPr/>
          </p:nvSpPr>
          <p:spPr>
            <a:xfrm flipH="1">
              <a:off x="7479439" y="3699686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85</a:t>
              </a:r>
              <a:r>
                <a:rPr lang="en-GB" sz="1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US" sz="1400" dirty="0">
                <a:latin typeface="Montserrat" pitchFamily="2" charset="77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DEF73A76-AC63-D4E0-4907-93A7CF21E5C4}"/>
                </a:ext>
              </a:extLst>
            </p:cNvPr>
            <p:cNvSpPr txBox="1"/>
            <p:nvPr/>
          </p:nvSpPr>
          <p:spPr>
            <a:xfrm flipH="1">
              <a:off x="8049641" y="4107740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67</a:t>
              </a:r>
              <a:r>
                <a:rPr lang="en-GB" sz="1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US" sz="1400" dirty="0">
                <a:latin typeface="Montserrat" pitchFamily="2" charset="77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F0E834B-7B29-CEE2-B8D7-5BD230FB2B18}"/>
                </a:ext>
              </a:extLst>
            </p:cNvPr>
            <p:cNvSpPr txBox="1"/>
            <p:nvPr/>
          </p:nvSpPr>
          <p:spPr>
            <a:xfrm flipH="1">
              <a:off x="8375775" y="4850761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56</a:t>
              </a:r>
              <a:r>
                <a:rPr lang="en-GB" sz="1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US" sz="1400" dirty="0">
                <a:latin typeface="Montserrat" pitchFamily="2" charset="77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E2537F18-F5F4-8D9E-8875-C097C305A141}"/>
                </a:ext>
              </a:extLst>
            </p:cNvPr>
            <p:cNvSpPr txBox="1"/>
            <p:nvPr/>
          </p:nvSpPr>
          <p:spPr>
            <a:xfrm flipH="1">
              <a:off x="7894330" y="5203826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71</a:t>
              </a:r>
              <a:r>
                <a:rPr lang="en-GB" sz="1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US" sz="1400" dirty="0">
                <a:latin typeface="Montserrat" pitchFamily="2" charset="77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6C7324BA-7DC1-3B02-4C20-C4CEDBD3D7B3}"/>
                </a:ext>
              </a:extLst>
            </p:cNvPr>
            <p:cNvSpPr txBox="1"/>
            <p:nvPr/>
          </p:nvSpPr>
          <p:spPr>
            <a:xfrm flipH="1">
              <a:off x="8532504" y="3030386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51</a:t>
              </a:r>
              <a:r>
                <a:rPr lang="en-GB" sz="1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US" sz="1400" dirty="0">
                <a:latin typeface="Montserrat" pitchFamily="2" charset="77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D5C17AC8-6E04-B507-D6DB-A3EA0DFCB9BD}"/>
                </a:ext>
              </a:extLst>
            </p:cNvPr>
            <p:cNvSpPr txBox="1"/>
            <p:nvPr/>
          </p:nvSpPr>
          <p:spPr>
            <a:xfrm flipH="1">
              <a:off x="8769291" y="2673005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44</a:t>
              </a:r>
              <a:r>
                <a:rPr lang="en-GB" sz="1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endParaRPr lang="en-US" sz="1400" dirty="0">
                <a:latin typeface="Montserrat" pitchFamily="2" charset="77"/>
              </a:endParaRPr>
            </a:p>
          </p:txBody>
        </p:sp>
      </p:grpSp>
      <p:graphicFrame>
        <p:nvGraphicFramePr>
          <p:cNvPr id="235" name="Table 234">
            <a:extLst>
              <a:ext uri="{FF2B5EF4-FFF2-40B4-BE49-F238E27FC236}">
                <a16:creationId xmlns:a16="http://schemas.microsoft.com/office/drawing/2014/main" id="{8222E122-E9FF-CD73-5A0D-7C509C1D0C5E}"/>
              </a:ext>
            </a:extLst>
          </p:cNvPr>
          <p:cNvGraphicFramePr>
            <a:graphicFrameLocks noGrp="1"/>
          </p:cNvGraphicFramePr>
          <p:nvPr/>
        </p:nvGraphicFramePr>
        <p:xfrm>
          <a:off x="10786071" y="2152517"/>
          <a:ext cx="1100060" cy="39882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946">
                  <a:extLst>
                    <a:ext uri="{9D8B030D-6E8A-4147-A177-3AD203B41FA5}">
                      <a16:colId xmlns:a16="http://schemas.microsoft.com/office/drawing/2014/main" val="144627056"/>
                    </a:ext>
                  </a:extLst>
                </a:gridCol>
                <a:gridCol w="267286">
                  <a:extLst>
                    <a:ext uri="{9D8B030D-6E8A-4147-A177-3AD203B41FA5}">
                      <a16:colId xmlns:a16="http://schemas.microsoft.com/office/drawing/2014/main" val="1311068086"/>
                    </a:ext>
                  </a:extLst>
                </a:gridCol>
                <a:gridCol w="379828">
                  <a:extLst>
                    <a:ext uri="{9D8B030D-6E8A-4147-A177-3AD203B41FA5}">
                      <a16:colId xmlns:a16="http://schemas.microsoft.com/office/drawing/2014/main" val="3793568306"/>
                    </a:ext>
                  </a:extLst>
                </a:gridCol>
              </a:tblGrid>
              <a:tr h="362571">
                <a:tc>
                  <a:txBody>
                    <a:bodyPr/>
                    <a:lstStyle/>
                    <a:p>
                      <a:pPr marL="67310" marR="7874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36.3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7000"/>
                        </a:lnSpc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25.4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498122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67310" marR="7874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23.1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7000"/>
                        </a:lnSpc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16.8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588274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67310" marR="12065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8.2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731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 4.6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27100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67310" marR="7874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18.1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7000"/>
                        </a:lnSpc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  8.8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876825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67310" marR="7874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6.1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7000"/>
                        </a:lnSpc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 1.8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10611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67310" marR="7874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5.5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ct val="107000"/>
                        </a:lnSpc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0.8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98845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67310" marR="7874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4.6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7000"/>
                        </a:lnSpc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1.5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210910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67310" marR="1206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13.7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731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2.1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6348078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67310" marR="1206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2.7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7000"/>
                        </a:lnSpc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1.2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0255539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67310" marR="7874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25.5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2545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 7.4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0127945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67310" marR="7874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46.7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7000"/>
                        </a:lnSpc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42.0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732114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9FC06E6B-03A9-B297-5C03-C39138883A1C}"/>
              </a:ext>
            </a:extLst>
          </p:cNvPr>
          <p:cNvGrpSpPr/>
          <p:nvPr/>
        </p:nvGrpSpPr>
        <p:grpSpPr>
          <a:xfrm>
            <a:off x="489410" y="5205834"/>
            <a:ext cx="2419295" cy="833049"/>
            <a:chOff x="489410" y="5139909"/>
            <a:chExt cx="2820632" cy="971243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B0CE001B-0F74-48BC-822B-77809EE81A52}"/>
                </a:ext>
              </a:extLst>
            </p:cNvPr>
            <p:cNvSpPr/>
            <p:nvPr/>
          </p:nvSpPr>
          <p:spPr>
            <a:xfrm>
              <a:off x="1532624" y="5370545"/>
              <a:ext cx="1777418" cy="538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Good </a:t>
              </a:r>
              <a:b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</a:br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Parenting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3276C817-F0B4-0781-FE4F-2DE74CC0AC3E}"/>
                </a:ext>
              </a:extLst>
            </p:cNvPr>
            <p:cNvGrpSpPr/>
            <p:nvPr/>
          </p:nvGrpSpPr>
          <p:grpSpPr>
            <a:xfrm>
              <a:off x="489410" y="5139909"/>
              <a:ext cx="971242" cy="971243"/>
              <a:chOff x="489411" y="3109870"/>
              <a:chExt cx="833544" cy="833545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D4B94CA6-DD48-4A44-5403-B923665A9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38414" y="3223020"/>
                <a:ext cx="522019" cy="644049"/>
              </a:xfrm>
              <a:custGeom>
                <a:avLst/>
                <a:gdLst>
                  <a:gd name="connsiteX0" fmla="*/ 345782 w 591671"/>
                  <a:gd name="connsiteY0" fmla="*/ 0 h 729983"/>
                  <a:gd name="connsiteX1" fmla="*/ 545567 w 591671"/>
                  <a:gd name="connsiteY1" fmla="*/ 7684 h 729983"/>
                  <a:gd name="connsiteX2" fmla="*/ 591671 w 591671"/>
                  <a:gd name="connsiteY2" fmla="*/ 307361 h 729983"/>
                  <a:gd name="connsiteX3" fmla="*/ 569324 w 591671"/>
                  <a:gd name="connsiteY3" fmla="*/ 620217 h 729983"/>
                  <a:gd name="connsiteX4" fmla="*/ 545567 w 591671"/>
                  <a:gd name="connsiteY4" fmla="*/ 645459 h 729983"/>
                  <a:gd name="connsiteX5" fmla="*/ 486309 w 591671"/>
                  <a:gd name="connsiteY5" fmla="*/ 687786 h 729983"/>
                  <a:gd name="connsiteX6" fmla="*/ 261257 w 591671"/>
                  <a:gd name="connsiteY6" fmla="*/ 729983 h 729983"/>
                  <a:gd name="connsiteX7" fmla="*/ 23052 w 591671"/>
                  <a:gd name="connsiteY7" fmla="*/ 630091 h 729983"/>
                  <a:gd name="connsiteX8" fmla="*/ 15368 w 591671"/>
                  <a:gd name="connsiteY8" fmla="*/ 445674 h 729983"/>
                  <a:gd name="connsiteX9" fmla="*/ 0 w 591671"/>
                  <a:gd name="connsiteY9" fmla="*/ 284309 h 729983"/>
                  <a:gd name="connsiteX10" fmla="*/ 17149 w 591671"/>
                  <a:gd name="connsiteY10" fmla="*/ 172842 h 729983"/>
                  <a:gd name="connsiteX11" fmla="*/ 69156 w 591671"/>
                  <a:gd name="connsiteY11" fmla="*/ 153681 h 729983"/>
                  <a:gd name="connsiteX12" fmla="*/ 93416 w 591671"/>
                  <a:gd name="connsiteY12" fmla="*/ 64731 h 729983"/>
                  <a:gd name="connsiteX13" fmla="*/ 176733 w 591671"/>
                  <a:gd name="connsiteY13" fmla="*/ 38420 h 729983"/>
                  <a:gd name="connsiteX14" fmla="*/ 238205 w 591671"/>
                  <a:gd name="connsiteY14" fmla="*/ 53788 h 72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1671" h="729983">
                    <a:moveTo>
                      <a:pt x="345782" y="0"/>
                    </a:moveTo>
                    <a:lnTo>
                      <a:pt x="545567" y="7684"/>
                    </a:lnTo>
                    <a:lnTo>
                      <a:pt x="591671" y="307361"/>
                    </a:lnTo>
                    <a:lnTo>
                      <a:pt x="569324" y="620217"/>
                    </a:lnTo>
                    <a:lnTo>
                      <a:pt x="545567" y="645459"/>
                    </a:lnTo>
                    <a:lnTo>
                      <a:pt x="486309" y="687786"/>
                    </a:lnTo>
                    <a:lnTo>
                      <a:pt x="261257" y="729983"/>
                    </a:lnTo>
                    <a:lnTo>
                      <a:pt x="23052" y="630091"/>
                    </a:lnTo>
                    <a:lnTo>
                      <a:pt x="15368" y="445674"/>
                    </a:lnTo>
                    <a:lnTo>
                      <a:pt x="0" y="284309"/>
                    </a:lnTo>
                    <a:lnTo>
                      <a:pt x="17149" y="172842"/>
                    </a:lnTo>
                    <a:lnTo>
                      <a:pt x="69156" y="153681"/>
                    </a:lnTo>
                    <a:lnTo>
                      <a:pt x="93416" y="64731"/>
                    </a:lnTo>
                    <a:lnTo>
                      <a:pt x="176733" y="38420"/>
                    </a:lnTo>
                    <a:lnTo>
                      <a:pt x="238205" y="53788"/>
                    </a:lnTo>
                    <a:close/>
                  </a:path>
                </a:pathLst>
              </a:custGeom>
            </p:spPr>
          </p:pic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7457F554-BEDD-D007-AB79-472C5552A06D}"/>
                  </a:ext>
                </a:extLst>
              </p:cNvPr>
              <p:cNvSpPr/>
              <p:nvPr/>
            </p:nvSpPr>
            <p:spPr>
              <a:xfrm>
                <a:off x="489411" y="3109870"/>
                <a:ext cx="833544" cy="833545"/>
              </a:xfrm>
              <a:prstGeom prst="ellipse">
                <a:avLst/>
              </a:prstGeom>
              <a:noFill/>
              <a:ln w="50800">
                <a:solidFill>
                  <a:srgbClr val="002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" pitchFamily="2" charset="77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98BD4D-C367-9574-CA5F-316823A4C8A4}"/>
              </a:ext>
            </a:extLst>
          </p:cNvPr>
          <p:cNvGrpSpPr/>
          <p:nvPr/>
        </p:nvGrpSpPr>
        <p:grpSpPr>
          <a:xfrm>
            <a:off x="489410" y="4297664"/>
            <a:ext cx="2419295" cy="833049"/>
            <a:chOff x="489410" y="4081082"/>
            <a:chExt cx="2820632" cy="971243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90F26B5-AC2C-14B9-8F89-617357C1A216}"/>
                </a:ext>
              </a:extLst>
            </p:cNvPr>
            <p:cNvSpPr/>
            <p:nvPr/>
          </p:nvSpPr>
          <p:spPr>
            <a:xfrm>
              <a:off x="1532624" y="4431868"/>
              <a:ext cx="1777418" cy="5382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Positive </a:t>
              </a:r>
              <a:b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</a:br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gender norms</a:t>
              </a: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694BDA5-0084-DABF-FE73-4F9E6C1A7B36}"/>
                </a:ext>
              </a:extLst>
            </p:cNvPr>
            <p:cNvGrpSpPr/>
            <p:nvPr/>
          </p:nvGrpSpPr>
          <p:grpSpPr>
            <a:xfrm>
              <a:off x="489410" y="4081082"/>
              <a:ext cx="971242" cy="971243"/>
              <a:chOff x="489411" y="5269083"/>
              <a:chExt cx="833544" cy="833545"/>
            </a:xfrm>
          </p:grpSpPr>
          <p:pic>
            <p:nvPicPr>
              <p:cNvPr id="120" name="Picture 119" descr="Icon&#10;&#10;Description automatically generated">
                <a:extLst>
                  <a:ext uri="{FF2B5EF4-FFF2-40B4-BE49-F238E27FC236}">
                    <a16:creationId xmlns:a16="http://schemas.microsoft.com/office/drawing/2014/main" id="{7E301E30-FF2A-AA0F-1326-CE6F4D08D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89313" y="5449802"/>
                <a:ext cx="461003" cy="515239"/>
              </a:xfrm>
              <a:custGeom>
                <a:avLst/>
                <a:gdLst>
                  <a:gd name="connsiteX0" fmla="*/ 353465 w 522514"/>
                  <a:gd name="connsiteY0" fmla="*/ 0 h 583987"/>
                  <a:gd name="connsiteX1" fmla="*/ 522514 w 522514"/>
                  <a:gd name="connsiteY1" fmla="*/ 0 h 583987"/>
                  <a:gd name="connsiteX2" fmla="*/ 522514 w 522514"/>
                  <a:gd name="connsiteY2" fmla="*/ 138313 h 583987"/>
                  <a:gd name="connsiteX3" fmla="*/ 495674 w 522514"/>
                  <a:gd name="connsiteY3" fmla="*/ 205413 h 583987"/>
                  <a:gd name="connsiteX4" fmla="*/ 453358 w 522514"/>
                  <a:gd name="connsiteY4" fmla="*/ 222837 h 583987"/>
                  <a:gd name="connsiteX5" fmla="*/ 434301 w 522514"/>
                  <a:gd name="connsiteY5" fmla="*/ 337176 h 583987"/>
                  <a:gd name="connsiteX6" fmla="*/ 387495 w 522514"/>
                  <a:gd name="connsiteY6" fmla="*/ 398610 h 583987"/>
                  <a:gd name="connsiteX7" fmla="*/ 368833 w 522514"/>
                  <a:gd name="connsiteY7" fmla="*/ 414938 h 583987"/>
                  <a:gd name="connsiteX8" fmla="*/ 372834 w 522514"/>
                  <a:gd name="connsiteY8" fmla="*/ 417852 h 583987"/>
                  <a:gd name="connsiteX9" fmla="*/ 345781 w 522514"/>
                  <a:gd name="connsiteY9" fmla="*/ 453358 h 583987"/>
                  <a:gd name="connsiteX10" fmla="*/ 299677 w 522514"/>
                  <a:gd name="connsiteY10" fmla="*/ 530199 h 583987"/>
                  <a:gd name="connsiteX11" fmla="*/ 199784 w 522514"/>
                  <a:gd name="connsiteY11" fmla="*/ 583987 h 583987"/>
                  <a:gd name="connsiteX12" fmla="*/ 107576 w 522514"/>
                  <a:gd name="connsiteY12" fmla="*/ 553251 h 583987"/>
                  <a:gd name="connsiteX13" fmla="*/ 38420 w 522514"/>
                  <a:gd name="connsiteY13" fmla="*/ 514830 h 583987"/>
                  <a:gd name="connsiteX14" fmla="*/ 38420 w 522514"/>
                  <a:gd name="connsiteY14" fmla="*/ 391886 h 583987"/>
                  <a:gd name="connsiteX15" fmla="*/ 0 w 522514"/>
                  <a:gd name="connsiteY15" fmla="*/ 215153 h 583987"/>
                  <a:gd name="connsiteX16" fmla="*/ 38420 w 522514"/>
                  <a:gd name="connsiteY16" fmla="*/ 92209 h 583987"/>
                  <a:gd name="connsiteX17" fmla="*/ 222836 w 522514"/>
                  <a:gd name="connsiteY17" fmla="*/ 69156 h 583987"/>
                  <a:gd name="connsiteX18" fmla="*/ 330413 w 522514"/>
                  <a:gd name="connsiteY18" fmla="*/ 84525 h 58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2514" h="583987">
                    <a:moveTo>
                      <a:pt x="353465" y="0"/>
                    </a:moveTo>
                    <a:lnTo>
                      <a:pt x="522514" y="0"/>
                    </a:lnTo>
                    <a:lnTo>
                      <a:pt x="522514" y="138313"/>
                    </a:lnTo>
                    <a:lnTo>
                      <a:pt x="495674" y="205413"/>
                    </a:lnTo>
                    <a:lnTo>
                      <a:pt x="453358" y="222837"/>
                    </a:lnTo>
                    <a:lnTo>
                      <a:pt x="434301" y="337176"/>
                    </a:lnTo>
                    <a:lnTo>
                      <a:pt x="387495" y="398610"/>
                    </a:lnTo>
                    <a:lnTo>
                      <a:pt x="368833" y="414938"/>
                    </a:lnTo>
                    <a:lnTo>
                      <a:pt x="372834" y="417852"/>
                    </a:lnTo>
                    <a:lnTo>
                      <a:pt x="345781" y="453358"/>
                    </a:lnTo>
                    <a:lnTo>
                      <a:pt x="299677" y="530199"/>
                    </a:lnTo>
                    <a:lnTo>
                      <a:pt x="199784" y="583987"/>
                    </a:lnTo>
                    <a:lnTo>
                      <a:pt x="107576" y="553251"/>
                    </a:lnTo>
                    <a:lnTo>
                      <a:pt x="38420" y="514830"/>
                    </a:lnTo>
                    <a:lnTo>
                      <a:pt x="38420" y="391886"/>
                    </a:lnTo>
                    <a:lnTo>
                      <a:pt x="0" y="215153"/>
                    </a:lnTo>
                    <a:lnTo>
                      <a:pt x="38420" y="92209"/>
                    </a:lnTo>
                    <a:lnTo>
                      <a:pt x="222836" y="69156"/>
                    </a:lnTo>
                    <a:lnTo>
                      <a:pt x="330413" y="84525"/>
                    </a:lnTo>
                    <a:close/>
                  </a:path>
                </a:pathLst>
              </a:custGeom>
            </p:spPr>
          </p:pic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B8EC1675-6A5D-5F16-C4FE-B78C385DFF6E}"/>
                  </a:ext>
                </a:extLst>
              </p:cNvPr>
              <p:cNvSpPr/>
              <p:nvPr/>
            </p:nvSpPr>
            <p:spPr>
              <a:xfrm>
                <a:off x="489411" y="5269083"/>
                <a:ext cx="833544" cy="833545"/>
              </a:xfrm>
              <a:prstGeom prst="ellipse">
                <a:avLst/>
              </a:prstGeom>
              <a:noFill/>
              <a:ln w="50800">
                <a:solidFill>
                  <a:srgbClr val="4B99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" pitchFamily="2" charset="77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D2213D-76D4-EC5D-26A2-1C966BF89200}"/>
              </a:ext>
            </a:extLst>
          </p:cNvPr>
          <p:cNvGrpSpPr/>
          <p:nvPr/>
        </p:nvGrpSpPr>
        <p:grpSpPr>
          <a:xfrm>
            <a:off x="500797" y="3386984"/>
            <a:ext cx="1727827" cy="833049"/>
            <a:chOff x="3796028" y="4081082"/>
            <a:chExt cx="2014456" cy="9712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CF826B-71C9-4C16-801D-CF46D2277E0B}"/>
                </a:ext>
              </a:extLst>
            </p:cNvPr>
            <p:cNvSpPr/>
            <p:nvPr/>
          </p:nvSpPr>
          <p:spPr>
            <a:xfrm>
              <a:off x="4839242" y="4328365"/>
              <a:ext cx="971242" cy="5382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Food security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B93E32E-2B53-D0BF-5132-9DDC85550E9F}"/>
                </a:ext>
              </a:extLst>
            </p:cNvPr>
            <p:cNvGrpSpPr/>
            <p:nvPr/>
          </p:nvGrpSpPr>
          <p:grpSpPr>
            <a:xfrm>
              <a:off x="3796028" y="4081082"/>
              <a:ext cx="971242" cy="971243"/>
              <a:chOff x="3796028" y="4081082"/>
              <a:chExt cx="971242" cy="971243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7383DC0-1B9A-B0D0-44FE-1DCC230C3E1E}"/>
                  </a:ext>
                </a:extLst>
              </p:cNvPr>
              <p:cNvSpPr/>
              <p:nvPr/>
            </p:nvSpPr>
            <p:spPr>
              <a:xfrm>
                <a:off x="3796028" y="4081082"/>
                <a:ext cx="971242" cy="971243"/>
              </a:xfrm>
              <a:prstGeom prst="ellipse">
                <a:avLst/>
              </a:prstGeom>
              <a:noFill/>
              <a:ln w="508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" pitchFamily="2" charset="77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250FC24-806C-1F21-2EE9-96A761949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061073" y="4201040"/>
                <a:ext cx="440550" cy="672269"/>
              </a:xfrm>
              <a:custGeom>
                <a:avLst/>
                <a:gdLst>
                  <a:gd name="connsiteX0" fmla="*/ 374650 w 488950"/>
                  <a:gd name="connsiteY0" fmla="*/ 0 h 746125"/>
                  <a:gd name="connsiteX1" fmla="*/ 428625 w 488950"/>
                  <a:gd name="connsiteY1" fmla="*/ 41275 h 746125"/>
                  <a:gd name="connsiteX2" fmla="*/ 425450 w 488950"/>
                  <a:gd name="connsiteY2" fmla="*/ 190500 h 746125"/>
                  <a:gd name="connsiteX3" fmla="*/ 428625 w 488950"/>
                  <a:gd name="connsiteY3" fmla="*/ 273050 h 746125"/>
                  <a:gd name="connsiteX4" fmla="*/ 486380 w 488950"/>
                  <a:gd name="connsiteY4" fmla="*/ 288983 h 746125"/>
                  <a:gd name="connsiteX5" fmla="*/ 488950 w 488950"/>
                  <a:gd name="connsiteY5" fmla="*/ 320675 h 746125"/>
                  <a:gd name="connsiteX6" fmla="*/ 469900 w 488950"/>
                  <a:gd name="connsiteY6" fmla="*/ 390525 h 746125"/>
                  <a:gd name="connsiteX7" fmla="*/ 403225 w 488950"/>
                  <a:gd name="connsiteY7" fmla="*/ 552450 h 746125"/>
                  <a:gd name="connsiteX8" fmla="*/ 432067 w 488950"/>
                  <a:gd name="connsiteY8" fmla="*/ 562275 h 746125"/>
                  <a:gd name="connsiteX9" fmla="*/ 438150 w 488950"/>
                  <a:gd name="connsiteY9" fmla="*/ 641350 h 746125"/>
                  <a:gd name="connsiteX10" fmla="*/ 336550 w 488950"/>
                  <a:gd name="connsiteY10" fmla="*/ 673100 h 746125"/>
                  <a:gd name="connsiteX11" fmla="*/ 273050 w 488950"/>
                  <a:gd name="connsiteY11" fmla="*/ 711200 h 746125"/>
                  <a:gd name="connsiteX12" fmla="*/ 193675 w 488950"/>
                  <a:gd name="connsiteY12" fmla="*/ 746125 h 746125"/>
                  <a:gd name="connsiteX13" fmla="*/ 66675 w 488950"/>
                  <a:gd name="connsiteY13" fmla="*/ 720725 h 746125"/>
                  <a:gd name="connsiteX14" fmla="*/ 25400 w 488950"/>
                  <a:gd name="connsiteY14" fmla="*/ 669925 h 746125"/>
                  <a:gd name="connsiteX15" fmla="*/ 6350 w 488950"/>
                  <a:gd name="connsiteY15" fmla="*/ 606425 h 746125"/>
                  <a:gd name="connsiteX16" fmla="*/ 0 w 488950"/>
                  <a:gd name="connsiteY16" fmla="*/ 422275 h 746125"/>
                  <a:gd name="connsiteX17" fmla="*/ 85725 w 488950"/>
                  <a:gd name="connsiteY17" fmla="*/ 200025 h 746125"/>
                  <a:gd name="connsiteX18" fmla="*/ 139700 w 488950"/>
                  <a:gd name="connsiteY18" fmla="*/ 206375 h 746125"/>
                  <a:gd name="connsiteX19" fmla="*/ 279400 w 488950"/>
                  <a:gd name="connsiteY19" fmla="*/ 22225 h 74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88950" h="746125">
                    <a:moveTo>
                      <a:pt x="374650" y="0"/>
                    </a:moveTo>
                    <a:lnTo>
                      <a:pt x="428625" y="41275"/>
                    </a:lnTo>
                    <a:cubicBezTo>
                      <a:pt x="427567" y="91017"/>
                      <a:pt x="426508" y="140758"/>
                      <a:pt x="425450" y="190500"/>
                    </a:cubicBezTo>
                    <a:lnTo>
                      <a:pt x="428625" y="273050"/>
                    </a:lnTo>
                    <a:lnTo>
                      <a:pt x="486380" y="288983"/>
                    </a:lnTo>
                    <a:lnTo>
                      <a:pt x="488950" y="320675"/>
                    </a:lnTo>
                    <a:lnTo>
                      <a:pt x="469900" y="390525"/>
                    </a:lnTo>
                    <a:lnTo>
                      <a:pt x="403225" y="552450"/>
                    </a:lnTo>
                    <a:lnTo>
                      <a:pt x="432067" y="562275"/>
                    </a:lnTo>
                    <a:lnTo>
                      <a:pt x="438150" y="641350"/>
                    </a:lnTo>
                    <a:lnTo>
                      <a:pt x="336550" y="673100"/>
                    </a:lnTo>
                    <a:lnTo>
                      <a:pt x="273050" y="711200"/>
                    </a:lnTo>
                    <a:lnTo>
                      <a:pt x="193675" y="746125"/>
                    </a:lnTo>
                    <a:lnTo>
                      <a:pt x="66675" y="720725"/>
                    </a:lnTo>
                    <a:lnTo>
                      <a:pt x="25400" y="669925"/>
                    </a:lnTo>
                    <a:lnTo>
                      <a:pt x="6350" y="606425"/>
                    </a:lnTo>
                    <a:lnTo>
                      <a:pt x="0" y="422275"/>
                    </a:lnTo>
                    <a:lnTo>
                      <a:pt x="85725" y="200025"/>
                    </a:lnTo>
                    <a:lnTo>
                      <a:pt x="139700" y="206375"/>
                    </a:lnTo>
                    <a:lnTo>
                      <a:pt x="279400" y="22225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9" name="Title 56">
            <a:extLst>
              <a:ext uri="{FF2B5EF4-FFF2-40B4-BE49-F238E27FC236}">
                <a16:creationId xmlns:a16="http://schemas.microsoft.com/office/drawing/2014/main" id="{C0CC15B5-4324-92F0-C1B0-FFBCEDC49A27}"/>
              </a:ext>
            </a:extLst>
          </p:cNvPr>
          <p:cNvSpPr txBox="1">
            <a:spLocks/>
          </p:cNvSpPr>
          <p:nvPr/>
        </p:nvSpPr>
        <p:spPr>
          <a:xfrm>
            <a:off x="1722355" y="478494"/>
            <a:ext cx="4452572" cy="5078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ZIMBABWE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54070F-C695-FDCD-AA8E-8871DAC6CE7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92" y="381569"/>
            <a:ext cx="1219159" cy="60958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52CB03-C715-04B1-BC69-771CCA2849D7}"/>
              </a:ext>
            </a:extLst>
          </p:cNvPr>
          <p:cNvSpPr txBox="1"/>
          <p:nvPr/>
        </p:nvSpPr>
        <p:spPr>
          <a:xfrm>
            <a:off x="345497" y="1646903"/>
            <a:ext cx="29959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Montserrat" pitchFamily="2" charset="77"/>
                <a:cs typeface="Arial Narrow" panose="020B0604020202020204" pitchFamily="34" charset="0"/>
              </a:rPr>
              <a:t>Food security, gender-equitable attitudes, and good parenting are associated with reduced HIV risk &amp; violence victimisation among girls</a:t>
            </a:r>
            <a:r>
              <a:rPr lang="en-GB" sz="2000" b="1" dirty="0">
                <a:latin typeface="Arial Narrow" panose="020B0604020202020204" pitchFamily="34" charset="0"/>
                <a:ea typeface="Roboto Cn" pitchFamily="2" charset="0"/>
                <a:cs typeface="Arial Narrow" panose="020B0604020202020204" pitchFamily="34" charset="0"/>
              </a:rPr>
              <a:t>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BDCEE9-4830-CD73-41D0-A8396D4CC69A}"/>
              </a:ext>
            </a:extLst>
          </p:cNvPr>
          <p:cNvCxnSpPr>
            <a:cxnSpLocks/>
          </p:cNvCxnSpPr>
          <p:nvPr/>
        </p:nvCxnSpPr>
        <p:spPr>
          <a:xfrm flipH="1">
            <a:off x="8602520" y="4612332"/>
            <a:ext cx="2120292" cy="0"/>
          </a:xfrm>
          <a:prstGeom prst="line">
            <a:avLst/>
          </a:prstGeom>
          <a:ln w="1143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53A26C6-5368-F0B5-7482-EC84ACB7BE26}"/>
              </a:ext>
            </a:extLst>
          </p:cNvPr>
          <p:cNvCxnSpPr>
            <a:cxnSpLocks/>
          </p:cNvCxnSpPr>
          <p:nvPr/>
        </p:nvCxnSpPr>
        <p:spPr>
          <a:xfrm flipH="1">
            <a:off x="9339922" y="3169293"/>
            <a:ext cx="1389600" cy="0"/>
          </a:xfrm>
          <a:prstGeom prst="line">
            <a:avLst/>
          </a:prstGeom>
          <a:ln w="1143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1FCD19D-327D-3C36-1632-08C4B2334B2A}"/>
              </a:ext>
            </a:extLst>
          </p:cNvPr>
          <p:cNvSpPr/>
          <p:nvPr/>
        </p:nvSpPr>
        <p:spPr>
          <a:xfrm>
            <a:off x="5688210" y="6408626"/>
            <a:ext cx="578329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Mchenga, Hertzog, Toska, Banougnin, Dzumbunu, Yates, Cluver et al. paper under progress.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24346B8-3E93-83EE-968D-1522BCB5DA16}"/>
              </a:ext>
            </a:extLst>
          </p:cNvPr>
          <p:cNvCxnSpPr>
            <a:cxnSpLocks/>
          </p:cNvCxnSpPr>
          <p:nvPr/>
        </p:nvCxnSpPr>
        <p:spPr>
          <a:xfrm flipH="1">
            <a:off x="8054722" y="4975727"/>
            <a:ext cx="2674800" cy="0"/>
          </a:xfrm>
          <a:prstGeom prst="line">
            <a:avLst/>
          </a:prstGeom>
          <a:ln w="1143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DDCC087-7E95-B974-F2F2-3E0BF8A8FD30}"/>
              </a:ext>
            </a:extLst>
          </p:cNvPr>
          <p:cNvSpPr txBox="1"/>
          <p:nvPr/>
        </p:nvSpPr>
        <p:spPr>
          <a:xfrm flipH="1">
            <a:off x="7536718" y="4810174"/>
            <a:ext cx="580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85</a:t>
            </a:r>
            <a:r>
              <a:rPr lang="en-GB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%</a:t>
            </a:r>
            <a:endParaRPr lang="en-US" sz="1400" dirty="0">
              <a:latin typeface="Montserrat" pitchFamily="2" charset="77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B9B7D5-3040-5B11-D549-21D8DB2A9AF4}"/>
              </a:ext>
            </a:extLst>
          </p:cNvPr>
          <p:cNvCxnSpPr>
            <a:cxnSpLocks/>
          </p:cNvCxnSpPr>
          <p:nvPr/>
        </p:nvCxnSpPr>
        <p:spPr>
          <a:xfrm flipH="1">
            <a:off x="10096085" y="6048770"/>
            <a:ext cx="640358" cy="0"/>
          </a:xfrm>
          <a:prstGeom prst="line">
            <a:avLst/>
          </a:prstGeom>
          <a:ln w="1143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2210F75-4393-7854-CD36-2A83850E9A50}"/>
              </a:ext>
            </a:extLst>
          </p:cNvPr>
          <p:cNvSpPr txBox="1"/>
          <p:nvPr/>
        </p:nvSpPr>
        <p:spPr>
          <a:xfrm flipH="1">
            <a:off x="9572777" y="5887443"/>
            <a:ext cx="580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10</a:t>
            </a:r>
            <a:r>
              <a:rPr lang="en-GB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%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8F672C-CE59-0D46-7D5C-3C6A9C0A57F9}"/>
              </a:ext>
            </a:extLst>
          </p:cNvPr>
          <p:cNvSpPr txBox="1"/>
          <p:nvPr/>
        </p:nvSpPr>
        <p:spPr>
          <a:xfrm>
            <a:off x="1719079" y="982702"/>
            <a:ext cx="7873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VACS 2017, n=7912 girls, nationally representative  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B2FA19FB-FC98-EAB2-694D-11C38AC6CD5A}"/>
              </a:ext>
            </a:extLst>
          </p:cNvPr>
          <p:cNvGraphicFramePr>
            <a:graphicFrameLocks noGrp="1"/>
          </p:cNvGraphicFramePr>
          <p:nvPr/>
        </p:nvGraphicFramePr>
        <p:xfrm>
          <a:off x="3619003" y="2326173"/>
          <a:ext cx="3740333" cy="39882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40333">
                  <a:extLst>
                    <a:ext uri="{9D8B030D-6E8A-4147-A177-3AD203B41FA5}">
                      <a16:colId xmlns:a16="http://schemas.microsoft.com/office/drawing/2014/main" val="144627056"/>
                    </a:ext>
                  </a:extLst>
                </a:gridCol>
              </a:tblGrid>
              <a:tr h="362571">
                <a:tc>
                  <a:txBody>
                    <a:bodyPr/>
                    <a:lstStyle/>
                    <a:p>
                      <a:pPr marL="67310" algn="r">
                        <a:lnSpc>
                          <a:spcPct val="107000"/>
                        </a:lnSpc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Inconsistent condom use or don’t know HIV status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498122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67310" algn="r">
                        <a:lnSpc>
                          <a:spcPct val="107000"/>
                        </a:lnSpc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Age-disparate or transactional sex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8700171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6731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Early sexual debut (&lt;16) or early pregnancy (&lt;20)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2201660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6731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Child marriage (before age 18, lifetime)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876825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6731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Sexual violence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10611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6731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IPV (physical)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98845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6731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Peer violence (physical)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210910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6731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Child abuse (physical or emotional)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6348078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6731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Heavy drinking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0255539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6731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Mental distress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0127945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marL="67310" algn="r">
                        <a:lnSpc>
                          <a:spcPct val="107000"/>
                        </a:lnSpc>
                      </a:pPr>
                      <a:r>
                        <a:rPr lang="en-ZA" sz="1050" b="0" i="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Arial Narrow" panose="020B0604020202020204" pitchFamily="34" charset="0"/>
                        </a:rPr>
                        <a:t>Not in school or paid work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732114"/>
                  </a:ext>
                </a:extLst>
              </a:tr>
            </a:tbl>
          </a:graphicData>
        </a:graphic>
      </p:graphicFrame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B81497B6-0A92-AC83-123D-0CF1E7F2B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A8201E-9148-1632-4A2B-65AD06E0633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322" y="185572"/>
            <a:ext cx="1147557" cy="114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12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795998A7-3C56-686A-777A-DF20E2B35DD1}"/>
              </a:ext>
            </a:extLst>
          </p:cNvPr>
          <p:cNvSpPr/>
          <p:nvPr/>
        </p:nvSpPr>
        <p:spPr>
          <a:xfrm>
            <a:off x="887961" y="1252563"/>
            <a:ext cx="2463425" cy="474327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DBA6124-28BD-63D2-31F6-E03EE904FB1D}"/>
              </a:ext>
            </a:extLst>
          </p:cNvPr>
          <p:cNvSpPr/>
          <p:nvPr/>
        </p:nvSpPr>
        <p:spPr>
          <a:xfrm>
            <a:off x="5864106" y="1252564"/>
            <a:ext cx="2708162" cy="227317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0ECEF5-BEC2-25B3-670A-4236F401C5F8}"/>
              </a:ext>
            </a:extLst>
          </p:cNvPr>
          <p:cNvSpPr/>
          <p:nvPr/>
        </p:nvSpPr>
        <p:spPr>
          <a:xfrm>
            <a:off x="5864106" y="3676966"/>
            <a:ext cx="2708162" cy="231886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679106-B538-7040-A581-322CB28DE4A7}"/>
              </a:ext>
            </a:extLst>
          </p:cNvPr>
          <p:cNvGrpSpPr/>
          <p:nvPr/>
        </p:nvGrpSpPr>
        <p:grpSpPr>
          <a:xfrm>
            <a:off x="4256044" y="3210538"/>
            <a:ext cx="389557" cy="387208"/>
            <a:chOff x="4552546" y="2648790"/>
            <a:chExt cx="434989" cy="494324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454D89B-7915-794F-BF89-1131F3E1F82F}"/>
                </a:ext>
              </a:extLst>
            </p:cNvPr>
            <p:cNvCxnSpPr/>
            <p:nvPr/>
          </p:nvCxnSpPr>
          <p:spPr>
            <a:xfrm>
              <a:off x="4770041" y="2648790"/>
              <a:ext cx="0" cy="494324"/>
            </a:xfrm>
            <a:prstGeom prst="line">
              <a:avLst/>
            </a:prstGeom>
            <a:ln w="53975">
              <a:solidFill>
                <a:srgbClr val="009A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F932B75-80A5-CA49-B1DF-887727170B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2546" y="2896370"/>
              <a:ext cx="434989" cy="0"/>
            </a:xfrm>
            <a:prstGeom prst="line">
              <a:avLst/>
            </a:prstGeom>
            <a:ln w="53975">
              <a:solidFill>
                <a:srgbClr val="009A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6A86AB8-572B-1BAD-267C-E776162EFF81}"/>
              </a:ext>
            </a:extLst>
          </p:cNvPr>
          <p:cNvSpPr txBox="1"/>
          <p:nvPr/>
        </p:nvSpPr>
        <p:spPr>
          <a:xfrm>
            <a:off x="373325" y="469775"/>
            <a:ext cx="117475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  <a:t>PATTERNS ACROSS CONTEXTS 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(multiple studies)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DE4BFAC-913F-9D4E-8DE7-1BA754D52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9ADA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B5F35-4A12-FB4D-BED0-2F5F547D7CF1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AF2C9CD-F7F4-1C6F-E45D-9DC9336031CF}"/>
              </a:ext>
            </a:extLst>
          </p:cNvPr>
          <p:cNvGrpSpPr/>
          <p:nvPr/>
        </p:nvGrpSpPr>
        <p:grpSpPr>
          <a:xfrm>
            <a:off x="947833" y="2439224"/>
            <a:ext cx="2193240" cy="1985809"/>
            <a:chOff x="936718" y="1488826"/>
            <a:chExt cx="2193240" cy="198580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994C293-43F8-5437-B70E-151209AC8E9C}"/>
                </a:ext>
              </a:extLst>
            </p:cNvPr>
            <p:cNvSpPr/>
            <p:nvPr/>
          </p:nvSpPr>
          <p:spPr>
            <a:xfrm>
              <a:off x="936718" y="2951415"/>
              <a:ext cx="219324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Cash / economic strengthening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66780DB-D011-226E-FFAC-5615FC4F6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5788" y="1488826"/>
              <a:ext cx="1435100" cy="143510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B8F9C03-6318-AD04-A824-047DDDE74A1B}"/>
              </a:ext>
            </a:extLst>
          </p:cNvPr>
          <p:cNvGrpSpPr/>
          <p:nvPr/>
        </p:nvGrpSpPr>
        <p:grpSpPr>
          <a:xfrm>
            <a:off x="6085756" y="3902114"/>
            <a:ext cx="2336421" cy="1942067"/>
            <a:chOff x="3564849" y="993609"/>
            <a:chExt cx="2336421" cy="194206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32476D-28EA-1E22-C3B4-62CC27C9D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5510" y="993609"/>
              <a:ext cx="1435100" cy="14351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60C553A-8C7B-B87A-49AA-55CF38FCB758}"/>
                </a:ext>
              </a:extLst>
            </p:cNvPr>
            <p:cNvSpPr/>
            <p:nvPr/>
          </p:nvSpPr>
          <p:spPr>
            <a:xfrm>
              <a:off x="3564849" y="2412456"/>
              <a:ext cx="233642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Supporting caregivers with parenting skills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13789EC-F5A5-A110-C5B4-CFDE719846EE}"/>
              </a:ext>
            </a:extLst>
          </p:cNvPr>
          <p:cNvGrpSpPr/>
          <p:nvPr/>
        </p:nvGrpSpPr>
        <p:grpSpPr>
          <a:xfrm>
            <a:off x="6234099" y="1426299"/>
            <a:ext cx="2013380" cy="1941058"/>
            <a:chOff x="6581801" y="1106260"/>
            <a:chExt cx="2013380" cy="194105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9AACBA-009E-4D5C-BF78-13C81800C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1311" y="1106260"/>
              <a:ext cx="1422400" cy="1422400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475DC7-7321-EBA1-4B7C-0F169E3143E2}"/>
                </a:ext>
              </a:extLst>
            </p:cNvPr>
            <p:cNvSpPr/>
            <p:nvPr/>
          </p:nvSpPr>
          <p:spPr>
            <a:xfrm>
              <a:off x="6581801" y="2524098"/>
              <a:ext cx="201338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Adolescent friendly health services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1953A74-FC57-82CC-1877-0BA2BBA9953D}"/>
              </a:ext>
            </a:extLst>
          </p:cNvPr>
          <p:cNvGrpSpPr/>
          <p:nvPr/>
        </p:nvGrpSpPr>
        <p:grpSpPr>
          <a:xfrm>
            <a:off x="8866982" y="1399628"/>
            <a:ext cx="2383798" cy="1966813"/>
            <a:chOff x="8775245" y="1275043"/>
            <a:chExt cx="2383798" cy="196681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FC0DDE6-7077-1DBD-C680-F2D23171C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5712" y="1275043"/>
              <a:ext cx="1435100" cy="1435100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632B996-9EF5-D83A-09A6-B4FAD91B6517}"/>
                </a:ext>
              </a:extLst>
            </p:cNvPr>
            <p:cNvSpPr/>
            <p:nvPr/>
          </p:nvSpPr>
          <p:spPr>
            <a:xfrm>
              <a:off x="8775245" y="2718636"/>
              <a:ext cx="238379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Peer support, mental health, aspirations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1E0F491-0295-4A70-30F3-FBA0408C6EC6}"/>
              </a:ext>
            </a:extLst>
          </p:cNvPr>
          <p:cNvSpPr/>
          <p:nvPr/>
        </p:nvSpPr>
        <p:spPr>
          <a:xfrm>
            <a:off x="8740870" y="1252564"/>
            <a:ext cx="2708162" cy="227317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0E3FFB-3AC9-AFE9-33B1-7FEA8F7915F6}"/>
              </a:ext>
            </a:extLst>
          </p:cNvPr>
          <p:cNvSpPr/>
          <p:nvPr/>
        </p:nvSpPr>
        <p:spPr>
          <a:xfrm>
            <a:off x="8740870" y="3676966"/>
            <a:ext cx="2708162" cy="231886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5D70F0-0EDB-483D-6E91-DC863E1D288F}"/>
              </a:ext>
            </a:extLst>
          </p:cNvPr>
          <p:cNvSpPr/>
          <p:nvPr/>
        </p:nvSpPr>
        <p:spPr>
          <a:xfrm>
            <a:off x="9052191" y="5332251"/>
            <a:ext cx="20133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  <a:cs typeface="Arial Narrow" panose="020B0604020202020204" pitchFamily="34" charset="0"/>
              </a:rPr>
              <a:t>School-based Interventions &amp; CSE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F4FEB0-6B4B-BC74-85F9-182AAFF3B8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449" y="3896679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33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04DEF69-2D79-D290-99FE-B5B544DB1B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5500" y="0"/>
            <a:ext cx="12229136" cy="62923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79020F6-153B-17BB-88E9-CBC02FC14A3E}"/>
              </a:ext>
            </a:extLst>
          </p:cNvPr>
          <p:cNvGrpSpPr/>
          <p:nvPr/>
        </p:nvGrpSpPr>
        <p:grpSpPr>
          <a:xfrm>
            <a:off x="-8180" y="1701480"/>
            <a:ext cx="12214496" cy="4590839"/>
            <a:chOff x="-22496" y="1701480"/>
            <a:chExt cx="12214496" cy="51565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321635-76E3-C380-6129-3D196142C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5060" y="2395959"/>
              <a:ext cx="12192000" cy="446204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7667BF-800F-644C-E462-38847F2D8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5176" y="2395959"/>
              <a:ext cx="12207176" cy="446204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DA980B-A73A-936B-EA14-87C7B234D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22496" y="1701480"/>
              <a:ext cx="12207176" cy="5156520"/>
            </a:xfrm>
            <a:prstGeom prst="rect">
              <a:avLst/>
            </a:prstGeom>
          </p:spPr>
        </p:pic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A33F0A-5E25-27DC-4932-6F23BFC76CC8}"/>
              </a:ext>
            </a:extLst>
          </p:cNvPr>
          <p:cNvSpPr txBox="1">
            <a:spLocks/>
          </p:cNvSpPr>
          <p:nvPr/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9ADA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B5F35-4A12-FB4D-BED0-2F5F547D7CF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19FA2F-6691-0D10-2060-7F4AB206CFE7}"/>
              </a:ext>
            </a:extLst>
          </p:cNvPr>
          <p:cNvSpPr txBox="1"/>
          <p:nvPr/>
        </p:nvSpPr>
        <p:spPr>
          <a:xfrm>
            <a:off x="377190" y="3004816"/>
            <a:ext cx="62941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latin typeface="Montserrat Medium" pitchFamily="2" charset="77"/>
                <a:cs typeface="Arial" panose="020B0604020202020204" pitchFamily="34" charset="0"/>
              </a:rPr>
              <a:t>SUPPORTING </a:t>
            </a:r>
            <a:br>
              <a:rPr lang="en-US" sz="5000" b="1" dirty="0">
                <a:latin typeface="Montserrat Medium" pitchFamily="2" charset="77"/>
                <a:cs typeface="Arial" panose="020B0604020202020204" pitchFamily="34" charset="0"/>
              </a:rPr>
            </a:br>
            <a:r>
              <a:rPr lang="en-US" sz="5000" b="1" dirty="0">
                <a:latin typeface="Montserrat Medium" pitchFamily="2" charset="77"/>
                <a:cs typeface="Arial" panose="020B0604020202020204" pitchFamily="34" charset="0"/>
              </a:rPr>
              <a:t>THE GLOBAL FUND</a:t>
            </a:r>
            <a:br>
              <a:rPr lang="en-US" sz="5000" b="1" dirty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rPr>
              <a:t>HIV prevention for AGYW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73354A-3DA6-138D-B005-58E433929D05}"/>
              </a:ext>
            </a:extLst>
          </p:cNvPr>
          <p:cNvSpPr txBox="1"/>
          <p:nvPr/>
        </p:nvSpPr>
        <p:spPr>
          <a:xfrm>
            <a:off x="377190" y="1658052"/>
            <a:ext cx="11938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0" b="1" dirty="0">
                <a:solidFill>
                  <a:srgbClr val="009ADA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3</a:t>
            </a:r>
            <a:endParaRPr lang="en-GB" sz="7200" dirty="0">
              <a:solidFill>
                <a:srgbClr val="009ADA"/>
              </a:solidFill>
              <a:latin typeface="Montserrat Medium" pitchFamily="2" charset="77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E30D1A-E3C5-60A7-4647-913E10D2E411}"/>
              </a:ext>
            </a:extLst>
          </p:cNvPr>
          <p:cNvCxnSpPr/>
          <p:nvPr/>
        </p:nvCxnSpPr>
        <p:spPr>
          <a:xfrm>
            <a:off x="0" y="6292321"/>
            <a:ext cx="12192000" cy="0"/>
          </a:xfrm>
          <a:prstGeom prst="line">
            <a:avLst/>
          </a:prstGeom>
          <a:ln w="25400">
            <a:solidFill>
              <a:srgbClr val="009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17391A2-D8E6-6636-0032-1243389845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09" y="1863280"/>
            <a:ext cx="2151495" cy="9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11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0D06A-5978-4773-8D0E-02B8406C7DE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378" y="2728931"/>
            <a:ext cx="7156110" cy="25996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buClr>
                <a:srgbClr val="009ADA"/>
              </a:buClr>
            </a:pPr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Roboto Condensed Light" panose="02000000000000000000" pitchFamily="2" charset="0"/>
              </a:rPr>
              <a:t>Cameroon, Eswatini, Kenya, Lesotho and Mozambique </a:t>
            </a:r>
          </a:p>
          <a:p>
            <a:pPr>
              <a:buClr>
                <a:srgbClr val="009ADA"/>
              </a:buClr>
            </a:pP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Roboto Condensed Light" panose="02000000000000000000" pitchFamily="2" charset="0"/>
            </a:endParaRPr>
          </a:p>
          <a:p>
            <a:pPr>
              <a:buClr>
                <a:srgbClr val="009ADA"/>
              </a:buClr>
            </a:pPr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Roboto Condensed Light" panose="02000000000000000000" pitchFamily="2" charset="0"/>
              </a:rPr>
              <a:t>Cost and programmatic effectiveness of AGYW programmes for HIV prevention.</a:t>
            </a:r>
          </a:p>
          <a:p>
            <a:pPr>
              <a:buClr>
                <a:srgbClr val="009ADA"/>
              </a:buClr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Roboto Condensed Light" panose="02000000000000000000" pitchFamily="2" charset="0"/>
            </a:endParaRPr>
          </a:p>
          <a:p>
            <a:pPr>
              <a:buClr>
                <a:srgbClr val="009ADA"/>
              </a:buClr>
            </a:pPr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Roboto Condensed Light" panose="02000000000000000000" pitchFamily="2" charset="0"/>
              </a:rPr>
              <a:t>Identify potential interventions that take into consideration evidence on what works, local context and epidemiology, best practice, and costing analyses.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B4DAA1-BFFF-7706-B640-E97B0714521A}"/>
              </a:ext>
            </a:extLst>
          </p:cNvPr>
          <p:cNvSpPr txBox="1"/>
          <p:nvPr/>
        </p:nvSpPr>
        <p:spPr>
          <a:xfrm>
            <a:off x="379184" y="332831"/>
            <a:ext cx="11747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  <a:t>EVIDENCE REVIEWS</a:t>
            </a:r>
          </a:p>
          <a:p>
            <a:pPr>
              <a:defRPr/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University of Cape Town and Global Fund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AA2EA5-156C-B370-55D8-F9E27F80F203}"/>
              </a:ext>
            </a:extLst>
          </p:cNvPr>
          <p:cNvGrpSpPr/>
          <p:nvPr/>
        </p:nvGrpSpPr>
        <p:grpSpPr>
          <a:xfrm>
            <a:off x="500034" y="6427911"/>
            <a:ext cx="2735929" cy="313880"/>
            <a:chOff x="6305979" y="6159732"/>
            <a:chExt cx="5802892" cy="6657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CCD6-E548-0444-DB31-60E690E5E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45071" y="6159732"/>
              <a:ext cx="2463800" cy="665739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1758CD8A-574A-07C9-261B-695A12EBC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979" y="6308212"/>
              <a:ext cx="3059692" cy="483178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173C3A-15F0-3B45-10E3-AB0DBFCAAB69}"/>
              </a:ext>
            </a:extLst>
          </p:cNvPr>
          <p:cNvCxnSpPr/>
          <p:nvPr/>
        </p:nvCxnSpPr>
        <p:spPr>
          <a:xfrm>
            <a:off x="0" y="6282047"/>
            <a:ext cx="12192000" cy="0"/>
          </a:xfrm>
          <a:prstGeom prst="line">
            <a:avLst/>
          </a:prstGeom>
          <a:ln w="25400">
            <a:solidFill>
              <a:srgbClr val="009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BBA388-AB23-C356-7DB8-C7838DB55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8240A-0A7C-1E5B-A56A-9E38DE6A4C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78" y="1539478"/>
            <a:ext cx="3362836" cy="4443059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90350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2C6AA7-B190-45BE-B19F-1CA1C7086716}"/>
              </a:ext>
            </a:extLst>
          </p:cNvPr>
          <p:cNvSpPr/>
          <p:nvPr/>
        </p:nvSpPr>
        <p:spPr>
          <a:xfrm>
            <a:off x="7541307" y="1246721"/>
            <a:ext cx="4085180" cy="1565859"/>
          </a:xfrm>
          <a:prstGeom prst="roundRect">
            <a:avLst>
              <a:gd name="adj" fmla="val 0"/>
            </a:avLst>
          </a:prstGeom>
          <a:solidFill>
            <a:srgbClr val="72A0C2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</a:rPr>
              <a:t>Evidence on Interventions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</a:rPr>
              <a:t>Quantitative evidence reviews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</a:rPr>
              <a:t>Qualitative data on implementation models, experiences and acceptability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</a:rPr>
              <a:t>Additional analyses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</a:rPr>
              <a:t>(DREAMS, VACS, other)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cs typeface="Arial Narrow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FBAC27-6DB3-40CB-B9AE-E9B71E925D3B}"/>
              </a:ext>
            </a:extLst>
          </p:cNvPr>
          <p:cNvSpPr/>
          <p:nvPr/>
        </p:nvSpPr>
        <p:spPr>
          <a:xfrm>
            <a:off x="3606849" y="4818786"/>
            <a:ext cx="4843904" cy="1232144"/>
          </a:xfrm>
          <a:prstGeom prst="roundRect">
            <a:avLst>
              <a:gd name="adj" fmla="val 0"/>
            </a:avLst>
          </a:prstGeom>
          <a:solidFill>
            <a:srgbClr val="B3C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B4691"/>
                </a:solidFill>
                <a:effectLst/>
                <a:uLnTx/>
                <a:uFillTx/>
                <a:latin typeface="Montserrat" pitchFamily="2" charset="77"/>
              </a:rPr>
              <a:t>Combine with Theory of Change &amp; Targeting needs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B4691"/>
                </a:solidFill>
                <a:effectLst/>
                <a:uLnTx/>
                <a:uFillTx/>
                <a:latin typeface="Montserrat" pitchFamily="2" charset="77"/>
                <a:cs typeface="Arial Narrow" panose="020B0604020202020204" pitchFamily="34" charset="0"/>
              </a:rPr>
              <a:t>Co-design Implementation Framework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B4691"/>
              </a:solidFill>
              <a:effectLst/>
              <a:uLnTx/>
              <a:uFillTx/>
              <a:latin typeface="Montserrat" pitchFamily="2" charset="7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B4691"/>
                </a:solidFill>
                <a:effectLst/>
                <a:uLnTx/>
                <a:uFillTx/>
                <a:latin typeface="Montserrat" pitchFamily="2" charset="77"/>
              </a:rPr>
              <a:t>(CONSULTATIONS WITH COUNTRY COLLEAGUES)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3984DD-6D09-4AA6-B9DA-0338655EF1C3}"/>
              </a:ext>
            </a:extLst>
          </p:cNvPr>
          <p:cNvCxnSpPr>
            <a:cxnSpLocks/>
            <a:stCxn id="5" idx="3"/>
            <a:endCxn id="12" idx="1"/>
          </p:cNvCxnSpPr>
          <p:nvPr/>
        </p:nvCxnSpPr>
        <p:spPr>
          <a:xfrm flipV="1">
            <a:off x="3832725" y="2029651"/>
            <a:ext cx="535248" cy="246"/>
          </a:xfrm>
          <a:prstGeom prst="straightConnector1">
            <a:avLst/>
          </a:prstGeom>
          <a:ln w="38100">
            <a:solidFill>
              <a:srgbClr val="009AD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44BE95-ACA6-4B56-BBFC-85BF30461D59}"/>
              </a:ext>
            </a:extLst>
          </p:cNvPr>
          <p:cNvSpPr/>
          <p:nvPr/>
        </p:nvSpPr>
        <p:spPr>
          <a:xfrm>
            <a:off x="2385470" y="3109388"/>
            <a:ext cx="3331118" cy="1483598"/>
          </a:xfrm>
          <a:prstGeom prst="roundRect">
            <a:avLst>
              <a:gd name="adj" fmla="val 0"/>
            </a:avLst>
          </a:prstGeom>
          <a:solidFill>
            <a:srgbClr val="009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</a:rPr>
              <a:t>Overview of existing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</a:rPr>
              <a:t>AGYW-specific/ relevant interventions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</a:rPr>
              <a:t>&amp; detailed “checklist”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67842B3-D819-467F-92A9-2F15F1BECB3A}"/>
              </a:ext>
            </a:extLst>
          </p:cNvPr>
          <p:cNvCxnSpPr>
            <a:cxnSpLocks/>
            <a:stCxn id="5" idx="2"/>
            <a:endCxn id="18" idx="0"/>
          </p:cNvCxnSpPr>
          <p:nvPr/>
        </p:nvCxnSpPr>
        <p:spPr>
          <a:xfrm>
            <a:off x="2444683" y="2812580"/>
            <a:ext cx="1606346" cy="296808"/>
          </a:xfrm>
          <a:prstGeom prst="straightConnector1">
            <a:avLst/>
          </a:prstGeom>
          <a:ln w="38100">
            <a:solidFill>
              <a:srgbClr val="009A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54CA00C-8A1B-498C-9309-FA1E2973AFE7}"/>
              </a:ext>
            </a:extLst>
          </p:cNvPr>
          <p:cNvCxnSpPr>
            <a:cxnSpLocks/>
            <a:stCxn id="12" idx="2"/>
            <a:endCxn id="18" idx="0"/>
          </p:cNvCxnSpPr>
          <p:nvPr/>
        </p:nvCxnSpPr>
        <p:spPr>
          <a:xfrm flipH="1">
            <a:off x="4051029" y="2812580"/>
            <a:ext cx="1748305" cy="296808"/>
          </a:xfrm>
          <a:prstGeom prst="straightConnector1">
            <a:avLst/>
          </a:prstGeom>
          <a:ln w="38100">
            <a:solidFill>
              <a:srgbClr val="009A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F69EFEC-B604-4410-8A38-CA8BB816DB70}"/>
              </a:ext>
            </a:extLst>
          </p:cNvPr>
          <p:cNvCxnSpPr>
            <a:cxnSpLocks/>
            <a:stCxn id="7" idx="2"/>
            <a:endCxn id="17" idx="0"/>
          </p:cNvCxnSpPr>
          <p:nvPr/>
        </p:nvCxnSpPr>
        <p:spPr>
          <a:xfrm>
            <a:off x="9583897" y="2812580"/>
            <a:ext cx="3035" cy="253964"/>
          </a:xfrm>
          <a:prstGeom prst="straightConnector1">
            <a:avLst/>
          </a:prstGeom>
          <a:ln w="38100">
            <a:solidFill>
              <a:srgbClr val="72A0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8F673B3-3A26-464B-BA8E-E86B0EC656EA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716588" y="3851187"/>
            <a:ext cx="756252" cy="967599"/>
          </a:xfrm>
          <a:prstGeom prst="straightConnector1">
            <a:avLst/>
          </a:prstGeom>
          <a:ln w="38100">
            <a:solidFill>
              <a:srgbClr val="009A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A49DBAC-B2C1-4908-BE70-4FFBE6CE2049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6472840" y="3808343"/>
            <a:ext cx="1068466" cy="1018360"/>
          </a:xfrm>
          <a:prstGeom prst="straightConnector1">
            <a:avLst/>
          </a:prstGeom>
          <a:ln w="38100">
            <a:solidFill>
              <a:srgbClr val="72A0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AEBD0FB-D6EA-4C97-B7F3-7C6683C62738}"/>
              </a:ext>
            </a:extLst>
          </p:cNvPr>
          <p:cNvSpPr/>
          <p:nvPr/>
        </p:nvSpPr>
        <p:spPr>
          <a:xfrm>
            <a:off x="9390432" y="4830210"/>
            <a:ext cx="2339981" cy="1234288"/>
          </a:xfrm>
          <a:prstGeom prst="roundRect">
            <a:avLst>
              <a:gd name="adj" fmla="val 0"/>
            </a:avLst>
          </a:prstGeom>
          <a:solidFill>
            <a:srgbClr val="B3C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B4691"/>
                </a:solidFill>
                <a:effectLst/>
                <a:uLnTx/>
                <a:uFillTx/>
                <a:latin typeface="Montserrat" pitchFamily="2" charset="77"/>
              </a:rPr>
              <a:t>EVIDENCE SUMMARY/ META-ANALYSES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B4691"/>
                </a:solidFill>
                <a:effectLst/>
                <a:uLnTx/>
                <a:uFillTx/>
                <a:latin typeface="Montserrat" pitchFamily="2" charset="77"/>
              </a:rPr>
              <a:t>(2023)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E447D03-58A2-41B4-BAD1-08905186CC65}"/>
              </a:ext>
            </a:extLst>
          </p:cNvPr>
          <p:cNvCxnSpPr>
            <a:cxnSpLocks/>
            <a:stCxn id="11" idx="3"/>
            <a:endCxn id="19" idx="1"/>
          </p:cNvCxnSpPr>
          <p:nvPr/>
        </p:nvCxnSpPr>
        <p:spPr>
          <a:xfrm>
            <a:off x="8450753" y="5434858"/>
            <a:ext cx="939679" cy="12496"/>
          </a:xfrm>
          <a:prstGeom prst="straightConnector1">
            <a:avLst/>
          </a:prstGeom>
          <a:ln w="38100">
            <a:solidFill>
              <a:srgbClr val="B3C8E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7C87E21-30BA-48D0-9CB4-44810F2526DC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9586932" y="4550142"/>
            <a:ext cx="973491" cy="280068"/>
          </a:xfrm>
          <a:prstGeom prst="straightConnector1">
            <a:avLst/>
          </a:prstGeom>
          <a:ln w="38100">
            <a:solidFill>
              <a:srgbClr val="B3C8E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971783F-2D85-4B13-20EF-68E5ADAB06E4}"/>
              </a:ext>
            </a:extLst>
          </p:cNvPr>
          <p:cNvSpPr txBox="1"/>
          <p:nvPr/>
        </p:nvSpPr>
        <p:spPr>
          <a:xfrm>
            <a:off x="377160" y="168387"/>
            <a:ext cx="77907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Know your interventions- response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  <a:t>EVIDENCE MAPPING APPROACH</a:t>
            </a:r>
          </a:p>
        </p:txBody>
      </p:sp>
      <p:pic>
        <p:nvPicPr>
          <p:cNvPr id="44" name="Picture 43" descr="Map&#10;&#10;Description automatically generated">
            <a:extLst>
              <a:ext uri="{FF2B5EF4-FFF2-40B4-BE49-F238E27FC236}">
                <a16:creationId xmlns:a16="http://schemas.microsoft.com/office/drawing/2014/main" id="{702FDFF3-A065-C898-5105-31C3B2EF6C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44" y="3541661"/>
            <a:ext cx="2311817" cy="24916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E1228D-213F-4DFF-8E24-3F1F9BACCA22}"/>
              </a:ext>
            </a:extLst>
          </p:cNvPr>
          <p:cNvSpPr/>
          <p:nvPr/>
        </p:nvSpPr>
        <p:spPr>
          <a:xfrm>
            <a:off x="1056640" y="1247214"/>
            <a:ext cx="2776085" cy="1565366"/>
          </a:xfrm>
          <a:prstGeom prst="roundRect">
            <a:avLst>
              <a:gd name="adj" fmla="val 0"/>
            </a:avLst>
          </a:prstGeom>
          <a:solidFill>
            <a:srgbClr val="009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</a:rPr>
              <a:t>National guidelines,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</a:rPr>
              <a:t>strategies and policies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</a:rPr>
              <a:t>(aligned with the AGYW PSAT)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8691291-245F-4982-9E9B-793A22395D6D}"/>
              </a:ext>
            </a:extLst>
          </p:cNvPr>
          <p:cNvSpPr/>
          <p:nvPr/>
        </p:nvSpPr>
        <p:spPr>
          <a:xfrm>
            <a:off x="4367973" y="1246721"/>
            <a:ext cx="2862721" cy="1565859"/>
          </a:xfrm>
          <a:prstGeom prst="roundRect">
            <a:avLst>
              <a:gd name="adj" fmla="val 0"/>
            </a:avLst>
          </a:prstGeom>
          <a:solidFill>
            <a:srgbClr val="009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</a:rPr>
              <a:t>Evidence reviews of interventions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</a:rPr>
              <a:t>(single and combinations)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650541-7598-428C-9092-EDD02FCED26B}"/>
              </a:ext>
            </a:extLst>
          </p:cNvPr>
          <p:cNvSpPr/>
          <p:nvPr/>
        </p:nvSpPr>
        <p:spPr>
          <a:xfrm>
            <a:off x="7541306" y="3066544"/>
            <a:ext cx="4091251" cy="1483598"/>
          </a:xfrm>
          <a:prstGeom prst="roundRect">
            <a:avLst>
              <a:gd name="adj" fmla="val 0"/>
            </a:avLst>
          </a:prstGeom>
          <a:solidFill>
            <a:srgbClr val="72A0C2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</a:rPr>
              <a:t>Extract effect sizes for individual interventions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cs typeface="Arial Narrow" panose="020B0604020202020204" pitchFamily="34" charset="0"/>
              </a:rPr>
              <a:t>Extract data on impact of packages and combinations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cs typeface="Arial Narrow" panose="020B0604020202020204" pitchFamily="34" charset="0"/>
              </a:rPr>
              <a:t>Summarise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cs typeface="Arial Narrow" panose="020B0604020202020204" pitchFamily="34" charset="0"/>
              </a:rPr>
              <a:t> by evidence strengths/ levels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5B95E3-21E3-6592-899F-1D5F72B6C1B2}"/>
              </a:ext>
            </a:extLst>
          </p:cNvPr>
          <p:cNvSpPr txBox="1"/>
          <p:nvPr/>
        </p:nvSpPr>
        <p:spPr>
          <a:xfrm>
            <a:off x="8948766" y="6458781"/>
            <a:ext cx="3527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</a:rPr>
              <a:t>Toska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</a:rPr>
              <a:t>Nyamukondiwa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</a:rPr>
              <a:t> et al 2023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EF10C60-8E8F-5A7E-E978-EB4B93D46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43418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879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5570284-1E98-97FD-4FF0-D0BFA369EDA1}"/>
              </a:ext>
            </a:extLst>
          </p:cNvPr>
          <p:cNvGraphicFramePr>
            <a:graphicFrameLocks noGrp="1"/>
          </p:cNvGraphicFramePr>
          <p:nvPr/>
        </p:nvGraphicFramePr>
        <p:xfrm>
          <a:off x="900129" y="1203085"/>
          <a:ext cx="10822743" cy="4902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031">
                  <a:extLst>
                    <a:ext uri="{9D8B030D-6E8A-4147-A177-3AD203B41FA5}">
                      <a16:colId xmlns:a16="http://schemas.microsoft.com/office/drawing/2014/main" val="4107897284"/>
                    </a:ext>
                  </a:extLst>
                </a:gridCol>
                <a:gridCol w="1450359">
                  <a:extLst>
                    <a:ext uri="{9D8B030D-6E8A-4147-A177-3AD203B41FA5}">
                      <a16:colId xmlns:a16="http://schemas.microsoft.com/office/drawing/2014/main" val="2003235944"/>
                    </a:ext>
                  </a:extLst>
                </a:gridCol>
                <a:gridCol w="1406406">
                  <a:extLst>
                    <a:ext uri="{9D8B030D-6E8A-4147-A177-3AD203B41FA5}">
                      <a16:colId xmlns:a16="http://schemas.microsoft.com/office/drawing/2014/main" val="585654964"/>
                    </a:ext>
                  </a:extLst>
                </a:gridCol>
                <a:gridCol w="1197644">
                  <a:extLst>
                    <a:ext uri="{9D8B030D-6E8A-4147-A177-3AD203B41FA5}">
                      <a16:colId xmlns:a16="http://schemas.microsoft.com/office/drawing/2014/main" val="2726464478"/>
                    </a:ext>
                  </a:extLst>
                </a:gridCol>
                <a:gridCol w="1032831">
                  <a:extLst>
                    <a:ext uri="{9D8B030D-6E8A-4147-A177-3AD203B41FA5}">
                      <a16:colId xmlns:a16="http://schemas.microsoft.com/office/drawing/2014/main" val="2513956743"/>
                    </a:ext>
                  </a:extLst>
                </a:gridCol>
                <a:gridCol w="1087770">
                  <a:extLst>
                    <a:ext uri="{9D8B030D-6E8A-4147-A177-3AD203B41FA5}">
                      <a16:colId xmlns:a16="http://schemas.microsoft.com/office/drawing/2014/main" val="2884478743"/>
                    </a:ext>
                  </a:extLst>
                </a:gridCol>
                <a:gridCol w="1142702">
                  <a:extLst>
                    <a:ext uri="{9D8B030D-6E8A-4147-A177-3AD203B41FA5}">
                      <a16:colId xmlns:a16="http://schemas.microsoft.com/office/drawing/2014/main" val="627210488"/>
                    </a:ext>
                  </a:extLst>
                </a:gridCol>
              </a:tblGrid>
              <a:tr h="611152">
                <a:tc>
                  <a:txBody>
                    <a:bodyPr/>
                    <a:lstStyle/>
                    <a:p>
                      <a:pPr algn="ctr"/>
                      <a:endParaRPr lang="en-US" sz="1100" b="0" i="0" dirty="0">
                        <a:solidFill>
                          <a:schemeClr val="bg1">
                            <a:lumMod val="50000"/>
                          </a:schemeClr>
                        </a:solidFill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  <a:p>
                      <a:pPr algn="ctr"/>
                      <a:r>
                        <a:rPr lang="en-US" sz="1100" b="0" i="0" dirty="0">
                          <a:solidFill>
                            <a:schemeClr val="tx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Reviews in progress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Primary SRH/ HIV outcomes</a:t>
                      </a:r>
                    </a:p>
                  </a:txBody>
                  <a:tcPr anchor="ctr">
                    <a:solidFill>
                      <a:srgbClr val="009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SRH/ HIV knowledge &amp; risk </a:t>
                      </a:r>
                      <a:r>
                        <a:rPr lang="en-US" sz="1000" b="0" i="0" err="1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behaviour</a:t>
                      </a:r>
                      <a:endParaRPr lang="en-US" sz="1000" b="0" i="0">
                        <a:solidFill>
                          <a:schemeClr val="bg1"/>
                        </a:solidFill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anchor="ctr">
                    <a:solidFill>
                      <a:srgbClr val="009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GBV</a:t>
                      </a:r>
                      <a:br>
                        <a:rPr lang="en-US" sz="1000" b="0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</a:br>
                      <a:r>
                        <a:rPr lang="en-US" sz="1000" b="0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outcomes</a:t>
                      </a:r>
                    </a:p>
                  </a:txBody>
                  <a:tcPr anchor="ctr">
                    <a:solidFill>
                      <a:srgbClr val="009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Mental</a:t>
                      </a:r>
                      <a:br>
                        <a:rPr lang="en-US" sz="1000" b="0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</a:br>
                      <a:r>
                        <a:rPr lang="en-US" sz="1000" b="0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health &amp; well-being</a:t>
                      </a:r>
                    </a:p>
                  </a:txBody>
                  <a:tcPr anchor="ctr">
                    <a:solidFill>
                      <a:srgbClr val="009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Educational</a:t>
                      </a:r>
                      <a:br>
                        <a:rPr lang="en-US" sz="1000" b="0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</a:br>
                      <a:r>
                        <a:rPr lang="en-US" sz="1000" b="0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outcomes</a:t>
                      </a:r>
                    </a:p>
                  </a:txBody>
                  <a:tcPr anchor="ctr">
                    <a:solidFill>
                      <a:srgbClr val="009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Economic</a:t>
                      </a:r>
                      <a:br>
                        <a:rPr lang="en-US" sz="1000" b="0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</a:br>
                      <a:r>
                        <a:rPr lang="en-US" sz="1000" b="0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outcomes</a:t>
                      </a:r>
                    </a:p>
                  </a:txBody>
                  <a:tcPr anchor="ctr">
                    <a:solidFill>
                      <a:srgbClr val="009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272709"/>
                  </a:ext>
                </a:extLst>
              </a:tr>
              <a:tr h="354080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Montserrat" pitchFamily="2" charset="77"/>
                          <a:cs typeface="Arial Narrow" panose="020B0604020202020204" pitchFamily="34" charset="0"/>
                        </a:rPr>
                        <a:t>Condoms</a:t>
                      </a:r>
                    </a:p>
                  </a:txBody>
                  <a:tcPr marL="199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842207"/>
                  </a:ext>
                </a:extLst>
              </a:tr>
              <a:tr h="354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err="1">
                          <a:latin typeface="Montserrat" pitchFamily="2" charset="77"/>
                          <a:cs typeface="Arial Narrow" panose="020B0604020202020204" pitchFamily="34" charset="0"/>
                        </a:rPr>
                        <a:t>PrEP</a:t>
                      </a:r>
                      <a:r>
                        <a:rPr lang="en-US" sz="10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 &amp; PEP &amp; ART</a:t>
                      </a:r>
                    </a:p>
                  </a:txBody>
                  <a:tcPr marL="199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81132"/>
                  </a:ext>
                </a:extLst>
              </a:tr>
              <a:tr h="354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School-based prevention (CSE)</a:t>
                      </a:r>
                    </a:p>
                  </a:txBody>
                  <a:tcPr marL="199440"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611130"/>
                  </a:ext>
                </a:extLst>
              </a:tr>
              <a:tr h="354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SBCC</a:t>
                      </a:r>
                    </a:p>
                  </a:txBody>
                  <a:tcPr marL="199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061140"/>
                  </a:ext>
                </a:extLst>
              </a:tr>
              <a:tr h="354080">
                <a:tc>
                  <a:txBody>
                    <a:bodyPr/>
                    <a:lstStyle/>
                    <a:p>
                      <a:r>
                        <a:rPr lang="en-US" sz="10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HTS, ART, VMMC &amp; SBCC for men</a:t>
                      </a:r>
                    </a:p>
                  </a:txBody>
                  <a:tcPr marL="199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291000"/>
                  </a:ext>
                </a:extLst>
              </a:tr>
              <a:tr h="354080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Montserrat" pitchFamily="2" charset="77"/>
                          <a:cs typeface="Arial Narrow" panose="020B0604020202020204" pitchFamily="34" charset="0"/>
                        </a:rPr>
                        <a:t>Community mobilization (NO REVIEW)</a:t>
                      </a:r>
                    </a:p>
                  </a:txBody>
                  <a:tcPr marL="199440"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9198090"/>
                  </a:ext>
                </a:extLst>
              </a:tr>
              <a:tr h="354080">
                <a:tc>
                  <a:txBody>
                    <a:bodyPr/>
                    <a:lstStyle/>
                    <a:p>
                      <a:r>
                        <a:rPr lang="en-US" sz="10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SBCC+ (Social assets, social norms, demand creation)</a:t>
                      </a:r>
                    </a:p>
                  </a:txBody>
                  <a:tcPr marL="199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016544"/>
                  </a:ext>
                </a:extLst>
              </a:tr>
              <a:tr h="354080">
                <a:tc>
                  <a:txBody>
                    <a:bodyPr/>
                    <a:lstStyle/>
                    <a:p>
                      <a:r>
                        <a:rPr lang="en-US" sz="10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Multi-media and new media (NO REVIEW)</a:t>
                      </a:r>
                    </a:p>
                  </a:txBody>
                  <a:tcPr marL="199440"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514957"/>
                  </a:ext>
                </a:extLst>
              </a:tr>
              <a:tr h="354080">
                <a:tc>
                  <a:txBody>
                    <a:bodyPr/>
                    <a:lstStyle/>
                    <a:p>
                      <a:r>
                        <a:rPr lang="en-US" sz="10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Economic &amp; Livelihood strengthening</a:t>
                      </a:r>
                    </a:p>
                  </a:txBody>
                  <a:tcPr marL="199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832417"/>
                  </a:ext>
                </a:extLst>
              </a:tr>
              <a:tr h="354080">
                <a:tc>
                  <a:txBody>
                    <a:bodyPr/>
                    <a:lstStyle/>
                    <a:p>
                      <a:r>
                        <a:rPr lang="en-US" sz="10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School-based support/ incentives (keep in school)</a:t>
                      </a:r>
                    </a:p>
                  </a:txBody>
                  <a:tcPr marL="199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317680"/>
                  </a:ext>
                </a:extLst>
              </a:tr>
              <a:tr h="354080">
                <a:tc>
                  <a:txBody>
                    <a:bodyPr/>
                    <a:lstStyle/>
                    <a:p>
                      <a:r>
                        <a:rPr lang="en-US" sz="10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Integration with SRHR &amp; GBV prevention</a:t>
                      </a:r>
                    </a:p>
                  </a:txBody>
                  <a:tcPr marL="199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395183"/>
                  </a:ext>
                </a:extLst>
              </a:tr>
              <a:tr h="354080">
                <a:tc>
                  <a:txBody>
                    <a:bodyPr/>
                    <a:lstStyle/>
                    <a:p>
                      <a:r>
                        <a:rPr lang="en-US" sz="10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Enhanced leadership (NO REVIEW)</a:t>
                      </a:r>
                    </a:p>
                  </a:txBody>
                  <a:tcPr marL="199440"/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2236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FA319F7-0B46-6856-3669-0FA58AAAED84}"/>
              </a:ext>
            </a:extLst>
          </p:cNvPr>
          <p:cNvSpPr txBox="1"/>
          <p:nvPr/>
        </p:nvSpPr>
        <p:spPr>
          <a:xfrm>
            <a:off x="469242" y="1826866"/>
            <a:ext cx="400110" cy="1748179"/>
          </a:xfrm>
          <a:prstGeom prst="rect">
            <a:avLst/>
          </a:prstGeom>
          <a:solidFill>
            <a:srgbClr val="009ADA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ZA" sz="1400" dirty="0">
                <a:solidFill>
                  <a:schemeClr val="bg1"/>
                </a:solidFill>
                <a:latin typeface="Montserrat" pitchFamily="2" charset="77"/>
                <a:cs typeface="Arial Narrow" panose="020B0604020202020204" pitchFamily="34" charset="0"/>
              </a:rPr>
              <a:t>CORE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5C8D07-40D2-94A0-60BB-C37EF5DD1230}"/>
              </a:ext>
            </a:extLst>
          </p:cNvPr>
          <p:cNvSpPr txBox="1"/>
          <p:nvPr/>
        </p:nvSpPr>
        <p:spPr>
          <a:xfrm>
            <a:off x="469241" y="3597271"/>
            <a:ext cx="400110" cy="2494856"/>
          </a:xfrm>
          <a:prstGeom prst="rect">
            <a:avLst/>
          </a:prstGeom>
          <a:solidFill>
            <a:srgbClr val="009ADA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ZA" sz="1400" dirty="0">
                <a:solidFill>
                  <a:schemeClr val="bg1"/>
                </a:solidFill>
                <a:latin typeface="Montserrat" pitchFamily="2" charset="77"/>
                <a:cs typeface="Arial Narrow" panose="020B0604020202020204" pitchFamily="34" charset="0"/>
              </a:rPr>
              <a:t>POLICY &amp; STRUCTURAL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A139E-9E9E-BA61-0995-5BC0FD79A25A}"/>
              </a:ext>
            </a:extLst>
          </p:cNvPr>
          <p:cNvSpPr txBox="1"/>
          <p:nvPr/>
        </p:nvSpPr>
        <p:spPr>
          <a:xfrm>
            <a:off x="9254781" y="6492557"/>
            <a:ext cx="3527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</a:rPr>
              <a:t>Toska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</a:rPr>
              <a:t>Nyamukondiwa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</a:rPr>
              <a:t> et al 2023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D6AEA9-8F0B-EED8-6F81-F4BDA759B888}"/>
              </a:ext>
            </a:extLst>
          </p:cNvPr>
          <p:cNvSpPr txBox="1"/>
          <p:nvPr/>
        </p:nvSpPr>
        <p:spPr>
          <a:xfrm>
            <a:off x="357706" y="243532"/>
            <a:ext cx="1196975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cs typeface="Arial" panose="020B0604020202020204" pitchFamily="34" charset="0"/>
              </a:rPr>
              <a:t>Know your interventions - </a:t>
            </a:r>
            <a:r>
              <a:rPr lang="en-Z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cs typeface="Arial" panose="020B0604020202020204" pitchFamily="34" charset="0"/>
              </a:rPr>
              <a:t>bringing it all together</a:t>
            </a:r>
            <a:endParaRPr lang="en-ZA" sz="2400" dirty="0">
              <a:solidFill>
                <a:prstClr val="black">
                  <a:lumMod val="75000"/>
                  <a:lumOff val="25000"/>
                </a:prstClr>
              </a:solidFill>
              <a:latin typeface="Montserrat Medium" pitchFamily="2" charset="77"/>
              <a:ea typeface="+mj-ea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0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  <a:t>WHAT WORKS FOR AGYW? </a:t>
            </a:r>
            <a:r>
              <a:rPr lang="en-US" sz="3000" b="1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  <a:t>(preliminary summary)</a:t>
            </a:r>
            <a:endParaRPr lang="en-ZA" sz="3000" b="1" dirty="0">
              <a:solidFill>
                <a:srgbClr val="009AD9"/>
              </a:solidFill>
              <a:latin typeface="Montserrat Medium" pitchFamily="2" charset="77"/>
              <a:cs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74A2D1-1633-AD4F-9D83-6F56F57F5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055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5570284-1E98-97FD-4FF0-D0BFA369EDA1}"/>
              </a:ext>
            </a:extLst>
          </p:cNvPr>
          <p:cNvGraphicFramePr>
            <a:graphicFrameLocks noGrp="1"/>
          </p:cNvGraphicFramePr>
          <p:nvPr/>
        </p:nvGraphicFramePr>
        <p:xfrm>
          <a:off x="413514" y="1287744"/>
          <a:ext cx="11295888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3972">
                  <a:extLst>
                    <a:ext uri="{9D8B030D-6E8A-4147-A177-3AD203B41FA5}">
                      <a16:colId xmlns:a16="http://schemas.microsoft.com/office/drawing/2014/main" val="4107897284"/>
                    </a:ext>
                  </a:extLst>
                </a:gridCol>
                <a:gridCol w="1411986">
                  <a:extLst>
                    <a:ext uri="{9D8B030D-6E8A-4147-A177-3AD203B41FA5}">
                      <a16:colId xmlns:a16="http://schemas.microsoft.com/office/drawing/2014/main" val="2003235944"/>
                    </a:ext>
                  </a:extLst>
                </a:gridCol>
                <a:gridCol w="1411986">
                  <a:extLst>
                    <a:ext uri="{9D8B030D-6E8A-4147-A177-3AD203B41FA5}">
                      <a16:colId xmlns:a16="http://schemas.microsoft.com/office/drawing/2014/main" val="585654964"/>
                    </a:ext>
                  </a:extLst>
                </a:gridCol>
                <a:gridCol w="1411986">
                  <a:extLst>
                    <a:ext uri="{9D8B030D-6E8A-4147-A177-3AD203B41FA5}">
                      <a16:colId xmlns:a16="http://schemas.microsoft.com/office/drawing/2014/main" val="2726464478"/>
                    </a:ext>
                  </a:extLst>
                </a:gridCol>
                <a:gridCol w="1411986">
                  <a:extLst>
                    <a:ext uri="{9D8B030D-6E8A-4147-A177-3AD203B41FA5}">
                      <a16:colId xmlns:a16="http://schemas.microsoft.com/office/drawing/2014/main" val="2513956743"/>
                    </a:ext>
                  </a:extLst>
                </a:gridCol>
                <a:gridCol w="1411986">
                  <a:extLst>
                    <a:ext uri="{9D8B030D-6E8A-4147-A177-3AD203B41FA5}">
                      <a16:colId xmlns:a16="http://schemas.microsoft.com/office/drawing/2014/main" val="2884478743"/>
                    </a:ext>
                  </a:extLst>
                </a:gridCol>
                <a:gridCol w="1411986">
                  <a:extLst>
                    <a:ext uri="{9D8B030D-6E8A-4147-A177-3AD203B41FA5}">
                      <a16:colId xmlns:a16="http://schemas.microsoft.com/office/drawing/2014/main" val="627210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defTabSz="1168400">
                        <a:tabLst/>
                      </a:pPr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INTERVENTION TYPES</a:t>
                      </a:r>
                    </a:p>
                  </a:txBody>
                  <a:tcPr marR="72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Primary SRH*/ HIV* outcomes</a:t>
                      </a:r>
                    </a:p>
                  </a:txBody>
                  <a:tcPr anchor="ctr">
                    <a:solidFill>
                      <a:srgbClr val="009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SRH/HIV knowledge &amp; risk behaviour</a:t>
                      </a:r>
                    </a:p>
                  </a:txBody>
                  <a:tcPr anchor="ctr">
                    <a:solidFill>
                      <a:srgbClr val="009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GBV*</a:t>
                      </a:r>
                      <a:br>
                        <a:rPr lang="en-US" sz="1200" b="1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</a:b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outcomes</a:t>
                      </a:r>
                    </a:p>
                  </a:txBody>
                  <a:tcPr anchor="ctr">
                    <a:solidFill>
                      <a:srgbClr val="009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Mental</a:t>
                      </a:r>
                      <a:br>
                        <a:rPr lang="en-US" sz="1200" b="1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</a:b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health</a:t>
                      </a:r>
                    </a:p>
                  </a:txBody>
                  <a:tcPr anchor="ctr">
                    <a:solidFill>
                      <a:srgbClr val="009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Educational</a:t>
                      </a:r>
                      <a:br>
                        <a:rPr lang="en-US" sz="1200" b="1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</a:b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outcomes</a:t>
                      </a:r>
                    </a:p>
                  </a:txBody>
                  <a:tcPr anchor="ctr">
                    <a:solidFill>
                      <a:srgbClr val="009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Economic</a:t>
                      </a:r>
                      <a:br>
                        <a:rPr lang="en-US" sz="1200" b="1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</a:b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outcomes</a:t>
                      </a:r>
                    </a:p>
                  </a:txBody>
                  <a:tcPr anchor="ctr">
                    <a:solidFill>
                      <a:srgbClr val="009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272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Financial incentives</a:t>
                      </a:r>
                    </a:p>
                  </a:txBody>
                  <a:tcPr marL="199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842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Food assistance</a:t>
                      </a:r>
                    </a:p>
                  </a:txBody>
                  <a:tcPr marL="199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81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Education support</a:t>
                      </a:r>
                    </a:p>
                  </a:txBody>
                  <a:tcPr marL="199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61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Savings groups</a:t>
                      </a:r>
                    </a:p>
                  </a:txBody>
                  <a:tcPr marL="19944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061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Financial capabilities</a:t>
                      </a:r>
                    </a:p>
                  </a:txBody>
                  <a:tcPr marL="19944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291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VET</a:t>
                      </a:r>
                    </a:p>
                  </a:txBody>
                  <a:tcPr marL="199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016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Income generation</a:t>
                      </a:r>
                    </a:p>
                  </a:txBody>
                  <a:tcPr marL="19944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514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Microcredit</a:t>
                      </a:r>
                    </a:p>
                  </a:txBody>
                  <a:tcPr marL="19944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832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Asset building</a:t>
                      </a:r>
                    </a:p>
                  </a:txBody>
                  <a:tcPr marL="199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317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Employment support + GBV</a:t>
                      </a:r>
                    </a:p>
                  </a:txBody>
                  <a:tcPr marL="19944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395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Cash transfers (alone/plus)</a:t>
                      </a:r>
                    </a:p>
                  </a:txBody>
                  <a:tcPr marL="199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Montserrat" pitchFamily="2" charset="77"/>
                          <a:cs typeface="Arial Narrow" panose="020B0604020202020204" pitchFamily="34" charset="0"/>
                        </a:rPr>
                        <a:t>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22367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A1EFD70-88DC-2B6A-469A-70B2C610E69D}"/>
              </a:ext>
            </a:extLst>
          </p:cNvPr>
          <p:cNvSpPr txBox="1"/>
          <p:nvPr/>
        </p:nvSpPr>
        <p:spPr>
          <a:xfrm>
            <a:off x="3863296" y="6503458"/>
            <a:ext cx="86929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</a:rPr>
              <a:t>Kruyer, Bergh, Yates, &amp; Toska (underway); </a:t>
            </a:r>
            <a:r>
              <a:rPr lang="nl-NL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</a:rPr>
              <a:t>Haberland, N. (2021); van der Wal, R. (2021); Malhotra, A. et al. (2021); Kabeer, N. (2018)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4EAD87-F34A-E15E-6C7F-AEC6475BD3D8}"/>
              </a:ext>
            </a:extLst>
          </p:cNvPr>
          <p:cNvSpPr txBox="1"/>
          <p:nvPr/>
        </p:nvSpPr>
        <p:spPr>
          <a:xfrm>
            <a:off x="390364" y="215794"/>
            <a:ext cx="1196975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cs typeface="Arial" panose="020B0604020202020204" pitchFamily="34" charset="0"/>
              </a:rPr>
              <a:t>Know your interventions - economic &amp; livelihood strengthening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0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  <a:t>SUMMARY</a:t>
            </a:r>
            <a:endParaRPr lang="en-ZA" sz="3000" b="1" spc="300" dirty="0">
              <a:solidFill>
                <a:srgbClr val="009AD9"/>
              </a:solidFill>
              <a:latin typeface="Montserrat Medium" pitchFamily="2" charset="77"/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0D99F57-ECA2-FA8D-75F9-A450CF5B1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912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4DC4BBF-100E-0FFA-6F9F-0E8E39EBE210}"/>
              </a:ext>
            </a:extLst>
          </p:cNvPr>
          <p:cNvSpPr/>
          <p:nvPr/>
        </p:nvSpPr>
        <p:spPr>
          <a:xfrm>
            <a:off x="9968187" y="723918"/>
            <a:ext cx="1558796" cy="347034"/>
          </a:xfrm>
          <a:prstGeom prst="roundRect">
            <a:avLst/>
          </a:prstGeom>
          <a:solidFill>
            <a:srgbClr val="009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0519F5-C90A-3D46-BA4B-39DB2A71BD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396" y="262488"/>
            <a:ext cx="11683274" cy="10449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 Medium" pitchFamily="2" charset="77"/>
                <a:cs typeface="Arial" panose="020B0604020202020204" pitchFamily="34" charset="0"/>
              </a:rPr>
              <a:t>Know your interventions - response</a:t>
            </a:r>
            <a:br>
              <a:rPr lang="en-US" dirty="0">
                <a:solidFill>
                  <a:prstClr val="black"/>
                </a:solidFill>
                <a:latin typeface="Arial Narrow" panose="020B0604020202020204" pitchFamily="34" charset="0"/>
                <a:ea typeface="Roboto Condensed Light" panose="02000000000000000000" pitchFamily="2" charset="0"/>
                <a:cs typeface="Arial Narrow" panose="020B0604020202020204" pitchFamily="34" charset="0"/>
              </a:rPr>
            </a:br>
            <a:r>
              <a:rPr lang="en-GB" sz="3300" b="1" spc="300" dirty="0">
                <a:solidFill>
                  <a:srgbClr val="009AD9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DESIGN &amp; DELIVERY OF PACKAGES </a:t>
            </a:r>
            <a:r>
              <a:rPr lang="en-GB" sz="1300" dirty="0">
                <a:solidFill>
                  <a:prstClr val="black"/>
                </a:solidFill>
                <a:latin typeface="Montserrat" pitchFamily="2" charset="77"/>
                <a:ea typeface="Roboto Condensed Light" panose="02000000000000000000" pitchFamily="2" charset="0"/>
                <a:cs typeface="Arial Narrow" panose="020B0604020202020204" pitchFamily="34" charset="0"/>
              </a:rPr>
              <a:t>Anchor in this case:  </a:t>
            </a:r>
            <a:r>
              <a:rPr lang="en-GB" sz="1300" dirty="0">
                <a:solidFill>
                  <a:schemeClr val="bg1"/>
                </a:solidFill>
                <a:latin typeface="Montserrat" pitchFamily="2" charset="77"/>
                <a:ea typeface="Roboto Condensed Light" panose="02000000000000000000" pitchFamily="2" charset="0"/>
                <a:cs typeface="Arial Narrow" panose="020B0604020202020204" pitchFamily="34" charset="0"/>
              </a:rPr>
              <a:t>CASH TRANSFER</a:t>
            </a:r>
            <a:endParaRPr lang="en-GB" sz="2000" dirty="0">
              <a:solidFill>
                <a:schemeClr val="bg1"/>
              </a:solidFill>
              <a:latin typeface="Montserrat" pitchFamily="2" charset="77"/>
              <a:ea typeface="Roboto Condensed Light" panose="02000000000000000000" pitchFamily="2" charset="0"/>
              <a:cs typeface="Arial Narrow" panose="020B0604020202020204" pitchFamily="34" charset="0"/>
            </a:endParaRP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668F4D6-2670-094B-A246-B19DBACA6AC4}"/>
              </a:ext>
            </a:extLst>
          </p:cNvPr>
          <p:cNvPicPr>
            <a:picLocks noGrp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385" y="1429308"/>
            <a:ext cx="7230089" cy="45445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3229D-9EF9-7647-A788-DF59A8B8ABD3}"/>
              </a:ext>
            </a:extLst>
          </p:cNvPr>
          <p:cNvSpPr txBox="1"/>
          <p:nvPr/>
        </p:nvSpPr>
        <p:spPr>
          <a:xfrm>
            <a:off x="5939209" y="6480337"/>
            <a:ext cx="73545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t>Visual created  by Madison Little from research findings by </a:t>
            </a:r>
            <a:r>
              <a:rPr kumimoji="0" lang="en-GB" sz="90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t>Arriagada</a:t>
            </a:r>
            <a:r>
              <a:rPr kumimoji="0" lang="en-GB" sz="9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t> &amp; colleagues (2018)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4E0776-8C45-4913-B13F-07C74562EF99}"/>
              </a:ext>
            </a:extLst>
          </p:cNvPr>
          <p:cNvSpPr txBox="1"/>
          <p:nvPr/>
        </p:nvSpPr>
        <p:spPr>
          <a:xfrm>
            <a:off x="335754" y="1935388"/>
            <a:ext cx="18205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rgbClr val="009ADA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t>Interventions delivered by same entity e.g., girls’ empowerment and financial literacy through existing girls’ clubs</a:t>
            </a:r>
            <a:endParaRPr kumimoji="0" lang="en-ZA" sz="1200" b="1" u="none" strike="noStrike" kern="1200" cap="none" spc="0" normalizeH="0" baseline="0" noProof="0" dirty="0">
              <a:ln>
                <a:noFill/>
              </a:ln>
              <a:solidFill>
                <a:srgbClr val="009ADA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C981E-4025-4066-8D39-67FB7D0DC2DB}"/>
              </a:ext>
            </a:extLst>
          </p:cNvPr>
          <p:cNvSpPr txBox="1"/>
          <p:nvPr/>
        </p:nvSpPr>
        <p:spPr>
          <a:xfrm>
            <a:off x="9725055" y="1761983"/>
            <a:ext cx="20451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9ADA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t>Explicit co-ordination of interventions but delivered by separate entities e.g., adolescent girl testing positive for HIV referred for nutrition services (supported by MoH and WFP/civil society partners)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369CB2-3CD3-48FF-A641-7A0D493A7D22}"/>
              </a:ext>
            </a:extLst>
          </p:cNvPr>
          <p:cNvSpPr txBox="1"/>
          <p:nvPr/>
        </p:nvSpPr>
        <p:spPr>
          <a:xfrm>
            <a:off x="335754" y="4556393"/>
            <a:ext cx="1656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009ADA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t>Add in life/skills SRHR within secondary schools</a:t>
            </a:r>
            <a:endParaRPr kumimoji="0" lang="en-ZA" sz="1200" b="1" u="none" strike="noStrike" kern="1200" cap="none" spc="0" normalizeH="0" baseline="0" noProof="0">
              <a:ln>
                <a:noFill/>
              </a:ln>
              <a:solidFill>
                <a:srgbClr val="009ADA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39F6DB-6B92-46F3-9EDB-B60F6477A039}"/>
              </a:ext>
            </a:extLst>
          </p:cNvPr>
          <p:cNvSpPr txBox="1"/>
          <p:nvPr/>
        </p:nvSpPr>
        <p:spPr>
          <a:xfrm>
            <a:off x="9741161" y="4199856"/>
            <a:ext cx="20586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9ADA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t>Interventions delivered in same geographical areas with loose co-ordination e.g.,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9ADA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t>condom distribution/HIV self testing at community events (e.g., sports)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9ADA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2A0871-1A05-00B9-65AB-DCFBF2A32235}"/>
              </a:ext>
            </a:extLst>
          </p:cNvPr>
          <p:cNvCxnSpPr>
            <a:cxnSpLocks/>
          </p:cNvCxnSpPr>
          <p:nvPr/>
        </p:nvCxnSpPr>
        <p:spPr>
          <a:xfrm flipH="1">
            <a:off x="404037" y="3722872"/>
            <a:ext cx="1144063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998EEE-3A73-1444-624A-FFFA73F995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47488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382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3658AD-C32E-C282-0DE7-B7FD2920E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820" y="-10582"/>
            <a:ext cx="12221816" cy="63028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79020F6-153B-17BB-88E9-CBC02FC14A3E}"/>
              </a:ext>
            </a:extLst>
          </p:cNvPr>
          <p:cNvGrpSpPr/>
          <p:nvPr/>
        </p:nvGrpSpPr>
        <p:grpSpPr>
          <a:xfrm>
            <a:off x="-8180" y="1701480"/>
            <a:ext cx="12214496" cy="4590835"/>
            <a:chOff x="-22496" y="1701480"/>
            <a:chExt cx="12214496" cy="51565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321635-76E3-C380-6129-3D196142C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5060" y="2395959"/>
              <a:ext cx="12192000" cy="446204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7667BF-800F-644C-E462-38847F2D8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5176" y="2395959"/>
              <a:ext cx="12207176" cy="446204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DA980B-A73A-936B-EA14-87C7B234D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22496" y="1701480"/>
              <a:ext cx="12207176" cy="5156520"/>
            </a:xfrm>
            <a:prstGeom prst="rect">
              <a:avLst/>
            </a:prstGeom>
          </p:spPr>
        </p:pic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A33F0A-5E25-27DC-4932-6F23BFC76CC8}"/>
              </a:ext>
            </a:extLst>
          </p:cNvPr>
          <p:cNvSpPr txBox="1">
            <a:spLocks/>
          </p:cNvSpPr>
          <p:nvPr/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9ADA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B5F35-4A12-FB4D-BED0-2F5F547D7CF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19FA2F-6691-0D10-2060-7F4AB206CFE7}"/>
              </a:ext>
            </a:extLst>
          </p:cNvPr>
          <p:cNvSpPr txBox="1"/>
          <p:nvPr/>
        </p:nvSpPr>
        <p:spPr>
          <a:xfrm>
            <a:off x="377189" y="4328250"/>
            <a:ext cx="87341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000" b="1" dirty="0">
                <a:solidFill>
                  <a:schemeClr val="bg1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ACCELERATORS FOR </a:t>
            </a:r>
            <a:br>
              <a:rPr lang="en-GB" sz="5000" b="1" dirty="0">
                <a:solidFill>
                  <a:schemeClr val="bg1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THE MOST VULNERABLE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73354A-3DA6-138D-B005-58E433929D05}"/>
              </a:ext>
            </a:extLst>
          </p:cNvPr>
          <p:cNvSpPr txBox="1"/>
          <p:nvPr/>
        </p:nvSpPr>
        <p:spPr>
          <a:xfrm>
            <a:off x="377190" y="3036498"/>
            <a:ext cx="11938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0" b="1" dirty="0">
                <a:solidFill>
                  <a:srgbClr val="009ADA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4</a:t>
            </a:r>
            <a:endParaRPr lang="en-GB" sz="7200" dirty="0">
              <a:solidFill>
                <a:srgbClr val="009ADA"/>
              </a:solidFill>
              <a:latin typeface="Montserrat Medium" pitchFamily="2" charset="77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26B9A0-B734-C5E4-6331-6D64D3847B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668" y="3576439"/>
            <a:ext cx="2099841" cy="49240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E36A29-61C9-FFA1-068F-336723190BA5}"/>
              </a:ext>
            </a:extLst>
          </p:cNvPr>
          <p:cNvCxnSpPr/>
          <p:nvPr/>
        </p:nvCxnSpPr>
        <p:spPr>
          <a:xfrm>
            <a:off x="0" y="6292321"/>
            <a:ext cx="12192000" cy="0"/>
          </a:xfrm>
          <a:prstGeom prst="line">
            <a:avLst/>
          </a:prstGeom>
          <a:ln w="25400">
            <a:solidFill>
              <a:srgbClr val="009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377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B56603E-6A9B-151F-DE31-D4D65DECD018}"/>
              </a:ext>
            </a:extLst>
          </p:cNvPr>
          <p:cNvGraphicFramePr>
            <a:graphicFrameLocks/>
          </p:cNvGraphicFramePr>
          <p:nvPr/>
        </p:nvGraphicFramePr>
        <p:xfrm>
          <a:off x="466539" y="1327312"/>
          <a:ext cx="6827903" cy="4444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00134BD-3594-438C-C011-CAFC84421ADE}"/>
              </a:ext>
            </a:extLst>
          </p:cNvPr>
          <p:cNvSpPr/>
          <p:nvPr/>
        </p:nvSpPr>
        <p:spPr>
          <a:xfrm>
            <a:off x="3317132" y="6304002"/>
            <a:ext cx="8874868" cy="5539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" pitchFamily="2" charset="77"/>
                <a:ea typeface="+mn-lt"/>
                <a:cs typeface="Arial Narrow" panose="020B0604020202020204" pitchFamily="34" charset="0"/>
              </a:rPr>
              <a:t>Groves et al.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" pitchFamily="2" charset="77"/>
                <a:ea typeface="+mn-lt"/>
                <a:cs typeface="Arial Narrow" panose="020B0604020202020204" pitchFamily="34" charset="0"/>
              </a:rPr>
              <a:t> 2022. </a:t>
            </a:r>
            <a:r>
              <a:rPr lang="en-ZA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Montserrat" pitchFamily="2" charset="77"/>
                <a:ea typeface="+mn-lt"/>
                <a:cs typeface="Arial Narrow" panose="020B0604020202020204" pitchFamily="34" charset="0"/>
              </a:rPr>
              <a:t>Journal of Adolescent Health 70 (2022) 895e901 </a:t>
            </a:r>
            <a:r>
              <a:rPr lang="en-GB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Montserrat" pitchFamily="2" charset="77"/>
                <a:ea typeface="+mn-lt"/>
                <a:cs typeface="Arial Narrow" panose="020B0604020202020204" pitchFamily="34" charset="0"/>
              </a:rPr>
              <a:t>(thank you </a:t>
            </a:r>
            <a:r>
              <a:rPr lang="en-GB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Montserrat" pitchFamily="2" charset="77"/>
                <a:ea typeface="+mn-lt"/>
                <a:cs typeface="Arial Narrow" panose="020B0604020202020204" pitchFamily="34" charset="0"/>
              </a:rPr>
              <a:t>Luwam</a:t>
            </a:r>
            <a:r>
              <a:rPr lang="en-GB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Montserrat" pitchFamily="2" charset="77"/>
                <a:ea typeface="+mn-lt"/>
                <a:cs typeface="Arial Narrow" panose="020B0604020202020204" pitchFamily="34" charset="0"/>
              </a:rPr>
              <a:t> </a:t>
            </a:r>
            <a:r>
              <a:rPr lang="en-GB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Montserrat" pitchFamily="2" charset="77"/>
                <a:ea typeface="+mn-lt"/>
                <a:cs typeface="Arial Narrow" panose="020B0604020202020204" pitchFamily="34" charset="0"/>
              </a:rPr>
              <a:t>Gebrekristos</a:t>
            </a:r>
            <a:r>
              <a:rPr lang="en-GB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Montserrat" pitchFamily="2" charset="77"/>
                <a:ea typeface="+mn-lt"/>
                <a:cs typeface="Arial Narrow" panose="020B0604020202020204" pitchFamily="34" charset="0"/>
              </a:rPr>
              <a:t> for graph).</a:t>
            </a:r>
            <a:br>
              <a:rPr lang="en-GB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Montserrat" pitchFamily="2" charset="77"/>
                <a:ea typeface="+mn-lt"/>
                <a:cs typeface="Arial Narrow" panose="020B0604020202020204" pitchFamily="34" charset="0"/>
              </a:rPr>
            </a:br>
            <a:r>
              <a:rPr lang="en-GB" sz="10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Montserrat" pitchFamily="2" charset="77"/>
                <a:ea typeface="+mn-lt"/>
                <a:cs typeface="Arial Narrow" panose="020B0604020202020204" pitchFamily="34" charset="0"/>
              </a:rPr>
              <a:t>Luseno</a:t>
            </a:r>
            <a:r>
              <a:rPr lang="en-GB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Montserrat" pitchFamily="2" charset="77"/>
                <a:ea typeface="+mn-lt"/>
                <a:cs typeface="Arial Narrow" panose="020B0604020202020204" pitchFamily="34" charset="0"/>
              </a:rPr>
              <a:t>, W. et al.</a:t>
            </a:r>
            <a:r>
              <a:rPr lang="en-GB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Montserrat" pitchFamily="2" charset="77"/>
                <a:ea typeface="+mn-lt"/>
                <a:cs typeface="Arial Narrow" panose="020B0604020202020204" pitchFamily="34" charset="0"/>
              </a:rPr>
              <a:t> (oral AIDSImpact) </a:t>
            </a:r>
            <a:r>
              <a:rPr lang="en-ZA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Montserrat" pitchFamily="2" charset="77"/>
                <a:ea typeface="+mn-lt"/>
                <a:cs typeface="Arial Narrow" panose="020B0604020202020204" pitchFamily="34" charset="0"/>
              </a:rPr>
              <a:t>HIV and pregnancy disclosure among unmarried adolescents in the Nyanza region of western Kenya.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Moodley, S.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 (2021) </a:t>
            </a:r>
            <a:r>
              <a:rPr kumimoji="0" lang="en-ZA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Hidden Realities: Lived experiences with teenage pregnancy, motherhood and HIV in Botshabelo, South Africa.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ontserrat" pitchFamily="2" charset="77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9BE3D0-123A-A030-E2BE-C01BD017888D}"/>
              </a:ext>
            </a:extLst>
          </p:cNvPr>
          <p:cNvSpPr txBox="1"/>
          <p:nvPr/>
        </p:nvSpPr>
        <p:spPr>
          <a:xfrm>
            <a:off x="359005" y="5831248"/>
            <a:ext cx="71185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>
                <a:srgbClr val="009ADB"/>
              </a:buClr>
            </a:pPr>
            <a:r>
              <a:rPr lang="en-ZA" sz="1600" b="1" i="0" u="none" strike="noStrike" baseline="0" dirty="0">
                <a:latin typeface="Montserrat" pitchFamily="2" charset="77"/>
              </a:rPr>
              <a:t>N=19,932 | 15-19 year old females | 10 countries</a:t>
            </a:r>
            <a:endParaRPr lang="en-ZA" sz="1600" b="1" dirty="0">
              <a:latin typeface="Montserrat" pitchFamily="2" charset="77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DC34E72-76AA-C84B-0735-7575E82C34D0}"/>
              </a:ext>
            </a:extLst>
          </p:cNvPr>
          <p:cNvSpPr txBox="1">
            <a:spLocks/>
          </p:cNvSpPr>
          <p:nvPr/>
        </p:nvSpPr>
        <p:spPr>
          <a:xfrm>
            <a:off x="407621" y="186522"/>
            <a:ext cx="11376758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spc="300" dirty="0">
                <a:solidFill>
                  <a:srgbClr val="009AD9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HIV &amp; MOTHERHOOD IN EARLY ADOLESCENCE</a:t>
            </a:r>
            <a:br>
              <a:rPr lang="en-GB" sz="4000" b="1" dirty="0">
                <a:solidFill>
                  <a:prstClr val="black"/>
                </a:solidFill>
                <a:latin typeface="Arial Narrow" panose="020B0604020202020204" pitchFamily="34" charset="0"/>
                <a:ea typeface="Roboto Condensed Light" panose="02000000000000000000" pitchFamily="2" charset="0"/>
                <a:cs typeface="Arial Narrow" panose="020B0604020202020204" pitchFamily="34" charset="0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(Co-occurrence | Timing | Disclosure)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7302C-44D5-F9E6-7EB6-11F35710835F}"/>
              </a:ext>
            </a:extLst>
          </p:cNvPr>
          <p:cNvSpPr txBox="1"/>
          <p:nvPr/>
        </p:nvSpPr>
        <p:spPr>
          <a:xfrm>
            <a:off x="1720548" y="1490033"/>
            <a:ext cx="6108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800" b="1" i="0" u="none" strike="noStrike" baseline="0" dirty="0" err="1">
                <a:latin typeface="Montserrat" pitchFamily="2" charset="77"/>
              </a:rPr>
              <a:t>aOR</a:t>
            </a:r>
            <a:r>
              <a:rPr lang="it-IT" sz="1800" b="1" i="0" u="none" strike="noStrike" baseline="0" dirty="0">
                <a:latin typeface="Montserrat" pitchFamily="2" charset="77"/>
              </a:rPr>
              <a:t> 1.53; 95% CI: 1.24-1.89)</a:t>
            </a:r>
            <a:endParaRPr lang="en-ZA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BE8B90-FF26-D4B5-6C23-2667B3EB9B44}"/>
              </a:ext>
            </a:extLst>
          </p:cNvPr>
          <p:cNvGrpSpPr/>
          <p:nvPr/>
        </p:nvGrpSpPr>
        <p:grpSpPr>
          <a:xfrm>
            <a:off x="7647536" y="1435471"/>
            <a:ext cx="4261698" cy="3872041"/>
            <a:chOff x="5478666" y="803291"/>
            <a:chExt cx="4261698" cy="387204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93805E9-98FB-957E-47FD-D808F2E3FE46}"/>
                </a:ext>
              </a:extLst>
            </p:cNvPr>
            <p:cNvSpPr/>
            <p:nvPr/>
          </p:nvSpPr>
          <p:spPr>
            <a:xfrm>
              <a:off x="6424011" y="803291"/>
              <a:ext cx="2246202" cy="2246202"/>
            </a:xfrm>
            <a:prstGeom prst="ellipse">
              <a:avLst/>
            </a:prstGeom>
            <a:solidFill>
              <a:srgbClr val="009AD9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latin typeface="Montserrat" pitchFamily="2" charset="77"/>
                </a:rPr>
                <a:t>Adolescents</a:t>
              </a:r>
            </a:p>
            <a:p>
              <a:pPr algn="ctr"/>
              <a:r>
                <a:rPr lang="en-GB" sz="1400" dirty="0">
                  <a:latin typeface="Montserrat" pitchFamily="2" charset="77"/>
                </a:rPr>
                <a:t>(vulnerability </a:t>
              </a:r>
              <a:br>
                <a:rPr lang="en-GB" sz="1400" dirty="0">
                  <a:latin typeface="Montserrat" pitchFamily="2" charset="77"/>
                </a:rPr>
              </a:br>
              <a:r>
                <a:rPr lang="en-GB" sz="1400" dirty="0">
                  <a:latin typeface="Montserrat" pitchFamily="2" charset="77"/>
                </a:rPr>
                <a:t>of youth)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DA7F3D7-21EE-CC23-F6C6-EF0E919CE559}"/>
                </a:ext>
              </a:extLst>
            </p:cNvPr>
            <p:cNvSpPr/>
            <p:nvPr/>
          </p:nvSpPr>
          <p:spPr>
            <a:xfrm>
              <a:off x="5478666" y="2429130"/>
              <a:ext cx="2246202" cy="2246202"/>
            </a:xfrm>
            <a:prstGeom prst="ellipse">
              <a:avLst/>
            </a:prstGeom>
            <a:solidFill>
              <a:srgbClr val="00345F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latin typeface="Montserrat" pitchFamily="2" charset="77"/>
                </a:rPr>
                <a:t>Pregnancy</a:t>
              </a:r>
            </a:p>
            <a:p>
              <a:pPr algn="ctr"/>
              <a:r>
                <a:rPr lang="en-GB" sz="1400" dirty="0">
                  <a:latin typeface="Montserrat" pitchFamily="2" charset="77"/>
                </a:rPr>
                <a:t>(vulnerability </a:t>
              </a:r>
              <a:br>
                <a:rPr lang="en-GB" sz="1400" dirty="0">
                  <a:latin typeface="Montserrat" pitchFamily="2" charset="77"/>
                </a:rPr>
              </a:br>
              <a:r>
                <a:rPr lang="en-GB" sz="1400" dirty="0">
                  <a:latin typeface="Montserrat" pitchFamily="2" charset="77"/>
                </a:rPr>
                <a:t>of mother &amp; baby)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33CABEE-0304-F928-61DD-8A247E770D2E}"/>
                </a:ext>
              </a:extLst>
            </p:cNvPr>
            <p:cNvSpPr/>
            <p:nvPr/>
          </p:nvSpPr>
          <p:spPr>
            <a:xfrm>
              <a:off x="7494162" y="2429130"/>
              <a:ext cx="2246202" cy="2246202"/>
            </a:xfrm>
            <a:prstGeom prst="ellipse">
              <a:avLst/>
            </a:prstGeom>
            <a:solidFill>
              <a:srgbClr val="72808B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latin typeface="Montserrat" pitchFamily="2" charset="77"/>
                </a:rPr>
                <a:t>HIV</a:t>
              </a:r>
            </a:p>
            <a:p>
              <a:pPr algn="ctr"/>
              <a:r>
                <a:rPr lang="en-GB" sz="1400" dirty="0">
                  <a:latin typeface="Montserrat" pitchFamily="2" charset="77"/>
                </a:rPr>
                <a:t>(vulnerability </a:t>
              </a:r>
              <a:br>
                <a:rPr lang="en-GB" sz="1400" dirty="0">
                  <a:latin typeface="Montserrat" pitchFamily="2" charset="77"/>
                </a:rPr>
              </a:br>
              <a:r>
                <a:rPr lang="en-GB" sz="1400" dirty="0">
                  <a:latin typeface="Montserrat" pitchFamily="2" charset="77"/>
                </a:rPr>
                <a:t>of illness)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6933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51DE75-A6AA-4449-B8D1-417320094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9055" y="1507034"/>
            <a:ext cx="3156018" cy="444838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/>
              <a:t>For questions to the panelists, use the </a:t>
            </a:r>
            <a:r>
              <a:rPr lang="en-US" b="1">
                <a:highlight>
                  <a:srgbClr val="975CA5"/>
                </a:highlight>
              </a:rPr>
              <a:t>Q&amp;A box</a:t>
            </a:r>
            <a:r>
              <a:rPr lang="en-US" b="1"/>
              <a:t> </a:t>
            </a:r>
          </a:p>
          <a:p>
            <a:pPr algn="ctr">
              <a:lnSpc>
                <a:spcPct val="100000"/>
              </a:lnSpc>
            </a:pPr>
            <a:endParaRPr lang="en-US"/>
          </a:p>
          <a:p>
            <a:pPr algn="ctr">
              <a:lnSpc>
                <a:spcPct val="100000"/>
              </a:lnSpc>
            </a:pPr>
            <a:r>
              <a:rPr lang="en-US"/>
              <a:t>The webinar recording and slides will be posted on </a:t>
            </a:r>
            <a:r>
              <a:rPr lang="en-US" b="1">
                <a:highlight>
                  <a:srgbClr val="975CA5"/>
                </a:highlight>
              </a:rPr>
              <a:t>www.icap.columbia.edu </a:t>
            </a:r>
          </a:p>
          <a:p>
            <a:pPr algn="ctr">
              <a:lnSpc>
                <a:spcPct val="100000"/>
              </a:lnSpc>
            </a:pPr>
            <a:r>
              <a:rPr lang="en-US"/>
              <a:t>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7A441-E390-4145-BA50-E8B716710C63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90169" y="1507034"/>
            <a:ext cx="6323097" cy="4448381"/>
          </a:xfrm>
        </p:spPr>
        <p:txBody>
          <a:bodyPr vert="horz" lIns="91440" tIns="45720" rIns="91440" bIns="45720" numCol="2" spcCol="45720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1"/>
                </a:solidFill>
              </a:rPr>
              <a:t>Welcome and Introduction – Elaine Abrams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i="1" dirty="0">
              <a:solidFill>
                <a:srgbClr val="975CA5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1"/>
                </a:solidFill>
              </a:rPr>
              <a:t>Presentation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 i="1" dirty="0">
              <a:solidFill>
                <a:srgbClr val="975CA5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1"/>
                </a:solidFill>
              </a:rPr>
              <a:t>Q &amp; A (Moderator: Elaine Abrams)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6BB6EF0-844D-4DB3-B275-55AEF13E2225}"/>
              </a:ext>
            </a:extLst>
          </p:cNvPr>
          <p:cNvSpPr txBox="1">
            <a:spLocks/>
          </p:cNvSpPr>
          <p:nvPr/>
        </p:nvSpPr>
        <p:spPr>
          <a:xfrm>
            <a:off x="590169" y="455773"/>
            <a:ext cx="3551163" cy="702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pPr algn="l"/>
            <a:r>
              <a:rPr lang="pt-PT" sz="3200" spc="100">
                <a:solidFill>
                  <a:schemeClr val="tx2">
                    <a:lumMod val="75000"/>
                  </a:schemeClr>
                </a:solidFill>
              </a:rPr>
              <a:t>Agenda</a:t>
            </a:r>
            <a:endParaRPr lang="en-US" sz="3200" spc="1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110406-54C5-4447-892E-A3EE1D20DA56}"/>
              </a:ext>
            </a:extLst>
          </p:cNvPr>
          <p:cNvSpPr/>
          <p:nvPr/>
        </p:nvSpPr>
        <p:spPr>
          <a:xfrm>
            <a:off x="0" y="1156407"/>
            <a:ext cx="4141332" cy="70120"/>
          </a:xfrm>
          <a:prstGeom prst="rect">
            <a:avLst/>
          </a:prstGeom>
          <a:solidFill>
            <a:srgbClr val="975C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9DA1DB9-8019-4136-8206-4F286B49D863}"/>
              </a:ext>
            </a:extLst>
          </p:cNvPr>
          <p:cNvSpPr txBox="1">
            <a:spLocks/>
          </p:cNvSpPr>
          <p:nvPr/>
        </p:nvSpPr>
        <p:spPr>
          <a:xfrm>
            <a:off x="8289055" y="806814"/>
            <a:ext cx="3156018" cy="419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b="1" spc="100">
                <a:solidFill>
                  <a:schemeClr val="tx2"/>
                </a:solidFill>
                <a:latin typeface="Century Gothic" panose="020B0502020202020204" pitchFamily="34" charset="0"/>
              </a:rPr>
              <a:t>Reminders: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C7C172-2641-4045-B27F-7FA0768AC533}"/>
              </a:ext>
            </a:extLst>
          </p:cNvPr>
          <p:cNvSpPr/>
          <p:nvPr/>
        </p:nvSpPr>
        <p:spPr>
          <a:xfrm>
            <a:off x="9434423" y="1156407"/>
            <a:ext cx="865281" cy="70120"/>
          </a:xfrm>
          <a:prstGeom prst="rect">
            <a:avLst/>
          </a:prstGeom>
          <a:solidFill>
            <a:srgbClr val="975C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85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Oval 107">
            <a:extLst>
              <a:ext uri="{FF2B5EF4-FFF2-40B4-BE49-F238E27FC236}">
                <a16:creationId xmlns:a16="http://schemas.microsoft.com/office/drawing/2014/main" id="{6B8687B0-759A-2A47-BDAE-38E9D103A7CA}"/>
              </a:ext>
            </a:extLst>
          </p:cNvPr>
          <p:cNvSpPr/>
          <p:nvPr/>
        </p:nvSpPr>
        <p:spPr>
          <a:xfrm>
            <a:off x="341889" y="2379296"/>
            <a:ext cx="1944716" cy="1939857"/>
          </a:xfrm>
          <a:prstGeom prst="ellipse">
            <a:avLst/>
          </a:prstGeom>
          <a:solidFill>
            <a:srgbClr val="14446D"/>
          </a:solidFill>
          <a:ln>
            <a:solidFill>
              <a:srgbClr val="1444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E8FD321-63BF-BB4B-970A-1E4C39C44932}"/>
              </a:ext>
            </a:extLst>
          </p:cNvPr>
          <p:cNvSpPr/>
          <p:nvPr/>
        </p:nvSpPr>
        <p:spPr>
          <a:xfrm>
            <a:off x="2664009" y="4622212"/>
            <a:ext cx="19447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Multiple sexual partners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4D1A022-1A99-FD4A-A29F-2C4B4BDE3692}"/>
              </a:ext>
            </a:extLst>
          </p:cNvPr>
          <p:cNvSpPr txBox="1"/>
          <p:nvPr/>
        </p:nvSpPr>
        <p:spPr>
          <a:xfrm>
            <a:off x="3232437" y="2132276"/>
            <a:ext cx="2039848" cy="101566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32%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F3C3D12-3418-FC41-9373-5B023E8F6AC5}"/>
              </a:ext>
            </a:extLst>
          </p:cNvPr>
          <p:cNvGrpSpPr/>
          <p:nvPr/>
        </p:nvGrpSpPr>
        <p:grpSpPr>
          <a:xfrm>
            <a:off x="5184412" y="2098739"/>
            <a:ext cx="1919677" cy="1421898"/>
            <a:chOff x="488302" y="1897337"/>
            <a:chExt cx="1919677" cy="1421898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9C10628-DCA4-B848-B14D-8D7A2D8D2508}"/>
                </a:ext>
              </a:extLst>
            </p:cNvPr>
            <p:cNvSpPr txBox="1"/>
            <p:nvPr/>
          </p:nvSpPr>
          <p:spPr>
            <a:xfrm>
              <a:off x="488302" y="1897337"/>
              <a:ext cx="1919677" cy="132343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8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.1</a:t>
              </a:r>
              <a:endParaRPr kumimoji="0" lang="en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6893CF7-8457-7243-8CE8-54B00BF41C6E}"/>
                </a:ext>
              </a:extLst>
            </p:cNvPr>
            <p:cNvSpPr/>
            <p:nvPr/>
          </p:nvSpPr>
          <p:spPr>
            <a:xfrm>
              <a:off x="627122" y="2949903"/>
              <a:ext cx="16784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on children</a:t>
              </a:r>
              <a:endPara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BA72046F-D380-D84E-96B6-9DEC23210DFB}"/>
              </a:ext>
            </a:extLst>
          </p:cNvPr>
          <p:cNvSpPr/>
          <p:nvPr/>
        </p:nvSpPr>
        <p:spPr>
          <a:xfrm>
            <a:off x="4926721" y="4637434"/>
            <a:ext cx="21824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Age-disparate sex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79896C6-E719-C842-B1A9-203D50D7AA06}"/>
              </a:ext>
            </a:extLst>
          </p:cNvPr>
          <p:cNvSpPr/>
          <p:nvPr/>
        </p:nvSpPr>
        <p:spPr>
          <a:xfrm>
            <a:off x="113498" y="4637434"/>
            <a:ext cx="23056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Inconsistent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Condom Use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B9068EF-EB4F-7346-9991-4B23743DFC59}"/>
              </a:ext>
            </a:extLst>
          </p:cNvPr>
          <p:cNvSpPr txBox="1"/>
          <p:nvPr/>
        </p:nvSpPr>
        <p:spPr>
          <a:xfrm>
            <a:off x="400670" y="2915570"/>
            <a:ext cx="1919677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78%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F7FDC6-7338-BC4D-BADF-476337836340}"/>
              </a:ext>
            </a:extLst>
          </p:cNvPr>
          <p:cNvSpPr/>
          <p:nvPr/>
        </p:nvSpPr>
        <p:spPr>
          <a:xfrm>
            <a:off x="7794171" y="152417"/>
            <a:ext cx="4158343" cy="783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D4CFAE1-847A-3AA7-549B-288226BAFD83}"/>
              </a:ext>
            </a:extLst>
          </p:cNvPr>
          <p:cNvSpPr/>
          <p:nvPr/>
        </p:nvSpPr>
        <p:spPr>
          <a:xfrm>
            <a:off x="2707096" y="2379296"/>
            <a:ext cx="1944716" cy="1939857"/>
          </a:xfrm>
          <a:prstGeom prst="ellipse">
            <a:avLst/>
          </a:prstGeom>
          <a:solidFill>
            <a:srgbClr val="14446D"/>
          </a:solidFill>
          <a:ln>
            <a:solidFill>
              <a:srgbClr val="1444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39D509B-574F-BF6A-AFE0-D8B566EE0205}"/>
              </a:ext>
            </a:extLst>
          </p:cNvPr>
          <p:cNvSpPr/>
          <p:nvPr/>
        </p:nvSpPr>
        <p:spPr>
          <a:xfrm>
            <a:off x="5116269" y="2395414"/>
            <a:ext cx="1944716" cy="1939857"/>
          </a:xfrm>
          <a:prstGeom prst="ellipse">
            <a:avLst/>
          </a:prstGeom>
          <a:solidFill>
            <a:srgbClr val="14446D"/>
          </a:solidFill>
          <a:ln>
            <a:solidFill>
              <a:srgbClr val="1444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40CA4CC-65F5-500F-5AAC-457A5EF35A2B}"/>
              </a:ext>
            </a:extLst>
          </p:cNvPr>
          <p:cNvSpPr/>
          <p:nvPr/>
        </p:nvSpPr>
        <p:spPr>
          <a:xfrm>
            <a:off x="7563956" y="2443768"/>
            <a:ext cx="1944716" cy="1939857"/>
          </a:xfrm>
          <a:prstGeom prst="ellipse">
            <a:avLst/>
          </a:prstGeom>
          <a:solidFill>
            <a:srgbClr val="14446D"/>
          </a:solidFill>
          <a:ln>
            <a:solidFill>
              <a:srgbClr val="1444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1F2A10D-52DE-14EB-B35D-63CC37709C77}"/>
              </a:ext>
            </a:extLst>
          </p:cNvPr>
          <p:cNvSpPr/>
          <p:nvPr/>
        </p:nvSpPr>
        <p:spPr>
          <a:xfrm>
            <a:off x="9939404" y="2443768"/>
            <a:ext cx="1944716" cy="1939857"/>
          </a:xfrm>
          <a:prstGeom prst="ellipse">
            <a:avLst/>
          </a:prstGeom>
          <a:solidFill>
            <a:srgbClr val="14446D"/>
          </a:solidFill>
          <a:ln>
            <a:solidFill>
              <a:srgbClr val="1444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DEC2CF6-9E7E-D803-3431-6B0C62CACAE2}"/>
              </a:ext>
            </a:extLst>
          </p:cNvPr>
          <p:cNvSpPr/>
          <p:nvPr/>
        </p:nvSpPr>
        <p:spPr>
          <a:xfrm>
            <a:off x="7513031" y="4637434"/>
            <a:ext cx="1944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Inequitable sexual partnerships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94A9E45-C6E5-D6F2-CF45-F46CA5CE4FA6}"/>
              </a:ext>
            </a:extLst>
          </p:cNvPr>
          <p:cNvSpPr/>
          <p:nvPr/>
        </p:nvSpPr>
        <p:spPr>
          <a:xfrm>
            <a:off x="9939404" y="4622212"/>
            <a:ext cx="194471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Highest risk sex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(condomless sex in the context of multiple sexual partners, age-disparate sex, or inequitable sex)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F5E36F8-0986-41CF-CC93-1F6950F297F5}"/>
              </a:ext>
            </a:extLst>
          </p:cNvPr>
          <p:cNvSpPr txBox="1"/>
          <p:nvPr/>
        </p:nvSpPr>
        <p:spPr>
          <a:xfrm>
            <a:off x="5085700" y="3013847"/>
            <a:ext cx="1919677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45%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09D3593-8484-B4F3-0A96-5E31F8608FEB}"/>
              </a:ext>
            </a:extLst>
          </p:cNvPr>
          <p:cNvSpPr txBox="1"/>
          <p:nvPr/>
        </p:nvSpPr>
        <p:spPr>
          <a:xfrm>
            <a:off x="7538070" y="2998196"/>
            <a:ext cx="1919677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48%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01C4C50-221D-E84C-B7C5-DA1B029F377D}"/>
              </a:ext>
            </a:extLst>
          </p:cNvPr>
          <p:cNvSpPr txBox="1"/>
          <p:nvPr/>
        </p:nvSpPr>
        <p:spPr>
          <a:xfrm>
            <a:off x="10011643" y="3030433"/>
            <a:ext cx="1751749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39%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82EA879-D42A-D9BB-881A-A6EF19561D83}"/>
              </a:ext>
            </a:extLst>
          </p:cNvPr>
          <p:cNvSpPr txBox="1"/>
          <p:nvPr/>
        </p:nvSpPr>
        <p:spPr>
          <a:xfrm>
            <a:off x="2651488" y="2949842"/>
            <a:ext cx="1919677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4800" dirty="0">
                <a:solidFill>
                  <a:prstClr val="white"/>
                </a:solidFill>
                <a:latin typeface="Montserrat" pitchFamily="2" charset="77"/>
                <a:cs typeface="Arial Narrow" panose="020B0604020202020204" pitchFamily="34" charset="0"/>
              </a:rPr>
              <a:t>8</a:t>
            </a:r>
            <a:r>
              <a:rPr kumimoji="0" lang="e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%</a:t>
            </a: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3ECFCE5B-E424-873E-9D7A-7B1D9FEA09ED}"/>
              </a:ext>
            </a:extLst>
          </p:cNvPr>
          <p:cNvSpPr txBox="1">
            <a:spLocks/>
          </p:cNvSpPr>
          <p:nvPr/>
        </p:nvSpPr>
        <p:spPr>
          <a:xfrm>
            <a:off x="366035" y="401917"/>
            <a:ext cx="12192000" cy="907807"/>
          </a:xfrm>
          <a:solidFill>
            <a:srgbClr val="17C4E4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300" normalizeH="0" baseline="0" noProof="0" dirty="0">
                <a:ln>
                  <a:noFill/>
                </a:ln>
                <a:solidFill>
                  <a:srgbClr val="009AD9"/>
                </a:solidFill>
                <a:effectLst/>
                <a:uLnTx/>
                <a:uFillTx/>
                <a:latin typeface="Montserrat Medium" pitchFamily="2" charset="77"/>
                <a:ea typeface="+mj-ea"/>
                <a:cs typeface="Arial" panose="020B0604020202020204" pitchFamily="34" charset="0"/>
              </a:rPr>
              <a:t>HEIGHTENED RISK &amp; VULNERABILITY</a:t>
            </a:r>
            <a:r>
              <a:rPr lang="en-US" sz="3000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  <a:t>:</a:t>
            </a:r>
            <a:br>
              <a:rPr kumimoji="0" lang="en-US" sz="3000" b="0" i="0" u="none" strike="noStrike" kern="1200" cap="none" spc="300" normalizeH="0" baseline="0" noProof="0" dirty="0">
                <a:ln>
                  <a:noFill/>
                </a:ln>
                <a:solidFill>
                  <a:srgbClr val="009AD9"/>
                </a:solidFill>
                <a:effectLst/>
                <a:uLnTx/>
                <a:uFillTx/>
                <a:latin typeface="Montserrat Medium" pitchFamily="2" charset="77"/>
                <a:ea typeface="+mj-ea"/>
                <a:cs typeface="Arial" panose="020B0604020202020204" pitchFamily="34" charset="0"/>
              </a:rPr>
            </a:br>
            <a:r>
              <a:rPr kumimoji="0" lang="en-US" sz="3000" b="0" i="0" u="none" strike="noStrike" kern="1200" cap="none" spc="300" normalizeH="0" baseline="0" noProof="0" dirty="0">
                <a:ln>
                  <a:noFill/>
                </a:ln>
                <a:solidFill>
                  <a:srgbClr val="009AD9"/>
                </a:solidFill>
                <a:effectLst/>
                <a:uLnTx/>
                <a:uFillTx/>
                <a:latin typeface="Montserrat Medium" pitchFamily="2" charset="77"/>
                <a:ea typeface="+mj-ea"/>
                <a:cs typeface="Arial" panose="020B0604020202020204" pitchFamily="34" charset="0"/>
              </a:rPr>
              <a:t>ADOLESCENT MOTHERS IN LESOTHO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(N=7,100 | VACS 2018)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Medium" pitchFamily="2" charset="77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CB525B-1076-3D38-9008-3A58008C7907}"/>
              </a:ext>
            </a:extLst>
          </p:cNvPr>
          <p:cNvSpPr/>
          <p:nvPr/>
        </p:nvSpPr>
        <p:spPr>
          <a:xfrm>
            <a:off x="3277670" y="6367266"/>
            <a:ext cx="5671096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" pitchFamily="2" charset="77"/>
                <a:ea typeface="+mn-lt"/>
                <a:cs typeface="Arial Narrow" panose="020B0604020202020204" pitchFamily="34" charset="0"/>
              </a:rPr>
              <a:t>Toska, E. Baruwa, J. Banougnin, B et al. analysis in progress.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Montserrat" pitchFamily="2" charset="77"/>
                <a:ea typeface="+mn-lt"/>
                <a:cs typeface="Arial Narrow" panose="020B0604020202020204" pitchFamily="34" charset="0"/>
              </a:rPr>
              <a:t>Cluver, Rudgard et al.</a:t>
            </a:r>
            <a:r>
              <a:rPr lang="en-GB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Montserrat" pitchFamily="2" charset="77"/>
                <a:ea typeface="+mn-lt"/>
                <a:cs typeface="Arial Narrow" panose="020B0604020202020204" pitchFamily="34" charset="0"/>
              </a:rPr>
              <a:t> (2022) JIAS.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ontserrat" pitchFamily="2" charset="77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7A145E-A507-3FE1-AF97-6C22BDE5230F}"/>
              </a:ext>
            </a:extLst>
          </p:cNvPr>
          <p:cNvSpPr txBox="1">
            <a:spLocks/>
          </p:cNvSpPr>
          <p:nvPr/>
        </p:nvSpPr>
        <p:spPr>
          <a:xfrm>
            <a:off x="8948766" y="64708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9ADA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B5F35-4A12-FB4D-BED0-2F5F547D7C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9ADA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9ADA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2A5B411-FA71-67F5-2D2E-6DE901EFFEF0}"/>
              </a:ext>
            </a:extLst>
          </p:cNvPr>
          <p:cNvSpPr/>
          <p:nvPr/>
        </p:nvSpPr>
        <p:spPr>
          <a:xfrm>
            <a:off x="1529451" y="3654530"/>
            <a:ext cx="777571" cy="759066"/>
          </a:xfrm>
          <a:prstGeom prst="ellipse">
            <a:avLst/>
          </a:pr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16%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1E3282-5BA1-133E-23B0-AEEE223D2E88}"/>
              </a:ext>
            </a:extLst>
          </p:cNvPr>
          <p:cNvSpPr/>
          <p:nvPr/>
        </p:nvSpPr>
        <p:spPr>
          <a:xfrm>
            <a:off x="3944014" y="3637394"/>
            <a:ext cx="777571" cy="759066"/>
          </a:xfrm>
          <a:prstGeom prst="ellipse">
            <a:avLst/>
          </a:pr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5%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77E0CC-DAF8-BF44-D333-63E4CE678D6D}"/>
              </a:ext>
            </a:extLst>
          </p:cNvPr>
          <p:cNvSpPr/>
          <p:nvPr/>
        </p:nvSpPr>
        <p:spPr>
          <a:xfrm>
            <a:off x="6366381" y="3688977"/>
            <a:ext cx="777571" cy="759066"/>
          </a:xfrm>
          <a:prstGeom prst="ellipse">
            <a:avLst/>
          </a:pr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9%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A4B3CB6-A62E-AB7E-F643-9D2121F9054F}"/>
              </a:ext>
            </a:extLst>
          </p:cNvPr>
          <p:cNvSpPr/>
          <p:nvPr/>
        </p:nvSpPr>
        <p:spPr>
          <a:xfrm>
            <a:off x="8847036" y="3654530"/>
            <a:ext cx="777571" cy="759066"/>
          </a:xfrm>
          <a:prstGeom prst="ellipse">
            <a:avLst/>
          </a:pr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10%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ED859B6-8EF7-286A-43A3-EA676FE0265F}"/>
              </a:ext>
            </a:extLst>
          </p:cNvPr>
          <p:cNvSpPr/>
          <p:nvPr/>
        </p:nvSpPr>
        <p:spPr>
          <a:xfrm>
            <a:off x="11217902" y="3624559"/>
            <a:ext cx="777571" cy="759066"/>
          </a:xfrm>
          <a:prstGeom prst="ellipse">
            <a:avLst/>
          </a:pr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8%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A09D912-1E4E-3483-00E7-D9335D029E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557" y="1938728"/>
            <a:ext cx="1097886" cy="1121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F9C8B9-263C-9D43-7EBA-EA775389AB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2841" y="161460"/>
            <a:ext cx="1154233" cy="11542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14A0C-DA6F-011C-AEF5-8B8EC5DA1E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7747" y="161460"/>
            <a:ext cx="1147832" cy="114826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DEDADF-9387-AC97-69A4-5FBC8CB643E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0429" y="4182627"/>
            <a:ext cx="5429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48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397FAA-2DC0-4976-472A-CC469DB65E2B}"/>
              </a:ext>
            </a:extLst>
          </p:cNvPr>
          <p:cNvSpPr/>
          <p:nvPr/>
        </p:nvSpPr>
        <p:spPr>
          <a:xfrm>
            <a:off x="310462" y="1569493"/>
            <a:ext cx="7403323" cy="4456168"/>
          </a:xfrm>
          <a:prstGeom prst="rect">
            <a:avLst/>
          </a:prstGeom>
          <a:solidFill>
            <a:schemeClr val="bg1">
              <a:lumMod val="95000"/>
              <a:alpha val="48518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CFA990-9DD8-514C-802E-8381B89B9C6D}"/>
              </a:ext>
            </a:extLst>
          </p:cNvPr>
          <p:cNvSpPr/>
          <p:nvPr/>
        </p:nvSpPr>
        <p:spPr>
          <a:xfrm>
            <a:off x="242221" y="239962"/>
            <a:ext cx="11949779" cy="90794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l"/>
            <a:r>
              <a:rPr lang="en-ZA" sz="29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  <a:t>SYNDEMIC OF HIV &amp; MOTHERHOOD</a:t>
            </a:r>
          </a:p>
          <a:p>
            <a:pPr algn="l"/>
            <a:r>
              <a:rPr lang="en-Z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cs typeface="Arial" panose="020B0604020202020204" pitchFamily="34" charset="0"/>
              </a:rPr>
              <a:t>Education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6C0A0D-BFDC-3990-E0BA-AC779E81B4AE}"/>
              </a:ext>
            </a:extLst>
          </p:cNvPr>
          <p:cNvSpPr txBox="1"/>
          <p:nvPr/>
        </p:nvSpPr>
        <p:spPr>
          <a:xfrm>
            <a:off x="3806325" y="6348038"/>
            <a:ext cx="7814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cs typeface="Poppins Light" pitchFamily="2" charset="77"/>
              </a:rPr>
              <a:t>Banougnin, Busakhwe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cs typeface="Poppins Light" pitchFamily="2" charset="77"/>
              </a:rPr>
              <a:t> et al. (analyses in progress). | </a:t>
            </a:r>
            <a:r>
              <a:rPr lang="en-GB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cs typeface="Poppins Light" pitchFamily="2" charset="77"/>
              </a:rPr>
              <a:t>Jochim, Groves  &amp; Cluver 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cs typeface="Poppins Light" pitchFamily="2" charset="77"/>
              </a:rPr>
              <a:t>(2020) SAMJ. | </a:t>
            </a:r>
            <a:r>
              <a:rPr lang="en-GB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cs typeface="Poppins Light" pitchFamily="2" charset="77"/>
              </a:rPr>
              <a:t>Jochim et al. 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cs typeface="Poppins Light" pitchFamily="2" charset="77"/>
              </a:rPr>
              <a:t>(2022) Psychology, Health and Medicine.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2EC2ECB-BF55-125A-94AA-491FD2CBF79B}"/>
              </a:ext>
            </a:extLst>
          </p:cNvPr>
          <p:cNvGraphicFramePr>
            <a:graphicFrameLocks/>
          </p:cNvGraphicFramePr>
          <p:nvPr/>
        </p:nvGraphicFramePr>
        <p:xfrm>
          <a:off x="584345" y="1791212"/>
          <a:ext cx="6812917" cy="3929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44A39CF-C346-51E6-8567-94434479D46C}"/>
              </a:ext>
            </a:extLst>
          </p:cNvPr>
          <p:cNvSpPr txBox="1">
            <a:spLocks/>
          </p:cNvSpPr>
          <p:nvPr/>
        </p:nvSpPr>
        <p:spPr>
          <a:xfrm>
            <a:off x="8948766" y="644429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9ADA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B5F35-4A12-FB4D-BED0-2F5F547D7CF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68DC9D-86E1-39E8-AD52-6B096412B914}"/>
              </a:ext>
            </a:extLst>
          </p:cNvPr>
          <p:cNvSpPr txBox="1">
            <a:spLocks/>
          </p:cNvSpPr>
          <p:nvPr/>
        </p:nvSpPr>
        <p:spPr>
          <a:xfrm>
            <a:off x="7987668" y="2520076"/>
            <a:ext cx="4119129" cy="3666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ADA"/>
              </a:buClr>
            </a:pPr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Roboto Condensed Light" panose="02000000000000000000" pitchFamily="2" charset="0"/>
              </a:rPr>
              <a:t>The joint effect of motherhood and HIV is associated with a </a:t>
            </a:r>
            <a:r>
              <a:rPr lang="en-ZA" sz="1800" b="1" dirty="0">
                <a:solidFill>
                  <a:srgbClr val="009ADA"/>
                </a:solidFill>
                <a:latin typeface="Montserrat" pitchFamily="2" charset="77"/>
                <a:ea typeface="Roboto Condensed Light" panose="02000000000000000000" pitchFamily="2" charset="0"/>
              </a:rPr>
              <a:t>two-fold increase </a:t>
            </a:r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Roboto Condensed Light" panose="02000000000000000000" pitchFamily="2" charset="0"/>
              </a:rPr>
              <a:t>in non-enrolment in school compared to their separate effect</a:t>
            </a:r>
          </a:p>
          <a:p>
            <a:pPr>
              <a:buClr>
                <a:srgbClr val="009ADA"/>
              </a:buClr>
            </a:pP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Roboto Condensed Light" panose="02000000000000000000" pitchFamily="2" charset="0"/>
            </a:endParaRPr>
          </a:p>
          <a:p>
            <a:pPr>
              <a:buClr>
                <a:srgbClr val="009ADA"/>
              </a:buClr>
            </a:pPr>
            <a:r>
              <a:rPr lang="en-ZA" sz="1800" b="1" dirty="0">
                <a:solidFill>
                  <a:srgbClr val="009ADA"/>
                </a:solidFill>
                <a:latin typeface="Montserrat" pitchFamily="2" charset="77"/>
                <a:ea typeface="Roboto Condensed Light" panose="02000000000000000000" pitchFamily="2" charset="0"/>
              </a:rPr>
              <a:t>53% </a:t>
            </a:r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Roboto Condensed Light" panose="02000000000000000000" pitchFamily="2" charset="0"/>
              </a:rPr>
              <a:t>of the non-enrolment in school attributed to the interaction of these HIV and motherhood.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Roboto Condensed Light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445979-A319-10E2-48A5-D44560F4D7C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2032" y="238360"/>
            <a:ext cx="1236286" cy="1236286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782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6">
            <a:extLst>
              <a:ext uri="{FF2B5EF4-FFF2-40B4-BE49-F238E27FC236}">
                <a16:creationId xmlns:a16="http://schemas.microsoft.com/office/drawing/2014/main" id="{184A90A3-C5B6-A24E-8DC6-B143039EC3C7}"/>
              </a:ext>
            </a:extLst>
          </p:cNvPr>
          <p:cNvSpPr txBox="1">
            <a:spLocks/>
          </p:cNvSpPr>
          <p:nvPr/>
        </p:nvSpPr>
        <p:spPr>
          <a:xfrm>
            <a:off x="379178" y="379418"/>
            <a:ext cx="10410742" cy="82638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900" b="1" spc="300" dirty="0">
                <a:solidFill>
                  <a:srgbClr val="009AD9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FOOD SECURITY</a:t>
            </a:r>
          </a:p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(South Africa, 1,040+)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AAC880-66C3-DC43-AAB8-56BAEBD27908}"/>
              </a:ext>
            </a:extLst>
          </p:cNvPr>
          <p:cNvSpPr/>
          <p:nvPr/>
        </p:nvSpPr>
        <p:spPr>
          <a:xfrm>
            <a:off x="1223141" y="6439295"/>
            <a:ext cx="93389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9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Cluver L*, Rudgard WE*, et al. (2022) JIAS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A32A66-322D-9C50-248D-3521F6A41752}"/>
              </a:ext>
            </a:extLst>
          </p:cNvPr>
          <p:cNvGrpSpPr/>
          <p:nvPr/>
        </p:nvGrpSpPr>
        <p:grpSpPr>
          <a:xfrm>
            <a:off x="3878230" y="1589243"/>
            <a:ext cx="7813736" cy="4406810"/>
            <a:chOff x="2700205" y="1436915"/>
            <a:chExt cx="7898118" cy="4454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7084C1-D0AF-C24F-B919-03F89CCE0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6172" y="1436915"/>
              <a:ext cx="3541466" cy="3668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B105FE-A023-E04E-AE89-F5E9F0924B46}"/>
                </a:ext>
              </a:extLst>
            </p:cNvPr>
            <p:cNvSpPr txBox="1"/>
            <p:nvPr/>
          </p:nvSpPr>
          <p:spPr>
            <a:xfrm>
              <a:off x="2930270" y="1436915"/>
              <a:ext cx="2396581" cy="777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Transactional sex</a:t>
              </a:r>
            </a:p>
            <a:p>
              <a:pPr algn="r"/>
              <a:r>
                <a:rPr lang="en-GB" sz="16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16</a:t>
              </a:r>
              <a:r>
                <a:rPr lang="en-GB" sz="1600" baseline="300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r>
                <a:rPr lang="en-GB" sz="16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 → 3</a:t>
              </a:r>
              <a:r>
                <a:rPr lang="en-GB" sz="1600" baseline="300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</a:p>
            <a:p>
              <a:pPr algn="r"/>
              <a:r>
                <a:rPr lang="en-GB" sz="14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(-13ppts, 95</a:t>
              </a:r>
              <a:r>
                <a:rPr lang="en-GB" sz="1400" baseline="300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r>
                <a:rPr lang="en-GB" sz="14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 CIs -17; -8)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6F94414-6701-FF48-97ED-4A867E51FD83}"/>
                </a:ext>
              </a:extLst>
            </p:cNvPr>
            <p:cNvSpPr txBox="1"/>
            <p:nvPr/>
          </p:nvSpPr>
          <p:spPr>
            <a:xfrm>
              <a:off x="7808795" y="1529248"/>
              <a:ext cx="2136788" cy="777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Age-disparate sex</a:t>
              </a:r>
            </a:p>
            <a:p>
              <a:r>
                <a:rPr lang="en-GB" sz="16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27</a:t>
              </a:r>
              <a:r>
                <a:rPr lang="en-GB" sz="1600" baseline="300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r>
                <a:rPr lang="en-GB" sz="16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 → 20</a:t>
              </a:r>
              <a:r>
                <a:rPr lang="en-GB" sz="1600" baseline="300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</a:p>
            <a:p>
              <a:r>
                <a:rPr lang="en-GB" sz="14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(-7ppts, 95</a:t>
              </a:r>
              <a:r>
                <a:rPr lang="en-GB" sz="1400" baseline="300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 </a:t>
              </a:r>
              <a:r>
                <a:rPr lang="en-GB" sz="14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CIs -13; -1)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E22391-E178-E343-B5F7-D691CF5F5A0A}"/>
                </a:ext>
              </a:extLst>
            </p:cNvPr>
            <p:cNvSpPr txBox="1"/>
            <p:nvPr/>
          </p:nvSpPr>
          <p:spPr>
            <a:xfrm>
              <a:off x="8429281" y="2810774"/>
              <a:ext cx="1914275" cy="311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>
                  <a:solidFill>
                    <a:schemeClr val="bg1">
                      <a:lumMod val="7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Unprotected sex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87A1FC-A5A2-5943-A246-D989E3C1A5DE}"/>
                </a:ext>
              </a:extLst>
            </p:cNvPr>
            <p:cNvSpPr txBox="1"/>
            <p:nvPr/>
          </p:nvSpPr>
          <p:spPr>
            <a:xfrm>
              <a:off x="8265994" y="3728162"/>
              <a:ext cx="2332329" cy="995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Not in education/ employment</a:t>
              </a:r>
            </a:p>
            <a:p>
              <a:r>
                <a:rPr lang="en-GB" sz="16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50</a:t>
              </a:r>
              <a:r>
                <a:rPr lang="en-GB" sz="1600" baseline="300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r>
                <a:rPr lang="en-GB" sz="16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 → 39</a:t>
              </a:r>
              <a:r>
                <a:rPr lang="en-GB" sz="1600" baseline="300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</a:p>
            <a:p>
              <a:r>
                <a:rPr lang="en-GB" sz="14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(-11ppts, 95</a:t>
              </a:r>
              <a:r>
                <a:rPr lang="en-GB" sz="1400" baseline="300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r>
                <a:rPr lang="en-GB" sz="14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 CIs -17; -5)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508B0B-2DCA-C24D-B4AB-98805B5C6B64}"/>
                </a:ext>
              </a:extLst>
            </p:cNvPr>
            <p:cNvSpPr txBox="1"/>
            <p:nvPr/>
          </p:nvSpPr>
          <p:spPr>
            <a:xfrm>
              <a:off x="5087365" y="5113565"/>
              <a:ext cx="2960914" cy="777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Sex on substances</a:t>
              </a:r>
            </a:p>
            <a:p>
              <a:pPr algn="ctr"/>
              <a:r>
                <a:rPr lang="en-GB" sz="16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12</a:t>
              </a:r>
              <a:r>
                <a:rPr lang="en-GB" sz="1600" baseline="300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r>
                <a:rPr lang="en-GB" sz="16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 →  7</a:t>
              </a:r>
              <a:r>
                <a:rPr lang="en-GB" sz="1600" baseline="300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</a:p>
            <a:p>
              <a:pPr algn="ctr"/>
              <a:r>
                <a:rPr lang="en-GB" sz="14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(-5pts, 95</a:t>
              </a:r>
              <a:r>
                <a:rPr lang="en-GB" sz="1400" baseline="300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r>
                <a:rPr lang="en-GB" sz="14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 CIs -9; -1)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C9C2588-A463-D84B-B1CD-6480DF555A7A}"/>
                </a:ext>
              </a:extLst>
            </p:cNvPr>
            <p:cNvSpPr txBox="1"/>
            <p:nvPr/>
          </p:nvSpPr>
          <p:spPr>
            <a:xfrm>
              <a:off x="2700205" y="3728162"/>
              <a:ext cx="2136789" cy="777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Alcohol use</a:t>
              </a:r>
            </a:p>
            <a:p>
              <a:pPr algn="r"/>
              <a:r>
                <a:rPr lang="en-GB" sz="16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8</a:t>
              </a:r>
              <a:r>
                <a:rPr lang="en-GB" sz="1600" baseline="300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r>
                <a:rPr lang="en-GB" sz="16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 → 4</a:t>
              </a:r>
              <a:r>
                <a:rPr lang="en-GB" sz="1600" baseline="300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</a:p>
            <a:p>
              <a:pPr algn="r"/>
              <a:r>
                <a:rPr lang="en-GB" sz="14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(-4ppts, 95</a:t>
              </a:r>
              <a:r>
                <a:rPr lang="en-GB" sz="1400" baseline="300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%</a:t>
              </a:r>
              <a:r>
                <a:rPr lang="en-GB" sz="1400">
                  <a:solidFill>
                    <a:schemeClr val="bg2">
                      <a:lumMod val="50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 CIs -7; -1)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1CF2E2-1229-D34D-99C0-8FF1E0A8F446}"/>
                </a:ext>
              </a:extLst>
            </p:cNvPr>
            <p:cNvSpPr txBox="1"/>
            <p:nvPr/>
          </p:nvSpPr>
          <p:spPr>
            <a:xfrm>
              <a:off x="2930269" y="2815968"/>
              <a:ext cx="1776093" cy="52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>
                  <a:solidFill>
                    <a:schemeClr val="bg1">
                      <a:lumMod val="7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Multiple sexual partners</a:t>
              </a:r>
            </a:p>
          </p:txBody>
        </p: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5A8CF9E-6F7D-0584-FA5F-363F6BAB10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48766" y="648168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9ADA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B5F35-4A12-FB4D-BED0-2F5F547D7CF1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2" name="Picture 1" descr="A collage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6EA852CF-7E39-39AD-3170-1C06B71436B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9920" y="170961"/>
            <a:ext cx="1315413" cy="1243294"/>
          </a:xfrm>
          <a:prstGeom prst="rect">
            <a:avLst/>
          </a:prstGeom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889D1A-FC8E-BD68-2190-2AD62421A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1414255"/>
            <a:ext cx="3228975" cy="45720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447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545AD5-58F3-916C-8192-CBA086B60B22}"/>
              </a:ext>
            </a:extLst>
          </p:cNvPr>
          <p:cNvSpPr/>
          <p:nvPr/>
        </p:nvSpPr>
        <p:spPr>
          <a:xfrm>
            <a:off x="8929416" y="6512140"/>
            <a:ext cx="70472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Jochim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, </a:t>
            </a:r>
            <a:r>
              <a:rPr lang="en-GB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Cluver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 et al. (in progress)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43699C0-DC4C-875D-E108-751A256CC7FF}"/>
              </a:ext>
            </a:extLst>
          </p:cNvPr>
          <p:cNvSpPr/>
          <p:nvPr/>
        </p:nvSpPr>
        <p:spPr>
          <a:xfrm>
            <a:off x="479211" y="2082451"/>
            <a:ext cx="1495580" cy="807177"/>
          </a:xfrm>
          <a:prstGeom prst="roundRect">
            <a:avLst>
              <a:gd name="adj" fmla="val 16670"/>
            </a:avLst>
          </a:prstGeom>
          <a:solidFill>
            <a:srgbClr val="009ADA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3379271"/>
              <a:satOff val="-8710"/>
              <a:lumOff val="-5883"/>
              <a:alphaOff val="0"/>
            </a:schemeClr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Montserrat" pitchFamily="2" charset="77"/>
                <a:cs typeface="Arial Narrow" panose="020B0604020202020204" pitchFamily="34" charset="0"/>
              </a:rPr>
              <a:t>1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Montserrat" pitchFamily="2" charset="77"/>
                <a:cs typeface="Arial Narrow" panose="020B0604020202020204" pitchFamily="34" charset="0"/>
              </a:rPr>
              <a:t>Food security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ED9DB03-3E69-822A-88C9-74C321F76197}"/>
              </a:ext>
            </a:extLst>
          </p:cNvPr>
          <p:cNvSpPr/>
          <p:nvPr/>
        </p:nvSpPr>
        <p:spPr>
          <a:xfrm>
            <a:off x="479211" y="3008703"/>
            <a:ext cx="1495580" cy="807177"/>
          </a:xfrm>
          <a:prstGeom prst="roundRect">
            <a:avLst>
              <a:gd name="adj" fmla="val 16670"/>
            </a:avLst>
          </a:prstGeom>
          <a:solidFill>
            <a:srgbClr val="C7C7C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3379271"/>
              <a:satOff val="-8710"/>
              <a:lumOff val="-5883"/>
              <a:alphaOff val="0"/>
            </a:schemeClr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Montserrat" pitchFamily="2" charset="77"/>
                <a:cs typeface="Arial Narrow" panose="020B0604020202020204" pitchFamily="34" charset="0"/>
              </a:rPr>
              <a:t>2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Montserrat" pitchFamily="2" charset="77"/>
                <a:cs typeface="Arial Narrow" panose="020B0604020202020204" pitchFamily="34" charset="0"/>
              </a:rPr>
              <a:t>Formal </a:t>
            </a:r>
            <a:br>
              <a:rPr lang="en-US" sz="1100" dirty="0">
                <a:solidFill>
                  <a:schemeClr val="bg1"/>
                </a:solidFill>
                <a:latin typeface="Montserrat" pitchFamily="2" charset="77"/>
                <a:cs typeface="Arial Narrow" panose="020B060402020202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Montserrat" pitchFamily="2" charset="77"/>
                <a:cs typeface="Arial Narrow" panose="020B0604020202020204" pitchFamily="34" charset="0"/>
              </a:rPr>
              <a:t>childcare use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070C041-A491-A3CE-F1F0-203C0A532251}"/>
              </a:ext>
            </a:extLst>
          </p:cNvPr>
          <p:cNvSpPr/>
          <p:nvPr/>
        </p:nvSpPr>
        <p:spPr>
          <a:xfrm>
            <a:off x="479211" y="3958705"/>
            <a:ext cx="1495580" cy="807177"/>
          </a:xfrm>
          <a:prstGeom prst="roundRect">
            <a:avLst>
              <a:gd name="adj" fmla="val 1667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3379271"/>
              <a:satOff val="-8710"/>
              <a:lumOff val="-5883"/>
              <a:alphaOff val="0"/>
            </a:schemeClr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Montserrat" pitchFamily="2" charset="77"/>
                <a:cs typeface="Arial Narrow" panose="020B0604020202020204" pitchFamily="34" charset="0"/>
              </a:rPr>
              <a:t>3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Montserrat" pitchFamily="2" charset="77"/>
                <a:cs typeface="Arial Narrow" panose="020B0604020202020204" pitchFamily="34" charset="0"/>
              </a:rPr>
              <a:t>Safe parenting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3C57B7F-10B2-52AD-3F81-96161BD35A69}"/>
              </a:ext>
            </a:extLst>
          </p:cNvPr>
          <p:cNvSpPr/>
          <p:nvPr/>
        </p:nvSpPr>
        <p:spPr>
          <a:xfrm>
            <a:off x="479211" y="4884959"/>
            <a:ext cx="1495580" cy="807177"/>
          </a:xfrm>
          <a:prstGeom prst="roundRect">
            <a:avLst>
              <a:gd name="adj" fmla="val 1667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3379271"/>
              <a:satOff val="-8710"/>
              <a:lumOff val="-5883"/>
              <a:alphaOff val="0"/>
            </a:schemeClr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Montserrat" pitchFamily="2" charset="77"/>
                <a:cs typeface="Arial Narrow" panose="020B0604020202020204" pitchFamily="34" charset="0"/>
              </a:rPr>
              <a:t>4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Montserrat" pitchFamily="2" charset="77"/>
                <a:cs typeface="Arial Narrow" panose="020B0604020202020204" pitchFamily="34" charset="0"/>
              </a:rPr>
              <a:t>Respectful clinics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50DBDF3-971E-4885-FFC4-3C05026163A6}"/>
              </a:ext>
            </a:extLst>
          </p:cNvPr>
          <p:cNvGrpSpPr/>
          <p:nvPr/>
        </p:nvGrpSpPr>
        <p:grpSpPr>
          <a:xfrm>
            <a:off x="6433505" y="1839249"/>
            <a:ext cx="4184389" cy="4022634"/>
            <a:chOff x="5953347" y="1558555"/>
            <a:chExt cx="4587752" cy="4555156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3B70300C-439C-062F-30B2-E51A34529E89}"/>
                </a:ext>
              </a:extLst>
            </p:cNvPr>
            <p:cNvSpPr/>
            <p:nvPr/>
          </p:nvSpPr>
          <p:spPr>
            <a:xfrm>
              <a:off x="5975735" y="1558555"/>
              <a:ext cx="4545599" cy="289773"/>
            </a:xfrm>
            <a:prstGeom prst="roundRect">
              <a:avLst>
                <a:gd name="adj" fmla="val 1667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0" bIns="0" anchor="ctr" anchorCtr="0">
              <a:no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Montserrat" pitchFamily="2" charset="77"/>
                  <a:cs typeface="Arial Narrow" panose="020B0604020202020204" pitchFamily="34" charset="0"/>
                </a:rPr>
                <a:t>1. Attempted suicide or planned suicide 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366D2D70-75B5-C6C8-77C6-3F167B24D4B7}"/>
                </a:ext>
              </a:extLst>
            </p:cNvPr>
            <p:cNvSpPr/>
            <p:nvPr/>
          </p:nvSpPr>
          <p:spPr>
            <a:xfrm>
              <a:off x="5970926" y="1905651"/>
              <a:ext cx="4555219" cy="435463"/>
            </a:xfrm>
            <a:prstGeom prst="roundRect">
              <a:avLst>
                <a:gd name="adj" fmla="val 1667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0" bIns="0" anchor="ctr" anchorCtr="0">
              <a:no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Montserrat" pitchFamily="2" charset="77"/>
                  <a:cs typeface="Arial Narrow" panose="020B0604020202020204" pitchFamily="34" charset="0"/>
                </a:rPr>
                <a:t>2. Any mental health symptoms </a:t>
              </a:r>
              <a:br>
                <a:rPr lang="en-US" sz="1100" dirty="0">
                  <a:solidFill>
                    <a:schemeClr val="bg1"/>
                  </a:solidFill>
                  <a:latin typeface="Montserrat" pitchFamily="2" charset="77"/>
                  <a:cs typeface="Arial Narrow" panose="020B0604020202020204" pitchFamily="34" charset="0"/>
                </a:rPr>
              </a:br>
              <a:r>
                <a:rPr lang="en-US" sz="1100" dirty="0">
                  <a:solidFill>
                    <a:schemeClr val="bg1"/>
                  </a:solidFill>
                  <a:latin typeface="Montserrat" pitchFamily="2" charset="77"/>
                  <a:cs typeface="Arial Narrow" panose="020B0604020202020204" pitchFamily="34" charset="0"/>
                </a:rPr>
                <a:t>(depression, anxiety, or posttraumatic stress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BFB564C6-0E03-885C-1FEE-BC894189D77E}"/>
                </a:ext>
              </a:extLst>
            </p:cNvPr>
            <p:cNvSpPr/>
            <p:nvPr/>
          </p:nvSpPr>
          <p:spPr>
            <a:xfrm>
              <a:off x="5962813" y="2625713"/>
              <a:ext cx="4545599" cy="289773"/>
            </a:xfrm>
            <a:prstGeom prst="roundRect">
              <a:avLst>
                <a:gd name="adj" fmla="val 1667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0" bIns="0" anchor="ctr" anchorCtr="0">
              <a:no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Montserrat" pitchFamily="2" charset="77"/>
                  <a:cs typeface="Arial Narrow" panose="020B0604020202020204" pitchFamily="34" charset="0"/>
                </a:rPr>
                <a:t>3. Age disparate or transactional sex 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9751BD60-2D7A-3164-C9C5-3C7636999133}"/>
                </a:ext>
              </a:extLst>
            </p:cNvPr>
            <p:cNvSpPr/>
            <p:nvPr/>
          </p:nvSpPr>
          <p:spPr>
            <a:xfrm>
              <a:off x="5953347" y="3011648"/>
              <a:ext cx="4545600" cy="289773"/>
            </a:xfrm>
            <a:prstGeom prst="roundRect">
              <a:avLst>
                <a:gd name="adj" fmla="val 1667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0" bIns="0" anchor="ctr" anchorCtr="0">
              <a:no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Montserrat" pitchFamily="2" charset="77"/>
                  <a:cs typeface="Arial Narrow" panose="020B0604020202020204" pitchFamily="34" charset="0"/>
                </a:rPr>
                <a:t>4. Condomless sex with multiple partners 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F05D6B5D-B306-859B-BB77-E860FD4DDD25}"/>
                </a:ext>
              </a:extLst>
            </p:cNvPr>
            <p:cNvSpPr/>
            <p:nvPr/>
          </p:nvSpPr>
          <p:spPr>
            <a:xfrm>
              <a:off x="5962812" y="3408274"/>
              <a:ext cx="4545600" cy="289773"/>
            </a:xfrm>
            <a:prstGeom prst="roundRect">
              <a:avLst>
                <a:gd name="adj" fmla="val 1667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0" bIns="0" anchor="ctr" anchorCtr="0">
              <a:no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Montserrat" pitchFamily="2" charset="77"/>
                  <a:cs typeface="Arial Narrow" panose="020B0604020202020204" pitchFamily="34" charset="0"/>
                </a:rPr>
                <a:t>5. Sex on substances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0737BFE6-E2D6-83BC-E6C3-6FB0E440FED9}"/>
                </a:ext>
              </a:extLst>
            </p:cNvPr>
            <p:cNvSpPr/>
            <p:nvPr/>
          </p:nvSpPr>
          <p:spPr>
            <a:xfrm>
              <a:off x="5982397" y="4421288"/>
              <a:ext cx="4558702" cy="289773"/>
            </a:xfrm>
            <a:prstGeom prst="roundRect">
              <a:avLst>
                <a:gd name="adj" fmla="val 1667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0" bIns="0" anchor="ctr" anchorCtr="0">
              <a:no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Montserrat" pitchFamily="2" charset="77"/>
                  <a:cs typeface="Arial Narrow" panose="020B0604020202020204" pitchFamily="34" charset="0"/>
                </a:rPr>
                <a:t>7. Intimate partner violence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01B894D5-F0D2-7D0B-C828-39BD8FE7B570}"/>
                </a:ext>
              </a:extLst>
            </p:cNvPr>
            <p:cNvSpPr/>
            <p:nvPr/>
          </p:nvSpPr>
          <p:spPr>
            <a:xfrm>
              <a:off x="5982397" y="4764901"/>
              <a:ext cx="4558702" cy="289773"/>
            </a:xfrm>
            <a:prstGeom prst="roundRect">
              <a:avLst>
                <a:gd name="adj" fmla="val 1667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0" bIns="0" anchor="ctr" anchorCtr="0">
              <a:no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Montserrat" pitchFamily="2" charset="77"/>
                  <a:cs typeface="Arial Narrow" panose="020B0604020202020204" pitchFamily="34" charset="0"/>
                </a:rPr>
                <a:t>8. Sexual violence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0F2A1695-E2A9-1186-1DE0-40EC730F09F7}"/>
                </a:ext>
              </a:extLst>
            </p:cNvPr>
            <p:cNvSpPr/>
            <p:nvPr/>
          </p:nvSpPr>
          <p:spPr>
            <a:xfrm>
              <a:off x="5969184" y="3812695"/>
              <a:ext cx="4558702" cy="289773"/>
            </a:xfrm>
            <a:prstGeom prst="roundRect">
              <a:avLst>
                <a:gd name="adj" fmla="val 1667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0" bIns="0" anchor="ctr" anchorCtr="0">
              <a:no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Montserrat" pitchFamily="2" charset="77"/>
                  <a:cs typeface="Arial Narrow" panose="020B0604020202020204" pitchFamily="34" charset="0"/>
                </a:rPr>
                <a:t>6. No contraception use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E3D76AF2-3945-C5F8-B974-C2E808293B0E}"/>
                </a:ext>
              </a:extLst>
            </p:cNvPr>
            <p:cNvSpPr/>
            <p:nvPr/>
          </p:nvSpPr>
          <p:spPr>
            <a:xfrm>
              <a:off x="5982397" y="5334605"/>
              <a:ext cx="4545600" cy="289773"/>
            </a:xfrm>
            <a:prstGeom prst="roundRect">
              <a:avLst>
                <a:gd name="adj" fmla="val 1667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0" bIns="0" anchor="ctr" anchorCtr="0">
              <a:no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Montserrat" pitchFamily="2" charset="77"/>
                  <a:cs typeface="Arial Narrow" panose="020B0604020202020204" pitchFamily="34" charset="0"/>
                </a:rPr>
                <a:t>9. No school enrolment or work engagement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9C76714F-4E52-1F7A-5311-C945B8CAE412}"/>
                </a:ext>
              </a:extLst>
            </p:cNvPr>
            <p:cNvSpPr/>
            <p:nvPr/>
          </p:nvSpPr>
          <p:spPr>
            <a:xfrm>
              <a:off x="5982397" y="5696881"/>
              <a:ext cx="4558702" cy="416830"/>
            </a:xfrm>
            <a:prstGeom prst="roundRect">
              <a:avLst>
                <a:gd name="adj" fmla="val 1667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0" bIns="0" anchor="ctr" anchorCtr="0">
              <a:no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Montserrat" pitchFamily="2" charset="77"/>
                  <a:cs typeface="Arial Narrow" panose="020B0604020202020204" pitchFamily="34" charset="0"/>
                </a:rPr>
                <a:t>10. Lower self-efficacy (believe in oneself to achieve goals)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4647BCF0-4055-0069-B59F-51D7AE53BDB7}"/>
              </a:ext>
            </a:extLst>
          </p:cNvPr>
          <p:cNvSpPr txBox="1"/>
          <p:nvPr/>
        </p:nvSpPr>
        <p:spPr>
          <a:xfrm>
            <a:off x="415975" y="1486956"/>
            <a:ext cx="358784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Best package for adolescent mothers: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B093020-3D1A-FFE8-ABE3-6C54A4BE30D9}"/>
              </a:ext>
            </a:extLst>
          </p:cNvPr>
          <p:cNvSpPr txBox="1"/>
          <p:nvPr/>
        </p:nvSpPr>
        <p:spPr>
          <a:xfrm>
            <a:off x="6362697" y="1486956"/>
            <a:ext cx="1236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Outcomes*: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4F814B-413F-BF74-CCBB-FED0957880D4}"/>
              </a:ext>
            </a:extLst>
          </p:cNvPr>
          <p:cNvGrpSpPr/>
          <p:nvPr/>
        </p:nvGrpSpPr>
        <p:grpSpPr>
          <a:xfrm>
            <a:off x="1647709" y="1991081"/>
            <a:ext cx="4712305" cy="3743589"/>
            <a:chOff x="2450276" y="1991081"/>
            <a:chExt cx="5075638" cy="3743589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B8A7459-E54A-B696-6505-62FF7F760980}"/>
                </a:ext>
              </a:extLst>
            </p:cNvPr>
            <p:cNvCxnSpPr>
              <a:cxnSpLocks/>
            </p:cNvCxnSpPr>
            <p:nvPr/>
          </p:nvCxnSpPr>
          <p:spPr>
            <a:xfrm>
              <a:off x="2524668" y="2421059"/>
              <a:ext cx="4945227" cy="2836674"/>
            </a:xfrm>
            <a:prstGeom prst="straightConnector1">
              <a:avLst/>
            </a:prstGeom>
            <a:ln w="12700">
              <a:solidFill>
                <a:srgbClr val="009ADA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16A6660-00FC-EE46-B816-41C0D70653AB}"/>
                </a:ext>
              </a:extLst>
            </p:cNvPr>
            <p:cNvCxnSpPr>
              <a:cxnSpLocks/>
            </p:cNvCxnSpPr>
            <p:nvPr/>
          </p:nvCxnSpPr>
          <p:spPr>
            <a:xfrm>
              <a:off x="2481058" y="2463593"/>
              <a:ext cx="5010782" cy="1495112"/>
            </a:xfrm>
            <a:prstGeom prst="straightConnector1">
              <a:avLst/>
            </a:prstGeom>
            <a:ln w="12700">
              <a:solidFill>
                <a:srgbClr val="009ADA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7BA20E8-DE5E-2F4D-40FF-B881FACC0F46}"/>
                </a:ext>
              </a:extLst>
            </p:cNvPr>
            <p:cNvCxnSpPr>
              <a:cxnSpLocks/>
            </p:cNvCxnSpPr>
            <p:nvPr/>
          </p:nvCxnSpPr>
          <p:spPr>
            <a:xfrm>
              <a:off x="2450276" y="2488529"/>
              <a:ext cx="5041563" cy="766797"/>
            </a:xfrm>
            <a:prstGeom prst="straightConnector1">
              <a:avLst/>
            </a:prstGeom>
            <a:ln w="12700">
              <a:solidFill>
                <a:srgbClr val="009ADA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C68EA15-721A-AD8E-C1F2-91CDFF6FEA47}"/>
                </a:ext>
              </a:extLst>
            </p:cNvPr>
            <p:cNvCxnSpPr>
              <a:cxnSpLocks/>
            </p:cNvCxnSpPr>
            <p:nvPr/>
          </p:nvCxnSpPr>
          <p:spPr>
            <a:xfrm>
              <a:off x="2450276" y="2488529"/>
              <a:ext cx="5059926" cy="408970"/>
            </a:xfrm>
            <a:prstGeom prst="straightConnector1">
              <a:avLst/>
            </a:prstGeom>
            <a:ln w="12700">
              <a:solidFill>
                <a:srgbClr val="009ADA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130B4865-1372-ABE8-054E-727971FB6D51}"/>
                </a:ext>
              </a:extLst>
            </p:cNvPr>
            <p:cNvCxnSpPr>
              <a:cxnSpLocks/>
            </p:cNvCxnSpPr>
            <p:nvPr/>
          </p:nvCxnSpPr>
          <p:spPr>
            <a:xfrm>
              <a:off x="2531076" y="2406941"/>
              <a:ext cx="4938819" cy="3270892"/>
            </a:xfrm>
            <a:prstGeom prst="straightConnector1">
              <a:avLst/>
            </a:prstGeom>
            <a:ln w="12700">
              <a:solidFill>
                <a:srgbClr val="009ADA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26D59B9-1076-7A1A-10ED-E6D475A494C7}"/>
                </a:ext>
              </a:extLst>
            </p:cNvPr>
            <p:cNvCxnSpPr>
              <a:cxnSpLocks/>
            </p:cNvCxnSpPr>
            <p:nvPr/>
          </p:nvCxnSpPr>
          <p:spPr>
            <a:xfrm>
              <a:off x="2524667" y="3418598"/>
              <a:ext cx="4911820" cy="1935136"/>
            </a:xfrm>
            <a:prstGeom prst="straightConnector1">
              <a:avLst/>
            </a:prstGeom>
            <a:ln w="12700">
              <a:solidFill>
                <a:srgbClr val="C7C7C7"/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1EA4075-BAA8-4FA4-6C47-0C40E909C491}"/>
                </a:ext>
              </a:extLst>
            </p:cNvPr>
            <p:cNvCxnSpPr>
              <a:cxnSpLocks/>
            </p:cNvCxnSpPr>
            <p:nvPr/>
          </p:nvCxnSpPr>
          <p:spPr>
            <a:xfrm>
              <a:off x="2450276" y="4235604"/>
              <a:ext cx="5038218" cy="273971"/>
            </a:xfrm>
            <a:prstGeom prst="straightConnector1">
              <a:avLst/>
            </a:prstGeom>
            <a:ln w="12700">
              <a:solidFill>
                <a:srgbClr val="0070C0"/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A2513DED-65D1-59E4-751A-5492F25DC7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7256" y="3608487"/>
              <a:ext cx="4971239" cy="664502"/>
            </a:xfrm>
            <a:prstGeom prst="straightConnector1">
              <a:avLst/>
            </a:prstGeom>
            <a:ln w="12700">
              <a:solidFill>
                <a:srgbClr val="0070C0"/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16AAF3A0-4FC3-6CE9-0D6A-677625E8E7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6067" y="2360812"/>
              <a:ext cx="4994838" cy="1986202"/>
            </a:xfrm>
            <a:prstGeom prst="straightConnector1">
              <a:avLst/>
            </a:prstGeom>
            <a:ln w="12700">
              <a:solidFill>
                <a:srgbClr val="0070C0"/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49E2A0F-449A-BC8F-4AE8-9B86D22C21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31076" y="1991081"/>
              <a:ext cx="4994838" cy="2355222"/>
            </a:xfrm>
            <a:prstGeom prst="straightConnector1">
              <a:avLst/>
            </a:prstGeom>
            <a:ln w="12700">
              <a:solidFill>
                <a:srgbClr val="0070C0"/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B3B0317-9E56-035C-D81A-AE5F6F9D51E6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>
              <a:off x="2802577" y="5288548"/>
              <a:ext cx="4633910" cy="446122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FB077490-A497-9B33-7921-D8AC900BB3D4}"/>
              </a:ext>
            </a:extLst>
          </p:cNvPr>
          <p:cNvSpPr/>
          <p:nvPr/>
        </p:nvSpPr>
        <p:spPr>
          <a:xfrm>
            <a:off x="10772763" y="1866863"/>
            <a:ext cx="949314" cy="7508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Montserrat" pitchFamily="2" charset="77"/>
              </a:rPr>
              <a:t>Mental</a:t>
            </a:r>
          </a:p>
          <a:p>
            <a:pPr algn="ctr"/>
            <a:r>
              <a:rPr lang="en-US" sz="1050" dirty="0">
                <a:solidFill>
                  <a:schemeClr val="tx1"/>
                </a:solidFill>
                <a:latin typeface="Montserrat" pitchFamily="2" charset="77"/>
              </a:rPr>
              <a:t>health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8DE7D118-9C4D-720C-94FD-38A746FC96E2}"/>
              </a:ext>
            </a:extLst>
          </p:cNvPr>
          <p:cNvSpPr/>
          <p:nvPr/>
        </p:nvSpPr>
        <p:spPr>
          <a:xfrm>
            <a:off x="10782069" y="2781838"/>
            <a:ext cx="930712" cy="14078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Montserrat" pitchFamily="2" charset="77"/>
              </a:rPr>
              <a:t>HIV risks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EE3F24F5-A4D0-5392-69EB-7560FA224B9F}"/>
              </a:ext>
            </a:extLst>
          </p:cNvPr>
          <p:cNvSpPr/>
          <p:nvPr/>
        </p:nvSpPr>
        <p:spPr>
          <a:xfrm>
            <a:off x="10800680" y="4353774"/>
            <a:ext cx="930703" cy="6672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Montserrat" pitchFamily="2" charset="77"/>
              </a:rPr>
              <a:t>Violence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D0AC163A-87B2-6080-A3A2-4C25E99C06E2}"/>
              </a:ext>
            </a:extLst>
          </p:cNvPr>
          <p:cNvSpPr/>
          <p:nvPr/>
        </p:nvSpPr>
        <p:spPr>
          <a:xfrm>
            <a:off x="10782069" y="5173859"/>
            <a:ext cx="949314" cy="6880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Montserrat" pitchFamily="2" charset="77"/>
              </a:rPr>
              <a:t>Education &amp; future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D1ECBE3-C14E-4024-95EC-1597D2385FE9}"/>
              </a:ext>
            </a:extLst>
          </p:cNvPr>
          <p:cNvCxnSpPr>
            <a:cxnSpLocks/>
          </p:cNvCxnSpPr>
          <p:nvPr/>
        </p:nvCxnSpPr>
        <p:spPr>
          <a:xfrm>
            <a:off x="10686106" y="1866863"/>
            <a:ext cx="0" cy="750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2FD54F9-49A4-4736-9439-037848FD6DCE}"/>
              </a:ext>
            </a:extLst>
          </p:cNvPr>
          <p:cNvCxnSpPr>
            <a:cxnSpLocks/>
          </p:cNvCxnSpPr>
          <p:nvPr/>
        </p:nvCxnSpPr>
        <p:spPr>
          <a:xfrm flipH="1">
            <a:off x="10686106" y="2781838"/>
            <a:ext cx="4219" cy="140783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B3A0273-FF2F-409F-B0A7-9B249A5D8E4B}"/>
              </a:ext>
            </a:extLst>
          </p:cNvPr>
          <p:cNvCxnSpPr/>
          <p:nvPr/>
        </p:nvCxnSpPr>
        <p:spPr>
          <a:xfrm>
            <a:off x="10686106" y="4306820"/>
            <a:ext cx="0" cy="71424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352411B-1C73-427E-BFC5-C7D201C1B7A5}"/>
              </a:ext>
            </a:extLst>
          </p:cNvPr>
          <p:cNvCxnSpPr>
            <a:cxnSpLocks/>
          </p:cNvCxnSpPr>
          <p:nvPr/>
        </p:nvCxnSpPr>
        <p:spPr>
          <a:xfrm>
            <a:off x="10692105" y="5139356"/>
            <a:ext cx="0" cy="753543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8C71A1D-3AC5-44B1-CF94-52F8D9DC8612}"/>
              </a:ext>
            </a:extLst>
          </p:cNvPr>
          <p:cNvSpPr txBox="1"/>
          <p:nvPr/>
        </p:nvSpPr>
        <p:spPr>
          <a:xfrm>
            <a:off x="8050086" y="6077997"/>
            <a:ext cx="3215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* Results are adjusted for multiple comparisons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CF83E9-D164-D647-311B-93B62138B0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584" y="363652"/>
            <a:ext cx="871529" cy="4702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1DAEB9-31BE-ECEE-60D4-F8C1F71F4694}"/>
              </a:ext>
            </a:extLst>
          </p:cNvPr>
          <p:cNvSpPr txBox="1"/>
          <p:nvPr/>
        </p:nvSpPr>
        <p:spPr>
          <a:xfrm>
            <a:off x="372824" y="354727"/>
            <a:ext cx="946214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  <a:t>PACKAGE OF SERVICES </a:t>
            </a:r>
            <a:b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</a:br>
            <a: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  <a:t>FOR ADOLESCENT MOTHERS</a:t>
            </a:r>
            <a:endParaRPr lang="en-US" sz="3000" b="1" spc="300" dirty="0">
              <a:solidFill>
                <a:srgbClr val="009AD9"/>
              </a:solidFill>
              <a:latin typeface="Montserrat Medium" pitchFamily="2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8FABA47-198C-619A-A7B8-CF7159CCC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4254D-3AFE-1361-340B-988FD99841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665" y="354016"/>
            <a:ext cx="1300770" cy="425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B7DD02-FAFC-819A-8AD5-B2D1C6E9141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5134" y="184058"/>
            <a:ext cx="999432" cy="999432"/>
          </a:xfrm>
          <a:prstGeom prst="ellipse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5B8F6-1635-FE60-ED39-B0BBE9422D5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2268" y="188248"/>
            <a:ext cx="956908" cy="956908"/>
          </a:xfrm>
          <a:prstGeom prst="ellipse">
            <a:avLst/>
          </a:prstGeom>
          <a:ln>
            <a:noFill/>
          </a:ln>
        </p:spPr>
      </p:pic>
      <p:pic>
        <p:nvPicPr>
          <p:cNvPr id="11" name="Picture 10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9E2AA8CC-EEA9-DB84-F394-A8EFCC81081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7424" y="152984"/>
            <a:ext cx="1026793" cy="10711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1623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C9B0F13-2F37-B13C-5B15-0650FF8889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140" y="-21200"/>
            <a:ext cx="12236456" cy="63029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79020F6-153B-17BB-88E9-CBC02FC14A3E}"/>
              </a:ext>
            </a:extLst>
          </p:cNvPr>
          <p:cNvGrpSpPr/>
          <p:nvPr/>
        </p:nvGrpSpPr>
        <p:grpSpPr>
          <a:xfrm>
            <a:off x="-8180" y="1701480"/>
            <a:ext cx="12214496" cy="4580219"/>
            <a:chOff x="-22496" y="1701480"/>
            <a:chExt cx="12214496" cy="51565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321635-76E3-C380-6129-3D196142C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5060" y="2395959"/>
              <a:ext cx="12192000" cy="446204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7667BF-800F-644C-E462-38847F2D8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5176" y="2395959"/>
              <a:ext cx="12207176" cy="446204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DA980B-A73A-936B-EA14-87C7B234D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22496" y="1701480"/>
              <a:ext cx="12207176" cy="5156520"/>
            </a:xfrm>
            <a:prstGeom prst="rect">
              <a:avLst/>
            </a:prstGeom>
          </p:spPr>
        </p:pic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A33F0A-5E25-27DC-4932-6F23BFC76CC8}"/>
              </a:ext>
            </a:extLst>
          </p:cNvPr>
          <p:cNvSpPr txBox="1">
            <a:spLocks/>
          </p:cNvSpPr>
          <p:nvPr/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9ADA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B5F35-4A12-FB4D-BED0-2F5F547D7CF1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19FA2F-6691-0D10-2060-7F4AB206CFE7}"/>
              </a:ext>
            </a:extLst>
          </p:cNvPr>
          <p:cNvSpPr txBox="1"/>
          <p:nvPr/>
        </p:nvSpPr>
        <p:spPr>
          <a:xfrm>
            <a:off x="384510" y="3680528"/>
            <a:ext cx="114303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rPr>
              <a:t>ACCELERATORS FOR CHILDREN AND ADOLESCENTS LIVING </a:t>
            </a:r>
            <a:br>
              <a:rPr lang="en-US" sz="5000" b="1" dirty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rPr>
            </a:br>
            <a:r>
              <a:rPr lang="en-US" sz="5000" b="1" dirty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rPr>
              <a:t>WITH HIV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73354A-3DA6-138D-B005-58E433929D05}"/>
              </a:ext>
            </a:extLst>
          </p:cNvPr>
          <p:cNvSpPr txBox="1"/>
          <p:nvPr/>
        </p:nvSpPr>
        <p:spPr>
          <a:xfrm>
            <a:off x="377190" y="2531803"/>
            <a:ext cx="11938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0" b="1" dirty="0">
                <a:solidFill>
                  <a:srgbClr val="009ADA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5</a:t>
            </a:r>
            <a:endParaRPr lang="en-GB" sz="7200" dirty="0">
              <a:solidFill>
                <a:srgbClr val="009ADA"/>
              </a:solidFill>
              <a:latin typeface="Montserrat Medium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68F750-9C58-B627-A011-F96D4E0F85B3}"/>
              </a:ext>
            </a:extLst>
          </p:cNvPr>
          <p:cNvSpPr txBox="1"/>
          <p:nvPr/>
        </p:nvSpPr>
        <p:spPr>
          <a:xfrm>
            <a:off x="2398643" y="2014330"/>
            <a:ext cx="7063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D16E31-DF83-4269-4016-1EA75EFE9F94}"/>
              </a:ext>
            </a:extLst>
          </p:cNvPr>
          <p:cNvCxnSpPr/>
          <p:nvPr/>
        </p:nvCxnSpPr>
        <p:spPr>
          <a:xfrm>
            <a:off x="0" y="6292321"/>
            <a:ext cx="12192000" cy="0"/>
          </a:xfrm>
          <a:prstGeom prst="line">
            <a:avLst/>
          </a:prstGeom>
          <a:ln w="25400">
            <a:solidFill>
              <a:srgbClr val="009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874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DCFA506-D190-5579-D18E-36548949B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233" y="2247506"/>
            <a:ext cx="9832894" cy="336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609A4CB3-0609-F497-BC71-EE30169D65E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75448" y="1428103"/>
            <a:ext cx="8258735" cy="287899"/>
          </a:xfrm>
          <a:prstGeom prst="rect">
            <a:avLst/>
          </a:prstGeom>
          <a:noFill/>
          <a:ln/>
        </p:spPr>
        <p:txBody>
          <a:bodyPr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altLang="en-US" sz="1412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Table 3. Intervention effect on primary and secondary outcomes at 48 weeks.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FD42D2A1-515C-8BA6-CFB2-B651144A5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411" y="6333042"/>
            <a:ext cx="783235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1" hangingPunct="1"/>
            <a:r>
              <a:rPr lang="en-US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Simms V, Weiss HA, </a:t>
            </a:r>
            <a:r>
              <a:rPr lang="en-US" alt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Chinoda</a:t>
            </a:r>
            <a:r>
              <a:rPr lang="en-US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 S, </a:t>
            </a:r>
            <a:r>
              <a:rPr lang="en-US" alt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Mutsinze</a:t>
            </a:r>
            <a:r>
              <a:rPr lang="en-US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 A, Bernays S, et al. (2022) Peer-led counselling with problem discussion therapy for adolescents living with HIV in Zimbabwe: A cluster-randomised trial. PLOS Medicine 19(1): e1003887. </a:t>
            </a:r>
            <a:r>
              <a:rPr lang="en-US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https://doi.org/10.1371/journal.pmed.1003887</a:t>
            </a:r>
            <a:r>
              <a:rPr lang="en-US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 </a:t>
            </a:r>
            <a:r>
              <a:rPr lang="en-US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https://journals.plos.org/plosmedicine/article?id=10.1371/journal.pmed.1003887</a:t>
            </a:r>
            <a:endParaRPr lang="en-US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cs typeface="Arial Narrow" panose="020B0604020202020204" pitchFamily="34" charset="0"/>
            </a:endParaRPr>
          </a:p>
        </p:txBody>
      </p:sp>
      <p:sp>
        <p:nvSpPr>
          <p:cNvPr id="2" name="Title 56">
            <a:extLst>
              <a:ext uri="{FF2B5EF4-FFF2-40B4-BE49-F238E27FC236}">
                <a16:creationId xmlns:a16="http://schemas.microsoft.com/office/drawing/2014/main" id="{DCDE583E-0965-3C03-C918-334DBE6559B1}"/>
              </a:ext>
            </a:extLst>
          </p:cNvPr>
          <p:cNvSpPr txBox="1">
            <a:spLocks/>
          </p:cNvSpPr>
          <p:nvPr/>
        </p:nvSpPr>
        <p:spPr>
          <a:xfrm>
            <a:off x="375448" y="232050"/>
            <a:ext cx="10515600" cy="5999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ZVANDIRI + FRIENDSHIP BENCH</a:t>
            </a:r>
          </a:p>
          <a:p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 Medium" pitchFamily="2" charset="77"/>
                <a:cs typeface="Arial" panose="020B0604020202020204" pitchFamily="34" charset="0"/>
              </a:rPr>
              <a:t>Improved VL, improved mental health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EB41A2-D5AB-74EA-9E9E-30E30F80D066}"/>
              </a:ext>
            </a:extLst>
          </p:cNvPr>
          <p:cNvSpPr/>
          <p:nvPr/>
        </p:nvSpPr>
        <p:spPr>
          <a:xfrm>
            <a:off x="493161" y="1916327"/>
            <a:ext cx="11203540" cy="3850502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833268-2422-A9A5-9133-EC515986FE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hart, bar chart&#10;&#10;Description automatically generated">
            <a:extLst>
              <a:ext uri="{FF2B5EF4-FFF2-40B4-BE49-F238E27FC236}">
                <a16:creationId xmlns:a16="http://schemas.microsoft.com/office/drawing/2014/main" id="{88D20DFA-1C53-E823-5E64-09CDB9C494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685" y="1841212"/>
            <a:ext cx="5275739" cy="3897904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4294967295"/>
          </p:nvPr>
        </p:nvSpPr>
        <p:spPr>
          <a:xfrm>
            <a:off x="8566997" y="6492875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Times New Roman" panose="02020603050405020304" pitchFamily="18" charset="0"/>
              </a:rPr>
              <a:t>Zhou, Rudgard, Orkin, Toska, Cluver (2022)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42135D4-9FF4-152C-01C7-D418B155E970}"/>
              </a:ext>
            </a:extLst>
          </p:cNvPr>
          <p:cNvSpPr txBox="1">
            <a:spLocks/>
          </p:cNvSpPr>
          <p:nvPr/>
        </p:nvSpPr>
        <p:spPr>
          <a:xfrm>
            <a:off x="383521" y="346851"/>
            <a:ext cx="11808479" cy="11726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000" b="1" spc="300" dirty="0">
                <a:solidFill>
                  <a:srgbClr val="009AD9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IMPACT OF SOCIAL-ECONOMIC SUPPORT </a:t>
            </a:r>
            <a:br>
              <a:rPr lang="en-Z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ZA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 Medium" pitchFamily="2" charset="77"/>
                <a:cs typeface="Arial" panose="020B0604020202020204" pitchFamily="34" charset="0"/>
              </a:rPr>
              <a:t>on elevated VL among 933 adolescents living with HIV </a:t>
            </a:r>
            <a:br>
              <a:rPr lang="en-ZA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 Medium" pitchFamily="2" charset="77"/>
                <a:cs typeface="Arial" panose="020B0604020202020204" pitchFamily="34" charset="0"/>
              </a:rPr>
            </a:br>
            <a:r>
              <a:rPr lang="en-ZA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 Medium" pitchFamily="2" charset="77"/>
                <a:cs typeface="Arial" panose="020B0604020202020204" pitchFamily="34" charset="0"/>
              </a:rPr>
              <a:t>(10-19 year olds) in South Africa: Data from three survey waves (2014-2018)</a:t>
            </a:r>
            <a:endParaRPr lang="en-GB" sz="2400" dirty="0">
              <a:solidFill>
                <a:prstClr val="black">
                  <a:lumMod val="75000"/>
                  <a:lumOff val="25000"/>
                </a:prstClr>
              </a:solidFill>
              <a:latin typeface="Montserrat Medium" pitchFamily="2" charset="77"/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C714F89-3AB6-3736-896A-F929F496A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9ADA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B5F35-4A12-FB4D-BED0-2F5F547D7CF1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3ABF70-50E6-AE24-8FE2-4CE01657568C}"/>
              </a:ext>
            </a:extLst>
          </p:cNvPr>
          <p:cNvSpPr txBox="1"/>
          <p:nvPr/>
        </p:nvSpPr>
        <p:spPr>
          <a:xfrm>
            <a:off x="6608311" y="4223461"/>
            <a:ext cx="4800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200" dirty="0">
                <a:latin typeface="Montserrat" pitchFamily="2" charset="77"/>
                <a:cs typeface="Times New Roman" panose="02020603050405020304" pitchFamily="18" charset="0"/>
              </a:rPr>
              <a:t>Multivariable associations shown as predicted probabilities, between social support (emotional and practical), and economic support (cash transfers or food parcels) on elevated VL and non-adherence adjusted for age, sex, rural, informal housing, mode of HIV-acquisition. (total surveyed adolescents=933, total survey responses=2799, 2014-2018).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531FC2-B9A2-1560-F3A0-43B018C9FB32}"/>
              </a:ext>
            </a:extLst>
          </p:cNvPr>
          <p:cNvSpPr/>
          <p:nvPr/>
        </p:nvSpPr>
        <p:spPr>
          <a:xfrm>
            <a:off x="493161" y="1596031"/>
            <a:ext cx="11203540" cy="4422632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D81892-2475-97E4-8098-B478F6160A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4520" y="157860"/>
            <a:ext cx="963959" cy="96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02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C070A42B-3AC8-0C8C-C43C-D62A4570A7FB}"/>
              </a:ext>
            </a:extLst>
          </p:cNvPr>
          <p:cNvGrpSpPr/>
          <p:nvPr/>
        </p:nvGrpSpPr>
        <p:grpSpPr>
          <a:xfrm>
            <a:off x="463512" y="3892788"/>
            <a:ext cx="3436099" cy="856480"/>
            <a:chOff x="484548" y="3485768"/>
            <a:chExt cx="3436099" cy="856480"/>
          </a:xfrm>
        </p:grpSpPr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5E9B7C17-E687-9D13-997C-95B9D792E0CA}"/>
                </a:ext>
              </a:extLst>
            </p:cNvPr>
            <p:cNvSpPr/>
            <p:nvPr/>
          </p:nvSpPr>
          <p:spPr>
            <a:xfrm>
              <a:off x="1384188" y="3698846"/>
              <a:ext cx="253645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Accessible clinics</a:t>
              </a:r>
              <a:b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</a:b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(Safe &amp; affordable)</a:t>
              </a: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379DAD3E-12EB-3603-7A46-E52BEF30A7DD}"/>
                </a:ext>
              </a:extLst>
            </p:cNvPr>
            <p:cNvSpPr/>
            <p:nvPr/>
          </p:nvSpPr>
          <p:spPr>
            <a:xfrm>
              <a:off x="489410" y="3485768"/>
              <a:ext cx="833048" cy="833049"/>
            </a:xfrm>
            <a:prstGeom prst="ellipse">
              <a:avLst/>
            </a:prstGeom>
            <a:noFill/>
            <a:ln w="50800">
              <a:solidFill>
                <a:srgbClr val="F8A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" panose="020B0606020202060204" pitchFamily="34" charset="0"/>
                <a:ea typeface="+mn-ea"/>
                <a:cs typeface="+mn-cs"/>
              </a:endParaRPr>
            </a:p>
          </p:txBody>
        </p:sp>
        <p:pic>
          <p:nvPicPr>
            <p:cNvPr id="26" name="Picture 25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FA11F444-F06F-40D3-DA65-AB0A3C00F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548" y="3488172"/>
              <a:ext cx="854076" cy="85407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15F440D-8DFD-7002-5260-3DCE8F61E8AD}"/>
              </a:ext>
            </a:extLst>
          </p:cNvPr>
          <p:cNvGrpSpPr/>
          <p:nvPr/>
        </p:nvGrpSpPr>
        <p:grpSpPr>
          <a:xfrm>
            <a:off x="463512" y="4902494"/>
            <a:ext cx="3478980" cy="861478"/>
            <a:chOff x="489410" y="4400577"/>
            <a:chExt cx="3478980" cy="861478"/>
          </a:xfrm>
        </p:grpSpPr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D9964895-B4EF-0AEC-7E76-6E7B7483C972}"/>
                </a:ext>
              </a:extLst>
            </p:cNvPr>
            <p:cNvSpPr/>
            <p:nvPr/>
          </p:nvSpPr>
          <p:spPr>
            <a:xfrm>
              <a:off x="1384189" y="4615724"/>
              <a:ext cx="25842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Adolescent-responsive healthcare</a:t>
              </a:r>
              <a:br>
                <a:rPr kumimoji="0" lang="en-ZA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</a:br>
              <a:r>
                <a:rPr kumimoji="0" lang="en-ZA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(respectful &amp; kind staff)</a:t>
              </a: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D22722CD-E449-8AEE-8FD9-4D73C3C4DF6D}"/>
                </a:ext>
              </a:extLst>
            </p:cNvPr>
            <p:cNvSpPr/>
            <p:nvPr/>
          </p:nvSpPr>
          <p:spPr>
            <a:xfrm>
              <a:off x="489410" y="4400577"/>
              <a:ext cx="833048" cy="833049"/>
            </a:xfrm>
            <a:prstGeom prst="ellipse">
              <a:avLst/>
            </a:prstGeom>
            <a:noFill/>
            <a:ln w="50800">
              <a:solidFill>
                <a:srgbClr val="4B99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" panose="020B060602020206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331A768-799D-B705-EA00-B7A7E0895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244" y="4444885"/>
              <a:ext cx="728067" cy="72806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72D3F97-164B-4284-C38D-60DF91285ECB}"/>
              </a:ext>
            </a:extLst>
          </p:cNvPr>
          <p:cNvGrpSpPr/>
          <p:nvPr/>
        </p:nvGrpSpPr>
        <p:grpSpPr>
          <a:xfrm>
            <a:off x="4640396" y="3960776"/>
            <a:ext cx="7043503" cy="1819622"/>
            <a:chOff x="3691551" y="993755"/>
            <a:chExt cx="8360733" cy="16937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05BBB78-E9C3-1E88-D95C-6A88A1C29D4C}"/>
                </a:ext>
              </a:extLst>
            </p:cNvPr>
            <p:cNvSpPr/>
            <p:nvPr/>
          </p:nvSpPr>
          <p:spPr>
            <a:xfrm>
              <a:off x="3691551" y="993755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010116-A8C6-058E-DB21-67B01DD375FD}"/>
                </a:ext>
              </a:extLst>
            </p:cNvPr>
            <p:cNvSpPr/>
            <p:nvPr/>
          </p:nvSpPr>
          <p:spPr>
            <a:xfrm>
              <a:off x="3691551" y="1327710"/>
              <a:ext cx="8360733" cy="34206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7D9542-2F4B-476B-BFEF-E21A906FA686}"/>
                </a:ext>
              </a:extLst>
            </p:cNvPr>
            <p:cNvSpPr/>
            <p:nvPr/>
          </p:nvSpPr>
          <p:spPr>
            <a:xfrm>
              <a:off x="3691551" y="1669615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56BE194-8200-5363-B590-5BAB019B450E}"/>
                </a:ext>
              </a:extLst>
            </p:cNvPr>
            <p:cNvSpPr/>
            <p:nvPr/>
          </p:nvSpPr>
          <p:spPr>
            <a:xfrm>
              <a:off x="3691551" y="2003570"/>
              <a:ext cx="8360733" cy="34206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D676C1D-BCD9-1060-5874-F2D187DDEFA6}"/>
                </a:ext>
              </a:extLst>
            </p:cNvPr>
            <p:cNvSpPr/>
            <p:nvPr/>
          </p:nvSpPr>
          <p:spPr>
            <a:xfrm>
              <a:off x="3691551" y="2345477"/>
              <a:ext cx="8360733" cy="34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089FF8-D769-B501-1517-FFEC21F54C21}"/>
              </a:ext>
            </a:extLst>
          </p:cNvPr>
          <p:cNvGrpSpPr/>
          <p:nvPr/>
        </p:nvGrpSpPr>
        <p:grpSpPr>
          <a:xfrm flipH="1">
            <a:off x="7638211" y="3959890"/>
            <a:ext cx="2527298" cy="1841014"/>
            <a:chOff x="5560036" y="1073187"/>
            <a:chExt cx="969904" cy="497940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5A95A13-FF82-405F-741C-DA0565732B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9940" y="1073187"/>
              <a:ext cx="0" cy="497940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0A841B-AC3B-34FA-BFAA-8B096F4247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7464" y="1073187"/>
              <a:ext cx="0" cy="497940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E6AB6D-984B-520D-EF45-9125039CFD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4988" y="1073187"/>
              <a:ext cx="0" cy="497940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371730B-81BF-78D3-8216-FF962E763C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512" y="1073187"/>
              <a:ext cx="0" cy="497940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BE61216-8BD9-D5F6-D5A5-63F58A0035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0036" y="1073187"/>
              <a:ext cx="0" cy="497940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987D57-2167-0049-044D-8248C7786C92}"/>
              </a:ext>
            </a:extLst>
          </p:cNvPr>
          <p:cNvGrpSpPr/>
          <p:nvPr/>
        </p:nvGrpSpPr>
        <p:grpSpPr>
          <a:xfrm flipH="1">
            <a:off x="7327056" y="3959889"/>
            <a:ext cx="3159123" cy="1841014"/>
            <a:chOff x="5317560" y="1073187"/>
            <a:chExt cx="1212380" cy="497940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4FB8D35-CA53-1307-8332-DF948E3532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7560" y="1073187"/>
              <a:ext cx="0" cy="497940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27D52C6-E401-E866-84C9-200BF8975A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9940" y="1073187"/>
              <a:ext cx="0" cy="497940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90B5EB-0632-2024-CFF5-839F686EAD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7464" y="1073187"/>
              <a:ext cx="0" cy="497940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1DB85CA-11BB-DDE2-A18A-6279B2FF19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4988" y="1073187"/>
              <a:ext cx="0" cy="497940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ECA53A3-002A-4503-5EBD-C47850FBA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512" y="1073187"/>
              <a:ext cx="0" cy="497940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6D37A52-944F-C193-BD19-6DEB22A6E1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0036" y="1073187"/>
              <a:ext cx="0" cy="497940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52E7C9E-DDE4-08E0-5B10-729E0E6F30E0}"/>
              </a:ext>
            </a:extLst>
          </p:cNvPr>
          <p:cNvGrpSpPr/>
          <p:nvPr/>
        </p:nvGrpSpPr>
        <p:grpSpPr>
          <a:xfrm>
            <a:off x="7037522" y="3655281"/>
            <a:ext cx="3549648" cy="237182"/>
            <a:chOff x="1867300" y="797689"/>
            <a:chExt cx="3549648" cy="23718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244934B-C104-78AC-AE71-F701BEA1EF69}"/>
                </a:ext>
              </a:extLst>
            </p:cNvPr>
            <p:cNvSpPr/>
            <p:nvPr/>
          </p:nvSpPr>
          <p:spPr>
            <a:xfrm>
              <a:off x="5212891" y="804039"/>
              <a:ext cx="20405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0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14061E8-6B0B-52B4-8E38-7B20F0043C65}"/>
                </a:ext>
              </a:extLst>
            </p:cNvPr>
            <p:cNvSpPr/>
            <p:nvPr/>
          </p:nvSpPr>
          <p:spPr>
            <a:xfrm>
              <a:off x="4494030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20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3B62027-3694-82D6-4569-85388F0D2E1C}"/>
                </a:ext>
              </a:extLst>
            </p:cNvPr>
            <p:cNvSpPr/>
            <p:nvPr/>
          </p:nvSpPr>
          <p:spPr>
            <a:xfrm>
              <a:off x="3866473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40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9EE05C0-93E8-F028-5CF9-9847D6219B85}"/>
                </a:ext>
              </a:extLst>
            </p:cNvPr>
            <p:cNvSpPr/>
            <p:nvPr/>
          </p:nvSpPr>
          <p:spPr>
            <a:xfrm>
              <a:off x="3238566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60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11CF44C-B282-DD35-9003-EDD5FBADC0C9}"/>
                </a:ext>
              </a:extLst>
            </p:cNvPr>
            <p:cNvSpPr/>
            <p:nvPr/>
          </p:nvSpPr>
          <p:spPr>
            <a:xfrm>
              <a:off x="2609945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80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3FCA131-F7FD-E879-1175-BFD61510CCAE}"/>
                </a:ext>
              </a:extLst>
            </p:cNvPr>
            <p:cNvSpPr/>
            <p:nvPr/>
          </p:nvSpPr>
          <p:spPr>
            <a:xfrm>
              <a:off x="1867300" y="797689"/>
              <a:ext cx="46510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100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99B6DEDC-785E-95FA-AB67-317EF560A0D5}"/>
              </a:ext>
            </a:extLst>
          </p:cNvPr>
          <p:cNvSpPr/>
          <p:nvPr/>
        </p:nvSpPr>
        <p:spPr>
          <a:xfrm>
            <a:off x="10337639" y="3334671"/>
            <a:ext cx="1588110" cy="25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40"/>
              </a:spcAft>
              <a:buClrTx/>
              <a:buSzTx/>
              <a:buFontTx/>
              <a:buNone/>
              <a:tabLst>
                <a:tab pos="2084388" algn="l"/>
              </a:tabLst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Absolute change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itchFamily="2" charset="77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0EE2F6B-7BA4-92F4-D211-A48AC3DADEAE}"/>
              </a:ext>
            </a:extLst>
          </p:cNvPr>
          <p:cNvSpPr/>
          <p:nvPr/>
        </p:nvSpPr>
        <p:spPr>
          <a:xfrm>
            <a:off x="7302339" y="3334671"/>
            <a:ext cx="3183842" cy="25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40"/>
              </a:spcAft>
              <a:buClrTx/>
              <a:buSzTx/>
              <a:buFontTx/>
              <a:buNone/>
              <a:tabLst>
                <a:tab pos="2084388" algn="l"/>
              </a:tabLst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Arial Narrow" panose="020B0604020202020204" pitchFamily="34" charset="0"/>
              </a:rPr>
              <a:t>Relative percentage change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itchFamily="2" charset="77"/>
              <a:ea typeface="+mn-ea"/>
              <a:cs typeface="Arial Narrow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4DDC1BF-DD6C-48A4-EA46-3A80532EE8D0}"/>
              </a:ext>
            </a:extLst>
          </p:cNvPr>
          <p:cNvGrpSpPr/>
          <p:nvPr/>
        </p:nvGrpSpPr>
        <p:grpSpPr>
          <a:xfrm>
            <a:off x="7459492" y="3661631"/>
            <a:ext cx="2889244" cy="230832"/>
            <a:chOff x="1978120" y="804039"/>
            <a:chExt cx="2889244" cy="230832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4E850A-D676-5D1B-5F6F-0CBBAC7A98C5}"/>
                </a:ext>
              </a:extLst>
            </p:cNvPr>
            <p:cNvSpPr/>
            <p:nvPr/>
          </p:nvSpPr>
          <p:spPr>
            <a:xfrm>
              <a:off x="4494030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10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79AA17A-337C-8EBC-D872-535C582AA85E}"/>
                </a:ext>
              </a:extLst>
            </p:cNvPr>
            <p:cNvSpPr/>
            <p:nvPr/>
          </p:nvSpPr>
          <p:spPr>
            <a:xfrm>
              <a:off x="3866473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30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5AE2C45-61CD-40A6-C7BE-23A4837EFC13}"/>
                </a:ext>
              </a:extLst>
            </p:cNvPr>
            <p:cNvSpPr/>
            <p:nvPr/>
          </p:nvSpPr>
          <p:spPr>
            <a:xfrm>
              <a:off x="3238566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50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96FA3F1-9DB9-C7D8-6DA1-65E080F10B37}"/>
                </a:ext>
              </a:extLst>
            </p:cNvPr>
            <p:cNvSpPr/>
            <p:nvPr/>
          </p:nvSpPr>
          <p:spPr>
            <a:xfrm>
              <a:off x="2609945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70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438D3E5-65FE-A567-862B-40A12B171B91}"/>
                </a:ext>
              </a:extLst>
            </p:cNvPr>
            <p:cNvSpPr/>
            <p:nvPr/>
          </p:nvSpPr>
          <p:spPr>
            <a:xfrm>
              <a:off x="1978120" y="804039"/>
              <a:ext cx="373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90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38D8BC-CFEF-339F-55B9-36C33DEC5CF6}"/>
              </a:ext>
            </a:extLst>
          </p:cNvPr>
          <p:cNvGrpSpPr/>
          <p:nvPr/>
        </p:nvGrpSpPr>
        <p:grpSpPr>
          <a:xfrm>
            <a:off x="9590322" y="4137810"/>
            <a:ext cx="901754" cy="1454872"/>
            <a:chOff x="9835488" y="1242964"/>
            <a:chExt cx="901754" cy="145487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D60E8E9-9CA9-955F-D248-9821E6264A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99304" y="1606682"/>
              <a:ext cx="532041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7F4CEE2-F38D-F403-D2F7-B0C6EFFF3A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10925" y="1970400"/>
              <a:ext cx="726317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78AD0EB-0CC8-6511-8CEB-FC4B6FA4B5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5488" y="2334118"/>
              <a:ext cx="901754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12FFB84-05CF-7687-BE1A-E8DEB7E0AE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41314" y="2697836"/>
              <a:ext cx="790031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DD3458B-4704-1789-2650-44E7519984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20568" y="1242964"/>
              <a:ext cx="516674" cy="0"/>
            </a:xfrm>
            <a:prstGeom prst="line">
              <a:avLst/>
            </a:prstGeom>
            <a:ln w="1143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033ED33-FC66-BFBA-4CFE-DA2B5127F7AD}"/>
              </a:ext>
            </a:extLst>
          </p:cNvPr>
          <p:cNvGrpSpPr/>
          <p:nvPr/>
        </p:nvGrpSpPr>
        <p:grpSpPr>
          <a:xfrm>
            <a:off x="9010690" y="3997904"/>
            <a:ext cx="964777" cy="1756749"/>
            <a:chOff x="9255856" y="1103058"/>
            <a:chExt cx="964777" cy="1756749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8DF83A4-5022-99F3-F556-17811BA3B97B}"/>
                </a:ext>
              </a:extLst>
            </p:cNvPr>
            <p:cNvSpPr txBox="1"/>
            <p:nvPr/>
          </p:nvSpPr>
          <p:spPr>
            <a:xfrm flipH="1">
              <a:off x="9640620" y="1103058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16</a:t>
              </a:r>
              <a:r>
                <a:rPr kumimoji="0" lang="en-GB" sz="1400" b="1" i="0" u="none" strike="noStrike" kern="1200" cap="none" spc="0" normalizeH="0" baseline="3000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%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397A9C0-143A-5D62-703E-21105A9C54BC}"/>
                </a:ext>
              </a:extLst>
            </p:cNvPr>
            <p:cNvSpPr txBox="1"/>
            <p:nvPr/>
          </p:nvSpPr>
          <p:spPr>
            <a:xfrm flipH="1">
              <a:off x="9624169" y="1465301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17</a:t>
              </a:r>
              <a:r>
                <a:rPr kumimoji="0" lang="en-GB" sz="1400" b="1" i="0" u="none" strike="noStrike" kern="1200" cap="none" spc="0" normalizeH="0" baseline="3000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%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2F4FC52-599A-D796-5029-E6094136BD9B}"/>
                </a:ext>
              </a:extLst>
            </p:cNvPr>
            <p:cNvSpPr txBox="1"/>
            <p:nvPr/>
          </p:nvSpPr>
          <p:spPr>
            <a:xfrm flipH="1">
              <a:off x="9443586" y="1827544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22</a:t>
              </a:r>
              <a:r>
                <a:rPr kumimoji="0" lang="en-GB" sz="1400" b="1" i="0" u="none" strike="noStrike" kern="1200" cap="none" spc="0" normalizeH="0" baseline="3000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%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5BCD735-67D5-3426-688D-4C327B343644}"/>
                </a:ext>
              </a:extLst>
            </p:cNvPr>
            <p:cNvSpPr txBox="1"/>
            <p:nvPr/>
          </p:nvSpPr>
          <p:spPr>
            <a:xfrm flipH="1">
              <a:off x="9255856" y="2189787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28</a:t>
              </a:r>
              <a:r>
                <a:rPr kumimoji="0" lang="en-GB" sz="1400" b="1" i="0" u="none" strike="noStrike" kern="1200" cap="none" spc="0" normalizeH="0" baseline="3000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%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7737405-B56C-183B-5C00-4CF558B698BA}"/>
                </a:ext>
              </a:extLst>
            </p:cNvPr>
            <p:cNvSpPr txBox="1"/>
            <p:nvPr/>
          </p:nvSpPr>
          <p:spPr>
            <a:xfrm flipH="1">
              <a:off x="9363930" y="2552030"/>
              <a:ext cx="58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25</a:t>
              </a:r>
              <a:r>
                <a:rPr kumimoji="0" lang="en-GB" sz="1400" b="1" i="0" u="none" strike="noStrike" kern="1200" cap="none" spc="0" normalizeH="0" baseline="3000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 Narrow" panose="020B0604020202020204" pitchFamily="34" charset="0"/>
                </a:rPr>
                <a:t>%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41607710-8BD5-9B5A-140F-FFE4F547F258}"/>
              </a:ext>
            </a:extLst>
          </p:cNvPr>
          <p:cNvGraphicFramePr>
            <a:graphicFrameLocks noGrp="1"/>
          </p:cNvGraphicFramePr>
          <p:nvPr/>
        </p:nvGraphicFramePr>
        <p:xfrm>
          <a:off x="4750027" y="3892553"/>
          <a:ext cx="2407847" cy="21754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7847">
                  <a:extLst>
                    <a:ext uri="{9D8B030D-6E8A-4147-A177-3AD203B41FA5}">
                      <a16:colId xmlns:a16="http://schemas.microsoft.com/office/drawing/2014/main" val="144627056"/>
                    </a:ext>
                  </a:extLst>
                </a:gridCol>
              </a:tblGrid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Viral suppression (&lt;1000 copies/ml)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498122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Clinic attendance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876825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No TB symptoms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195617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No treatment interruptions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10611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Adherence to ART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98845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432522"/>
                  </a:ext>
                </a:extLst>
              </a:tr>
            </a:tbl>
          </a:graphicData>
        </a:graphic>
      </p:graphicFrame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65F31894-D984-75A1-BB2F-B58780A56938}"/>
              </a:ext>
            </a:extLst>
          </p:cNvPr>
          <p:cNvGraphicFramePr>
            <a:graphicFrameLocks noGrp="1"/>
          </p:cNvGraphicFramePr>
          <p:nvPr/>
        </p:nvGraphicFramePr>
        <p:xfrm>
          <a:off x="10540905" y="3868721"/>
          <a:ext cx="1100060" cy="21754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946">
                  <a:extLst>
                    <a:ext uri="{9D8B030D-6E8A-4147-A177-3AD203B41FA5}">
                      <a16:colId xmlns:a16="http://schemas.microsoft.com/office/drawing/2014/main" val="144627056"/>
                    </a:ext>
                  </a:extLst>
                </a:gridCol>
                <a:gridCol w="267286">
                  <a:extLst>
                    <a:ext uri="{9D8B030D-6E8A-4147-A177-3AD203B41FA5}">
                      <a16:colId xmlns:a16="http://schemas.microsoft.com/office/drawing/2014/main" val="1311068086"/>
                    </a:ext>
                  </a:extLst>
                </a:gridCol>
                <a:gridCol w="379828">
                  <a:extLst>
                    <a:ext uri="{9D8B030D-6E8A-4147-A177-3AD203B41FA5}">
                      <a16:colId xmlns:a16="http://schemas.microsoft.com/office/drawing/2014/main" val="3793568306"/>
                    </a:ext>
                  </a:extLst>
                </a:gridCol>
              </a:tblGrid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61,0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77,0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498122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72,0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89,0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876825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48,0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71,0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195617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56,0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84,0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010611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62,0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Arial Narrow" panose="020B0604020202020204" pitchFamily="34" charset="0"/>
                        </a:rPr>
                        <a:t>→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Arial Narrow" panose="020B0604020202020204" pitchFamily="34" charset="0"/>
                        </a:rPr>
                        <a:t>87,0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98845"/>
                  </a:ext>
                </a:extLst>
              </a:tr>
              <a:tr h="362571">
                <a:tc>
                  <a:txBody>
                    <a:bodyPr/>
                    <a:lstStyle/>
                    <a:p>
                      <a:pPr algn="r" fontAlgn="b"/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432522"/>
                  </a:ext>
                </a:extLst>
              </a:tr>
            </a:tbl>
          </a:graphicData>
        </a:graphic>
      </p:graphicFrame>
      <p:sp>
        <p:nvSpPr>
          <p:cNvPr id="6" name="Title 56">
            <a:extLst>
              <a:ext uri="{FF2B5EF4-FFF2-40B4-BE49-F238E27FC236}">
                <a16:creationId xmlns:a16="http://schemas.microsoft.com/office/drawing/2014/main" id="{4ABDA715-CDCF-911F-5C16-7D883A51B730}"/>
              </a:ext>
            </a:extLst>
          </p:cNvPr>
          <p:cNvSpPr txBox="1">
            <a:spLocks/>
          </p:cNvSpPr>
          <p:nvPr/>
        </p:nvSpPr>
        <p:spPr>
          <a:xfrm>
            <a:off x="414021" y="385612"/>
            <a:ext cx="4434719" cy="247452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300" normalizeH="0" baseline="0" noProof="0" dirty="0">
                <a:ln>
                  <a:noFill/>
                </a:ln>
                <a:solidFill>
                  <a:srgbClr val="009AD9"/>
                </a:solidFill>
                <a:effectLst/>
                <a:uLnTx/>
                <a:uFillTx/>
                <a:latin typeface="Montserrat Medium" pitchFamily="2" charset="77"/>
                <a:ea typeface="+mj-ea"/>
                <a:cs typeface="Arial" panose="020B0604020202020204" pitchFamily="34" charset="0"/>
              </a:rPr>
              <a:t>YOUTH-FRIENDLY HEALTH SERVICES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Medium" pitchFamily="2" charset="77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j-ea"/>
                <a:cs typeface="Arial" panose="020B0604020202020204" pitchFamily="34" charset="0"/>
              </a:rPr>
              <a:t>Adolescent girls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j-ea"/>
                <a:cs typeface="Arial" panose="020B0604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j-ea"/>
                <a:cs typeface="Arial" panose="020B0604020202020204" pitchFamily="34" charset="0"/>
              </a:rPr>
              <a:t>and young women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j-ea"/>
                <a:cs typeface="Arial" panose="020B0604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j-ea"/>
                <a:cs typeface="Arial" panose="020B0604020202020204" pitchFamily="34" charset="0"/>
              </a:rPr>
              <a:t>living with HIV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 Medium" pitchFamily="2" charset="77"/>
                <a:cs typeface="Arial" panose="020B0604020202020204" pitchFamily="34" charset="0"/>
              </a:rPr>
              <a:t>(n=792,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j-ea"/>
                <a:cs typeface="Arial" panose="020B0604020202020204" pitchFamily="34" charset="0"/>
              </a:rPr>
              <a:t>South Africa)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A2E304A-5AA9-EDBA-9487-1FD4A511C936}"/>
              </a:ext>
            </a:extLst>
          </p:cNvPr>
          <p:cNvSpPr txBox="1">
            <a:spLocks/>
          </p:cNvSpPr>
          <p:nvPr/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9ADA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B5F35-4A12-FB4D-BED0-2F5F547D7C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9ADA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9ADA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3" name="Picture 2" descr="A group of people's faces&#10;&#10;Description automatically generated with low confidence">
            <a:extLst>
              <a:ext uri="{FF2B5EF4-FFF2-40B4-BE49-F238E27FC236}">
                <a16:creationId xmlns:a16="http://schemas.microsoft.com/office/drawing/2014/main" id="{525EA2B8-EB30-A650-0F7F-1FD631DFB4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1631" y="106642"/>
            <a:ext cx="1046398" cy="1016547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444617-B32C-0B64-2866-503C0854E8B6}"/>
              </a:ext>
            </a:extLst>
          </p:cNvPr>
          <p:cNvSpPr txBox="1"/>
          <p:nvPr/>
        </p:nvSpPr>
        <p:spPr>
          <a:xfrm>
            <a:off x="5771016" y="1620751"/>
            <a:ext cx="61036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9ADB"/>
                </a:solidFill>
                <a:effectLst/>
                <a:uLnTx/>
                <a:uFillTx/>
                <a:latin typeface="Montserrat" pitchFamily="2" charset="77"/>
                <a:ea typeface="+mn-ea"/>
                <a:cs typeface="Poppins Light" pitchFamily="2" charset="77"/>
              </a:rPr>
              <a:t>“I was scared to go to the clinic. The nurses are not polite, so I thought…. I was just 	scared…. They were talking about how nurses are not polite, they make you feel down”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9ADB"/>
                </a:solidFill>
                <a:effectLst/>
                <a:uLnTx/>
                <a:uFillTx/>
                <a:latin typeface="Montserrat" pitchFamily="2" charset="77"/>
                <a:ea typeface="+mn-ea"/>
                <a:cs typeface="Poppins Light" pitchFamily="2" charset="77"/>
              </a:rPr>
              <a:t>(Nande, 21 years, living without HIV)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E57CD3-1BE7-5596-9C0B-CDD40D4E9F1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8811" y="165969"/>
            <a:ext cx="912820" cy="91282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0195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934A38-1F1F-61B7-D53C-F6EEFA1A1D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606" y="-25080"/>
            <a:ext cx="12230027" cy="631739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A77384A-394F-FAD7-3CB8-F3D8280EEB30}"/>
              </a:ext>
            </a:extLst>
          </p:cNvPr>
          <p:cNvGrpSpPr/>
          <p:nvPr/>
        </p:nvGrpSpPr>
        <p:grpSpPr>
          <a:xfrm>
            <a:off x="-8180" y="605791"/>
            <a:ext cx="12214496" cy="5686526"/>
            <a:chOff x="-22496" y="1701480"/>
            <a:chExt cx="12214496" cy="515652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7BCE7F2-6676-C918-270F-C540EEEA3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5060" y="2395959"/>
              <a:ext cx="12192000" cy="446204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6F2B403-873B-863A-C5A9-476E5D651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5176" y="2395959"/>
              <a:ext cx="12207176" cy="446204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1CD642D-59DD-F709-D3E8-18CAE0A03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22496" y="1701480"/>
              <a:ext cx="12207176" cy="5156520"/>
            </a:xfrm>
            <a:prstGeom prst="rect">
              <a:avLst/>
            </a:prstGeom>
          </p:spPr>
        </p:pic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A33F0A-5E25-27DC-4932-6F23BFC76CC8}"/>
              </a:ext>
            </a:extLst>
          </p:cNvPr>
          <p:cNvSpPr txBox="1">
            <a:spLocks/>
          </p:cNvSpPr>
          <p:nvPr/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9ADA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B5F35-4A12-FB4D-BED0-2F5F547D7CF1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73354A-3DA6-138D-B005-58E433929D05}"/>
              </a:ext>
            </a:extLst>
          </p:cNvPr>
          <p:cNvSpPr txBox="1"/>
          <p:nvPr/>
        </p:nvSpPr>
        <p:spPr>
          <a:xfrm>
            <a:off x="377190" y="2939937"/>
            <a:ext cx="11938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0" b="1" dirty="0">
                <a:solidFill>
                  <a:srgbClr val="009ADA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6</a:t>
            </a:r>
            <a:endParaRPr lang="en-GB" sz="7200" dirty="0">
              <a:solidFill>
                <a:srgbClr val="009ADA"/>
              </a:solidFill>
              <a:latin typeface="Montserrat Medium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Google Shape;143;p4">
            <a:extLst>
              <a:ext uri="{FF2B5EF4-FFF2-40B4-BE49-F238E27FC236}">
                <a16:creationId xmlns:a16="http://schemas.microsoft.com/office/drawing/2014/main" id="{FFC2AE6B-D656-C975-D433-C93E18EF68D7}"/>
              </a:ext>
            </a:extLst>
          </p:cNvPr>
          <p:cNvSpPr txBox="1"/>
          <p:nvPr/>
        </p:nvSpPr>
        <p:spPr>
          <a:xfrm>
            <a:off x="377190" y="4222550"/>
            <a:ext cx="7352422" cy="2069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rPr>
              <a:t>INCREASING SCALE REDUCING COST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</a:br>
            <a:endParaRPr lang="en-US" sz="3000" dirty="0">
              <a:solidFill>
                <a:schemeClr val="bg1"/>
              </a:solidFill>
              <a:latin typeface="Montserrat Medium" pitchFamily="2" charset="77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BF5AB4-2680-65B2-6FC7-873025A00994}"/>
              </a:ext>
            </a:extLst>
          </p:cNvPr>
          <p:cNvCxnSpPr/>
          <p:nvPr/>
        </p:nvCxnSpPr>
        <p:spPr>
          <a:xfrm>
            <a:off x="0" y="6292321"/>
            <a:ext cx="12192000" cy="0"/>
          </a:xfrm>
          <a:prstGeom prst="line">
            <a:avLst/>
          </a:prstGeom>
          <a:ln w="25400">
            <a:solidFill>
              <a:srgbClr val="009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9198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788DCE3-C8B5-8A6D-0A43-617D895A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4A4A0C-1B69-8B94-1B6D-4578A57D78C7}"/>
              </a:ext>
            </a:extLst>
          </p:cNvPr>
          <p:cNvSpPr/>
          <p:nvPr/>
        </p:nvSpPr>
        <p:spPr>
          <a:xfrm>
            <a:off x="0" y="0"/>
            <a:ext cx="12192000" cy="6303818"/>
          </a:xfrm>
          <a:prstGeom prst="rect">
            <a:avLst/>
          </a:prstGeom>
          <a:solidFill>
            <a:srgbClr val="009AD9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Google Shape;176;p9">
            <a:extLst>
              <a:ext uri="{FF2B5EF4-FFF2-40B4-BE49-F238E27FC236}">
                <a16:creationId xmlns:a16="http://schemas.microsoft.com/office/drawing/2014/main" id="{97C44658-C260-E7BD-F1B3-E8D75812D0B5}"/>
              </a:ext>
            </a:extLst>
          </p:cNvPr>
          <p:cNvSpPr txBox="1"/>
          <p:nvPr/>
        </p:nvSpPr>
        <p:spPr>
          <a:xfrm>
            <a:off x="486467" y="222771"/>
            <a:ext cx="8861928" cy="5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30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  <a:sym typeface="Avenir"/>
              </a:rPr>
              <a:t>CHALLENGES OF SCALE AND COST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FA7240-A322-ADF4-CF4E-85674A0A714E}"/>
              </a:ext>
            </a:extLst>
          </p:cNvPr>
          <p:cNvGrpSpPr/>
          <p:nvPr/>
        </p:nvGrpSpPr>
        <p:grpSpPr>
          <a:xfrm>
            <a:off x="345854" y="1603912"/>
            <a:ext cx="11163575" cy="2820110"/>
            <a:chOff x="345854" y="1603912"/>
            <a:chExt cx="11163575" cy="28201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82C4C5-99C3-B865-9E02-80AC3EB52018}"/>
                </a:ext>
              </a:extLst>
            </p:cNvPr>
            <p:cNvGrpSpPr/>
            <p:nvPr/>
          </p:nvGrpSpPr>
          <p:grpSpPr>
            <a:xfrm>
              <a:off x="345854" y="1603912"/>
              <a:ext cx="11163575" cy="2820110"/>
              <a:chOff x="347415" y="1539369"/>
              <a:chExt cx="11163575" cy="282011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CD6A5CE-AC31-CBCD-64CA-F3824D1F92D0}"/>
                  </a:ext>
                </a:extLst>
              </p:cNvPr>
              <p:cNvGrpSpPr/>
              <p:nvPr/>
            </p:nvGrpSpPr>
            <p:grpSpPr>
              <a:xfrm>
                <a:off x="3205235" y="1539369"/>
                <a:ext cx="2289497" cy="2807260"/>
                <a:chOff x="3416655" y="1539369"/>
                <a:chExt cx="2289497" cy="2807260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473AE399-AC37-F846-CB69-7FB47FF3569C}"/>
                    </a:ext>
                  </a:extLst>
                </p:cNvPr>
                <p:cNvSpPr/>
                <p:nvPr/>
              </p:nvSpPr>
              <p:spPr>
                <a:xfrm>
                  <a:off x="4002781" y="1539369"/>
                  <a:ext cx="1117246" cy="1117246"/>
                </a:xfrm>
                <a:prstGeom prst="ellipse">
                  <a:avLst/>
                </a:prstGeom>
                <a:solidFill>
                  <a:srgbClr val="0034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ontserrat Light" pitchFamily="2" charset="77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F90C503-744B-C3AD-CD67-E8FDF5D269F9}"/>
                    </a:ext>
                  </a:extLst>
                </p:cNvPr>
                <p:cNvSpPr/>
                <p:nvPr/>
              </p:nvSpPr>
              <p:spPr>
                <a:xfrm>
                  <a:off x="3416655" y="2869301"/>
                  <a:ext cx="2289497" cy="14773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800" dirty="0">
                      <a:solidFill>
                        <a:srgbClr val="0C3F62"/>
                      </a:solidFill>
                      <a:latin typeface="Montserrat" pitchFamily="2" charset="77"/>
                      <a:ea typeface="Avenir"/>
                      <a:cs typeface="Avenir"/>
                      <a:sym typeface="Avenir"/>
                    </a:rPr>
                    <a:t>In-person programs are expensive and human resource intensive</a:t>
                  </a:r>
                  <a:endParaRPr lang="en-US" sz="2000" dirty="0">
                    <a:latin typeface="Montserrat" pitchFamily="2" charset="77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A0DFACF7-D011-0A1B-529B-8292B4E4A5FB}"/>
                  </a:ext>
                </a:extLst>
              </p:cNvPr>
              <p:cNvGrpSpPr/>
              <p:nvPr/>
            </p:nvGrpSpPr>
            <p:grpSpPr>
              <a:xfrm>
                <a:off x="9221493" y="1539369"/>
                <a:ext cx="2289497" cy="1650559"/>
                <a:chOff x="9033518" y="1539369"/>
                <a:chExt cx="2289497" cy="1650559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5141D512-5D45-CC90-50E5-42E8B8BA20A7}"/>
                    </a:ext>
                  </a:extLst>
                </p:cNvPr>
                <p:cNvSpPr/>
                <p:nvPr/>
              </p:nvSpPr>
              <p:spPr>
                <a:xfrm>
                  <a:off x="9619644" y="1539369"/>
                  <a:ext cx="1117246" cy="1117246"/>
                </a:xfrm>
                <a:prstGeom prst="ellipse">
                  <a:avLst/>
                </a:prstGeom>
                <a:solidFill>
                  <a:srgbClr val="0034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ontserrat Light" pitchFamily="2" charset="77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7B7D57E6-C353-B7C2-FED9-D5DCA089687E}"/>
                    </a:ext>
                  </a:extLst>
                </p:cNvPr>
                <p:cNvSpPr/>
                <p:nvPr/>
              </p:nvSpPr>
              <p:spPr>
                <a:xfrm>
                  <a:off x="9033518" y="2882151"/>
                  <a:ext cx="228949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endParaRPr lang="en-US" sz="1400" dirty="0">
                    <a:latin typeface="Montserrat Light" pitchFamily="2" charset="77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2CAD436-AC2C-615E-EE7D-D9C2B75E04A4}"/>
                  </a:ext>
                </a:extLst>
              </p:cNvPr>
              <p:cNvGrpSpPr/>
              <p:nvPr/>
            </p:nvGrpSpPr>
            <p:grpSpPr>
              <a:xfrm>
                <a:off x="347415" y="1539369"/>
                <a:ext cx="2477482" cy="2820110"/>
                <a:chOff x="514231" y="1539369"/>
                <a:chExt cx="2477482" cy="2820110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B8DBB386-18DD-15AC-D0DE-1BA0B74B3CD5}"/>
                    </a:ext>
                  </a:extLst>
                </p:cNvPr>
                <p:cNvSpPr/>
                <p:nvPr/>
              </p:nvSpPr>
              <p:spPr>
                <a:xfrm>
                  <a:off x="1194349" y="1539369"/>
                  <a:ext cx="1117246" cy="1117246"/>
                </a:xfrm>
                <a:prstGeom prst="ellipse">
                  <a:avLst/>
                </a:prstGeom>
                <a:solidFill>
                  <a:srgbClr val="0034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ontserrat Light" pitchFamily="2" charset="77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C8047D4-5272-61D1-161F-D5CCD71B6F01}"/>
                    </a:ext>
                  </a:extLst>
                </p:cNvPr>
                <p:cNvSpPr/>
                <p:nvPr/>
              </p:nvSpPr>
              <p:spPr>
                <a:xfrm>
                  <a:off x="514231" y="2882151"/>
                  <a:ext cx="2477482" cy="1477328"/>
                </a:xfrm>
                <a:prstGeom prst="rect">
                  <a:avLst/>
                </a:prstGeom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ctr"/>
                  <a:r>
                    <a:rPr lang="en-US" sz="1800" dirty="0">
                      <a:solidFill>
                        <a:srgbClr val="0C3F62"/>
                      </a:solidFill>
                      <a:latin typeface="Montserrat" pitchFamily="2" charset="77"/>
                      <a:ea typeface="Avenir"/>
                      <a:cs typeface="Avenir"/>
                      <a:sym typeface="Avenir"/>
                    </a:rPr>
                    <a:t>Need to address multiple outcomes to reduce HIV risks and  improve wellbeing</a:t>
                  </a:r>
                  <a:endParaRPr lang="en-US" sz="2000" dirty="0">
                    <a:latin typeface="Montserrat" pitchFamily="2" charset="77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176D05A-84F8-6430-F2A4-516C44C32DF0}"/>
                  </a:ext>
                </a:extLst>
              </p:cNvPr>
              <p:cNvGrpSpPr/>
              <p:nvPr/>
            </p:nvGrpSpPr>
            <p:grpSpPr>
              <a:xfrm>
                <a:off x="6330647" y="1539369"/>
                <a:ext cx="2047087" cy="2524302"/>
                <a:chOff x="6330647" y="1539369"/>
                <a:chExt cx="2047087" cy="2524302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A34B59AE-0265-D15C-8949-AC788834497B}"/>
                    </a:ext>
                  </a:extLst>
                </p:cNvPr>
                <p:cNvSpPr/>
                <p:nvPr/>
              </p:nvSpPr>
              <p:spPr>
                <a:xfrm>
                  <a:off x="6330647" y="2863342"/>
                  <a:ext cx="2047087" cy="12003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800" dirty="0">
                      <a:solidFill>
                        <a:schemeClr val="accent1">
                          <a:lumMod val="50000"/>
                        </a:schemeClr>
                      </a:solidFill>
                      <a:latin typeface="Montserrat" pitchFamily="2" charset="77"/>
                      <a:ea typeface="Avenir"/>
                      <a:cs typeface="Avenir"/>
                      <a:sym typeface="Avenir"/>
                    </a:rPr>
                    <a:t>Limited reach and impact of current delivery models</a:t>
                  </a:r>
                  <a:endParaRPr lang="en-US" sz="2000" dirty="0">
                    <a:solidFill>
                      <a:schemeClr val="accent1">
                        <a:lumMod val="50000"/>
                      </a:schemeClr>
                    </a:solidFill>
                    <a:latin typeface="Montserrat" pitchFamily="2" charset="77"/>
                  </a:endParaRP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43695314-4EBA-E15A-3477-29953766D1A1}"/>
                    </a:ext>
                  </a:extLst>
                </p:cNvPr>
                <p:cNvSpPr/>
                <p:nvPr/>
              </p:nvSpPr>
              <p:spPr>
                <a:xfrm>
                  <a:off x="6811213" y="1539369"/>
                  <a:ext cx="1117246" cy="1117246"/>
                </a:xfrm>
                <a:prstGeom prst="ellipse">
                  <a:avLst/>
                </a:prstGeom>
                <a:solidFill>
                  <a:srgbClr val="0034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ontserrat Light" pitchFamily="2" charset="77"/>
                  </a:endParaRPr>
                </a:p>
              </p:txBody>
            </p: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20AB76-5D80-336B-5B4C-BF9D5C5F0EC8}"/>
                </a:ext>
              </a:extLst>
            </p:cNvPr>
            <p:cNvSpPr txBox="1"/>
            <p:nvPr/>
          </p:nvSpPr>
          <p:spPr>
            <a:xfrm>
              <a:off x="9212089" y="2937229"/>
              <a:ext cx="2289497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Montserrat" pitchFamily="2" charset="77"/>
                  <a:ea typeface="Avenir"/>
                  <a:cs typeface="Avenir"/>
                  <a:sym typeface="Avenir"/>
                </a:rPr>
                <a:t>How do we maintain impact at scale with reduced resources? </a:t>
              </a:r>
              <a:endParaRPr lang="en-US" sz="2000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endParaRPr>
            </a:p>
          </p:txBody>
        </p:sp>
        <p:pic>
          <p:nvPicPr>
            <p:cNvPr id="32" name="Graphic 31" descr="Medical outline">
              <a:extLst>
                <a:ext uri="{FF2B5EF4-FFF2-40B4-BE49-F238E27FC236}">
                  <a16:creationId xmlns:a16="http://schemas.microsoft.com/office/drawing/2014/main" id="{A6668279-0509-5063-1F2D-597FA8F2E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90746" y="1857489"/>
              <a:ext cx="609600" cy="609600"/>
            </a:xfrm>
            <a:prstGeom prst="rect">
              <a:avLst/>
            </a:prstGeom>
          </p:spPr>
        </p:pic>
        <p:pic>
          <p:nvPicPr>
            <p:cNvPr id="37" name="Graphic 36" descr="Iceberg outline">
              <a:extLst>
                <a:ext uri="{FF2B5EF4-FFF2-40B4-BE49-F238E27FC236}">
                  <a16:creationId xmlns:a16="http://schemas.microsoft.com/office/drawing/2014/main" id="{3C87B0F1-3D7D-9205-C663-7C838C561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75758" y="1878807"/>
              <a:ext cx="595745" cy="595745"/>
            </a:xfrm>
            <a:prstGeom prst="rect">
              <a:avLst/>
            </a:prstGeom>
          </p:spPr>
        </p:pic>
        <p:pic>
          <p:nvPicPr>
            <p:cNvPr id="39" name="Graphic 38" descr="Globe outline">
              <a:extLst>
                <a:ext uri="{FF2B5EF4-FFF2-40B4-BE49-F238E27FC236}">
                  <a16:creationId xmlns:a16="http://schemas.microsoft.com/office/drawing/2014/main" id="{EC79FB54-D771-35A9-AE85-9867372A9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73120" y="1832089"/>
              <a:ext cx="598630" cy="598630"/>
            </a:xfrm>
            <a:prstGeom prst="rect">
              <a:avLst/>
            </a:prstGeom>
          </p:spPr>
        </p:pic>
        <p:pic>
          <p:nvPicPr>
            <p:cNvPr id="43" name="Graphic 42" descr="Ruler outline">
              <a:extLst>
                <a:ext uri="{FF2B5EF4-FFF2-40B4-BE49-F238E27FC236}">
                  <a16:creationId xmlns:a16="http://schemas.microsoft.com/office/drawing/2014/main" id="{B2FB1691-05FB-82AB-2AF7-91187CA63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049150" y="1841275"/>
              <a:ext cx="612166" cy="612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7264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DDB88CC-F5AB-44E3-9CAE-84453945BDFF}"/>
              </a:ext>
            </a:extLst>
          </p:cNvPr>
          <p:cNvGrpSpPr/>
          <p:nvPr/>
        </p:nvGrpSpPr>
        <p:grpSpPr>
          <a:xfrm rot="10800000">
            <a:off x="0" y="900753"/>
            <a:ext cx="12192000" cy="3894910"/>
            <a:chOff x="0" y="1381766"/>
            <a:chExt cx="12191756" cy="409531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95905D-9E8F-432B-A794-5F0F07B11E38}"/>
                </a:ext>
              </a:extLst>
            </p:cNvPr>
            <p:cNvSpPr/>
            <p:nvPr/>
          </p:nvSpPr>
          <p:spPr>
            <a:xfrm>
              <a:off x="609" y="3397499"/>
              <a:ext cx="31744" cy="28393"/>
            </a:xfrm>
            <a:custGeom>
              <a:avLst/>
              <a:gdLst>
                <a:gd name="connsiteX0" fmla="*/ 4266 w 31744"/>
                <a:gd name="connsiteY0" fmla="*/ 28196 h 28393"/>
                <a:gd name="connsiteX1" fmla="*/ 0 w 31744"/>
                <a:gd name="connsiteY1" fmla="*/ 23809 h 28393"/>
                <a:gd name="connsiteX2" fmla="*/ 27906 w 31744"/>
                <a:gd name="connsiteY2" fmla="*/ -197 h 28393"/>
                <a:gd name="connsiteX3" fmla="*/ 31745 w 31744"/>
                <a:gd name="connsiteY3" fmla="*/ 4555 h 28393"/>
                <a:gd name="connsiteX4" fmla="*/ 4266 w 31744"/>
                <a:gd name="connsiteY4" fmla="*/ 28196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44" h="28393">
                  <a:moveTo>
                    <a:pt x="4266" y="28196"/>
                  </a:moveTo>
                  <a:lnTo>
                    <a:pt x="0" y="23809"/>
                  </a:lnTo>
                  <a:cubicBezTo>
                    <a:pt x="427" y="23443"/>
                    <a:pt x="9627" y="14548"/>
                    <a:pt x="27906" y="-197"/>
                  </a:cubicBezTo>
                  <a:lnTo>
                    <a:pt x="31745" y="4555"/>
                  </a:lnTo>
                  <a:cubicBezTo>
                    <a:pt x="13649" y="19117"/>
                    <a:pt x="4326" y="28074"/>
                    <a:pt x="4266" y="28196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7EA746-36BF-4F94-81AE-F5241B4DC45F}"/>
                </a:ext>
              </a:extLst>
            </p:cNvPr>
            <p:cNvSpPr/>
            <p:nvPr/>
          </p:nvSpPr>
          <p:spPr>
            <a:xfrm>
              <a:off x="87555" y="1849279"/>
              <a:ext cx="12011405" cy="2789415"/>
            </a:xfrm>
            <a:custGeom>
              <a:avLst/>
              <a:gdLst>
                <a:gd name="connsiteX0" fmla="*/ 3350638 w 12011405"/>
                <a:gd name="connsiteY0" fmla="*/ 2789218 h 2789415"/>
                <a:gd name="connsiteX1" fmla="*/ 3350333 w 12011405"/>
                <a:gd name="connsiteY1" fmla="*/ 2783125 h 2789415"/>
                <a:gd name="connsiteX2" fmla="*/ 3422961 w 12011405"/>
                <a:gd name="connsiteY2" fmla="*/ 2776484 h 2789415"/>
                <a:gd name="connsiteX3" fmla="*/ 3423814 w 12011405"/>
                <a:gd name="connsiteY3" fmla="*/ 2782577 h 2789415"/>
                <a:gd name="connsiteX4" fmla="*/ 3350638 w 12011405"/>
                <a:gd name="connsiteY4" fmla="*/ 2789218 h 2789415"/>
                <a:gd name="connsiteX5" fmla="*/ 3277096 w 12011405"/>
                <a:gd name="connsiteY5" fmla="*/ 2789218 h 2789415"/>
                <a:gd name="connsiteX6" fmla="*/ 3203980 w 12011405"/>
                <a:gd name="connsiteY6" fmla="*/ 2781419 h 2789415"/>
                <a:gd name="connsiteX7" fmla="*/ 3204955 w 12011405"/>
                <a:gd name="connsiteY7" fmla="*/ 2775326 h 2789415"/>
                <a:gd name="connsiteX8" fmla="*/ 3277217 w 12011405"/>
                <a:gd name="connsiteY8" fmla="*/ 2783064 h 2789415"/>
                <a:gd name="connsiteX9" fmla="*/ 3496077 w 12011405"/>
                <a:gd name="connsiteY9" fmla="*/ 2769904 h 2789415"/>
                <a:gd name="connsiteX10" fmla="*/ 3494797 w 12011405"/>
                <a:gd name="connsiteY10" fmla="*/ 2763811 h 2789415"/>
                <a:gd name="connsiteX11" fmla="*/ 3565414 w 12011405"/>
                <a:gd name="connsiteY11" fmla="*/ 2745532 h 2789415"/>
                <a:gd name="connsiteX12" fmla="*/ 3567120 w 12011405"/>
                <a:gd name="connsiteY12" fmla="*/ 2751625 h 2789415"/>
                <a:gd name="connsiteX13" fmla="*/ 3496077 w 12011405"/>
                <a:gd name="connsiteY13" fmla="*/ 2769599 h 2789415"/>
                <a:gd name="connsiteX14" fmla="*/ 3132571 w 12011405"/>
                <a:gd name="connsiteY14" fmla="*/ 2766065 h 2789415"/>
                <a:gd name="connsiteX15" fmla="*/ 3062867 w 12011405"/>
                <a:gd name="connsiteY15" fmla="*/ 2743399 h 2789415"/>
                <a:gd name="connsiteX16" fmla="*/ 3065000 w 12011405"/>
                <a:gd name="connsiteY16" fmla="*/ 2737672 h 2789415"/>
                <a:gd name="connsiteX17" fmla="*/ 3134155 w 12011405"/>
                <a:gd name="connsiteY17" fmla="*/ 2759972 h 2789415"/>
                <a:gd name="connsiteX18" fmla="*/ 3636702 w 12011405"/>
                <a:gd name="connsiteY18" fmla="*/ 2727923 h 2789415"/>
                <a:gd name="connsiteX19" fmla="*/ 3634630 w 12011405"/>
                <a:gd name="connsiteY19" fmla="*/ 2722257 h 2789415"/>
                <a:gd name="connsiteX20" fmla="*/ 3702323 w 12011405"/>
                <a:gd name="connsiteY20" fmla="*/ 2694838 h 2789415"/>
                <a:gd name="connsiteX21" fmla="*/ 3704760 w 12011405"/>
                <a:gd name="connsiteY21" fmla="*/ 2700444 h 2789415"/>
                <a:gd name="connsiteX22" fmla="*/ 3636702 w 12011405"/>
                <a:gd name="connsiteY22" fmla="*/ 2727618 h 2789415"/>
                <a:gd name="connsiteX23" fmla="*/ 2995723 w 12011405"/>
                <a:gd name="connsiteY23" fmla="*/ 2713970 h 2789415"/>
                <a:gd name="connsiteX24" fmla="*/ 2931442 w 12011405"/>
                <a:gd name="connsiteY24" fmla="*/ 2678692 h 2789415"/>
                <a:gd name="connsiteX25" fmla="*/ 2934611 w 12011405"/>
                <a:gd name="connsiteY25" fmla="*/ 2673452 h 2789415"/>
                <a:gd name="connsiteX26" fmla="*/ 2998404 w 12011405"/>
                <a:gd name="connsiteY26" fmla="*/ 2708547 h 2789415"/>
                <a:gd name="connsiteX27" fmla="*/ 3771295 w 12011405"/>
                <a:gd name="connsiteY27" fmla="*/ 2669370 h 2789415"/>
                <a:gd name="connsiteX28" fmla="*/ 3768553 w 12011405"/>
                <a:gd name="connsiteY28" fmla="*/ 2663947 h 2789415"/>
                <a:gd name="connsiteX29" fmla="*/ 3833321 w 12011405"/>
                <a:gd name="connsiteY29" fmla="*/ 2629948 h 2789415"/>
                <a:gd name="connsiteX30" fmla="*/ 3836246 w 12011405"/>
                <a:gd name="connsiteY30" fmla="*/ 2635310 h 2789415"/>
                <a:gd name="connsiteX31" fmla="*/ 3771295 w 12011405"/>
                <a:gd name="connsiteY31" fmla="*/ 2669065 h 2789415"/>
                <a:gd name="connsiteX32" fmla="*/ 2870269 w 12011405"/>
                <a:gd name="connsiteY32" fmla="*/ 2638113 h 2789415"/>
                <a:gd name="connsiteX33" fmla="*/ 2811899 w 12011405"/>
                <a:gd name="connsiteY33" fmla="*/ 2593634 h 2789415"/>
                <a:gd name="connsiteX34" fmla="*/ 2815737 w 12011405"/>
                <a:gd name="connsiteY34" fmla="*/ 2588882 h 2789415"/>
                <a:gd name="connsiteX35" fmla="*/ 2873803 w 12011405"/>
                <a:gd name="connsiteY35" fmla="*/ 2633178 h 2789415"/>
                <a:gd name="connsiteX36" fmla="*/ 3899978 w 12011405"/>
                <a:gd name="connsiteY36" fmla="*/ 2598448 h 2789415"/>
                <a:gd name="connsiteX37" fmla="*/ 3896871 w 12011405"/>
                <a:gd name="connsiteY37" fmla="*/ 2593208 h 2789415"/>
                <a:gd name="connsiteX38" fmla="*/ 3958836 w 12011405"/>
                <a:gd name="connsiteY38" fmla="*/ 2554396 h 2789415"/>
                <a:gd name="connsiteX39" fmla="*/ 3962187 w 12011405"/>
                <a:gd name="connsiteY39" fmla="*/ 2559514 h 2789415"/>
                <a:gd name="connsiteX40" fmla="*/ 3899978 w 12011405"/>
                <a:gd name="connsiteY40" fmla="*/ 2598326 h 2789415"/>
                <a:gd name="connsiteX41" fmla="*/ 2756514 w 12011405"/>
                <a:gd name="connsiteY41" fmla="*/ 2545744 h 2789415"/>
                <a:gd name="connsiteX42" fmla="*/ 2703322 w 12011405"/>
                <a:gd name="connsiteY42" fmla="*/ 2495172 h 2789415"/>
                <a:gd name="connsiteX43" fmla="*/ 2707587 w 12011405"/>
                <a:gd name="connsiteY43" fmla="*/ 2490846 h 2789415"/>
                <a:gd name="connsiteX44" fmla="*/ 2760596 w 12011405"/>
                <a:gd name="connsiteY44" fmla="*/ 2541235 h 2789415"/>
                <a:gd name="connsiteX45" fmla="*/ 4023056 w 12011405"/>
                <a:gd name="connsiteY45" fmla="*/ 2518691 h 2789415"/>
                <a:gd name="connsiteX46" fmla="*/ 4019583 w 12011405"/>
                <a:gd name="connsiteY46" fmla="*/ 2513634 h 2789415"/>
                <a:gd name="connsiteX47" fmla="*/ 4079111 w 12011405"/>
                <a:gd name="connsiteY47" fmla="*/ 2470983 h 2789415"/>
                <a:gd name="connsiteX48" fmla="*/ 4082706 w 12011405"/>
                <a:gd name="connsiteY48" fmla="*/ 2475918 h 2789415"/>
                <a:gd name="connsiteX49" fmla="*/ 4022812 w 12011405"/>
                <a:gd name="connsiteY49" fmla="*/ 2518569 h 2789415"/>
                <a:gd name="connsiteX50" fmla="*/ 2652141 w 12011405"/>
                <a:gd name="connsiteY50" fmla="*/ 2442468 h 2789415"/>
                <a:gd name="connsiteX51" fmla="*/ 2602849 w 12011405"/>
                <a:gd name="connsiteY51" fmla="*/ 2388119 h 2789415"/>
                <a:gd name="connsiteX52" fmla="*/ 2607419 w 12011405"/>
                <a:gd name="connsiteY52" fmla="*/ 2384098 h 2789415"/>
                <a:gd name="connsiteX53" fmla="*/ 2656589 w 12011405"/>
                <a:gd name="connsiteY53" fmla="*/ 2438325 h 2789415"/>
                <a:gd name="connsiteX54" fmla="*/ 4141442 w 12011405"/>
                <a:gd name="connsiteY54" fmla="*/ 2432415 h 2789415"/>
                <a:gd name="connsiteX55" fmla="*/ 4137786 w 12011405"/>
                <a:gd name="connsiteY55" fmla="*/ 2427540 h 2789415"/>
                <a:gd name="connsiteX56" fmla="*/ 4196218 w 12011405"/>
                <a:gd name="connsiteY56" fmla="*/ 2383488 h 2789415"/>
                <a:gd name="connsiteX57" fmla="*/ 4199934 w 12011405"/>
                <a:gd name="connsiteY57" fmla="*/ 2388302 h 2789415"/>
                <a:gd name="connsiteX58" fmla="*/ 4141320 w 12011405"/>
                <a:gd name="connsiteY58" fmla="*/ 2432293 h 2789415"/>
                <a:gd name="connsiteX59" fmla="*/ 4258122 w 12011405"/>
                <a:gd name="connsiteY59" fmla="*/ 2343823 h 2789415"/>
                <a:gd name="connsiteX60" fmla="*/ 4254405 w 12011405"/>
                <a:gd name="connsiteY60" fmla="*/ 2339010 h 2789415"/>
                <a:gd name="connsiteX61" fmla="*/ 4312227 w 12011405"/>
                <a:gd name="connsiteY61" fmla="*/ 2294105 h 2789415"/>
                <a:gd name="connsiteX62" fmla="*/ 4315944 w 12011405"/>
                <a:gd name="connsiteY62" fmla="*/ 2298857 h 2789415"/>
                <a:gd name="connsiteX63" fmla="*/ 4258000 w 12011405"/>
                <a:gd name="connsiteY63" fmla="*/ 2343701 h 2789415"/>
                <a:gd name="connsiteX64" fmla="*/ 2555020 w 12011405"/>
                <a:gd name="connsiteY64" fmla="*/ 2332429 h 2789415"/>
                <a:gd name="connsiteX65" fmla="*/ 2508348 w 12011405"/>
                <a:gd name="connsiteY65" fmla="*/ 2275887 h 2789415"/>
                <a:gd name="connsiteX66" fmla="*/ 2513100 w 12011405"/>
                <a:gd name="connsiteY66" fmla="*/ 2272048 h 2789415"/>
                <a:gd name="connsiteX67" fmla="*/ 2559711 w 12011405"/>
                <a:gd name="connsiteY67" fmla="*/ 2328530 h 2789415"/>
                <a:gd name="connsiteX68" fmla="*/ 4373401 w 12011405"/>
                <a:gd name="connsiteY68" fmla="*/ 2253465 h 2789415"/>
                <a:gd name="connsiteX69" fmla="*/ 4369623 w 12011405"/>
                <a:gd name="connsiteY69" fmla="*/ 2248651 h 2789415"/>
                <a:gd name="connsiteX70" fmla="*/ 4426836 w 12011405"/>
                <a:gd name="connsiteY70" fmla="*/ 2202954 h 2789415"/>
                <a:gd name="connsiteX71" fmla="*/ 4430614 w 12011405"/>
                <a:gd name="connsiteY71" fmla="*/ 2207707 h 2789415"/>
                <a:gd name="connsiteX72" fmla="*/ 4373401 w 12011405"/>
                <a:gd name="connsiteY72" fmla="*/ 2253465 h 2789415"/>
                <a:gd name="connsiteX73" fmla="*/ 2462407 w 12011405"/>
                <a:gd name="connsiteY73" fmla="*/ 2218491 h 2789415"/>
                <a:gd name="connsiteX74" fmla="*/ 2417136 w 12011405"/>
                <a:gd name="connsiteY74" fmla="*/ 2160791 h 2789415"/>
                <a:gd name="connsiteX75" fmla="*/ 2421950 w 12011405"/>
                <a:gd name="connsiteY75" fmla="*/ 2157074 h 2789415"/>
                <a:gd name="connsiteX76" fmla="*/ 2467220 w 12011405"/>
                <a:gd name="connsiteY76" fmla="*/ 2214714 h 2789415"/>
                <a:gd name="connsiteX77" fmla="*/ 4487583 w 12011405"/>
                <a:gd name="connsiteY77" fmla="*/ 2161644 h 2789415"/>
                <a:gd name="connsiteX78" fmla="*/ 4483744 w 12011405"/>
                <a:gd name="connsiteY78" fmla="*/ 2156952 h 2789415"/>
                <a:gd name="connsiteX79" fmla="*/ 4540348 w 12011405"/>
                <a:gd name="connsiteY79" fmla="*/ 2110524 h 2789415"/>
                <a:gd name="connsiteX80" fmla="*/ 4544247 w 12011405"/>
                <a:gd name="connsiteY80" fmla="*/ 2115216 h 2789415"/>
                <a:gd name="connsiteX81" fmla="*/ 4487583 w 12011405"/>
                <a:gd name="connsiteY81" fmla="*/ 2161644 h 2789415"/>
                <a:gd name="connsiteX82" fmla="*/ 2372109 w 12011405"/>
                <a:gd name="connsiteY82" fmla="*/ 2102786 h 2789415"/>
                <a:gd name="connsiteX83" fmla="*/ 2327082 w 12011405"/>
                <a:gd name="connsiteY83" fmla="*/ 2044903 h 2789415"/>
                <a:gd name="connsiteX84" fmla="*/ 2331896 w 12011405"/>
                <a:gd name="connsiteY84" fmla="*/ 2041186 h 2789415"/>
                <a:gd name="connsiteX85" fmla="*/ 2376923 w 12011405"/>
                <a:gd name="connsiteY85" fmla="*/ 2099069 h 2789415"/>
                <a:gd name="connsiteX86" fmla="*/ 9716555 w 12011405"/>
                <a:gd name="connsiteY86" fmla="*/ 2084812 h 2789415"/>
                <a:gd name="connsiteX87" fmla="*/ 9691391 w 12011405"/>
                <a:gd name="connsiteY87" fmla="*/ 2084812 h 2789415"/>
                <a:gd name="connsiteX88" fmla="*/ 9691391 w 12011405"/>
                <a:gd name="connsiteY88" fmla="*/ 2078719 h 2789415"/>
                <a:gd name="connsiteX89" fmla="*/ 9764507 w 12011405"/>
                <a:gd name="connsiteY89" fmla="*/ 2078170 h 2789415"/>
                <a:gd name="connsiteX90" fmla="*/ 9764507 w 12011405"/>
                <a:gd name="connsiteY90" fmla="*/ 2084263 h 2789415"/>
                <a:gd name="connsiteX91" fmla="*/ 9716555 w 12011405"/>
                <a:gd name="connsiteY91" fmla="*/ 2084812 h 2789415"/>
                <a:gd name="connsiteX92" fmla="*/ 9618093 w 12011405"/>
                <a:gd name="connsiteY92" fmla="*/ 2081826 h 2789415"/>
                <a:gd name="connsiteX93" fmla="*/ 9544978 w 12011405"/>
                <a:gd name="connsiteY93" fmla="*/ 2075733 h 2789415"/>
                <a:gd name="connsiteX94" fmla="*/ 9545587 w 12011405"/>
                <a:gd name="connsiteY94" fmla="*/ 2069640 h 2789415"/>
                <a:gd name="connsiteX95" fmla="*/ 9618702 w 12011405"/>
                <a:gd name="connsiteY95" fmla="*/ 2075733 h 2789415"/>
                <a:gd name="connsiteX96" fmla="*/ 9838049 w 12011405"/>
                <a:gd name="connsiteY96" fmla="*/ 2080059 h 2789415"/>
                <a:gd name="connsiteX97" fmla="*/ 9837561 w 12011405"/>
                <a:gd name="connsiteY97" fmla="*/ 2073966 h 2789415"/>
                <a:gd name="connsiteX98" fmla="*/ 9910251 w 12011405"/>
                <a:gd name="connsiteY98" fmla="*/ 2066472 h 2789415"/>
                <a:gd name="connsiteX99" fmla="*/ 9910982 w 12011405"/>
                <a:gd name="connsiteY99" fmla="*/ 2072565 h 2789415"/>
                <a:gd name="connsiteX100" fmla="*/ 9838049 w 12011405"/>
                <a:gd name="connsiteY100" fmla="*/ 2080059 h 2789415"/>
                <a:gd name="connsiteX101" fmla="*/ 4600668 w 12011405"/>
                <a:gd name="connsiteY101" fmla="*/ 2068422 h 2789415"/>
                <a:gd name="connsiteX102" fmla="*/ 4596768 w 12011405"/>
                <a:gd name="connsiteY102" fmla="*/ 2063791 h 2789415"/>
                <a:gd name="connsiteX103" fmla="*/ 4652824 w 12011405"/>
                <a:gd name="connsiteY103" fmla="*/ 2016693 h 2789415"/>
                <a:gd name="connsiteX104" fmla="*/ 4656784 w 12011405"/>
                <a:gd name="connsiteY104" fmla="*/ 2021384 h 2789415"/>
                <a:gd name="connsiteX105" fmla="*/ 4600668 w 12011405"/>
                <a:gd name="connsiteY105" fmla="*/ 2068422 h 2789415"/>
                <a:gd name="connsiteX106" fmla="*/ 9472289 w 12011405"/>
                <a:gd name="connsiteY106" fmla="*/ 2066837 h 2789415"/>
                <a:gd name="connsiteX107" fmla="*/ 9399783 w 12011405"/>
                <a:gd name="connsiteY107" fmla="*/ 2055017 h 2789415"/>
                <a:gd name="connsiteX108" fmla="*/ 9400879 w 12011405"/>
                <a:gd name="connsiteY108" fmla="*/ 2048924 h 2789415"/>
                <a:gd name="connsiteX109" fmla="*/ 9473141 w 12011405"/>
                <a:gd name="connsiteY109" fmla="*/ 2060683 h 2789415"/>
                <a:gd name="connsiteX110" fmla="*/ 9983548 w 12011405"/>
                <a:gd name="connsiteY110" fmla="*/ 2061476 h 2789415"/>
                <a:gd name="connsiteX111" fmla="*/ 9982513 w 12011405"/>
                <a:gd name="connsiteY111" fmla="*/ 2055383 h 2789415"/>
                <a:gd name="connsiteX112" fmla="*/ 10054044 w 12011405"/>
                <a:gd name="connsiteY112" fmla="*/ 2040760 h 2789415"/>
                <a:gd name="connsiteX113" fmla="*/ 10055445 w 12011405"/>
                <a:gd name="connsiteY113" fmla="*/ 2046853 h 2789415"/>
                <a:gd name="connsiteX114" fmla="*/ 9983487 w 12011405"/>
                <a:gd name="connsiteY114" fmla="*/ 2061476 h 2789415"/>
                <a:gd name="connsiteX115" fmla="*/ 9327886 w 12011405"/>
                <a:gd name="connsiteY115" fmla="*/ 2040577 h 2789415"/>
                <a:gd name="connsiteX116" fmla="*/ 9256537 w 12011405"/>
                <a:gd name="connsiteY116" fmla="*/ 2023699 h 2789415"/>
                <a:gd name="connsiteX117" fmla="*/ 9258000 w 12011405"/>
                <a:gd name="connsiteY117" fmla="*/ 2017606 h 2789415"/>
                <a:gd name="connsiteX118" fmla="*/ 9329166 w 12011405"/>
                <a:gd name="connsiteY118" fmla="*/ 2034423 h 2789415"/>
                <a:gd name="connsiteX119" fmla="*/ 10126489 w 12011405"/>
                <a:gd name="connsiteY119" fmla="*/ 2028391 h 2789415"/>
                <a:gd name="connsiteX120" fmla="*/ 10124844 w 12011405"/>
                <a:gd name="connsiteY120" fmla="*/ 2022298 h 2789415"/>
                <a:gd name="connsiteX121" fmla="*/ 10194669 w 12011405"/>
                <a:gd name="connsiteY121" fmla="*/ 2000729 h 2789415"/>
                <a:gd name="connsiteX122" fmla="*/ 10196619 w 12011405"/>
                <a:gd name="connsiteY122" fmla="*/ 2006517 h 2789415"/>
                <a:gd name="connsiteX123" fmla="*/ 10126428 w 12011405"/>
                <a:gd name="connsiteY123" fmla="*/ 2028817 h 2789415"/>
                <a:gd name="connsiteX124" fmla="*/ 9185737 w 12011405"/>
                <a:gd name="connsiteY124" fmla="*/ 2004019 h 2789415"/>
                <a:gd name="connsiteX125" fmla="*/ 9115546 w 12011405"/>
                <a:gd name="connsiteY125" fmla="*/ 1982816 h 2789415"/>
                <a:gd name="connsiteX126" fmla="*/ 9117436 w 12011405"/>
                <a:gd name="connsiteY126" fmla="*/ 1976723 h 2789415"/>
                <a:gd name="connsiteX127" fmla="*/ 9187444 w 12011405"/>
                <a:gd name="connsiteY127" fmla="*/ 1997926 h 2789415"/>
                <a:gd name="connsiteX128" fmla="*/ 2281873 w 12011405"/>
                <a:gd name="connsiteY128" fmla="*/ 1987324 h 2789415"/>
                <a:gd name="connsiteX129" fmla="*/ 2236236 w 12011405"/>
                <a:gd name="connsiteY129" fmla="*/ 1930233 h 2789415"/>
                <a:gd name="connsiteX130" fmla="*/ 2240928 w 12011405"/>
                <a:gd name="connsiteY130" fmla="*/ 1926395 h 2789415"/>
                <a:gd name="connsiteX131" fmla="*/ 2286686 w 12011405"/>
                <a:gd name="connsiteY131" fmla="*/ 1983547 h 2789415"/>
                <a:gd name="connsiteX132" fmla="*/ 10265530 w 12011405"/>
                <a:gd name="connsiteY132" fmla="*/ 1981963 h 2789415"/>
                <a:gd name="connsiteX133" fmla="*/ 10263337 w 12011405"/>
                <a:gd name="connsiteY133" fmla="*/ 1976296 h 2789415"/>
                <a:gd name="connsiteX134" fmla="*/ 10330847 w 12011405"/>
                <a:gd name="connsiteY134" fmla="*/ 1948208 h 2789415"/>
                <a:gd name="connsiteX135" fmla="*/ 10333284 w 12011405"/>
                <a:gd name="connsiteY135" fmla="*/ 1953813 h 2789415"/>
                <a:gd name="connsiteX136" fmla="*/ 10265530 w 12011405"/>
                <a:gd name="connsiteY136" fmla="*/ 1981963 h 2789415"/>
                <a:gd name="connsiteX137" fmla="*/ 4712596 w 12011405"/>
                <a:gd name="connsiteY137" fmla="*/ 1973981 h 2789415"/>
                <a:gd name="connsiteX138" fmla="*/ 4708635 w 12011405"/>
                <a:gd name="connsiteY138" fmla="*/ 1969350 h 2789415"/>
                <a:gd name="connsiteX139" fmla="*/ 4764264 w 12011405"/>
                <a:gd name="connsiteY139" fmla="*/ 1921764 h 2789415"/>
                <a:gd name="connsiteX140" fmla="*/ 4768224 w 12011405"/>
                <a:gd name="connsiteY140" fmla="*/ 1926395 h 2789415"/>
                <a:gd name="connsiteX141" fmla="*/ 4712596 w 12011405"/>
                <a:gd name="connsiteY141" fmla="*/ 1973981 h 2789415"/>
                <a:gd name="connsiteX142" fmla="*/ 9045904 w 12011405"/>
                <a:gd name="connsiteY142" fmla="*/ 1960272 h 2789415"/>
                <a:gd name="connsiteX143" fmla="*/ 8976932 w 12011405"/>
                <a:gd name="connsiteY143" fmla="*/ 1935473 h 2789415"/>
                <a:gd name="connsiteX144" fmla="*/ 8979064 w 12011405"/>
                <a:gd name="connsiteY144" fmla="*/ 1929807 h 2789415"/>
                <a:gd name="connsiteX145" fmla="*/ 9047915 w 12011405"/>
                <a:gd name="connsiteY145" fmla="*/ 1954544 h 2789415"/>
                <a:gd name="connsiteX146" fmla="*/ 10399697 w 12011405"/>
                <a:gd name="connsiteY146" fmla="*/ 1922556 h 2789415"/>
                <a:gd name="connsiteX147" fmla="*/ 10396956 w 12011405"/>
                <a:gd name="connsiteY147" fmla="*/ 1917133 h 2789415"/>
                <a:gd name="connsiteX148" fmla="*/ 10461723 w 12011405"/>
                <a:gd name="connsiteY148" fmla="*/ 1883196 h 2789415"/>
                <a:gd name="connsiteX149" fmla="*/ 10464648 w 12011405"/>
                <a:gd name="connsiteY149" fmla="*/ 1888497 h 2789415"/>
                <a:gd name="connsiteX150" fmla="*/ 10399697 w 12011405"/>
                <a:gd name="connsiteY150" fmla="*/ 1922556 h 2789415"/>
                <a:gd name="connsiteX151" fmla="*/ 8908386 w 12011405"/>
                <a:gd name="connsiteY151" fmla="*/ 1909152 h 2789415"/>
                <a:gd name="connsiteX152" fmla="*/ 8840510 w 12011405"/>
                <a:gd name="connsiteY152" fmla="*/ 1881429 h 2789415"/>
                <a:gd name="connsiteX153" fmla="*/ 8842826 w 12011405"/>
                <a:gd name="connsiteY153" fmla="*/ 1875823 h 2789415"/>
                <a:gd name="connsiteX154" fmla="*/ 8910640 w 12011405"/>
                <a:gd name="connsiteY154" fmla="*/ 1903485 h 2789415"/>
                <a:gd name="connsiteX155" fmla="*/ 4823548 w 12011405"/>
                <a:gd name="connsiteY155" fmla="*/ 1878687 h 2789415"/>
                <a:gd name="connsiteX156" fmla="*/ 4819588 w 12011405"/>
                <a:gd name="connsiteY156" fmla="*/ 1874117 h 2789415"/>
                <a:gd name="connsiteX157" fmla="*/ 4874851 w 12011405"/>
                <a:gd name="connsiteY157" fmla="*/ 1825922 h 2789415"/>
                <a:gd name="connsiteX158" fmla="*/ 4878812 w 12011405"/>
                <a:gd name="connsiteY158" fmla="*/ 1830492 h 2789415"/>
                <a:gd name="connsiteX159" fmla="*/ 4823670 w 12011405"/>
                <a:gd name="connsiteY159" fmla="*/ 1878504 h 2789415"/>
                <a:gd name="connsiteX160" fmla="*/ 2189503 w 12011405"/>
                <a:gd name="connsiteY160" fmla="*/ 1873935 h 2789415"/>
                <a:gd name="connsiteX161" fmla="*/ 2141735 w 12011405"/>
                <a:gd name="connsiteY161" fmla="*/ 1818367 h 2789415"/>
                <a:gd name="connsiteX162" fmla="*/ 2146304 w 12011405"/>
                <a:gd name="connsiteY162" fmla="*/ 1814345 h 2789415"/>
                <a:gd name="connsiteX163" fmla="*/ 2194134 w 12011405"/>
                <a:gd name="connsiteY163" fmla="*/ 1869974 h 2789415"/>
                <a:gd name="connsiteX164" fmla="*/ 8773123 w 12011405"/>
                <a:gd name="connsiteY164" fmla="*/ 1852609 h 2789415"/>
                <a:gd name="connsiteX165" fmla="*/ 8706100 w 12011405"/>
                <a:gd name="connsiteY165" fmla="*/ 1822571 h 2789415"/>
                <a:gd name="connsiteX166" fmla="*/ 8708659 w 12011405"/>
                <a:gd name="connsiteY166" fmla="*/ 1817026 h 2789415"/>
                <a:gd name="connsiteX167" fmla="*/ 8775681 w 12011405"/>
                <a:gd name="connsiteY167" fmla="*/ 1847065 h 2789415"/>
                <a:gd name="connsiteX168" fmla="*/ 10527893 w 12011405"/>
                <a:gd name="connsiteY168" fmla="*/ 1852609 h 2789415"/>
                <a:gd name="connsiteX169" fmla="*/ 10524786 w 12011405"/>
                <a:gd name="connsiteY169" fmla="*/ 1847308 h 2789415"/>
                <a:gd name="connsiteX170" fmla="*/ 10587543 w 12011405"/>
                <a:gd name="connsiteY170" fmla="*/ 1809715 h 2789415"/>
                <a:gd name="connsiteX171" fmla="*/ 10590711 w 12011405"/>
                <a:gd name="connsiteY171" fmla="*/ 1814955 h 2789415"/>
                <a:gd name="connsiteX172" fmla="*/ 10528319 w 12011405"/>
                <a:gd name="connsiteY172" fmla="*/ 1852122 h 2789415"/>
                <a:gd name="connsiteX173" fmla="*/ 8640296 w 12011405"/>
                <a:gd name="connsiteY173" fmla="*/ 1791192 h 2789415"/>
                <a:gd name="connsiteX174" fmla="*/ 8574310 w 12011405"/>
                <a:gd name="connsiteY174" fmla="*/ 1759265 h 2789415"/>
                <a:gd name="connsiteX175" fmla="*/ 8576990 w 12011405"/>
                <a:gd name="connsiteY175" fmla="*/ 1753781 h 2789415"/>
                <a:gd name="connsiteX176" fmla="*/ 8642855 w 12011405"/>
                <a:gd name="connsiteY176" fmla="*/ 1785708 h 2789415"/>
                <a:gd name="connsiteX177" fmla="*/ 4934379 w 12011405"/>
                <a:gd name="connsiteY177" fmla="*/ 1782175 h 2789415"/>
                <a:gd name="connsiteX178" fmla="*/ 4930358 w 12011405"/>
                <a:gd name="connsiteY178" fmla="*/ 1777605 h 2789415"/>
                <a:gd name="connsiteX179" fmla="*/ 4985194 w 12011405"/>
                <a:gd name="connsiteY179" fmla="*/ 1729349 h 2789415"/>
                <a:gd name="connsiteX180" fmla="*/ 4989216 w 12011405"/>
                <a:gd name="connsiteY180" fmla="*/ 1733918 h 2789415"/>
                <a:gd name="connsiteX181" fmla="*/ 10653408 w 12011405"/>
                <a:gd name="connsiteY181" fmla="*/ 1775472 h 2789415"/>
                <a:gd name="connsiteX182" fmla="*/ 10650118 w 12011405"/>
                <a:gd name="connsiteY182" fmla="*/ 1770354 h 2789415"/>
                <a:gd name="connsiteX183" fmla="*/ 10711047 w 12011405"/>
                <a:gd name="connsiteY183" fmla="*/ 1730141 h 2789415"/>
                <a:gd name="connsiteX184" fmla="*/ 10714459 w 12011405"/>
                <a:gd name="connsiteY184" fmla="*/ 1735198 h 2789415"/>
                <a:gd name="connsiteX185" fmla="*/ 10653164 w 12011405"/>
                <a:gd name="connsiteY185" fmla="*/ 1775594 h 2789415"/>
                <a:gd name="connsiteX186" fmla="*/ 2092808 w 12011405"/>
                <a:gd name="connsiteY186" fmla="*/ 1763774 h 2789415"/>
                <a:gd name="connsiteX187" fmla="*/ 2041993 w 12011405"/>
                <a:gd name="connsiteY187" fmla="*/ 1711192 h 2789415"/>
                <a:gd name="connsiteX188" fmla="*/ 2046258 w 12011405"/>
                <a:gd name="connsiteY188" fmla="*/ 1706866 h 2789415"/>
                <a:gd name="connsiteX189" fmla="*/ 2097256 w 12011405"/>
                <a:gd name="connsiteY189" fmla="*/ 1759631 h 2789415"/>
                <a:gd name="connsiteX190" fmla="*/ 8508688 w 12011405"/>
                <a:gd name="connsiteY190" fmla="*/ 1726546 h 2789415"/>
                <a:gd name="connsiteX191" fmla="*/ 8443189 w 12011405"/>
                <a:gd name="connsiteY191" fmla="*/ 1693096 h 2789415"/>
                <a:gd name="connsiteX192" fmla="*/ 8445992 w 12011405"/>
                <a:gd name="connsiteY192" fmla="*/ 1687734 h 2789415"/>
                <a:gd name="connsiteX193" fmla="*/ 8511430 w 12011405"/>
                <a:gd name="connsiteY193" fmla="*/ 1721123 h 2789415"/>
                <a:gd name="connsiteX194" fmla="*/ 10774536 w 12011405"/>
                <a:gd name="connsiteY194" fmla="*/ 1693705 h 2789415"/>
                <a:gd name="connsiteX195" fmla="*/ 10771002 w 12011405"/>
                <a:gd name="connsiteY195" fmla="*/ 1688709 h 2789415"/>
                <a:gd name="connsiteX196" fmla="*/ 10829982 w 12011405"/>
                <a:gd name="connsiteY196" fmla="*/ 1645631 h 2789415"/>
                <a:gd name="connsiteX197" fmla="*/ 10833698 w 12011405"/>
                <a:gd name="connsiteY197" fmla="*/ 1650445 h 2789415"/>
                <a:gd name="connsiteX198" fmla="*/ 10774536 w 12011405"/>
                <a:gd name="connsiteY198" fmla="*/ 1693705 h 2789415"/>
                <a:gd name="connsiteX199" fmla="*/ 5044235 w 12011405"/>
                <a:gd name="connsiteY199" fmla="*/ 1685723 h 2789415"/>
                <a:gd name="connsiteX200" fmla="*/ 5040214 w 12011405"/>
                <a:gd name="connsiteY200" fmla="*/ 1681153 h 2789415"/>
                <a:gd name="connsiteX201" fmla="*/ 5095050 w 12011405"/>
                <a:gd name="connsiteY201" fmla="*/ 1632836 h 2789415"/>
                <a:gd name="connsiteX202" fmla="*/ 5099072 w 12011405"/>
                <a:gd name="connsiteY202" fmla="*/ 1637406 h 2789415"/>
                <a:gd name="connsiteX203" fmla="*/ 1989045 w 12011405"/>
                <a:gd name="connsiteY203" fmla="*/ 1660803 h 2789415"/>
                <a:gd name="connsiteX204" fmla="*/ 1933904 w 12011405"/>
                <a:gd name="connsiteY204" fmla="*/ 1612851 h 2789415"/>
                <a:gd name="connsiteX205" fmla="*/ 1938047 w 12011405"/>
                <a:gd name="connsiteY205" fmla="*/ 1608404 h 2789415"/>
                <a:gd name="connsiteX206" fmla="*/ 1993493 w 12011405"/>
                <a:gd name="connsiteY206" fmla="*/ 1656538 h 2789415"/>
                <a:gd name="connsiteX207" fmla="*/ 8377812 w 12011405"/>
                <a:gd name="connsiteY207" fmla="*/ 1659280 h 2789415"/>
                <a:gd name="connsiteX208" fmla="*/ 8312922 w 12011405"/>
                <a:gd name="connsiteY208" fmla="*/ 1624916 h 2789415"/>
                <a:gd name="connsiteX209" fmla="*/ 8315785 w 12011405"/>
                <a:gd name="connsiteY209" fmla="*/ 1619493 h 2789415"/>
                <a:gd name="connsiteX210" fmla="*/ 8380615 w 12011405"/>
                <a:gd name="connsiteY210" fmla="*/ 1653918 h 2789415"/>
                <a:gd name="connsiteX211" fmla="*/ 10891642 w 12011405"/>
                <a:gd name="connsiteY211" fmla="*/ 1605601 h 2789415"/>
                <a:gd name="connsiteX212" fmla="*/ 10887865 w 12011405"/>
                <a:gd name="connsiteY212" fmla="*/ 1600787 h 2789415"/>
                <a:gd name="connsiteX213" fmla="*/ 10944407 w 12011405"/>
                <a:gd name="connsiteY213" fmla="*/ 1554542 h 2789415"/>
                <a:gd name="connsiteX214" fmla="*/ 10948307 w 12011405"/>
                <a:gd name="connsiteY214" fmla="*/ 1559172 h 2789415"/>
                <a:gd name="connsiteX215" fmla="*/ 10891642 w 12011405"/>
                <a:gd name="connsiteY215" fmla="*/ 1605601 h 2789415"/>
                <a:gd name="connsiteX216" fmla="*/ 8248276 w 12011405"/>
                <a:gd name="connsiteY216" fmla="*/ 1590125 h 2789415"/>
                <a:gd name="connsiteX217" fmla="*/ 8183812 w 12011405"/>
                <a:gd name="connsiteY217" fmla="*/ 1555151 h 2789415"/>
                <a:gd name="connsiteX218" fmla="*/ 8186737 w 12011405"/>
                <a:gd name="connsiteY218" fmla="*/ 1549789 h 2789415"/>
                <a:gd name="connsiteX219" fmla="*/ 8251139 w 12011405"/>
                <a:gd name="connsiteY219" fmla="*/ 1584763 h 2789415"/>
                <a:gd name="connsiteX220" fmla="*/ 5154396 w 12011405"/>
                <a:gd name="connsiteY220" fmla="*/ 1589211 h 2789415"/>
                <a:gd name="connsiteX221" fmla="*/ 5150374 w 12011405"/>
                <a:gd name="connsiteY221" fmla="*/ 1584580 h 2789415"/>
                <a:gd name="connsiteX222" fmla="*/ 5205698 w 12011405"/>
                <a:gd name="connsiteY222" fmla="*/ 1536568 h 2789415"/>
                <a:gd name="connsiteX223" fmla="*/ 5209659 w 12011405"/>
                <a:gd name="connsiteY223" fmla="*/ 1541198 h 2789415"/>
                <a:gd name="connsiteX224" fmla="*/ 5154396 w 12011405"/>
                <a:gd name="connsiteY224" fmla="*/ 1589272 h 2789415"/>
                <a:gd name="connsiteX225" fmla="*/ 1876387 w 12011405"/>
                <a:gd name="connsiteY225" fmla="*/ 1568129 h 2789415"/>
                <a:gd name="connsiteX226" fmla="*/ 1815823 w 12011405"/>
                <a:gd name="connsiteY226" fmla="*/ 1527428 h 2789415"/>
                <a:gd name="connsiteX227" fmla="*/ 1819052 w 12011405"/>
                <a:gd name="connsiteY227" fmla="*/ 1522249 h 2789415"/>
                <a:gd name="connsiteX228" fmla="*/ 1879981 w 12011405"/>
                <a:gd name="connsiteY228" fmla="*/ 1563194 h 2789415"/>
                <a:gd name="connsiteX229" fmla="*/ 8119715 w 12011405"/>
                <a:gd name="connsiteY229" fmla="*/ 1520056 h 2789415"/>
                <a:gd name="connsiteX230" fmla="*/ 8055373 w 12011405"/>
                <a:gd name="connsiteY230" fmla="*/ 1484960 h 2789415"/>
                <a:gd name="connsiteX231" fmla="*/ 8058297 w 12011405"/>
                <a:gd name="connsiteY231" fmla="*/ 1479598 h 2789415"/>
                <a:gd name="connsiteX232" fmla="*/ 8122578 w 12011405"/>
                <a:gd name="connsiteY232" fmla="*/ 1514755 h 2789415"/>
                <a:gd name="connsiteX233" fmla="*/ 11003570 w 12011405"/>
                <a:gd name="connsiteY233" fmla="*/ 1510916 h 2789415"/>
                <a:gd name="connsiteX234" fmla="*/ 10999487 w 12011405"/>
                <a:gd name="connsiteY234" fmla="*/ 1506408 h 2789415"/>
                <a:gd name="connsiteX235" fmla="*/ 11053106 w 12011405"/>
                <a:gd name="connsiteY235" fmla="*/ 1456750 h 2789415"/>
                <a:gd name="connsiteX236" fmla="*/ 11057309 w 12011405"/>
                <a:gd name="connsiteY236" fmla="*/ 1461137 h 2789415"/>
                <a:gd name="connsiteX237" fmla="*/ 11003570 w 12011405"/>
                <a:gd name="connsiteY237" fmla="*/ 1510916 h 2789415"/>
                <a:gd name="connsiteX238" fmla="*/ 3473 w 12011405"/>
                <a:gd name="connsiteY238" fmla="*/ 1509393 h 2789415"/>
                <a:gd name="connsiteX239" fmla="*/ 0 w 12011405"/>
                <a:gd name="connsiteY239" fmla="*/ 1504336 h 2789415"/>
                <a:gd name="connsiteX240" fmla="*/ 62027 w 12011405"/>
                <a:gd name="connsiteY240" fmla="*/ 1464915 h 2789415"/>
                <a:gd name="connsiteX241" fmla="*/ 65134 w 12011405"/>
                <a:gd name="connsiteY241" fmla="*/ 1470154 h 2789415"/>
                <a:gd name="connsiteX242" fmla="*/ 3473 w 12011405"/>
                <a:gd name="connsiteY242" fmla="*/ 1509393 h 2789415"/>
                <a:gd name="connsiteX243" fmla="*/ 5265166 w 12011405"/>
                <a:gd name="connsiteY243" fmla="*/ 1493552 h 2789415"/>
                <a:gd name="connsiteX244" fmla="*/ 5261205 w 12011405"/>
                <a:gd name="connsiteY244" fmla="*/ 1488921 h 2789415"/>
                <a:gd name="connsiteX245" fmla="*/ 5317139 w 12011405"/>
                <a:gd name="connsiteY245" fmla="*/ 1441518 h 2789415"/>
                <a:gd name="connsiteX246" fmla="*/ 5321038 w 12011405"/>
                <a:gd name="connsiteY246" fmla="*/ 1446209 h 2789415"/>
                <a:gd name="connsiteX247" fmla="*/ 5265166 w 12011405"/>
                <a:gd name="connsiteY247" fmla="*/ 1493552 h 2789415"/>
                <a:gd name="connsiteX248" fmla="*/ 1752212 w 12011405"/>
                <a:gd name="connsiteY248" fmla="*/ 1491541 h 2789415"/>
                <a:gd name="connsiteX249" fmla="*/ 1698716 w 12011405"/>
                <a:gd name="connsiteY249" fmla="*/ 1466377 h 2789415"/>
                <a:gd name="connsiteX250" fmla="*/ 1686104 w 12011405"/>
                <a:gd name="connsiteY250" fmla="*/ 1461076 h 2789415"/>
                <a:gd name="connsiteX251" fmla="*/ 1688480 w 12011405"/>
                <a:gd name="connsiteY251" fmla="*/ 1455471 h 2789415"/>
                <a:gd name="connsiteX252" fmla="*/ 1701092 w 12011405"/>
                <a:gd name="connsiteY252" fmla="*/ 1460771 h 2789415"/>
                <a:gd name="connsiteX253" fmla="*/ 1755015 w 12011405"/>
                <a:gd name="connsiteY253" fmla="*/ 1486118 h 2789415"/>
                <a:gd name="connsiteX254" fmla="*/ 7991031 w 12011405"/>
                <a:gd name="connsiteY254" fmla="*/ 1449987 h 2789415"/>
                <a:gd name="connsiteX255" fmla="*/ 7926812 w 12011405"/>
                <a:gd name="connsiteY255" fmla="*/ 1415013 h 2789415"/>
                <a:gd name="connsiteX256" fmla="*/ 7929675 w 12011405"/>
                <a:gd name="connsiteY256" fmla="*/ 1409651 h 2789415"/>
                <a:gd name="connsiteX257" fmla="*/ 7993956 w 12011405"/>
                <a:gd name="connsiteY257" fmla="*/ 1444625 h 2789415"/>
                <a:gd name="connsiteX258" fmla="*/ 129049 w 12011405"/>
                <a:gd name="connsiteY258" fmla="*/ 1434754 h 2789415"/>
                <a:gd name="connsiteX259" fmla="*/ 126246 w 12011405"/>
                <a:gd name="connsiteY259" fmla="*/ 1429332 h 2789415"/>
                <a:gd name="connsiteX260" fmla="*/ 192355 w 12011405"/>
                <a:gd name="connsiteY260" fmla="*/ 1397405 h 2789415"/>
                <a:gd name="connsiteX261" fmla="*/ 194853 w 12011405"/>
                <a:gd name="connsiteY261" fmla="*/ 1403010 h 2789415"/>
                <a:gd name="connsiteX262" fmla="*/ 129049 w 12011405"/>
                <a:gd name="connsiteY262" fmla="*/ 1434754 h 2789415"/>
                <a:gd name="connsiteX263" fmla="*/ 1618350 w 12011405"/>
                <a:gd name="connsiteY263" fmla="*/ 1433536 h 2789415"/>
                <a:gd name="connsiteX264" fmla="*/ 1549865 w 12011405"/>
                <a:gd name="connsiteY264" fmla="*/ 1407823 h 2789415"/>
                <a:gd name="connsiteX265" fmla="*/ 1551937 w 12011405"/>
                <a:gd name="connsiteY265" fmla="*/ 1402096 h 2789415"/>
                <a:gd name="connsiteX266" fmla="*/ 1620543 w 12011405"/>
                <a:gd name="connsiteY266" fmla="*/ 1427869 h 2789415"/>
                <a:gd name="connsiteX267" fmla="*/ 11109343 w 12011405"/>
                <a:gd name="connsiteY267" fmla="*/ 1409773 h 2789415"/>
                <a:gd name="connsiteX268" fmla="*/ 11105018 w 12011405"/>
                <a:gd name="connsiteY268" fmla="*/ 1405508 h 2789415"/>
                <a:gd name="connsiteX269" fmla="*/ 11155102 w 12011405"/>
                <a:gd name="connsiteY269" fmla="*/ 1352378 h 2789415"/>
                <a:gd name="connsiteX270" fmla="*/ 11159610 w 12011405"/>
                <a:gd name="connsiteY270" fmla="*/ 1356460 h 2789415"/>
                <a:gd name="connsiteX271" fmla="*/ 11109343 w 12011405"/>
                <a:gd name="connsiteY271" fmla="*/ 1409773 h 2789415"/>
                <a:gd name="connsiteX272" fmla="*/ 5377276 w 12011405"/>
                <a:gd name="connsiteY272" fmla="*/ 1399415 h 2789415"/>
                <a:gd name="connsiteX273" fmla="*/ 5373437 w 12011405"/>
                <a:gd name="connsiteY273" fmla="*/ 1394724 h 2789415"/>
                <a:gd name="connsiteX274" fmla="*/ 5430284 w 12011405"/>
                <a:gd name="connsiteY274" fmla="*/ 1348539 h 2789415"/>
                <a:gd name="connsiteX275" fmla="*/ 5434123 w 12011405"/>
                <a:gd name="connsiteY275" fmla="*/ 1353292 h 2789415"/>
                <a:gd name="connsiteX276" fmla="*/ 5377276 w 12011405"/>
                <a:gd name="connsiteY276" fmla="*/ 1399415 h 2789415"/>
                <a:gd name="connsiteX277" fmla="*/ 1480710 w 12011405"/>
                <a:gd name="connsiteY277" fmla="*/ 1383939 h 2789415"/>
                <a:gd name="connsiteX278" fmla="*/ 1410885 w 12011405"/>
                <a:gd name="connsiteY278" fmla="*/ 1362126 h 2789415"/>
                <a:gd name="connsiteX279" fmla="*/ 1412652 w 12011405"/>
                <a:gd name="connsiteY279" fmla="*/ 1356033 h 2789415"/>
                <a:gd name="connsiteX280" fmla="*/ 1482599 w 12011405"/>
                <a:gd name="connsiteY280" fmla="*/ 1377907 h 2789415"/>
                <a:gd name="connsiteX281" fmla="*/ 7862470 w 12011405"/>
                <a:gd name="connsiteY281" fmla="*/ 1380040 h 2789415"/>
                <a:gd name="connsiteX282" fmla="*/ 7798128 w 12011405"/>
                <a:gd name="connsiteY282" fmla="*/ 1345553 h 2789415"/>
                <a:gd name="connsiteX283" fmla="*/ 7800992 w 12011405"/>
                <a:gd name="connsiteY283" fmla="*/ 1340131 h 2789415"/>
                <a:gd name="connsiteX284" fmla="*/ 7865394 w 12011405"/>
                <a:gd name="connsiteY284" fmla="*/ 1374678 h 2789415"/>
                <a:gd name="connsiteX285" fmla="*/ 262485 w 12011405"/>
                <a:gd name="connsiteY285" fmla="*/ 1374800 h 2789415"/>
                <a:gd name="connsiteX286" fmla="*/ 260291 w 12011405"/>
                <a:gd name="connsiteY286" fmla="*/ 1369072 h 2789415"/>
                <a:gd name="connsiteX287" fmla="*/ 329386 w 12011405"/>
                <a:gd name="connsiteY287" fmla="*/ 1344335 h 2789415"/>
                <a:gd name="connsiteX288" fmla="*/ 331274 w 12011405"/>
                <a:gd name="connsiteY288" fmla="*/ 1350123 h 2789415"/>
                <a:gd name="connsiteX289" fmla="*/ 262485 w 12011405"/>
                <a:gd name="connsiteY289" fmla="*/ 1374800 h 2789415"/>
                <a:gd name="connsiteX290" fmla="*/ 1340938 w 12011405"/>
                <a:gd name="connsiteY290" fmla="*/ 1342324 h 2789415"/>
                <a:gd name="connsiteX291" fmla="*/ 1269955 w 12011405"/>
                <a:gd name="connsiteY291" fmla="*/ 1324777 h 2789415"/>
                <a:gd name="connsiteX292" fmla="*/ 1271295 w 12011405"/>
                <a:gd name="connsiteY292" fmla="*/ 1318684 h 2789415"/>
                <a:gd name="connsiteX293" fmla="*/ 1342522 w 12011405"/>
                <a:gd name="connsiteY293" fmla="*/ 1336231 h 2789415"/>
                <a:gd name="connsiteX294" fmla="*/ 401526 w 12011405"/>
                <a:gd name="connsiteY294" fmla="*/ 1328920 h 2789415"/>
                <a:gd name="connsiteX295" fmla="*/ 399942 w 12011405"/>
                <a:gd name="connsiteY295" fmla="*/ 1322827 h 2789415"/>
                <a:gd name="connsiteX296" fmla="*/ 471108 w 12011405"/>
                <a:gd name="connsiteY296" fmla="*/ 1305035 h 2789415"/>
                <a:gd name="connsiteX297" fmla="*/ 472448 w 12011405"/>
                <a:gd name="connsiteY297" fmla="*/ 1311128 h 2789415"/>
                <a:gd name="connsiteX298" fmla="*/ 401039 w 12011405"/>
                <a:gd name="connsiteY298" fmla="*/ 1328920 h 2789415"/>
                <a:gd name="connsiteX299" fmla="*/ 7733847 w 12011405"/>
                <a:gd name="connsiteY299" fmla="*/ 1311311 h 2789415"/>
                <a:gd name="connsiteX300" fmla="*/ 7668775 w 12011405"/>
                <a:gd name="connsiteY300" fmla="*/ 1277617 h 2789415"/>
                <a:gd name="connsiteX301" fmla="*/ 7671578 w 12011405"/>
                <a:gd name="connsiteY301" fmla="*/ 1272194 h 2789415"/>
                <a:gd name="connsiteX302" fmla="*/ 7736650 w 12011405"/>
                <a:gd name="connsiteY302" fmla="*/ 1305949 h 2789415"/>
                <a:gd name="connsiteX303" fmla="*/ 1197936 w 12011405"/>
                <a:gd name="connsiteY303" fmla="*/ 1309849 h 2789415"/>
                <a:gd name="connsiteX304" fmla="*/ 1125917 w 12011405"/>
                <a:gd name="connsiteY304" fmla="*/ 1297115 h 2789415"/>
                <a:gd name="connsiteX305" fmla="*/ 1126892 w 12011405"/>
                <a:gd name="connsiteY305" fmla="*/ 1291022 h 2789415"/>
                <a:gd name="connsiteX306" fmla="*/ 1199094 w 12011405"/>
                <a:gd name="connsiteY306" fmla="*/ 1303817 h 2789415"/>
                <a:gd name="connsiteX307" fmla="*/ 5491580 w 12011405"/>
                <a:gd name="connsiteY307" fmla="*/ 1308326 h 2789415"/>
                <a:gd name="connsiteX308" fmla="*/ 5487863 w 12011405"/>
                <a:gd name="connsiteY308" fmla="*/ 1303512 h 2789415"/>
                <a:gd name="connsiteX309" fmla="*/ 5546234 w 12011405"/>
                <a:gd name="connsiteY309" fmla="*/ 1259216 h 2789415"/>
                <a:gd name="connsiteX310" fmla="*/ 5549889 w 12011405"/>
                <a:gd name="connsiteY310" fmla="*/ 1264152 h 2789415"/>
                <a:gd name="connsiteX311" fmla="*/ 5491580 w 12011405"/>
                <a:gd name="connsiteY311" fmla="*/ 1308021 h 2789415"/>
                <a:gd name="connsiteX312" fmla="*/ 11207928 w 12011405"/>
                <a:gd name="connsiteY312" fmla="*/ 1301745 h 2789415"/>
                <a:gd name="connsiteX313" fmla="*/ 11203297 w 12011405"/>
                <a:gd name="connsiteY313" fmla="*/ 1297785 h 2789415"/>
                <a:gd name="connsiteX314" fmla="*/ 11249420 w 12011405"/>
                <a:gd name="connsiteY314" fmla="*/ 1241181 h 2789415"/>
                <a:gd name="connsiteX315" fmla="*/ 11254234 w 12011405"/>
                <a:gd name="connsiteY315" fmla="*/ 1244959 h 2789415"/>
                <a:gd name="connsiteX316" fmla="*/ 11207928 w 12011405"/>
                <a:gd name="connsiteY316" fmla="*/ 1301441 h 2789415"/>
                <a:gd name="connsiteX317" fmla="*/ 543675 w 12011405"/>
                <a:gd name="connsiteY317" fmla="*/ 1297236 h 2789415"/>
                <a:gd name="connsiteX318" fmla="*/ 542578 w 12011405"/>
                <a:gd name="connsiteY318" fmla="*/ 1291143 h 2789415"/>
                <a:gd name="connsiteX319" fmla="*/ 615145 w 12011405"/>
                <a:gd name="connsiteY319" fmla="*/ 1280176 h 2789415"/>
                <a:gd name="connsiteX320" fmla="*/ 615937 w 12011405"/>
                <a:gd name="connsiteY320" fmla="*/ 1286269 h 2789415"/>
                <a:gd name="connsiteX321" fmla="*/ 543675 w 12011405"/>
                <a:gd name="connsiteY321" fmla="*/ 1296932 h 2789415"/>
                <a:gd name="connsiteX322" fmla="*/ 1053472 w 12011405"/>
                <a:gd name="connsiteY322" fmla="*/ 1286879 h 2789415"/>
                <a:gd name="connsiteX323" fmla="*/ 980722 w 12011405"/>
                <a:gd name="connsiteY323" fmla="*/ 1279384 h 2789415"/>
                <a:gd name="connsiteX324" fmla="*/ 981271 w 12011405"/>
                <a:gd name="connsiteY324" fmla="*/ 1273291 h 2789415"/>
                <a:gd name="connsiteX325" fmla="*/ 1054386 w 12011405"/>
                <a:gd name="connsiteY325" fmla="*/ 1280786 h 2789415"/>
                <a:gd name="connsiteX326" fmla="*/ 688626 w 12011405"/>
                <a:gd name="connsiteY326" fmla="*/ 1278653 h 2789415"/>
                <a:gd name="connsiteX327" fmla="*/ 688139 w 12011405"/>
                <a:gd name="connsiteY327" fmla="*/ 1272560 h 2789415"/>
                <a:gd name="connsiteX328" fmla="*/ 761254 w 12011405"/>
                <a:gd name="connsiteY328" fmla="*/ 1268173 h 2789415"/>
                <a:gd name="connsiteX329" fmla="*/ 761254 w 12011405"/>
                <a:gd name="connsiteY329" fmla="*/ 1274266 h 2789415"/>
                <a:gd name="connsiteX330" fmla="*/ 688626 w 12011405"/>
                <a:gd name="connsiteY330" fmla="*/ 1278348 h 2789415"/>
                <a:gd name="connsiteX331" fmla="*/ 907972 w 12011405"/>
                <a:gd name="connsiteY331" fmla="*/ 1274693 h 2789415"/>
                <a:gd name="connsiteX332" fmla="*/ 834857 w 12011405"/>
                <a:gd name="connsiteY332" fmla="*/ 1272987 h 2789415"/>
                <a:gd name="connsiteX333" fmla="*/ 834857 w 12011405"/>
                <a:gd name="connsiteY333" fmla="*/ 1266894 h 2789415"/>
                <a:gd name="connsiteX334" fmla="*/ 907972 w 12011405"/>
                <a:gd name="connsiteY334" fmla="*/ 1268660 h 2789415"/>
                <a:gd name="connsiteX335" fmla="*/ 7603154 w 12011405"/>
                <a:gd name="connsiteY335" fmla="*/ 1244837 h 2789415"/>
                <a:gd name="connsiteX336" fmla="*/ 7537472 w 12011405"/>
                <a:gd name="connsiteY336" fmla="*/ 1212423 h 2789415"/>
                <a:gd name="connsiteX337" fmla="*/ 7540152 w 12011405"/>
                <a:gd name="connsiteY337" fmla="*/ 1206939 h 2789415"/>
                <a:gd name="connsiteX338" fmla="*/ 7605895 w 12011405"/>
                <a:gd name="connsiteY338" fmla="*/ 1239353 h 2789415"/>
                <a:gd name="connsiteX339" fmla="*/ 5609052 w 12011405"/>
                <a:gd name="connsiteY339" fmla="*/ 1220892 h 2789415"/>
                <a:gd name="connsiteX340" fmla="*/ 5605518 w 12011405"/>
                <a:gd name="connsiteY340" fmla="*/ 1215956 h 2789415"/>
                <a:gd name="connsiteX341" fmla="*/ 5665960 w 12011405"/>
                <a:gd name="connsiteY341" fmla="*/ 1174463 h 2789415"/>
                <a:gd name="connsiteX342" fmla="*/ 5669311 w 12011405"/>
                <a:gd name="connsiteY342" fmla="*/ 1179521 h 2789415"/>
                <a:gd name="connsiteX343" fmla="*/ 5609052 w 12011405"/>
                <a:gd name="connsiteY343" fmla="*/ 1220892 h 2789415"/>
                <a:gd name="connsiteX344" fmla="*/ 11298347 w 12011405"/>
                <a:gd name="connsiteY344" fmla="*/ 1186162 h 2789415"/>
                <a:gd name="connsiteX345" fmla="*/ 11293472 w 12011405"/>
                <a:gd name="connsiteY345" fmla="*/ 1182628 h 2789415"/>
                <a:gd name="connsiteX346" fmla="*/ 11335331 w 12011405"/>
                <a:gd name="connsiteY346" fmla="*/ 1122734 h 2789415"/>
                <a:gd name="connsiteX347" fmla="*/ 11340388 w 12011405"/>
                <a:gd name="connsiteY347" fmla="*/ 1126146 h 2789415"/>
                <a:gd name="connsiteX348" fmla="*/ 11298347 w 12011405"/>
                <a:gd name="connsiteY348" fmla="*/ 1186162 h 2789415"/>
                <a:gd name="connsiteX349" fmla="*/ 7471180 w 12011405"/>
                <a:gd name="connsiteY349" fmla="*/ 1180556 h 2789415"/>
                <a:gd name="connsiteX350" fmla="*/ 7404706 w 12011405"/>
                <a:gd name="connsiteY350" fmla="*/ 1150092 h 2789415"/>
                <a:gd name="connsiteX351" fmla="*/ 7407204 w 12011405"/>
                <a:gd name="connsiteY351" fmla="*/ 1144547 h 2789415"/>
                <a:gd name="connsiteX352" fmla="*/ 7473801 w 12011405"/>
                <a:gd name="connsiteY352" fmla="*/ 1175012 h 2789415"/>
                <a:gd name="connsiteX353" fmla="*/ 5730789 w 12011405"/>
                <a:gd name="connsiteY353" fmla="*/ 1140038 h 2789415"/>
                <a:gd name="connsiteX354" fmla="*/ 5727560 w 12011405"/>
                <a:gd name="connsiteY354" fmla="*/ 1134859 h 2789415"/>
                <a:gd name="connsiteX355" fmla="*/ 5790561 w 12011405"/>
                <a:gd name="connsiteY355" fmla="*/ 1097388 h 2789415"/>
                <a:gd name="connsiteX356" fmla="*/ 5793547 w 12011405"/>
                <a:gd name="connsiteY356" fmla="*/ 1102688 h 2789415"/>
                <a:gd name="connsiteX357" fmla="*/ 5730789 w 12011405"/>
                <a:gd name="connsiteY357" fmla="*/ 1140038 h 2789415"/>
                <a:gd name="connsiteX358" fmla="*/ 7337683 w 12011405"/>
                <a:gd name="connsiteY358" fmla="*/ 1120541 h 2789415"/>
                <a:gd name="connsiteX359" fmla="*/ 7270113 w 12011405"/>
                <a:gd name="connsiteY359" fmla="*/ 1092330 h 2789415"/>
                <a:gd name="connsiteX360" fmla="*/ 7272367 w 12011405"/>
                <a:gd name="connsiteY360" fmla="*/ 1086664 h 2789415"/>
                <a:gd name="connsiteX361" fmla="*/ 7340060 w 12011405"/>
                <a:gd name="connsiteY361" fmla="*/ 1114935 h 2789415"/>
                <a:gd name="connsiteX362" fmla="*/ 5857766 w 12011405"/>
                <a:gd name="connsiteY362" fmla="*/ 1067837 h 2789415"/>
                <a:gd name="connsiteX363" fmla="*/ 5854963 w 12011405"/>
                <a:gd name="connsiteY363" fmla="*/ 1062414 h 2789415"/>
                <a:gd name="connsiteX364" fmla="*/ 5920828 w 12011405"/>
                <a:gd name="connsiteY364" fmla="*/ 1030426 h 2789415"/>
                <a:gd name="connsiteX365" fmla="*/ 5923387 w 12011405"/>
                <a:gd name="connsiteY365" fmla="*/ 1035970 h 2789415"/>
                <a:gd name="connsiteX366" fmla="*/ 5857766 w 12011405"/>
                <a:gd name="connsiteY366" fmla="*/ 1067837 h 2789415"/>
                <a:gd name="connsiteX367" fmla="*/ 7201993 w 12011405"/>
                <a:gd name="connsiteY367" fmla="*/ 1065582 h 2789415"/>
                <a:gd name="connsiteX368" fmla="*/ 7133265 w 12011405"/>
                <a:gd name="connsiteY368" fmla="*/ 1040479 h 2789415"/>
                <a:gd name="connsiteX369" fmla="*/ 7135276 w 12011405"/>
                <a:gd name="connsiteY369" fmla="*/ 1034752 h 2789415"/>
                <a:gd name="connsiteX370" fmla="*/ 7204126 w 12011405"/>
                <a:gd name="connsiteY370" fmla="*/ 1059916 h 2789415"/>
                <a:gd name="connsiteX371" fmla="*/ 11380236 w 12011405"/>
                <a:gd name="connsiteY371" fmla="*/ 1064668 h 2789415"/>
                <a:gd name="connsiteX372" fmla="*/ 11375057 w 12011405"/>
                <a:gd name="connsiteY372" fmla="*/ 1061439 h 2789415"/>
                <a:gd name="connsiteX373" fmla="*/ 11412712 w 12011405"/>
                <a:gd name="connsiteY373" fmla="*/ 998864 h 2789415"/>
                <a:gd name="connsiteX374" fmla="*/ 11418013 w 12011405"/>
                <a:gd name="connsiteY374" fmla="*/ 1001911 h 2789415"/>
                <a:gd name="connsiteX375" fmla="*/ 11380236 w 12011405"/>
                <a:gd name="connsiteY375" fmla="*/ 1064668 h 2789415"/>
                <a:gd name="connsiteX376" fmla="*/ 7063866 w 12011405"/>
                <a:gd name="connsiteY376" fmla="*/ 1017387 h 2789415"/>
                <a:gd name="connsiteX377" fmla="*/ 6993859 w 12011405"/>
                <a:gd name="connsiteY377" fmla="*/ 996184 h 2789415"/>
                <a:gd name="connsiteX378" fmla="*/ 6995565 w 12011405"/>
                <a:gd name="connsiteY378" fmla="*/ 990091 h 2789415"/>
                <a:gd name="connsiteX379" fmla="*/ 7065755 w 12011405"/>
                <a:gd name="connsiteY379" fmla="*/ 1011355 h 2789415"/>
                <a:gd name="connsiteX380" fmla="*/ 5990471 w 12011405"/>
                <a:gd name="connsiteY380" fmla="*/ 1007273 h 2789415"/>
                <a:gd name="connsiteX381" fmla="*/ 5988277 w 12011405"/>
                <a:gd name="connsiteY381" fmla="*/ 1001606 h 2789415"/>
                <a:gd name="connsiteX382" fmla="*/ 6057067 w 12011405"/>
                <a:gd name="connsiteY382" fmla="*/ 976442 h 2789415"/>
                <a:gd name="connsiteX383" fmla="*/ 6059016 w 12011405"/>
                <a:gd name="connsiteY383" fmla="*/ 982535 h 2789415"/>
                <a:gd name="connsiteX384" fmla="*/ 5990471 w 12011405"/>
                <a:gd name="connsiteY384" fmla="*/ 1007273 h 2789415"/>
                <a:gd name="connsiteX385" fmla="*/ 6923241 w 12011405"/>
                <a:gd name="connsiteY385" fmla="*/ 976808 h 2789415"/>
                <a:gd name="connsiteX386" fmla="*/ 6906242 w 12011405"/>
                <a:gd name="connsiteY386" fmla="*/ 972665 h 2789415"/>
                <a:gd name="connsiteX387" fmla="*/ 6852014 w 12011405"/>
                <a:gd name="connsiteY387" fmla="*/ 960479 h 2789415"/>
                <a:gd name="connsiteX388" fmla="*/ 6853294 w 12011405"/>
                <a:gd name="connsiteY388" fmla="*/ 954386 h 2789415"/>
                <a:gd name="connsiteX389" fmla="*/ 6907704 w 12011405"/>
                <a:gd name="connsiteY389" fmla="*/ 966572 h 2789415"/>
                <a:gd name="connsiteX390" fmla="*/ 6924704 w 12011405"/>
                <a:gd name="connsiteY390" fmla="*/ 970715 h 2789415"/>
                <a:gd name="connsiteX391" fmla="*/ 6128781 w 12011405"/>
                <a:gd name="connsiteY391" fmla="*/ 960783 h 2789415"/>
                <a:gd name="connsiteX392" fmla="*/ 6127196 w 12011405"/>
                <a:gd name="connsiteY392" fmla="*/ 954691 h 2789415"/>
                <a:gd name="connsiteX393" fmla="*/ 6198362 w 12011405"/>
                <a:gd name="connsiteY393" fmla="*/ 937509 h 2789415"/>
                <a:gd name="connsiteX394" fmla="*/ 6199642 w 12011405"/>
                <a:gd name="connsiteY394" fmla="*/ 943601 h 2789415"/>
                <a:gd name="connsiteX395" fmla="*/ 6128781 w 12011405"/>
                <a:gd name="connsiteY395" fmla="*/ 961027 h 2789415"/>
                <a:gd name="connsiteX396" fmla="*/ 6780300 w 12011405"/>
                <a:gd name="connsiteY396" fmla="*/ 945917 h 2789415"/>
                <a:gd name="connsiteX397" fmla="*/ 6708099 w 12011405"/>
                <a:gd name="connsiteY397" fmla="*/ 934096 h 2789415"/>
                <a:gd name="connsiteX398" fmla="*/ 6709013 w 12011405"/>
                <a:gd name="connsiteY398" fmla="*/ 928003 h 2789415"/>
                <a:gd name="connsiteX399" fmla="*/ 6781397 w 12011405"/>
                <a:gd name="connsiteY399" fmla="*/ 939885 h 2789415"/>
                <a:gd name="connsiteX400" fmla="*/ 11453595 w 12011405"/>
                <a:gd name="connsiteY400" fmla="*/ 937691 h 2789415"/>
                <a:gd name="connsiteX401" fmla="*/ 11448233 w 12011405"/>
                <a:gd name="connsiteY401" fmla="*/ 934828 h 2789415"/>
                <a:gd name="connsiteX402" fmla="*/ 11482111 w 12011405"/>
                <a:gd name="connsiteY402" fmla="*/ 870059 h 2789415"/>
                <a:gd name="connsiteX403" fmla="*/ 11487533 w 12011405"/>
                <a:gd name="connsiteY403" fmla="*/ 872801 h 2789415"/>
                <a:gd name="connsiteX404" fmla="*/ 11453778 w 12011405"/>
                <a:gd name="connsiteY404" fmla="*/ 938179 h 2789415"/>
                <a:gd name="connsiteX405" fmla="*/ 6271234 w 12011405"/>
                <a:gd name="connsiteY405" fmla="*/ 930745 h 2789415"/>
                <a:gd name="connsiteX406" fmla="*/ 6270320 w 12011405"/>
                <a:gd name="connsiteY406" fmla="*/ 924652 h 2789415"/>
                <a:gd name="connsiteX407" fmla="*/ 6343009 w 12011405"/>
                <a:gd name="connsiteY407" fmla="*/ 915817 h 2789415"/>
                <a:gd name="connsiteX408" fmla="*/ 6343619 w 12011405"/>
                <a:gd name="connsiteY408" fmla="*/ 921910 h 2789415"/>
                <a:gd name="connsiteX409" fmla="*/ 6271417 w 12011405"/>
                <a:gd name="connsiteY409" fmla="*/ 930989 h 2789415"/>
                <a:gd name="connsiteX410" fmla="*/ 6635410 w 12011405"/>
                <a:gd name="connsiteY410" fmla="*/ 925018 h 2789415"/>
                <a:gd name="connsiteX411" fmla="*/ 6562294 w 12011405"/>
                <a:gd name="connsiteY411" fmla="*/ 918925 h 2789415"/>
                <a:gd name="connsiteX412" fmla="*/ 6562660 w 12011405"/>
                <a:gd name="connsiteY412" fmla="*/ 912832 h 2789415"/>
                <a:gd name="connsiteX413" fmla="*/ 6635776 w 12011405"/>
                <a:gd name="connsiteY413" fmla="*/ 918925 h 2789415"/>
                <a:gd name="connsiteX414" fmla="*/ 6416368 w 12011405"/>
                <a:gd name="connsiteY414" fmla="*/ 917402 h 2789415"/>
                <a:gd name="connsiteX415" fmla="*/ 6416368 w 12011405"/>
                <a:gd name="connsiteY415" fmla="*/ 911309 h 2789415"/>
                <a:gd name="connsiteX416" fmla="*/ 6470596 w 12011405"/>
                <a:gd name="connsiteY416" fmla="*/ 910273 h 2789415"/>
                <a:gd name="connsiteX417" fmla="*/ 6470596 w 12011405"/>
                <a:gd name="connsiteY417" fmla="*/ 910273 h 2789415"/>
                <a:gd name="connsiteX418" fmla="*/ 6489484 w 12011405"/>
                <a:gd name="connsiteY418" fmla="*/ 910273 h 2789415"/>
                <a:gd name="connsiteX419" fmla="*/ 6489484 w 12011405"/>
                <a:gd name="connsiteY419" fmla="*/ 916366 h 2789415"/>
                <a:gd name="connsiteX420" fmla="*/ 6470413 w 12011405"/>
                <a:gd name="connsiteY420" fmla="*/ 916366 h 2789415"/>
                <a:gd name="connsiteX421" fmla="*/ 6416368 w 12011405"/>
                <a:gd name="connsiteY421" fmla="*/ 917402 h 2789415"/>
                <a:gd name="connsiteX422" fmla="*/ 11519948 w 12011405"/>
                <a:gd name="connsiteY422" fmla="*/ 807363 h 2789415"/>
                <a:gd name="connsiteX423" fmla="*/ 11514464 w 12011405"/>
                <a:gd name="connsiteY423" fmla="*/ 804743 h 2789415"/>
                <a:gd name="connsiteX424" fmla="*/ 11545721 w 12011405"/>
                <a:gd name="connsiteY424" fmla="*/ 738573 h 2789415"/>
                <a:gd name="connsiteX425" fmla="*/ 11551205 w 12011405"/>
                <a:gd name="connsiteY425" fmla="*/ 741194 h 2789415"/>
                <a:gd name="connsiteX426" fmla="*/ 11520192 w 12011405"/>
                <a:gd name="connsiteY426" fmla="*/ 807363 h 2789415"/>
                <a:gd name="connsiteX427" fmla="*/ 11581730 w 12011405"/>
                <a:gd name="connsiteY427" fmla="*/ 674597 h 2789415"/>
                <a:gd name="connsiteX428" fmla="*/ 11576185 w 12011405"/>
                <a:gd name="connsiteY428" fmla="*/ 672099 h 2789415"/>
                <a:gd name="connsiteX429" fmla="*/ 11606650 w 12011405"/>
                <a:gd name="connsiteY429" fmla="*/ 605443 h 2789415"/>
                <a:gd name="connsiteX430" fmla="*/ 11612195 w 12011405"/>
                <a:gd name="connsiteY430" fmla="*/ 607940 h 2789415"/>
                <a:gd name="connsiteX431" fmla="*/ 11642660 w 12011405"/>
                <a:gd name="connsiteY431" fmla="*/ 541406 h 2789415"/>
                <a:gd name="connsiteX432" fmla="*/ 11637115 w 12011405"/>
                <a:gd name="connsiteY432" fmla="*/ 538846 h 2789415"/>
                <a:gd name="connsiteX433" fmla="*/ 11668433 w 12011405"/>
                <a:gd name="connsiteY433" fmla="*/ 472677 h 2789415"/>
                <a:gd name="connsiteX434" fmla="*/ 11673917 w 12011405"/>
                <a:gd name="connsiteY434" fmla="*/ 475297 h 2789415"/>
                <a:gd name="connsiteX435" fmla="*/ 11642721 w 12011405"/>
                <a:gd name="connsiteY435" fmla="*/ 541406 h 2789415"/>
                <a:gd name="connsiteX436" fmla="*/ 11706636 w 12011405"/>
                <a:gd name="connsiteY436" fmla="*/ 409798 h 2789415"/>
                <a:gd name="connsiteX437" fmla="*/ 11701213 w 12011405"/>
                <a:gd name="connsiteY437" fmla="*/ 407056 h 2789415"/>
                <a:gd name="connsiteX438" fmla="*/ 11735943 w 12011405"/>
                <a:gd name="connsiteY438" fmla="*/ 342531 h 2789415"/>
                <a:gd name="connsiteX439" fmla="*/ 11741304 w 12011405"/>
                <a:gd name="connsiteY439" fmla="*/ 345517 h 2789415"/>
                <a:gd name="connsiteX440" fmla="*/ 11706697 w 12011405"/>
                <a:gd name="connsiteY440" fmla="*/ 409798 h 2789415"/>
                <a:gd name="connsiteX441" fmla="*/ 11778167 w 12011405"/>
                <a:gd name="connsiteY441" fmla="*/ 282760 h 2789415"/>
                <a:gd name="connsiteX442" fmla="*/ 11772988 w 12011405"/>
                <a:gd name="connsiteY442" fmla="*/ 279530 h 2789415"/>
                <a:gd name="connsiteX443" fmla="*/ 11813202 w 12011405"/>
                <a:gd name="connsiteY443" fmla="*/ 218601 h 2789415"/>
                <a:gd name="connsiteX444" fmla="*/ 11818197 w 12011405"/>
                <a:gd name="connsiteY444" fmla="*/ 222074 h 2789415"/>
                <a:gd name="connsiteX445" fmla="*/ 11778167 w 12011405"/>
                <a:gd name="connsiteY445" fmla="*/ 282760 h 2789415"/>
                <a:gd name="connsiteX446" fmla="*/ 11861458 w 12011405"/>
                <a:gd name="connsiteY446" fmla="*/ 163155 h 2789415"/>
                <a:gd name="connsiteX447" fmla="*/ 11856705 w 12011405"/>
                <a:gd name="connsiteY447" fmla="*/ 159377 h 2789415"/>
                <a:gd name="connsiteX448" fmla="*/ 11903560 w 12011405"/>
                <a:gd name="connsiteY448" fmla="*/ 103078 h 2789415"/>
                <a:gd name="connsiteX449" fmla="*/ 11908129 w 12011405"/>
                <a:gd name="connsiteY449" fmla="*/ 107161 h 2789415"/>
                <a:gd name="connsiteX450" fmla="*/ 11861701 w 12011405"/>
                <a:gd name="connsiteY450" fmla="*/ 163155 h 2789415"/>
                <a:gd name="connsiteX451" fmla="*/ 11958153 w 12011405"/>
                <a:gd name="connsiteY451" fmla="*/ 54152 h 2789415"/>
                <a:gd name="connsiteX452" fmla="*/ 11953827 w 12011405"/>
                <a:gd name="connsiteY452" fmla="*/ 49826 h 2789415"/>
                <a:gd name="connsiteX453" fmla="*/ 12007384 w 12011405"/>
                <a:gd name="connsiteY453" fmla="*/ -197 h 2789415"/>
                <a:gd name="connsiteX454" fmla="*/ 12011405 w 12011405"/>
                <a:gd name="connsiteY454" fmla="*/ 4372 h 2789415"/>
                <a:gd name="connsiteX455" fmla="*/ 11958396 w 12011405"/>
                <a:gd name="connsiteY455" fmla="*/ 54152 h 278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12011405" h="2789415">
                  <a:moveTo>
                    <a:pt x="3350638" y="2789218"/>
                  </a:moveTo>
                  <a:lnTo>
                    <a:pt x="3350333" y="2783125"/>
                  </a:lnTo>
                  <a:cubicBezTo>
                    <a:pt x="3374217" y="2782028"/>
                    <a:pt x="3398589" y="2779835"/>
                    <a:pt x="3422961" y="2776484"/>
                  </a:cubicBezTo>
                  <a:lnTo>
                    <a:pt x="3423814" y="2782577"/>
                  </a:lnTo>
                  <a:cubicBezTo>
                    <a:pt x="3399259" y="2785928"/>
                    <a:pt x="3374644" y="2788182"/>
                    <a:pt x="3350638" y="2789218"/>
                  </a:cubicBezTo>
                  <a:close/>
                  <a:moveTo>
                    <a:pt x="3277096" y="2789218"/>
                  </a:moveTo>
                  <a:cubicBezTo>
                    <a:pt x="3252608" y="2787860"/>
                    <a:pt x="3228206" y="2785258"/>
                    <a:pt x="3203980" y="2781419"/>
                  </a:cubicBezTo>
                  <a:lnTo>
                    <a:pt x="3204955" y="2775326"/>
                  </a:lnTo>
                  <a:cubicBezTo>
                    <a:pt x="3228894" y="2779140"/>
                    <a:pt x="3253016" y="2781718"/>
                    <a:pt x="3277217" y="2783064"/>
                  </a:cubicBezTo>
                  <a:close/>
                  <a:moveTo>
                    <a:pt x="3496077" y="2769904"/>
                  </a:moveTo>
                  <a:lnTo>
                    <a:pt x="3494797" y="2763811"/>
                  </a:lnTo>
                  <a:cubicBezTo>
                    <a:pt x="3517950" y="2758692"/>
                    <a:pt x="3541713" y="2752478"/>
                    <a:pt x="3565414" y="2745532"/>
                  </a:cubicBezTo>
                  <a:lnTo>
                    <a:pt x="3567120" y="2751625"/>
                  </a:lnTo>
                  <a:cubicBezTo>
                    <a:pt x="3543358" y="2758144"/>
                    <a:pt x="3519412" y="2764420"/>
                    <a:pt x="3496077" y="2769599"/>
                  </a:cubicBezTo>
                  <a:close/>
                  <a:moveTo>
                    <a:pt x="3132571" y="2766065"/>
                  </a:moveTo>
                  <a:cubicBezTo>
                    <a:pt x="3108967" y="2759698"/>
                    <a:pt x="3085704" y="2752130"/>
                    <a:pt x="3062867" y="2743399"/>
                  </a:cubicBezTo>
                  <a:lnTo>
                    <a:pt x="3065000" y="2737672"/>
                  </a:lnTo>
                  <a:cubicBezTo>
                    <a:pt x="3087660" y="2746275"/>
                    <a:pt x="3110740" y="2753715"/>
                    <a:pt x="3134155" y="2759972"/>
                  </a:cubicBezTo>
                  <a:close/>
                  <a:moveTo>
                    <a:pt x="3636702" y="2727923"/>
                  </a:moveTo>
                  <a:lnTo>
                    <a:pt x="3634630" y="2722257"/>
                  </a:lnTo>
                  <a:cubicBezTo>
                    <a:pt x="3656809" y="2713970"/>
                    <a:pt x="3679596" y="2704770"/>
                    <a:pt x="3702323" y="2694838"/>
                  </a:cubicBezTo>
                  <a:lnTo>
                    <a:pt x="3704760" y="2700444"/>
                  </a:lnTo>
                  <a:cubicBezTo>
                    <a:pt x="3681972" y="2710132"/>
                    <a:pt x="3659063" y="2719332"/>
                    <a:pt x="3636702" y="2727618"/>
                  </a:cubicBezTo>
                  <a:close/>
                  <a:moveTo>
                    <a:pt x="2995723" y="2713970"/>
                  </a:moveTo>
                  <a:cubicBezTo>
                    <a:pt x="2974337" y="2703429"/>
                    <a:pt x="2952707" y="2691548"/>
                    <a:pt x="2931442" y="2678692"/>
                  </a:cubicBezTo>
                  <a:lnTo>
                    <a:pt x="2934611" y="2673452"/>
                  </a:lnTo>
                  <a:cubicBezTo>
                    <a:pt x="2955692" y="2686247"/>
                    <a:pt x="2977261" y="2697824"/>
                    <a:pt x="2998404" y="2708547"/>
                  </a:cubicBezTo>
                  <a:close/>
                  <a:moveTo>
                    <a:pt x="3771295" y="2669370"/>
                  </a:moveTo>
                  <a:lnTo>
                    <a:pt x="3768553" y="2663947"/>
                  </a:lnTo>
                  <a:cubicBezTo>
                    <a:pt x="3789879" y="2653345"/>
                    <a:pt x="3811630" y="2641951"/>
                    <a:pt x="3833321" y="2629948"/>
                  </a:cubicBezTo>
                  <a:lnTo>
                    <a:pt x="3836246" y="2635310"/>
                  </a:lnTo>
                  <a:cubicBezTo>
                    <a:pt x="3814677" y="2647009"/>
                    <a:pt x="3792681" y="2658464"/>
                    <a:pt x="3771295" y="2669065"/>
                  </a:cubicBezTo>
                  <a:close/>
                  <a:moveTo>
                    <a:pt x="2870269" y="2638113"/>
                  </a:moveTo>
                  <a:cubicBezTo>
                    <a:pt x="2850954" y="2624404"/>
                    <a:pt x="2831335" y="2609415"/>
                    <a:pt x="2811899" y="2593634"/>
                  </a:cubicBezTo>
                  <a:lnTo>
                    <a:pt x="2815737" y="2588882"/>
                  </a:lnTo>
                  <a:cubicBezTo>
                    <a:pt x="2835052" y="2604602"/>
                    <a:pt x="2854610" y="2619346"/>
                    <a:pt x="2873803" y="2633178"/>
                  </a:cubicBezTo>
                  <a:close/>
                  <a:moveTo>
                    <a:pt x="3899978" y="2598448"/>
                  </a:moveTo>
                  <a:lnTo>
                    <a:pt x="3896871" y="2593208"/>
                  </a:lnTo>
                  <a:cubicBezTo>
                    <a:pt x="3917282" y="2581022"/>
                    <a:pt x="3938120" y="2567861"/>
                    <a:pt x="3958836" y="2554396"/>
                  </a:cubicBezTo>
                  <a:lnTo>
                    <a:pt x="3962187" y="2559514"/>
                  </a:lnTo>
                  <a:cubicBezTo>
                    <a:pt x="3941167" y="2572918"/>
                    <a:pt x="3920268" y="2586018"/>
                    <a:pt x="3899978" y="2598326"/>
                  </a:cubicBezTo>
                  <a:close/>
                  <a:moveTo>
                    <a:pt x="2756514" y="2545744"/>
                  </a:moveTo>
                  <a:cubicBezTo>
                    <a:pt x="2739027" y="2529902"/>
                    <a:pt x="2721175" y="2512903"/>
                    <a:pt x="2703322" y="2495172"/>
                  </a:cubicBezTo>
                  <a:lnTo>
                    <a:pt x="2707587" y="2490846"/>
                  </a:lnTo>
                  <a:cubicBezTo>
                    <a:pt x="2725379" y="2508516"/>
                    <a:pt x="2743231" y="2525454"/>
                    <a:pt x="2760596" y="2541235"/>
                  </a:cubicBezTo>
                  <a:close/>
                  <a:moveTo>
                    <a:pt x="4023056" y="2518691"/>
                  </a:moveTo>
                  <a:lnTo>
                    <a:pt x="4019583" y="2513634"/>
                  </a:lnTo>
                  <a:cubicBezTo>
                    <a:pt x="4039263" y="2500047"/>
                    <a:pt x="4059248" y="2485728"/>
                    <a:pt x="4079111" y="2470983"/>
                  </a:cubicBezTo>
                  <a:lnTo>
                    <a:pt x="4082706" y="2475918"/>
                  </a:lnTo>
                  <a:cubicBezTo>
                    <a:pt x="4062599" y="2490602"/>
                    <a:pt x="4042493" y="2504921"/>
                    <a:pt x="4022812" y="2518569"/>
                  </a:cubicBezTo>
                  <a:close/>
                  <a:moveTo>
                    <a:pt x="2652141" y="2442468"/>
                  </a:moveTo>
                  <a:cubicBezTo>
                    <a:pt x="2636117" y="2425286"/>
                    <a:pt x="2619544" y="2407007"/>
                    <a:pt x="2602849" y="2388119"/>
                  </a:cubicBezTo>
                  <a:lnTo>
                    <a:pt x="2607419" y="2384098"/>
                  </a:lnTo>
                  <a:cubicBezTo>
                    <a:pt x="2624053" y="2402925"/>
                    <a:pt x="2640565" y="2421204"/>
                    <a:pt x="2656589" y="2438325"/>
                  </a:cubicBezTo>
                  <a:close/>
                  <a:moveTo>
                    <a:pt x="4141442" y="2432415"/>
                  </a:moveTo>
                  <a:lnTo>
                    <a:pt x="4137786" y="2427540"/>
                  </a:lnTo>
                  <a:cubicBezTo>
                    <a:pt x="4157528" y="2412796"/>
                    <a:pt x="4177006" y="2398111"/>
                    <a:pt x="4196218" y="2383488"/>
                  </a:cubicBezTo>
                  <a:lnTo>
                    <a:pt x="4199934" y="2388302"/>
                  </a:lnTo>
                  <a:cubicBezTo>
                    <a:pt x="4180601" y="2402925"/>
                    <a:pt x="4161061" y="2417591"/>
                    <a:pt x="4141320" y="2432293"/>
                  </a:cubicBezTo>
                  <a:close/>
                  <a:moveTo>
                    <a:pt x="4258122" y="2343823"/>
                  </a:moveTo>
                  <a:lnTo>
                    <a:pt x="4254405" y="2339010"/>
                  </a:lnTo>
                  <a:cubicBezTo>
                    <a:pt x="4273903" y="2323942"/>
                    <a:pt x="4293175" y="2308971"/>
                    <a:pt x="4312227" y="2294105"/>
                  </a:cubicBezTo>
                  <a:lnTo>
                    <a:pt x="4315944" y="2298857"/>
                  </a:lnTo>
                  <a:cubicBezTo>
                    <a:pt x="4296812" y="2313803"/>
                    <a:pt x="4277498" y="2328755"/>
                    <a:pt x="4258000" y="2343701"/>
                  </a:cubicBezTo>
                  <a:close/>
                  <a:moveTo>
                    <a:pt x="2555020" y="2332429"/>
                  </a:moveTo>
                  <a:cubicBezTo>
                    <a:pt x="2539970" y="2314516"/>
                    <a:pt x="2524555" y="2295872"/>
                    <a:pt x="2508348" y="2275887"/>
                  </a:cubicBezTo>
                  <a:lnTo>
                    <a:pt x="2513100" y="2272048"/>
                  </a:lnTo>
                  <a:cubicBezTo>
                    <a:pt x="2529429" y="2292155"/>
                    <a:pt x="2544662" y="2310678"/>
                    <a:pt x="2559711" y="2328530"/>
                  </a:cubicBezTo>
                  <a:close/>
                  <a:moveTo>
                    <a:pt x="4373401" y="2253465"/>
                  </a:moveTo>
                  <a:lnTo>
                    <a:pt x="4369623" y="2248651"/>
                  </a:lnTo>
                  <a:cubicBezTo>
                    <a:pt x="4388938" y="2233358"/>
                    <a:pt x="4407948" y="2218187"/>
                    <a:pt x="4426836" y="2202954"/>
                  </a:cubicBezTo>
                  <a:lnTo>
                    <a:pt x="4430614" y="2207707"/>
                  </a:lnTo>
                  <a:cubicBezTo>
                    <a:pt x="4411805" y="2222897"/>
                    <a:pt x="4392734" y="2238153"/>
                    <a:pt x="4373401" y="2253465"/>
                  </a:cubicBezTo>
                  <a:close/>
                  <a:moveTo>
                    <a:pt x="2462407" y="2218491"/>
                  </a:moveTo>
                  <a:cubicBezTo>
                    <a:pt x="2447296" y="2199359"/>
                    <a:pt x="2432204" y="2180124"/>
                    <a:pt x="2417136" y="2160791"/>
                  </a:cubicBezTo>
                  <a:lnTo>
                    <a:pt x="2421950" y="2157074"/>
                  </a:lnTo>
                  <a:cubicBezTo>
                    <a:pt x="2436981" y="2176328"/>
                    <a:pt x="2452067" y="2195539"/>
                    <a:pt x="2467220" y="2214714"/>
                  </a:cubicBezTo>
                  <a:close/>
                  <a:moveTo>
                    <a:pt x="4487583" y="2161644"/>
                  </a:moveTo>
                  <a:lnTo>
                    <a:pt x="4483744" y="2156952"/>
                  </a:lnTo>
                  <a:cubicBezTo>
                    <a:pt x="4502833" y="2141354"/>
                    <a:pt x="4521703" y="2125878"/>
                    <a:pt x="4540348" y="2110524"/>
                  </a:cubicBezTo>
                  <a:lnTo>
                    <a:pt x="4544247" y="2115216"/>
                  </a:lnTo>
                  <a:cubicBezTo>
                    <a:pt x="4525542" y="2130631"/>
                    <a:pt x="4506715" y="2146107"/>
                    <a:pt x="4487583" y="2161644"/>
                  </a:cubicBezTo>
                  <a:close/>
                  <a:moveTo>
                    <a:pt x="2372109" y="2102786"/>
                  </a:moveTo>
                  <a:cubicBezTo>
                    <a:pt x="2357121" y="2083490"/>
                    <a:pt x="2342114" y="2064199"/>
                    <a:pt x="2327082" y="2044903"/>
                  </a:cubicBezTo>
                  <a:lnTo>
                    <a:pt x="2331896" y="2041186"/>
                  </a:lnTo>
                  <a:cubicBezTo>
                    <a:pt x="2346964" y="2060440"/>
                    <a:pt x="2361977" y="2079736"/>
                    <a:pt x="2376923" y="2099069"/>
                  </a:cubicBezTo>
                  <a:close/>
                  <a:moveTo>
                    <a:pt x="9716555" y="2084812"/>
                  </a:moveTo>
                  <a:lnTo>
                    <a:pt x="9691391" y="2084812"/>
                  </a:lnTo>
                  <a:lnTo>
                    <a:pt x="9691391" y="2078719"/>
                  </a:lnTo>
                  <a:cubicBezTo>
                    <a:pt x="9715763" y="2079084"/>
                    <a:pt x="9740135" y="2078719"/>
                    <a:pt x="9764507" y="2078170"/>
                  </a:cubicBezTo>
                  <a:lnTo>
                    <a:pt x="9764507" y="2084263"/>
                  </a:lnTo>
                  <a:cubicBezTo>
                    <a:pt x="9748787" y="2084568"/>
                    <a:pt x="9732580" y="2084812"/>
                    <a:pt x="9716555" y="2084812"/>
                  </a:cubicBezTo>
                  <a:close/>
                  <a:moveTo>
                    <a:pt x="9618093" y="2081826"/>
                  </a:moveTo>
                  <a:cubicBezTo>
                    <a:pt x="9593721" y="2080364"/>
                    <a:pt x="9569349" y="2078353"/>
                    <a:pt x="9544978" y="2075733"/>
                  </a:cubicBezTo>
                  <a:lnTo>
                    <a:pt x="9545587" y="2069640"/>
                  </a:lnTo>
                  <a:cubicBezTo>
                    <a:pt x="9569959" y="2072138"/>
                    <a:pt x="9594330" y="2074149"/>
                    <a:pt x="9618702" y="2075733"/>
                  </a:cubicBezTo>
                  <a:close/>
                  <a:moveTo>
                    <a:pt x="9838049" y="2080059"/>
                  </a:moveTo>
                  <a:lnTo>
                    <a:pt x="9837561" y="2073966"/>
                  </a:lnTo>
                  <a:cubicBezTo>
                    <a:pt x="9861933" y="2072017"/>
                    <a:pt x="9886305" y="2069518"/>
                    <a:pt x="9910251" y="2066472"/>
                  </a:cubicBezTo>
                  <a:lnTo>
                    <a:pt x="9910982" y="2072565"/>
                  </a:lnTo>
                  <a:cubicBezTo>
                    <a:pt x="9886853" y="2075672"/>
                    <a:pt x="9862359" y="2078170"/>
                    <a:pt x="9838049" y="2080059"/>
                  </a:cubicBezTo>
                  <a:close/>
                  <a:moveTo>
                    <a:pt x="4600668" y="2068422"/>
                  </a:moveTo>
                  <a:lnTo>
                    <a:pt x="4596768" y="2063791"/>
                  </a:lnTo>
                  <a:cubicBezTo>
                    <a:pt x="4615657" y="2047949"/>
                    <a:pt x="4634344" y="2032248"/>
                    <a:pt x="4652824" y="2016693"/>
                  </a:cubicBezTo>
                  <a:lnTo>
                    <a:pt x="4656784" y="2021384"/>
                  </a:lnTo>
                  <a:cubicBezTo>
                    <a:pt x="4638200" y="2036921"/>
                    <a:pt x="4619556" y="2052641"/>
                    <a:pt x="4600668" y="2068422"/>
                  </a:cubicBezTo>
                  <a:close/>
                  <a:moveTo>
                    <a:pt x="9472289" y="2066837"/>
                  </a:moveTo>
                  <a:cubicBezTo>
                    <a:pt x="9448343" y="2063425"/>
                    <a:pt x="9423972" y="2059404"/>
                    <a:pt x="9399783" y="2055017"/>
                  </a:cubicBezTo>
                  <a:lnTo>
                    <a:pt x="9400879" y="2048924"/>
                  </a:lnTo>
                  <a:cubicBezTo>
                    <a:pt x="9425251" y="2053311"/>
                    <a:pt x="9449623" y="2057271"/>
                    <a:pt x="9473141" y="2060683"/>
                  </a:cubicBezTo>
                  <a:close/>
                  <a:moveTo>
                    <a:pt x="9983548" y="2061476"/>
                  </a:moveTo>
                  <a:lnTo>
                    <a:pt x="9982513" y="2055383"/>
                  </a:lnTo>
                  <a:cubicBezTo>
                    <a:pt x="10006336" y="2051117"/>
                    <a:pt x="10030464" y="2046182"/>
                    <a:pt x="10054044" y="2040760"/>
                  </a:cubicBezTo>
                  <a:lnTo>
                    <a:pt x="10055445" y="2046853"/>
                  </a:lnTo>
                  <a:cubicBezTo>
                    <a:pt x="10031622" y="2052275"/>
                    <a:pt x="10007494" y="2057210"/>
                    <a:pt x="9983487" y="2061476"/>
                  </a:cubicBezTo>
                  <a:close/>
                  <a:moveTo>
                    <a:pt x="9327886" y="2040577"/>
                  </a:moveTo>
                  <a:cubicBezTo>
                    <a:pt x="9304428" y="2035459"/>
                    <a:pt x="9280422" y="2029732"/>
                    <a:pt x="9256537" y="2023699"/>
                  </a:cubicBezTo>
                  <a:lnTo>
                    <a:pt x="9258000" y="2017606"/>
                  </a:lnTo>
                  <a:cubicBezTo>
                    <a:pt x="9281823" y="2023699"/>
                    <a:pt x="9305768" y="2029305"/>
                    <a:pt x="9329166" y="2034423"/>
                  </a:cubicBezTo>
                  <a:close/>
                  <a:moveTo>
                    <a:pt x="10126489" y="2028391"/>
                  </a:moveTo>
                  <a:lnTo>
                    <a:pt x="10124844" y="2022298"/>
                  </a:lnTo>
                  <a:cubicBezTo>
                    <a:pt x="10148058" y="2015717"/>
                    <a:pt x="10171577" y="2008467"/>
                    <a:pt x="10194669" y="2000729"/>
                  </a:cubicBezTo>
                  <a:lnTo>
                    <a:pt x="10196619" y="2006517"/>
                  </a:lnTo>
                  <a:cubicBezTo>
                    <a:pt x="10173344" y="2014743"/>
                    <a:pt x="10149764" y="2022054"/>
                    <a:pt x="10126428" y="2028817"/>
                  </a:cubicBezTo>
                  <a:close/>
                  <a:moveTo>
                    <a:pt x="9185737" y="2004019"/>
                  </a:moveTo>
                  <a:cubicBezTo>
                    <a:pt x="9162828" y="1997439"/>
                    <a:pt x="9139248" y="1990310"/>
                    <a:pt x="9115546" y="1982816"/>
                  </a:cubicBezTo>
                  <a:lnTo>
                    <a:pt x="9117436" y="1976723"/>
                  </a:lnTo>
                  <a:cubicBezTo>
                    <a:pt x="9141015" y="1984217"/>
                    <a:pt x="9164595" y="1991346"/>
                    <a:pt x="9187444" y="1997926"/>
                  </a:cubicBezTo>
                  <a:close/>
                  <a:moveTo>
                    <a:pt x="2281873" y="1987324"/>
                  </a:moveTo>
                  <a:cubicBezTo>
                    <a:pt x="2265482" y="1966608"/>
                    <a:pt x="2250555" y="1947903"/>
                    <a:pt x="2236236" y="1930233"/>
                  </a:cubicBezTo>
                  <a:lnTo>
                    <a:pt x="2240928" y="1926395"/>
                  </a:lnTo>
                  <a:cubicBezTo>
                    <a:pt x="2255307" y="1944125"/>
                    <a:pt x="2270235" y="1962953"/>
                    <a:pt x="2286686" y="1983547"/>
                  </a:cubicBezTo>
                  <a:close/>
                  <a:moveTo>
                    <a:pt x="10265530" y="1981963"/>
                  </a:moveTo>
                  <a:lnTo>
                    <a:pt x="10263337" y="1976296"/>
                  </a:lnTo>
                  <a:cubicBezTo>
                    <a:pt x="10285820" y="1967522"/>
                    <a:pt x="10308547" y="1958017"/>
                    <a:pt x="10330847" y="1948208"/>
                  </a:cubicBezTo>
                  <a:lnTo>
                    <a:pt x="10333284" y="1953813"/>
                  </a:lnTo>
                  <a:cubicBezTo>
                    <a:pt x="10310923" y="1963684"/>
                    <a:pt x="10288135" y="1973189"/>
                    <a:pt x="10265530" y="1981963"/>
                  </a:cubicBezTo>
                  <a:close/>
                  <a:moveTo>
                    <a:pt x="4712596" y="1973981"/>
                  </a:moveTo>
                  <a:lnTo>
                    <a:pt x="4708635" y="1969350"/>
                  </a:lnTo>
                  <a:cubicBezTo>
                    <a:pt x="4727401" y="1953387"/>
                    <a:pt x="4745942" y="1937527"/>
                    <a:pt x="4764264" y="1921764"/>
                  </a:cubicBezTo>
                  <a:lnTo>
                    <a:pt x="4768224" y="1926395"/>
                  </a:lnTo>
                  <a:cubicBezTo>
                    <a:pt x="4749945" y="1942115"/>
                    <a:pt x="4731404" y="1957975"/>
                    <a:pt x="4712596" y="1973981"/>
                  </a:cubicBezTo>
                  <a:close/>
                  <a:moveTo>
                    <a:pt x="9045904" y="1960272"/>
                  </a:moveTo>
                  <a:cubicBezTo>
                    <a:pt x="9023360" y="1952473"/>
                    <a:pt x="9000146" y="1944125"/>
                    <a:pt x="8976932" y="1935473"/>
                  </a:cubicBezTo>
                  <a:lnTo>
                    <a:pt x="8979064" y="1929807"/>
                  </a:lnTo>
                  <a:cubicBezTo>
                    <a:pt x="9002218" y="1938398"/>
                    <a:pt x="9025370" y="1946746"/>
                    <a:pt x="9047915" y="1954544"/>
                  </a:cubicBezTo>
                  <a:close/>
                  <a:moveTo>
                    <a:pt x="10399697" y="1922556"/>
                  </a:moveTo>
                  <a:lnTo>
                    <a:pt x="10396956" y="1917133"/>
                  </a:lnTo>
                  <a:cubicBezTo>
                    <a:pt x="10418524" y="1906410"/>
                    <a:pt x="10440277" y="1895016"/>
                    <a:pt x="10461723" y="1883196"/>
                  </a:cubicBezTo>
                  <a:lnTo>
                    <a:pt x="10464648" y="1888497"/>
                  </a:lnTo>
                  <a:cubicBezTo>
                    <a:pt x="10443140" y="1900378"/>
                    <a:pt x="10421328" y="1911833"/>
                    <a:pt x="10399697" y="1922556"/>
                  </a:cubicBezTo>
                  <a:close/>
                  <a:moveTo>
                    <a:pt x="8908386" y="1909152"/>
                  </a:moveTo>
                  <a:cubicBezTo>
                    <a:pt x="8886086" y="1900317"/>
                    <a:pt x="8863237" y="1890873"/>
                    <a:pt x="8840510" y="1881429"/>
                  </a:cubicBezTo>
                  <a:lnTo>
                    <a:pt x="8842826" y="1875823"/>
                  </a:lnTo>
                  <a:cubicBezTo>
                    <a:pt x="8865552" y="1885328"/>
                    <a:pt x="8888401" y="1894650"/>
                    <a:pt x="8910640" y="1903485"/>
                  </a:cubicBezTo>
                  <a:close/>
                  <a:moveTo>
                    <a:pt x="4823548" y="1878687"/>
                  </a:moveTo>
                  <a:lnTo>
                    <a:pt x="4819588" y="1874117"/>
                  </a:lnTo>
                  <a:lnTo>
                    <a:pt x="4874851" y="1825922"/>
                  </a:lnTo>
                  <a:lnTo>
                    <a:pt x="4878812" y="1830492"/>
                  </a:lnTo>
                  <a:cubicBezTo>
                    <a:pt x="4860733" y="1846333"/>
                    <a:pt x="4842357" y="1862340"/>
                    <a:pt x="4823670" y="1878504"/>
                  </a:cubicBezTo>
                  <a:close/>
                  <a:moveTo>
                    <a:pt x="2189503" y="1873935"/>
                  </a:moveTo>
                  <a:cubicBezTo>
                    <a:pt x="2173113" y="1854437"/>
                    <a:pt x="2157028" y="1835732"/>
                    <a:pt x="2141735" y="1818367"/>
                  </a:cubicBezTo>
                  <a:lnTo>
                    <a:pt x="2146304" y="1814345"/>
                  </a:lnTo>
                  <a:cubicBezTo>
                    <a:pt x="2161659" y="1831771"/>
                    <a:pt x="2177744" y="1850477"/>
                    <a:pt x="2194134" y="1869974"/>
                  </a:cubicBezTo>
                  <a:close/>
                  <a:moveTo>
                    <a:pt x="8773123" y="1852609"/>
                  </a:moveTo>
                  <a:cubicBezTo>
                    <a:pt x="8751126" y="1842921"/>
                    <a:pt x="8728644" y="1832807"/>
                    <a:pt x="8706100" y="1822571"/>
                  </a:cubicBezTo>
                  <a:lnTo>
                    <a:pt x="8708659" y="1817026"/>
                  </a:lnTo>
                  <a:cubicBezTo>
                    <a:pt x="8730959" y="1827262"/>
                    <a:pt x="8753442" y="1837377"/>
                    <a:pt x="8775681" y="1847065"/>
                  </a:cubicBezTo>
                  <a:close/>
                  <a:moveTo>
                    <a:pt x="10527893" y="1852609"/>
                  </a:moveTo>
                  <a:lnTo>
                    <a:pt x="10524786" y="1847308"/>
                  </a:lnTo>
                  <a:cubicBezTo>
                    <a:pt x="10545928" y="1835123"/>
                    <a:pt x="10567071" y="1822327"/>
                    <a:pt x="10587543" y="1809715"/>
                  </a:cubicBezTo>
                  <a:lnTo>
                    <a:pt x="10590711" y="1814955"/>
                  </a:lnTo>
                  <a:cubicBezTo>
                    <a:pt x="10570605" y="1827080"/>
                    <a:pt x="10549462" y="1839936"/>
                    <a:pt x="10528319" y="1852122"/>
                  </a:cubicBezTo>
                  <a:close/>
                  <a:moveTo>
                    <a:pt x="8640296" y="1791192"/>
                  </a:moveTo>
                  <a:cubicBezTo>
                    <a:pt x="8618727" y="1780956"/>
                    <a:pt x="8596548" y="1770171"/>
                    <a:pt x="8574310" y="1759265"/>
                  </a:cubicBezTo>
                  <a:lnTo>
                    <a:pt x="8576990" y="1753781"/>
                  </a:lnTo>
                  <a:cubicBezTo>
                    <a:pt x="8599230" y="1764688"/>
                    <a:pt x="8621408" y="1775411"/>
                    <a:pt x="8642855" y="1785708"/>
                  </a:cubicBezTo>
                  <a:close/>
                  <a:moveTo>
                    <a:pt x="4934379" y="1782175"/>
                  </a:moveTo>
                  <a:lnTo>
                    <a:pt x="4930358" y="1777605"/>
                  </a:lnTo>
                  <a:lnTo>
                    <a:pt x="4985194" y="1729349"/>
                  </a:lnTo>
                  <a:lnTo>
                    <a:pt x="4989216" y="1733918"/>
                  </a:lnTo>
                  <a:close/>
                  <a:moveTo>
                    <a:pt x="10653408" y="1775472"/>
                  </a:moveTo>
                  <a:lnTo>
                    <a:pt x="10650118" y="1770354"/>
                  </a:lnTo>
                  <a:cubicBezTo>
                    <a:pt x="10670834" y="1757072"/>
                    <a:pt x="10691367" y="1743484"/>
                    <a:pt x="10711047" y="1730141"/>
                  </a:cubicBezTo>
                  <a:lnTo>
                    <a:pt x="10714459" y="1735198"/>
                  </a:lnTo>
                  <a:cubicBezTo>
                    <a:pt x="10694474" y="1748542"/>
                    <a:pt x="10673880" y="1762251"/>
                    <a:pt x="10653164" y="1775594"/>
                  </a:cubicBezTo>
                  <a:close/>
                  <a:moveTo>
                    <a:pt x="2092808" y="1763774"/>
                  </a:moveTo>
                  <a:cubicBezTo>
                    <a:pt x="2075687" y="1745495"/>
                    <a:pt x="2058566" y="1727765"/>
                    <a:pt x="2041993" y="1711192"/>
                  </a:cubicBezTo>
                  <a:lnTo>
                    <a:pt x="2046258" y="1706866"/>
                  </a:lnTo>
                  <a:cubicBezTo>
                    <a:pt x="2062953" y="1723500"/>
                    <a:pt x="2080074" y="1741230"/>
                    <a:pt x="2097256" y="1759631"/>
                  </a:cubicBezTo>
                  <a:close/>
                  <a:moveTo>
                    <a:pt x="8508688" y="1726546"/>
                  </a:moveTo>
                  <a:cubicBezTo>
                    <a:pt x="8486815" y="1715536"/>
                    <a:pt x="8465002" y="1704386"/>
                    <a:pt x="8443189" y="1693096"/>
                  </a:cubicBezTo>
                  <a:lnTo>
                    <a:pt x="8445992" y="1687734"/>
                  </a:lnTo>
                  <a:cubicBezTo>
                    <a:pt x="8467804" y="1698945"/>
                    <a:pt x="8489617" y="1710077"/>
                    <a:pt x="8511430" y="1721123"/>
                  </a:cubicBezTo>
                  <a:close/>
                  <a:moveTo>
                    <a:pt x="10774536" y="1693705"/>
                  </a:moveTo>
                  <a:lnTo>
                    <a:pt x="10771002" y="1688709"/>
                  </a:lnTo>
                  <a:cubicBezTo>
                    <a:pt x="10790987" y="1674512"/>
                    <a:pt x="10810789" y="1660011"/>
                    <a:pt x="10829982" y="1645631"/>
                  </a:cubicBezTo>
                  <a:lnTo>
                    <a:pt x="10833698" y="1650445"/>
                  </a:lnTo>
                  <a:cubicBezTo>
                    <a:pt x="10814444" y="1664824"/>
                    <a:pt x="10794521" y="1679326"/>
                    <a:pt x="10774536" y="1693705"/>
                  </a:cubicBezTo>
                  <a:close/>
                  <a:moveTo>
                    <a:pt x="5044235" y="1685723"/>
                  </a:moveTo>
                  <a:lnTo>
                    <a:pt x="5040214" y="1681153"/>
                  </a:lnTo>
                  <a:lnTo>
                    <a:pt x="5095050" y="1632836"/>
                  </a:lnTo>
                  <a:lnTo>
                    <a:pt x="5099072" y="1637406"/>
                  </a:lnTo>
                  <a:close/>
                  <a:moveTo>
                    <a:pt x="1989045" y="1660803"/>
                  </a:moveTo>
                  <a:cubicBezTo>
                    <a:pt x="1970766" y="1643987"/>
                    <a:pt x="1952061" y="1627840"/>
                    <a:pt x="1933904" y="1612851"/>
                  </a:cubicBezTo>
                  <a:lnTo>
                    <a:pt x="1938047" y="1608404"/>
                  </a:lnTo>
                  <a:cubicBezTo>
                    <a:pt x="1956326" y="1623453"/>
                    <a:pt x="1974970" y="1639660"/>
                    <a:pt x="1993493" y="1656538"/>
                  </a:cubicBezTo>
                  <a:close/>
                  <a:moveTo>
                    <a:pt x="8377812" y="1659280"/>
                  </a:moveTo>
                  <a:cubicBezTo>
                    <a:pt x="8356182" y="1647904"/>
                    <a:pt x="8334551" y="1636450"/>
                    <a:pt x="8312922" y="1624916"/>
                  </a:cubicBezTo>
                  <a:lnTo>
                    <a:pt x="8315785" y="1619493"/>
                  </a:lnTo>
                  <a:cubicBezTo>
                    <a:pt x="8337416" y="1631069"/>
                    <a:pt x="8359045" y="1642543"/>
                    <a:pt x="8380615" y="1653918"/>
                  </a:cubicBezTo>
                  <a:close/>
                  <a:moveTo>
                    <a:pt x="10891642" y="1605601"/>
                  </a:moveTo>
                  <a:lnTo>
                    <a:pt x="10887865" y="1600787"/>
                  </a:lnTo>
                  <a:cubicBezTo>
                    <a:pt x="10907058" y="1585555"/>
                    <a:pt x="10926068" y="1569957"/>
                    <a:pt x="10944407" y="1554542"/>
                  </a:cubicBezTo>
                  <a:lnTo>
                    <a:pt x="10948307" y="1559172"/>
                  </a:lnTo>
                  <a:cubicBezTo>
                    <a:pt x="10929967" y="1574649"/>
                    <a:pt x="10910896" y="1590125"/>
                    <a:pt x="10891642" y="1605601"/>
                  </a:cubicBezTo>
                  <a:close/>
                  <a:moveTo>
                    <a:pt x="8248276" y="1590125"/>
                  </a:moveTo>
                  <a:cubicBezTo>
                    <a:pt x="8226768" y="1578469"/>
                    <a:pt x="8205320" y="1566807"/>
                    <a:pt x="8183812" y="1555151"/>
                  </a:cubicBezTo>
                  <a:lnTo>
                    <a:pt x="8186737" y="1549789"/>
                  </a:lnTo>
                  <a:lnTo>
                    <a:pt x="8251139" y="1584763"/>
                  </a:lnTo>
                  <a:close/>
                  <a:moveTo>
                    <a:pt x="5154396" y="1589211"/>
                  </a:moveTo>
                  <a:lnTo>
                    <a:pt x="5150374" y="1584580"/>
                  </a:lnTo>
                  <a:lnTo>
                    <a:pt x="5205698" y="1536568"/>
                  </a:lnTo>
                  <a:lnTo>
                    <a:pt x="5209659" y="1541198"/>
                  </a:lnTo>
                  <a:cubicBezTo>
                    <a:pt x="5191459" y="1557040"/>
                    <a:pt x="5173040" y="1573065"/>
                    <a:pt x="5154396" y="1589272"/>
                  </a:cubicBezTo>
                  <a:close/>
                  <a:moveTo>
                    <a:pt x="1876387" y="1568129"/>
                  </a:moveTo>
                  <a:cubicBezTo>
                    <a:pt x="1856280" y="1553628"/>
                    <a:pt x="1835929" y="1539919"/>
                    <a:pt x="1815823" y="1527428"/>
                  </a:cubicBezTo>
                  <a:lnTo>
                    <a:pt x="1819052" y="1522249"/>
                  </a:lnTo>
                  <a:cubicBezTo>
                    <a:pt x="1839280" y="1534801"/>
                    <a:pt x="1859753" y="1548571"/>
                    <a:pt x="1879981" y="1563194"/>
                  </a:cubicBezTo>
                  <a:close/>
                  <a:moveTo>
                    <a:pt x="8119715" y="1520056"/>
                  </a:moveTo>
                  <a:lnTo>
                    <a:pt x="8055373" y="1484960"/>
                  </a:lnTo>
                  <a:lnTo>
                    <a:pt x="8058297" y="1479598"/>
                  </a:lnTo>
                  <a:lnTo>
                    <a:pt x="8122578" y="1514755"/>
                  </a:lnTo>
                  <a:close/>
                  <a:moveTo>
                    <a:pt x="11003570" y="1510916"/>
                  </a:moveTo>
                  <a:lnTo>
                    <a:pt x="10999487" y="1506408"/>
                  </a:lnTo>
                  <a:cubicBezTo>
                    <a:pt x="11017766" y="1490079"/>
                    <a:pt x="11036045" y="1473384"/>
                    <a:pt x="11053106" y="1456750"/>
                  </a:cubicBezTo>
                  <a:lnTo>
                    <a:pt x="11057309" y="1461137"/>
                  </a:lnTo>
                  <a:cubicBezTo>
                    <a:pt x="11039884" y="1478014"/>
                    <a:pt x="11021788" y="1494770"/>
                    <a:pt x="11003570" y="1510916"/>
                  </a:cubicBezTo>
                  <a:close/>
                  <a:moveTo>
                    <a:pt x="3473" y="1509393"/>
                  </a:moveTo>
                  <a:lnTo>
                    <a:pt x="0" y="1504336"/>
                  </a:lnTo>
                  <a:cubicBezTo>
                    <a:pt x="19681" y="1490931"/>
                    <a:pt x="40519" y="1477649"/>
                    <a:pt x="62027" y="1464915"/>
                  </a:cubicBezTo>
                  <a:lnTo>
                    <a:pt x="65134" y="1470154"/>
                  </a:lnTo>
                  <a:cubicBezTo>
                    <a:pt x="43748" y="1482828"/>
                    <a:pt x="23032" y="1496050"/>
                    <a:pt x="3473" y="1509393"/>
                  </a:cubicBezTo>
                  <a:close/>
                  <a:moveTo>
                    <a:pt x="5265166" y="1493552"/>
                  </a:moveTo>
                  <a:lnTo>
                    <a:pt x="5261205" y="1488921"/>
                  </a:lnTo>
                  <a:cubicBezTo>
                    <a:pt x="5280051" y="1472671"/>
                    <a:pt x="5298695" y="1456872"/>
                    <a:pt x="5317139" y="1441518"/>
                  </a:cubicBezTo>
                  <a:lnTo>
                    <a:pt x="5321038" y="1446209"/>
                  </a:lnTo>
                  <a:cubicBezTo>
                    <a:pt x="5302595" y="1461685"/>
                    <a:pt x="5283974" y="1477466"/>
                    <a:pt x="5265166" y="1493552"/>
                  </a:cubicBezTo>
                  <a:close/>
                  <a:moveTo>
                    <a:pt x="1752212" y="1491541"/>
                  </a:moveTo>
                  <a:cubicBezTo>
                    <a:pt x="1734543" y="1482462"/>
                    <a:pt x="1716568" y="1473993"/>
                    <a:pt x="1698716" y="1466377"/>
                  </a:cubicBezTo>
                  <a:lnTo>
                    <a:pt x="1686104" y="1461076"/>
                  </a:lnTo>
                  <a:lnTo>
                    <a:pt x="1688480" y="1455471"/>
                  </a:lnTo>
                  <a:lnTo>
                    <a:pt x="1701092" y="1460771"/>
                  </a:lnTo>
                  <a:cubicBezTo>
                    <a:pt x="1719066" y="1468449"/>
                    <a:pt x="1737223" y="1476979"/>
                    <a:pt x="1755015" y="1486118"/>
                  </a:cubicBezTo>
                  <a:close/>
                  <a:moveTo>
                    <a:pt x="7991031" y="1449987"/>
                  </a:moveTo>
                  <a:cubicBezTo>
                    <a:pt x="7969584" y="1438288"/>
                    <a:pt x="7948198" y="1426632"/>
                    <a:pt x="7926812" y="1415013"/>
                  </a:cubicBezTo>
                  <a:lnTo>
                    <a:pt x="7929675" y="1409651"/>
                  </a:lnTo>
                  <a:lnTo>
                    <a:pt x="7993956" y="1444625"/>
                  </a:lnTo>
                  <a:close/>
                  <a:moveTo>
                    <a:pt x="129049" y="1434754"/>
                  </a:moveTo>
                  <a:lnTo>
                    <a:pt x="126246" y="1429332"/>
                  </a:lnTo>
                  <a:cubicBezTo>
                    <a:pt x="147755" y="1418182"/>
                    <a:pt x="169994" y="1407458"/>
                    <a:pt x="192355" y="1397405"/>
                  </a:cubicBezTo>
                  <a:lnTo>
                    <a:pt x="194853" y="1403010"/>
                  </a:lnTo>
                  <a:cubicBezTo>
                    <a:pt x="172614" y="1413003"/>
                    <a:pt x="150496" y="1423665"/>
                    <a:pt x="129049" y="1434754"/>
                  </a:cubicBezTo>
                  <a:close/>
                  <a:moveTo>
                    <a:pt x="1618350" y="1433536"/>
                  </a:moveTo>
                  <a:cubicBezTo>
                    <a:pt x="1595623" y="1424640"/>
                    <a:pt x="1572531" y="1415988"/>
                    <a:pt x="1549865" y="1407823"/>
                  </a:cubicBezTo>
                  <a:lnTo>
                    <a:pt x="1551937" y="1402096"/>
                  </a:lnTo>
                  <a:cubicBezTo>
                    <a:pt x="1574663" y="1410261"/>
                    <a:pt x="1597756" y="1418974"/>
                    <a:pt x="1620543" y="1427869"/>
                  </a:cubicBezTo>
                  <a:close/>
                  <a:moveTo>
                    <a:pt x="11109343" y="1409773"/>
                  </a:moveTo>
                  <a:lnTo>
                    <a:pt x="11105018" y="1405508"/>
                  </a:lnTo>
                  <a:cubicBezTo>
                    <a:pt x="11122017" y="1388082"/>
                    <a:pt x="11138894" y="1370169"/>
                    <a:pt x="11155102" y="1352378"/>
                  </a:cubicBezTo>
                  <a:lnTo>
                    <a:pt x="11159610" y="1356460"/>
                  </a:lnTo>
                  <a:cubicBezTo>
                    <a:pt x="11143343" y="1374312"/>
                    <a:pt x="11126221" y="1392287"/>
                    <a:pt x="11109343" y="1409773"/>
                  </a:cubicBezTo>
                  <a:close/>
                  <a:moveTo>
                    <a:pt x="5377276" y="1399415"/>
                  </a:moveTo>
                  <a:lnTo>
                    <a:pt x="5373437" y="1394724"/>
                  </a:lnTo>
                  <a:cubicBezTo>
                    <a:pt x="5392874" y="1378760"/>
                    <a:pt x="5412006" y="1363223"/>
                    <a:pt x="5430284" y="1348539"/>
                  </a:cubicBezTo>
                  <a:lnTo>
                    <a:pt x="5434123" y="1353292"/>
                  </a:lnTo>
                  <a:cubicBezTo>
                    <a:pt x="5415844" y="1367915"/>
                    <a:pt x="5396713" y="1383452"/>
                    <a:pt x="5377276" y="1399415"/>
                  </a:cubicBezTo>
                  <a:close/>
                  <a:moveTo>
                    <a:pt x="1480710" y="1383939"/>
                  </a:moveTo>
                  <a:cubicBezTo>
                    <a:pt x="1457496" y="1376323"/>
                    <a:pt x="1434038" y="1368951"/>
                    <a:pt x="1410885" y="1362126"/>
                  </a:cubicBezTo>
                  <a:lnTo>
                    <a:pt x="1412652" y="1356033"/>
                  </a:lnTo>
                  <a:cubicBezTo>
                    <a:pt x="1435805" y="1362918"/>
                    <a:pt x="1459385" y="1370291"/>
                    <a:pt x="1482599" y="1377907"/>
                  </a:cubicBezTo>
                  <a:close/>
                  <a:moveTo>
                    <a:pt x="7862470" y="1380040"/>
                  </a:moveTo>
                  <a:cubicBezTo>
                    <a:pt x="7841022" y="1368463"/>
                    <a:pt x="7819576" y="1356966"/>
                    <a:pt x="7798128" y="1345553"/>
                  </a:cubicBezTo>
                  <a:lnTo>
                    <a:pt x="7800992" y="1340131"/>
                  </a:lnTo>
                  <a:lnTo>
                    <a:pt x="7865394" y="1374678"/>
                  </a:lnTo>
                  <a:close/>
                  <a:moveTo>
                    <a:pt x="262485" y="1374800"/>
                  </a:moveTo>
                  <a:lnTo>
                    <a:pt x="260291" y="1369072"/>
                  </a:lnTo>
                  <a:cubicBezTo>
                    <a:pt x="282835" y="1360360"/>
                    <a:pt x="306110" y="1352012"/>
                    <a:pt x="329386" y="1344335"/>
                  </a:cubicBezTo>
                  <a:lnTo>
                    <a:pt x="331274" y="1350123"/>
                  </a:lnTo>
                  <a:cubicBezTo>
                    <a:pt x="307938" y="1357739"/>
                    <a:pt x="284785" y="1366087"/>
                    <a:pt x="262485" y="1374800"/>
                  </a:cubicBezTo>
                  <a:close/>
                  <a:moveTo>
                    <a:pt x="1340938" y="1342324"/>
                  </a:moveTo>
                  <a:cubicBezTo>
                    <a:pt x="1317297" y="1336231"/>
                    <a:pt x="1293413" y="1330138"/>
                    <a:pt x="1269955" y="1324777"/>
                  </a:cubicBezTo>
                  <a:lnTo>
                    <a:pt x="1271295" y="1318684"/>
                  </a:lnTo>
                  <a:cubicBezTo>
                    <a:pt x="1294814" y="1324045"/>
                    <a:pt x="1318820" y="1330017"/>
                    <a:pt x="1342522" y="1336231"/>
                  </a:cubicBezTo>
                  <a:close/>
                  <a:moveTo>
                    <a:pt x="401526" y="1328920"/>
                  </a:moveTo>
                  <a:lnTo>
                    <a:pt x="399942" y="1322827"/>
                  </a:lnTo>
                  <a:cubicBezTo>
                    <a:pt x="423278" y="1316368"/>
                    <a:pt x="447223" y="1310641"/>
                    <a:pt x="471108" y="1305035"/>
                  </a:cubicBezTo>
                  <a:lnTo>
                    <a:pt x="472448" y="1311128"/>
                  </a:lnTo>
                  <a:cubicBezTo>
                    <a:pt x="448198" y="1316551"/>
                    <a:pt x="424314" y="1322522"/>
                    <a:pt x="401039" y="1328920"/>
                  </a:cubicBezTo>
                  <a:close/>
                  <a:moveTo>
                    <a:pt x="7733847" y="1311311"/>
                  </a:moveTo>
                  <a:cubicBezTo>
                    <a:pt x="7712096" y="1299978"/>
                    <a:pt x="7690466" y="1288706"/>
                    <a:pt x="7668775" y="1277617"/>
                  </a:cubicBezTo>
                  <a:lnTo>
                    <a:pt x="7671578" y="1272194"/>
                  </a:lnTo>
                  <a:cubicBezTo>
                    <a:pt x="7693268" y="1283326"/>
                    <a:pt x="7714959" y="1294574"/>
                    <a:pt x="7736650" y="1305949"/>
                  </a:cubicBezTo>
                  <a:close/>
                  <a:moveTo>
                    <a:pt x="1197936" y="1309849"/>
                  </a:moveTo>
                  <a:cubicBezTo>
                    <a:pt x="1173930" y="1305157"/>
                    <a:pt x="1149680" y="1300892"/>
                    <a:pt x="1125917" y="1297115"/>
                  </a:cubicBezTo>
                  <a:lnTo>
                    <a:pt x="1126892" y="1291022"/>
                  </a:lnTo>
                  <a:cubicBezTo>
                    <a:pt x="1150716" y="1294799"/>
                    <a:pt x="1175027" y="1299125"/>
                    <a:pt x="1199094" y="1303817"/>
                  </a:cubicBezTo>
                  <a:close/>
                  <a:moveTo>
                    <a:pt x="5491580" y="1308326"/>
                  </a:moveTo>
                  <a:lnTo>
                    <a:pt x="5487863" y="1303512"/>
                  </a:lnTo>
                  <a:cubicBezTo>
                    <a:pt x="5507787" y="1288097"/>
                    <a:pt x="5527406" y="1273047"/>
                    <a:pt x="5546234" y="1259216"/>
                  </a:cubicBezTo>
                  <a:lnTo>
                    <a:pt x="5549889" y="1264152"/>
                  </a:lnTo>
                  <a:cubicBezTo>
                    <a:pt x="5531062" y="1277800"/>
                    <a:pt x="5511443" y="1292667"/>
                    <a:pt x="5491580" y="1308021"/>
                  </a:cubicBezTo>
                  <a:close/>
                  <a:moveTo>
                    <a:pt x="11207928" y="1301745"/>
                  </a:moveTo>
                  <a:lnTo>
                    <a:pt x="11203297" y="1297785"/>
                  </a:lnTo>
                  <a:cubicBezTo>
                    <a:pt x="11218895" y="1279506"/>
                    <a:pt x="11234432" y="1260252"/>
                    <a:pt x="11249420" y="1241181"/>
                  </a:cubicBezTo>
                  <a:lnTo>
                    <a:pt x="11254234" y="1244959"/>
                  </a:lnTo>
                  <a:cubicBezTo>
                    <a:pt x="11239185" y="1263786"/>
                    <a:pt x="11223708" y="1282857"/>
                    <a:pt x="11207928" y="1301441"/>
                  </a:cubicBezTo>
                  <a:close/>
                  <a:moveTo>
                    <a:pt x="543675" y="1297236"/>
                  </a:moveTo>
                  <a:lnTo>
                    <a:pt x="542578" y="1291143"/>
                  </a:lnTo>
                  <a:cubicBezTo>
                    <a:pt x="566401" y="1287000"/>
                    <a:pt x="590834" y="1283284"/>
                    <a:pt x="615145" y="1280176"/>
                  </a:cubicBezTo>
                  <a:lnTo>
                    <a:pt x="615937" y="1286269"/>
                  </a:lnTo>
                  <a:cubicBezTo>
                    <a:pt x="591504" y="1289072"/>
                    <a:pt x="567133" y="1292728"/>
                    <a:pt x="543675" y="1296932"/>
                  </a:cubicBezTo>
                  <a:close/>
                  <a:moveTo>
                    <a:pt x="1053472" y="1286879"/>
                  </a:moveTo>
                  <a:cubicBezTo>
                    <a:pt x="1029100" y="1283954"/>
                    <a:pt x="1004729" y="1281395"/>
                    <a:pt x="980722" y="1279384"/>
                  </a:cubicBezTo>
                  <a:lnTo>
                    <a:pt x="981271" y="1273291"/>
                  </a:lnTo>
                  <a:cubicBezTo>
                    <a:pt x="1005338" y="1275302"/>
                    <a:pt x="1030014" y="1277800"/>
                    <a:pt x="1054386" y="1280786"/>
                  </a:cubicBezTo>
                  <a:close/>
                  <a:moveTo>
                    <a:pt x="688626" y="1278653"/>
                  </a:moveTo>
                  <a:lnTo>
                    <a:pt x="688139" y="1272560"/>
                  </a:lnTo>
                  <a:cubicBezTo>
                    <a:pt x="712510" y="1270610"/>
                    <a:pt x="736882" y="1269087"/>
                    <a:pt x="761254" y="1268173"/>
                  </a:cubicBezTo>
                  <a:lnTo>
                    <a:pt x="761254" y="1274266"/>
                  </a:lnTo>
                  <a:cubicBezTo>
                    <a:pt x="737187" y="1274875"/>
                    <a:pt x="712632" y="1276338"/>
                    <a:pt x="688626" y="1278348"/>
                  </a:cubicBezTo>
                  <a:close/>
                  <a:moveTo>
                    <a:pt x="907972" y="1274693"/>
                  </a:moveTo>
                  <a:cubicBezTo>
                    <a:pt x="883601" y="1273657"/>
                    <a:pt x="859229" y="1273047"/>
                    <a:pt x="834857" y="1272987"/>
                  </a:cubicBezTo>
                  <a:lnTo>
                    <a:pt x="834857" y="1266894"/>
                  </a:lnTo>
                  <a:cubicBezTo>
                    <a:pt x="859229" y="1266894"/>
                    <a:pt x="883601" y="1267564"/>
                    <a:pt x="907972" y="1268660"/>
                  </a:cubicBezTo>
                  <a:close/>
                  <a:moveTo>
                    <a:pt x="7603154" y="1244837"/>
                  </a:moveTo>
                  <a:cubicBezTo>
                    <a:pt x="7580731" y="1233626"/>
                    <a:pt x="7558614" y="1222720"/>
                    <a:pt x="7537472" y="1212423"/>
                  </a:cubicBezTo>
                  <a:lnTo>
                    <a:pt x="7540152" y="1206939"/>
                  </a:lnTo>
                  <a:cubicBezTo>
                    <a:pt x="7561295" y="1217236"/>
                    <a:pt x="7583413" y="1228142"/>
                    <a:pt x="7605895" y="1239353"/>
                  </a:cubicBezTo>
                  <a:close/>
                  <a:moveTo>
                    <a:pt x="5609052" y="1220892"/>
                  </a:moveTo>
                  <a:lnTo>
                    <a:pt x="5605518" y="1215956"/>
                  </a:lnTo>
                  <a:cubicBezTo>
                    <a:pt x="5625868" y="1201577"/>
                    <a:pt x="5646219" y="1187624"/>
                    <a:pt x="5665960" y="1174463"/>
                  </a:cubicBezTo>
                  <a:lnTo>
                    <a:pt x="5669311" y="1179521"/>
                  </a:lnTo>
                  <a:cubicBezTo>
                    <a:pt x="5649631" y="1192621"/>
                    <a:pt x="5629341" y="1206573"/>
                    <a:pt x="5609052" y="1220892"/>
                  </a:cubicBezTo>
                  <a:close/>
                  <a:moveTo>
                    <a:pt x="11298347" y="1186162"/>
                  </a:moveTo>
                  <a:lnTo>
                    <a:pt x="11293472" y="1182628"/>
                  </a:lnTo>
                  <a:cubicBezTo>
                    <a:pt x="11307669" y="1163009"/>
                    <a:pt x="11321805" y="1142902"/>
                    <a:pt x="11335331" y="1122734"/>
                  </a:cubicBezTo>
                  <a:lnTo>
                    <a:pt x="11340388" y="1126146"/>
                  </a:lnTo>
                  <a:cubicBezTo>
                    <a:pt x="11326801" y="1146375"/>
                    <a:pt x="11312665" y="1166543"/>
                    <a:pt x="11298347" y="1186162"/>
                  </a:cubicBezTo>
                  <a:close/>
                  <a:moveTo>
                    <a:pt x="7471180" y="1180556"/>
                  </a:moveTo>
                  <a:cubicBezTo>
                    <a:pt x="7448758" y="1170016"/>
                    <a:pt x="7426397" y="1159718"/>
                    <a:pt x="7404706" y="1150092"/>
                  </a:cubicBezTo>
                  <a:lnTo>
                    <a:pt x="7407204" y="1144547"/>
                  </a:lnTo>
                  <a:cubicBezTo>
                    <a:pt x="7428896" y="1154357"/>
                    <a:pt x="7451317" y="1164654"/>
                    <a:pt x="7473801" y="1175012"/>
                  </a:cubicBezTo>
                  <a:close/>
                  <a:moveTo>
                    <a:pt x="5730789" y="1140038"/>
                  </a:moveTo>
                  <a:lnTo>
                    <a:pt x="5727560" y="1134859"/>
                  </a:lnTo>
                  <a:cubicBezTo>
                    <a:pt x="5748641" y="1121759"/>
                    <a:pt x="5769845" y="1109147"/>
                    <a:pt x="5790561" y="1097388"/>
                  </a:cubicBezTo>
                  <a:lnTo>
                    <a:pt x="5793547" y="1102688"/>
                  </a:lnTo>
                  <a:cubicBezTo>
                    <a:pt x="5772891" y="1114387"/>
                    <a:pt x="5751810" y="1127060"/>
                    <a:pt x="5730789" y="1140038"/>
                  </a:cubicBezTo>
                  <a:close/>
                  <a:moveTo>
                    <a:pt x="7337683" y="1120541"/>
                  </a:moveTo>
                  <a:cubicBezTo>
                    <a:pt x="7314957" y="1110792"/>
                    <a:pt x="7292230" y="1101287"/>
                    <a:pt x="7270113" y="1092330"/>
                  </a:cubicBezTo>
                  <a:lnTo>
                    <a:pt x="7272367" y="1086664"/>
                  </a:lnTo>
                  <a:cubicBezTo>
                    <a:pt x="7294546" y="1095682"/>
                    <a:pt x="7317333" y="1104943"/>
                    <a:pt x="7340060" y="1114935"/>
                  </a:cubicBezTo>
                  <a:close/>
                  <a:moveTo>
                    <a:pt x="5857766" y="1067837"/>
                  </a:moveTo>
                  <a:lnTo>
                    <a:pt x="5854963" y="1062414"/>
                  </a:lnTo>
                  <a:cubicBezTo>
                    <a:pt x="5876959" y="1051081"/>
                    <a:pt x="5899137" y="1040297"/>
                    <a:pt x="5920828" y="1030426"/>
                  </a:cubicBezTo>
                  <a:lnTo>
                    <a:pt x="5923387" y="1035970"/>
                  </a:lnTo>
                  <a:cubicBezTo>
                    <a:pt x="5901757" y="1045841"/>
                    <a:pt x="5879701" y="1056565"/>
                    <a:pt x="5857766" y="1067837"/>
                  </a:cubicBezTo>
                  <a:close/>
                  <a:moveTo>
                    <a:pt x="7201993" y="1065582"/>
                  </a:moveTo>
                  <a:cubicBezTo>
                    <a:pt x="7178901" y="1056809"/>
                    <a:pt x="7155748" y="1048400"/>
                    <a:pt x="7133265" y="1040479"/>
                  </a:cubicBezTo>
                  <a:lnTo>
                    <a:pt x="7135276" y="1034752"/>
                  </a:lnTo>
                  <a:cubicBezTo>
                    <a:pt x="7157819" y="1042673"/>
                    <a:pt x="7180973" y="1051142"/>
                    <a:pt x="7204126" y="1059916"/>
                  </a:cubicBezTo>
                  <a:close/>
                  <a:moveTo>
                    <a:pt x="11380236" y="1064668"/>
                  </a:moveTo>
                  <a:lnTo>
                    <a:pt x="11375057" y="1061439"/>
                  </a:lnTo>
                  <a:cubicBezTo>
                    <a:pt x="11387731" y="1041150"/>
                    <a:pt x="11400404" y="1020068"/>
                    <a:pt x="11412712" y="998864"/>
                  </a:cubicBezTo>
                  <a:lnTo>
                    <a:pt x="11418013" y="1001911"/>
                  </a:lnTo>
                  <a:cubicBezTo>
                    <a:pt x="11405644" y="1023480"/>
                    <a:pt x="11392971" y="1044318"/>
                    <a:pt x="11380236" y="1064668"/>
                  </a:cubicBezTo>
                  <a:close/>
                  <a:moveTo>
                    <a:pt x="7063866" y="1017387"/>
                  </a:moveTo>
                  <a:cubicBezTo>
                    <a:pt x="7040409" y="1009893"/>
                    <a:pt x="7016829" y="1002764"/>
                    <a:pt x="6993859" y="996184"/>
                  </a:cubicBezTo>
                  <a:lnTo>
                    <a:pt x="6995565" y="990091"/>
                  </a:lnTo>
                  <a:cubicBezTo>
                    <a:pt x="7018596" y="996671"/>
                    <a:pt x="7042175" y="1003800"/>
                    <a:pt x="7065755" y="1011355"/>
                  </a:cubicBezTo>
                  <a:close/>
                  <a:moveTo>
                    <a:pt x="5990471" y="1007273"/>
                  </a:moveTo>
                  <a:lnTo>
                    <a:pt x="5988277" y="1001606"/>
                  </a:lnTo>
                  <a:cubicBezTo>
                    <a:pt x="6011065" y="992589"/>
                    <a:pt x="6034218" y="984120"/>
                    <a:pt x="6057067" y="976442"/>
                  </a:cubicBezTo>
                  <a:lnTo>
                    <a:pt x="6059016" y="982535"/>
                  </a:lnTo>
                  <a:cubicBezTo>
                    <a:pt x="6036290" y="989847"/>
                    <a:pt x="6013198" y="998255"/>
                    <a:pt x="5990471" y="1007273"/>
                  </a:cubicBezTo>
                  <a:close/>
                  <a:moveTo>
                    <a:pt x="6923241" y="976808"/>
                  </a:moveTo>
                  <a:lnTo>
                    <a:pt x="6906242" y="972665"/>
                  </a:lnTo>
                  <a:cubicBezTo>
                    <a:pt x="6887963" y="968278"/>
                    <a:pt x="6869684" y="964074"/>
                    <a:pt x="6852014" y="960479"/>
                  </a:cubicBezTo>
                  <a:lnTo>
                    <a:pt x="6853294" y="954386"/>
                  </a:lnTo>
                  <a:cubicBezTo>
                    <a:pt x="6871024" y="958225"/>
                    <a:pt x="6889364" y="962368"/>
                    <a:pt x="6907704" y="966572"/>
                  </a:cubicBezTo>
                  <a:lnTo>
                    <a:pt x="6924704" y="970715"/>
                  </a:lnTo>
                  <a:close/>
                  <a:moveTo>
                    <a:pt x="6128781" y="960783"/>
                  </a:moveTo>
                  <a:lnTo>
                    <a:pt x="6127196" y="954691"/>
                  </a:lnTo>
                  <a:cubicBezTo>
                    <a:pt x="6150716" y="948293"/>
                    <a:pt x="6174660" y="942505"/>
                    <a:pt x="6198362" y="937509"/>
                  </a:cubicBezTo>
                  <a:lnTo>
                    <a:pt x="6199642" y="943601"/>
                  </a:lnTo>
                  <a:cubicBezTo>
                    <a:pt x="6176001" y="948902"/>
                    <a:pt x="6152178" y="954691"/>
                    <a:pt x="6128781" y="961027"/>
                  </a:cubicBezTo>
                  <a:close/>
                  <a:moveTo>
                    <a:pt x="6780300" y="945917"/>
                  </a:moveTo>
                  <a:cubicBezTo>
                    <a:pt x="6755928" y="941469"/>
                    <a:pt x="6731557" y="937509"/>
                    <a:pt x="6708099" y="934096"/>
                  </a:cubicBezTo>
                  <a:lnTo>
                    <a:pt x="6709013" y="928003"/>
                  </a:lnTo>
                  <a:cubicBezTo>
                    <a:pt x="6732715" y="931416"/>
                    <a:pt x="6757086" y="935437"/>
                    <a:pt x="6781397" y="939885"/>
                  </a:cubicBezTo>
                  <a:close/>
                  <a:moveTo>
                    <a:pt x="11453595" y="937691"/>
                  </a:moveTo>
                  <a:lnTo>
                    <a:pt x="11448233" y="934828"/>
                  </a:lnTo>
                  <a:cubicBezTo>
                    <a:pt x="11459384" y="914111"/>
                    <a:pt x="11470778" y="892177"/>
                    <a:pt x="11482111" y="870059"/>
                  </a:cubicBezTo>
                  <a:lnTo>
                    <a:pt x="11487533" y="872801"/>
                  </a:lnTo>
                  <a:cubicBezTo>
                    <a:pt x="11476383" y="895528"/>
                    <a:pt x="11464989" y="917219"/>
                    <a:pt x="11453778" y="938179"/>
                  </a:cubicBezTo>
                  <a:close/>
                  <a:moveTo>
                    <a:pt x="6271234" y="930745"/>
                  </a:moveTo>
                  <a:lnTo>
                    <a:pt x="6270320" y="924652"/>
                  </a:lnTo>
                  <a:cubicBezTo>
                    <a:pt x="6294204" y="921057"/>
                    <a:pt x="6318637" y="918072"/>
                    <a:pt x="6343009" y="915817"/>
                  </a:cubicBezTo>
                  <a:lnTo>
                    <a:pt x="6343619" y="921910"/>
                  </a:lnTo>
                  <a:cubicBezTo>
                    <a:pt x="6319490" y="924409"/>
                    <a:pt x="6295179" y="927394"/>
                    <a:pt x="6271417" y="930989"/>
                  </a:cubicBezTo>
                  <a:close/>
                  <a:moveTo>
                    <a:pt x="6635410" y="925018"/>
                  </a:moveTo>
                  <a:cubicBezTo>
                    <a:pt x="6611038" y="922398"/>
                    <a:pt x="6586666" y="920387"/>
                    <a:pt x="6562294" y="918925"/>
                  </a:cubicBezTo>
                  <a:lnTo>
                    <a:pt x="6562660" y="912832"/>
                  </a:lnTo>
                  <a:cubicBezTo>
                    <a:pt x="6586605" y="914233"/>
                    <a:pt x="6611404" y="916305"/>
                    <a:pt x="6635776" y="918925"/>
                  </a:cubicBezTo>
                  <a:close/>
                  <a:moveTo>
                    <a:pt x="6416368" y="917402"/>
                  </a:moveTo>
                  <a:lnTo>
                    <a:pt x="6416368" y="911309"/>
                  </a:lnTo>
                  <a:cubicBezTo>
                    <a:pt x="6434221" y="910639"/>
                    <a:pt x="6452500" y="910273"/>
                    <a:pt x="6470596" y="910273"/>
                  </a:cubicBezTo>
                  <a:lnTo>
                    <a:pt x="6470596" y="910273"/>
                  </a:lnTo>
                  <a:lnTo>
                    <a:pt x="6489484" y="910273"/>
                  </a:lnTo>
                  <a:lnTo>
                    <a:pt x="6489484" y="916366"/>
                  </a:lnTo>
                  <a:cubicBezTo>
                    <a:pt x="6483391" y="916366"/>
                    <a:pt x="6476932" y="916366"/>
                    <a:pt x="6470413" y="916366"/>
                  </a:cubicBezTo>
                  <a:cubicBezTo>
                    <a:pt x="6452560" y="916366"/>
                    <a:pt x="6434647" y="916732"/>
                    <a:pt x="6416368" y="917402"/>
                  </a:cubicBezTo>
                  <a:close/>
                  <a:moveTo>
                    <a:pt x="11519948" y="807363"/>
                  </a:moveTo>
                  <a:lnTo>
                    <a:pt x="11514464" y="804743"/>
                  </a:lnTo>
                  <a:cubicBezTo>
                    <a:pt x="11524273" y="784332"/>
                    <a:pt x="11534510" y="762702"/>
                    <a:pt x="11545721" y="738573"/>
                  </a:cubicBezTo>
                  <a:lnTo>
                    <a:pt x="11551205" y="741194"/>
                  </a:lnTo>
                  <a:cubicBezTo>
                    <a:pt x="11540542" y="765322"/>
                    <a:pt x="11530062" y="786951"/>
                    <a:pt x="11520192" y="807363"/>
                  </a:cubicBezTo>
                  <a:close/>
                  <a:moveTo>
                    <a:pt x="11581730" y="674597"/>
                  </a:moveTo>
                  <a:lnTo>
                    <a:pt x="11576185" y="672099"/>
                  </a:lnTo>
                  <a:lnTo>
                    <a:pt x="11606650" y="605443"/>
                  </a:lnTo>
                  <a:lnTo>
                    <a:pt x="11612195" y="607940"/>
                  </a:lnTo>
                  <a:close/>
                  <a:moveTo>
                    <a:pt x="11642660" y="541406"/>
                  </a:moveTo>
                  <a:lnTo>
                    <a:pt x="11637115" y="538846"/>
                  </a:lnTo>
                  <a:cubicBezTo>
                    <a:pt x="11648387" y="514475"/>
                    <a:pt x="11658623" y="492845"/>
                    <a:pt x="11668433" y="472677"/>
                  </a:cubicBezTo>
                  <a:lnTo>
                    <a:pt x="11673917" y="475297"/>
                  </a:lnTo>
                  <a:cubicBezTo>
                    <a:pt x="11664168" y="495526"/>
                    <a:pt x="11653993" y="517095"/>
                    <a:pt x="11642721" y="541406"/>
                  </a:cubicBezTo>
                  <a:close/>
                  <a:moveTo>
                    <a:pt x="11706636" y="409798"/>
                  </a:moveTo>
                  <a:lnTo>
                    <a:pt x="11701213" y="407056"/>
                  </a:lnTo>
                  <a:cubicBezTo>
                    <a:pt x="11713034" y="384146"/>
                    <a:pt x="11724428" y="363065"/>
                    <a:pt x="11735943" y="342531"/>
                  </a:cubicBezTo>
                  <a:lnTo>
                    <a:pt x="11741304" y="345517"/>
                  </a:lnTo>
                  <a:cubicBezTo>
                    <a:pt x="11729789" y="365989"/>
                    <a:pt x="11718456" y="387010"/>
                    <a:pt x="11706697" y="409798"/>
                  </a:cubicBezTo>
                  <a:close/>
                  <a:moveTo>
                    <a:pt x="11778167" y="282760"/>
                  </a:moveTo>
                  <a:lnTo>
                    <a:pt x="11772988" y="279530"/>
                  </a:lnTo>
                  <a:cubicBezTo>
                    <a:pt x="11786088" y="258449"/>
                    <a:pt x="11799614" y="237855"/>
                    <a:pt x="11813202" y="218601"/>
                  </a:cubicBezTo>
                  <a:lnTo>
                    <a:pt x="11818197" y="222074"/>
                  </a:lnTo>
                  <a:cubicBezTo>
                    <a:pt x="11804915" y="241206"/>
                    <a:pt x="11791450" y="261861"/>
                    <a:pt x="11778167" y="282760"/>
                  </a:cubicBezTo>
                  <a:close/>
                  <a:moveTo>
                    <a:pt x="11861458" y="163155"/>
                  </a:moveTo>
                  <a:lnTo>
                    <a:pt x="11856705" y="159377"/>
                  </a:lnTo>
                  <a:cubicBezTo>
                    <a:pt x="11871755" y="140123"/>
                    <a:pt x="11887535" y="121235"/>
                    <a:pt x="11903560" y="103078"/>
                  </a:cubicBezTo>
                  <a:lnTo>
                    <a:pt x="11908129" y="107161"/>
                  </a:lnTo>
                  <a:cubicBezTo>
                    <a:pt x="11892410" y="125135"/>
                    <a:pt x="11876690" y="144023"/>
                    <a:pt x="11861701" y="163155"/>
                  </a:cubicBezTo>
                  <a:close/>
                  <a:moveTo>
                    <a:pt x="11958153" y="54152"/>
                  </a:moveTo>
                  <a:lnTo>
                    <a:pt x="11953827" y="49826"/>
                  </a:lnTo>
                  <a:cubicBezTo>
                    <a:pt x="11971009" y="32766"/>
                    <a:pt x="11989044" y="15888"/>
                    <a:pt x="12007384" y="-197"/>
                  </a:cubicBezTo>
                  <a:lnTo>
                    <a:pt x="12011405" y="4372"/>
                  </a:lnTo>
                  <a:cubicBezTo>
                    <a:pt x="11993370" y="20397"/>
                    <a:pt x="11975457" y="37153"/>
                    <a:pt x="11958396" y="54152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3A5642-7310-4274-9FB4-DE14E54A77A4}"/>
                </a:ext>
              </a:extLst>
            </p:cNvPr>
            <p:cNvSpPr/>
            <p:nvPr/>
          </p:nvSpPr>
          <p:spPr>
            <a:xfrm>
              <a:off x="12157513" y="1776103"/>
              <a:ext cx="32902" cy="26747"/>
            </a:xfrm>
            <a:custGeom>
              <a:avLst/>
              <a:gdLst>
                <a:gd name="connsiteX0" fmla="*/ 3717 w 32902"/>
                <a:gd name="connsiteY0" fmla="*/ 26551 h 26747"/>
                <a:gd name="connsiteX1" fmla="*/ 0 w 32902"/>
                <a:gd name="connsiteY1" fmla="*/ 21737 h 26747"/>
                <a:gd name="connsiteX2" fmla="*/ 29368 w 32902"/>
                <a:gd name="connsiteY2" fmla="*/ -197 h 26747"/>
                <a:gd name="connsiteX3" fmla="*/ 32903 w 32902"/>
                <a:gd name="connsiteY3" fmla="*/ 4738 h 26747"/>
                <a:gd name="connsiteX4" fmla="*/ 3717 w 32902"/>
                <a:gd name="connsiteY4" fmla="*/ 26551 h 2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" h="26747">
                  <a:moveTo>
                    <a:pt x="3717" y="26551"/>
                  </a:moveTo>
                  <a:lnTo>
                    <a:pt x="0" y="21737"/>
                  </a:lnTo>
                  <a:cubicBezTo>
                    <a:pt x="9627" y="14304"/>
                    <a:pt x="19498" y="6931"/>
                    <a:pt x="29368" y="-197"/>
                  </a:cubicBezTo>
                  <a:lnTo>
                    <a:pt x="32903" y="4738"/>
                  </a:lnTo>
                  <a:cubicBezTo>
                    <a:pt x="23153" y="12110"/>
                    <a:pt x="13344" y="19178"/>
                    <a:pt x="3717" y="26551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6094E2F-6568-4164-81EC-8CC1639E4DC6}"/>
                </a:ext>
              </a:extLst>
            </p:cNvPr>
            <p:cNvSpPr/>
            <p:nvPr/>
          </p:nvSpPr>
          <p:spPr>
            <a:xfrm>
              <a:off x="0" y="1381766"/>
              <a:ext cx="12191756" cy="4095318"/>
            </a:xfrm>
            <a:custGeom>
              <a:avLst/>
              <a:gdLst>
                <a:gd name="connsiteX0" fmla="*/ 5484 w 12191756"/>
                <a:gd name="connsiteY0" fmla="*/ 4095121 h 4095318"/>
                <a:gd name="connsiteX1" fmla="*/ 0 w 12191756"/>
                <a:gd name="connsiteY1" fmla="*/ 4092379 h 4095318"/>
                <a:gd name="connsiteX2" fmla="*/ 34730 w 12191756"/>
                <a:gd name="connsiteY2" fmla="*/ 4026819 h 4095318"/>
                <a:gd name="connsiteX3" fmla="*/ 40092 w 12191756"/>
                <a:gd name="connsiteY3" fmla="*/ 4029743 h 4095318"/>
                <a:gd name="connsiteX4" fmla="*/ 5484 w 12191756"/>
                <a:gd name="connsiteY4" fmla="*/ 4095121 h 4095318"/>
                <a:gd name="connsiteX5" fmla="*/ 75309 w 12191756"/>
                <a:gd name="connsiteY5" fmla="*/ 3965158 h 4095318"/>
                <a:gd name="connsiteX6" fmla="*/ 70008 w 12191756"/>
                <a:gd name="connsiteY6" fmla="*/ 3962234 h 4095318"/>
                <a:gd name="connsiteX7" fmla="*/ 105774 w 12191756"/>
                <a:gd name="connsiteY7" fmla="*/ 3898075 h 4095318"/>
                <a:gd name="connsiteX8" fmla="*/ 111075 w 12191756"/>
                <a:gd name="connsiteY8" fmla="*/ 3901060 h 4095318"/>
                <a:gd name="connsiteX9" fmla="*/ 75309 w 12191756"/>
                <a:gd name="connsiteY9" fmla="*/ 3965158 h 4095318"/>
                <a:gd name="connsiteX10" fmla="*/ 12185664 w 12191756"/>
                <a:gd name="connsiteY10" fmla="*/ 3865538 h 4095318"/>
                <a:gd name="connsiteX11" fmla="*/ 12176890 w 12191756"/>
                <a:gd name="connsiteY11" fmla="*/ 3822583 h 4095318"/>
                <a:gd name="connsiteX12" fmla="*/ 12182983 w 12191756"/>
                <a:gd name="connsiteY12" fmla="*/ 3821364 h 4095318"/>
                <a:gd name="connsiteX13" fmla="*/ 12191757 w 12191756"/>
                <a:gd name="connsiteY13" fmla="*/ 3864015 h 4095318"/>
                <a:gd name="connsiteX14" fmla="*/ 147389 w 12191756"/>
                <a:gd name="connsiteY14" fmla="*/ 3837328 h 4095318"/>
                <a:gd name="connsiteX15" fmla="*/ 142088 w 12191756"/>
                <a:gd name="connsiteY15" fmla="*/ 3834282 h 4095318"/>
                <a:gd name="connsiteX16" fmla="*/ 178646 w 12191756"/>
                <a:gd name="connsiteY16" fmla="*/ 3770854 h 4095318"/>
                <a:gd name="connsiteX17" fmla="*/ 183947 w 12191756"/>
                <a:gd name="connsiteY17" fmla="*/ 3773900 h 4095318"/>
                <a:gd name="connsiteX18" fmla="*/ 147389 w 12191756"/>
                <a:gd name="connsiteY18" fmla="*/ 3837328 h 4095318"/>
                <a:gd name="connsiteX19" fmla="*/ 12161962 w 12191756"/>
                <a:gd name="connsiteY19" fmla="*/ 3751113 h 4095318"/>
                <a:gd name="connsiteX20" fmla="*/ 12146730 w 12191756"/>
                <a:gd name="connsiteY20" fmla="*/ 3679582 h 4095318"/>
                <a:gd name="connsiteX21" fmla="*/ 12152823 w 12191756"/>
                <a:gd name="connsiteY21" fmla="*/ 3678302 h 4095318"/>
                <a:gd name="connsiteX22" fmla="*/ 12168055 w 12191756"/>
                <a:gd name="connsiteY22" fmla="*/ 3749833 h 4095318"/>
                <a:gd name="connsiteX23" fmla="*/ 221418 w 12191756"/>
                <a:gd name="connsiteY23" fmla="*/ 3710838 h 4095318"/>
                <a:gd name="connsiteX24" fmla="*/ 216178 w 12191756"/>
                <a:gd name="connsiteY24" fmla="*/ 3707670 h 4095318"/>
                <a:gd name="connsiteX25" fmla="*/ 253894 w 12191756"/>
                <a:gd name="connsiteY25" fmla="*/ 3644852 h 4095318"/>
                <a:gd name="connsiteX26" fmla="*/ 259073 w 12191756"/>
                <a:gd name="connsiteY26" fmla="*/ 3648020 h 4095318"/>
                <a:gd name="connsiteX27" fmla="*/ 221418 w 12191756"/>
                <a:gd name="connsiteY27" fmla="*/ 3710838 h 4095318"/>
                <a:gd name="connsiteX28" fmla="*/ 12131192 w 12191756"/>
                <a:gd name="connsiteY28" fmla="*/ 3608172 h 4095318"/>
                <a:gd name="connsiteX29" fmla="*/ 12115351 w 12191756"/>
                <a:gd name="connsiteY29" fmla="*/ 3536763 h 4095318"/>
                <a:gd name="connsiteX30" fmla="*/ 12121444 w 12191756"/>
                <a:gd name="connsiteY30" fmla="*/ 3535422 h 4095318"/>
                <a:gd name="connsiteX31" fmla="*/ 12137285 w 12191756"/>
                <a:gd name="connsiteY31" fmla="*/ 3606832 h 4095318"/>
                <a:gd name="connsiteX32" fmla="*/ 297276 w 12191756"/>
                <a:gd name="connsiteY32" fmla="*/ 3585445 h 4095318"/>
                <a:gd name="connsiteX33" fmla="*/ 292036 w 12191756"/>
                <a:gd name="connsiteY33" fmla="*/ 3582277 h 4095318"/>
                <a:gd name="connsiteX34" fmla="*/ 330665 w 12191756"/>
                <a:gd name="connsiteY34" fmla="*/ 3520007 h 4095318"/>
                <a:gd name="connsiteX35" fmla="*/ 335844 w 12191756"/>
                <a:gd name="connsiteY35" fmla="*/ 3523236 h 4095318"/>
                <a:gd name="connsiteX36" fmla="*/ 297276 w 12191756"/>
                <a:gd name="connsiteY36" fmla="*/ 3585445 h 4095318"/>
                <a:gd name="connsiteX37" fmla="*/ 12099326 w 12191756"/>
                <a:gd name="connsiteY37" fmla="*/ 3465475 h 4095318"/>
                <a:gd name="connsiteX38" fmla="*/ 12082815 w 12191756"/>
                <a:gd name="connsiteY38" fmla="*/ 3394248 h 4095318"/>
                <a:gd name="connsiteX39" fmla="*/ 12088908 w 12191756"/>
                <a:gd name="connsiteY39" fmla="*/ 3392847 h 4095318"/>
                <a:gd name="connsiteX40" fmla="*/ 12105419 w 12191756"/>
                <a:gd name="connsiteY40" fmla="*/ 3464135 h 4095318"/>
                <a:gd name="connsiteX41" fmla="*/ 374900 w 12191756"/>
                <a:gd name="connsiteY41" fmla="*/ 3461271 h 4095318"/>
                <a:gd name="connsiteX42" fmla="*/ 369782 w 12191756"/>
                <a:gd name="connsiteY42" fmla="*/ 3458042 h 4095318"/>
                <a:gd name="connsiteX43" fmla="*/ 409325 w 12191756"/>
                <a:gd name="connsiteY43" fmla="*/ 3396320 h 4095318"/>
                <a:gd name="connsiteX44" fmla="*/ 414443 w 12191756"/>
                <a:gd name="connsiteY44" fmla="*/ 3399671 h 4095318"/>
                <a:gd name="connsiteX45" fmla="*/ 374900 w 12191756"/>
                <a:gd name="connsiteY45" fmla="*/ 3461271 h 4095318"/>
                <a:gd name="connsiteX46" fmla="*/ 454108 w 12191756"/>
                <a:gd name="connsiteY46" fmla="*/ 3338376 h 4095318"/>
                <a:gd name="connsiteX47" fmla="*/ 449051 w 12191756"/>
                <a:gd name="connsiteY47" fmla="*/ 3335025 h 4095318"/>
                <a:gd name="connsiteX48" fmla="*/ 489508 w 12191756"/>
                <a:gd name="connsiteY48" fmla="*/ 3274096 h 4095318"/>
                <a:gd name="connsiteX49" fmla="*/ 494566 w 12191756"/>
                <a:gd name="connsiteY49" fmla="*/ 3277447 h 4095318"/>
                <a:gd name="connsiteX50" fmla="*/ 454413 w 12191756"/>
                <a:gd name="connsiteY50" fmla="*/ 3338376 h 4095318"/>
                <a:gd name="connsiteX51" fmla="*/ 12065511 w 12191756"/>
                <a:gd name="connsiteY51" fmla="*/ 3323144 h 4095318"/>
                <a:gd name="connsiteX52" fmla="*/ 12048267 w 12191756"/>
                <a:gd name="connsiteY52" fmla="*/ 3252039 h 4095318"/>
                <a:gd name="connsiteX53" fmla="*/ 12054360 w 12191756"/>
                <a:gd name="connsiteY53" fmla="*/ 3250576 h 4095318"/>
                <a:gd name="connsiteX54" fmla="*/ 12071543 w 12191756"/>
                <a:gd name="connsiteY54" fmla="*/ 3321681 h 4095318"/>
                <a:gd name="connsiteX55" fmla="*/ 535815 w 12191756"/>
                <a:gd name="connsiteY55" fmla="*/ 3216700 h 4095318"/>
                <a:gd name="connsiteX56" fmla="*/ 530819 w 12191756"/>
                <a:gd name="connsiteY56" fmla="*/ 3213227 h 4095318"/>
                <a:gd name="connsiteX57" fmla="*/ 572251 w 12191756"/>
                <a:gd name="connsiteY57" fmla="*/ 3152846 h 4095318"/>
                <a:gd name="connsiteX58" fmla="*/ 577247 w 12191756"/>
                <a:gd name="connsiteY58" fmla="*/ 3156380 h 4095318"/>
                <a:gd name="connsiteX59" fmla="*/ 535815 w 12191756"/>
                <a:gd name="connsiteY59" fmla="*/ 3216700 h 4095318"/>
                <a:gd name="connsiteX60" fmla="*/ 6457313 w 12191756"/>
                <a:gd name="connsiteY60" fmla="*/ 3209510 h 4095318"/>
                <a:gd name="connsiteX61" fmla="*/ 6421852 w 12191756"/>
                <a:gd name="connsiteY61" fmla="*/ 3209510 h 4095318"/>
                <a:gd name="connsiteX62" fmla="*/ 6421852 w 12191756"/>
                <a:gd name="connsiteY62" fmla="*/ 3203417 h 4095318"/>
                <a:gd name="connsiteX63" fmla="*/ 6494967 w 12191756"/>
                <a:gd name="connsiteY63" fmla="*/ 3203417 h 4095318"/>
                <a:gd name="connsiteX64" fmla="*/ 6494967 w 12191756"/>
                <a:gd name="connsiteY64" fmla="*/ 3209510 h 4095318"/>
                <a:gd name="connsiteX65" fmla="*/ 6457313 w 12191756"/>
                <a:gd name="connsiteY65" fmla="*/ 3209510 h 4095318"/>
                <a:gd name="connsiteX66" fmla="*/ 6348676 w 12191756"/>
                <a:gd name="connsiteY66" fmla="*/ 3207195 h 4095318"/>
                <a:gd name="connsiteX67" fmla="*/ 6275560 w 12191756"/>
                <a:gd name="connsiteY67" fmla="*/ 3203234 h 4095318"/>
                <a:gd name="connsiteX68" fmla="*/ 6275925 w 12191756"/>
                <a:gd name="connsiteY68" fmla="*/ 3197141 h 4095318"/>
                <a:gd name="connsiteX69" fmla="*/ 6349041 w 12191756"/>
                <a:gd name="connsiteY69" fmla="*/ 3201102 h 4095318"/>
                <a:gd name="connsiteX70" fmla="*/ 6568022 w 12191756"/>
                <a:gd name="connsiteY70" fmla="*/ 3207195 h 4095318"/>
                <a:gd name="connsiteX71" fmla="*/ 6568022 w 12191756"/>
                <a:gd name="connsiteY71" fmla="*/ 3201102 h 4095318"/>
                <a:gd name="connsiteX72" fmla="*/ 6641137 w 12191756"/>
                <a:gd name="connsiteY72" fmla="*/ 3196349 h 4095318"/>
                <a:gd name="connsiteX73" fmla="*/ 6641625 w 12191756"/>
                <a:gd name="connsiteY73" fmla="*/ 3202442 h 4095318"/>
                <a:gd name="connsiteX74" fmla="*/ 6568205 w 12191756"/>
                <a:gd name="connsiteY74" fmla="*/ 3206890 h 4095318"/>
                <a:gd name="connsiteX75" fmla="*/ 6202445 w 12191756"/>
                <a:gd name="connsiteY75" fmla="*/ 3197751 h 4095318"/>
                <a:gd name="connsiteX76" fmla="*/ 6129634 w 12191756"/>
                <a:gd name="connsiteY76" fmla="*/ 3190378 h 4095318"/>
                <a:gd name="connsiteX77" fmla="*/ 6130304 w 12191756"/>
                <a:gd name="connsiteY77" fmla="*/ 3184285 h 4095318"/>
                <a:gd name="connsiteX78" fmla="*/ 6202993 w 12191756"/>
                <a:gd name="connsiteY78" fmla="*/ 3191719 h 4095318"/>
                <a:gd name="connsiteX79" fmla="*/ 6714253 w 12191756"/>
                <a:gd name="connsiteY79" fmla="*/ 3195009 h 4095318"/>
                <a:gd name="connsiteX80" fmla="*/ 6713522 w 12191756"/>
                <a:gd name="connsiteY80" fmla="*/ 3188916 h 4095318"/>
                <a:gd name="connsiteX81" fmla="*/ 6785784 w 12191756"/>
                <a:gd name="connsiteY81" fmla="*/ 3178558 h 4095318"/>
                <a:gd name="connsiteX82" fmla="*/ 6786759 w 12191756"/>
                <a:gd name="connsiteY82" fmla="*/ 3184651 h 4095318"/>
                <a:gd name="connsiteX83" fmla="*/ 6714131 w 12191756"/>
                <a:gd name="connsiteY83" fmla="*/ 3194704 h 4095318"/>
                <a:gd name="connsiteX84" fmla="*/ 6057311 w 12191756"/>
                <a:gd name="connsiteY84" fmla="*/ 3181422 h 4095318"/>
                <a:gd name="connsiteX85" fmla="*/ 5984865 w 12191756"/>
                <a:gd name="connsiteY85" fmla="*/ 3171002 h 4095318"/>
                <a:gd name="connsiteX86" fmla="*/ 5985779 w 12191756"/>
                <a:gd name="connsiteY86" fmla="*/ 3164910 h 4095318"/>
                <a:gd name="connsiteX87" fmla="*/ 6058103 w 12191756"/>
                <a:gd name="connsiteY87" fmla="*/ 3175268 h 4095318"/>
                <a:gd name="connsiteX88" fmla="*/ 12031147 w 12191756"/>
                <a:gd name="connsiteY88" fmla="*/ 3181422 h 4095318"/>
                <a:gd name="connsiteX89" fmla="*/ 12013294 w 12191756"/>
                <a:gd name="connsiteY89" fmla="*/ 3110499 h 4095318"/>
                <a:gd name="connsiteX90" fmla="*/ 12019387 w 12191756"/>
                <a:gd name="connsiteY90" fmla="*/ 3108976 h 4095318"/>
                <a:gd name="connsiteX91" fmla="*/ 12037301 w 12191756"/>
                <a:gd name="connsiteY91" fmla="*/ 3179898 h 4095318"/>
                <a:gd name="connsiteX92" fmla="*/ 6858777 w 12191756"/>
                <a:gd name="connsiteY92" fmla="*/ 3171124 h 4095318"/>
                <a:gd name="connsiteX93" fmla="*/ 6857498 w 12191756"/>
                <a:gd name="connsiteY93" fmla="*/ 3165032 h 4095318"/>
                <a:gd name="connsiteX94" fmla="*/ 6928420 w 12191756"/>
                <a:gd name="connsiteY94" fmla="*/ 3148032 h 4095318"/>
                <a:gd name="connsiteX95" fmla="*/ 6930005 w 12191756"/>
                <a:gd name="connsiteY95" fmla="*/ 3154125 h 4095318"/>
                <a:gd name="connsiteX96" fmla="*/ 6858656 w 12191756"/>
                <a:gd name="connsiteY96" fmla="*/ 3170820 h 4095318"/>
                <a:gd name="connsiteX97" fmla="*/ 5912603 w 12191756"/>
                <a:gd name="connsiteY97" fmla="*/ 3158939 h 4095318"/>
                <a:gd name="connsiteX98" fmla="*/ 5840584 w 12191756"/>
                <a:gd name="connsiteY98" fmla="*/ 3145900 h 4095318"/>
                <a:gd name="connsiteX99" fmla="*/ 5841742 w 12191756"/>
                <a:gd name="connsiteY99" fmla="*/ 3139807 h 4095318"/>
                <a:gd name="connsiteX100" fmla="*/ 5913639 w 12191756"/>
                <a:gd name="connsiteY100" fmla="*/ 3152846 h 4095318"/>
                <a:gd name="connsiteX101" fmla="*/ 7000256 w 12191756"/>
                <a:gd name="connsiteY101" fmla="*/ 3132922 h 4095318"/>
                <a:gd name="connsiteX102" fmla="*/ 6998367 w 12191756"/>
                <a:gd name="connsiteY102" fmla="*/ 3126829 h 4095318"/>
                <a:gd name="connsiteX103" fmla="*/ 7050828 w 12191756"/>
                <a:gd name="connsiteY103" fmla="*/ 3108550 h 4095318"/>
                <a:gd name="connsiteX104" fmla="*/ 7066913 w 12191756"/>
                <a:gd name="connsiteY104" fmla="*/ 3102457 h 4095318"/>
                <a:gd name="connsiteX105" fmla="*/ 7069167 w 12191756"/>
                <a:gd name="connsiteY105" fmla="*/ 3108123 h 4095318"/>
                <a:gd name="connsiteX106" fmla="*/ 7052960 w 12191756"/>
                <a:gd name="connsiteY106" fmla="*/ 3114216 h 4095318"/>
                <a:gd name="connsiteX107" fmla="*/ 7000134 w 12191756"/>
                <a:gd name="connsiteY107" fmla="*/ 3132922 h 4095318"/>
                <a:gd name="connsiteX108" fmla="*/ 5768809 w 12191756"/>
                <a:gd name="connsiteY108" fmla="*/ 3131703 h 4095318"/>
                <a:gd name="connsiteX109" fmla="*/ 5697278 w 12191756"/>
                <a:gd name="connsiteY109" fmla="*/ 3116288 h 4095318"/>
                <a:gd name="connsiteX110" fmla="*/ 5698557 w 12191756"/>
                <a:gd name="connsiteY110" fmla="*/ 3110195 h 4095318"/>
                <a:gd name="connsiteX111" fmla="*/ 5770028 w 12191756"/>
                <a:gd name="connsiteY111" fmla="*/ 3125549 h 4095318"/>
                <a:gd name="connsiteX112" fmla="*/ 5625929 w 12191756"/>
                <a:gd name="connsiteY112" fmla="*/ 3099837 h 4095318"/>
                <a:gd name="connsiteX113" fmla="*/ 5554885 w 12191756"/>
                <a:gd name="connsiteY113" fmla="*/ 3082350 h 4095318"/>
                <a:gd name="connsiteX114" fmla="*/ 5556409 w 12191756"/>
                <a:gd name="connsiteY114" fmla="*/ 3076257 h 4095318"/>
                <a:gd name="connsiteX115" fmla="*/ 5627392 w 12191756"/>
                <a:gd name="connsiteY115" fmla="*/ 3093744 h 4095318"/>
                <a:gd name="connsiteX116" fmla="*/ 619349 w 12191756"/>
                <a:gd name="connsiteY116" fmla="*/ 3096364 h 4095318"/>
                <a:gd name="connsiteX117" fmla="*/ 614353 w 12191756"/>
                <a:gd name="connsiteY117" fmla="*/ 3092891 h 4095318"/>
                <a:gd name="connsiteX118" fmla="*/ 657004 w 12191756"/>
                <a:gd name="connsiteY118" fmla="*/ 3033241 h 4095318"/>
                <a:gd name="connsiteX119" fmla="*/ 661939 w 12191756"/>
                <a:gd name="connsiteY119" fmla="*/ 3036775 h 4095318"/>
                <a:gd name="connsiteX120" fmla="*/ 619227 w 12191756"/>
                <a:gd name="connsiteY120" fmla="*/ 3096364 h 4095318"/>
                <a:gd name="connsiteX121" fmla="*/ 7136251 w 12191756"/>
                <a:gd name="connsiteY121" fmla="*/ 3078694 h 4095318"/>
                <a:gd name="connsiteX122" fmla="*/ 7133631 w 12191756"/>
                <a:gd name="connsiteY122" fmla="*/ 3073211 h 4095318"/>
                <a:gd name="connsiteX123" fmla="*/ 7198521 w 12191756"/>
                <a:gd name="connsiteY123" fmla="*/ 3040126 h 4095318"/>
                <a:gd name="connsiteX124" fmla="*/ 7201445 w 12191756"/>
                <a:gd name="connsiteY124" fmla="*/ 3045427 h 4095318"/>
                <a:gd name="connsiteX125" fmla="*/ 7136129 w 12191756"/>
                <a:gd name="connsiteY125" fmla="*/ 3078694 h 4095318"/>
                <a:gd name="connsiteX126" fmla="*/ 5483963 w 12191756"/>
                <a:gd name="connsiteY126" fmla="*/ 3063889 h 4095318"/>
                <a:gd name="connsiteX127" fmla="*/ 5413407 w 12191756"/>
                <a:gd name="connsiteY127" fmla="*/ 3044513 h 4095318"/>
                <a:gd name="connsiteX128" fmla="*/ 5415052 w 12191756"/>
                <a:gd name="connsiteY128" fmla="*/ 3038420 h 4095318"/>
                <a:gd name="connsiteX129" fmla="*/ 5485548 w 12191756"/>
                <a:gd name="connsiteY129" fmla="*/ 3057735 h 4095318"/>
                <a:gd name="connsiteX130" fmla="*/ 11994893 w 12191756"/>
                <a:gd name="connsiteY130" fmla="*/ 3039517 h 4095318"/>
                <a:gd name="connsiteX131" fmla="*/ 11976614 w 12191756"/>
                <a:gd name="connsiteY131" fmla="*/ 2968838 h 4095318"/>
                <a:gd name="connsiteX132" fmla="*/ 11982707 w 12191756"/>
                <a:gd name="connsiteY132" fmla="*/ 2967254 h 4095318"/>
                <a:gd name="connsiteX133" fmla="*/ 12001291 w 12191756"/>
                <a:gd name="connsiteY133" fmla="*/ 3037994 h 4095318"/>
                <a:gd name="connsiteX134" fmla="*/ 5343094 w 12191756"/>
                <a:gd name="connsiteY134" fmla="*/ 3024223 h 4095318"/>
                <a:gd name="connsiteX135" fmla="*/ 5273025 w 12191756"/>
                <a:gd name="connsiteY135" fmla="*/ 3003081 h 4095318"/>
                <a:gd name="connsiteX136" fmla="*/ 5274854 w 12191756"/>
                <a:gd name="connsiteY136" fmla="*/ 2996988 h 4095318"/>
                <a:gd name="connsiteX137" fmla="*/ 5344801 w 12191756"/>
                <a:gd name="connsiteY137" fmla="*/ 3018130 h 4095318"/>
                <a:gd name="connsiteX138" fmla="*/ 7264690 w 12191756"/>
                <a:gd name="connsiteY138" fmla="*/ 3008747 h 4095318"/>
                <a:gd name="connsiteX139" fmla="*/ 7261461 w 12191756"/>
                <a:gd name="connsiteY139" fmla="*/ 3003507 h 4095318"/>
                <a:gd name="connsiteX140" fmla="*/ 7322817 w 12191756"/>
                <a:gd name="connsiteY140" fmla="*/ 2963964 h 4095318"/>
                <a:gd name="connsiteX141" fmla="*/ 7326229 w 12191756"/>
                <a:gd name="connsiteY141" fmla="*/ 2969021 h 4095318"/>
                <a:gd name="connsiteX142" fmla="*/ 7264690 w 12191756"/>
                <a:gd name="connsiteY142" fmla="*/ 3008747 h 4095318"/>
                <a:gd name="connsiteX143" fmla="*/ 5203261 w 12191756"/>
                <a:gd name="connsiteY143" fmla="*/ 2981085 h 4095318"/>
                <a:gd name="connsiteX144" fmla="*/ 5133741 w 12191756"/>
                <a:gd name="connsiteY144" fmla="*/ 2958298 h 4095318"/>
                <a:gd name="connsiteX145" fmla="*/ 5135629 w 12191756"/>
                <a:gd name="connsiteY145" fmla="*/ 2952205 h 4095318"/>
                <a:gd name="connsiteX146" fmla="*/ 5205150 w 12191756"/>
                <a:gd name="connsiteY146" fmla="*/ 2974992 h 4095318"/>
                <a:gd name="connsiteX147" fmla="*/ 704711 w 12191756"/>
                <a:gd name="connsiteY147" fmla="*/ 2977673 h 4095318"/>
                <a:gd name="connsiteX148" fmla="*/ 699776 w 12191756"/>
                <a:gd name="connsiteY148" fmla="*/ 2974078 h 4095318"/>
                <a:gd name="connsiteX149" fmla="*/ 743341 w 12191756"/>
                <a:gd name="connsiteY149" fmla="*/ 2915220 h 4095318"/>
                <a:gd name="connsiteX150" fmla="*/ 748215 w 12191756"/>
                <a:gd name="connsiteY150" fmla="*/ 2918876 h 4095318"/>
                <a:gd name="connsiteX151" fmla="*/ 704711 w 12191756"/>
                <a:gd name="connsiteY151" fmla="*/ 2977673 h 4095318"/>
                <a:gd name="connsiteX152" fmla="*/ 5064464 w 12191756"/>
                <a:gd name="connsiteY152" fmla="*/ 2935022 h 4095318"/>
                <a:gd name="connsiteX153" fmla="*/ 4995430 w 12191756"/>
                <a:gd name="connsiteY153" fmla="*/ 2910651 h 4095318"/>
                <a:gd name="connsiteX154" fmla="*/ 4997502 w 12191756"/>
                <a:gd name="connsiteY154" fmla="*/ 2904923 h 4095318"/>
                <a:gd name="connsiteX155" fmla="*/ 5066413 w 12191756"/>
                <a:gd name="connsiteY155" fmla="*/ 2929295 h 4095318"/>
                <a:gd name="connsiteX156" fmla="*/ 7385879 w 12191756"/>
                <a:gd name="connsiteY156" fmla="*/ 2926980 h 4095318"/>
                <a:gd name="connsiteX157" fmla="*/ 7382284 w 12191756"/>
                <a:gd name="connsiteY157" fmla="*/ 2922105 h 4095318"/>
                <a:gd name="connsiteX158" fmla="*/ 7440228 w 12191756"/>
                <a:gd name="connsiteY158" fmla="*/ 2877688 h 4095318"/>
                <a:gd name="connsiteX159" fmla="*/ 7444006 w 12191756"/>
                <a:gd name="connsiteY159" fmla="*/ 2882501 h 4095318"/>
                <a:gd name="connsiteX160" fmla="*/ 7386001 w 12191756"/>
                <a:gd name="connsiteY160" fmla="*/ 2926736 h 4095318"/>
                <a:gd name="connsiteX161" fmla="*/ 11957178 w 12191756"/>
                <a:gd name="connsiteY161" fmla="*/ 2898343 h 4095318"/>
                <a:gd name="connsiteX162" fmla="*/ 11937802 w 12191756"/>
                <a:gd name="connsiteY162" fmla="*/ 2827847 h 4095318"/>
                <a:gd name="connsiteX163" fmla="*/ 11943895 w 12191756"/>
                <a:gd name="connsiteY163" fmla="*/ 2826202 h 4095318"/>
                <a:gd name="connsiteX164" fmla="*/ 11963271 w 12191756"/>
                <a:gd name="connsiteY164" fmla="*/ 2896759 h 4095318"/>
                <a:gd name="connsiteX165" fmla="*/ 4926519 w 12191756"/>
                <a:gd name="connsiteY165" fmla="*/ 2885730 h 4095318"/>
                <a:gd name="connsiteX166" fmla="*/ 4858034 w 12191756"/>
                <a:gd name="connsiteY166" fmla="*/ 2860018 h 4095318"/>
                <a:gd name="connsiteX167" fmla="*/ 4860228 w 12191756"/>
                <a:gd name="connsiteY167" fmla="*/ 2854352 h 4095318"/>
                <a:gd name="connsiteX168" fmla="*/ 4928652 w 12191756"/>
                <a:gd name="connsiteY168" fmla="*/ 2880003 h 4095318"/>
                <a:gd name="connsiteX169" fmla="*/ 792206 w 12191756"/>
                <a:gd name="connsiteY169" fmla="*/ 2860627 h 4095318"/>
                <a:gd name="connsiteX170" fmla="*/ 787393 w 12191756"/>
                <a:gd name="connsiteY170" fmla="*/ 2856911 h 4095318"/>
                <a:gd name="connsiteX171" fmla="*/ 832115 w 12191756"/>
                <a:gd name="connsiteY171" fmla="*/ 2798967 h 4095318"/>
                <a:gd name="connsiteX172" fmla="*/ 836929 w 12191756"/>
                <a:gd name="connsiteY172" fmla="*/ 2802684 h 4095318"/>
                <a:gd name="connsiteX173" fmla="*/ 792328 w 12191756"/>
                <a:gd name="connsiteY173" fmla="*/ 2860384 h 4095318"/>
                <a:gd name="connsiteX174" fmla="*/ 7500548 w 12191756"/>
                <a:gd name="connsiteY174" fmla="*/ 2836256 h 4095318"/>
                <a:gd name="connsiteX175" fmla="*/ 7497075 w 12191756"/>
                <a:gd name="connsiteY175" fmla="*/ 2831442 h 4095318"/>
                <a:gd name="connsiteX176" fmla="*/ 7551912 w 12191756"/>
                <a:gd name="connsiteY176" fmla="*/ 2783369 h 4095318"/>
                <a:gd name="connsiteX177" fmla="*/ 7555994 w 12191756"/>
                <a:gd name="connsiteY177" fmla="*/ 2787938 h 4095318"/>
                <a:gd name="connsiteX178" fmla="*/ 7500731 w 12191756"/>
                <a:gd name="connsiteY178" fmla="*/ 2835768 h 4095318"/>
                <a:gd name="connsiteX179" fmla="*/ 4789732 w 12191756"/>
                <a:gd name="connsiteY179" fmla="*/ 2833880 h 4095318"/>
                <a:gd name="connsiteX180" fmla="*/ 4721735 w 12191756"/>
                <a:gd name="connsiteY180" fmla="*/ 2806827 h 4095318"/>
                <a:gd name="connsiteX181" fmla="*/ 4724050 w 12191756"/>
                <a:gd name="connsiteY181" fmla="*/ 2801160 h 4095318"/>
                <a:gd name="connsiteX182" fmla="*/ 4791987 w 12191756"/>
                <a:gd name="connsiteY182" fmla="*/ 2828213 h 4095318"/>
                <a:gd name="connsiteX183" fmla="*/ 4654042 w 12191756"/>
                <a:gd name="connsiteY183" fmla="*/ 2779043 h 4095318"/>
                <a:gd name="connsiteX184" fmla="*/ 4586593 w 12191756"/>
                <a:gd name="connsiteY184" fmla="*/ 2750711 h 4095318"/>
                <a:gd name="connsiteX185" fmla="*/ 4588970 w 12191756"/>
                <a:gd name="connsiteY185" fmla="*/ 2745105 h 4095318"/>
                <a:gd name="connsiteX186" fmla="*/ 4656358 w 12191756"/>
                <a:gd name="connsiteY186" fmla="*/ 2773437 h 4095318"/>
                <a:gd name="connsiteX187" fmla="*/ 11918000 w 12191756"/>
                <a:gd name="connsiteY187" fmla="*/ 2757657 h 4095318"/>
                <a:gd name="connsiteX188" fmla="*/ 11897894 w 12191756"/>
                <a:gd name="connsiteY188" fmla="*/ 2687344 h 4095318"/>
                <a:gd name="connsiteX189" fmla="*/ 11903987 w 12191756"/>
                <a:gd name="connsiteY189" fmla="*/ 2685638 h 4095318"/>
                <a:gd name="connsiteX190" fmla="*/ 11924154 w 12191756"/>
                <a:gd name="connsiteY190" fmla="*/ 2755950 h 4095318"/>
                <a:gd name="connsiteX191" fmla="*/ 882199 w 12191756"/>
                <a:gd name="connsiteY191" fmla="*/ 2745471 h 4095318"/>
                <a:gd name="connsiteX192" fmla="*/ 877447 w 12191756"/>
                <a:gd name="connsiteY192" fmla="*/ 2741693 h 4095318"/>
                <a:gd name="connsiteX193" fmla="*/ 923266 w 12191756"/>
                <a:gd name="connsiteY193" fmla="*/ 2684846 h 4095318"/>
                <a:gd name="connsiteX194" fmla="*/ 928018 w 12191756"/>
                <a:gd name="connsiteY194" fmla="*/ 2688684 h 4095318"/>
                <a:gd name="connsiteX195" fmla="*/ 882382 w 12191756"/>
                <a:gd name="connsiteY195" fmla="*/ 2744983 h 4095318"/>
                <a:gd name="connsiteX196" fmla="*/ 7609551 w 12191756"/>
                <a:gd name="connsiteY196" fmla="*/ 2738464 h 4095318"/>
                <a:gd name="connsiteX197" fmla="*/ 7605347 w 12191756"/>
                <a:gd name="connsiteY197" fmla="*/ 2734016 h 4095318"/>
                <a:gd name="connsiteX198" fmla="*/ 7657868 w 12191756"/>
                <a:gd name="connsiteY198" fmla="*/ 2683201 h 4095318"/>
                <a:gd name="connsiteX199" fmla="*/ 7662194 w 12191756"/>
                <a:gd name="connsiteY199" fmla="*/ 2687527 h 4095318"/>
                <a:gd name="connsiteX200" fmla="*/ 7609734 w 12191756"/>
                <a:gd name="connsiteY200" fmla="*/ 2737976 h 4095318"/>
                <a:gd name="connsiteX201" fmla="*/ 4519388 w 12191756"/>
                <a:gd name="connsiteY201" fmla="*/ 2721830 h 4095318"/>
                <a:gd name="connsiteX202" fmla="*/ 4452365 w 12191756"/>
                <a:gd name="connsiteY202" fmla="*/ 2692157 h 4095318"/>
                <a:gd name="connsiteX203" fmla="*/ 4454864 w 12191756"/>
                <a:gd name="connsiteY203" fmla="*/ 2686613 h 4095318"/>
                <a:gd name="connsiteX204" fmla="*/ 4521886 w 12191756"/>
                <a:gd name="connsiteY204" fmla="*/ 2716225 h 4095318"/>
                <a:gd name="connsiteX205" fmla="*/ 4385343 w 12191756"/>
                <a:gd name="connsiteY205" fmla="*/ 2661875 h 4095318"/>
                <a:gd name="connsiteX206" fmla="*/ 4318808 w 12191756"/>
                <a:gd name="connsiteY206" fmla="*/ 2631045 h 4095318"/>
                <a:gd name="connsiteX207" fmla="*/ 4321367 w 12191756"/>
                <a:gd name="connsiteY207" fmla="*/ 2625562 h 4095318"/>
                <a:gd name="connsiteX208" fmla="*/ 4387841 w 12191756"/>
                <a:gd name="connsiteY208" fmla="*/ 2656026 h 4095318"/>
                <a:gd name="connsiteX209" fmla="*/ 7713558 w 12191756"/>
                <a:gd name="connsiteY209" fmla="*/ 2635432 h 4095318"/>
                <a:gd name="connsiteX210" fmla="*/ 7709171 w 12191756"/>
                <a:gd name="connsiteY210" fmla="*/ 2631228 h 4095318"/>
                <a:gd name="connsiteX211" fmla="*/ 7759499 w 12191756"/>
                <a:gd name="connsiteY211" fmla="*/ 2578219 h 4095318"/>
                <a:gd name="connsiteX212" fmla="*/ 7763947 w 12191756"/>
                <a:gd name="connsiteY212" fmla="*/ 2582362 h 4095318"/>
                <a:gd name="connsiteX213" fmla="*/ 7713862 w 12191756"/>
                <a:gd name="connsiteY213" fmla="*/ 2634945 h 4095318"/>
                <a:gd name="connsiteX214" fmla="*/ 974751 w 12191756"/>
                <a:gd name="connsiteY214" fmla="*/ 2632325 h 4095318"/>
                <a:gd name="connsiteX215" fmla="*/ 970060 w 12191756"/>
                <a:gd name="connsiteY215" fmla="*/ 2628425 h 4095318"/>
                <a:gd name="connsiteX216" fmla="*/ 1017463 w 12191756"/>
                <a:gd name="connsiteY216" fmla="*/ 2572431 h 4095318"/>
                <a:gd name="connsiteX217" fmla="*/ 1022093 w 12191756"/>
                <a:gd name="connsiteY217" fmla="*/ 2576391 h 4095318"/>
                <a:gd name="connsiteX218" fmla="*/ 974751 w 12191756"/>
                <a:gd name="connsiteY218" fmla="*/ 2631837 h 4095318"/>
                <a:gd name="connsiteX219" fmla="*/ 11877483 w 12191756"/>
                <a:gd name="connsiteY219" fmla="*/ 2617214 h 4095318"/>
                <a:gd name="connsiteX220" fmla="*/ 11856583 w 12191756"/>
                <a:gd name="connsiteY220" fmla="*/ 2547206 h 4095318"/>
                <a:gd name="connsiteX221" fmla="*/ 11862676 w 12191756"/>
                <a:gd name="connsiteY221" fmla="*/ 2545439 h 4095318"/>
                <a:gd name="connsiteX222" fmla="*/ 11883636 w 12191756"/>
                <a:gd name="connsiteY222" fmla="*/ 2615508 h 4095318"/>
                <a:gd name="connsiteX223" fmla="*/ 4252882 w 12191756"/>
                <a:gd name="connsiteY223" fmla="*/ 2599179 h 4095318"/>
                <a:gd name="connsiteX224" fmla="*/ 4187017 w 12191756"/>
                <a:gd name="connsiteY224" fmla="*/ 2567191 h 4095318"/>
                <a:gd name="connsiteX225" fmla="*/ 4189698 w 12191756"/>
                <a:gd name="connsiteY225" fmla="*/ 2561768 h 4095318"/>
                <a:gd name="connsiteX226" fmla="*/ 4255502 w 12191756"/>
                <a:gd name="connsiteY226" fmla="*/ 2593695 h 4095318"/>
                <a:gd name="connsiteX227" fmla="*/ 4121579 w 12191756"/>
                <a:gd name="connsiteY227" fmla="*/ 2534654 h 4095318"/>
                <a:gd name="connsiteX228" fmla="*/ 4056263 w 12191756"/>
                <a:gd name="connsiteY228" fmla="*/ 2501631 h 4095318"/>
                <a:gd name="connsiteX229" fmla="*/ 4059065 w 12191756"/>
                <a:gd name="connsiteY229" fmla="*/ 2496208 h 4095318"/>
                <a:gd name="connsiteX230" fmla="*/ 4124260 w 12191756"/>
                <a:gd name="connsiteY230" fmla="*/ 2529232 h 4095318"/>
                <a:gd name="connsiteX231" fmla="*/ 7813909 w 12191756"/>
                <a:gd name="connsiteY231" fmla="*/ 2527952 h 4095318"/>
                <a:gd name="connsiteX232" fmla="*/ 7809400 w 12191756"/>
                <a:gd name="connsiteY232" fmla="*/ 2523870 h 4095318"/>
                <a:gd name="connsiteX233" fmla="*/ 7858144 w 12191756"/>
                <a:gd name="connsiteY233" fmla="*/ 2469034 h 4095318"/>
                <a:gd name="connsiteX234" fmla="*/ 7862775 w 12191756"/>
                <a:gd name="connsiteY234" fmla="*/ 2473055 h 4095318"/>
                <a:gd name="connsiteX235" fmla="*/ 7813909 w 12191756"/>
                <a:gd name="connsiteY235" fmla="*/ 2527952 h 4095318"/>
                <a:gd name="connsiteX236" fmla="*/ 1070228 w 12191756"/>
                <a:gd name="connsiteY236" fmla="*/ 2520702 h 4095318"/>
                <a:gd name="connsiteX237" fmla="*/ 1065658 w 12191756"/>
                <a:gd name="connsiteY237" fmla="*/ 2516680 h 4095318"/>
                <a:gd name="connsiteX238" fmla="*/ 1114402 w 12191756"/>
                <a:gd name="connsiteY238" fmla="*/ 2461844 h 4095318"/>
                <a:gd name="connsiteX239" fmla="*/ 1118911 w 12191756"/>
                <a:gd name="connsiteY239" fmla="*/ 2465987 h 4095318"/>
                <a:gd name="connsiteX240" fmla="*/ 1070228 w 12191756"/>
                <a:gd name="connsiteY240" fmla="*/ 2520702 h 4095318"/>
                <a:gd name="connsiteX241" fmla="*/ 11835258 w 12191756"/>
                <a:gd name="connsiteY241" fmla="*/ 2476832 h 4095318"/>
                <a:gd name="connsiteX242" fmla="*/ 11813446 w 12191756"/>
                <a:gd name="connsiteY242" fmla="*/ 2407007 h 4095318"/>
                <a:gd name="connsiteX243" fmla="*/ 11819234 w 12191756"/>
                <a:gd name="connsiteY243" fmla="*/ 2405179 h 4095318"/>
                <a:gd name="connsiteX244" fmla="*/ 11841046 w 12191756"/>
                <a:gd name="connsiteY244" fmla="*/ 2475004 h 4095318"/>
                <a:gd name="connsiteX245" fmla="*/ 3991251 w 12191756"/>
                <a:gd name="connsiteY245" fmla="*/ 2467997 h 4095318"/>
                <a:gd name="connsiteX246" fmla="*/ 3926604 w 12191756"/>
                <a:gd name="connsiteY246" fmla="*/ 2433816 h 4095318"/>
                <a:gd name="connsiteX247" fmla="*/ 3929468 w 12191756"/>
                <a:gd name="connsiteY247" fmla="*/ 2428454 h 4095318"/>
                <a:gd name="connsiteX248" fmla="*/ 3994054 w 12191756"/>
                <a:gd name="connsiteY248" fmla="*/ 2462575 h 4095318"/>
                <a:gd name="connsiteX249" fmla="*/ 7910117 w 12191756"/>
                <a:gd name="connsiteY249" fmla="*/ 2417670 h 4095318"/>
                <a:gd name="connsiteX250" fmla="*/ 7905486 w 12191756"/>
                <a:gd name="connsiteY250" fmla="*/ 2413770 h 4095318"/>
                <a:gd name="connsiteX251" fmla="*/ 7952463 w 12191756"/>
                <a:gd name="connsiteY251" fmla="*/ 2357715 h 4095318"/>
                <a:gd name="connsiteX252" fmla="*/ 7957154 w 12191756"/>
                <a:gd name="connsiteY252" fmla="*/ 2361615 h 4095318"/>
                <a:gd name="connsiteX253" fmla="*/ 7910117 w 12191756"/>
                <a:gd name="connsiteY253" fmla="*/ 2417670 h 4095318"/>
                <a:gd name="connsiteX254" fmla="*/ 1168446 w 12191756"/>
                <a:gd name="connsiteY254" fmla="*/ 2412125 h 4095318"/>
                <a:gd name="connsiteX255" fmla="*/ 1163998 w 12191756"/>
                <a:gd name="connsiteY255" fmla="*/ 2407982 h 4095318"/>
                <a:gd name="connsiteX256" fmla="*/ 1214387 w 12191756"/>
                <a:gd name="connsiteY256" fmla="*/ 2354791 h 4095318"/>
                <a:gd name="connsiteX257" fmla="*/ 1218774 w 12191756"/>
                <a:gd name="connsiteY257" fmla="*/ 2359055 h 4095318"/>
                <a:gd name="connsiteX258" fmla="*/ 1168446 w 12191756"/>
                <a:gd name="connsiteY258" fmla="*/ 2412125 h 4095318"/>
                <a:gd name="connsiteX259" fmla="*/ 3862324 w 12191756"/>
                <a:gd name="connsiteY259" fmla="*/ 2398843 h 4095318"/>
                <a:gd name="connsiteX260" fmla="*/ 3798409 w 12191756"/>
                <a:gd name="connsiteY260" fmla="*/ 2363625 h 4095318"/>
                <a:gd name="connsiteX261" fmla="*/ 3801394 w 12191756"/>
                <a:gd name="connsiteY261" fmla="*/ 2358264 h 4095318"/>
                <a:gd name="connsiteX262" fmla="*/ 3865248 w 12191756"/>
                <a:gd name="connsiteY262" fmla="*/ 2393542 h 4095318"/>
                <a:gd name="connsiteX263" fmla="*/ 11791084 w 12191756"/>
                <a:gd name="connsiteY263" fmla="*/ 2337121 h 4095318"/>
                <a:gd name="connsiteX264" fmla="*/ 11768418 w 12191756"/>
                <a:gd name="connsiteY264" fmla="*/ 2267661 h 4095318"/>
                <a:gd name="connsiteX265" fmla="*/ 11774511 w 12191756"/>
                <a:gd name="connsiteY265" fmla="*/ 2265712 h 4095318"/>
                <a:gd name="connsiteX266" fmla="*/ 11797238 w 12191756"/>
                <a:gd name="connsiteY266" fmla="*/ 2335293 h 4095318"/>
                <a:gd name="connsiteX267" fmla="*/ 3734798 w 12191756"/>
                <a:gd name="connsiteY267" fmla="*/ 2328042 h 4095318"/>
                <a:gd name="connsiteX268" fmla="*/ 3671554 w 12191756"/>
                <a:gd name="connsiteY268" fmla="*/ 2291485 h 4095318"/>
                <a:gd name="connsiteX269" fmla="*/ 3674661 w 12191756"/>
                <a:gd name="connsiteY269" fmla="*/ 2286245 h 4095318"/>
                <a:gd name="connsiteX270" fmla="*/ 3737845 w 12191756"/>
                <a:gd name="connsiteY270" fmla="*/ 2322803 h 4095318"/>
                <a:gd name="connsiteX271" fmla="*/ 1270077 w 12191756"/>
                <a:gd name="connsiteY271" fmla="*/ 2306778 h 4095318"/>
                <a:gd name="connsiteX272" fmla="*/ 1265812 w 12191756"/>
                <a:gd name="connsiteY272" fmla="*/ 2302452 h 4095318"/>
                <a:gd name="connsiteX273" fmla="*/ 1317906 w 12191756"/>
                <a:gd name="connsiteY273" fmla="*/ 2251027 h 4095318"/>
                <a:gd name="connsiteX274" fmla="*/ 1322110 w 12191756"/>
                <a:gd name="connsiteY274" fmla="*/ 2255415 h 4095318"/>
                <a:gd name="connsiteX275" fmla="*/ 1270077 w 12191756"/>
                <a:gd name="connsiteY275" fmla="*/ 2306778 h 4095318"/>
                <a:gd name="connsiteX276" fmla="*/ 8003705 w 12191756"/>
                <a:gd name="connsiteY276" fmla="*/ 2304950 h 4095318"/>
                <a:gd name="connsiteX277" fmla="*/ 7998952 w 12191756"/>
                <a:gd name="connsiteY277" fmla="*/ 2301112 h 4095318"/>
                <a:gd name="connsiteX278" fmla="*/ 8044649 w 12191756"/>
                <a:gd name="connsiteY278" fmla="*/ 2243960 h 4095318"/>
                <a:gd name="connsiteX279" fmla="*/ 8049402 w 12191756"/>
                <a:gd name="connsiteY279" fmla="*/ 2247798 h 4095318"/>
                <a:gd name="connsiteX280" fmla="*/ 8003522 w 12191756"/>
                <a:gd name="connsiteY280" fmla="*/ 2304950 h 4095318"/>
                <a:gd name="connsiteX281" fmla="*/ 3608674 w 12191756"/>
                <a:gd name="connsiteY281" fmla="*/ 2254744 h 4095318"/>
                <a:gd name="connsiteX282" fmla="*/ 3545856 w 12191756"/>
                <a:gd name="connsiteY282" fmla="*/ 2217151 h 4095318"/>
                <a:gd name="connsiteX283" fmla="*/ 3549024 w 12191756"/>
                <a:gd name="connsiteY283" fmla="*/ 2211911 h 4095318"/>
                <a:gd name="connsiteX284" fmla="*/ 3611721 w 12191756"/>
                <a:gd name="connsiteY284" fmla="*/ 2249504 h 4095318"/>
                <a:gd name="connsiteX285" fmla="*/ 1375119 w 12191756"/>
                <a:gd name="connsiteY285" fmla="*/ 2205026 h 4095318"/>
                <a:gd name="connsiteX286" fmla="*/ 1370976 w 12191756"/>
                <a:gd name="connsiteY286" fmla="*/ 2200578 h 4095318"/>
                <a:gd name="connsiteX287" fmla="*/ 1425020 w 12191756"/>
                <a:gd name="connsiteY287" fmla="*/ 2151103 h 4095318"/>
                <a:gd name="connsiteX288" fmla="*/ 1429042 w 12191756"/>
                <a:gd name="connsiteY288" fmla="*/ 2155673 h 4095318"/>
                <a:gd name="connsiteX289" fmla="*/ 1374936 w 12191756"/>
                <a:gd name="connsiteY289" fmla="*/ 2205026 h 4095318"/>
                <a:gd name="connsiteX290" fmla="*/ 11745326 w 12191756"/>
                <a:gd name="connsiteY290" fmla="*/ 2198567 h 4095318"/>
                <a:gd name="connsiteX291" fmla="*/ 11721685 w 12191756"/>
                <a:gd name="connsiteY291" fmla="*/ 2129412 h 4095318"/>
                <a:gd name="connsiteX292" fmla="*/ 11727778 w 12191756"/>
                <a:gd name="connsiteY292" fmla="*/ 2127402 h 4095318"/>
                <a:gd name="connsiteX293" fmla="*/ 11751419 w 12191756"/>
                <a:gd name="connsiteY293" fmla="*/ 2196617 h 4095318"/>
                <a:gd name="connsiteX294" fmla="*/ 8094185 w 12191756"/>
                <a:gd name="connsiteY294" fmla="*/ 2190159 h 4095318"/>
                <a:gd name="connsiteX295" fmla="*/ 8089371 w 12191756"/>
                <a:gd name="connsiteY295" fmla="*/ 2186442 h 4095318"/>
                <a:gd name="connsiteX296" fmla="*/ 8133972 w 12191756"/>
                <a:gd name="connsiteY296" fmla="*/ 2128437 h 4095318"/>
                <a:gd name="connsiteX297" fmla="*/ 8138785 w 12191756"/>
                <a:gd name="connsiteY297" fmla="*/ 2132154 h 4095318"/>
                <a:gd name="connsiteX298" fmla="*/ 8094185 w 12191756"/>
                <a:gd name="connsiteY298" fmla="*/ 2190159 h 4095318"/>
                <a:gd name="connsiteX299" fmla="*/ 3482977 w 12191756"/>
                <a:gd name="connsiteY299" fmla="*/ 2179009 h 4095318"/>
                <a:gd name="connsiteX300" fmla="*/ 3420950 w 12191756"/>
                <a:gd name="connsiteY300" fmla="*/ 2140258 h 4095318"/>
                <a:gd name="connsiteX301" fmla="*/ 3424179 w 12191756"/>
                <a:gd name="connsiteY301" fmla="*/ 2135139 h 4095318"/>
                <a:gd name="connsiteX302" fmla="*/ 3486206 w 12191756"/>
                <a:gd name="connsiteY302" fmla="*/ 2173830 h 4095318"/>
                <a:gd name="connsiteX303" fmla="*/ 1483878 w 12191756"/>
                <a:gd name="connsiteY303" fmla="*/ 2107477 h 4095318"/>
                <a:gd name="connsiteX304" fmla="*/ 1479918 w 12191756"/>
                <a:gd name="connsiteY304" fmla="*/ 2102847 h 4095318"/>
                <a:gd name="connsiteX305" fmla="*/ 1536034 w 12191756"/>
                <a:gd name="connsiteY305" fmla="*/ 2055870 h 4095318"/>
                <a:gd name="connsiteX306" fmla="*/ 1539934 w 12191756"/>
                <a:gd name="connsiteY306" fmla="*/ 2060562 h 4095318"/>
                <a:gd name="connsiteX307" fmla="*/ 1483878 w 12191756"/>
                <a:gd name="connsiteY307" fmla="*/ 2107477 h 4095318"/>
                <a:gd name="connsiteX308" fmla="*/ 3359472 w 12191756"/>
                <a:gd name="connsiteY308" fmla="*/ 2100958 h 4095318"/>
                <a:gd name="connsiteX309" fmla="*/ 3298116 w 12191756"/>
                <a:gd name="connsiteY309" fmla="*/ 2061049 h 4095318"/>
                <a:gd name="connsiteX310" fmla="*/ 3301468 w 12191756"/>
                <a:gd name="connsiteY310" fmla="*/ 2055992 h 4095318"/>
                <a:gd name="connsiteX311" fmla="*/ 3362763 w 12191756"/>
                <a:gd name="connsiteY311" fmla="*/ 2095840 h 4095318"/>
                <a:gd name="connsiteX312" fmla="*/ 8183203 w 12191756"/>
                <a:gd name="connsiteY312" fmla="*/ 2073784 h 4095318"/>
                <a:gd name="connsiteX313" fmla="*/ 8178329 w 12191756"/>
                <a:gd name="connsiteY313" fmla="*/ 2070128 h 4095318"/>
                <a:gd name="connsiteX314" fmla="*/ 8222076 w 12191756"/>
                <a:gd name="connsiteY314" fmla="*/ 2011513 h 4095318"/>
                <a:gd name="connsiteX315" fmla="*/ 8226951 w 12191756"/>
                <a:gd name="connsiteY315" fmla="*/ 2015108 h 4095318"/>
                <a:gd name="connsiteX316" fmla="*/ 8183203 w 12191756"/>
                <a:gd name="connsiteY316" fmla="*/ 2073784 h 4095318"/>
                <a:gd name="connsiteX317" fmla="*/ 11697374 w 12191756"/>
                <a:gd name="connsiteY317" fmla="*/ 2060379 h 4095318"/>
                <a:gd name="connsiteX318" fmla="*/ 11673003 w 12191756"/>
                <a:gd name="connsiteY318" fmla="*/ 1991589 h 4095318"/>
                <a:gd name="connsiteX319" fmla="*/ 11678730 w 12191756"/>
                <a:gd name="connsiteY319" fmla="*/ 1989457 h 4095318"/>
                <a:gd name="connsiteX320" fmla="*/ 11703102 w 12191756"/>
                <a:gd name="connsiteY320" fmla="*/ 2058368 h 4095318"/>
                <a:gd name="connsiteX321" fmla="*/ 3237187 w 12191756"/>
                <a:gd name="connsiteY321" fmla="*/ 2020531 h 4095318"/>
                <a:gd name="connsiteX322" fmla="*/ 3176684 w 12191756"/>
                <a:gd name="connsiteY322" fmla="*/ 1979464 h 4095318"/>
                <a:gd name="connsiteX323" fmla="*/ 3180096 w 12191756"/>
                <a:gd name="connsiteY323" fmla="*/ 1974407 h 4095318"/>
                <a:gd name="connsiteX324" fmla="*/ 3240599 w 12191756"/>
                <a:gd name="connsiteY324" fmla="*/ 2015474 h 4095318"/>
                <a:gd name="connsiteX325" fmla="*/ 1597086 w 12191756"/>
                <a:gd name="connsiteY325" fmla="*/ 2014986 h 4095318"/>
                <a:gd name="connsiteX326" fmla="*/ 1593369 w 12191756"/>
                <a:gd name="connsiteY326" fmla="*/ 2010173 h 4095318"/>
                <a:gd name="connsiteX327" fmla="*/ 1651922 w 12191756"/>
                <a:gd name="connsiteY327" fmla="*/ 1966121 h 4095318"/>
                <a:gd name="connsiteX328" fmla="*/ 1655517 w 12191756"/>
                <a:gd name="connsiteY328" fmla="*/ 1971056 h 4095318"/>
                <a:gd name="connsiteX329" fmla="*/ 1597086 w 12191756"/>
                <a:gd name="connsiteY329" fmla="*/ 2014986 h 4095318"/>
                <a:gd name="connsiteX330" fmla="*/ 8270332 w 12191756"/>
                <a:gd name="connsiteY330" fmla="*/ 1956007 h 4095318"/>
                <a:gd name="connsiteX331" fmla="*/ 8265458 w 12191756"/>
                <a:gd name="connsiteY331" fmla="*/ 1952412 h 4095318"/>
                <a:gd name="connsiteX332" fmla="*/ 8308108 w 12191756"/>
                <a:gd name="connsiteY332" fmla="*/ 1893493 h 4095318"/>
                <a:gd name="connsiteX333" fmla="*/ 8313044 w 12191756"/>
                <a:gd name="connsiteY333" fmla="*/ 1897027 h 4095318"/>
                <a:gd name="connsiteX334" fmla="*/ 8270332 w 12191756"/>
                <a:gd name="connsiteY334" fmla="*/ 1956129 h 4095318"/>
                <a:gd name="connsiteX335" fmla="*/ 3116546 w 12191756"/>
                <a:gd name="connsiteY335" fmla="*/ 1937728 h 4095318"/>
                <a:gd name="connsiteX336" fmla="*/ 3056896 w 12191756"/>
                <a:gd name="connsiteY336" fmla="*/ 1895077 h 4095318"/>
                <a:gd name="connsiteX337" fmla="*/ 3060491 w 12191756"/>
                <a:gd name="connsiteY337" fmla="*/ 1890142 h 4095318"/>
                <a:gd name="connsiteX338" fmla="*/ 3120080 w 12191756"/>
                <a:gd name="connsiteY338" fmla="*/ 1932488 h 4095318"/>
                <a:gd name="connsiteX339" fmla="*/ 1715167 w 12191756"/>
                <a:gd name="connsiteY339" fmla="*/ 1928954 h 4095318"/>
                <a:gd name="connsiteX340" fmla="*/ 1711755 w 12191756"/>
                <a:gd name="connsiteY340" fmla="*/ 1923958 h 4095318"/>
                <a:gd name="connsiteX341" fmla="*/ 1772684 w 12191756"/>
                <a:gd name="connsiteY341" fmla="*/ 1883561 h 4095318"/>
                <a:gd name="connsiteX342" fmla="*/ 1775914 w 12191756"/>
                <a:gd name="connsiteY342" fmla="*/ 1888740 h 4095318"/>
                <a:gd name="connsiteX343" fmla="*/ 1714862 w 12191756"/>
                <a:gd name="connsiteY343" fmla="*/ 1928954 h 4095318"/>
                <a:gd name="connsiteX344" fmla="*/ 11647595 w 12191756"/>
                <a:gd name="connsiteY344" fmla="*/ 1922861 h 4095318"/>
                <a:gd name="connsiteX345" fmla="*/ 11621883 w 12191756"/>
                <a:gd name="connsiteY345" fmla="*/ 1854437 h 4095318"/>
                <a:gd name="connsiteX346" fmla="*/ 11627549 w 12191756"/>
                <a:gd name="connsiteY346" fmla="*/ 1852304 h 4095318"/>
                <a:gd name="connsiteX347" fmla="*/ 11653323 w 12191756"/>
                <a:gd name="connsiteY347" fmla="*/ 1920729 h 4095318"/>
                <a:gd name="connsiteX348" fmla="*/ 2997734 w 12191756"/>
                <a:gd name="connsiteY348" fmla="*/ 1852304 h 4095318"/>
                <a:gd name="connsiteX349" fmla="*/ 2990300 w 12191756"/>
                <a:gd name="connsiteY349" fmla="*/ 1846821 h 4095318"/>
                <a:gd name="connsiteX350" fmla="*/ 2937962 w 12191756"/>
                <a:gd name="connsiteY350" fmla="*/ 1810263 h 4095318"/>
                <a:gd name="connsiteX351" fmla="*/ 2941313 w 12191756"/>
                <a:gd name="connsiteY351" fmla="*/ 1805145 h 4095318"/>
                <a:gd name="connsiteX352" fmla="*/ 2993895 w 12191756"/>
                <a:gd name="connsiteY352" fmla="*/ 1841703 h 4095318"/>
                <a:gd name="connsiteX353" fmla="*/ 3001329 w 12191756"/>
                <a:gd name="connsiteY353" fmla="*/ 1847186 h 4095318"/>
                <a:gd name="connsiteX354" fmla="*/ 1838306 w 12191756"/>
                <a:gd name="connsiteY354" fmla="*/ 1850477 h 4095318"/>
                <a:gd name="connsiteX355" fmla="*/ 1835259 w 12191756"/>
                <a:gd name="connsiteY355" fmla="*/ 1845176 h 4095318"/>
                <a:gd name="connsiteX356" fmla="*/ 1899113 w 12191756"/>
                <a:gd name="connsiteY356" fmla="*/ 1809410 h 4095318"/>
                <a:gd name="connsiteX357" fmla="*/ 1901977 w 12191756"/>
                <a:gd name="connsiteY357" fmla="*/ 1814772 h 4095318"/>
                <a:gd name="connsiteX358" fmla="*/ 1838306 w 12191756"/>
                <a:gd name="connsiteY358" fmla="*/ 1850477 h 4095318"/>
                <a:gd name="connsiteX359" fmla="*/ 8356182 w 12191756"/>
                <a:gd name="connsiteY359" fmla="*/ 1837864 h 4095318"/>
                <a:gd name="connsiteX360" fmla="*/ 8351246 w 12191756"/>
                <a:gd name="connsiteY360" fmla="*/ 1834330 h 4095318"/>
                <a:gd name="connsiteX361" fmla="*/ 8393897 w 12191756"/>
                <a:gd name="connsiteY361" fmla="*/ 1774802 h 4095318"/>
                <a:gd name="connsiteX362" fmla="*/ 8398893 w 12191756"/>
                <a:gd name="connsiteY362" fmla="*/ 1778336 h 4095318"/>
                <a:gd name="connsiteX363" fmla="*/ 8356182 w 12191756"/>
                <a:gd name="connsiteY363" fmla="*/ 1837864 h 4095318"/>
                <a:gd name="connsiteX364" fmla="*/ 11595805 w 12191756"/>
                <a:gd name="connsiteY364" fmla="*/ 1786318 h 4095318"/>
                <a:gd name="connsiteX365" fmla="*/ 11568935 w 12191756"/>
                <a:gd name="connsiteY365" fmla="*/ 1718320 h 4095318"/>
                <a:gd name="connsiteX366" fmla="*/ 11574601 w 12191756"/>
                <a:gd name="connsiteY366" fmla="*/ 1716066 h 4095318"/>
                <a:gd name="connsiteX367" fmla="*/ 11601471 w 12191756"/>
                <a:gd name="connsiteY367" fmla="*/ 1784063 h 4095318"/>
                <a:gd name="connsiteX368" fmla="*/ 1967415 w 12191756"/>
                <a:gd name="connsiteY368" fmla="*/ 1782053 h 4095318"/>
                <a:gd name="connsiteX369" fmla="*/ 1964795 w 12191756"/>
                <a:gd name="connsiteY369" fmla="*/ 1776569 h 4095318"/>
                <a:gd name="connsiteX370" fmla="*/ 2031818 w 12191756"/>
                <a:gd name="connsiteY370" fmla="*/ 1746592 h 4095318"/>
                <a:gd name="connsiteX371" fmla="*/ 2034133 w 12191756"/>
                <a:gd name="connsiteY371" fmla="*/ 1752197 h 4095318"/>
                <a:gd name="connsiteX372" fmla="*/ 1967111 w 12191756"/>
                <a:gd name="connsiteY372" fmla="*/ 1782053 h 4095318"/>
                <a:gd name="connsiteX373" fmla="*/ 2875875 w 12191756"/>
                <a:gd name="connsiteY373" fmla="*/ 1772913 h 4095318"/>
                <a:gd name="connsiteX374" fmla="*/ 2810863 w 12191756"/>
                <a:gd name="connsiteY374" fmla="*/ 1740011 h 4095318"/>
                <a:gd name="connsiteX375" fmla="*/ 2813422 w 12191756"/>
                <a:gd name="connsiteY375" fmla="*/ 1734467 h 4095318"/>
                <a:gd name="connsiteX376" fmla="*/ 2878799 w 12191756"/>
                <a:gd name="connsiteY376" fmla="*/ 1767552 h 4095318"/>
                <a:gd name="connsiteX377" fmla="*/ 2102069 w 12191756"/>
                <a:gd name="connsiteY377" fmla="*/ 1725815 h 4095318"/>
                <a:gd name="connsiteX378" fmla="*/ 2100059 w 12191756"/>
                <a:gd name="connsiteY378" fmla="*/ 1720087 h 4095318"/>
                <a:gd name="connsiteX379" fmla="*/ 2169579 w 12191756"/>
                <a:gd name="connsiteY379" fmla="*/ 1697483 h 4095318"/>
                <a:gd name="connsiteX380" fmla="*/ 2171347 w 12191756"/>
                <a:gd name="connsiteY380" fmla="*/ 1703576 h 4095318"/>
                <a:gd name="connsiteX381" fmla="*/ 2101521 w 12191756"/>
                <a:gd name="connsiteY381" fmla="*/ 1725815 h 4095318"/>
                <a:gd name="connsiteX382" fmla="*/ 8441178 w 12191756"/>
                <a:gd name="connsiteY382" fmla="*/ 1718503 h 4095318"/>
                <a:gd name="connsiteX383" fmla="*/ 8436182 w 12191756"/>
                <a:gd name="connsiteY383" fmla="*/ 1715030 h 4095318"/>
                <a:gd name="connsiteX384" fmla="*/ 8478346 w 12191756"/>
                <a:gd name="connsiteY384" fmla="*/ 1655015 h 4095318"/>
                <a:gd name="connsiteX385" fmla="*/ 8483341 w 12191756"/>
                <a:gd name="connsiteY385" fmla="*/ 1658488 h 4095318"/>
                <a:gd name="connsiteX386" fmla="*/ 8440630 w 12191756"/>
                <a:gd name="connsiteY386" fmla="*/ 1718503 h 4095318"/>
                <a:gd name="connsiteX387" fmla="*/ 2743718 w 12191756"/>
                <a:gd name="connsiteY387" fmla="*/ 1712410 h 4095318"/>
                <a:gd name="connsiteX388" fmla="*/ 2674259 w 12191756"/>
                <a:gd name="connsiteY388" fmla="*/ 1690476 h 4095318"/>
                <a:gd name="connsiteX389" fmla="*/ 2675843 w 12191756"/>
                <a:gd name="connsiteY389" fmla="*/ 1684383 h 4095318"/>
                <a:gd name="connsiteX390" fmla="*/ 2745790 w 12191756"/>
                <a:gd name="connsiteY390" fmla="*/ 1706439 h 4095318"/>
                <a:gd name="connsiteX391" fmla="*/ 2241781 w 12191756"/>
                <a:gd name="connsiteY391" fmla="*/ 1685236 h 4095318"/>
                <a:gd name="connsiteX392" fmla="*/ 2240441 w 12191756"/>
                <a:gd name="connsiteY392" fmla="*/ 1679143 h 4095318"/>
                <a:gd name="connsiteX393" fmla="*/ 2312337 w 12191756"/>
                <a:gd name="connsiteY393" fmla="*/ 1665677 h 4095318"/>
                <a:gd name="connsiteX394" fmla="*/ 2313251 w 12191756"/>
                <a:gd name="connsiteY394" fmla="*/ 1671770 h 4095318"/>
                <a:gd name="connsiteX395" fmla="*/ 2241233 w 12191756"/>
                <a:gd name="connsiteY395" fmla="*/ 1685175 h 4095318"/>
                <a:gd name="connsiteX396" fmla="*/ 2603215 w 12191756"/>
                <a:gd name="connsiteY396" fmla="*/ 1674573 h 4095318"/>
                <a:gd name="connsiteX397" fmla="*/ 2531074 w 12191756"/>
                <a:gd name="connsiteY397" fmla="*/ 1664824 h 4095318"/>
                <a:gd name="connsiteX398" fmla="*/ 2531623 w 12191756"/>
                <a:gd name="connsiteY398" fmla="*/ 1658731 h 4095318"/>
                <a:gd name="connsiteX399" fmla="*/ 2604312 w 12191756"/>
                <a:gd name="connsiteY399" fmla="*/ 1668541 h 4095318"/>
                <a:gd name="connsiteX400" fmla="*/ 2385087 w 12191756"/>
                <a:gd name="connsiteY400" fmla="*/ 1663667 h 4095318"/>
                <a:gd name="connsiteX401" fmla="*/ 2384600 w 12191756"/>
                <a:gd name="connsiteY401" fmla="*/ 1657574 h 4095318"/>
                <a:gd name="connsiteX402" fmla="*/ 2451622 w 12191756"/>
                <a:gd name="connsiteY402" fmla="*/ 1655076 h 4095318"/>
                <a:gd name="connsiteX403" fmla="*/ 2457715 w 12191756"/>
                <a:gd name="connsiteY403" fmla="*/ 1655076 h 4095318"/>
                <a:gd name="connsiteX404" fmla="*/ 2457715 w 12191756"/>
                <a:gd name="connsiteY404" fmla="*/ 1661169 h 4095318"/>
                <a:gd name="connsiteX405" fmla="*/ 2451622 w 12191756"/>
                <a:gd name="connsiteY405" fmla="*/ 1661169 h 4095318"/>
                <a:gd name="connsiteX406" fmla="*/ 2385087 w 12191756"/>
                <a:gd name="connsiteY406" fmla="*/ 1663667 h 4095318"/>
                <a:gd name="connsiteX407" fmla="*/ 11541212 w 12191756"/>
                <a:gd name="connsiteY407" fmla="*/ 1650567 h 4095318"/>
                <a:gd name="connsiteX408" fmla="*/ 11513124 w 12191756"/>
                <a:gd name="connsiteY408" fmla="*/ 1583118 h 4095318"/>
                <a:gd name="connsiteX409" fmla="*/ 11518729 w 12191756"/>
                <a:gd name="connsiteY409" fmla="*/ 1580742 h 4095318"/>
                <a:gd name="connsiteX410" fmla="*/ 11546879 w 12191756"/>
                <a:gd name="connsiteY410" fmla="*/ 1648251 h 4095318"/>
                <a:gd name="connsiteX411" fmla="*/ 8525200 w 12191756"/>
                <a:gd name="connsiteY411" fmla="*/ 1598289 h 4095318"/>
                <a:gd name="connsiteX412" fmla="*/ 8520204 w 12191756"/>
                <a:gd name="connsiteY412" fmla="*/ 1594816 h 4095318"/>
                <a:gd name="connsiteX413" fmla="*/ 8562002 w 12191756"/>
                <a:gd name="connsiteY413" fmla="*/ 1534740 h 4095318"/>
                <a:gd name="connsiteX414" fmla="*/ 8566998 w 12191756"/>
                <a:gd name="connsiteY414" fmla="*/ 1538213 h 4095318"/>
                <a:gd name="connsiteX415" fmla="*/ 8524895 w 12191756"/>
                <a:gd name="connsiteY415" fmla="*/ 1598289 h 4095318"/>
                <a:gd name="connsiteX416" fmla="*/ 11484608 w 12191756"/>
                <a:gd name="connsiteY416" fmla="*/ 1515913 h 4095318"/>
                <a:gd name="connsiteX417" fmla="*/ 11455180 w 12191756"/>
                <a:gd name="connsiteY417" fmla="*/ 1448890 h 4095318"/>
                <a:gd name="connsiteX418" fmla="*/ 11460724 w 12191756"/>
                <a:gd name="connsiteY418" fmla="*/ 1446392 h 4095318"/>
                <a:gd name="connsiteX419" fmla="*/ 11490153 w 12191756"/>
                <a:gd name="connsiteY419" fmla="*/ 1513414 h 4095318"/>
                <a:gd name="connsiteX420" fmla="*/ 8608734 w 12191756"/>
                <a:gd name="connsiteY420" fmla="*/ 1478136 h 4095318"/>
                <a:gd name="connsiteX421" fmla="*/ 8603738 w 12191756"/>
                <a:gd name="connsiteY421" fmla="*/ 1474663 h 4095318"/>
                <a:gd name="connsiteX422" fmla="*/ 8645414 w 12191756"/>
                <a:gd name="connsiteY422" fmla="*/ 1414526 h 4095318"/>
                <a:gd name="connsiteX423" fmla="*/ 8650472 w 12191756"/>
                <a:gd name="connsiteY423" fmla="*/ 1417999 h 4095318"/>
                <a:gd name="connsiteX424" fmla="*/ 11425020 w 12191756"/>
                <a:gd name="connsiteY424" fmla="*/ 1382416 h 4095318"/>
                <a:gd name="connsiteX425" fmla="*/ 11394128 w 12191756"/>
                <a:gd name="connsiteY425" fmla="*/ 1316186 h 4095318"/>
                <a:gd name="connsiteX426" fmla="*/ 11399612 w 12191756"/>
                <a:gd name="connsiteY426" fmla="*/ 1313566 h 4095318"/>
                <a:gd name="connsiteX427" fmla="*/ 11430564 w 12191756"/>
                <a:gd name="connsiteY427" fmla="*/ 1379857 h 4095318"/>
                <a:gd name="connsiteX428" fmla="*/ 8692147 w 12191756"/>
                <a:gd name="connsiteY428" fmla="*/ 1358044 h 4095318"/>
                <a:gd name="connsiteX429" fmla="*/ 8687150 w 12191756"/>
                <a:gd name="connsiteY429" fmla="*/ 1354571 h 4095318"/>
                <a:gd name="connsiteX430" fmla="*/ 8728888 w 12191756"/>
                <a:gd name="connsiteY430" fmla="*/ 1294495 h 4095318"/>
                <a:gd name="connsiteX431" fmla="*/ 8733884 w 12191756"/>
                <a:gd name="connsiteY431" fmla="*/ 1297968 h 4095318"/>
                <a:gd name="connsiteX432" fmla="*/ 11362445 w 12191756"/>
                <a:gd name="connsiteY432" fmla="*/ 1250503 h 4095318"/>
                <a:gd name="connsiteX433" fmla="*/ 11329969 w 12191756"/>
                <a:gd name="connsiteY433" fmla="*/ 1185004 h 4095318"/>
                <a:gd name="connsiteX434" fmla="*/ 11335392 w 12191756"/>
                <a:gd name="connsiteY434" fmla="*/ 1182262 h 4095318"/>
                <a:gd name="connsiteX435" fmla="*/ 11367929 w 12191756"/>
                <a:gd name="connsiteY435" fmla="*/ 1247823 h 4095318"/>
                <a:gd name="connsiteX436" fmla="*/ 8775681 w 12191756"/>
                <a:gd name="connsiteY436" fmla="*/ 1237891 h 4095318"/>
                <a:gd name="connsiteX437" fmla="*/ 8770685 w 12191756"/>
                <a:gd name="connsiteY437" fmla="*/ 1234418 h 4095318"/>
                <a:gd name="connsiteX438" fmla="*/ 8812666 w 12191756"/>
                <a:gd name="connsiteY438" fmla="*/ 1174463 h 4095318"/>
                <a:gd name="connsiteX439" fmla="*/ 8817601 w 12191756"/>
                <a:gd name="connsiteY439" fmla="*/ 1177936 h 4095318"/>
                <a:gd name="connsiteX440" fmla="*/ 11296641 w 12191756"/>
                <a:gd name="connsiteY440" fmla="*/ 1119932 h 4095318"/>
                <a:gd name="connsiteX441" fmla="*/ 11262398 w 12191756"/>
                <a:gd name="connsiteY441" fmla="*/ 1055407 h 4095318"/>
                <a:gd name="connsiteX442" fmla="*/ 11267760 w 12191756"/>
                <a:gd name="connsiteY442" fmla="*/ 1052482 h 4095318"/>
                <a:gd name="connsiteX443" fmla="*/ 11302003 w 12191756"/>
                <a:gd name="connsiteY443" fmla="*/ 1117129 h 4095318"/>
                <a:gd name="connsiteX444" fmla="*/ 8859459 w 12191756"/>
                <a:gd name="connsiteY444" fmla="*/ 1118104 h 4095318"/>
                <a:gd name="connsiteX445" fmla="*/ 8854524 w 12191756"/>
                <a:gd name="connsiteY445" fmla="*/ 1114570 h 4095318"/>
                <a:gd name="connsiteX446" fmla="*/ 8896809 w 12191756"/>
                <a:gd name="connsiteY446" fmla="*/ 1054859 h 4095318"/>
                <a:gd name="connsiteX447" fmla="*/ 8901806 w 12191756"/>
                <a:gd name="connsiteY447" fmla="*/ 1058393 h 4095318"/>
                <a:gd name="connsiteX448" fmla="*/ 8859398 w 12191756"/>
                <a:gd name="connsiteY448" fmla="*/ 1117921 h 4095318"/>
                <a:gd name="connsiteX449" fmla="*/ 8944335 w 12191756"/>
                <a:gd name="connsiteY449" fmla="*/ 998865 h 4095318"/>
                <a:gd name="connsiteX450" fmla="*/ 8939399 w 12191756"/>
                <a:gd name="connsiteY450" fmla="*/ 995331 h 4095318"/>
                <a:gd name="connsiteX451" fmla="*/ 8982050 w 12191756"/>
                <a:gd name="connsiteY451" fmla="*/ 935985 h 4095318"/>
                <a:gd name="connsiteX452" fmla="*/ 8986985 w 12191756"/>
                <a:gd name="connsiteY452" fmla="*/ 939580 h 4095318"/>
                <a:gd name="connsiteX453" fmla="*/ 8944274 w 12191756"/>
                <a:gd name="connsiteY453" fmla="*/ 998682 h 4095318"/>
                <a:gd name="connsiteX454" fmla="*/ 11226938 w 12191756"/>
                <a:gd name="connsiteY454" fmla="*/ 991370 h 4095318"/>
                <a:gd name="connsiteX455" fmla="*/ 11190745 w 12191756"/>
                <a:gd name="connsiteY455" fmla="*/ 927881 h 4095318"/>
                <a:gd name="connsiteX456" fmla="*/ 11196046 w 12191756"/>
                <a:gd name="connsiteY456" fmla="*/ 924835 h 4095318"/>
                <a:gd name="connsiteX457" fmla="*/ 11232239 w 12191756"/>
                <a:gd name="connsiteY457" fmla="*/ 988385 h 4095318"/>
                <a:gd name="connsiteX458" fmla="*/ 9030306 w 12191756"/>
                <a:gd name="connsiteY458" fmla="*/ 880600 h 4095318"/>
                <a:gd name="connsiteX459" fmla="*/ 9025431 w 12191756"/>
                <a:gd name="connsiteY459" fmla="*/ 877005 h 4095318"/>
                <a:gd name="connsiteX460" fmla="*/ 9069057 w 12191756"/>
                <a:gd name="connsiteY460" fmla="*/ 818208 h 4095318"/>
                <a:gd name="connsiteX461" fmla="*/ 9073932 w 12191756"/>
                <a:gd name="connsiteY461" fmla="*/ 821864 h 4095318"/>
                <a:gd name="connsiteX462" fmla="*/ 9030306 w 12191756"/>
                <a:gd name="connsiteY462" fmla="*/ 880356 h 4095318"/>
                <a:gd name="connsiteX463" fmla="*/ 11153517 w 12191756"/>
                <a:gd name="connsiteY463" fmla="*/ 865002 h 4095318"/>
                <a:gd name="connsiteX464" fmla="*/ 11115192 w 12191756"/>
                <a:gd name="connsiteY464" fmla="*/ 802854 h 4095318"/>
                <a:gd name="connsiteX465" fmla="*/ 11120311 w 12191756"/>
                <a:gd name="connsiteY465" fmla="*/ 799564 h 4095318"/>
                <a:gd name="connsiteX466" fmla="*/ 11158757 w 12191756"/>
                <a:gd name="connsiteY466" fmla="*/ 861895 h 4095318"/>
                <a:gd name="connsiteX467" fmla="*/ 9117801 w 12191756"/>
                <a:gd name="connsiteY467" fmla="*/ 763250 h 4095318"/>
                <a:gd name="connsiteX468" fmla="*/ 9112926 w 12191756"/>
                <a:gd name="connsiteY468" fmla="*/ 759594 h 4095318"/>
                <a:gd name="connsiteX469" fmla="*/ 9157649 w 12191756"/>
                <a:gd name="connsiteY469" fmla="*/ 701589 h 4095318"/>
                <a:gd name="connsiteX470" fmla="*/ 9162462 w 12191756"/>
                <a:gd name="connsiteY470" fmla="*/ 705306 h 4095318"/>
                <a:gd name="connsiteX471" fmla="*/ 9117801 w 12191756"/>
                <a:gd name="connsiteY471" fmla="*/ 763250 h 4095318"/>
                <a:gd name="connsiteX472" fmla="*/ 11075406 w 12191756"/>
                <a:gd name="connsiteY472" fmla="*/ 741132 h 4095318"/>
                <a:gd name="connsiteX473" fmla="*/ 11034583 w 12191756"/>
                <a:gd name="connsiteY473" fmla="*/ 680568 h 4095318"/>
                <a:gd name="connsiteX474" fmla="*/ 11039579 w 12191756"/>
                <a:gd name="connsiteY474" fmla="*/ 677096 h 4095318"/>
                <a:gd name="connsiteX475" fmla="*/ 11080463 w 12191756"/>
                <a:gd name="connsiteY475" fmla="*/ 738025 h 4095318"/>
                <a:gd name="connsiteX476" fmla="*/ 9207733 w 12191756"/>
                <a:gd name="connsiteY476" fmla="*/ 647910 h 4095318"/>
                <a:gd name="connsiteX477" fmla="*/ 9203102 w 12191756"/>
                <a:gd name="connsiteY477" fmla="*/ 644072 h 4095318"/>
                <a:gd name="connsiteX478" fmla="*/ 9249165 w 12191756"/>
                <a:gd name="connsiteY478" fmla="*/ 587164 h 4095318"/>
                <a:gd name="connsiteX479" fmla="*/ 9253856 w 12191756"/>
                <a:gd name="connsiteY479" fmla="*/ 591063 h 4095318"/>
                <a:gd name="connsiteX480" fmla="*/ 9207977 w 12191756"/>
                <a:gd name="connsiteY480" fmla="*/ 647910 h 4095318"/>
                <a:gd name="connsiteX481" fmla="*/ 10992420 w 12191756"/>
                <a:gd name="connsiteY481" fmla="*/ 620919 h 4095318"/>
                <a:gd name="connsiteX482" fmla="*/ 10948794 w 12191756"/>
                <a:gd name="connsiteY482" fmla="*/ 562304 h 4095318"/>
                <a:gd name="connsiteX483" fmla="*/ 10953608 w 12191756"/>
                <a:gd name="connsiteY483" fmla="*/ 558649 h 4095318"/>
                <a:gd name="connsiteX484" fmla="*/ 10997355 w 12191756"/>
                <a:gd name="connsiteY484" fmla="*/ 617324 h 4095318"/>
                <a:gd name="connsiteX485" fmla="*/ 9300589 w 12191756"/>
                <a:gd name="connsiteY485" fmla="*/ 534886 h 4095318"/>
                <a:gd name="connsiteX486" fmla="*/ 9295959 w 12191756"/>
                <a:gd name="connsiteY486" fmla="*/ 530926 h 4095318"/>
                <a:gd name="connsiteX487" fmla="*/ 9343788 w 12191756"/>
                <a:gd name="connsiteY487" fmla="*/ 475480 h 4095318"/>
                <a:gd name="connsiteX488" fmla="*/ 9348358 w 12191756"/>
                <a:gd name="connsiteY488" fmla="*/ 479501 h 4095318"/>
                <a:gd name="connsiteX489" fmla="*/ 9300589 w 12191756"/>
                <a:gd name="connsiteY489" fmla="*/ 534886 h 4095318"/>
                <a:gd name="connsiteX490" fmla="*/ 10903706 w 12191756"/>
                <a:gd name="connsiteY490" fmla="*/ 504909 h 4095318"/>
                <a:gd name="connsiteX491" fmla="*/ 10856913 w 12191756"/>
                <a:gd name="connsiteY491" fmla="*/ 448914 h 4095318"/>
                <a:gd name="connsiteX492" fmla="*/ 10861483 w 12191756"/>
                <a:gd name="connsiteY492" fmla="*/ 444954 h 4095318"/>
                <a:gd name="connsiteX493" fmla="*/ 10908459 w 12191756"/>
                <a:gd name="connsiteY493" fmla="*/ 501070 h 4095318"/>
                <a:gd name="connsiteX494" fmla="*/ 9397163 w 12191756"/>
                <a:gd name="connsiteY494" fmla="*/ 425091 h 4095318"/>
                <a:gd name="connsiteX495" fmla="*/ 9392715 w 12191756"/>
                <a:gd name="connsiteY495" fmla="*/ 421009 h 4095318"/>
                <a:gd name="connsiteX496" fmla="*/ 9442860 w 12191756"/>
                <a:gd name="connsiteY496" fmla="*/ 367573 h 4095318"/>
                <a:gd name="connsiteX497" fmla="*/ 9447246 w 12191756"/>
                <a:gd name="connsiteY497" fmla="*/ 371839 h 4095318"/>
                <a:gd name="connsiteX498" fmla="*/ 9397345 w 12191756"/>
                <a:gd name="connsiteY498" fmla="*/ 425091 h 4095318"/>
                <a:gd name="connsiteX499" fmla="*/ 10808290 w 12191756"/>
                <a:gd name="connsiteY499" fmla="*/ 394626 h 4095318"/>
                <a:gd name="connsiteX500" fmla="*/ 10757780 w 12191756"/>
                <a:gd name="connsiteY500" fmla="*/ 341922 h 4095318"/>
                <a:gd name="connsiteX501" fmla="*/ 10762106 w 12191756"/>
                <a:gd name="connsiteY501" fmla="*/ 337657 h 4095318"/>
                <a:gd name="connsiteX502" fmla="*/ 10812739 w 12191756"/>
                <a:gd name="connsiteY502" fmla="*/ 390483 h 4095318"/>
                <a:gd name="connsiteX503" fmla="*/ 9498305 w 12191756"/>
                <a:gd name="connsiteY503" fmla="*/ 320109 h 4095318"/>
                <a:gd name="connsiteX504" fmla="*/ 9494041 w 12191756"/>
                <a:gd name="connsiteY504" fmla="*/ 315722 h 4095318"/>
                <a:gd name="connsiteX505" fmla="*/ 9547171 w 12191756"/>
                <a:gd name="connsiteY505" fmla="*/ 265334 h 4095318"/>
                <a:gd name="connsiteX506" fmla="*/ 9551315 w 12191756"/>
                <a:gd name="connsiteY506" fmla="*/ 269782 h 4095318"/>
                <a:gd name="connsiteX507" fmla="*/ 9498793 w 12191756"/>
                <a:gd name="connsiteY507" fmla="*/ 319927 h 4095318"/>
                <a:gd name="connsiteX508" fmla="*/ 10704710 w 12191756"/>
                <a:gd name="connsiteY508" fmla="*/ 291351 h 4095318"/>
                <a:gd name="connsiteX509" fmla="*/ 10649874 w 12191756"/>
                <a:gd name="connsiteY509" fmla="*/ 243155 h 4095318"/>
                <a:gd name="connsiteX510" fmla="*/ 10653773 w 12191756"/>
                <a:gd name="connsiteY510" fmla="*/ 238464 h 4095318"/>
                <a:gd name="connsiteX511" fmla="*/ 10708610 w 12191756"/>
                <a:gd name="connsiteY511" fmla="*/ 286842 h 4095318"/>
                <a:gd name="connsiteX512" fmla="*/ 9605785 w 12191756"/>
                <a:gd name="connsiteY512" fmla="*/ 221525 h 4095318"/>
                <a:gd name="connsiteX513" fmla="*/ 9601886 w 12191756"/>
                <a:gd name="connsiteY513" fmla="*/ 216895 h 4095318"/>
                <a:gd name="connsiteX514" fmla="*/ 9658855 w 12191756"/>
                <a:gd name="connsiteY514" fmla="*/ 170954 h 4095318"/>
                <a:gd name="connsiteX515" fmla="*/ 9662572 w 12191756"/>
                <a:gd name="connsiteY515" fmla="*/ 175767 h 4095318"/>
                <a:gd name="connsiteX516" fmla="*/ 9606516 w 12191756"/>
                <a:gd name="connsiteY516" fmla="*/ 221343 h 4095318"/>
                <a:gd name="connsiteX517" fmla="*/ 10592844 w 12191756"/>
                <a:gd name="connsiteY517" fmla="*/ 197702 h 4095318"/>
                <a:gd name="connsiteX518" fmla="*/ 10533437 w 12191756"/>
                <a:gd name="connsiteY518" fmla="*/ 155600 h 4095318"/>
                <a:gd name="connsiteX519" fmla="*/ 10536789 w 12191756"/>
                <a:gd name="connsiteY519" fmla="*/ 150542 h 4095318"/>
                <a:gd name="connsiteX520" fmla="*/ 10596499 w 12191756"/>
                <a:gd name="connsiteY520" fmla="*/ 192828 h 4095318"/>
                <a:gd name="connsiteX521" fmla="*/ 9721551 w 12191756"/>
                <a:gd name="connsiteY521" fmla="*/ 133178 h 4095318"/>
                <a:gd name="connsiteX522" fmla="*/ 9718140 w 12191756"/>
                <a:gd name="connsiteY522" fmla="*/ 128120 h 4095318"/>
                <a:gd name="connsiteX523" fmla="*/ 9780165 w 12191756"/>
                <a:gd name="connsiteY523" fmla="*/ 89247 h 4095318"/>
                <a:gd name="connsiteX524" fmla="*/ 9783212 w 12191756"/>
                <a:gd name="connsiteY524" fmla="*/ 94487 h 4095318"/>
                <a:gd name="connsiteX525" fmla="*/ 9722343 w 12191756"/>
                <a:gd name="connsiteY525" fmla="*/ 132995 h 4095318"/>
                <a:gd name="connsiteX526" fmla="*/ 10471594 w 12191756"/>
                <a:gd name="connsiteY526" fmla="*/ 117336 h 4095318"/>
                <a:gd name="connsiteX527" fmla="*/ 10407192 w 12191756"/>
                <a:gd name="connsiteY527" fmla="*/ 83520 h 4095318"/>
                <a:gd name="connsiteX528" fmla="*/ 10409812 w 12191756"/>
                <a:gd name="connsiteY528" fmla="*/ 77975 h 4095318"/>
                <a:gd name="connsiteX529" fmla="*/ 10474580 w 12191756"/>
                <a:gd name="connsiteY529" fmla="*/ 112035 h 4095318"/>
                <a:gd name="connsiteX530" fmla="*/ 9847554 w 12191756"/>
                <a:gd name="connsiteY530" fmla="*/ 60915 h 4095318"/>
                <a:gd name="connsiteX531" fmla="*/ 9844995 w 12191756"/>
                <a:gd name="connsiteY531" fmla="*/ 55431 h 4095318"/>
                <a:gd name="connsiteX532" fmla="*/ 9912687 w 12191756"/>
                <a:gd name="connsiteY532" fmla="*/ 28074 h 4095318"/>
                <a:gd name="connsiteX533" fmla="*/ 9914637 w 12191756"/>
                <a:gd name="connsiteY533" fmla="*/ 33862 h 4095318"/>
                <a:gd name="connsiteX534" fmla="*/ 9848346 w 12191756"/>
                <a:gd name="connsiteY534" fmla="*/ 60732 h 4095318"/>
                <a:gd name="connsiteX535" fmla="*/ 10340352 w 12191756"/>
                <a:gd name="connsiteY535" fmla="*/ 54822 h 4095318"/>
                <a:gd name="connsiteX536" fmla="*/ 10271379 w 12191756"/>
                <a:gd name="connsiteY536" fmla="*/ 32156 h 4095318"/>
                <a:gd name="connsiteX537" fmla="*/ 10273025 w 12191756"/>
                <a:gd name="connsiteY537" fmla="*/ 26063 h 4095318"/>
                <a:gd name="connsiteX538" fmla="*/ 10342545 w 12191756"/>
                <a:gd name="connsiteY538" fmla="*/ 48912 h 4095318"/>
                <a:gd name="connsiteX539" fmla="*/ 10200640 w 12191756"/>
                <a:gd name="connsiteY539" fmla="*/ 16071 h 4095318"/>
                <a:gd name="connsiteX540" fmla="*/ 10128683 w 12191756"/>
                <a:gd name="connsiteY540" fmla="*/ 7236 h 4095318"/>
                <a:gd name="connsiteX541" fmla="*/ 10129109 w 12191756"/>
                <a:gd name="connsiteY541" fmla="*/ 1143 h 4095318"/>
                <a:gd name="connsiteX542" fmla="*/ 10201676 w 12191756"/>
                <a:gd name="connsiteY542" fmla="*/ 10039 h 4095318"/>
                <a:gd name="connsiteX543" fmla="*/ 9984340 w 12191756"/>
                <a:gd name="connsiteY543" fmla="*/ 14913 h 4095318"/>
                <a:gd name="connsiteX544" fmla="*/ 9983122 w 12191756"/>
                <a:gd name="connsiteY544" fmla="*/ 8820 h 4095318"/>
                <a:gd name="connsiteX545" fmla="*/ 10055872 w 12191756"/>
                <a:gd name="connsiteY545" fmla="*/ -197 h 4095318"/>
                <a:gd name="connsiteX546" fmla="*/ 10055872 w 12191756"/>
                <a:gd name="connsiteY546" fmla="*/ 5896 h 4095318"/>
                <a:gd name="connsiteX547" fmla="*/ 9985133 w 12191756"/>
                <a:gd name="connsiteY547" fmla="*/ 14791 h 409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</a:cxnLst>
              <a:rect l="l" t="t" r="r" b="b"/>
              <a:pathLst>
                <a:path w="12191756" h="4095318">
                  <a:moveTo>
                    <a:pt x="5484" y="4095121"/>
                  </a:moveTo>
                  <a:lnTo>
                    <a:pt x="0" y="4092379"/>
                  </a:lnTo>
                  <a:cubicBezTo>
                    <a:pt x="0" y="4092379"/>
                    <a:pt x="12186" y="4068495"/>
                    <a:pt x="34730" y="4026819"/>
                  </a:cubicBezTo>
                  <a:lnTo>
                    <a:pt x="40092" y="4029743"/>
                  </a:lnTo>
                  <a:cubicBezTo>
                    <a:pt x="17670" y="4071358"/>
                    <a:pt x="5545" y="4094877"/>
                    <a:pt x="5484" y="4095121"/>
                  </a:cubicBezTo>
                  <a:close/>
                  <a:moveTo>
                    <a:pt x="75309" y="3965158"/>
                  </a:moveTo>
                  <a:lnTo>
                    <a:pt x="70008" y="3962234"/>
                  </a:lnTo>
                  <a:cubicBezTo>
                    <a:pt x="80732" y="3942736"/>
                    <a:pt x="92735" y="3921289"/>
                    <a:pt x="105774" y="3898075"/>
                  </a:cubicBezTo>
                  <a:lnTo>
                    <a:pt x="111075" y="3901060"/>
                  </a:lnTo>
                  <a:cubicBezTo>
                    <a:pt x="98036" y="3924274"/>
                    <a:pt x="86094" y="3945722"/>
                    <a:pt x="75309" y="3965158"/>
                  </a:cubicBezTo>
                  <a:close/>
                  <a:moveTo>
                    <a:pt x="12185664" y="3865538"/>
                  </a:moveTo>
                  <a:lnTo>
                    <a:pt x="12176890" y="3822583"/>
                  </a:lnTo>
                  <a:lnTo>
                    <a:pt x="12182983" y="3821364"/>
                  </a:lnTo>
                  <a:cubicBezTo>
                    <a:pt x="12185908" y="3835622"/>
                    <a:pt x="12189076" y="3850001"/>
                    <a:pt x="12191757" y="3864015"/>
                  </a:cubicBezTo>
                  <a:close/>
                  <a:moveTo>
                    <a:pt x="147389" y="3837328"/>
                  </a:moveTo>
                  <a:lnTo>
                    <a:pt x="142088" y="3834282"/>
                  </a:lnTo>
                  <a:cubicBezTo>
                    <a:pt x="153726" y="3814114"/>
                    <a:pt x="165973" y="3792910"/>
                    <a:pt x="178646" y="3770854"/>
                  </a:cubicBezTo>
                  <a:lnTo>
                    <a:pt x="183947" y="3773900"/>
                  </a:lnTo>
                  <a:cubicBezTo>
                    <a:pt x="171273" y="3795957"/>
                    <a:pt x="159027" y="3817161"/>
                    <a:pt x="147389" y="3837328"/>
                  </a:cubicBezTo>
                  <a:close/>
                  <a:moveTo>
                    <a:pt x="12161962" y="3751113"/>
                  </a:moveTo>
                  <a:cubicBezTo>
                    <a:pt x="12156966" y="3727228"/>
                    <a:pt x="12151909" y="3703387"/>
                    <a:pt x="12146730" y="3679582"/>
                  </a:cubicBezTo>
                  <a:lnTo>
                    <a:pt x="12152823" y="3678302"/>
                  </a:lnTo>
                  <a:cubicBezTo>
                    <a:pt x="12157941" y="3702065"/>
                    <a:pt x="12162998" y="3725906"/>
                    <a:pt x="12168055" y="3749833"/>
                  </a:cubicBezTo>
                  <a:close/>
                  <a:moveTo>
                    <a:pt x="221418" y="3710838"/>
                  </a:moveTo>
                  <a:lnTo>
                    <a:pt x="216178" y="3707670"/>
                  </a:lnTo>
                  <a:cubicBezTo>
                    <a:pt x="228364" y="3687362"/>
                    <a:pt x="240936" y="3666421"/>
                    <a:pt x="253894" y="3644852"/>
                  </a:cubicBezTo>
                  <a:lnTo>
                    <a:pt x="259073" y="3648020"/>
                  </a:lnTo>
                  <a:cubicBezTo>
                    <a:pt x="246115" y="3669467"/>
                    <a:pt x="233563" y="3690409"/>
                    <a:pt x="221418" y="3710838"/>
                  </a:cubicBezTo>
                  <a:close/>
                  <a:moveTo>
                    <a:pt x="12131192" y="3608172"/>
                  </a:moveTo>
                  <a:cubicBezTo>
                    <a:pt x="12125953" y="3584288"/>
                    <a:pt x="12120652" y="3560483"/>
                    <a:pt x="12115351" y="3536763"/>
                  </a:cubicBezTo>
                  <a:lnTo>
                    <a:pt x="12121444" y="3535422"/>
                  </a:lnTo>
                  <a:cubicBezTo>
                    <a:pt x="12126745" y="3559185"/>
                    <a:pt x="12131985" y="3582990"/>
                    <a:pt x="12137285" y="3606832"/>
                  </a:cubicBezTo>
                  <a:close/>
                  <a:moveTo>
                    <a:pt x="297276" y="3585445"/>
                  </a:moveTo>
                  <a:lnTo>
                    <a:pt x="292036" y="3582277"/>
                  </a:lnTo>
                  <a:cubicBezTo>
                    <a:pt x="304587" y="3561969"/>
                    <a:pt x="317463" y="3541210"/>
                    <a:pt x="330665" y="3520007"/>
                  </a:cubicBezTo>
                  <a:lnTo>
                    <a:pt x="335844" y="3523236"/>
                  </a:lnTo>
                  <a:cubicBezTo>
                    <a:pt x="322642" y="3544318"/>
                    <a:pt x="309786" y="3565052"/>
                    <a:pt x="297276" y="3585445"/>
                  </a:cubicBezTo>
                  <a:close/>
                  <a:moveTo>
                    <a:pt x="12099326" y="3465475"/>
                  </a:moveTo>
                  <a:cubicBezTo>
                    <a:pt x="12093904" y="3441633"/>
                    <a:pt x="12088421" y="3417889"/>
                    <a:pt x="12082815" y="3394248"/>
                  </a:cubicBezTo>
                  <a:lnTo>
                    <a:pt x="12088908" y="3392847"/>
                  </a:lnTo>
                  <a:cubicBezTo>
                    <a:pt x="12094453" y="3416530"/>
                    <a:pt x="12099997" y="3440293"/>
                    <a:pt x="12105419" y="3464135"/>
                  </a:cubicBezTo>
                  <a:close/>
                  <a:moveTo>
                    <a:pt x="374900" y="3461271"/>
                  </a:moveTo>
                  <a:lnTo>
                    <a:pt x="369782" y="3458042"/>
                  </a:lnTo>
                  <a:cubicBezTo>
                    <a:pt x="382699" y="3437734"/>
                    <a:pt x="395880" y="3417158"/>
                    <a:pt x="409325" y="3396320"/>
                  </a:cubicBezTo>
                  <a:lnTo>
                    <a:pt x="414443" y="3399671"/>
                  </a:lnTo>
                  <a:cubicBezTo>
                    <a:pt x="400978" y="3420448"/>
                    <a:pt x="387817" y="3441042"/>
                    <a:pt x="374900" y="3461271"/>
                  </a:cubicBezTo>
                  <a:close/>
                  <a:moveTo>
                    <a:pt x="454108" y="3338376"/>
                  </a:moveTo>
                  <a:lnTo>
                    <a:pt x="449051" y="3335025"/>
                  </a:lnTo>
                  <a:cubicBezTo>
                    <a:pt x="462293" y="3314717"/>
                    <a:pt x="475779" y="3294403"/>
                    <a:pt x="489508" y="3274096"/>
                  </a:cubicBezTo>
                  <a:lnTo>
                    <a:pt x="494566" y="3277447"/>
                  </a:lnTo>
                  <a:cubicBezTo>
                    <a:pt x="481080" y="3297876"/>
                    <a:pt x="467696" y="3318190"/>
                    <a:pt x="454413" y="3338376"/>
                  </a:cubicBezTo>
                  <a:close/>
                  <a:moveTo>
                    <a:pt x="12065511" y="3323144"/>
                  </a:moveTo>
                  <a:cubicBezTo>
                    <a:pt x="12059783" y="3299381"/>
                    <a:pt x="12054056" y="3275679"/>
                    <a:pt x="12048267" y="3252039"/>
                  </a:cubicBezTo>
                  <a:lnTo>
                    <a:pt x="12054360" y="3250576"/>
                  </a:lnTo>
                  <a:cubicBezTo>
                    <a:pt x="12060088" y="3274217"/>
                    <a:pt x="12065876" y="3297919"/>
                    <a:pt x="12071543" y="3321681"/>
                  </a:cubicBezTo>
                  <a:close/>
                  <a:moveTo>
                    <a:pt x="535815" y="3216700"/>
                  </a:moveTo>
                  <a:lnTo>
                    <a:pt x="530819" y="3213227"/>
                  </a:lnTo>
                  <a:cubicBezTo>
                    <a:pt x="544426" y="3193242"/>
                    <a:pt x="558237" y="3173117"/>
                    <a:pt x="572251" y="3152846"/>
                  </a:cubicBezTo>
                  <a:lnTo>
                    <a:pt x="577247" y="3156380"/>
                  </a:lnTo>
                  <a:cubicBezTo>
                    <a:pt x="563294" y="3176547"/>
                    <a:pt x="549463" y="3197020"/>
                    <a:pt x="535815" y="3216700"/>
                  </a:cubicBezTo>
                  <a:close/>
                  <a:moveTo>
                    <a:pt x="6457313" y="3209510"/>
                  </a:moveTo>
                  <a:cubicBezTo>
                    <a:pt x="6445554" y="3209510"/>
                    <a:pt x="6433733" y="3209510"/>
                    <a:pt x="6421852" y="3209510"/>
                  </a:cubicBezTo>
                  <a:lnTo>
                    <a:pt x="6421852" y="3203417"/>
                  </a:lnTo>
                  <a:cubicBezTo>
                    <a:pt x="6446467" y="3203783"/>
                    <a:pt x="6470839" y="3203783"/>
                    <a:pt x="6494967" y="3203417"/>
                  </a:cubicBezTo>
                  <a:lnTo>
                    <a:pt x="6494967" y="3209510"/>
                  </a:lnTo>
                  <a:cubicBezTo>
                    <a:pt x="6482538" y="3209309"/>
                    <a:pt x="6469987" y="3209309"/>
                    <a:pt x="6457313" y="3209510"/>
                  </a:cubicBezTo>
                  <a:close/>
                  <a:moveTo>
                    <a:pt x="6348676" y="3207195"/>
                  </a:moveTo>
                  <a:cubicBezTo>
                    <a:pt x="6324304" y="3206220"/>
                    <a:pt x="6299932" y="3204879"/>
                    <a:pt x="6275560" y="3203234"/>
                  </a:cubicBezTo>
                  <a:lnTo>
                    <a:pt x="6275925" y="3197141"/>
                  </a:lnTo>
                  <a:cubicBezTo>
                    <a:pt x="6300297" y="3198786"/>
                    <a:pt x="6324669" y="3200127"/>
                    <a:pt x="6349041" y="3201102"/>
                  </a:cubicBezTo>
                  <a:close/>
                  <a:moveTo>
                    <a:pt x="6568022" y="3207195"/>
                  </a:moveTo>
                  <a:lnTo>
                    <a:pt x="6568022" y="3201102"/>
                  </a:lnTo>
                  <a:cubicBezTo>
                    <a:pt x="6592394" y="3199944"/>
                    <a:pt x="6616766" y="3198360"/>
                    <a:pt x="6641137" y="3196349"/>
                  </a:cubicBezTo>
                  <a:lnTo>
                    <a:pt x="6641625" y="3202442"/>
                  </a:lnTo>
                  <a:cubicBezTo>
                    <a:pt x="6617375" y="3204148"/>
                    <a:pt x="6592759" y="3205732"/>
                    <a:pt x="6568205" y="3206890"/>
                  </a:cubicBezTo>
                  <a:close/>
                  <a:moveTo>
                    <a:pt x="6202445" y="3197751"/>
                  </a:moveTo>
                  <a:cubicBezTo>
                    <a:pt x="6178499" y="3195618"/>
                    <a:pt x="6154006" y="3193120"/>
                    <a:pt x="6129634" y="3190378"/>
                  </a:cubicBezTo>
                  <a:lnTo>
                    <a:pt x="6130304" y="3184285"/>
                  </a:lnTo>
                  <a:cubicBezTo>
                    <a:pt x="6154676" y="3187088"/>
                    <a:pt x="6179048" y="3189525"/>
                    <a:pt x="6202993" y="3191719"/>
                  </a:cubicBezTo>
                  <a:close/>
                  <a:moveTo>
                    <a:pt x="6714253" y="3195009"/>
                  </a:moveTo>
                  <a:lnTo>
                    <a:pt x="6713522" y="3188916"/>
                  </a:lnTo>
                  <a:cubicBezTo>
                    <a:pt x="6737894" y="3185930"/>
                    <a:pt x="6762265" y="3182457"/>
                    <a:pt x="6785784" y="3178558"/>
                  </a:cubicBezTo>
                  <a:lnTo>
                    <a:pt x="6786759" y="3184651"/>
                  </a:lnTo>
                  <a:cubicBezTo>
                    <a:pt x="6762996" y="3188246"/>
                    <a:pt x="6738625" y="3191719"/>
                    <a:pt x="6714131" y="3194704"/>
                  </a:cubicBezTo>
                  <a:close/>
                  <a:moveTo>
                    <a:pt x="6057311" y="3181422"/>
                  </a:moveTo>
                  <a:cubicBezTo>
                    <a:pt x="6033548" y="3178253"/>
                    <a:pt x="6009176" y="3174780"/>
                    <a:pt x="5984865" y="3171002"/>
                  </a:cubicBezTo>
                  <a:lnTo>
                    <a:pt x="5985779" y="3164910"/>
                  </a:lnTo>
                  <a:cubicBezTo>
                    <a:pt x="6010151" y="3168627"/>
                    <a:pt x="6034523" y="3172099"/>
                    <a:pt x="6058103" y="3175268"/>
                  </a:cubicBezTo>
                  <a:close/>
                  <a:moveTo>
                    <a:pt x="12031147" y="3181422"/>
                  </a:moveTo>
                  <a:cubicBezTo>
                    <a:pt x="12025054" y="3157659"/>
                    <a:pt x="12018961" y="3134079"/>
                    <a:pt x="12013294" y="3110499"/>
                  </a:cubicBezTo>
                  <a:lnTo>
                    <a:pt x="12019387" y="3108976"/>
                  </a:lnTo>
                  <a:cubicBezTo>
                    <a:pt x="12025358" y="3132574"/>
                    <a:pt x="12031330" y="3156215"/>
                    <a:pt x="12037301" y="3179898"/>
                  </a:cubicBezTo>
                  <a:close/>
                  <a:moveTo>
                    <a:pt x="6858777" y="3171124"/>
                  </a:moveTo>
                  <a:lnTo>
                    <a:pt x="6857498" y="3165032"/>
                  </a:lnTo>
                  <a:cubicBezTo>
                    <a:pt x="6881504" y="3159913"/>
                    <a:pt x="6905389" y="3154186"/>
                    <a:pt x="6928420" y="3148032"/>
                  </a:cubicBezTo>
                  <a:lnTo>
                    <a:pt x="6930005" y="3154125"/>
                  </a:lnTo>
                  <a:cubicBezTo>
                    <a:pt x="6906729" y="3159913"/>
                    <a:pt x="6882784" y="3165641"/>
                    <a:pt x="6858656" y="3170820"/>
                  </a:cubicBezTo>
                  <a:close/>
                  <a:moveTo>
                    <a:pt x="5912603" y="3158939"/>
                  </a:moveTo>
                  <a:cubicBezTo>
                    <a:pt x="5888901" y="3154856"/>
                    <a:pt x="5864712" y="3150469"/>
                    <a:pt x="5840584" y="3145900"/>
                  </a:cubicBezTo>
                  <a:lnTo>
                    <a:pt x="5841742" y="3139807"/>
                  </a:lnTo>
                  <a:cubicBezTo>
                    <a:pt x="5866114" y="3144376"/>
                    <a:pt x="5889998" y="3148763"/>
                    <a:pt x="5913639" y="3152846"/>
                  </a:cubicBezTo>
                  <a:close/>
                  <a:moveTo>
                    <a:pt x="7000256" y="3132922"/>
                  </a:moveTo>
                  <a:lnTo>
                    <a:pt x="6998367" y="3126829"/>
                  </a:lnTo>
                  <a:cubicBezTo>
                    <a:pt x="7016098" y="3121041"/>
                    <a:pt x="7033706" y="3114643"/>
                    <a:pt x="7050828" y="3108550"/>
                  </a:cubicBezTo>
                  <a:lnTo>
                    <a:pt x="7066913" y="3102457"/>
                  </a:lnTo>
                  <a:lnTo>
                    <a:pt x="7069167" y="3108123"/>
                  </a:lnTo>
                  <a:cubicBezTo>
                    <a:pt x="7063745" y="3110256"/>
                    <a:pt x="7058383" y="3112388"/>
                    <a:pt x="7052960" y="3114216"/>
                  </a:cubicBezTo>
                  <a:cubicBezTo>
                    <a:pt x="7035656" y="3120797"/>
                    <a:pt x="7017925" y="3127073"/>
                    <a:pt x="7000134" y="3132922"/>
                  </a:cubicBezTo>
                  <a:close/>
                  <a:moveTo>
                    <a:pt x="5768809" y="3131703"/>
                  </a:moveTo>
                  <a:cubicBezTo>
                    <a:pt x="5745108" y="3126768"/>
                    <a:pt x="5721040" y="3121589"/>
                    <a:pt x="5697278" y="3116288"/>
                  </a:cubicBezTo>
                  <a:lnTo>
                    <a:pt x="5698557" y="3110195"/>
                  </a:lnTo>
                  <a:cubicBezTo>
                    <a:pt x="5722320" y="3115496"/>
                    <a:pt x="5746387" y="3120614"/>
                    <a:pt x="5770028" y="3125549"/>
                  </a:cubicBezTo>
                  <a:close/>
                  <a:moveTo>
                    <a:pt x="5625929" y="3099837"/>
                  </a:moveTo>
                  <a:cubicBezTo>
                    <a:pt x="5602410" y="3094231"/>
                    <a:pt x="5578526" y="3088382"/>
                    <a:pt x="5554885" y="3082350"/>
                  </a:cubicBezTo>
                  <a:lnTo>
                    <a:pt x="5556409" y="3076257"/>
                  </a:lnTo>
                  <a:cubicBezTo>
                    <a:pt x="5579988" y="3082350"/>
                    <a:pt x="5603873" y="3088138"/>
                    <a:pt x="5627392" y="3093744"/>
                  </a:cubicBezTo>
                  <a:close/>
                  <a:moveTo>
                    <a:pt x="619349" y="3096364"/>
                  </a:moveTo>
                  <a:lnTo>
                    <a:pt x="614353" y="3092891"/>
                  </a:lnTo>
                  <a:cubicBezTo>
                    <a:pt x="628367" y="3073028"/>
                    <a:pt x="642582" y="3053147"/>
                    <a:pt x="657004" y="3033241"/>
                  </a:cubicBezTo>
                  <a:lnTo>
                    <a:pt x="661939" y="3036775"/>
                  </a:lnTo>
                  <a:cubicBezTo>
                    <a:pt x="647480" y="3056717"/>
                    <a:pt x="633241" y="3076580"/>
                    <a:pt x="619227" y="3096364"/>
                  </a:cubicBezTo>
                  <a:close/>
                  <a:moveTo>
                    <a:pt x="7136251" y="3078694"/>
                  </a:moveTo>
                  <a:lnTo>
                    <a:pt x="7133631" y="3073211"/>
                  </a:lnTo>
                  <a:cubicBezTo>
                    <a:pt x="7155017" y="3063036"/>
                    <a:pt x="7176890" y="3051885"/>
                    <a:pt x="7198521" y="3040126"/>
                  </a:cubicBezTo>
                  <a:lnTo>
                    <a:pt x="7201445" y="3045427"/>
                  </a:lnTo>
                  <a:cubicBezTo>
                    <a:pt x="7179572" y="3057308"/>
                    <a:pt x="7157637" y="3068519"/>
                    <a:pt x="7136129" y="3078694"/>
                  </a:cubicBezTo>
                  <a:close/>
                  <a:moveTo>
                    <a:pt x="5483963" y="3063889"/>
                  </a:moveTo>
                  <a:cubicBezTo>
                    <a:pt x="5460749" y="3057796"/>
                    <a:pt x="5436987" y="3051154"/>
                    <a:pt x="5413407" y="3044513"/>
                  </a:cubicBezTo>
                  <a:lnTo>
                    <a:pt x="5415052" y="3038420"/>
                  </a:lnTo>
                  <a:cubicBezTo>
                    <a:pt x="5438632" y="3045000"/>
                    <a:pt x="5462333" y="3051520"/>
                    <a:pt x="5485548" y="3057735"/>
                  </a:cubicBezTo>
                  <a:close/>
                  <a:moveTo>
                    <a:pt x="11994893" y="3039517"/>
                  </a:moveTo>
                  <a:cubicBezTo>
                    <a:pt x="11988739" y="3015876"/>
                    <a:pt x="11982646" y="2992315"/>
                    <a:pt x="11976614" y="2968838"/>
                  </a:cubicBezTo>
                  <a:lnTo>
                    <a:pt x="11982707" y="2967254"/>
                  </a:lnTo>
                  <a:cubicBezTo>
                    <a:pt x="11988922" y="2990730"/>
                    <a:pt x="11995137" y="3014310"/>
                    <a:pt x="12001291" y="3037994"/>
                  </a:cubicBezTo>
                  <a:close/>
                  <a:moveTo>
                    <a:pt x="5343094" y="3024223"/>
                  </a:moveTo>
                  <a:cubicBezTo>
                    <a:pt x="5319819" y="3017338"/>
                    <a:pt x="5296239" y="3010210"/>
                    <a:pt x="5273025" y="3003081"/>
                  </a:cubicBezTo>
                  <a:lnTo>
                    <a:pt x="5274854" y="2996988"/>
                  </a:lnTo>
                  <a:cubicBezTo>
                    <a:pt x="5298007" y="3004117"/>
                    <a:pt x="5321586" y="3011245"/>
                    <a:pt x="5344801" y="3018130"/>
                  </a:cubicBezTo>
                  <a:close/>
                  <a:moveTo>
                    <a:pt x="7264690" y="3008747"/>
                  </a:moveTo>
                  <a:lnTo>
                    <a:pt x="7261461" y="3003507"/>
                  </a:lnTo>
                  <a:cubicBezTo>
                    <a:pt x="7281751" y="2991321"/>
                    <a:pt x="7302345" y="2977795"/>
                    <a:pt x="7322817" y="2963964"/>
                  </a:cubicBezTo>
                  <a:lnTo>
                    <a:pt x="7326229" y="2969021"/>
                  </a:lnTo>
                  <a:cubicBezTo>
                    <a:pt x="7305695" y="2982913"/>
                    <a:pt x="7284979" y="2996257"/>
                    <a:pt x="7264690" y="3008747"/>
                  </a:cubicBezTo>
                  <a:close/>
                  <a:moveTo>
                    <a:pt x="5203261" y="2981085"/>
                  </a:moveTo>
                  <a:cubicBezTo>
                    <a:pt x="5180108" y="2973652"/>
                    <a:pt x="5156936" y="2966054"/>
                    <a:pt x="5133741" y="2958298"/>
                  </a:cubicBezTo>
                  <a:lnTo>
                    <a:pt x="5135629" y="2952205"/>
                  </a:lnTo>
                  <a:cubicBezTo>
                    <a:pt x="5158862" y="2959924"/>
                    <a:pt x="5182039" y="2967516"/>
                    <a:pt x="5205150" y="2974992"/>
                  </a:cubicBezTo>
                  <a:close/>
                  <a:moveTo>
                    <a:pt x="704711" y="2977673"/>
                  </a:moveTo>
                  <a:lnTo>
                    <a:pt x="699776" y="2974078"/>
                  </a:lnTo>
                  <a:cubicBezTo>
                    <a:pt x="714156" y="2954459"/>
                    <a:pt x="728675" y="2934840"/>
                    <a:pt x="743341" y="2915220"/>
                  </a:cubicBezTo>
                  <a:lnTo>
                    <a:pt x="748215" y="2918876"/>
                  </a:lnTo>
                  <a:cubicBezTo>
                    <a:pt x="733897" y="2938374"/>
                    <a:pt x="719030" y="2957993"/>
                    <a:pt x="704711" y="2977673"/>
                  </a:cubicBezTo>
                  <a:close/>
                  <a:moveTo>
                    <a:pt x="5064464" y="2935022"/>
                  </a:moveTo>
                  <a:cubicBezTo>
                    <a:pt x="5041493" y="2927041"/>
                    <a:pt x="5018462" y="2918998"/>
                    <a:pt x="4995430" y="2910651"/>
                  </a:cubicBezTo>
                  <a:lnTo>
                    <a:pt x="4997502" y="2904923"/>
                  </a:lnTo>
                  <a:cubicBezTo>
                    <a:pt x="5020473" y="2913149"/>
                    <a:pt x="5043504" y="2921252"/>
                    <a:pt x="5066413" y="2929295"/>
                  </a:cubicBezTo>
                  <a:close/>
                  <a:moveTo>
                    <a:pt x="7385879" y="2926980"/>
                  </a:moveTo>
                  <a:lnTo>
                    <a:pt x="7382284" y="2922105"/>
                  </a:lnTo>
                  <a:cubicBezTo>
                    <a:pt x="7401355" y="2908031"/>
                    <a:pt x="7420852" y="2893103"/>
                    <a:pt x="7440228" y="2877688"/>
                  </a:cubicBezTo>
                  <a:lnTo>
                    <a:pt x="7444006" y="2882501"/>
                  </a:lnTo>
                  <a:cubicBezTo>
                    <a:pt x="7424691" y="2897673"/>
                    <a:pt x="7405133" y="2912661"/>
                    <a:pt x="7386001" y="2926736"/>
                  </a:cubicBezTo>
                  <a:close/>
                  <a:moveTo>
                    <a:pt x="11957178" y="2898343"/>
                  </a:moveTo>
                  <a:cubicBezTo>
                    <a:pt x="11950780" y="2874745"/>
                    <a:pt x="11944322" y="2851244"/>
                    <a:pt x="11937802" y="2827847"/>
                  </a:cubicBezTo>
                  <a:lnTo>
                    <a:pt x="11943895" y="2826202"/>
                  </a:lnTo>
                  <a:cubicBezTo>
                    <a:pt x="11950354" y="2849599"/>
                    <a:pt x="11956812" y="2873118"/>
                    <a:pt x="11963271" y="2896759"/>
                  </a:cubicBezTo>
                  <a:close/>
                  <a:moveTo>
                    <a:pt x="4926519" y="2885730"/>
                  </a:moveTo>
                  <a:cubicBezTo>
                    <a:pt x="4903732" y="2877322"/>
                    <a:pt x="4880901" y="2868749"/>
                    <a:pt x="4858034" y="2860018"/>
                  </a:cubicBezTo>
                  <a:lnTo>
                    <a:pt x="4860228" y="2854352"/>
                  </a:lnTo>
                  <a:cubicBezTo>
                    <a:pt x="4883015" y="2863004"/>
                    <a:pt x="4905822" y="2871552"/>
                    <a:pt x="4928652" y="2880003"/>
                  </a:cubicBezTo>
                  <a:close/>
                  <a:moveTo>
                    <a:pt x="792206" y="2860627"/>
                  </a:moveTo>
                  <a:lnTo>
                    <a:pt x="787393" y="2856911"/>
                  </a:lnTo>
                  <a:cubicBezTo>
                    <a:pt x="802138" y="2837614"/>
                    <a:pt x="817047" y="2818300"/>
                    <a:pt x="832115" y="2798967"/>
                  </a:cubicBezTo>
                  <a:lnTo>
                    <a:pt x="836929" y="2802684"/>
                  </a:lnTo>
                  <a:cubicBezTo>
                    <a:pt x="821983" y="2821858"/>
                    <a:pt x="807116" y="2841087"/>
                    <a:pt x="792328" y="2860384"/>
                  </a:cubicBezTo>
                  <a:close/>
                  <a:moveTo>
                    <a:pt x="7500548" y="2836256"/>
                  </a:moveTo>
                  <a:lnTo>
                    <a:pt x="7497075" y="2831442"/>
                  </a:lnTo>
                  <a:cubicBezTo>
                    <a:pt x="7515354" y="2816088"/>
                    <a:pt x="7533633" y="2799942"/>
                    <a:pt x="7551912" y="2783369"/>
                  </a:cubicBezTo>
                  <a:lnTo>
                    <a:pt x="7555994" y="2787938"/>
                  </a:lnTo>
                  <a:cubicBezTo>
                    <a:pt x="7537472" y="2804207"/>
                    <a:pt x="7518888" y="2820414"/>
                    <a:pt x="7500731" y="2835768"/>
                  </a:cubicBezTo>
                  <a:close/>
                  <a:moveTo>
                    <a:pt x="4789732" y="2833880"/>
                  </a:moveTo>
                  <a:cubicBezTo>
                    <a:pt x="4767067" y="2824984"/>
                    <a:pt x="4744401" y="2815966"/>
                    <a:pt x="4721735" y="2806827"/>
                  </a:cubicBezTo>
                  <a:lnTo>
                    <a:pt x="4724050" y="2801160"/>
                  </a:lnTo>
                  <a:cubicBezTo>
                    <a:pt x="4746674" y="2810300"/>
                    <a:pt x="4769321" y="2819317"/>
                    <a:pt x="4791987" y="2828213"/>
                  </a:cubicBezTo>
                  <a:close/>
                  <a:moveTo>
                    <a:pt x="4654042" y="2779043"/>
                  </a:moveTo>
                  <a:cubicBezTo>
                    <a:pt x="4631578" y="2769702"/>
                    <a:pt x="4609095" y="2760258"/>
                    <a:pt x="4586593" y="2750711"/>
                  </a:cubicBezTo>
                  <a:lnTo>
                    <a:pt x="4588970" y="2745105"/>
                  </a:lnTo>
                  <a:cubicBezTo>
                    <a:pt x="4611434" y="2754689"/>
                    <a:pt x="4633893" y="2764133"/>
                    <a:pt x="4656358" y="2773437"/>
                  </a:cubicBezTo>
                  <a:close/>
                  <a:moveTo>
                    <a:pt x="11918000" y="2757657"/>
                  </a:moveTo>
                  <a:cubicBezTo>
                    <a:pt x="11911359" y="2734095"/>
                    <a:pt x="11904657" y="2710662"/>
                    <a:pt x="11897894" y="2687344"/>
                  </a:cubicBezTo>
                  <a:lnTo>
                    <a:pt x="11903987" y="2685638"/>
                  </a:lnTo>
                  <a:cubicBezTo>
                    <a:pt x="11910750" y="2708992"/>
                    <a:pt x="11917513" y="2732432"/>
                    <a:pt x="11924154" y="2755950"/>
                  </a:cubicBezTo>
                  <a:close/>
                  <a:moveTo>
                    <a:pt x="882199" y="2745471"/>
                  </a:moveTo>
                  <a:lnTo>
                    <a:pt x="877447" y="2741693"/>
                  </a:lnTo>
                  <a:cubicBezTo>
                    <a:pt x="892618" y="2722622"/>
                    <a:pt x="907911" y="2703490"/>
                    <a:pt x="923266" y="2684846"/>
                  </a:cubicBezTo>
                  <a:lnTo>
                    <a:pt x="928018" y="2688684"/>
                  </a:lnTo>
                  <a:cubicBezTo>
                    <a:pt x="912969" y="2706841"/>
                    <a:pt x="897553" y="2725973"/>
                    <a:pt x="882382" y="2744983"/>
                  </a:cubicBezTo>
                  <a:close/>
                  <a:moveTo>
                    <a:pt x="7609551" y="2738464"/>
                  </a:moveTo>
                  <a:lnTo>
                    <a:pt x="7605347" y="2734016"/>
                  </a:lnTo>
                  <a:cubicBezTo>
                    <a:pt x="7622590" y="2717748"/>
                    <a:pt x="7640260" y="2700627"/>
                    <a:pt x="7657868" y="2683201"/>
                  </a:cubicBezTo>
                  <a:lnTo>
                    <a:pt x="7662194" y="2687527"/>
                  </a:lnTo>
                  <a:cubicBezTo>
                    <a:pt x="7644708" y="2704526"/>
                    <a:pt x="7627038" y="2721769"/>
                    <a:pt x="7609734" y="2737976"/>
                  </a:cubicBezTo>
                  <a:close/>
                  <a:moveTo>
                    <a:pt x="4519388" y="2721830"/>
                  </a:moveTo>
                  <a:cubicBezTo>
                    <a:pt x="4497009" y="2712039"/>
                    <a:pt x="4474666" y="2702150"/>
                    <a:pt x="4452365" y="2692157"/>
                  </a:cubicBezTo>
                  <a:lnTo>
                    <a:pt x="4454864" y="2686613"/>
                  </a:lnTo>
                  <a:cubicBezTo>
                    <a:pt x="4477207" y="2696605"/>
                    <a:pt x="4499543" y="2706476"/>
                    <a:pt x="4521886" y="2716225"/>
                  </a:cubicBezTo>
                  <a:close/>
                  <a:moveTo>
                    <a:pt x="4385343" y="2661875"/>
                  </a:moveTo>
                  <a:cubicBezTo>
                    <a:pt x="4363086" y="2651682"/>
                    <a:pt x="4340907" y="2641403"/>
                    <a:pt x="4318808" y="2631045"/>
                  </a:cubicBezTo>
                  <a:lnTo>
                    <a:pt x="4321367" y="2625562"/>
                  </a:lnTo>
                  <a:cubicBezTo>
                    <a:pt x="4343503" y="2635919"/>
                    <a:pt x="4365663" y="2646077"/>
                    <a:pt x="4387841" y="2656026"/>
                  </a:cubicBezTo>
                  <a:close/>
                  <a:moveTo>
                    <a:pt x="7713558" y="2635432"/>
                  </a:moveTo>
                  <a:lnTo>
                    <a:pt x="7709171" y="2631228"/>
                  </a:lnTo>
                  <a:cubicBezTo>
                    <a:pt x="7725805" y="2614046"/>
                    <a:pt x="7742743" y="2596193"/>
                    <a:pt x="7759499" y="2578219"/>
                  </a:cubicBezTo>
                  <a:lnTo>
                    <a:pt x="7763947" y="2582362"/>
                  </a:lnTo>
                  <a:cubicBezTo>
                    <a:pt x="7747496" y="2599910"/>
                    <a:pt x="7730497" y="2617762"/>
                    <a:pt x="7713862" y="2634945"/>
                  </a:cubicBezTo>
                  <a:close/>
                  <a:moveTo>
                    <a:pt x="974751" y="2632325"/>
                  </a:moveTo>
                  <a:lnTo>
                    <a:pt x="970060" y="2628425"/>
                  </a:lnTo>
                  <a:cubicBezTo>
                    <a:pt x="985901" y="2609537"/>
                    <a:pt x="1001804" y="2590710"/>
                    <a:pt x="1017463" y="2572431"/>
                  </a:cubicBezTo>
                  <a:lnTo>
                    <a:pt x="1022093" y="2576391"/>
                  </a:lnTo>
                  <a:cubicBezTo>
                    <a:pt x="1006496" y="2594122"/>
                    <a:pt x="990532" y="2612949"/>
                    <a:pt x="974751" y="2631837"/>
                  </a:cubicBezTo>
                  <a:close/>
                  <a:moveTo>
                    <a:pt x="11877483" y="2617214"/>
                  </a:moveTo>
                  <a:cubicBezTo>
                    <a:pt x="11870536" y="2593817"/>
                    <a:pt x="11863590" y="2570420"/>
                    <a:pt x="11856583" y="2547206"/>
                  </a:cubicBezTo>
                  <a:lnTo>
                    <a:pt x="11862676" y="2545439"/>
                  </a:lnTo>
                  <a:cubicBezTo>
                    <a:pt x="11869744" y="2568714"/>
                    <a:pt x="11876751" y="2592068"/>
                    <a:pt x="11883636" y="2615508"/>
                  </a:cubicBezTo>
                  <a:close/>
                  <a:moveTo>
                    <a:pt x="4252882" y="2599179"/>
                  </a:moveTo>
                  <a:cubicBezTo>
                    <a:pt x="4230905" y="2588620"/>
                    <a:pt x="4208952" y="2577957"/>
                    <a:pt x="4187017" y="2567191"/>
                  </a:cubicBezTo>
                  <a:lnTo>
                    <a:pt x="4189698" y="2561768"/>
                  </a:lnTo>
                  <a:cubicBezTo>
                    <a:pt x="4211572" y="2572492"/>
                    <a:pt x="4233568" y="2583154"/>
                    <a:pt x="4255502" y="2593695"/>
                  </a:cubicBezTo>
                  <a:close/>
                  <a:moveTo>
                    <a:pt x="4121579" y="2534654"/>
                  </a:moveTo>
                  <a:cubicBezTo>
                    <a:pt x="4099766" y="2523766"/>
                    <a:pt x="4077996" y="2512763"/>
                    <a:pt x="4056263" y="2501631"/>
                  </a:cubicBezTo>
                  <a:lnTo>
                    <a:pt x="4059065" y="2496208"/>
                  </a:lnTo>
                  <a:cubicBezTo>
                    <a:pt x="4080756" y="2507297"/>
                    <a:pt x="4102490" y="2518307"/>
                    <a:pt x="4124260" y="2529232"/>
                  </a:cubicBezTo>
                  <a:close/>
                  <a:moveTo>
                    <a:pt x="7813909" y="2527952"/>
                  </a:moveTo>
                  <a:lnTo>
                    <a:pt x="7809400" y="2523870"/>
                  </a:lnTo>
                  <a:cubicBezTo>
                    <a:pt x="7825303" y="2506200"/>
                    <a:pt x="7841632" y="2487800"/>
                    <a:pt x="7858144" y="2469034"/>
                  </a:cubicBezTo>
                  <a:lnTo>
                    <a:pt x="7862775" y="2473055"/>
                  </a:lnTo>
                  <a:cubicBezTo>
                    <a:pt x="7846019" y="2491821"/>
                    <a:pt x="7829628" y="2510283"/>
                    <a:pt x="7813909" y="2527952"/>
                  </a:cubicBezTo>
                  <a:close/>
                  <a:moveTo>
                    <a:pt x="1070228" y="2520702"/>
                  </a:moveTo>
                  <a:lnTo>
                    <a:pt x="1065658" y="2516680"/>
                  </a:lnTo>
                  <a:cubicBezTo>
                    <a:pt x="1081926" y="2498402"/>
                    <a:pt x="1098377" y="2480123"/>
                    <a:pt x="1114402" y="2461844"/>
                  </a:cubicBezTo>
                  <a:lnTo>
                    <a:pt x="1118911" y="2465987"/>
                  </a:lnTo>
                  <a:cubicBezTo>
                    <a:pt x="1102886" y="2483717"/>
                    <a:pt x="1086496" y="2502057"/>
                    <a:pt x="1070228" y="2520702"/>
                  </a:cubicBezTo>
                  <a:close/>
                  <a:moveTo>
                    <a:pt x="11835258" y="2476832"/>
                  </a:moveTo>
                  <a:cubicBezTo>
                    <a:pt x="11828008" y="2453436"/>
                    <a:pt x="11820696" y="2430160"/>
                    <a:pt x="11813446" y="2407007"/>
                  </a:cubicBezTo>
                  <a:lnTo>
                    <a:pt x="11819234" y="2405179"/>
                  </a:lnTo>
                  <a:cubicBezTo>
                    <a:pt x="11826545" y="2428333"/>
                    <a:pt x="11833796" y="2451607"/>
                    <a:pt x="11841046" y="2475004"/>
                  </a:cubicBezTo>
                  <a:close/>
                  <a:moveTo>
                    <a:pt x="3991251" y="2467997"/>
                  </a:moveTo>
                  <a:cubicBezTo>
                    <a:pt x="3969602" y="2456665"/>
                    <a:pt x="3948052" y="2445271"/>
                    <a:pt x="3926604" y="2433816"/>
                  </a:cubicBezTo>
                  <a:lnTo>
                    <a:pt x="3929468" y="2428454"/>
                  </a:lnTo>
                  <a:cubicBezTo>
                    <a:pt x="3950958" y="2439909"/>
                    <a:pt x="3972485" y="2451285"/>
                    <a:pt x="3994054" y="2462575"/>
                  </a:cubicBezTo>
                  <a:close/>
                  <a:moveTo>
                    <a:pt x="7910117" y="2417670"/>
                  </a:moveTo>
                  <a:lnTo>
                    <a:pt x="7905486" y="2413770"/>
                  </a:lnTo>
                  <a:cubicBezTo>
                    <a:pt x="7920902" y="2395492"/>
                    <a:pt x="7936743" y="2376725"/>
                    <a:pt x="7952463" y="2357715"/>
                  </a:cubicBezTo>
                  <a:lnTo>
                    <a:pt x="7957154" y="2361615"/>
                  </a:lnTo>
                  <a:cubicBezTo>
                    <a:pt x="7941374" y="2380564"/>
                    <a:pt x="7925593" y="2399513"/>
                    <a:pt x="7910117" y="2417670"/>
                  </a:cubicBezTo>
                  <a:close/>
                  <a:moveTo>
                    <a:pt x="1168446" y="2412125"/>
                  </a:moveTo>
                  <a:lnTo>
                    <a:pt x="1163998" y="2407982"/>
                  </a:lnTo>
                  <a:cubicBezTo>
                    <a:pt x="1180815" y="2389703"/>
                    <a:pt x="1197753" y="2372094"/>
                    <a:pt x="1214387" y="2354791"/>
                  </a:cubicBezTo>
                  <a:lnTo>
                    <a:pt x="1218774" y="2359055"/>
                  </a:lnTo>
                  <a:cubicBezTo>
                    <a:pt x="1202140" y="2376299"/>
                    <a:pt x="1185202" y="2394151"/>
                    <a:pt x="1168446" y="2412125"/>
                  </a:cubicBezTo>
                  <a:close/>
                  <a:moveTo>
                    <a:pt x="3862324" y="2398843"/>
                  </a:moveTo>
                  <a:cubicBezTo>
                    <a:pt x="3840956" y="2387187"/>
                    <a:pt x="3819655" y="2375445"/>
                    <a:pt x="3798409" y="2363625"/>
                  </a:cubicBezTo>
                  <a:lnTo>
                    <a:pt x="3801394" y="2358264"/>
                  </a:lnTo>
                  <a:cubicBezTo>
                    <a:pt x="3822598" y="2370084"/>
                    <a:pt x="3843880" y="2381843"/>
                    <a:pt x="3865248" y="2393542"/>
                  </a:cubicBezTo>
                  <a:close/>
                  <a:moveTo>
                    <a:pt x="11791084" y="2337121"/>
                  </a:moveTo>
                  <a:cubicBezTo>
                    <a:pt x="11783590" y="2313846"/>
                    <a:pt x="11776035" y="2290693"/>
                    <a:pt x="11768418" y="2267661"/>
                  </a:cubicBezTo>
                  <a:lnTo>
                    <a:pt x="11774511" y="2265712"/>
                  </a:lnTo>
                  <a:cubicBezTo>
                    <a:pt x="11782128" y="2288786"/>
                    <a:pt x="11789744" y="2311975"/>
                    <a:pt x="11797238" y="2335293"/>
                  </a:cubicBezTo>
                  <a:close/>
                  <a:moveTo>
                    <a:pt x="3734798" y="2328042"/>
                  </a:moveTo>
                  <a:cubicBezTo>
                    <a:pt x="3713637" y="2315857"/>
                    <a:pt x="3692556" y="2303671"/>
                    <a:pt x="3671554" y="2291485"/>
                  </a:cubicBezTo>
                  <a:lnTo>
                    <a:pt x="3674661" y="2286245"/>
                  </a:lnTo>
                  <a:cubicBezTo>
                    <a:pt x="3695621" y="2298431"/>
                    <a:pt x="3716684" y="2310617"/>
                    <a:pt x="3737845" y="2322803"/>
                  </a:cubicBezTo>
                  <a:close/>
                  <a:moveTo>
                    <a:pt x="1270077" y="2306778"/>
                  </a:moveTo>
                  <a:lnTo>
                    <a:pt x="1265812" y="2302452"/>
                  </a:lnTo>
                  <a:cubicBezTo>
                    <a:pt x="1283055" y="2285148"/>
                    <a:pt x="1300541" y="2267844"/>
                    <a:pt x="1317906" y="2251027"/>
                  </a:cubicBezTo>
                  <a:lnTo>
                    <a:pt x="1322110" y="2255415"/>
                  </a:lnTo>
                  <a:cubicBezTo>
                    <a:pt x="1304685" y="2272170"/>
                    <a:pt x="1287137" y="2289474"/>
                    <a:pt x="1270077" y="2306778"/>
                  </a:cubicBezTo>
                  <a:close/>
                  <a:moveTo>
                    <a:pt x="8003705" y="2304950"/>
                  </a:moveTo>
                  <a:lnTo>
                    <a:pt x="7998952" y="2301112"/>
                  </a:lnTo>
                  <a:cubicBezTo>
                    <a:pt x="8014184" y="2282223"/>
                    <a:pt x="8029417" y="2263171"/>
                    <a:pt x="8044649" y="2243960"/>
                  </a:cubicBezTo>
                  <a:lnTo>
                    <a:pt x="8049402" y="2247798"/>
                  </a:lnTo>
                  <a:cubicBezTo>
                    <a:pt x="8034047" y="2266991"/>
                    <a:pt x="8018754" y="2286062"/>
                    <a:pt x="8003522" y="2304950"/>
                  </a:cubicBezTo>
                  <a:close/>
                  <a:moveTo>
                    <a:pt x="3608674" y="2254744"/>
                  </a:moveTo>
                  <a:cubicBezTo>
                    <a:pt x="3587672" y="2242235"/>
                    <a:pt x="3566736" y="2229702"/>
                    <a:pt x="3545856" y="2217151"/>
                  </a:cubicBezTo>
                  <a:lnTo>
                    <a:pt x="3549024" y="2211911"/>
                  </a:lnTo>
                  <a:cubicBezTo>
                    <a:pt x="3569801" y="2224523"/>
                    <a:pt x="3590761" y="2237014"/>
                    <a:pt x="3611721" y="2249504"/>
                  </a:cubicBezTo>
                  <a:close/>
                  <a:moveTo>
                    <a:pt x="1375119" y="2205026"/>
                  </a:moveTo>
                  <a:lnTo>
                    <a:pt x="1370976" y="2200578"/>
                  </a:lnTo>
                  <a:cubicBezTo>
                    <a:pt x="1389255" y="2183700"/>
                    <a:pt x="1407168" y="2167067"/>
                    <a:pt x="1425020" y="2151103"/>
                  </a:cubicBezTo>
                  <a:lnTo>
                    <a:pt x="1429042" y="2155673"/>
                  </a:lnTo>
                  <a:cubicBezTo>
                    <a:pt x="1411129" y="2171575"/>
                    <a:pt x="1392972" y="2188209"/>
                    <a:pt x="1374936" y="2205026"/>
                  </a:cubicBezTo>
                  <a:close/>
                  <a:moveTo>
                    <a:pt x="11745326" y="2198567"/>
                  </a:moveTo>
                  <a:cubicBezTo>
                    <a:pt x="11737527" y="2175371"/>
                    <a:pt x="11729667" y="2152322"/>
                    <a:pt x="11721685" y="2129412"/>
                  </a:cubicBezTo>
                  <a:lnTo>
                    <a:pt x="11727778" y="2127402"/>
                  </a:lnTo>
                  <a:cubicBezTo>
                    <a:pt x="11735699" y="2150311"/>
                    <a:pt x="11743559" y="2173385"/>
                    <a:pt x="11751419" y="2196617"/>
                  </a:cubicBezTo>
                  <a:close/>
                  <a:moveTo>
                    <a:pt x="8094185" y="2190159"/>
                  </a:moveTo>
                  <a:lnTo>
                    <a:pt x="8089371" y="2186442"/>
                  </a:lnTo>
                  <a:cubicBezTo>
                    <a:pt x="8104238" y="2167231"/>
                    <a:pt x="8119105" y="2147892"/>
                    <a:pt x="8133972" y="2128437"/>
                  </a:cubicBezTo>
                  <a:lnTo>
                    <a:pt x="8138785" y="2132154"/>
                  </a:lnTo>
                  <a:cubicBezTo>
                    <a:pt x="8124101" y="2151529"/>
                    <a:pt x="8109234" y="2170863"/>
                    <a:pt x="8094185" y="2190159"/>
                  </a:cubicBezTo>
                  <a:close/>
                  <a:moveTo>
                    <a:pt x="3482977" y="2179009"/>
                  </a:moveTo>
                  <a:cubicBezTo>
                    <a:pt x="3462181" y="2166134"/>
                    <a:pt x="3441502" y="2153217"/>
                    <a:pt x="3420950" y="2140258"/>
                  </a:cubicBezTo>
                  <a:lnTo>
                    <a:pt x="3424179" y="2135139"/>
                  </a:lnTo>
                  <a:cubicBezTo>
                    <a:pt x="3444774" y="2148057"/>
                    <a:pt x="3465447" y="2160955"/>
                    <a:pt x="3486206" y="2173830"/>
                  </a:cubicBezTo>
                  <a:close/>
                  <a:moveTo>
                    <a:pt x="1483878" y="2107477"/>
                  </a:moveTo>
                  <a:lnTo>
                    <a:pt x="1479918" y="2102847"/>
                  </a:lnTo>
                  <a:cubicBezTo>
                    <a:pt x="1498502" y="2086883"/>
                    <a:pt x="1517390" y="2071103"/>
                    <a:pt x="1536034" y="2055870"/>
                  </a:cubicBezTo>
                  <a:lnTo>
                    <a:pt x="1539934" y="2060562"/>
                  </a:lnTo>
                  <a:cubicBezTo>
                    <a:pt x="1521289" y="2075916"/>
                    <a:pt x="1502462" y="2091575"/>
                    <a:pt x="1483878" y="2107477"/>
                  </a:cubicBezTo>
                  <a:close/>
                  <a:moveTo>
                    <a:pt x="3359472" y="2100958"/>
                  </a:moveTo>
                  <a:cubicBezTo>
                    <a:pt x="3338878" y="2087755"/>
                    <a:pt x="3318424" y="2074454"/>
                    <a:pt x="3298116" y="2061049"/>
                  </a:cubicBezTo>
                  <a:lnTo>
                    <a:pt x="3301468" y="2055992"/>
                  </a:lnTo>
                  <a:cubicBezTo>
                    <a:pt x="3321775" y="2069317"/>
                    <a:pt x="3342211" y="2082600"/>
                    <a:pt x="3362763" y="2095840"/>
                  </a:cubicBezTo>
                  <a:close/>
                  <a:moveTo>
                    <a:pt x="8183203" y="2073784"/>
                  </a:moveTo>
                  <a:lnTo>
                    <a:pt x="8178329" y="2070128"/>
                  </a:lnTo>
                  <a:cubicBezTo>
                    <a:pt x="8192951" y="2050709"/>
                    <a:pt x="8207514" y="2031175"/>
                    <a:pt x="8222076" y="2011513"/>
                  </a:cubicBezTo>
                  <a:lnTo>
                    <a:pt x="8226951" y="2015108"/>
                  </a:lnTo>
                  <a:cubicBezTo>
                    <a:pt x="8212388" y="2034807"/>
                    <a:pt x="8197826" y="2054365"/>
                    <a:pt x="8183203" y="2073784"/>
                  </a:cubicBezTo>
                  <a:close/>
                  <a:moveTo>
                    <a:pt x="11697374" y="2060379"/>
                  </a:moveTo>
                  <a:cubicBezTo>
                    <a:pt x="11689271" y="2037268"/>
                    <a:pt x="11681106" y="2014334"/>
                    <a:pt x="11673003" y="1991589"/>
                  </a:cubicBezTo>
                  <a:lnTo>
                    <a:pt x="11678730" y="1989457"/>
                  </a:lnTo>
                  <a:cubicBezTo>
                    <a:pt x="11687017" y="2012305"/>
                    <a:pt x="11695181" y="2035276"/>
                    <a:pt x="11703102" y="2058368"/>
                  </a:cubicBezTo>
                  <a:close/>
                  <a:moveTo>
                    <a:pt x="3237187" y="2020531"/>
                  </a:moveTo>
                  <a:cubicBezTo>
                    <a:pt x="3216879" y="2006883"/>
                    <a:pt x="3196711" y="1993192"/>
                    <a:pt x="3176684" y="1979464"/>
                  </a:cubicBezTo>
                  <a:lnTo>
                    <a:pt x="3180096" y="1974407"/>
                  </a:lnTo>
                  <a:cubicBezTo>
                    <a:pt x="3200124" y="1988177"/>
                    <a:pt x="3220291" y="2001868"/>
                    <a:pt x="3240599" y="2015474"/>
                  </a:cubicBezTo>
                  <a:close/>
                  <a:moveTo>
                    <a:pt x="1597086" y="2014986"/>
                  </a:moveTo>
                  <a:lnTo>
                    <a:pt x="1593369" y="2010173"/>
                  </a:lnTo>
                  <a:cubicBezTo>
                    <a:pt x="1612805" y="1995062"/>
                    <a:pt x="1632546" y="1980256"/>
                    <a:pt x="1651922" y="1966121"/>
                  </a:cubicBezTo>
                  <a:lnTo>
                    <a:pt x="1655517" y="1971056"/>
                  </a:lnTo>
                  <a:cubicBezTo>
                    <a:pt x="1636141" y="1985314"/>
                    <a:pt x="1616522" y="2000059"/>
                    <a:pt x="1597086" y="2014986"/>
                  </a:cubicBezTo>
                  <a:close/>
                  <a:moveTo>
                    <a:pt x="8270332" y="1956007"/>
                  </a:moveTo>
                  <a:lnTo>
                    <a:pt x="8265458" y="1952412"/>
                  </a:lnTo>
                  <a:cubicBezTo>
                    <a:pt x="8279715" y="1932835"/>
                    <a:pt x="8293912" y="1913191"/>
                    <a:pt x="8308108" y="1893493"/>
                  </a:cubicBezTo>
                  <a:lnTo>
                    <a:pt x="8313044" y="1897027"/>
                  </a:lnTo>
                  <a:cubicBezTo>
                    <a:pt x="8298908" y="1916847"/>
                    <a:pt x="8284651" y="1936552"/>
                    <a:pt x="8270332" y="1956129"/>
                  </a:cubicBezTo>
                  <a:close/>
                  <a:moveTo>
                    <a:pt x="3116546" y="1937728"/>
                  </a:moveTo>
                  <a:cubicBezTo>
                    <a:pt x="3096482" y="1923635"/>
                    <a:pt x="3076595" y="1909414"/>
                    <a:pt x="3056896" y="1895077"/>
                  </a:cubicBezTo>
                  <a:lnTo>
                    <a:pt x="3060491" y="1890142"/>
                  </a:lnTo>
                  <a:cubicBezTo>
                    <a:pt x="3080153" y="1904320"/>
                    <a:pt x="3100016" y="1918431"/>
                    <a:pt x="3120080" y="1932488"/>
                  </a:cubicBezTo>
                  <a:close/>
                  <a:moveTo>
                    <a:pt x="1715167" y="1928954"/>
                  </a:moveTo>
                  <a:lnTo>
                    <a:pt x="1711755" y="1923958"/>
                  </a:lnTo>
                  <a:cubicBezTo>
                    <a:pt x="1732166" y="1910005"/>
                    <a:pt x="1752699" y="1896418"/>
                    <a:pt x="1772684" y="1883561"/>
                  </a:cubicBezTo>
                  <a:lnTo>
                    <a:pt x="1775914" y="1888740"/>
                  </a:lnTo>
                  <a:cubicBezTo>
                    <a:pt x="1755990" y="1901475"/>
                    <a:pt x="1735456" y="1915062"/>
                    <a:pt x="1714862" y="1928954"/>
                  </a:cubicBezTo>
                  <a:close/>
                  <a:moveTo>
                    <a:pt x="11647595" y="1922861"/>
                  </a:moveTo>
                  <a:cubicBezTo>
                    <a:pt x="11639065" y="1899909"/>
                    <a:pt x="11630474" y="1877103"/>
                    <a:pt x="11621883" y="1854437"/>
                  </a:cubicBezTo>
                  <a:lnTo>
                    <a:pt x="11627549" y="1852304"/>
                  </a:lnTo>
                  <a:cubicBezTo>
                    <a:pt x="11636201" y="1874970"/>
                    <a:pt x="11644792" y="1897776"/>
                    <a:pt x="11653323" y="1920729"/>
                  </a:cubicBezTo>
                  <a:close/>
                  <a:moveTo>
                    <a:pt x="2997734" y="1852304"/>
                  </a:moveTo>
                  <a:lnTo>
                    <a:pt x="2990300" y="1846821"/>
                  </a:lnTo>
                  <a:cubicBezTo>
                    <a:pt x="2973057" y="1834148"/>
                    <a:pt x="2955449" y="1821901"/>
                    <a:pt x="2937962" y="1810263"/>
                  </a:cubicBezTo>
                  <a:lnTo>
                    <a:pt x="2941313" y="1805145"/>
                  </a:lnTo>
                  <a:cubicBezTo>
                    <a:pt x="2958861" y="1816600"/>
                    <a:pt x="2976591" y="1828908"/>
                    <a:pt x="2993895" y="1841703"/>
                  </a:cubicBezTo>
                  <a:lnTo>
                    <a:pt x="3001329" y="1847186"/>
                  </a:lnTo>
                  <a:close/>
                  <a:moveTo>
                    <a:pt x="1838306" y="1850477"/>
                  </a:moveTo>
                  <a:lnTo>
                    <a:pt x="1835259" y="1845176"/>
                  </a:lnTo>
                  <a:cubicBezTo>
                    <a:pt x="1856584" y="1832685"/>
                    <a:pt x="1877910" y="1820804"/>
                    <a:pt x="1899113" y="1809410"/>
                  </a:cubicBezTo>
                  <a:lnTo>
                    <a:pt x="1901977" y="1814772"/>
                  </a:lnTo>
                  <a:cubicBezTo>
                    <a:pt x="1881017" y="1826105"/>
                    <a:pt x="1859570" y="1838291"/>
                    <a:pt x="1838306" y="1850477"/>
                  </a:cubicBezTo>
                  <a:close/>
                  <a:moveTo>
                    <a:pt x="8356182" y="1837864"/>
                  </a:moveTo>
                  <a:lnTo>
                    <a:pt x="8351246" y="1834330"/>
                  </a:lnTo>
                  <a:lnTo>
                    <a:pt x="8393897" y="1774802"/>
                  </a:lnTo>
                  <a:lnTo>
                    <a:pt x="8398893" y="1778336"/>
                  </a:lnTo>
                  <a:cubicBezTo>
                    <a:pt x="8384392" y="1798199"/>
                    <a:pt x="8370135" y="1818044"/>
                    <a:pt x="8356182" y="1837864"/>
                  </a:cubicBezTo>
                  <a:close/>
                  <a:moveTo>
                    <a:pt x="11595805" y="1786318"/>
                  </a:moveTo>
                  <a:cubicBezTo>
                    <a:pt x="11586909" y="1763487"/>
                    <a:pt x="11577953" y="1740822"/>
                    <a:pt x="11568935" y="1718320"/>
                  </a:cubicBezTo>
                  <a:lnTo>
                    <a:pt x="11574601" y="1716066"/>
                  </a:lnTo>
                  <a:cubicBezTo>
                    <a:pt x="11583619" y="1738567"/>
                    <a:pt x="11592576" y="1761233"/>
                    <a:pt x="11601471" y="1784063"/>
                  </a:cubicBezTo>
                  <a:close/>
                  <a:moveTo>
                    <a:pt x="1967415" y="1782053"/>
                  </a:moveTo>
                  <a:lnTo>
                    <a:pt x="1964795" y="1776569"/>
                  </a:lnTo>
                  <a:cubicBezTo>
                    <a:pt x="1987035" y="1765906"/>
                    <a:pt x="2009517" y="1755853"/>
                    <a:pt x="2031818" y="1746592"/>
                  </a:cubicBezTo>
                  <a:lnTo>
                    <a:pt x="2034133" y="1752197"/>
                  </a:lnTo>
                  <a:cubicBezTo>
                    <a:pt x="2011650" y="1761398"/>
                    <a:pt x="1989045" y="1771268"/>
                    <a:pt x="1967111" y="1782053"/>
                  </a:cubicBezTo>
                  <a:close/>
                  <a:moveTo>
                    <a:pt x="2875875" y="1772913"/>
                  </a:moveTo>
                  <a:cubicBezTo>
                    <a:pt x="2854488" y="1761032"/>
                    <a:pt x="2832615" y="1749943"/>
                    <a:pt x="2810863" y="1740011"/>
                  </a:cubicBezTo>
                  <a:lnTo>
                    <a:pt x="2813422" y="1734467"/>
                  </a:lnTo>
                  <a:cubicBezTo>
                    <a:pt x="2835296" y="1744459"/>
                    <a:pt x="2857291" y="1755609"/>
                    <a:pt x="2878799" y="1767552"/>
                  </a:cubicBezTo>
                  <a:close/>
                  <a:moveTo>
                    <a:pt x="2102069" y="1725815"/>
                  </a:moveTo>
                  <a:lnTo>
                    <a:pt x="2100059" y="1720087"/>
                  </a:lnTo>
                  <a:cubicBezTo>
                    <a:pt x="2123212" y="1711801"/>
                    <a:pt x="2146670" y="1704185"/>
                    <a:pt x="2169579" y="1697483"/>
                  </a:cubicBezTo>
                  <a:lnTo>
                    <a:pt x="2171347" y="1703576"/>
                  </a:lnTo>
                  <a:cubicBezTo>
                    <a:pt x="2147949" y="1709973"/>
                    <a:pt x="2124613" y="1717528"/>
                    <a:pt x="2101521" y="1725815"/>
                  </a:cubicBezTo>
                  <a:close/>
                  <a:moveTo>
                    <a:pt x="8441178" y="1718503"/>
                  </a:moveTo>
                  <a:lnTo>
                    <a:pt x="8436182" y="1715030"/>
                  </a:lnTo>
                  <a:cubicBezTo>
                    <a:pt x="8450256" y="1695045"/>
                    <a:pt x="8464270" y="1675042"/>
                    <a:pt x="8478346" y="1655015"/>
                  </a:cubicBezTo>
                  <a:lnTo>
                    <a:pt x="8483341" y="1658488"/>
                  </a:lnTo>
                  <a:cubicBezTo>
                    <a:pt x="8468962" y="1678515"/>
                    <a:pt x="8454705" y="1698518"/>
                    <a:pt x="8440630" y="1718503"/>
                  </a:cubicBezTo>
                  <a:close/>
                  <a:moveTo>
                    <a:pt x="2743718" y="1712410"/>
                  </a:moveTo>
                  <a:cubicBezTo>
                    <a:pt x="2720870" y="1704124"/>
                    <a:pt x="2697534" y="1696751"/>
                    <a:pt x="2674259" y="1690476"/>
                  </a:cubicBezTo>
                  <a:lnTo>
                    <a:pt x="2675843" y="1684383"/>
                  </a:lnTo>
                  <a:cubicBezTo>
                    <a:pt x="2699240" y="1690476"/>
                    <a:pt x="2722820" y="1698092"/>
                    <a:pt x="2745790" y="1706439"/>
                  </a:cubicBezTo>
                  <a:close/>
                  <a:moveTo>
                    <a:pt x="2241781" y="1685236"/>
                  </a:moveTo>
                  <a:lnTo>
                    <a:pt x="2240441" y="1679143"/>
                  </a:lnTo>
                  <a:cubicBezTo>
                    <a:pt x="2264447" y="1673781"/>
                    <a:pt x="2288636" y="1669272"/>
                    <a:pt x="2312337" y="1665677"/>
                  </a:cubicBezTo>
                  <a:lnTo>
                    <a:pt x="2313251" y="1671770"/>
                  </a:lnTo>
                  <a:cubicBezTo>
                    <a:pt x="2289123" y="1675304"/>
                    <a:pt x="2265056" y="1679874"/>
                    <a:pt x="2241233" y="1685175"/>
                  </a:cubicBezTo>
                  <a:close/>
                  <a:moveTo>
                    <a:pt x="2603215" y="1674573"/>
                  </a:moveTo>
                  <a:cubicBezTo>
                    <a:pt x="2579452" y="1670308"/>
                    <a:pt x="2555203" y="1667018"/>
                    <a:pt x="2531074" y="1664824"/>
                  </a:cubicBezTo>
                  <a:lnTo>
                    <a:pt x="2531623" y="1658731"/>
                  </a:lnTo>
                  <a:cubicBezTo>
                    <a:pt x="2555995" y="1660986"/>
                    <a:pt x="2580366" y="1664276"/>
                    <a:pt x="2604312" y="1668541"/>
                  </a:cubicBezTo>
                  <a:close/>
                  <a:moveTo>
                    <a:pt x="2385087" y="1663667"/>
                  </a:moveTo>
                  <a:lnTo>
                    <a:pt x="2384600" y="1657574"/>
                  </a:lnTo>
                  <a:cubicBezTo>
                    <a:pt x="2407022" y="1655929"/>
                    <a:pt x="2429566" y="1655076"/>
                    <a:pt x="2451622" y="1655076"/>
                  </a:cubicBezTo>
                  <a:lnTo>
                    <a:pt x="2457715" y="1655076"/>
                  </a:lnTo>
                  <a:lnTo>
                    <a:pt x="2457715" y="1661169"/>
                  </a:lnTo>
                  <a:lnTo>
                    <a:pt x="2451622" y="1661169"/>
                  </a:lnTo>
                  <a:cubicBezTo>
                    <a:pt x="2429627" y="1661169"/>
                    <a:pt x="2407266" y="1662022"/>
                    <a:pt x="2385087" y="1663667"/>
                  </a:cubicBezTo>
                  <a:close/>
                  <a:moveTo>
                    <a:pt x="11541212" y="1650567"/>
                  </a:moveTo>
                  <a:cubicBezTo>
                    <a:pt x="11531890" y="1627901"/>
                    <a:pt x="11522507" y="1605418"/>
                    <a:pt x="11513124" y="1583118"/>
                  </a:cubicBezTo>
                  <a:lnTo>
                    <a:pt x="11518729" y="1580742"/>
                  </a:lnTo>
                  <a:cubicBezTo>
                    <a:pt x="11528173" y="1603042"/>
                    <a:pt x="11537556" y="1625543"/>
                    <a:pt x="11546879" y="1648251"/>
                  </a:cubicBezTo>
                  <a:close/>
                  <a:moveTo>
                    <a:pt x="8525200" y="1598289"/>
                  </a:moveTo>
                  <a:lnTo>
                    <a:pt x="8520204" y="1594816"/>
                  </a:lnTo>
                  <a:cubicBezTo>
                    <a:pt x="8534156" y="1574752"/>
                    <a:pt x="8548110" y="1554725"/>
                    <a:pt x="8562002" y="1534740"/>
                  </a:cubicBezTo>
                  <a:lnTo>
                    <a:pt x="8566998" y="1538213"/>
                  </a:lnTo>
                  <a:cubicBezTo>
                    <a:pt x="8552923" y="1558277"/>
                    <a:pt x="8538848" y="1578304"/>
                    <a:pt x="8524895" y="1598289"/>
                  </a:cubicBezTo>
                  <a:close/>
                  <a:moveTo>
                    <a:pt x="11484608" y="1515913"/>
                  </a:moveTo>
                  <a:cubicBezTo>
                    <a:pt x="11474799" y="1493430"/>
                    <a:pt x="11464989" y="1471068"/>
                    <a:pt x="11455180" y="1448890"/>
                  </a:cubicBezTo>
                  <a:lnTo>
                    <a:pt x="11460724" y="1446392"/>
                  </a:lnTo>
                  <a:cubicBezTo>
                    <a:pt x="11470595" y="1468491"/>
                    <a:pt x="11480404" y="1490828"/>
                    <a:pt x="11490153" y="1513414"/>
                  </a:cubicBezTo>
                  <a:close/>
                  <a:moveTo>
                    <a:pt x="8608734" y="1478136"/>
                  </a:moveTo>
                  <a:lnTo>
                    <a:pt x="8603738" y="1474663"/>
                  </a:lnTo>
                  <a:lnTo>
                    <a:pt x="8645414" y="1414526"/>
                  </a:lnTo>
                  <a:lnTo>
                    <a:pt x="8650472" y="1417999"/>
                  </a:lnTo>
                  <a:close/>
                  <a:moveTo>
                    <a:pt x="11425020" y="1382416"/>
                  </a:moveTo>
                  <a:cubicBezTo>
                    <a:pt x="11414661" y="1359872"/>
                    <a:pt x="11404243" y="1337633"/>
                    <a:pt x="11394128" y="1316186"/>
                  </a:cubicBezTo>
                  <a:lnTo>
                    <a:pt x="11399612" y="1313566"/>
                  </a:lnTo>
                  <a:cubicBezTo>
                    <a:pt x="11409787" y="1335013"/>
                    <a:pt x="11420206" y="1357313"/>
                    <a:pt x="11430564" y="1379857"/>
                  </a:cubicBezTo>
                  <a:close/>
                  <a:moveTo>
                    <a:pt x="8692147" y="1358044"/>
                  </a:moveTo>
                  <a:lnTo>
                    <a:pt x="8687150" y="1354571"/>
                  </a:lnTo>
                  <a:lnTo>
                    <a:pt x="8728888" y="1294495"/>
                  </a:lnTo>
                  <a:lnTo>
                    <a:pt x="8733884" y="1297968"/>
                  </a:lnTo>
                  <a:close/>
                  <a:moveTo>
                    <a:pt x="11362445" y="1250503"/>
                  </a:moveTo>
                  <a:cubicBezTo>
                    <a:pt x="11351782" y="1228630"/>
                    <a:pt x="11340876" y="1206573"/>
                    <a:pt x="11329969" y="1185004"/>
                  </a:cubicBezTo>
                  <a:lnTo>
                    <a:pt x="11335392" y="1182262"/>
                  </a:lnTo>
                  <a:cubicBezTo>
                    <a:pt x="11346299" y="1203892"/>
                    <a:pt x="11357266" y="1225949"/>
                    <a:pt x="11367929" y="1247823"/>
                  </a:cubicBezTo>
                  <a:close/>
                  <a:moveTo>
                    <a:pt x="8775681" y="1237891"/>
                  </a:moveTo>
                  <a:lnTo>
                    <a:pt x="8770685" y="1234418"/>
                  </a:lnTo>
                  <a:cubicBezTo>
                    <a:pt x="8784699" y="1214372"/>
                    <a:pt x="8798713" y="1194326"/>
                    <a:pt x="8812666" y="1174463"/>
                  </a:cubicBezTo>
                  <a:lnTo>
                    <a:pt x="8817601" y="1177936"/>
                  </a:lnTo>
                  <a:close/>
                  <a:moveTo>
                    <a:pt x="11296641" y="1119932"/>
                  </a:moveTo>
                  <a:cubicBezTo>
                    <a:pt x="11285308" y="1098241"/>
                    <a:pt x="11273792" y="1076550"/>
                    <a:pt x="11262398" y="1055407"/>
                  </a:cubicBezTo>
                  <a:lnTo>
                    <a:pt x="11267760" y="1052482"/>
                  </a:lnTo>
                  <a:cubicBezTo>
                    <a:pt x="11279154" y="1073686"/>
                    <a:pt x="11290731" y="1095438"/>
                    <a:pt x="11302003" y="1117129"/>
                  </a:cubicBezTo>
                  <a:close/>
                  <a:moveTo>
                    <a:pt x="8859459" y="1118104"/>
                  </a:moveTo>
                  <a:lnTo>
                    <a:pt x="8854524" y="1114570"/>
                  </a:lnTo>
                  <a:cubicBezTo>
                    <a:pt x="8868599" y="1094585"/>
                    <a:pt x="8882674" y="1074679"/>
                    <a:pt x="8896809" y="1054859"/>
                  </a:cubicBezTo>
                  <a:lnTo>
                    <a:pt x="8901806" y="1058393"/>
                  </a:lnTo>
                  <a:cubicBezTo>
                    <a:pt x="8887731" y="1078091"/>
                    <a:pt x="8873595" y="1097936"/>
                    <a:pt x="8859398" y="1117921"/>
                  </a:cubicBezTo>
                  <a:close/>
                  <a:moveTo>
                    <a:pt x="8944335" y="998865"/>
                  </a:moveTo>
                  <a:lnTo>
                    <a:pt x="8939399" y="995331"/>
                  </a:lnTo>
                  <a:cubicBezTo>
                    <a:pt x="8953717" y="975425"/>
                    <a:pt x="8967914" y="955647"/>
                    <a:pt x="8982050" y="935985"/>
                  </a:cubicBezTo>
                  <a:lnTo>
                    <a:pt x="8986985" y="939580"/>
                  </a:lnTo>
                  <a:cubicBezTo>
                    <a:pt x="8972667" y="959078"/>
                    <a:pt x="8958409" y="978776"/>
                    <a:pt x="8944274" y="998682"/>
                  </a:cubicBezTo>
                  <a:close/>
                  <a:moveTo>
                    <a:pt x="11226938" y="991370"/>
                  </a:moveTo>
                  <a:cubicBezTo>
                    <a:pt x="11214752" y="969984"/>
                    <a:pt x="11202566" y="948719"/>
                    <a:pt x="11190745" y="927881"/>
                  </a:cubicBezTo>
                  <a:lnTo>
                    <a:pt x="11196046" y="924835"/>
                  </a:lnTo>
                  <a:cubicBezTo>
                    <a:pt x="11208232" y="945612"/>
                    <a:pt x="11220418" y="966998"/>
                    <a:pt x="11232239" y="988385"/>
                  </a:cubicBezTo>
                  <a:close/>
                  <a:moveTo>
                    <a:pt x="9030306" y="880600"/>
                  </a:moveTo>
                  <a:lnTo>
                    <a:pt x="9025431" y="877005"/>
                  </a:lnTo>
                  <a:cubicBezTo>
                    <a:pt x="9039994" y="857222"/>
                    <a:pt x="9054556" y="837627"/>
                    <a:pt x="9069057" y="818208"/>
                  </a:cubicBezTo>
                  <a:lnTo>
                    <a:pt x="9073932" y="821864"/>
                  </a:lnTo>
                  <a:cubicBezTo>
                    <a:pt x="9059431" y="841075"/>
                    <a:pt x="9044868" y="860573"/>
                    <a:pt x="9030306" y="880356"/>
                  </a:cubicBezTo>
                  <a:close/>
                  <a:moveTo>
                    <a:pt x="11153517" y="865002"/>
                  </a:moveTo>
                  <a:cubicBezTo>
                    <a:pt x="11140783" y="843921"/>
                    <a:pt x="11127866" y="823022"/>
                    <a:pt x="11115192" y="802854"/>
                  </a:cubicBezTo>
                  <a:lnTo>
                    <a:pt x="11120311" y="799564"/>
                  </a:lnTo>
                  <a:cubicBezTo>
                    <a:pt x="11133045" y="819793"/>
                    <a:pt x="11145962" y="840752"/>
                    <a:pt x="11158757" y="861895"/>
                  </a:cubicBezTo>
                  <a:close/>
                  <a:moveTo>
                    <a:pt x="9117801" y="763250"/>
                  </a:moveTo>
                  <a:lnTo>
                    <a:pt x="9112926" y="759594"/>
                  </a:lnTo>
                  <a:cubicBezTo>
                    <a:pt x="9127854" y="740054"/>
                    <a:pt x="9142721" y="720721"/>
                    <a:pt x="9157649" y="701589"/>
                  </a:cubicBezTo>
                  <a:lnTo>
                    <a:pt x="9162462" y="705306"/>
                  </a:lnTo>
                  <a:cubicBezTo>
                    <a:pt x="9147778" y="724395"/>
                    <a:pt x="9132850" y="743710"/>
                    <a:pt x="9117801" y="763250"/>
                  </a:cubicBezTo>
                  <a:close/>
                  <a:moveTo>
                    <a:pt x="11075406" y="741132"/>
                  </a:moveTo>
                  <a:cubicBezTo>
                    <a:pt x="11061758" y="720477"/>
                    <a:pt x="11048049" y="700066"/>
                    <a:pt x="11034583" y="680568"/>
                  </a:cubicBezTo>
                  <a:lnTo>
                    <a:pt x="11039579" y="677096"/>
                  </a:lnTo>
                  <a:cubicBezTo>
                    <a:pt x="11053106" y="696654"/>
                    <a:pt x="11066815" y="717065"/>
                    <a:pt x="11080463" y="738025"/>
                  </a:cubicBezTo>
                  <a:close/>
                  <a:moveTo>
                    <a:pt x="9207733" y="647910"/>
                  </a:moveTo>
                  <a:lnTo>
                    <a:pt x="9203102" y="644072"/>
                  </a:lnTo>
                  <a:cubicBezTo>
                    <a:pt x="9218517" y="624757"/>
                    <a:pt x="9234054" y="605625"/>
                    <a:pt x="9249165" y="587164"/>
                  </a:cubicBezTo>
                  <a:lnTo>
                    <a:pt x="9253856" y="591063"/>
                  </a:lnTo>
                  <a:cubicBezTo>
                    <a:pt x="9238868" y="609464"/>
                    <a:pt x="9223391" y="628596"/>
                    <a:pt x="9207977" y="647910"/>
                  </a:cubicBezTo>
                  <a:close/>
                  <a:moveTo>
                    <a:pt x="10992420" y="620919"/>
                  </a:moveTo>
                  <a:cubicBezTo>
                    <a:pt x="10977980" y="601056"/>
                    <a:pt x="10963296" y="581314"/>
                    <a:pt x="10948794" y="562304"/>
                  </a:cubicBezTo>
                  <a:lnTo>
                    <a:pt x="10953608" y="558649"/>
                  </a:lnTo>
                  <a:cubicBezTo>
                    <a:pt x="10968169" y="577659"/>
                    <a:pt x="10982915" y="597400"/>
                    <a:pt x="10997355" y="617324"/>
                  </a:cubicBezTo>
                  <a:close/>
                  <a:moveTo>
                    <a:pt x="9300589" y="534886"/>
                  </a:moveTo>
                  <a:lnTo>
                    <a:pt x="9295959" y="530926"/>
                  </a:lnTo>
                  <a:cubicBezTo>
                    <a:pt x="9312105" y="511916"/>
                    <a:pt x="9328191" y="493271"/>
                    <a:pt x="9343788" y="475480"/>
                  </a:cubicBezTo>
                  <a:lnTo>
                    <a:pt x="9348358" y="479501"/>
                  </a:lnTo>
                  <a:cubicBezTo>
                    <a:pt x="9332943" y="497232"/>
                    <a:pt x="9316858" y="516120"/>
                    <a:pt x="9300589" y="534886"/>
                  </a:cubicBezTo>
                  <a:close/>
                  <a:moveTo>
                    <a:pt x="10903706" y="504909"/>
                  </a:moveTo>
                  <a:cubicBezTo>
                    <a:pt x="10888230" y="485838"/>
                    <a:pt x="10872449" y="466950"/>
                    <a:pt x="10856913" y="448914"/>
                  </a:cubicBezTo>
                  <a:lnTo>
                    <a:pt x="10861483" y="444954"/>
                  </a:lnTo>
                  <a:cubicBezTo>
                    <a:pt x="10877080" y="463233"/>
                    <a:pt x="10892922" y="481938"/>
                    <a:pt x="10908459" y="501070"/>
                  </a:cubicBezTo>
                  <a:close/>
                  <a:moveTo>
                    <a:pt x="9397163" y="425091"/>
                  </a:moveTo>
                  <a:lnTo>
                    <a:pt x="9392715" y="421009"/>
                  </a:lnTo>
                  <a:cubicBezTo>
                    <a:pt x="9409592" y="402730"/>
                    <a:pt x="9426470" y="384451"/>
                    <a:pt x="9442860" y="367573"/>
                  </a:cubicBezTo>
                  <a:lnTo>
                    <a:pt x="9447246" y="371839"/>
                  </a:lnTo>
                  <a:cubicBezTo>
                    <a:pt x="9431040" y="388777"/>
                    <a:pt x="9414223" y="406447"/>
                    <a:pt x="9397345" y="425091"/>
                  </a:cubicBezTo>
                  <a:close/>
                  <a:moveTo>
                    <a:pt x="10808290" y="394626"/>
                  </a:moveTo>
                  <a:cubicBezTo>
                    <a:pt x="10791596" y="376347"/>
                    <a:pt x="10774597" y="358800"/>
                    <a:pt x="10757780" y="341922"/>
                  </a:cubicBezTo>
                  <a:lnTo>
                    <a:pt x="10762106" y="337657"/>
                  </a:lnTo>
                  <a:cubicBezTo>
                    <a:pt x="10778984" y="354535"/>
                    <a:pt x="10795983" y="372326"/>
                    <a:pt x="10812739" y="390483"/>
                  </a:cubicBezTo>
                  <a:close/>
                  <a:moveTo>
                    <a:pt x="9498305" y="320109"/>
                  </a:moveTo>
                  <a:lnTo>
                    <a:pt x="9494041" y="315722"/>
                  </a:lnTo>
                  <a:cubicBezTo>
                    <a:pt x="9511893" y="298236"/>
                    <a:pt x="9529745" y="281297"/>
                    <a:pt x="9547171" y="265334"/>
                  </a:cubicBezTo>
                  <a:lnTo>
                    <a:pt x="9551315" y="269782"/>
                  </a:lnTo>
                  <a:cubicBezTo>
                    <a:pt x="9534376" y="285562"/>
                    <a:pt x="9516584" y="302501"/>
                    <a:pt x="9498793" y="319927"/>
                  </a:cubicBezTo>
                  <a:close/>
                  <a:moveTo>
                    <a:pt x="10704710" y="291351"/>
                  </a:moveTo>
                  <a:cubicBezTo>
                    <a:pt x="10686431" y="274595"/>
                    <a:pt x="10668152" y="258388"/>
                    <a:pt x="10649874" y="243155"/>
                  </a:cubicBezTo>
                  <a:lnTo>
                    <a:pt x="10653773" y="238464"/>
                  </a:lnTo>
                  <a:cubicBezTo>
                    <a:pt x="10672052" y="253757"/>
                    <a:pt x="10690331" y="270025"/>
                    <a:pt x="10708610" y="286842"/>
                  </a:cubicBezTo>
                  <a:close/>
                  <a:moveTo>
                    <a:pt x="9605785" y="221525"/>
                  </a:moveTo>
                  <a:lnTo>
                    <a:pt x="9601886" y="216895"/>
                  </a:lnTo>
                  <a:cubicBezTo>
                    <a:pt x="9621018" y="200748"/>
                    <a:pt x="9640150" y="185272"/>
                    <a:pt x="9658855" y="170954"/>
                  </a:cubicBezTo>
                  <a:lnTo>
                    <a:pt x="9662572" y="175767"/>
                  </a:lnTo>
                  <a:cubicBezTo>
                    <a:pt x="9644658" y="189842"/>
                    <a:pt x="9625587" y="205379"/>
                    <a:pt x="9606516" y="221343"/>
                  </a:cubicBezTo>
                  <a:close/>
                  <a:moveTo>
                    <a:pt x="10592844" y="197702"/>
                  </a:moveTo>
                  <a:cubicBezTo>
                    <a:pt x="10573225" y="182896"/>
                    <a:pt x="10553178" y="168760"/>
                    <a:pt x="10533437" y="155600"/>
                  </a:cubicBezTo>
                  <a:lnTo>
                    <a:pt x="10536789" y="150542"/>
                  </a:lnTo>
                  <a:cubicBezTo>
                    <a:pt x="10556652" y="163703"/>
                    <a:pt x="10576758" y="177961"/>
                    <a:pt x="10596499" y="192828"/>
                  </a:cubicBezTo>
                  <a:close/>
                  <a:moveTo>
                    <a:pt x="9721551" y="133178"/>
                  </a:moveTo>
                  <a:lnTo>
                    <a:pt x="9718140" y="128120"/>
                  </a:lnTo>
                  <a:cubicBezTo>
                    <a:pt x="9738977" y="114046"/>
                    <a:pt x="9759815" y="100946"/>
                    <a:pt x="9780165" y="89247"/>
                  </a:cubicBezTo>
                  <a:lnTo>
                    <a:pt x="9783212" y="94487"/>
                  </a:lnTo>
                  <a:cubicBezTo>
                    <a:pt x="9763654" y="106003"/>
                    <a:pt x="9743060" y="118981"/>
                    <a:pt x="9722343" y="132995"/>
                  </a:cubicBezTo>
                  <a:close/>
                  <a:moveTo>
                    <a:pt x="10471594" y="117336"/>
                  </a:moveTo>
                  <a:cubicBezTo>
                    <a:pt x="10450208" y="105150"/>
                    <a:pt x="10428517" y="93695"/>
                    <a:pt x="10407192" y="83520"/>
                  </a:cubicBezTo>
                  <a:lnTo>
                    <a:pt x="10409812" y="77975"/>
                  </a:lnTo>
                  <a:cubicBezTo>
                    <a:pt x="10431319" y="88272"/>
                    <a:pt x="10453133" y="99727"/>
                    <a:pt x="10474580" y="112035"/>
                  </a:cubicBezTo>
                  <a:close/>
                  <a:moveTo>
                    <a:pt x="9847554" y="60915"/>
                  </a:moveTo>
                  <a:lnTo>
                    <a:pt x="9844995" y="55431"/>
                  </a:lnTo>
                  <a:cubicBezTo>
                    <a:pt x="9867051" y="45104"/>
                    <a:pt x="9889656" y="35971"/>
                    <a:pt x="9912687" y="28074"/>
                  </a:cubicBezTo>
                  <a:lnTo>
                    <a:pt x="9914637" y="33862"/>
                  </a:lnTo>
                  <a:cubicBezTo>
                    <a:pt x="9892093" y="41649"/>
                    <a:pt x="9869976" y="50618"/>
                    <a:pt x="9848346" y="60732"/>
                  </a:cubicBezTo>
                  <a:close/>
                  <a:moveTo>
                    <a:pt x="10340352" y="54822"/>
                  </a:moveTo>
                  <a:cubicBezTo>
                    <a:pt x="10317503" y="46170"/>
                    <a:pt x="10294289" y="38493"/>
                    <a:pt x="10271379" y="32156"/>
                  </a:cubicBezTo>
                  <a:lnTo>
                    <a:pt x="10273025" y="26063"/>
                  </a:lnTo>
                  <a:cubicBezTo>
                    <a:pt x="10296117" y="32522"/>
                    <a:pt x="10319514" y="40199"/>
                    <a:pt x="10342545" y="48912"/>
                  </a:cubicBezTo>
                  <a:close/>
                  <a:moveTo>
                    <a:pt x="10200640" y="16071"/>
                  </a:moveTo>
                  <a:cubicBezTo>
                    <a:pt x="10176817" y="11897"/>
                    <a:pt x="10152811" y="8948"/>
                    <a:pt x="10128683" y="7236"/>
                  </a:cubicBezTo>
                  <a:lnTo>
                    <a:pt x="10129109" y="1143"/>
                  </a:lnTo>
                  <a:cubicBezTo>
                    <a:pt x="10153420" y="2874"/>
                    <a:pt x="10177670" y="5847"/>
                    <a:pt x="10201676" y="10039"/>
                  </a:cubicBezTo>
                  <a:close/>
                  <a:moveTo>
                    <a:pt x="9984340" y="14913"/>
                  </a:moveTo>
                  <a:lnTo>
                    <a:pt x="9983122" y="8820"/>
                  </a:lnTo>
                  <a:cubicBezTo>
                    <a:pt x="10007128" y="3995"/>
                    <a:pt x="10031439" y="979"/>
                    <a:pt x="10055872" y="-197"/>
                  </a:cubicBezTo>
                  <a:lnTo>
                    <a:pt x="10055872" y="5896"/>
                  </a:lnTo>
                  <a:cubicBezTo>
                    <a:pt x="10032110" y="7108"/>
                    <a:pt x="10008469" y="10082"/>
                    <a:pt x="9985133" y="14791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772B62B-8213-405E-AA42-7465E03FEEEC}"/>
                </a:ext>
              </a:extLst>
            </p:cNvPr>
            <p:cNvSpPr/>
            <p:nvPr/>
          </p:nvSpPr>
          <p:spPr>
            <a:xfrm>
              <a:off x="487" y="2694311"/>
              <a:ext cx="12156173" cy="2097925"/>
            </a:xfrm>
            <a:custGeom>
              <a:avLst/>
              <a:gdLst>
                <a:gd name="connsiteX0" fmla="*/ 4509 w 12156173"/>
                <a:gd name="connsiteY0" fmla="*/ 2097729 h 2097925"/>
                <a:gd name="connsiteX1" fmla="*/ 0 w 12156173"/>
                <a:gd name="connsiteY1" fmla="*/ 2093647 h 2097925"/>
                <a:gd name="connsiteX2" fmla="*/ 50694 w 12156173"/>
                <a:gd name="connsiteY2" fmla="*/ 2039968 h 2097925"/>
                <a:gd name="connsiteX3" fmla="*/ 55081 w 12156173"/>
                <a:gd name="connsiteY3" fmla="*/ 2044172 h 2097925"/>
                <a:gd name="connsiteX4" fmla="*/ 4509 w 12156173"/>
                <a:gd name="connsiteY4" fmla="*/ 2097729 h 2097925"/>
                <a:gd name="connsiteX5" fmla="*/ 106627 w 12156173"/>
                <a:gd name="connsiteY5" fmla="*/ 1992016 h 2097925"/>
                <a:gd name="connsiteX6" fmla="*/ 102362 w 12156173"/>
                <a:gd name="connsiteY6" fmla="*/ 1987690 h 2097925"/>
                <a:gd name="connsiteX7" fmla="*/ 154761 w 12156173"/>
                <a:gd name="connsiteY7" fmla="*/ 1936326 h 2097925"/>
                <a:gd name="connsiteX8" fmla="*/ 158966 w 12156173"/>
                <a:gd name="connsiteY8" fmla="*/ 1940652 h 2097925"/>
                <a:gd name="connsiteX9" fmla="*/ 106627 w 12156173"/>
                <a:gd name="connsiteY9" fmla="*/ 1991833 h 2097925"/>
                <a:gd name="connsiteX10" fmla="*/ 212035 w 12156173"/>
                <a:gd name="connsiteY10" fmla="*/ 1890142 h 2097925"/>
                <a:gd name="connsiteX11" fmla="*/ 207892 w 12156173"/>
                <a:gd name="connsiteY11" fmla="*/ 1885755 h 2097925"/>
                <a:gd name="connsiteX12" fmla="*/ 261693 w 12156173"/>
                <a:gd name="connsiteY12" fmla="*/ 1835915 h 2097925"/>
                <a:gd name="connsiteX13" fmla="*/ 265775 w 12156173"/>
                <a:gd name="connsiteY13" fmla="*/ 1840423 h 2097925"/>
                <a:gd name="connsiteX14" fmla="*/ 212035 w 12156173"/>
                <a:gd name="connsiteY14" fmla="*/ 1889959 h 2097925"/>
                <a:gd name="connsiteX15" fmla="*/ 320185 w 12156173"/>
                <a:gd name="connsiteY15" fmla="*/ 1791375 h 2097925"/>
                <a:gd name="connsiteX16" fmla="*/ 316103 w 12156173"/>
                <a:gd name="connsiteY16" fmla="*/ 1786805 h 2097925"/>
                <a:gd name="connsiteX17" fmla="*/ 370939 w 12156173"/>
                <a:gd name="connsiteY17" fmla="*/ 1738488 h 2097925"/>
                <a:gd name="connsiteX18" fmla="*/ 374900 w 12156173"/>
                <a:gd name="connsiteY18" fmla="*/ 1743058 h 2097925"/>
                <a:gd name="connsiteX19" fmla="*/ 320185 w 12156173"/>
                <a:gd name="connsiteY19" fmla="*/ 1791192 h 2097925"/>
                <a:gd name="connsiteX20" fmla="*/ 430772 w 12156173"/>
                <a:gd name="connsiteY20" fmla="*/ 1695594 h 2097925"/>
                <a:gd name="connsiteX21" fmla="*/ 426873 w 12156173"/>
                <a:gd name="connsiteY21" fmla="*/ 1690902 h 2097925"/>
                <a:gd name="connsiteX22" fmla="*/ 483172 w 12156173"/>
                <a:gd name="connsiteY22" fmla="*/ 1644047 h 2097925"/>
                <a:gd name="connsiteX23" fmla="*/ 487010 w 12156173"/>
                <a:gd name="connsiteY23" fmla="*/ 1648739 h 2097925"/>
                <a:gd name="connsiteX24" fmla="*/ 430772 w 12156173"/>
                <a:gd name="connsiteY24" fmla="*/ 1695594 h 2097925"/>
                <a:gd name="connsiteX25" fmla="*/ 543858 w 12156173"/>
                <a:gd name="connsiteY25" fmla="*/ 1602676 h 2097925"/>
                <a:gd name="connsiteX26" fmla="*/ 540080 w 12156173"/>
                <a:gd name="connsiteY26" fmla="*/ 1597924 h 2097925"/>
                <a:gd name="connsiteX27" fmla="*/ 597597 w 12156173"/>
                <a:gd name="connsiteY27" fmla="*/ 1552592 h 2097925"/>
                <a:gd name="connsiteX28" fmla="*/ 601314 w 12156173"/>
                <a:gd name="connsiteY28" fmla="*/ 1557345 h 2097925"/>
                <a:gd name="connsiteX29" fmla="*/ 543858 w 12156173"/>
                <a:gd name="connsiteY29" fmla="*/ 1602433 h 2097925"/>
                <a:gd name="connsiteX30" fmla="*/ 659624 w 12156173"/>
                <a:gd name="connsiteY30" fmla="*/ 1512866 h 2097925"/>
                <a:gd name="connsiteX31" fmla="*/ 655907 w 12156173"/>
                <a:gd name="connsiteY31" fmla="*/ 1507992 h 2097925"/>
                <a:gd name="connsiteX32" fmla="*/ 714643 w 12156173"/>
                <a:gd name="connsiteY32" fmla="*/ 1464244 h 2097925"/>
                <a:gd name="connsiteX33" fmla="*/ 718299 w 12156173"/>
                <a:gd name="connsiteY33" fmla="*/ 1469180 h 2097925"/>
                <a:gd name="connsiteX34" fmla="*/ 659380 w 12156173"/>
                <a:gd name="connsiteY34" fmla="*/ 1512805 h 2097925"/>
                <a:gd name="connsiteX35" fmla="*/ 11629621 w 12156173"/>
                <a:gd name="connsiteY35" fmla="*/ 1446392 h 2097925"/>
                <a:gd name="connsiteX36" fmla="*/ 11560283 w 12156173"/>
                <a:gd name="connsiteY36" fmla="*/ 1442736 h 2097925"/>
                <a:gd name="connsiteX37" fmla="*/ 11560954 w 12156173"/>
                <a:gd name="connsiteY37" fmla="*/ 1436643 h 2097925"/>
                <a:gd name="connsiteX38" fmla="*/ 11629621 w 12156173"/>
                <a:gd name="connsiteY38" fmla="*/ 1440238 h 2097925"/>
                <a:gd name="connsiteX39" fmla="*/ 11633459 w 12156173"/>
                <a:gd name="connsiteY39" fmla="*/ 1440238 h 2097925"/>
                <a:gd name="connsiteX40" fmla="*/ 11633459 w 12156173"/>
                <a:gd name="connsiteY40" fmla="*/ 1446331 h 2097925"/>
                <a:gd name="connsiteX41" fmla="*/ 11629560 w 12156173"/>
                <a:gd name="connsiteY41" fmla="*/ 1446331 h 2097925"/>
                <a:gd name="connsiteX42" fmla="*/ 11706758 w 12156173"/>
                <a:gd name="connsiteY42" fmla="*/ 1441335 h 2097925"/>
                <a:gd name="connsiteX43" fmla="*/ 11705904 w 12156173"/>
                <a:gd name="connsiteY43" fmla="*/ 1435242 h 2097925"/>
                <a:gd name="connsiteX44" fmla="*/ 11777070 w 12156173"/>
                <a:gd name="connsiteY44" fmla="*/ 1420741 h 2097925"/>
                <a:gd name="connsiteX45" fmla="*/ 11778655 w 12156173"/>
                <a:gd name="connsiteY45" fmla="*/ 1426834 h 2097925"/>
                <a:gd name="connsiteX46" fmla="*/ 11706819 w 12156173"/>
                <a:gd name="connsiteY46" fmla="*/ 1441335 h 2097925"/>
                <a:gd name="connsiteX47" fmla="*/ 11487838 w 12156173"/>
                <a:gd name="connsiteY47" fmla="*/ 1432013 h 2097925"/>
                <a:gd name="connsiteX48" fmla="*/ 11416428 w 12156173"/>
                <a:gd name="connsiteY48" fmla="*/ 1415866 h 2097925"/>
                <a:gd name="connsiteX49" fmla="*/ 11417951 w 12156173"/>
                <a:gd name="connsiteY49" fmla="*/ 1409773 h 2097925"/>
                <a:gd name="connsiteX50" fmla="*/ 11488995 w 12156173"/>
                <a:gd name="connsiteY50" fmla="*/ 1425859 h 2097925"/>
                <a:gd name="connsiteX51" fmla="*/ 777339 w 12156173"/>
                <a:gd name="connsiteY51" fmla="*/ 1425920 h 2097925"/>
                <a:gd name="connsiteX52" fmla="*/ 773806 w 12156173"/>
                <a:gd name="connsiteY52" fmla="*/ 1420923 h 2097925"/>
                <a:gd name="connsiteX53" fmla="*/ 833760 w 12156173"/>
                <a:gd name="connsiteY53" fmla="*/ 1378943 h 2097925"/>
                <a:gd name="connsiteX54" fmla="*/ 837233 w 12156173"/>
                <a:gd name="connsiteY54" fmla="*/ 1383939 h 2097925"/>
                <a:gd name="connsiteX55" fmla="*/ 777339 w 12156173"/>
                <a:gd name="connsiteY55" fmla="*/ 1426103 h 2097925"/>
                <a:gd name="connsiteX56" fmla="*/ 11848236 w 12156173"/>
                <a:gd name="connsiteY56" fmla="*/ 1402401 h 2097925"/>
                <a:gd name="connsiteX57" fmla="*/ 11845920 w 12156173"/>
                <a:gd name="connsiteY57" fmla="*/ 1396795 h 2097925"/>
                <a:gd name="connsiteX58" fmla="*/ 11911481 w 12156173"/>
                <a:gd name="connsiteY58" fmla="*/ 1365234 h 2097925"/>
                <a:gd name="connsiteX59" fmla="*/ 11914345 w 12156173"/>
                <a:gd name="connsiteY59" fmla="*/ 1370595 h 2097925"/>
                <a:gd name="connsiteX60" fmla="*/ 11847993 w 12156173"/>
                <a:gd name="connsiteY60" fmla="*/ 1402583 h 2097925"/>
                <a:gd name="connsiteX61" fmla="*/ 11346359 w 12156173"/>
                <a:gd name="connsiteY61" fmla="*/ 1395272 h 2097925"/>
                <a:gd name="connsiteX62" fmla="*/ 11277143 w 12156173"/>
                <a:gd name="connsiteY62" fmla="*/ 1371693 h 2097925"/>
                <a:gd name="connsiteX63" fmla="*/ 11279215 w 12156173"/>
                <a:gd name="connsiteY63" fmla="*/ 1365965 h 2097925"/>
                <a:gd name="connsiteX64" fmla="*/ 11348248 w 12156173"/>
                <a:gd name="connsiteY64" fmla="*/ 1389484 h 2097925"/>
                <a:gd name="connsiteX65" fmla="*/ 11208781 w 12156173"/>
                <a:gd name="connsiteY65" fmla="*/ 1345553 h 2097925"/>
                <a:gd name="connsiteX66" fmla="*/ 11141271 w 12156173"/>
                <a:gd name="connsiteY66" fmla="*/ 1317465 h 2097925"/>
                <a:gd name="connsiteX67" fmla="*/ 11143708 w 12156173"/>
                <a:gd name="connsiteY67" fmla="*/ 1311860 h 2097925"/>
                <a:gd name="connsiteX68" fmla="*/ 11211096 w 12156173"/>
                <a:gd name="connsiteY68" fmla="*/ 1339887 h 2097925"/>
                <a:gd name="connsiteX69" fmla="*/ 897919 w 12156173"/>
                <a:gd name="connsiteY69" fmla="*/ 1343056 h 2097925"/>
                <a:gd name="connsiteX70" fmla="*/ 894568 w 12156173"/>
                <a:gd name="connsiteY70" fmla="*/ 1337998 h 2097925"/>
                <a:gd name="connsiteX71" fmla="*/ 955802 w 12156173"/>
                <a:gd name="connsiteY71" fmla="*/ 1297846 h 2097925"/>
                <a:gd name="connsiteX72" fmla="*/ 959092 w 12156173"/>
                <a:gd name="connsiteY72" fmla="*/ 1302964 h 2097925"/>
                <a:gd name="connsiteX73" fmla="*/ 897919 w 12156173"/>
                <a:gd name="connsiteY73" fmla="*/ 1343056 h 2097925"/>
                <a:gd name="connsiteX74" fmla="*/ 11977346 w 12156173"/>
                <a:gd name="connsiteY74" fmla="*/ 1333490 h 2097925"/>
                <a:gd name="connsiteX75" fmla="*/ 11974116 w 12156173"/>
                <a:gd name="connsiteY75" fmla="*/ 1328310 h 2097925"/>
                <a:gd name="connsiteX76" fmla="*/ 12034620 w 12156173"/>
                <a:gd name="connsiteY76" fmla="*/ 1287609 h 2097925"/>
                <a:gd name="connsiteX77" fmla="*/ 12038153 w 12156173"/>
                <a:gd name="connsiteY77" fmla="*/ 1292606 h 2097925"/>
                <a:gd name="connsiteX78" fmla="*/ 11977163 w 12156173"/>
                <a:gd name="connsiteY78" fmla="*/ 1333490 h 2097925"/>
                <a:gd name="connsiteX79" fmla="*/ 11074370 w 12156173"/>
                <a:gd name="connsiteY79" fmla="*/ 1287975 h 2097925"/>
                <a:gd name="connsiteX80" fmla="*/ 11008139 w 12156173"/>
                <a:gd name="connsiteY80" fmla="*/ 1257023 h 2097925"/>
                <a:gd name="connsiteX81" fmla="*/ 11010760 w 12156173"/>
                <a:gd name="connsiteY81" fmla="*/ 1251539 h 2097925"/>
                <a:gd name="connsiteX82" fmla="*/ 11076929 w 12156173"/>
                <a:gd name="connsiteY82" fmla="*/ 1282431 h 2097925"/>
                <a:gd name="connsiteX83" fmla="*/ 1020997 w 12156173"/>
                <a:gd name="connsiteY83" fmla="*/ 1263603 h 2097925"/>
                <a:gd name="connsiteX84" fmla="*/ 1017767 w 12156173"/>
                <a:gd name="connsiteY84" fmla="*/ 1258424 h 2097925"/>
                <a:gd name="connsiteX85" fmla="*/ 1080281 w 12156173"/>
                <a:gd name="connsiteY85" fmla="*/ 1220282 h 2097925"/>
                <a:gd name="connsiteX86" fmla="*/ 1083449 w 12156173"/>
                <a:gd name="connsiteY86" fmla="*/ 1225522 h 2097925"/>
                <a:gd name="connsiteX87" fmla="*/ 1020692 w 12156173"/>
                <a:gd name="connsiteY87" fmla="*/ 1263908 h 2097925"/>
                <a:gd name="connsiteX88" fmla="*/ 12097560 w 12156173"/>
                <a:gd name="connsiteY88" fmla="*/ 1249468 h 2097925"/>
                <a:gd name="connsiteX89" fmla="*/ 12093965 w 12156173"/>
                <a:gd name="connsiteY89" fmla="*/ 1244593 h 2097925"/>
                <a:gd name="connsiteX90" fmla="*/ 12152518 w 12156173"/>
                <a:gd name="connsiteY90" fmla="*/ 1200907 h 2097925"/>
                <a:gd name="connsiteX91" fmla="*/ 12156174 w 12156173"/>
                <a:gd name="connsiteY91" fmla="*/ 1205781 h 2097925"/>
                <a:gd name="connsiteX92" fmla="*/ 12097255 w 12156173"/>
                <a:gd name="connsiteY92" fmla="*/ 1249772 h 2097925"/>
                <a:gd name="connsiteX93" fmla="*/ 10942519 w 12156173"/>
                <a:gd name="connsiteY93" fmla="*/ 1224730 h 2097925"/>
                <a:gd name="connsiteX94" fmla="*/ 10877263 w 12156173"/>
                <a:gd name="connsiteY94" fmla="*/ 1191828 h 2097925"/>
                <a:gd name="connsiteX95" fmla="*/ 10880005 w 12156173"/>
                <a:gd name="connsiteY95" fmla="*/ 1186345 h 2097925"/>
                <a:gd name="connsiteX96" fmla="*/ 10945260 w 12156173"/>
                <a:gd name="connsiteY96" fmla="*/ 1219247 h 2097925"/>
                <a:gd name="connsiteX97" fmla="*/ 1146207 w 12156173"/>
                <a:gd name="connsiteY97" fmla="*/ 1188843 h 2097925"/>
                <a:gd name="connsiteX98" fmla="*/ 1143160 w 12156173"/>
                <a:gd name="connsiteY98" fmla="*/ 1183603 h 2097925"/>
                <a:gd name="connsiteX99" fmla="*/ 1207015 w 12156173"/>
                <a:gd name="connsiteY99" fmla="*/ 1147715 h 2097925"/>
                <a:gd name="connsiteX100" fmla="*/ 1209939 w 12156173"/>
                <a:gd name="connsiteY100" fmla="*/ 1153077 h 2097925"/>
                <a:gd name="connsiteX101" fmla="*/ 1146207 w 12156173"/>
                <a:gd name="connsiteY101" fmla="*/ 1188843 h 2097925"/>
                <a:gd name="connsiteX102" fmla="*/ 10812068 w 12156173"/>
                <a:gd name="connsiteY102" fmla="*/ 1158378 h 2097925"/>
                <a:gd name="connsiteX103" fmla="*/ 10747483 w 12156173"/>
                <a:gd name="connsiteY103" fmla="*/ 1124075 h 2097925"/>
                <a:gd name="connsiteX104" fmla="*/ 10750347 w 12156173"/>
                <a:gd name="connsiteY104" fmla="*/ 1118713 h 2097925"/>
                <a:gd name="connsiteX105" fmla="*/ 10814871 w 12156173"/>
                <a:gd name="connsiteY105" fmla="*/ 1153016 h 2097925"/>
                <a:gd name="connsiteX106" fmla="*/ 4881736 w 12156173"/>
                <a:gd name="connsiteY106" fmla="*/ 1138881 h 2097925"/>
                <a:gd name="connsiteX107" fmla="*/ 4843107 w 12156173"/>
                <a:gd name="connsiteY107" fmla="*/ 1138881 h 2097925"/>
                <a:gd name="connsiteX108" fmla="*/ 4843107 w 12156173"/>
                <a:gd name="connsiteY108" fmla="*/ 1132788 h 2097925"/>
                <a:gd name="connsiteX109" fmla="*/ 4881675 w 12156173"/>
                <a:gd name="connsiteY109" fmla="*/ 1132788 h 2097925"/>
                <a:gd name="connsiteX110" fmla="*/ 4916283 w 12156173"/>
                <a:gd name="connsiteY110" fmla="*/ 1132788 h 2097925"/>
                <a:gd name="connsiteX111" fmla="*/ 4916283 w 12156173"/>
                <a:gd name="connsiteY111" fmla="*/ 1138881 h 2097925"/>
                <a:gd name="connsiteX112" fmla="*/ 4989642 w 12156173"/>
                <a:gd name="connsiteY112" fmla="*/ 1137723 h 2097925"/>
                <a:gd name="connsiteX113" fmla="*/ 4989642 w 12156173"/>
                <a:gd name="connsiteY113" fmla="*/ 1131630 h 2097925"/>
                <a:gd name="connsiteX114" fmla="*/ 5062758 w 12156173"/>
                <a:gd name="connsiteY114" fmla="*/ 1129437 h 2097925"/>
                <a:gd name="connsiteX115" fmla="*/ 5062758 w 12156173"/>
                <a:gd name="connsiteY115" fmla="*/ 1135530 h 2097925"/>
                <a:gd name="connsiteX116" fmla="*/ 4989642 w 12156173"/>
                <a:gd name="connsiteY116" fmla="*/ 1137784 h 2097925"/>
                <a:gd name="connsiteX117" fmla="*/ 4769869 w 12156173"/>
                <a:gd name="connsiteY117" fmla="*/ 1137723 h 2097925"/>
                <a:gd name="connsiteX118" fmla="*/ 4696754 w 12156173"/>
                <a:gd name="connsiteY118" fmla="*/ 1135651 h 2097925"/>
                <a:gd name="connsiteX119" fmla="*/ 4696754 w 12156173"/>
                <a:gd name="connsiteY119" fmla="*/ 1129558 h 2097925"/>
                <a:gd name="connsiteX120" fmla="*/ 4769869 w 12156173"/>
                <a:gd name="connsiteY120" fmla="*/ 1131630 h 2097925"/>
                <a:gd name="connsiteX121" fmla="*/ 4623638 w 12156173"/>
                <a:gd name="connsiteY121" fmla="*/ 1132605 h 2097925"/>
                <a:gd name="connsiteX122" fmla="*/ 4550523 w 12156173"/>
                <a:gd name="connsiteY122" fmla="*/ 1128644 h 2097925"/>
                <a:gd name="connsiteX123" fmla="*/ 4550888 w 12156173"/>
                <a:gd name="connsiteY123" fmla="*/ 1122552 h 2097925"/>
                <a:gd name="connsiteX124" fmla="*/ 4624004 w 12156173"/>
                <a:gd name="connsiteY124" fmla="*/ 1126512 h 2097925"/>
                <a:gd name="connsiteX125" fmla="*/ 5135995 w 12156173"/>
                <a:gd name="connsiteY125" fmla="*/ 1132239 h 2097925"/>
                <a:gd name="connsiteX126" fmla="*/ 5135690 w 12156173"/>
                <a:gd name="connsiteY126" fmla="*/ 1126146 h 2097925"/>
                <a:gd name="connsiteX127" fmla="*/ 5208806 w 12156173"/>
                <a:gd name="connsiteY127" fmla="*/ 1121576 h 2097925"/>
                <a:gd name="connsiteX128" fmla="*/ 5209232 w 12156173"/>
                <a:gd name="connsiteY128" fmla="*/ 1127669 h 2097925"/>
                <a:gd name="connsiteX129" fmla="*/ 5135995 w 12156173"/>
                <a:gd name="connsiteY129" fmla="*/ 1132239 h 2097925"/>
                <a:gd name="connsiteX130" fmla="*/ 4477590 w 12156173"/>
                <a:gd name="connsiteY130" fmla="*/ 1123831 h 2097925"/>
                <a:gd name="connsiteX131" fmla="*/ 4404475 w 12156173"/>
                <a:gd name="connsiteY131" fmla="*/ 1118164 h 2097925"/>
                <a:gd name="connsiteX132" fmla="*/ 4405023 w 12156173"/>
                <a:gd name="connsiteY132" fmla="*/ 1112071 h 2097925"/>
                <a:gd name="connsiteX133" fmla="*/ 4478139 w 12156173"/>
                <a:gd name="connsiteY133" fmla="*/ 1117738 h 2097925"/>
                <a:gd name="connsiteX134" fmla="*/ 5281860 w 12156173"/>
                <a:gd name="connsiteY134" fmla="*/ 1121820 h 2097925"/>
                <a:gd name="connsiteX135" fmla="*/ 5281312 w 12156173"/>
                <a:gd name="connsiteY135" fmla="*/ 1115727 h 2097925"/>
                <a:gd name="connsiteX136" fmla="*/ 5354062 w 12156173"/>
                <a:gd name="connsiteY136" fmla="*/ 1108659 h 2097925"/>
                <a:gd name="connsiteX137" fmla="*/ 5354732 w 12156173"/>
                <a:gd name="connsiteY137" fmla="*/ 1114752 h 2097925"/>
                <a:gd name="connsiteX138" fmla="*/ 5282165 w 12156173"/>
                <a:gd name="connsiteY138" fmla="*/ 1121820 h 2097925"/>
                <a:gd name="connsiteX139" fmla="*/ 1274037 w 12156173"/>
                <a:gd name="connsiteY139" fmla="*/ 1118469 h 2097925"/>
                <a:gd name="connsiteX140" fmla="*/ 1271234 w 12156173"/>
                <a:gd name="connsiteY140" fmla="*/ 1113047 h 2097925"/>
                <a:gd name="connsiteX141" fmla="*/ 1336368 w 12156173"/>
                <a:gd name="connsiteY141" fmla="*/ 1079718 h 2097925"/>
                <a:gd name="connsiteX142" fmla="*/ 1339110 w 12156173"/>
                <a:gd name="connsiteY142" fmla="*/ 1085141 h 2097925"/>
                <a:gd name="connsiteX143" fmla="*/ 1274342 w 12156173"/>
                <a:gd name="connsiteY143" fmla="*/ 1118469 h 2097925"/>
                <a:gd name="connsiteX144" fmla="*/ 4331482 w 12156173"/>
                <a:gd name="connsiteY144" fmla="*/ 1111645 h 2097925"/>
                <a:gd name="connsiteX145" fmla="*/ 4258732 w 12156173"/>
                <a:gd name="connsiteY145" fmla="*/ 1104394 h 2097925"/>
                <a:gd name="connsiteX146" fmla="*/ 4259341 w 12156173"/>
                <a:gd name="connsiteY146" fmla="*/ 1098301 h 2097925"/>
                <a:gd name="connsiteX147" fmla="*/ 4332091 w 12156173"/>
                <a:gd name="connsiteY147" fmla="*/ 1105552 h 2097925"/>
                <a:gd name="connsiteX148" fmla="*/ 5427482 w 12156173"/>
                <a:gd name="connsiteY148" fmla="*/ 1106222 h 2097925"/>
                <a:gd name="connsiteX149" fmla="*/ 5426751 w 12156173"/>
                <a:gd name="connsiteY149" fmla="*/ 1100130 h 2097925"/>
                <a:gd name="connsiteX150" fmla="*/ 5499196 w 12156173"/>
                <a:gd name="connsiteY150" fmla="*/ 1090320 h 2097925"/>
                <a:gd name="connsiteX151" fmla="*/ 5500049 w 12156173"/>
                <a:gd name="connsiteY151" fmla="*/ 1096413 h 2097925"/>
                <a:gd name="connsiteX152" fmla="*/ 5427787 w 12156173"/>
                <a:gd name="connsiteY152" fmla="*/ 1106222 h 2097925"/>
                <a:gd name="connsiteX153" fmla="*/ 4186042 w 12156173"/>
                <a:gd name="connsiteY153" fmla="*/ 1096352 h 2097925"/>
                <a:gd name="connsiteX154" fmla="*/ 4113414 w 12156173"/>
                <a:gd name="connsiteY154" fmla="*/ 1087639 h 2097925"/>
                <a:gd name="connsiteX155" fmla="*/ 4114145 w 12156173"/>
                <a:gd name="connsiteY155" fmla="*/ 1081546 h 2097925"/>
                <a:gd name="connsiteX156" fmla="*/ 4186713 w 12156173"/>
                <a:gd name="connsiteY156" fmla="*/ 1090259 h 2097925"/>
                <a:gd name="connsiteX157" fmla="*/ 10683202 w 12156173"/>
                <a:gd name="connsiteY157" fmla="*/ 1089345 h 2097925"/>
                <a:gd name="connsiteX158" fmla="*/ 10619165 w 12156173"/>
                <a:gd name="connsiteY158" fmla="*/ 1054067 h 2097925"/>
                <a:gd name="connsiteX159" fmla="*/ 10622151 w 12156173"/>
                <a:gd name="connsiteY159" fmla="*/ 1048705 h 2097925"/>
                <a:gd name="connsiteX160" fmla="*/ 10686127 w 12156173"/>
                <a:gd name="connsiteY160" fmla="*/ 1083983 h 2097925"/>
                <a:gd name="connsiteX161" fmla="*/ 5572738 w 12156173"/>
                <a:gd name="connsiteY161" fmla="*/ 1085141 h 2097925"/>
                <a:gd name="connsiteX162" fmla="*/ 5571702 w 12156173"/>
                <a:gd name="connsiteY162" fmla="*/ 1079048 h 2097925"/>
                <a:gd name="connsiteX163" fmla="*/ 5643721 w 12156173"/>
                <a:gd name="connsiteY163" fmla="*/ 1066313 h 2097925"/>
                <a:gd name="connsiteX164" fmla="*/ 5644818 w 12156173"/>
                <a:gd name="connsiteY164" fmla="*/ 1072406 h 2097925"/>
                <a:gd name="connsiteX165" fmla="*/ 5572738 w 12156173"/>
                <a:gd name="connsiteY165" fmla="*/ 1085141 h 2097925"/>
                <a:gd name="connsiteX166" fmla="*/ 4041152 w 12156173"/>
                <a:gd name="connsiteY166" fmla="*/ 1078256 h 2097925"/>
                <a:gd name="connsiteX167" fmla="*/ 3968768 w 12156173"/>
                <a:gd name="connsiteY167" fmla="*/ 1068020 h 2097925"/>
                <a:gd name="connsiteX168" fmla="*/ 3969621 w 12156173"/>
                <a:gd name="connsiteY168" fmla="*/ 1061927 h 2097925"/>
                <a:gd name="connsiteX169" fmla="*/ 4042005 w 12156173"/>
                <a:gd name="connsiteY169" fmla="*/ 1071980 h 2097925"/>
                <a:gd name="connsiteX170" fmla="*/ 5716714 w 12156173"/>
                <a:gd name="connsiteY170" fmla="*/ 1058271 h 2097925"/>
                <a:gd name="connsiteX171" fmla="*/ 5715496 w 12156173"/>
                <a:gd name="connsiteY171" fmla="*/ 1052178 h 2097925"/>
                <a:gd name="connsiteX172" fmla="*/ 5786844 w 12156173"/>
                <a:gd name="connsiteY172" fmla="*/ 1036458 h 2097925"/>
                <a:gd name="connsiteX173" fmla="*/ 5788246 w 12156173"/>
                <a:gd name="connsiteY173" fmla="*/ 1042551 h 2097925"/>
                <a:gd name="connsiteX174" fmla="*/ 5716653 w 12156173"/>
                <a:gd name="connsiteY174" fmla="*/ 1058271 h 2097925"/>
                <a:gd name="connsiteX175" fmla="*/ 3896383 w 12156173"/>
                <a:gd name="connsiteY175" fmla="*/ 1057540 h 2097925"/>
                <a:gd name="connsiteX176" fmla="*/ 3824121 w 12156173"/>
                <a:gd name="connsiteY176" fmla="*/ 1046268 h 2097925"/>
                <a:gd name="connsiteX177" fmla="*/ 3825096 w 12156173"/>
                <a:gd name="connsiteY177" fmla="*/ 1040175 h 2097925"/>
                <a:gd name="connsiteX178" fmla="*/ 3897297 w 12156173"/>
                <a:gd name="connsiteY178" fmla="*/ 1051447 h 2097925"/>
                <a:gd name="connsiteX179" fmla="*/ 1405218 w 12156173"/>
                <a:gd name="connsiteY179" fmla="*/ 1053153 h 2097925"/>
                <a:gd name="connsiteX180" fmla="*/ 1402598 w 12156173"/>
                <a:gd name="connsiteY180" fmla="*/ 1047669 h 2097925"/>
                <a:gd name="connsiteX181" fmla="*/ 1468890 w 12156173"/>
                <a:gd name="connsiteY181" fmla="*/ 1017204 h 2097925"/>
                <a:gd name="connsiteX182" fmla="*/ 1471388 w 12156173"/>
                <a:gd name="connsiteY182" fmla="*/ 1022810 h 2097925"/>
                <a:gd name="connsiteX183" fmla="*/ 1405157 w 12156173"/>
                <a:gd name="connsiteY183" fmla="*/ 1053153 h 2097925"/>
                <a:gd name="connsiteX184" fmla="*/ 3751980 w 12156173"/>
                <a:gd name="connsiteY184" fmla="*/ 1034447 h 2097925"/>
                <a:gd name="connsiteX185" fmla="*/ 3679901 w 12156173"/>
                <a:gd name="connsiteY185" fmla="*/ 1022261 h 2097925"/>
                <a:gd name="connsiteX186" fmla="*/ 3680937 w 12156173"/>
                <a:gd name="connsiteY186" fmla="*/ 1016168 h 2097925"/>
                <a:gd name="connsiteX187" fmla="*/ 3752955 w 12156173"/>
                <a:gd name="connsiteY187" fmla="*/ 1028354 h 2097925"/>
                <a:gd name="connsiteX188" fmla="*/ 5859290 w 12156173"/>
                <a:gd name="connsiteY188" fmla="*/ 1025369 h 2097925"/>
                <a:gd name="connsiteX189" fmla="*/ 5857766 w 12156173"/>
                <a:gd name="connsiteY189" fmla="*/ 1019276 h 2097925"/>
                <a:gd name="connsiteX190" fmla="*/ 5928384 w 12156173"/>
                <a:gd name="connsiteY190" fmla="*/ 1000448 h 2097925"/>
                <a:gd name="connsiteX191" fmla="*/ 5930029 w 12156173"/>
                <a:gd name="connsiteY191" fmla="*/ 1006541 h 2097925"/>
                <a:gd name="connsiteX192" fmla="*/ 5859290 w 12156173"/>
                <a:gd name="connsiteY192" fmla="*/ 1025369 h 2097925"/>
                <a:gd name="connsiteX193" fmla="*/ 10555250 w 12156173"/>
                <a:gd name="connsiteY193" fmla="*/ 1018301 h 2097925"/>
                <a:gd name="connsiteX194" fmla="*/ 10491640 w 12156173"/>
                <a:gd name="connsiteY194" fmla="*/ 982292 h 2097925"/>
                <a:gd name="connsiteX195" fmla="*/ 10494687 w 12156173"/>
                <a:gd name="connsiteY195" fmla="*/ 976991 h 2097925"/>
                <a:gd name="connsiteX196" fmla="*/ 10558236 w 12156173"/>
                <a:gd name="connsiteY196" fmla="*/ 1013000 h 2097925"/>
                <a:gd name="connsiteX197" fmla="*/ 3607821 w 12156173"/>
                <a:gd name="connsiteY197" fmla="*/ 1009222 h 2097925"/>
                <a:gd name="connsiteX198" fmla="*/ 3535924 w 12156173"/>
                <a:gd name="connsiteY198" fmla="*/ 995879 h 2097925"/>
                <a:gd name="connsiteX199" fmla="*/ 3537021 w 12156173"/>
                <a:gd name="connsiteY199" fmla="*/ 989786 h 2097925"/>
                <a:gd name="connsiteX200" fmla="*/ 3608918 w 12156173"/>
                <a:gd name="connsiteY200" fmla="*/ 1003129 h 2097925"/>
                <a:gd name="connsiteX201" fmla="*/ 1538228 w 12156173"/>
                <a:gd name="connsiteY201" fmla="*/ 993624 h 2097925"/>
                <a:gd name="connsiteX202" fmla="*/ 1535912 w 12156173"/>
                <a:gd name="connsiteY202" fmla="*/ 988019 h 2097925"/>
                <a:gd name="connsiteX203" fmla="*/ 1603666 w 12156173"/>
                <a:gd name="connsiteY203" fmla="*/ 960479 h 2097925"/>
                <a:gd name="connsiteX204" fmla="*/ 1605859 w 12156173"/>
                <a:gd name="connsiteY204" fmla="*/ 966206 h 2097925"/>
                <a:gd name="connsiteX205" fmla="*/ 1538228 w 12156173"/>
                <a:gd name="connsiteY205" fmla="*/ 993624 h 2097925"/>
                <a:gd name="connsiteX206" fmla="*/ 6000280 w 12156173"/>
                <a:gd name="connsiteY206" fmla="*/ 985948 h 2097925"/>
                <a:gd name="connsiteX207" fmla="*/ 5998513 w 12156173"/>
                <a:gd name="connsiteY207" fmla="*/ 979855 h 2097925"/>
                <a:gd name="connsiteX208" fmla="*/ 6068156 w 12156173"/>
                <a:gd name="connsiteY208" fmla="*/ 957859 h 2097925"/>
                <a:gd name="connsiteX209" fmla="*/ 6070045 w 12156173"/>
                <a:gd name="connsiteY209" fmla="*/ 963586 h 2097925"/>
                <a:gd name="connsiteX210" fmla="*/ 6000280 w 12156173"/>
                <a:gd name="connsiteY210" fmla="*/ 985948 h 2097925"/>
                <a:gd name="connsiteX211" fmla="*/ 3464088 w 12156173"/>
                <a:gd name="connsiteY211" fmla="*/ 982109 h 2097925"/>
                <a:gd name="connsiteX212" fmla="*/ 3392374 w 12156173"/>
                <a:gd name="connsiteY212" fmla="*/ 967851 h 2097925"/>
                <a:gd name="connsiteX213" fmla="*/ 3393593 w 12156173"/>
                <a:gd name="connsiteY213" fmla="*/ 961758 h 2097925"/>
                <a:gd name="connsiteX214" fmla="*/ 3465246 w 12156173"/>
                <a:gd name="connsiteY214" fmla="*/ 975955 h 2097925"/>
                <a:gd name="connsiteX215" fmla="*/ 3320721 w 12156173"/>
                <a:gd name="connsiteY215" fmla="*/ 953167 h 2097925"/>
                <a:gd name="connsiteX216" fmla="*/ 3249129 w 12156173"/>
                <a:gd name="connsiteY216" fmla="*/ 938118 h 2097925"/>
                <a:gd name="connsiteX217" fmla="*/ 3250408 w 12156173"/>
                <a:gd name="connsiteY217" fmla="*/ 932025 h 2097925"/>
                <a:gd name="connsiteX218" fmla="*/ 3321940 w 12156173"/>
                <a:gd name="connsiteY218" fmla="*/ 947075 h 2097925"/>
                <a:gd name="connsiteX219" fmla="*/ 10428395 w 12156173"/>
                <a:gd name="connsiteY219" fmla="*/ 946160 h 2097925"/>
                <a:gd name="connsiteX220" fmla="*/ 10365090 w 12156173"/>
                <a:gd name="connsiteY220" fmla="*/ 909603 h 2097925"/>
                <a:gd name="connsiteX221" fmla="*/ 10368197 w 12156173"/>
                <a:gd name="connsiteY221" fmla="*/ 904363 h 2097925"/>
                <a:gd name="connsiteX222" fmla="*/ 10431442 w 12156173"/>
                <a:gd name="connsiteY222" fmla="*/ 940921 h 2097925"/>
                <a:gd name="connsiteX223" fmla="*/ 1674161 w 12156173"/>
                <a:gd name="connsiteY223" fmla="*/ 940372 h 2097925"/>
                <a:gd name="connsiteX224" fmla="*/ 1672090 w 12156173"/>
                <a:gd name="connsiteY224" fmla="*/ 934645 h 2097925"/>
                <a:gd name="connsiteX225" fmla="*/ 1741184 w 12156173"/>
                <a:gd name="connsiteY225" fmla="*/ 910273 h 2097925"/>
                <a:gd name="connsiteX226" fmla="*/ 1743134 w 12156173"/>
                <a:gd name="connsiteY226" fmla="*/ 916366 h 2097925"/>
                <a:gd name="connsiteX227" fmla="*/ 1674161 w 12156173"/>
                <a:gd name="connsiteY227" fmla="*/ 940372 h 2097925"/>
                <a:gd name="connsiteX228" fmla="*/ 6139322 w 12156173"/>
                <a:gd name="connsiteY228" fmla="*/ 940372 h 2097925"/>
                <a:gd name="connsiteX229" fmla="*/ 6137250 w 12156173"/>
                <a:gd name="connsiteY229" fmla="*/ 934645 h 2097925"/>
                <a:gd name="connsiteX230" fmla="*/ 6205735 w 12156173"/>
                <a:gd name="connsiteY230" fmla="*/ 909359 h 2097925"/>
                <a:gd name="connsiteX231" fmla="*/ 6207928 w 12156173"/>
                <a:gd name="connsiteY231" fmla="*/ 915026 h 2097925"/>
                <a:gd name="connsiteX232" fmla="*/ 6139322 w 12156173"/>
                <a:gd name="connsiteY232" fmla="*/ 940067 h 2097925"/>
                <a:gd name="connsiteX233" fmla="*/ 3177658 w 12156173"/>
                <a:gd name="connsiteY233" fmla="*/ 922885 h 2097925"/>
                <a:gd name="connsiteX234" fmla="*/ 3106249 w 12156173"/>
                <a:gd name="connsiteY234" fmla="*/ 907105 h 2097925"/>
                <a:gd name="connsiteX235" fmla="*/ 3107590 w 12156173"/>
                <a:gd name="connsiteY235" fmla="*/ 901012 h 2097925"/>
                <a:gd name="connsiteX236" fmla="*/ 3178999 w 12156173"/>
                <a:gd name="connsiteY236" fmla="*/ 916792 h 2097925"/>
                <a:gd name="connsiteX237" fmla="*/ 1812837 w 12156173"/>
                <a:gd name="connsiteY237" fmla="*/ 894309 h 2097925"/>
                <a:gd name="connsiteX238" fmla="*/ 1811009 w 12156173"/>
                <a:gd name="connsiteY238" fmla="*/ 888216 h 2097925"/>
                <a:gd name="connsiteX239" fmla="*/ 1881383 w 12156173"/>
                <a:gd name="connsiteY239" fmla="*/ 867927 h 2097925"/>
                <a:gd name="connsiteX240" fmla="*/ 1883028 w 12156173"/>
                <a:gd name="connsiteY240" fmla="*/ 874020 h 2097925"/>
                <a:gd name="connsiteX241" fmla="*/ 1812715 w 12156173"/>
                <a:gd name="connsiteY241" fmla="*/ 894066 h 2097925"/>
                <a:gd name="connsiteX242" fmla="*/ 3035084 w 12156173"/>
                <a:gd name="connsiteY242" fmla="*/ 890958 h 2097925"/>
                <a:gd name="connsiteX243" fmla="*/ 2963430 w 12156173"/>
                <a:gd name="connsiteY243" fmla="*/ 874264 h 2097925"/>
                <a:gd name="connsiteX244" fmla="*/ 2964832 w 12156173"/>
                <a:gd name="connsiteY244" fmla="*/ 868171 h 2097925"/>
                <a:gd name="connsiteX245" fmla="*/ 3036058 w 12156173"/>
                <a:gd name="connsiteY245" fmla="*/ 884622 h 2097925"/>
                <a:gd name="connsiteX246" fmla="*/ 6276048 w 12156173"/>
                <a:gd name="connsiteY246" fmla="*/ 888034 h 2097925"/>
                <a:gd name="connsiteX247" fmla="*/ 6273732 w 12156173"/>
                <a:gd name="connsiteY247" fmla="*/ 882428 h 2097925"/>
                <a:gd name="connsiteX248" fmla="*/ 6340755 w 12156173"/>
                <a:gd name="connsiteY248" fmla="*/ 853791 h 2097925"/>
                <a:gd name="connsiteX249" fmla="*/ 6343192 w 12156173"/>
                <a:gd name="connsiteY249" fmla="*/ 859397 h 2097925"/>
                <a:gd name="connsiteX250" fmla="*/ 6275926 w 12156173"/>
                <a:gd name="connsiteY250" fmla="*/ 887790 h 2097925"/>
                <a:gd name="connsiteX251" fmla="*/ 10302149 w 12156173"/>
                <a:gd name="connsiteY251" fmla="*/ 872557 h 2097925"/>
                <a:gd name="connsiteX252" fmla="*/ 10239148 w 12156173"/>
                <a:gd name="connsiteY252" fmla="*/ 835452 h 2097925"/>
                <a:gd name="connsiteX253" fmla="*/ 10242255 w 12156173"/>
                <a:gd name="connsiteY253" fmla="*/ 830211 h 2097925"/>
                <a:gd name="connsiteX254" fmla="*/ 10305195 w 12156173"/>
                <a:gd name="connsiteY254" fmla="*/ 867318 h 2097925"/>
                <a:gd name="connsiteX255" fmla="*/ 2892326 w 12156173"/>
                <a:gd name="connsiteY255" fmla="*/ 857447 h 2097925"/>
                <a:gd name="connsiteX256" fmla="*/ 2831396 w 12156173"/>
                <a:gd name="connsiteY256" fmla="*/ 842824 h 2097925"/>
                <a:gd name="connsiteX257" fmla="*/ 2821282 w 12156173"/>
                <a:gd name="connsiteY257" fmla="*/ 840387 h 2097925"/>
                <a:gd name="connsiteX258" fmla="*/ 2822622 w 12156173"/>
                <a:gd name="connsiteY258" fmla="*/ 834294 h 2097925"/>
                <a:gd name="connsiteX259" fmla="*/ 2832858 w 12156173"/>
                <a:gd name="connsiteY259" fmla="*/ 836670 h 2097925"/>
                <a:gd name="connsiteX260" fmla="*/ 2893788 w 12156173"/>
                <a:gd name="connsiteY260" fmla="*/ 851354 h 2097925"/>
                <a:gd name="connsiteX261" fmla="*/ 1953645 w 12156173"/>
                <a:gd name="connsiteY261" fmla="*/ 855680 h 2097925"/>
                <a:gd name="connsiteX262" fmla="*/ 1952183 w 12156173"/>
                <a:gd name="connsiteY262" fmla="*/ 849587 h 2097925"/>
                <a:gd name="connsiteX263" fmla="*/ 2023653 w 12156173"/>
                <a:gd name="connsiteY263" fmla="*/ 833624 h 2097925"/>
                <a:gd name="connsiteX264" fmla="*/ 2024872 w 12156173"/>
                <a:gd name="connsiteY264" fmla="*/ 839717 h 2097925"/>
                <a:gd name="connsiteX265" fmla="*/ 1953645 w 12156173"/>
                <a:gd name="connsiteY265" fmla="*/ 855680 h 2097925"/>
                <a:gd name="connsiteX266" fmla="*/ 6409788 w 12156173"/>
                <a:gd name="connsiteY266" fmla="*/ 828871 h 2097925"/>
                <a:gd name="connsiteX267" fmla="*/ 6407168 w 12156173"/>
                <a:gd name="connsiteY267" fmla="*/ 823327 h 2097925"/>
                <a:gd name="connsiteX268" fmla="*/ 6469925 w 12156173"/>
                <a:gd name="connsiteY268" fmla="*/ 792862 h 2097925"/>
                <a:gd name="connsiteX269" fmla="*/ 6472911 w 12156173"/>
                <a:gd name="connsiteY269" fmla="*/ 791339 h 2097925"/>
                <a:gd name="connsiteX270" fmla="*/ 6475652 w 12156173"/>
                <a:gd name="connsiteY270" fmla="*/ 796761 h 2097925"/>
                <a:gd name="connsiteX271" fmla="*/ 6472606 w 12156173"/>
                <a:gd name="connsiteY271" fmla="*/ 798284 h 2097925"/>
                <a:gd name="connsiteX272" fmla="*/ 6409788 w 12156173"/>
                <a:gd name="connsiteY272" fmla="*/ 828871 h 2097925"/>
                <a:gd name="connsiteX273" fmla="*/ 2096586 w 12156173"/>
                <a:gd name="connsiteY273" fmla="*/ 826008 h 2097925"/>
                <a:gd name="connsiteX274" fmla="*/ 2095550 w 12156173"/>
                <a:gd name="connsiteY274" fmla="*/ 819915 h 2097925"/>
                <a:gd name="connsiteX275" fmla="*/ 2167813 w 12156173"/>
                <a:gd name="connsiteY275" fmla="*/ 808642 h 2097925"/>
                <a:gd name="connsiteX276" fmla="*/ 2168666 w 12156173"/>
                <a:gd name="connsiteY276" fmla="*/ 814735 h 2097925"/>
                <a:gd name="connsiteX277" fmla="*/ 2096586 w 12156173"/>
                <a:gd name="connsiteY277" fmla="*/ 826008 h 2097925"/>
                <a:gd name="connsiteX278" fmla="*/ 2749690 w 12156173"/>
                <a:gd name="connsiteY278" fmla="*/ 825337 h 2097925"/>
                <a:gd name="connsiteX279" fmla="*/ 2677671 w 12156173"/>
                <a:gd name="connsiteY279" fmla="*/ 813151 h 2097925"/>
                <a:gd name="connsiteX280" fmla="*/ 2678524 w 12156173"/>
                <a:gd name="connsiteY280" fmla="*/ 807058 h 2097925"/>
                <a:gd name="connsiteX281" fmla="*/ 2750786 w 12156173"/>
                <a:gd name="connsiteY281" fmla="*/ 819244 h 2097925"/>
                <a:gd name="connsiteX282" fmla="*/ 2241050 w 12156173"/>
                <a:gd name="connsiteY282" fmla="*/ 806022 h 2097925"/>
                <a:gd name="connsiteX283" fmla="*/ 2240440 w 12156173"/>
                <a:gd name="connsiteY283" fmla="*/ 799930 h 2097925"/>
                <a:gd name="connsiteX284" fmla="*/ 2313556 w 12156173"/>
                <a:gd name="connsiteY284" fmla="*/ 793837 h 2097925"/>
                <a:gd name="connsiteX285" fmla="*/ 2313921 w 12156173"/>
                <a:gd name="connsiteY285" fmla="*/ 799930 h 2097925"/>
                <a:gd name="connsiteX286" fmla="*/ 2241050 w 12156173"/>
                <a:gd name="connsiteY286" fmla="*/ 806022 h 2097925"/>
                <a:gd name="connsiteX287" fmla="*/ 2605226 w 12156173"/>
                <a:gd name="connsiteY287" fmla="*/ 804560 h 2097925"/>
                <a:gd name="connsiteX288" fmla="*/ 2532476 w 12156173"/>
                <a:gd name="connsiteY288" fmla="*/ 798894 h 2097925"/>
                <a:gd name="connsiteX289" fmla="*/ 2532841 w 12156173"/>
                <a:gd name="connsiteY289" fmla="*/ 792801 h 2097925"/>
                <a:gd name="connsiteX290" fmla="*/ 2605957 w 12156173"/>
                <a:gd name="connsiteY290" fmla="*/ 798406 h 2097925"/>
                <a:gd name="connsiteX291" fmla="*/ 10176147 w 12156173"/>
                <a:gd name="connsiteY291" fmla="*/ 797797 h 2097925"/>
                <a:gd name="connsiteX292" fmla="*/ 10113389 w 12156173"/>
                <a:gd name="connsiteY292" fmla="*/ 760325 h 2097925"/>
                <a:gd name="connsiteX293" fmla="*/ 10116497 w 12156173"/>
                <a:gd name="connsiteY293" fmla="*/ 755085 h 2097925"/>
                <a:gd name="connsiteX294" fmla="*/ 10179254 w 12156173"/>
                <a:gd name="connsiteY294" fmla="*/ 792557 h 2097925"/>
                <a:gd name="connsiteX295" fmla="*/ 2386550 w 12156173"/>
                <a:gd name="connsiteY295" fmla="*/ 796700 h 2097925"/>
                <a:gd name="connsiteX296" fmla="*/ 2386550 w 12156173"/>
                <a:gd name="connsiteY296" fmla="*/ 790607 h 2097925"/>
                <a:gd name="connsiteX297" fmla="*/ 2459665 w 12156173"/>
                <a:gd name="connsiteY297" fmla="*/ 790242 h 2097925"/>
                <a:gd name="connsiteX298" fmla="*/ 2459665 w 12156173"/>
                <a:gd name="connsiteY298" fmla="*/ 796335 h 2097925"/>
                <a:gd name="connsiteX299" fmla="*/ 2386550 w 12156173"/>
                <a:gd name="connsiteY299" fmla="*/ 796822 h 2097925"/>
                <a:gd name="connsiteX300" fmla="*/ 6539994 w 12156173"/>
                <a:gd name="connsiteY300" fmla="*/ 762153 h 2097925"/>
                <a:gd name="connsiteX301" fmla="*/ 6536948 w 12156173"/>
                <a:gd name="connsiteY301" fmla="*/ 756852 h 2097925"/>
                <a:gd name="connsiteX302" fmla="*/ 6599522 w 12156173"/>
                <a:gd name="connsiteY302" fmla="*/ 719259 h 2097925"/>
                <a:gd name="connsiteX303" fmla="*/ 6602752 w 12156173"/>
                <a:gd name="connsiteY303" fmla="*/ 724438 h 2097925"/>
                <a:gd name="connsiteX304" fmla="*/ 6539994 w 12156173"/>
                <a:gd name="connsiteY304" fmla="*/ 762153 h 2097925"/>
                <a:gd name="connsiteX305" fmla="*/ 10050571 w 12156173"/>
                <a:gd name="connsiteY305" fmla="*/ 722854 h 2097925"/>
                <a:gd name="connsiteX306" fmla="*/ 9987997 w 12156173"/>
                <a:gd name="connsiteY306" fmla="*/ 685077 h 2097925"/>
                <a:gd name="connsiteX307" fmla="*/ 9991165 w 12156173"/>
                <a:gd name="connsiteY307" fmla="*/ 679837 h 2097925"/>
                <a:gd name="connsiteX308" fmla="*/ 10053739 w 12156173"/>
                <a:gd name="connsiteY308" fmla="*/ 717614 h 2097925"/>
                <a:gd name="connsiteX309" fmla="*/ 6664230 w 12156173"/>
                <a:gd name="connsiteY309" fmla="*/ 684590 h 2097925"/>
                <a:gd name="connsiteX310" fmla="*/ 6660817 w 12156173"/>
                <a:gd name="connsiteY310" fmla="*/ 679472 h 2097925"/>
                <a:gd name="connsiteX311" fmla="*/ 6721199 w 12156173"/>
                <a:gd name="connsiteY311" fmla="*/ 638283 h 2097925"/>
                <a:gd name="connsiteX312" fmla="*/ 6724672 w 12156173"/>
                <a:gd name="connsiteY312" fmla="*/ 643341 h 2097925"/>
                <a:gd name="connsiteX313" fmla="*/ 6664352 w 12156173"/>
                <a:gd name="connsiteY313" fmla="*/ 684590 h 2097925"/>
                <a:gd name="connsiteX314" fmla="*/ 9925483 w 12156173"/>
                <a:gd name="connsiteY314" fmla="*/ 647118 h 2097925"/>
                <a:gd name="connsiteX315" fmla="*/ 9863030 w 12156173"/>
                <a:gd name="connsiteY315" fmla="*/ 609159 h 2097925"/>
                <a:gd name="connsiteX316" fmla="*/ 9866198 w 12156173"/>
                <a:gd name="connsiteY316" fmla="*/ 603919 h 2097925"/>
                <a:gd name="connsiteX317" fmla="*/ 9928651 w 12156173"/>
                <a:gd name="connsiteY317" fmla="*/ 641939 h 2097925"/>
                <a:gd name="connsiteX318" fmla="*/ 6784504 w 12156173"/>
                <a:gd name="connsiteY318" fmla="*/ 601177 h 2097925"/>
                <a:gd name="connsiteX319" fmla="*/ 6780971 w 12156173"/>
                <a:gd name="connsiteY319" fmla="*/ 596242 h 2097925"/>
                <a:gd name="connsiteX320" fmla="*/ 6840438 w 12156173"/>
                <a:gd name="connsiteY320" fmla="*/ 553591 h 2097925"/>
                <a:gd name="connsiteX321" fmla="*/ 6843972 w 12156173"/>
                <a:gd name="connsiteY321" fmla="*/ 558527 h 2097925"/>
                <a:gd name="connsiteX322" fmla="*/ 6784626 w 12156173"/>
                <a:gd name="connsiteY322" fmla="*/ 601177 h 2097925"/>
                <a:gd name="connsiteX323" fmla="*/ 9800516 w 12156173"/>
                <a:gd name="connsiteY323" fmla="*/ 571017 h 2097925"/>
                <a:gd name="connsiteX324" fmla="*/ 9738185 w 12156173"/>
                <a:gd name="connsiteY324" fmla="*/ 532814 h 2097925"/>
                <a:gd name="connsiteX325" fmla="*/ 9741415 w 12156173"/>
                <a:gd name="connsiteY325" fmla="*/ 527635 h 2097925"/>
                <a:gd name="connsiteX326" fmla="*/ 9803685 w 12156173"/>
                <a:gd name="connsiteY326" fmla="*/ 565838 h 2097925"/>
                <a:gd name="connsiteX327" fmla="*/ 6903256 w 12156173"/>
                <a:gd name="connsiteY327" fmla="*/ 516181 h 2097925"/>
                <a:gd name="connsiteX328" fmla="*/ 6899722 w 12156173"/>
                <a:gd name="connsiteY328" fmla="*/ 511245 h 2097925"/>
                <a:gd name="connsiteX329" fmla="*/ 6959311 w 12156173"/>
                <a:gd name="connsiteY329" fmla="*/ 468595 h 2097925"/>
                <a:gd name="connsiteX330" fmla="*/ 6962784 w 12156173"/>
                <a:gd name="connsiteY330" fmla="*/ 473591 h 2097925"/>
                <a:gd name="connsiteX331" fmla="*/ 6903500 w 12156173"/>
                <a:gd name="connsiteY331" fmla="*/ 515937 h 2097925"/>
                <a:gd name="connsiteX332" fmla="*/ 9675855 w 12156173"/>
                <a:gd name="connsiteY332" fmla="*/ 494916 h 2097925"/>
                <a:gd name="connsiteX333" fmla="*/ 9613097 w 12156173"/>
                <a:gd name="connsiteY333" fmla="*/ 457505 h 2097925"/>
                <a:gd name="connsiteX334" fmla="*/ 9616143 w 12156173"/>
                <a:gd name="connsiteY334" fmla="*/ 452266 h 2097925"/>
                <a:gd name="connsiteX335" fmla="*/ 9679022 w 12156173"/>
                <a:gd name="connsiteY335" fmla="*/ 489676 h 2097925"/>
                <a:gd name="connsiteX336" fmla="*/ 7022678 w 12156173"/>
                <a:gd name="connsiteY336" fmla="*/ 431854 h 2097925"/>
                <a:gd name="connsiteX337" fmla="*/ 7019205 w 12156173"/>
                <a:gd name="connsiteY337" fmla="*/ 426858 h 2097925"/>
                <a:gd name="connsiteX338" fmla="*/ 7079708 w 12156173"/>
                <a:gd name="connsiteY338" fmla="*/ 385670 h 2097925"/>
                <a:gd name="connsiteX339" fmla="*/ 7083120 w 12156173"/>
                <a:gd name="connsiteY339" fmla="*/ 390727 h 2097925"/>
                <a:gd name="connsiteX340" fmla="*/ 7022922 w 12156173"/>
                <a:gd name="connsiteY340" fmla="*/ 431610 h 2097925"/>
                <a:gd name="connsiteX341" fmla="*/ 9549913 w 12156173"/>
                <a:gd name="connsiteY341" fmla="*/ 420826 h 2097925"/>
                <a:gd name="connsiteX342" fmla="*/ 9486059 w 12156173"/>
                <a:gd name="connsiteY342" fmla="*/ 385304 h 2097925"/>
                <a:gd name="connsiteX343" fmla="*/ 9488922 w 12156173"/>
                <a:gd name="connsiteY343" fmla="*/ 380003 h 2097925"/>
                <a:gd name="connsiteX344" fmla="*/ 9552899 w 12156173"/>
                <a:gd name="connsiteY344" fmla="*/ 415525 h 2097925"/>
                <a:gd name="connsiteX345" fmla="*/ 9421961 w 12156173"/>
                <a:gd name="connsiteY345" fmla="*/ 350879 h 2097925"/>
                <a:gd name="connsiteX346" fmla="*/ 9357010 w 12156173"/>
                <a:gd name="connsiteY346" fmla="*/ 317489 h 2097925"/>
                <a:gd name="connsiteX347" fmla="*/ 9359752 w 12156173"/>
                <a:gd name="connsiteY347" fmla="*/ 312067 h 2097925"/>
                <a:gd name="connsiteX348" fmla="*/ 9424824 w 12156173"/>
                <a:gd name="connsiteY348" fmla="*/ 345456 h 2097925"/>
                <a:gd name="connsiteX349" fmla="*/ 7144659 w 12156173"/>
                <a:gd name="connsiteY349" fmla="*/ 350330 h 2097925"/>
                <a:gd name="connsiteX350" fmla="*/ 7141368 w 12156173"/>
                <a:gd name="connsiteY350" fmla="*/ 345212 h 2097925"/>
                <a:gd name="connsiteX351" fmla="*/ 7203334 w 12156173"/>
                <a:gd name="connsiteY351" fmla="*/ 306278 h 2097925"/>
                <a:gd name="connsiteX352" fmla="*/ 7206502 w 12156173"/>
                <a:gd name="connsiteY352" fmla="*/ 311457 h 2097925"/>
                <a:gd name="connsiteX353" fmla="*/ 7144415 w 12156173"/>
                <a:gd name="connsiteY353" fmla="*/ 350330 h 2097925"/>
                <a:gd name="connsiteX354" fmla="*/ 9291450 w 12156173"/>
                <a:gd name="connsiteY354" fmla="*/ 285258 h 2097925"/>
                <a:gd name="connsiteX355" fmla="*/ 9225280 w 12156173"/>
                <a:gd name="connsiteY355" fmla="*/ 254306 h 2097925"/>
                <a:gd name="connsiteX356" fmla="*/ 9227840 w 12156173"/>
                <a:gd name="connsiteY356" fmla="*/ 248761 h 2097925"/>
                <a:gd name="connsiteX357" fmla="*/ 9294070 w 12156173"/>
                <a:gd name="connsiteY357" fmla="*/ 279774 h 2097925"/>
                <a:gd name="connsiteX358" fmla="*/ 7269259 w 12156173"/>
                <a:gd name="connsiteY358" fmla="*/ 274108 h 2097925"/>
                <a:gd name="connsiteX359" fmla="*/ 7266213 w 12156173"/>
                <a:gd name="connsiteY359" fmla="*/ 268807 h 2097925"/>
                <a:gd name="connsiteX360" fmla="*/ 7330068 w 12156173"/>
                <a:gd name="connsiteY360" fmla="*/ 233041 h 2097925"/>
                <a:gd name="connsiteX361" fmla="*/ 7332992 w 12156173"/>
                <a:gd name="connsiteY361" fmla="*/ 238403 h 2097925"/>
                <a:gd name="connsiteX362" fmla="*/ 7269016 w 12156173"/>
                <a:gd name="connsiteY362" fmla="*/ 274108 h 2097925"/>
                <a:gd name="connsiteX363" fmla="*/ 9158563 w 12156173"/>
                <a:gd name="connsiteY363" fmla="*/ 224633 h 2097925"/>
                <a:gd name="connsiteX364" fmla="*/ 9091540 w 12156173"/>
                <a:gd name="connsiteY364" fmla="*/ 196361 h 2097925"/>
                <a:gd name="connsiteX365" fmla="*/ 9093795 w 12156173"/>
                <a:gd name="connsiteY365" fmla="*/ 190695 h 2097925"/>
                <a:gd name="connsiteX366" fmla="*/ 9161304 w 12156173"/>
                <a:gd name="connsiteY366" fmla="*/ 219027 h 2097925"/>
                <a:gd name="connsiteX367" fmla="*/ 7397699 w 12156173"/>
                <a:gd name="connsiteY367" fmla="*/ 204587 h 2097925"/>
                <a:gd name="connsiteX368" fmla="*/ 7394957 w 12156173"/>
                <a:gd name="connsiteY368" fmla="*/ 199164 h 2097925"/>
                <a:gd name="connsiteX369" fmla="*/ 7460944 w 12156173"/>
                <a:gd name="connsiteY369" fmla="*/ 167420 h 2097925"/>
                <a:gd name="connsiteX370" fmla="*/ 7463443 w 12156173"/>
                <a:gd name="connsiteY370" fmla="*/ 172965 h 2097925"/>
                <a:gd name="connsiteX371" fmla="*/ 7397455 w 12156173"/>
                <a:gd name="connsiteY371" fmla="*/ 204587 h 2097925"/>
                <a:gd name="connsiteX372" fmla="*/ 9023299 w 12156173"/>
                <a:gd name="connsiteY372" fmla="*/ 169613 h 2097925"/>
                <a:gd name="connsiteX373" fmla="*/ 8954693 w 12156173"/>
                <a:gd name="connsiteY373" fmla="*/ 144389 h 2097925"/>
                <a:gd name="connsiteX374" fmla="*/ 8956764 w 12156173"/>
                <a:gd name="connsiteY374" fmla="*/ 138661 h 2097925"/>
                <a:gd name="connsiteX375" fmla="*/ 9025432 w 12156173"/>
                <a:gd name="connsiteY375" fmla="*/ 163886 h 2097925"/>
                <a:gd name="connsiteX376" fmla="*/ 7530525 w 12156173"/>
                <a:gd name="connsiteY376" fmla="*/ 143596 h 2097925"/>
                <a:gd name="connsiteX377" fmla="*/ 7528150 w 12156173"/>
                <a:gd name="connsiteY377" fmla="*/ 137991 h 2097925"/>
                <a:gd name="connsiteX378" fmla="*/ 7596208 w 12156173"/>
                <a:gd name="connsiteY378" fmla="*/ 111060 h 2097925"/>
                <a:gd name="connsiteX379" fmla="*/ 7598340 w 12156173"/>
                <a:gd name="connsiteY379" fmla="*/ 116727 h 2097925"/>
                <a:gd name="connsiteX380" fmla="*/ 7530038 w 12156173"/>
                <a:gd name="connsiteY380" fmla="*/ 143596 h 2097925"/>
                <a:gd name="connsiteX381" fmla="*/ 8885842 w 12156173"/>
                <a:gd name="connsiteY381" fmla="*/ 120931 h 2097925"/>
                <a:gd name="connsiteX382" fmla="*/ 8816078 w 12156173"/>
                <a:gd name="connsiteY382" fmla="*/ 99240 h 2097925"/>
                <a:gd name="connsiteX383" fmla="*/ 8817844 w 12156173"/>
                <a:gd name="connsiteY383" fmla="*/ 93147 h 2097925"/>
                <a:gd name="connsiteX384" fmla="*/ 8887730 w 12156173"/>
                <a:gd name="connsiteY384" fmla="*/ 114899 h 2097925"/>
                <a:gd name="connsiteX385" fmla="*/ 7667252 w 12156173"/>
                <a:gd name="connsiteY385" fmla="*/ 92538 h 2097925"/>
                <a:gd name="connsiteX386" fmla="*/ 7665362 w 12156173"/>
                <a:gd name="connsiteY386" fmla="*/ 86749 h 2097925"/>
                <a:gd name="connsiteX387" fmla="*/ 7735310 w 12156173"/>
                <a:gd name="connsiteY387" fmla="*/ 65302 h 2097925"/>
                <a:gd name="connsiteX388" fmla="*/ 7737016 w 12156173"/>
                <a:gd name="connsiteY388" fmla="*/ 71395 h 2097925"/>
                <a:gd name="connsiteX389" fmla="*/ 7666703 w 12156173"/>
                <a:gd name="connsiteY389" fmla="*/ 92538 h 2097925"/>
                <a:gd name="connsiteX390" fmla="*/ 8745704 w 12156173"/>
                <a:gd name="connsiteY390" fmla="*/ 79499 h 2097925"/>
                <a:gd name="connsiteX391" fmla="*/ 8674843 w 12156173"/>
                <a:gd name="connsiteY391" fmla="*/ 61829 h 2097925"/>
                <a:gd name="connsiteX392" fmla="*/ 8676244 w 12156173"/>
                <a:gd name="connsiteY392" fmla="*/ 55736 h 2097925"/>
                <a:gd name="connsiteX393" fmla="*/ 8747227 w 12156173"/>
                <a:gd name="connsiteY393" fmla="*/ 73467 h 2097925"/>
                <a:gd name="connsiteX394" fmla="*/ 7807390 w 12156173"/>
                <a:gd name="connsiteY394" fmla="*/ 52690 h 2097925"/>
                <a:gd name="connsiteX395" fmla="*/ 7805927 w 12156173"/>
                <a:gd name="connsiteY395" fmla="*/ 46597 h 2097925"/>
                <a:gd name="connsiteX396" fmla="*/ 7877459 w 12156173"/>
                <a:gd name="connsiteY396" fmla="*/ 31060 h 2097925"/>
                <a:gd name="connsiteX397" fmla="*/ 7878616 w 12156173"/>
                <a:gd name="connsiteY397" fmla="*/ 37153 h 2097925"/>
                <a:gd name="connsiteX398" fmla="*/ 7807329 w 12156173"/>
                <a:gd name="connsiteY398" fmla="*/ 52690 h 2097925"/>
                <a:gd name="connsiteX399" fmla="*/ 8603556 w 12156173"/>
                <a:gd name="connsiteY399" fmla="*/ 46292 h 2097925"/>
                <a:gd name="connsiteX400" fmla="*/ 8531720 w 12156173"/>
                <a:gd name="connsiteY400" fmla="*/ 33070 h 2097925"/>
                <a:gd name="connsiteX401" fmla="*/ 8532756 w 12156173"/>
                <a:gd name="connsiteY401" fmla="*/ 26977 h 2097925"/>
                <a:gd name="connsiteX402" fmla="*/ 8604713 w 12156173"/>
                <a:gd name="connsiteY402" fmla="*/ 40199 h 2097925"/>
                <a:gd name="connsiteX403" fmla="*/ 7950513 w 12156173"/>
                <a:gd name="connsiteY403" fmla="*/ 24784 h 2097925"/>
                <a:gd name="connsiteX404" fmla="*/ 7949599 w 12156173"/>
                <a:gd name="connsiteY404" fmla="*/ 18691 h 2097925"/>
                <a:gd name="connsiteX405" fmla="*/ 8022166 w 12156173"/>
                <a:gd name="connsiteY405" fmla="*/ 9308 h 2097925"/>
                <a:gd name="connsiteX406" fmla="*/ 8022836 w 12156173"/>
                <a:gd name="connsiteY406" fmla="*/ 15401 h 2097925"/>
                <a:gd name="connsiteX407" fmla="*/ 7950147 w 12156173"/>
                <a:gd name="connsiteY407" fmla="*/ 24784 h 2097925"/>
                <a:gd name="connsiteX408" fmla="*/ 8459518 w 12156173"/>
                <a:gd name="connsiteY408" fmla="*/ 22286 h 2097925"/>
                <a:gd name="connsiteX409" fmla="*/ 8387012 w 12156173"/>
                <a:gd name="connsiteY409" fmla="*/ 14121 h 2097925"/>
                <a:gd name="connsiteX410" fmla="*/ 8387621 w 12156173"/>
                <a:gd name="connsiteY410" fmla="*/ 8028 h 2097925"/>
                <a:gd name="connsiteX411" fmla="*/ 8460310 w 12156173"/>
                <a:gd name="connsiteY411" fmla="*/ 16254 h 2097925"/>
                <a:gd name="connsiteX412" fmla="*/ 8095465 w 12156173"/>
                <a:gd name="connsiteY412" fmla="*/ 9247 h 2097925"/>
                <a:gd name="connsiteX413" fmla="*/ 8095099 w 12156173"/>
                <a:gd name="connsiteY413" fmla="*/ 3154 h 2097925"/>
                <a:gd name="connsiteX414" fmla="*/ 8168214 w 12156173"/>
                <a:gd name="connsiteY414" fmla="*/ -14 h 2097925"/>
                <a:gd name="connsiteX415" fmla="*/ 8168214 w 12156173"/>
                <a:gd name="connsiteY415" fmla="*/ 6078 h 2097925"/>
                <a:gd name="connsiteX416" fmla="*/ 8095099 w 12156173"/>
                <a:gd name="connsiteY416" fmla="*/ 9247 h 2097925"/>
                <a:gd name="connsiteX417" fmla="*/ 8314262 w 12156173"/>
                <a:gd name="connsiteY417" fmla="*/ 8577 h 2097925"/>
                <a:gd name="connsiteX418" fmla="*/ 8241147 w 12156173"/>
                <a:gd name="connsiteY418" fmla="*/ 5896 h 2097925"/>
                <a:gd name="connsiteX419" fmla="*/ 8241147 w 12156173"/>
                <a:gd name="connsiteY419" fmla="*/ -197 h 2097925"/>
                <a:gd name="connsiteX420" fmla="*/ 8314262 w 12156173"/>
                <a:gd name="connsiteY420" fmla="*/ 2484 h 209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</a:cxnLst>
              <a:rect l="l" t="t" r="r" b="b"/>
              <a:pathLst>
                <a:path w="12156173" h="2097925">
                  <a:moveTo>
                    <a:pt x="4509" y="2097729"/>
                  </a:moveTo>
                  <a:lnTo>
                    <a:pt x="0" y="2093647"/>
                  </a:lnTo>
                  <a:cubicBezTo>
                    <a:pt x="0" y="2093647"/>
                    <a:pt x="18279" y="2073783"/>
                    <a:pt x="50694" y="2039968"/>
                  </a:cubicBezTo>
                  <a:lnTo>
                    <a:pt x="55081" y="2044172"/>
                  </a:lnTo>
                  <a:cubicBezTo>
                    <a:pt x="22423" y="2077744"/>
                    <a:pt x="4692" y="2097363"/>
                    <a:pt x="4509" y="2097729"/>
                  </a:cubicBezTo>
                  <a:close/>
                  <a:moveTo>
                    <a:pt x="106627" y="1992016"/>
                  </a:moveTo>
                  <a:lnTo>
                    <a:pt x="102362" y="1987690"/>
                  </a:lnTo>
                  <a:cubicBezTo>
                    <a:pt x="119300" y="1970812"/>
                    <a:pt x="136909" y="1953509"/>
                    <a:pt x="154761" y="1936326"/>
                  </a:cubicBezTo>
                  <a:lnTo>
                    <a:pt x="158966" y="1940652"/>
                  </a:lnTo>
                  <a:cubicBezTo>
                    <a:pt x="141174" y="1957591"/>
                    <a:pt x="123566" y="1974956"/>
                    <a:pt x="106627" y="1991833"/>
                  </a:cubicBezTo>
                  <a:close/>
                  <a:moveTo>
                    <a:pt x="212035" y="1890142"/>
                  </a:moveTo>
                  <a:lnTo>
                    <a:pt x="207892" y="1885755"/>
                  </a:lnTo>
                  <a:cubicBezTo>
                    <a:pt x="225562" y="1869121"/>
                    <a:pt x="243658" y="1852365"/>
                    <a:pt x="261693" y="1835915"/>
                  </a:cubicBezTo>
                  <a:lnTo>
                    <a:pt x="265775" y="1840423"/>
                  </a:lnTo>
                  <a:cubicBezTo>
                    <a:pt x="247740" y="1856691"/>
                    <a:pt x="229705" y="1873447"/>
                    <a:pt x="212035" y="1889959"/>
                  </a:cubicBezTo>
                  <a:close/>
                  <a:moveTo>
                    <a:pt x="320185" y="1791375"/>
                  </a:moveTo>
                  <a:lnTo>
                    <a:pt x="316103" y="1786805"/>
                  </a:lnTo>
                  <a:cubicBezTo>
                    <a:pt x="334382" y="1770842"/>
                    <a:pt x="352661" y="1754574"/>
                    <a:pt x="370939" y="1738488"/>
                  </a:cubicBezTo>
                  <a:lnTo>
                    <a:pt x="374900" y="1743058"/>
                  </a:lnTo>
                  <a:cubicBezTo>
                    <a:pt x="356621" y="1759021"/>
                    <a:pt x="338098" y="1775229"/>
                    <a:pt x="320185" y="1791192"/>
                  </a:cubicBezTo>
                  <a:close/>
                  <a:moveTo>
                    <a:pt x="430772" y="1695594"/>
                  </a:moveTo>
                  <a:lnTo>
                    <a:pt x="426873" y="1690902"/>
                  </a:lnTo>
                  <a:cubicBezTo>
                    <a:pt x="445152" y="1675243"/>
                    <a:pt x="464405" y="1659463"/>
                    <a:pt x="483172" y="1644047"/>
                  </a:cubicBezTo>
                  <a:lnTo>
                    <a:pt x="487010" y="1648739"/>
                  </a:lnTo>
                  <a:cubicBezTo>
                    <a:pt x="468305" y="1663910"/>
                    <a:pt x="449356" y="1679630"/>
                    <a:pt x="430772" y="1695594"/>
                  </a:cubicBezTo>
                  <a:close/>
                  <a:moveTo>
                    <a:pt x="543858" y="1602676"/>
                  </a:moveTo>
                  <a:lnTo>
                    <a:pt x="540080" y="1597924"/>
                  </a:lnTo>
                  <a:cubicBezTo>
                    <a:pt x="559029" y="1582752"/>
                    <a:pt x="578405" y="1567459"/>
                    <a:pt x="597597" y="1552592"/>
                  </a:cubicBezTo>
                  <a:lnTo>
                    <a:pt x="601314" y="1557345"/>
                  </a:lnTo>
                  <a:cubicBezTo>
                    <a:pt x="582182" y="1572028"/>
                    <a:pt x="562807" y="1587261"/>
                    <a:pt x="543858" y="1602433"/>
                  </a:cubicBezTo>
                  <a:close/>
                  <a:moveTo>
                    <a:pt x="659624" y="1512866"/>
                  </a:moveTo>
                  <a:lnTo>
                    <a:pt x="655907" y="1507992"/>
                  </a:lnTo>
                  <a:cubicBezTo>
                    <a:pt x="675587" y="1493186"/>
                    <a:pt x="695328" y="1478441"/>
                    <a:pt x="714643" y="1464244"/>
                  </a:cubicBezTo>
                  <a:lnTo>
                    <a:pt x="718299" y="1469180"/>
                  </a:lnTo>
                  <a:cubicBezTo>
                    <a:pt x="698679" y="1483132"/>
                    <a:pt x="678999" y="1497816"/>
                    <a:pt x="659380" y="1512805"/>
                  </a:cubicBezTo>
                  <a:close/>
                  <a:moveTo>
                    <a:pt x="11629621" y="1446392"/>
                  </a:moveTo>
                  <a:cubicBezTo>
                    <a:pt x="11606468" y="1446349"/>
                    <a:pt x="11583314" y="1445131"/>
                    <a:pt x="11560283" y="1442736"/>
                  </a:cubicBezTo>
                  <a:lnTo>
                    <a:pt x="11560954" y="1436643"/>
                  </a:lnTo>
                  <a:cubicBezTo>
                    <a:pt x="11583741" y="1438989"/>
                    <a:pt x="11606711" y="1440189"/>
                    <a:pt x="11629621" y="1440238"/>
                  </a:cubicBezTo>
                  <a:lnTo>
                    <a:pt x="11633459" y="1440238"/>
                  </a:lnTo>
                  <a:lnTo>
                    <a:pt x="11633459" y="1446331"/>
                  </a:lnTo>
                  <a:lnTo>
                    <a:pt x="11629560" y="1446331"/>
                  </a:lnTo>
                  <a:close/>
                  <a:moveTo>
                    <a:pt x="11706758" y="1441335"/>
                  </a:moveTo>
                  <a:lnTo>
                    <a:pt x="11705904" y="1435242"/>
                  </a:lnTo>
                  <a:cubicBezTo>
                    <a:pt x="11729911" y="1431994"/>
                    <a:pt x="11753673" y="1427151"/>
                    <a:pt x="11777070" y="1420741"/>
                  </a:cubicBezTo>
                  <a:lnTo>
                    <a:pt x="11778655" y="1426834"/>
                  </a:lnTo>
                  <a:cubicBezTo>
                    <a:pt x="11755075" y="1433304"/>
                    <a:pt x="11731068" y="1438148"/>
                    <a:pt x="11706819" y="1441335"/>
                  </a:cubicBezTo>
                  <a:close/>
                  <a:moveTo>
                    <a:pt x="11487838" y="1432013"/>
                  </a:moveTo>
                  <a:cubicBezTo>
                    <a:pt x="11464929" y="1427687"/>
                    <a:pt x="11440861" y="1422203"/>
                    <a:pt x="11416428" y="1415866"/>
                  </a:cubicBezTo>
                  <a:lnTo>
                    <a:pt x="11417951" y="1409773"/>
                  </a:lnTo>
                  <a:cubicBezTo>
                    <a:pt x="11442323" y="1415866"/>
                    <a:pt x="11466147" y="1421533"/>
                    <a:pt x="11488995" y="1425859"/>
                  </a:cubicBezTo>
                  <a:close/>
                  <a:moveTo>
                    <a:pt x="777339" y="1425920"/>
                  </a:moveTo>
                  <a:lnTo>
                    <a:pt x="773806" y="1420923"/>
                  </a:lnTo>
                  <a:cubicBezTo>
                    <a:pt x="793669" y="1406788"/>
                    <a:pt x="813897" y="1392652"/>
                    <a:pt x="833760" y="1378943"/>
                  </a:cubicBezTo>
                  <a:lnTo>
                    <a:pt x="837233" y="1383939"/>
                  </a:lnTo>
                  <a:cubicBezTo>
                    <a:pt x="817370" y="1397831"/>
                    <a:pt x="797203" y="1411906"/>
                    <a:pt x="777339" y="1426103"/>
                  </a:cubicBezTo>
                  <a:close/>
                  <a:moveTo>
                    <a:pt x="11848236" y="1402401"/>
                  </a:moveTo>
                  <a:lnTo>
                    <a:pt x="11845920" y="1396795"/>
                  </a:lnTo>
                  <a:cubicBezTo>
                    <a:pt x="11868282" y="1387394"/>
                    <a:pt x="11890155" y="1376859"/>
                    <a:pt x="11911481" y="1365234"/>
                  </a:cubicBezTo>
                  <a:lnTo>
                    <a:pt x="11914345" y="1370595"/>
                  </a:lnTo>
                  <a:cubicBezTo>
                    <a:pt x="11892776" y="1382404"/>
                    <a:pt x="11870658" y="1393085"/>
                    <a:pt x="11847993" y="1402583"/>
                  </a:cubicBezTo>
                  <a:close/>
                  <a:moveTo>
                    <a:pt x="11346359" y="1395272"/>
                  </a:moveTo>
                  <a:cubicBezTo>
                    <a:pt x="11324120" y="1388204"/>
                    <a:pt x="11300784" y="1380283"/>
                    <a:pt x="11277143" y="1371693"/>
                  </a:cubicBezTo>
                  <a:lnTo>
                    <a:pt x="11279215" y="1365965"/>
                  </a:lnTo>
                  <a:cubicBezTo>
                    <a:pt x="11302794" y="1374495"/>
                    <a:pt x="11326009" y="1382416"/>
                    <a:pt x="11348248" y="1389484"/>
                  </a:cubicBezTo>
                  <a:close/>
                  <a:moveTo>
                    <a:pt x="11208781" y="1345553"/>
                  </a:moveTo>
                  <a:cubicBezTo>
                    <a:pt x="11187150" y="1336902"/>
                    <a:pt x="11164424" y="1327275"/>
                    <a:pt x="11141271" y="1317465"/>
                  </a:cubicBezTo>
                  <a:lnTo>
                    <a:pt x="11143708" y="1311860"/>
                  </a:lnTo>
                  <a:cubicBezTo>
                    <a:pt x="11166800" y="1321852"/>
                    <a:pt x="11189466" y="1331296"/>
                    <a:pt x="11211096" y="1339887"/>
                  </a:cubicBezTo>
                  <a:close/>
                  <a:moveTo>
                    <a:pt x="897919" y="1343056"/>
                  </a:moveTo>
                  <a:lnTo>
                    <a:pt x="894568" y="1337998"/>
                  </a:lnTo>
                  <a:cubicBezTo>
                    <a:pt x="914918" y="1324411"/>
                    <a:pt x="935573" y="1310885"/>
                    <a:pt x="955802" y="1297846"/>
                  </a:cubicBezTo>
                  <a:lnTo>
                    <a:pt x="959092" y="1302964"/>
                  </a:lnTo>
                  <a:cubicBezTo>
                    <a:pt x="938681" y="1316003"/>
                    <a:pt x="918087" y="1329468"/>
                    <a:pt x="897919" y="1343056"/>
                  </a:cubicBezTo>
                  <a:close/>
                  <a:moveTo>
                    <a:pt x="11977346" y="1333490"/>
                  </a:moveTo>
                  <a:lnTo>
                    <a:pt x="11974116" y="1328310"/>
                  </a:lnTo>
                  <a:cubicBezTo>
                    <a:pt x="11992882" y="1316124"/>
                    <a:pt x="12012685" y="1303025"/>
                    <a:pt x="12034620" y="1287609"/>
                  </a:cubicBezTo>
                  <a:lnTo>
                    <a:pt x="12038153" y="1292606"/>
                  </a:lnTo>
                  <a:cubicBezTo>
                    <a:pt x="12015914" y="1308082"/>
                    <a:pt x="11996051" y="1321426"/>
                    <a:pt x="11977163" y="1333490"/>
                  </a:cubicBezTo>
                  <a:close/>
                  <a:moveTo>
                    <a:pt x="11074370" y="1287975"/>
                  </a:moveTo>
                  <a:cubicBezTo>
                    <a:pt x="11053044" y="1278287"/>
                    <a:pt x="11030806" y="1267868"/>
                    <a:pt x="11008139" y="1257023"/>
                  </a:cubicBezTo>
                  <a:lnTo>
                    <a:pt x="11010760" y="1251539"/>
                  </a:lnTo>
                  <a:cubicBezTo>
                    <a:pt x="11033364" y="1262324"/>
                    <a:pt x="11055604" y="1272743"/>
                    <a:pt x="11076929" y="1282431"/>
                  </a:cubicBezTo>
                  <a:close/>
                  <a:moveTo>
                    <a:pt x="1020997" y="1263603"/>
                  </a:moveTo>
                  <a:lnTo>
                    <a:pt x="1017767" y="1258424"/>
                  </a:lnTo>
                  <a:cubicBezTo>
                    <a:pt x="1038423" y="1245568"/>
                    <a:pt x="1059443" y="1232773"/>
                    <a:pt x="1080281" y="1220282"/>
                  </a:cubicBezTo>
                  <a:lnTo>
                    <a:pt x="1083449" y="1225522"/>
                  </a:lnTo>
                  <a:cubicBezTo>
                    <a:pt x="1062429" y="1238257"/>
                    <a:pt x="1041286" y="1250808"/>
                    <a:pt x="1020692" y="1263908"/>
                  </a:cubicBezTo>
                  <a:close/>
                  <a:moveTo>
                    <a:pt x="12097560" y="1249468"/>
                  </a:moveTo>
                  <a:lnTo>
                    <a:pt x="12093965" y="1244593"/>
                  </a:lnTo>
                  <a:cubicBezTo>
                    <a:pt x="12112975" y="1230579"/>
                    <a:pt x="12132411" y="1215957"/>
                    <a:pt x="12152518" y="1200907"/>
                  </a:cubicBezTo>
                  <a:lnTo>
                    <a:pt x="12156174" y="1205781"/>
                  </a:lnTo>
                  <a:cubicBezTo>
                    <a:pt x="12135763" y="1221135"/>
                    <a:pt x="12116265" y="1235759"/>
                    <a:pt x="12097255" y="1249772"/>
                  </a:cubicBezTo>
                  <a:close/>
                  <a:moveTo>
                    <a:pt x="10942519" y="1224730"/>
                  </a:moveTo>
                  <a:cubicBezTo>
                    <a:pt x="10921376" y="1214189"/>
                    <a:pt x="10899441" y="1203161"/>
                    <a:pt x="10877263" y="1191828"/>
                  </a:cubicBezTo>
                  <a:lnTo>
                    <a:pt x="10880005" y="1186345"/>
                  </a:lnTo>
                  <a:cubicBezTo>
                    <a:pt x="10902183" y="1197678"/>
                    <a:pt x="10924118" y="1208767"/>
                    <a:pt x="10945260" y="1219247"/>
                  </a:cubicBezTo>
                  <a:close/>
                  <a:moveTo>
                    <a:pt x="1146207" y="1188843"/>
                  </a:moveTo>
                  <a:lnTo>
                    <a:pt x="1143160" y="1183603"/>
                  </a:lnTo>
                  <a:cubicBezTo>
                    <a:pt x="1164547" y="1171417"/>
                    <a:pt x="1185811" y="1159231"/>
                    <a:pt x="1207015" y="1147715"/>
                  </a:cubicBezTo>
                  <a:lnTo>
                    <a:pt x="1209939" y="1153077"/>
                  </a:lnTo>
                  <a:cubicBezTo>
                    <a:pt x="1188979" y="1164593"/>
                    <a:pt x="1167532" y="1176657"/>
                    <a:pt x="1146207" y="1188843"/>
                  </a:cubicBezTo>
                  <a:close/>
                  <a:moveTo>
                    <a:pt x="10812068" y="1158378"/>
                  </a:moveTo>
                  <a:cubicBezTo>
                    <a:pt x="10790986" y="1147332"/>
                    <a:pt x="10769479" y="1135895"/>
                    <a:pt x="10747483" y="1124075"/>
                  </a:cubicBezTo>
                  <a:lnTo>
                    <a:pt x="10750347" y="1118713"/>
                  </a:lnTo>
                  <a:cubicBezTo>
                    <a:pt x="10772342" y="1130533"/>
                    <a:pt x="10793790" y="1141927"/>
                    <a:pt x="10814871" y="1153016"/>
                  </a:cubicBezTo>
                  <a:close/>
                  <a:moveTo>
                    <a:pt x="4881736" y="1138881"/>
                  </a:moveTo>
                  <a:cubicBezTo>
                    <a:pt x="4868880" y="1138881"/>
                    <a:pt x="4855963" y="1138881"/>
                    <a:pt x="4843107" y="1138881"/>
                  </a:cubicBezTo>
                  <a:lnTo>
                    <a:pt x="4843107" y="1132788"/>
                  </a:lnTo>
                  <a:lnTo>
                    <a:pt x="4881675" y="1132788"/>
                  </a:lnTo>
                  <a:lnTo>
                    <a:pt x="4916283" y="1132788"/>
                  </a:lnTo>
                  <a:lnTo>
                    <a:pt x="4916283" y="1138881"/>
                  </a:lnTo>
                  <a:close/>
                  <a:moveTo>
                    <a:pt x="4989642" y="1137723"/>
                  </a:moveTo>
                  <a:lnTo>
                    <a:pt x="4989642" y="1131630"/>
                  </a:lnTo>
                  <a:cubicBezTo>
                    <a:pt x="5014014" y="1131081"/>
                    <a:pt x="5038690" y="1130350"/>
                    <a:pt x="5062758" y="1129437"/>
                  </a:cubicBezTo>
                  <a:lnTo>
                    <a:pt x="5062758" y="1135530"/>
                  </a:lnTo>
                  <a:cubicBezTo>
                    <a:pt x="5038751" y="1136504"/>
                    <a:pt x="5014136" y="1137235"/>
                    <a:pt x="4989642" y="1137784"/>
                  </a:cubicBezTo>
                  <a:close/>
                  <a:moveTo>
                    <a:pt x="4769869" y="1137723"/>
                  </a:moveTo>
                  <a:cubicBezTo>
                    <a:pt x="4745497" y="1137174"/>
                    <a:pt x="4721126" y="1136504"/>
                    <a:pt x="4696754" y="1135651"/>
                  </a:cubicBezTo>
                  <a:lnTo>
                    <a:pt x="4696754" y="1129558"/>
                  </a:lnTo>
                  <a:cubicBezTo>
                    <a:pt x="4721126" y="1130411"/>
                    <a:pt x="4745497" y="1131081"/>
                    <a:pt x="4769869" y="1131630"/>
                  </a:cubicBezTo>
                  <a:close/>
                  <a:moveTo>
                    <a:pt x="4623638" y="1132605"/>
                  </a:moveTo>
                  <a:cubicBezTo>
                    <a:pt x="4599754" y="1131447"/>
                    <a:pt x="4574895" y="1130107"/>
                    <a:pt x="4550523" y="1128644"/>
                  </a:cubicBezTo>
                  <a:lnTo>
                    <a:pt x="4550888" y="1122552"/>
                  </a:lnTo>
                  <a:cubicBezTo>
                    <a:pt x="4575260" y="1124075"/>
                    <a:pt x="4600059" y="1125354"/>
                    <a:pt x="4624004" y="1126512"/>
                  </a:cubicBezTo>
                  <a:close/>
                  <a:moveTo>
                    <a:pt x="5135995" y="1132239"/>
                  </a:moveTo>
                  <a:lnTo>
                    <a:pt x="5135690" y="1126146"/>
                  </a:lnTo>
                  <a:cubicBezTo>
                    <a:pt x="5160062" y="1124806"/>
                    <a:pt x="5184434" y="1123283"/>
                    <a:pt x="5208806" y="1121576"/>
                  </a:cubicBezTo>
                  <a:lnTo>
                    <a:pt x="5209232" y="1127669"/>
                  </a:lnTo>
                  <a:cubicBezTo>
                    <a:pt x="5184861" y="1129376"/>
                    <a:pt x="5160245" y="1130899"/>
                    <a:pt x="5135995" y="1132239"/>
                  </a:cubicBezTo>
                  <a:close/>
                  <a:moveTo>
                    <a:pt x="4477590" y="1123831"/>
                  </a:moveTo>
                  <a:cubicBezTo>
                    <a:pt x="4453219" y="1122064"/>
                    <a:pt x="4428847" y="1120175"/>
                    <a:pt x="4404475" y="1118164"/>
                  </a:cubicBezTo>
                  <a:lnTo>
                    <a:pt x="4405023" y="1112071"/>
                  </a:lnTo>
                  <a:cubicBezTo>
                    <a:pt x="4429395" y="1114082"/>
                    <a:pt x="4453767" y="1116032"/>
                    <a:pt x="4478139" y="1117738"/>
                  </a:cubicBezTo>
                  <a:close/>
                  <a:moveTo>
                    <a:pt x="5281860" y="1121820"/>
                  </a:moveTo>
                  <a:lnTo>
                    <a:pt x="5281312" y="1115727"/>
                  </a:lnTo>
                  <a:cubicBezTo>
                    <a:pt x="5305684" y="1113595"/>
                    <a:pt x="5330055" y="1111219"/>
                    <a:pt x="5354062" y="1108659"/>
                  </a:cubicBezTo>
                  <a:lnTo>
                    <a:pt x="5354732" y="1114752"/>
                  </a:lnTo>
                  <a:cubicBezTo>
                    <a:pt x="5331152" y="1117251"/>
                    <a:pt x="5306659" y="1119627"/>
                    <a:pt x="5282165" y="1121820"/>
                  </a:cubicBezTo>
                  <a:close/>
                  <a:moveTo>
                    <a:pt x="1274037" y="1118469"/>
                  </a:moveTo>
                  <a:lnTo>
                    <a:pt x="1271234" y="1113047"/>
                  </a:lnTo>
                  <a:cubicBezTo>
                    <a:pt x="1292925" y="1101653"/>
                    <a:pt x="1314860" y="1090442"/>
                    <a:pt x="1336368" y="1079718"/>
                  </a:cubicBezTo>
                  <a:lnTo>
                    <a:pt x="1339110" y="1085141"/>
                  </a:lnTo>
                  <a:cubicBezTo>
                    <a:pt x="1317906" y="1095864"/>
                    <a:pt x="1296033" y="1107075"/>
                    <a:pt x="1274342" y="1118469"/>
                  </a:cubicBezTo>
                  <a:close/>
                  <a:moveTo>
                    <a:pt x="4331482" y="1111645"/>
                  </a:moveTo>
                  <a:cubicBezTo>
                    <a:pt x="4307110" y="1109409"/>
                    <a:pt x="4282860" y="1106996"/>
                    <a:pt x="4258732" y="1104394"/>
                  </a:cubicBezTo>
                  <a:lnTo>
                    <a:pt x="4259341" y="1098301"/>
                  </a:lnTo>
                  <a:cubicBezTo>
                    <a:pt x="4283713" y="1100861"/>
                    <a:pt x="4307962" y="1103279"/>
                    <a:pt x="4332091" y="1105552"/>
                  </a:cubicBezTo>
                  <a:close/>
                  <a:moveTo>
                    <a:pt x="5427482" y="1106222"/>
                  </a:moveTo>
                  <a:lnTo>
                    <a:pt x="5426751" y="1100130"/>
                  </a:lnTo>
                  <a:cubicBezTo>
                    <a:pt x="5451122" y="1097083"/>
                    <a:pt x="5475494" y="1094037"/>
                    <a:pt x="5499196" y="1090320"/>
                  </a:cubicBezTo>
                  <a:lnTo>
                    <a:pt x="5500049" y="1096413"/>
                  </a:lnTo>
                  <a:cubicBezTo>
                    <a:pt x="5476530" y="1099886"/>
                    <a:pt x="5452158" y="1103176"/>
                    <a:pt x="5427787" y="1106222"/>
                  </a:cubicBezTo>
                  <a:close/>
                  <a:moveTo>
                    <a:pt x="4186042" y="1096352"/>
                  </a:moveTo>
                  <a:cubicBezTo>
                    <a:pt x="4161670" y="1093628"/>
                    <a:pt x="4137463" y="1090728"/>
                    <a:pt x="4113414" y="1087639"/>
                  </a:cubicBezTo>
                  <a:lnTo>
                    <a:pt x="4114145" y="1081546"/>
                  </a:lnTo>
                  <a:cubicBezTo>
                    <a:pt x="4138517" y="1084592"/>
                    <a:pt x="4162707" y="1087499"/>
                    <a:pt x="4186713" y="1090259"/>
                  </a:cubicBezTo>
                  <a:close/>
                  <a:moveTo>
                    <a:pt x="10683202" y="1089345"/>
                  </a:moveTo>
                  <a:cubicBezTo>
                    <a:pt x="10662243" y="1077890"/>
                    <a:pt x="10640918" y="1066131"/>
                    <a:pt x="10619165" y="1054067"/>
                  </a:cubicBezTo>
                  <a:lnTo>
                    <a:pt x="10622151" y="1048705"/>
                  </a:lnTo>
                  <a:cubicBezTo>
                    <a:pt x="10643842" y="1060891"/>
                    <a:pt x="10665167" y="1072650"/>
                    <a:pt x="10686127" y="1083983"/>
                  </a:cubicBezTo>
                  <a:close/>
                  <a:moveTo>
                    <a:pt x="5572738" y="1085141"/>
                  </a:moveTo>
                  <a:lnTo>
                    <a:pt x="5571702" y="1079048"/>
                  </a:lnTo>
                  <a:cubicBezTo>
                    <a:pt x="5596074" y="1075027"/>
                    <a:pt x="5620080" y="1070761"/>
                    <a:pt x="5643721" y="1066313"/>
                  </a:cubicBezTo>
                  <a:lnTo>
                    <a:pt x="5644818" y="1072406"/>
                  </a:lnTo>
                  <a:cubicBezTo>
                    <a:pt x="5621177" y="1076854"/>
                    <a:pt x="5596927" y="1081120"/>
                    <a:pt x="5572738" y="1085141"/>
                  </a:cubicBezTo>
                  <a:close/>
                  <a:moveTo>
                    <a:pt x="4041152" y="1078256"/>
                  </a:moveTo>
                  <a:cubicBezTo>
                    <a:pt x="4017268" y="1075045"/>
                    <a:pt x="3993140" y="1071633"/>
                    <a:pt x="3968768" y="1068020"/>
                  </a:cubicBezTo>
                  <a:lnTo>
                    <a:pt x="3969621" y="1061927"/>
                  </a:lnTo>
                  <a:cubicBezTo>
                    <a:pt x="3993993" y="1065418"/>
                    <a:pt x="4018120" y="1068769"/>
                    <a:pt x="4042005" y="1071980"/>
                  </a:cubicBezTo>
                  <a:close/>
                  <a:moveTo>
                    <a:pt x="5716714" y="1058271"/>
                  </a:moveTo>
                  <a:lnTo>
                    <a:pt x="5715496" y="1052178"/>
                  </a:lnTo>
                  <a:cubicBezTo>
                    <a:pt x="5739319" y="1047182"/>
                    <a:pt x="5763326" y="1041881"/>
                    <a:pt x="5786844" y="1036458"/>
                  </a:cubicBezTo>
                  <a:lnTo>
                    <a:pt x="5788246" y="1042551"/>
                  </a:lnTo>
                  <a:cubicBezTo>
                    <a:pt x="5764605" y="1047974"/>
                    <a:pt x="5740538" y="1053275"/>
                    <a:pt x="5716653" y="1058271"/>
                  </a:cubicBezTo>
                  <a:close/>
                  <a:moveTo>
                    <a:pt x="3896383" y="1057540"/>
                  </a:moveTo>
                  <a:cubicBezTo>
                    <a:pt x="3872377" y="1053884"/>
                    <a:pt x="3848292" y="1050124"/>
                    <a:pt x="3824121" y="1046268"/>
                  </a:cubicBezTo>
                  <a:lnTo>
                    <a:pt x="3825096" y="1040175"/>
                  </a:lnTo>
                  <a:cubicBezTo>
                    <a:pt x="3849224" y="1044239"/>
                    <a:pt x="3873291" y="1047992"/>
                    <a:pt x="3897297" y="1051447"/>
                  </a:cubicBezTo>
                  <a:close/>
                  <a:moveTo>
                    <a:pt x="1405218" y="1053153"/>
                  </a:moveTo>
                  <a:lnTo>
                    <a:pt x="1402598" y="1047669"/>
                  </a:lnTo>
                  <a:cubicBezTo>
                    <a:pt x="1424655" y="1037189"/>
                    <a:pt x="1446955" y="1026892"/>
                    <a:pt x="1468890" y="1017204"/>
                  </a:cubicBezTo>
                  <a:lnTo>
                    <a:pt x="1471388" y="1022810"/>
                  </a:lnTo>
                  <a:cubicBezTo>
                    <a:pt x="1449453" y="1032436"/>
                    <a:pt x="1427153" y="1042734"/>
                    <a:pt x="1405157" y="1053153"/>
                  </a:cubicBezTo>
                  <a:close/>
                  <a:moveTo>
                    <a:pt x="3751980" y="1034447"/>
                  </a:moveTo>
                  <a:cubicBezTo>
                    <a:pt x="3727974" y="1030383"/>
                    <a:pt x="3703950" y="1026325"/>
                    <a:pt x="3679901" y="1022261"/>
                  </a:cubicBezTo>
                  <a:lnTo>
                    <a:pt x="3680937" y="1016168"/>
                  </a:lnTo>
                  <a:cubicBezTo>
                    <a:pt x="3705022" y="1020232"/>
                    <a:pt x="3729028" y="1024290"/>
                    <a:pt x="3752955" y="1028354"/>
                  </a:cubicBezTo>
                  <a:close/>
                  <a:moveTo>
                    <a:pt x="5859290" y="1025369"/>
                  </a:moveTo>
                  <a:lnTo>
                    <a:pt x="5857766" y="1019276"/>
                  </a:lnTo>
                  <a:cubicBezTo>
                    <a:pt x="5881407" y="1013183"/>
                    <a:pt x="5905169" y="1007090"/>
                    <a:pt x="5928384" y="1000448"/>
                  </a:cubicBezTo>
                  <a:lnTo>
                    <a:pt x="5930029" y="1006541"/>
                  </a:lnTo>
                  <a:cubicBezTo>
                    <a:pt x="5906754" y="1013183"/>
                    <a:pt x="5882991" y="1019276"/>
                    <a:pt x="5859290" y="1025369"/>
                  </a:cubicBezTo>
                  <a:close/>
                  <a:moveTo>
                    <a:pt x="10555250" y="1018301"/>
                  </a:moveTo>
                  <a:cubicBezTo>
                    <a:pt x="10534412" y="1006602"/>
                    <a:pt x="10513209" y="994538"/>
                    <a:pt x="10491640" y="982292"/>
                  </a:cubicBezTo>
                  <a:lnTo>
                    <a:pt x="10494687" y="976991"/>
                  </a:lnTo>
                  <a:lnTo>
                    <a:pt x="10558236" y="1013000"/>
                  </a:lnTo>
                  <a:close/>
                  <a:moveTo>
                    <a:pt x="3607821" y="1009222"/>
                  </a:moveTo>
                  <a:cubicBezTo>
                    <a:pt x="3583937" y="1004878"/>
                    <a:pt x="3559973" y="1000430"/>
                    <a:pt x="3535924" y="995879"/>
                  </a:cubicBezTo>
                  <a:lnTo>
                    <a:pt x="3537021" y="989786"/>
                  </a:lnTo>
                  <a:lnTo>
                    <a:pt x="3608918" y="1003129"/>
                  </a:lnTo>
                  <a:close/>
                  <a:moveTo>
                    <a:pt x="1538228" y="993624"/>
                  </a:moveTo>
                  <a:lnTo>
                    <a:pt x="1535912" y="988019"/>
                  </a:lnTo>
                  <a:cubicBezTo>
                    <a:pt x="1558334" y="978575"/>
                    <a:pt x="1581122" y="969314"/>
                    <a:pt x="1603666" y="960479"/>
                  </a:cubicBezTo>
                  <a:lnTo>
                    <a:pt x="1605859" y="966206"/>
                  </a:lnTo>
                  <a:cubicBezTo>
                    <a:pt x="1583376" y="974980"/>
                    <a:pt x="1560650" y="984241"/>
                    <a:pt x="1538228" y="993624"/>
                  </a:cubicBezTo>
                  <a:close/>
                  <a:moveTo>
                    <a:pt x="6000280" y="985948"/>
                  </a:moveTo>
                  <a:lnTo>
                    <a:pt x="5998513" y="979855"/>
                  </a:lnTo>
                  <a:cubicBezTo>
                    <a:pt x="6021850" y="972787"/>
                    <a:pt x="6045307" y="965353"/>
                    <a:pt x="6068156" y="957859"/>
                  </a:cubicBezTo>
                  <a:lnTo>
                    <a:pt x="6070045" y="963586"/>
                  </a:lnTo>
                  <a:cubicBezTo>
                    <a:pt x="6047135" y="971385"/>
                    <a:pt x="6023677" y="978819"/>
                    <a:pt x="6000280" y="985948"/>
                  </a:cubicBezTo>
                  <a:close/>
                  <a:moveTo>
                    <a:pt x="3464088" y="982109"/>
                  </a:moveTo>
                  <a:lnTo>
                    <a:pt x="3392374" y="967851"/>
                  </a:lnTo>
                  <a:lnTo>
                    <a:pt x="3393593" y="961758"/>
                  </a:lnTo>
                  <a:cubicBezTo>
                    <a:pt x="3417520" y="966553"/>
                    <a:pt x="3441404" y="971282"/>
                    <a:pt x="3465246" y="975955"/>
                  </a:cubicBezTo>
                  <a:close/>
                  <a:moveTo>
                    <a:pt x="3320721" y="953167"/>
                  </a:moveTo>
                  <a:cubicBezTo>
                    <a:pt x="3296916" y="948250"/>
                    <a:pt x="3273056" y="943236"/>
                    <a:pt x="3249129" y="938118"/>
                  </a:cubicBezTo>
                  <a:lnTo>
                    <a:pt x="3250408" y="932025"/>
                  </a:lnTo>
                  <a:cubicBezTo>
                    <a:pt x="3274335" y="937064"/>
                    <a:pt x="3298177" y="942078"/>
                    <a:pt x="3321940" y="947075"/>
                  </a:cubicBezTo>
                  <a:close/>
                  <a:moveTo>
                    <a:pt x="10428395" y="946160"/>
                  </a:moveTo>
                  <a:cubicBezTo>
                    <a:pt x="10407618" y="933975"/>
                    <a:pt x="10386476" y="921789"/>
                    <a:pt x="10365090" y="909603"/>
                  </a:cubicBezTo>
                  <a:lnTo>
                    <a:pt x="10368197" y="904363"/>
                  </a:lnTo>
                  <a:cubicBezTo>
                    <a:pt x="10389583" y="916792"/>
                    <a:pt x="10410665" y="928978"/>
                    <a:pt x="10431442" y="940921"/>
                  </a:cubicBezTo>
                  <a:close/>
                  <a:moveTo>
                    <a:pt x="1674161" y="940372"/>
                  </a:moveTo>
                  <a:lnTo>
                    <a:pt x="1672090" y="934645"/>
                  </a:lnTo>
                  <a:cubicBezTo>
                    <a:pt x="1695121" y="926236"/>
                    <a:pt x="1718335" y="918133"/>
                    <a:pt x="1741184" y="910273"/>
                  </a:cubicBezTo>
                  <a:lnTo>
                    <a:pt x="1743134" y="916366"/>
                  </a:lnTo>
                  <a:cubicBezTo>
                    <a:pt x="1720468" y="923921"/>
                    <a:pt x="1697132" y="931964"/>
                    <a:pt x="1674161" y="940372"/>
                  </a:cubicBezTo>
                  <a:close/>
                  <a:moveTo>
                    <a:pt x="6139322" y="940372"/>
                  </a:moveTo>
                  <a:lnTo>
                    <a:pt x="6137250" y="934645"/>
                  </a:lnTo>
                  <a:cubicBezTo>
                    <a:pt x="6160038" y="926541"/>
                    <a:pt x="6183130" y="918011"/>
                    <a:pt x="6205735" y="909359"/>
                  </a:cubicBezTo>
                  <a:lnTo>
                    <a:pt x="6207928" y="915026"/>
                  </a:lnTo>
                  <a:cubicBezTo>
                    <a:pt x="6185263" y="923495"/>
                    <a:pt x="6162231" y="932025"/>
                    <a:pt x="6139322" y="940067"/>
                  </a:cubicBezTo>
                  <a:close/>
                  <a:moveTo>
                    <a:pt x="3177658" y="922885"/>
                  </a:moveTo>
                  <a:cubicBezTo>
                    <a:pt x="3153896" y="917725"/>
                    <a:pt x="3130091" y="912466"/>
                    <a:pt x="3106249" y="907105"/>
                  </a:cubicBezTo>
                  <a:lnTo>
                    <a:pt x="3107590" y="901012"/>
                  </a:lnTo>
                  <a:cubicBezTo>
                    <a:pt x="3131474" y="906373"/>
                    <a:pt x="3155279" y="911632"/>
                    <a:pt x="3178999" y="916792"/>
                  </a:cubicBezTo>
                  <a:close/>
                  <a:moveTo>
                    <a:pt x="1812837" y="894309"/>
                  </a:moveTo>
                  <a:lnTo>
                    <a:pt x="1811009" y="888216"/>
                  </a:lnTo>
                  <a:cubicBezTo>
                    <a:pt x="1834467" y="881149"/>
                    <a:pt x="1858169" y="874264"/>
                    <a:pt x="1881383" y="867927"/>
                  </a:cubicBezTo>
                  <a:lnTo>
                    <a:pt x="1883028" y="874020"/>
                  </a:lnTo>
                  <a:cubicBezTo>
                    <a:pt x="1859692" y="880174"/>
                    <a:pt x="1836234" y="886937"/>
                    <a:pt x="1812715" y="894066"/>
                  </a:cubicBezTo>
                  <a:close/>
                  <a:moveTo>
                    <a:pt x="3035084" y="890958"/>
                  </a:moveTo>
                  <a:lnTo>
                    <a:pt x="2963430" y="874264"/>
                  </a:lnTo>
                  <a:lnTo>
                    <a:pt x="2964832" y="868171"/>
                  </a:lnTo>
                  <a:lnTo>
                    <a:pt x="3036058" y="884622"/>
                  </a:lnTo>
                  <a:close/>
                  <a:moveTo>
                    <a:pt x="6276048" y="888034"/>
                  </a:moveTo>
                  <a:lnTo>
                    <a:pt x="6273732" y="882428"/>
                  </a:lnTo>
                  <a:cubicBezTo>
                    <a:pt x="6296276" y="873106"/>
                    <a:pt x="6318881" y="863479"/>
                    <a:pt x="6340755" y="853791"/>
                  </a:cubicBezTo>
                  <a:lnTo>
                    <a:pt x="6343192" y="859397"/>
                  </a:lnTo>
                  <a:cubicBezTo>
                    <a:pt x="6321196" y="868841"/>
                    <a:pt x="6298530" y="878468"/>
                    <a:pt x="6275926" y="887790"/>
                  </a:cubicBezTo>
                  <a:close/>
                  <a:moveTo>
                    <a:pt x="10302149" y="872557"/>
                  </a:moveTo>
                  <a:cubicBezTo>
                    <a:pt x="10281433" y="860372"/>
                    <a:pt x="10260412" y="848003"/>
                    <a:pt x="10239148" y="835452"/>
                  </a:cubicBezTo>
                  <a:lnTo>
                    <a:pt x="10242255" y="830211"/>
                  </a:lnTo>
                  <a:cubicBezTo>
                    <a:pt x="10263520" y="842842"/>
                    <a:pt x="10284480" y="855211"/>
                    <a:pt x="10305195" y="867318"/>
                  </a:cubicBezTo>
                  <a:close/>
                  <a:moveTo>
                    <a:pt x="2892326" y="857447"/>
                  </a:moveTo>
                  <a:lnTo>
                    <a:pt x="2831396" y="842824"/>
                  </a:lnTo>
                  <a:lnTo>
                    <a:pt x="2821282" y="840387"/>
                  </a:lnTo>
                  <a:lnTo>
                    <a:pt x="2822622" y="834294"/>
                  </a:lnTo>
                  <a:lnTo>
                    <a:pt x="2832858" y="836670"/>
                  </a:lnTo>
                  <a:lnTo>
                    <a:pt x="2893788" y="851354"/>
                  </a:lnTo>
                  <a:close/>
                  <a:moveTo>
                    <a:pt x="1953645" y="855680"/>
                  </a:moveTo>
                  <a:lnTo>
                    <a:pt x="1952183" y="849587"/>
                  </a:lnTo>
                  <a:cubicBezTo>
                    <a:pt x="1976006" y="843860"/>
                    <a:pt x="2000013" y="838498"/>
                    <a:pt x="2023653" y="833624"/>
                  </a:cubicBezTo>
                  <a:lnTo>
                    <a:pt x="2024872" y="839717"/>
                  </a:lnTo>
                  <a:cubicBezTo>
                    <a:pt x="2001292" y="844591"/>
                    <a:pt x="1977347" y="849953"/>
                    <a:pt x="1953645" y="855680"/>
                  </a:cubicBezTo>
                  <a:close/>
                  <a:moveTo>
                    <a:pt x="6409788" y="828871"/>
                  </a:moveTo>
                  <a:lnTo>
                    <a:pt x="6407168" y="823327"/>
                  </a:lnTo>
                  <a:cubicBezTo>
                    <a:pt x="6428067" y="813517"/>
                    <a:pt x="6449209" y="803281"/>
                    <a:pt x="6469925" y="792862"/>
                  </a:cubicBezTo>
                  <a:lnTo>
                    <a:pt x="6472911" y="791339"/>
                  </a:lnTo>
                  <a:lnTo>
                    <a:pt x="6475652" y="796761"/>
                  </a:lnTo>
                  <a:lnTo>
                    <a:pt x="6472606" y="798284"/>
                  </a:lnTo>
                  <a:cubicBezTo>
                    <a:pt x="6451890" y="808764"/>
                    <a:pt x="6430747" y="819000"/>
                    <a:pt x="6409788" y="828871"/>
                  </a:cubicBezTo>
                  <a:close/>
                  <a:moveTo>
                    <a:pt x="2096586" y="826008"/>
                  </a:moveTo>
                  <a:lnTo>
                    <a:pt x="2095550" y="819915"/>
                  </a:lnTo>
                  <a:cubicBezTo>
                    <a:pt x="2119617" y="815710"/>
                    <a:pt x="2143928" y="811932"/>
                    <a:pt x="2167813" y="808642"/>
                  </a:cubicBezTo>
                  <a:lnTo>
                    <a:pt x="2168666" y="814735"/>
                  </a:lnTo>
                  <a:cubicBezTo>
                    <a:pt x="2144842" y="818208"/>
                    <a:pt x="2120592" y="821864"/>
                    <a:pt x="2096586" y="826008"/>
                  </a:cubicBezTo>
                  <a:close/>
                  <a:moveTo>
                    <a:pt x="2749690" y="825337"/>
                  </a:moveTo>
                  <a:cubicBezTo>
                    <a:pt x="2725866" y="820828"/>
                    <a:pt x="2701677" y="816868"/>
                    <a:pt x="2677671" y="813151"/>
                  </a:cubicBezTo>
                  <a:lnTo>
                    <a:pt x="2678524" y="807058"/>
                  </a:lnTo>
                  <a:cubicBezTo>
                    <a:pt x="2702591" y="810531"/>
                    <a:pt x="2726902" y="814553"/>
                    <a:pt x="2750786" y="819244"/>
                  </a:cubicBezTo>
                  <a:close/>
                  <a:moveTo>
                    <a:pt x="2241050" y="806022"/>
                  </a:moveTo>
                  <a:lnTo>
                    <a:pt x="2240440" y="799930"/>
                  </a:lnTo>
                  <a:cubicBezTo>
                    <a:pt x="2264812" y="797492"/>
                    <a:pt x="2289184" y="795421"/>
                    <a:pt x="2313556" y="793837"/>
                  </a:cubicBezTo>
                  <a:lnTo>
                    <a:pt x="2313921" y="799930"/>
                  </a:lnTo>
                  <a:cubicBezTo>
                    <a:pt x="2289672" y="801636"/>
                    <a:pt x="2265239" y="803646"/>
                    <a:pt x="2241050" y="806022"/>
                  </a:cubicBezTo>
                  <a:close/>
                  <a:moveTo>
                    <a:pt x="2605226" y="804560"/>
                  </a:moveTo>
                  <a:cubicBezTo>
                    <a:pt x="2581219" y="802184"/>
                    <a:pt x="2556482" y="800295"/>
                    <a:pt x="2532476" y="798894"/>
                  </a:cubicBezTo>
                  <a:lnTo>
                    <a:pt x="2532841" y="792801"/>
                  </a:lnTo>
                  <a:cubicBezTo>
                    <a:pt x="2557213" y="794141"/>
                    <a:pt x="2581585" y="796030"/>
                    <a:pt x="2605957" y="798406"/>
                  </a:cubicBezTo>
                  <a:close/>
                  <a:moveTo>
                    <a:pt x="10176147" y="797797"/>
                  </a:moveTo>
                  <a:cubicBezTo>
                    <a:pt x="10155492" y="785611"/>
                    <a:pt x="10134593" y="773120"/>
                    <a:pt x="10113389" y="760325"/>
                  </a:cubicBezTo>
                  <a:lnTo>
                    <a:pt x="10116497" y="755085"/>
                  </a:lnTo>
                  <a:cubicBezTo>
                    <a:pt x="10137700" y="767838"/>
                    <a:pt x="10158599" y="780329"/>
                    <a:pt x="10179254" y="792557"/>
                  </a:cubicBezTo>
                  <a:close/>
                  <a:moveTo>
                    <a:pt x="2386550" y="796700"/>
                  </a:moveTo>
                  <a:lnTo>
                    <a:pt x="2386550" y="790607"/>
                  </a:lnTo>
                  <a:cubicBezTo>
                    <a:pt x="2410921" y="789998"/>
                    <a:pt x="2435293" y="789876"/>
                    <a:pt x="2459665" y="790242"/>
                  </a:cubicBezTo>
                  <a:lnTo>
                    <a:pt x="2459665" y="796335"/>
                  </a:lnTo>
                  <a:cubicBezTo>
                    <a:pt x="2435354" y="796091"/>
                    <a:pt x="2410921" y="796213"/>
                    <a:pt x="2386550" y="796822"/>
                  </a:cubicBezTo>
                  <a:close/>
                  <a:moveTo>
                    <a:pt x="6539994" y="762153"/>
                  </a:moveTo>
                  <a:lnTo>
                    <a:pt x="6536948" y="756852"/>
                  </a:lnTo>
                  <a:cubicBezTo>
                    <a:pt x="6556811" y="745519"/>
                    <a:pt x="6577892" y="732846"/>
                    <a:pt x="6599522" y="719259"/>
                  </a:cubicBezTo>
                  <a:lnTo>
                    <a:pt x="6602752" y="724438"/>
                  </a:lnTo>
                  <a:cubicBezTo>
                    <a:pt x="6581183" y="738025"/>
                    <a:pt x="6560040" y="750759"/>
                    <a:pt x="6539994" y="762153"/>
                  </a:cubicBezTo>
                  <a:close/>
                  <a:moveTo>
                    <a:pt x="10050571" y="722854"/>
                  </a:moveTo>
                  <a:lnTo>
                    <a:pt x="9987997" y="685077"/>
                  </a:lnTo>
                  <a:lnTo>
                    <a:pt x="9991165" y="679837"/>
                  </a:lnTo>
                  <a:cubicBezTo>
                    <a:pt x="10012246" y="692633"/>
                    <a:pt x="10033085" y="705227"/>
                    <a:pt x="10053739" y="717614"/>
                  </a:cubicBezTo>
                  <a:close/>
                  <a:moveTo>
                    <a:pt x="6664230" y="684590"/>
                  </a:moveTo>
                  <a:lnTo>
                    <a:pt x="6660817" y="679472"/>
                  </a:lnTo>
                  <a:cubicBezTo>
                    <a:pt x="6679584" y="666981"/>
                    <a:pt x="6699325" y="653516"/>
                    <a:pt x="6721199" y="638283"/>
                  </a:cubicBezTo>
                  <a:lnTo>
                    <a:pt x="6724672" y="643341"/>
                  </a:lnTo>
                  <a:cubicBezTo>
                    <a:pt x="6702920" y="658512"/>
                    <a:pt x="6683118" y="671977"/>
                    <a:pt x="6664352" y="684590"/>
                  </a:cubicBezTo>
                  <a:close/>
                  <a:moveTo>
                    <a:pt x="9925483" y="647118"/>
                  </a:moveTo>
                  <a:lnTo>
                    <a:pt x="9863030" y="609159"/>
                  </a:lnTo>
                  <a:lnTo>
                    <a:pt x="9866198" y="603919"/>
                  </a:lnTo>
                  <a:lnTo>
                    <a:pt x="9928651" y="641939"/>
                  </a:lnTo>
                  <a:close/>
                  <a:moveTo>
                    <a:pt x="6784504" y="601177"/>
                  </a:moveTo>
                  <a:lnTo>
                    <a:pt x="6780971" y="596242"/>
                  </a:lnTo>
                  <a:cubicBezTo>
                    <a:pt x="6800590" y="582289"/>
                    <a:pt x="6820392" y="568032"/>
                    <a:pt x="6840438" y="553591"/>
                  </a:cubicBezTo>
                  <a:lnTo>
                    <a:pt x="6843972" y="558527"/>
                  </a:lnTo>
                  <a:cubicBezTo>
                    <a:pt x="6824109" y="573028"/>
                    <a:pt x="6804307" y="587243"/>
                    <a:pt x="6784626" y="601177"/>
                  </a:cubicBezTo>
                  <a:close/>
                  <a:moveTo>
                    <a:pt x="9800516" y="571017"/>
                  </a:moveTo>
                  <a:lnTo>
                    <a:pt x="9738185" y="532814"/>
                  </a:lnTo>
                  <a:lnTo>
                    <a:pt x="9741415" y="527635"/>
                  </a:lnTo>
                  <a:lnTo>
                    <a:pt x="9803685" y="565838"/>
                  </a:lnTo>
                  <a:close/>
                  <a:moveTo>
                    <a:pt x="6903256" y="516181"/>
                  </a:moveTo>
                  <a:lnTo>
                    <a:pt x="6899722" y="511245"/>
                  </a:lnTo>
                  <a:cubicBezTo>
                    <a:pt x="6919342" y="497189"/>
                    <a:pt x="6939205" y="482974"/>
                    <a:pt x="6959311" y="468595"/>
                  </a:cubicBezTo>
                  <a:lnTo>
                    <a:pt x="6962784" y="473591"/>
                  </a:lnTo>
                  <a:cubicBezTo>
                    <a:pt x="6942982" y="487727"/>
                    <a:pt x="6923119" y="501923"/>
                    <a:pt x="6903500" y="515937"/>
                  </a:cubicBezTo>
                  <a:close/>
                  <a:moveTo>
                    <a:pt x="9675855" y="494916"/>
                  </a:moveTo>
                  <a:cubicBezTo>
                    <a:pt x="9654955" y="482243"/>
                    <a:pt x="9633813" y="469691"/>
                    <a:pt x="9613097" y="457505"/>
                  </a:cubicBezTo>
                  <a:lnTo>
                    <a:pt x="9616143" y="452266"/>
                  </a:lnTo>
                  <a:cubicBezTo>
                    <a:pt x="9636921" y="464451"/>
                    <a:pt x="9658063" y="477003"/>
                    <a:pt x="9679022" y="489676"/>
                  </a:cubicBezTo>
                  <a:close/>
                  <a:moveTo>
                    <a:pt x="7022678" y="431854"/>
                  </a:moveTo>
                  <a:lnTo>
                    <a:pt x="7019205" y="426858"/>
                  </a:lnTo>
                  <a:cubicBezTo>
                    <a:pt x="7040409" y="412235"/>
                    <a:pt x="7060150" y="398708"/>
                    <a:pt x="7079708" y="385670"/>
                  </a:cubicBezTo>
                  <a:lnTo>
                    <a:pt x="7083120" y="390727"/>
                  </a:lnTo>
                  <a:cubicBezTo>
                    <a:pt x="7063988" y="403522"/>
                    <a:pt x="7044064" y="416987"/>
                    <a:pt x="7022922" y="431610"/>
                  </a:cubicBezTo>
                  <a:close/>
                  <a:moveTo>
                    <a:pt x="9549913" y="420826"/>
                  </a:moveTo>
                  <a:cubicBezTo>
                    <a:pt x="9528710" y="408640"/>
                    <a:pt x="9507262" y="396941"/>
                    <a:pt x="9486059" y="385304"/>
                  </a:cubicBezTo>
                  <a:lnTo>
                    <a:pt x="9488922" y="380003"/>
                  </a:lnTo>
                  <a:cubicBezTo>
                    <a:pt x="9510187" y="391580"/>
                    <a:pt x="9531573" y="403522"/>
                    <a:pt x="9552899" y="415525"/>
                  </a:cubicBezTo>
                  <a:close/>
                  <a:moveTo>
                    <a:pt x="9421961" y="350879"/>
                  </a:moveTo>
                  <a:cubicBezTo>
                    <a:pt x="9400453" y="339546"/>
                    <a:pt x="9378579" y="328335"/>
                    <a:pt x="9357010" y="317489"/>
                  </a:cubicBezTo>
                  <a:lnTo>
                    <a:pt x="9359752" y="312067"/>
                  </a:lnTo>
                  <a:cubicBezTo>
                    <a:pt x="9381321" y="322912"/>
                    <a:pt x="9403256" y="334123"/>
                    <a:pt x="9424824" y="345456"/>
                  </a:cubicBezTo>
                  <a:close/>
                  <a:moveTo>
                    <a:pt x="7144659" y="350330"/>
                  </a:moveTo>
                  <a:lnTo>
                    <a:pt x="7141368" y="345212"/>
                  </a:lnTo>
                  <a:cubicBezTo>
                    <a:pt x="7162451" y="331686"/>
                    <a:pt x="7183288" y="318586"/>
                    <a:pt x="7203334" y="306278"/>
                  </a:cubicBezTo>
                  <a:lnTo>
                    <a:pt x="7206502" y="311457"/>
                  </a:lnTo>
                  <a:cubicBezTo>
                    <a:pt x="7186273" y="323765"/>
                    <a:pt x="7165436" y="336865"/>
                    <a:pt x="7144415" y="350330"/>
                  </a:cubicBezTo>
                  <a:close/>
                  <a:moveTo>
                    <a:pt x="9291450" y="285258"/>
                  </a:moveTo>
                  <a:cubicBezTo>
                    <a:pt x="9269393" y="274656"/>
                    <a:pt x="9247094" y="264237"/>
                    <a:pt x="9225280" y="254306"/>
                  </a:cubicBezTo>
                  <a:lnTo>
                    <a:pt x="9227840" y="248761"/>
                  </a:lnTo>
                  <a:cubicBezTo>
                    <a:pt x="9249652" y="258753"/>
                    <a:pt x="9271953" y="269172"/>
                    <a:pt x="9294070" y="279774"/>
                  </a:cubicBezTo>
                  <a:close/>
                  <a:moveTo>
                    <a:pt x="7269259" y="274108"/>
                  </a:moveTo>
                  <a:lnTo>
                    <a:pt x="7266213" y="268807"/>
                  </a:lnTo>
                  <a:cubicBezTo>
                    <a:pt x="7287599" y="256621"/>
                    <a:pt x="7308864" y="244435"/>
                    <a:pt x="7330068" y="233041"/>
                  </a:cubicBezTo>
                  <a:lnTo>
                    <a:pt x="7332992" y="238403"/>
                  </a:lnTo>
                  <a:cubicBezTo>
                    <a:pt x="7311789" y="249736"/>
                    <a:pt x="7290342" y="261739"/>
                    <a:pt x="7269016" y="274108"/>
                  </a:cubicBezTo>
                  <a:close/>
                  <a:moveTo>
                    <a:pt x="9158563" y="224633"/>
                  </a:moveTo>
                  <a:cubicBezTo>
                    <a:pt x="9136140" y="214945"/>
                    <a:pt x="9113475" y="205440"/>
                    <a:pt x="9091540" y="196361"/>
                  </a:cubicBezTo>
                  <a:lnTo>
                    <a:pt x="9093795" y="190695"/>
                  </a:lnTo>
                  <a:cubicBezTo>
                    <a:pt x="9116095" y="199774"/>
                    <a:pt x="9138822" y="209340"/>
                    <a:pt x="9161304" y="219027"/>
                  </a:cubicBezTo>
                  <a:close/>
                  <a:moveTo>
                    <a:pt x="7397699" y="204587"/>
                  </a:moveTo>
                  <a:lnTo>
                    <a:pt x="7394957" y="199164"/>
                  </a:lnTo>
                  <a:cubicBezTo>
                    <a:pt x="7416953" y="188136"/>
                    <a:pt x="7439131" y="177473"/>
                    <a:pt x="7460944" y="167420"/>
                  </a:cubicBezTo>
                  <a:lnTo>
                    <a:pt x="7463443" y="172965"/>
                  </a:lnTo>
                  <a:cubicBezTo>
                    <a:pt x="7441751" y="182957"/>
                    <a:pt x="7419390" y="193620"/>
                    <a:pt x="7397455" y="204587"/>
                  </a:cubicBezTo>
                  <a:close/>
                  <a:moveTo>
                    <a:pt x="9023299" y="169613"/>
                  </a:moveTo>
                  <a:cubicBezTo>
                    <a:pt x="9000450" y="160900"/>
                    <a:pt x="8977358" y="152431"/>
                    <a:pt x="8954693" y="144389"/>
                  </a:cubicBezTo>
                  <a:lnTo>
                    <a:pt x="8956764" y="138661"/>
                  </a:lnTo>
                  <a:cubicBezTo>
                    <a:pt x="8979430" y="146704"/>
                    <a:pt x="9002522" y="155173"/>
                    <a:pt x="9025432" y="163886"/>
                  </a:cubicBezTo>
                  <a:close/>
                  <a:moveTo>
                    <a:pt x="7530525" y="143596"/>
                  </a:moveTo>
                  <a:lnTo>
                    <a:pt x="7528150" y="137991"/>
                  </a:lnTo>
                  <a:cubicBezTo>
                    <a:pt x="7550754" y="128547"/>
                    <a:pt x="7573603" y="119712"/>
                    <a:pt x="7596208" y="111060"/>
                  </a:cubicBezTo>
                  <a:lnTo>
                    <a:pt x="7598340" y="116727"/>
                  </a:lnTo>
                  <a:cubicBezTo>
                    <a:pt x="7575370" y="125135"/>
                    <a:pt x="7552522" y="134213"/>
                    <a:pt x="7530038" y="143596"/>
                  </a:cubicBezTo>
                  <a:close/>
                  <a:moveTo>
                    <a:pt x="8885842" y="120931"/>
                  </a:moveTo>
                  <a:cubicBezTo>
                    <a:pt x="8862567" y="113375"/>
                    <a:pt x="8839109" y="106064"/>
                    <a:pt x="8816078" y="99240"/>
                  </a:cubicBezTo>
                  <a:lnTo>
                    <a:pt x="8817844" y="93147"/>
                  </a:lnTo>
                  <a:cubicBezTo>
                    <a:pt x="8840876" y="99971"/>
                    <a:pt x="8864395" y="107283"/>
                    <a:pt x="8887730" y="114899"/>
                  </a:cubicBezTo>
                  <a:close/>
                  <a:moveTo>
                    <a:pt x="7667252" y="92538"/>
                  </a:moveTo>
                  <a:lnTo>
                    <a:pt x="7665362" y="86749"/>
                  </a:lnTo>
                  <a:cubicBezTo>
                    <a:pt x="7688516" y="79133"/>
                    <a:pt x="7712035" y="71943"/>
                    <a:pt x="7735310" y="65302"/>
                  </a:cubicBezTo>
                  <a:lnTo>
                    <a:pt x="7737016" y="71395"/>
                  </a:lnTo>
                  <a:cubicBezTo>
                    <a:pt x="7713254" y="77732"/>
                    <a:pt x="7689795" y="84921"/>
                    <a:pt x="7666703" y="92538"/>
                  </a:cubicBezTo>
                  <a:close/>
                  <a:moveTo>
                    <a:pt x="8745704" y="79499"/>
                  </a:moveTo>
                  <a:cubicBezTo>
                    <a:pt x="8722063" y="73406"/>
                    <a:pt x="8698240" y="67313"/>
                    <a:pt x="8674843" y="61829"/>
                  </a:cubicBezTo>
                  <a:lnTo>
                    <a:pt x="8676244" y="55736"/>
                  </a:lnTo>
                  <a:cubicBezTo>
                    <a:pt x="8699641" y="61220"/>
                    <a:pt x="8723526" y="67191"/>
                    <a:pt x="8747227" y="73467"/>
                  </a:cubicBezTo>
                  <a:close/>
                  <a:moveTo>
                    <a:pt x="7807390" y="52690"/>
                  </a:moveTo>
                  <a:lnTo>
                    <a:pt x="7805927" y="46597"/>
                  </a:lnTo>
                  <a:cubicBezTo>
                    <a:pt x="7829629" y="40930"/>
                    <a:pt x="7853696" y="35690"/>
                    <a:pt x="7877459" y="31060"/>
                  </a:cubicBezTo>
                  <a:lnTo>
                    <a:pt x="7878616" y="37153"/>
                  </a:lnTo>
                  <a:cubicBezTo>
                    <a:pt x="7854610" y="41844"/>
                    <a:pt x="7830603" y="47023"/>
                    <a:pt x="7807329" y="52690"/>
                  </a:cubicBezTo>
                  <a:close/>
                  <a:moveTo>
                    <a:pt x="8603556" y="46292"/>
                  </a:moveTo>
                  <a:cubicBezTo>
                    <a:pt x="8579610" y="41479"/>
                    <a:pt x="8555482" y="37031"/>
                    <a:pt x="8531720" y="33070"/>
                  </a:cubicBezTo>
                  <a:lnTo>
                    <a:pt x="8532756" y="26977"/>
                  </a:lnTo>
                  <a:cubicBezTo>
                    <a:pt x="8556518" y="30938"/>
                    <a:pt x="8580767" y="35386"/>
                    <a:pt x="8604713" y="40199"/>
                  </a:cubicBezTo>
                  <a:close/>
                  <a:moveTo>
                    <a:pt x="7950513" y="24784"/>
                  </a:moveTo>
                  <a:lnTo>
                    <a:pt x="7949599" y="18691"/>
                  </a:lnTo>
                  <a:cubicBezTo>
                    <a:pt x="7973605" y="15035"/>
                    <a:pt x="7998343" y="11928"/>
                    <a:pt x="8022166" y="9308"/>
                  </a:cubicBezTo>
                  <a:lnTo>
                    <a:pt x="8022836" y="15401"/>
                  </a:lnTo>
                  <a:cubicBezTo>
                    <a:pt x="7998403" y="18082"/>
                    <a:pt x="7974093" y="21189"/>
                    <a:pt x="7950147" y="24784"/>
                  </a:cubicBezTo>
                  <a:close/>
                  <a:moveTo>
                    <a:pt x="8459518" y="22286"/>
                  </a:moveTo>
                  <a:cubicBezTo>
                    <a:pt x="8435146" y="19117"/>
                    <a:pt x="8410775" y="16193"/>
                    <a:pt x="8387012" y="14121"/>
                  </a:cubicBezTo>
                  <a:lnTo>
                    <a:pt x="8387621" y="8028"/>
                  </a:lnTo>
                  <a:cubicBezTo>
                    <a:pt x="8411567" y="10283"/>
                    <a:pt x="8436365" y="13085"/>
                    <a:pt x="8460310" y="16254"/>
                  </a:cubicBezTo>
                  <a:close/>
                  <a:moveTo>
                    <a:pt x="8095465" y="9247"/>
                  </a:moveTo>
                  <a:lnTo>
                    <a:pt x="8095099" y="3154"/>
                  </a:lnTo>
                  <a:cubicBezTo>
                    <a:pt x="8119166" y="1631"/>
                    <a:pt x="8143842" y="534"/>
                    <a:pt x="8168214" y="-14"/>
                  </a:cubicBezTo>
                  <a:lnTo>
                    <a:pt x="8168214" y="6078"/>
                  </a:lnTo>
                  <a:cubicBezTo>
                    <a:pt x="8143659" y="6627"/>
                    <a:pt x="8119105" y="7845"/>
                    <a:pt x="8095099" y="9247"/>
                  </a:cubicBezTo>
                  <a:close/>
                  <a:moveTo>
                    <a:pt x="8314262" y="8577"/>
                  </a:moveTo>
                  <a:cubicBezTo>
                    <a:pt x="8289890" y="7236"/>
                    <a:pt x="8265518" y="6322"/>
                    <a:pt x="8241147" y="5896"/>
                  </a:cubicBezTo>
                  <a:lnTo>
                    <a:pt x="8241147" y="-197"/>
                  </a:lnTo>
                  <a:cubicBezTo>
                    <a:pt x="8265518" y="229"/>
                    <a:pt x="8289890" y="1143"/>
                    <a:pt x="8314262" y="2484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Title 2">
            <a:extLst>
              <a:ext uri="{FF2B5EF4-FFF2-40B4-BE49-F238E27FC236}">
                <a16:creationId xmlns:a16="http://schemas.microsoft.com/office/drawing/2014/main" id="{E4F6294E-2AC1-4D9B-A9B7-FFA167971553}"/>
              </a:ext>
            </a:extLst>
          </p:cNvPr>
          <p:cNvSpPr txBox="1">
            <a:spLocks/>
          </p:cNvSpPr>
          <p:nvPr/>
        </p:nvSpPr>
        <p:spPr>
          <a:xfrm>
            <a:off x="6338520" y="4267446"/>
            <a:ext cx="4647707" cy="13440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r>
              <a:rPr lang="en-US" b="1" i="0" dirty="0" err="1">
                <a:solidFill>
                  <a:schemeClr val="bg1"/>
                </a:solidFill>
                <a:effectLst/>
                <a:latin typeface="Noah W05 Regular"/>
              </a:rPr>
              <a:t>Elona</a:t>
            </a:r>
            <a:r>
              <a:rPr lang="en-US" b="1" i="0" dirty="0">
                <a:solidFill>
                  <a:schemeClr val="bg1"/>
                </a:solidFill>
                <a:effectLst/>
                <a:latin typeface="Noah W05 Regular"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Noah W05 Regular"/>
              </a:rPr>
              <a:t>Toska</a:t>
            </a:r>
            <a:r>
              <a:rPr lang="en-US" b="1" i="0" dirty="0">
                <a:solidFill>
                  <a:schemeClr val="bg1"/>
                </a:solidFill>
                <a:effectLst/>
                <a:latin typeface="Noah W05 Regular"/>
              </a:rPr>
              <a:t>, </a:t>
            </a:r>
          </a:p>
          <a:p>
            <a:r>
              <a:rPr lang="en-US" dirty="0">
                <a:solidFill>
                  <a:schemeClr val="bg1"/>
                </a:solidFill>
                <a:latin typeface="Noah W05 Regular"/>
              </a:rPr>
              <a:t>A</a:t>
            </a:r>
            <a:r>
              <a:rPr lang="en-US" b="1" i="0" dirty="0">
                <a:solidFill>
                  <a:schemeClr val="bg1"/>
                </a:solidFill>
                <a:effectLst/>
                <a:latin typeface="Noah W05 Regular"/>
              </a:rPr>
              <a:t>ssociate </a:t>
            </a:r>
            <a:r>
              <a:rPr lang="en-US" dirty="0">
                <a:solidFill>
                  <a:schemeClr val="bg1"/>
                </a:solidFill>
                <a:latin typeface="Noah W05 Regular"/>
              </a:rPr>
              <a:t>P</a:t>
            </a:r>
            <a:r>
              <a:rPr lang="en-US" b="1" i="0" dirty="0">
                <a:solidFill>
                  <a:schemeClr val="bg1"/>
                </a:solidFill>
                <a:effectLst/>
                <a:latin typeface="Noah W05 Regular"/>
              </a:rPr>
              <a:t>rofessor, University of Cape Town, Research Associate, University of Oxford </a:t>
            </a:r>
          </a:p>
        </p:txBody>
      </p:sp>
      <p:pic>
        <p:nvPicPr>
          <p:cNvPr id="12" name="Picture Placeholder 6">
            <a:extLst>
              <a:ext uri="{FF2B5EF4-FFF2-40B4-BE49-F238E27FC236}">
                <a16:creationId xmlns:a16="http://schemas.microsoft.com/office/drawing/2014/main" id="{D998600B-B34F-4C94-AB01-17650B831A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34" r="16434"/>
          <a:stretch/>
        </p:blipFill>
        <p:spPr>
          <a:xfrm>
            <a:off x="1751998" y="1250588"/>
            <a:ext cx="2698670" cy="2679932"/>
          </a:xfrm>
          <a:prstGeom prst="flowChartConnector">
            <a:avLst/>
          </a:prstGeom>
          <a:effectLst>
            <a:innerShdw dist="25400">
              <a:prstClr val="black"/>
            </a:innerShdw>
          </a:effectLst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718AF29E-8F4D-EE74-15C6-C06E8546A10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t="347" b="347"/>
          <a:stretch/>
        </p:blipFill>
        <p:spPr>
          <a:xfrm>
            <a:off x="7245674" y="1277605"/>
            <a:ext cx="2671464" cy="2652915"/>
          </a:xfrm>
          <a:prstGeom prst="flowChartConnector">
            <a:avLst/>
          </a:prstGeom>
          <a:effectLst>
            <a:innerShdw dist="25400">
              <a:prstClr val="black"/>
            </a:inn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9BEEAA9-893E-5B1E-E62B-B258D8424AC0}"/>
              </a:ext>
            </a:extLst>
          </p:cNvPr>
          <p:cNvSpPr txBox="1">
            <a:spLocks/>
          </p:cNvSpPr>
          <p:nvPr/>
        </p:nvSpPr>
        <p:spPr>
          <a:xfrm>
            <a:off x="783201" y="4267446"/>
            <a:ext cx="4647707" cy="15914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effectLst/>
                <a:latin typeface="Noah W05 Regular"/>
              </a:rPr>
              <a:t>Lucie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Noah W05 Regular"/>
              </a:rPr>
              <a:t>Cluver</a:t>
            </a:r>
            <a:r>
              <a:rPr lang="en-US" b="1" i="0" dirty="0">
                <a:solidFill>
                  <a:schemeClr val="bg1"/>
                </a:solidFill>
                <a:effectLst/>
                <a:latin typeface="Noah W05 Regular"/>
              </a:rPr>
              <a:t>, </a:t>
            </a:r>
          </a:p>
          <a:p>
            <a:r>
              <a:rPr lang="en-US" dirty="0">
                <a:solidFill>
                  <a:schemeClr val="bg1"/>
                </a:solidFill>
                <a:latin typeface="Noah W05 Regular"/>
              </a:rPr>
              <a:t>P</a:t>
            </a:r>
            <a:r>
              <a:rPr lang="en-US" b="1" i="0" dirty="0">
                <a:solidFill>
                  <a:schemeClr val="bg1"/>
                </a:solidFill>
                <a:effectLst/>
                <a:latin typeface="Noah W05 Regular"/>
              </a:rPr>
              <a:t>rofessor, Oxford University and the University of Cape Town</a:t>
            </a:r>
            <a:r>
              <a:rPr lang="en-US" b="1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941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E6EA7B-3CB4-275F-BC3E-7CCFCF0420CA}"/>
              </a:ext>
            </a:extLst>
          </p:cNvPr>
          <p:cNvSpPr txBox="1"/>
          <p:nvPr/>
        </p:nvSpPr>
        <p:spPr>
          <a:xfrm>
            <a:off x="371024" y="212586"/>
            <a:ext cx="9021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  <a:t>EXAMPLE</a:t>
            </a:r>
          </a:p>
          <a:p>
            <a:pPr>
              <a:defRPr/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PLH ParentApp in Tanzania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72F41521-5C88-42B1-7FC2-9F72A10D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2282826" y="1744237"/>
            <a:ext cx="9466903" cy="400042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9BE730A-EAB7-B190-7A08-7E0357403AA8}"/>
              </a:ext>
            </a:extLst>
          </p:cNvPr>
          <p:cNvGrpSpPr/>
          <p:nvPr/>
        </p:nvGrpSpPr>
        <p:grpSpPr>
          <a:xfrm>
            <a:off x="376014" y="1415001"/>
            <a:ext cx="2336800" cy="4673600"/>
            <a:chOff x="1046348" y="1092200"/>
            <a:chExt cx="2336800" cy="46736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37E408A-36F9-52CB-56B8-1B8CF09EB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348" y="1092200"/>
              <a:ext cx="2336800" cy="46736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CD4E21-00F4-B272-C17F-08F649553E58}"/>
                </a:ext>
              </a:extLst>
            </p:cNvPr>
            <p:cNvSpPr/>
            <p:nvPr/>
          </p:nvSpPr>
          <p:spPr>
            <a:xfrm>
              <a:off x="1260475" y="1729563"/>
              <a:ext cx="1930398" cy="3388242"/>
            </a:xfrm>
            <a:prstGeom prst="rect">
              <a:avLst/>
            </a:prstGeom>
            <a:solidFill>
              <a:srgbClr val="0E3F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244A7E95-BC9E-CDBE-DBD7-0064AD3B2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369" y="1933574"/>
              <a:ext cx="1930398" cy="298575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B016241-F0A1-CF56-1F7E-A3F8DF987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9ADA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B5F35-4A12-FB4D-BED0-2F5F547D7CF1}" type="slidenum">
              <a:rPr lang="en-US" smtClean="0"/>
              <a:pPr/>
              <a:t>40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765DF4-42CE-7165-0508-09E7E183405E}"/>
              </a:ext>
            </a:extLst>
          </p:cNvPr>
          <p:cNvGrpSpPr/>
          <p:nvPr/>
        </p:nvGrpSpPr>
        <p:grpSpPr>
          <a:xfrm>
            <a:off x="6096000" y="498759"/>
            <a:ext cx="3660990" cy="583474"/>
            <a:chOff x="7923768" y="359341"/>
            <a:chExt cx="4052863" cy="64592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8DCF502-A44B-3919-019E-BE626AAA9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4320" y="487290"/>
              <a:ext cx="902311" cy="48682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D267A79-7B74-0054-8B6D-6840F6037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85033" y="359341"/>
              <a:ext cx="659111" cy="64592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BEB4EAE-5D5A-EC73-C829-908E699BB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3768" y="441018"/>
              <a:ext cx="1470399" cy="47337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42FF656-8542-36B5-6ECD-5B15F76D271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5906" y="631229"/>
            <a:ext cx="1513823" cy="36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81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3B997CB-0497-FEDD-365A-BB3B33902771}"/>
              </a:ext>
            </a:extLst>
          </p:cNvPr>
          <p:cNvGraphicFramePr>
            <a:graphicFrameLocks noGrp="1"/>
          </p:cNvGraphicFramePr>
          <p:nvPr/>
        </p:nvGraphicFramePr>
        <p:xfrm>
          <a:off x="447483" y="1418053"/>
          <a:ext cx="11385126" cy="45393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773243">
                  <a:extLst>
                    <a:ext uri="{9D8B030D-6E8A-4147-A177-3AD203B41FA5}">
                      <a16:colId xmlns:a16="http://schemas.microsoft.com/office/drawing/2014/main" val="3031189046"/>
                    </a:ext>
                  </a:extLst>
                </a:gridCol>
                <a:gridCol w="4402736">
                  <a:extLst>
                    <a:ext uri="{9D8B030D-6E8A-4147-A177-3AD203B41FA5}">
                      <a16:colId xmlns:a16="http://schemas.microsoft.com/office/drawing/2014/main" val="1532878172"/>
                    </a:ext>
                  </a:extLst>
                </a:gridCol>
                <a:gridCol w="1106215">
                  <a:extLst>
                    <a:ext uri="{9D8B030D-6E8A-4147-A177-3AD203B41FA5}">
                      <a16:colId xmlns:a16="http://schemas.microsoft.com/office/drawing/2014/main" val="4087493654"/>
                    </a:ext>
                  </a:extLst>
                </a:gridCol>
                <a:gridCol w="3102932">
                  <a:extLst>
                    <a:ext uri="{9D8B030D-6E8A-4147-A177-3AD203B41FA5}">
                      <a16:colId xmlns:a16="http://schemas.microsoft.com/office/drawing/2014/main" val="2460032048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Outcome*</a:t>
                      </a:r>
                    </a:p>
                  </a:txBody>
                  <a:tcPr>
                    <a:solidFill>
                      <a:srgbClr val="009A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09A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Significant effect</a:t>
                      </a:r>
                    </a:p>
                  </a:txBody>
                  <a:tcPr>
                    <a:solidFill>
                      <a:srgbClr val="009A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% change</a:t>
                      </a:r>
                    </a:p>
                  </a:txBody>
                  <a:tcPr>
                    <a:solidFill>
                      <a:srgbClr val="009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81999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Physical Abuse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Caregiver report/adolescent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</a:rPr>
                        <a:t>✓✓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74% reduction/49%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72956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Sexual violence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Caregiver report/adolescent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</a:rPr>
                        <a:t>✓✓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64% reduction/28%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11804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Verbal Abuse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Caregiver report/adolescent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</a:rPr>
                        <a:t>✓✓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67% reduction/49%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33655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Corporal punishment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Caregiver report/adolescent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</a:rPr>
                        <a:t>✓✓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63% reduction/34%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99412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Positive parenting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Caregiver report/adolescent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</a:rPr>
                        <a:t>✓✓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48% increase/30% increase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12772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Involved parenting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Caregiver report/adolescent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</a:rPr>
                        <a:t>✓✓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31% increase/23% increase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69835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Good parental supervision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Caregiver report/adolescent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</a:rPr>
                        <a:t>✓✓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56% increase/24% increase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715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Sexual risk communication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Caregiver report/adolescent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</a:rPr>
                        <a:t>✓✓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44% increase/ 48% increase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61188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Mental health distress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Caregiver self-report/adolescent self-report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</a:rPr>
                        <a:t>✓✓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38% reduction/32%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65017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Positive gender norms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Caregiver self-report/adolescent self-report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</a:rPr>
                        <a:t>- ✓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NS / 17% increase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93648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Adolescent behavior problems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Caregiver report (caregiver report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</a:rPr>
                        <a:t>✓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53%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92806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Family monthly poverty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Caregiver report/adolescent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</a:rPr>
                        <a:t>✓✓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22% reduction/22%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214179"/>
                  </a:ext>
                </a:extLst>
              </a:tr>
            </a:tbl>
          </a:graphicData>
        </a:graphic>
      </p:graphicFrame>
      <p:sp>
        <p:nvSpPr>
          <p:cNvPr id="2" name="Title 56">
            <a:extLst>
              <a:ext uri="{FF2B5EF4-FFF2-40B4-BE49-F238E27FC236}">
                <a16:creationId xmlns:a16="http://schemas.microsoft.com/office/drawing/2014/main" id="{BB28F52F-7BAB-2321-6FC4-381C74376347}"/>
              </a:ext>
            </a:extLst>
          </p:cNvPr>
          <p:cNvSpPr txBox="1">
            <a:spLocks/>
          </p:cNvSpPr>
          <p:nvPr/>
        </p:nvSpPr>
        <p:spPr>
          <a:xfrm>
            <a:off x="345022" y="284401"/>
            <a:ext cx="10997892" cy="84023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INITIAL EVIDENCE</a:t>
            </a:r>
          </a:p>
          <a:p>
            <a:pPr>
              <a:defRPr/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 Medium" pitchFamily="2" charset="77"/>
                <a:cs typeface="Arial" panose="020B0604020202020204" pitchFamily="34" charset="0"/>
              </a:rPr>
              <a:t>Tanzania, ParentApp, pre-post pilot (n=200), Feb 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B6B0F1F-FCF9-2901-0D33-2C29A7DE7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50345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66C5BD-8D00-BEA9-519D-DF9162E1AB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2734" y="170223"/>
            <a:ext cx="1060360" cy="1059246"/>
          </a:xfrm>
          <a:prstGeom prst="ellipse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892441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0" name="Straight Connector 479">
            <a:extLst>
              <a:ext uri="{FF2B5EF4-FFF2-40B4-BE49-F238E27FC236}">
                <a16:creationId xmlns:a16="http://schemas.microsoft.com/office/drawing/2014/main" id="{28E47D29-5EA0-B521-4EDF-ADF19B5F172F}"/>
              </a:ext>
            </a:extLst>
          </p:cNvPr>
          <p:cNvCxnSpPr/>
          <p:nvPr/>
        </p:nvCxnSpPr>
        <p:spPr>
          <a:xfrm>
            <a:off x="0" y="6282047"/>
            <a:ext cx="12192000" cy="0"/>
          </a:xfrm>
          <a:prstGeom prst="line">
            <a:avLst/>
          </a:prstGeom>
          <a:ln w="25400">
            <a:solidFill>
              <a:srgbClr val="009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4" name="TextBox 563">
            <a:extLst>
              <a:ext uri="{FF2B5EF4-FFF2-40B4-BE49-F238E27FC236}">
                <a16:creationId xmlns:a16="http://schemas.microsoft.com/office/drawing/2014/main" id="{F98ECF9D-319C-B27C-C0BF-D01D4F0F762E}"/>
              </a:ext>
            </a:extLst>
          </p:cNvPr>
          <p:cNvSpPr txBox="1"/>
          <p:nvPr/>
        </p:nvSpPr>
        <p:spPr>
          <a:xfrm>
            <a:off x="365437" y="364560"/>
            <a:ext cx="1089881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0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  <a:t>OPEN-SOURCE, MODULAR DELIVERY?</a:t>
            </a:r>
            <a:endParaRPr lang="en-GB" sz="3000" b="1" spc="300" dirty="0">
              <a:solidFill>
                <a:srgbClr val="009AD9"/>
              </a:solidFill>
              <a:latin typeface="Montserrat Medium" pitchFamily="2" charset="77"/>
              <a:cs typeface="Arial" panose="020B0604020202020204" pitchFamily="34" charset="0"/>
            </a:endParaRPr>
          </a:p>
        </p:txBody>
      </p:sp>
      <p:sp>
        <p:nvSpPr>
          <p:cNvPr id="582" name="Slide Number Placeholder 5">
            <a:extLst>
              <a:ext uri="{FF2B5EF4-FFF2-40B4-BE49-F238E27FC236}">
                <a16:creationId xmlns:a16="http://schemas.microsoft.com/office/drawing/2014/main" id="{385F4E85-AF67-F70B-7DB4-31126C30E718}"/>
              </a:ext>
            </a:extLst>
          </p:cNvPr>
          <p:cNvSpPr txBox="1">
            <a:spLocks/>
          </p:cNvSpPr>
          <p:nvPr/>
        </p:nvSpPr>
        <p:spPr>
          <a:xfrm>
            <a:off x="8948766" y="64708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9ADA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B5F35-4A12-FB4D-BED0-2F5F547D7CF1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637CFC-A1C7-8124-5D8E-2BEB44EECA93}"/>
              </a:ext>
            </a:extLst>
          </p:cNvPr>
          <p:cNvSpPr/>
          <p:nvPr/>
        </p:nvSpPr>
        <p:spPr>
          <a:xfrm>
            <a:off x="8008629" y="6477906"/>
            <a:ext cx="10388594" cy="2308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Cluver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, Lachman et al (2022) British Medical Journal</a:t>
            </a:r>
            <a:endParaRPr lang="en-GB" sz="9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itchFamily="2" charset="77"/>
              <a:cs typeface="Arial Narrow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C58B77-DE18-FF8B-1E36-242A7DD9F65C}"/>
              </a:ext>
            </a:extLst>
          </p:cNvPr>
          <p:cNvCxnSpPr>
            <a:cxnSpLocks/>
          </p:cNvCxnSpPr>
          <p:nvPr/>
        </p:nvCxnSpPr>
        <p:spPr>
          <a:xfrm>
            <a:off x="1255594" y="3317755"/>
            <a:ext cx="8914732" cy="0"/>
          </a:xfrm>
          <a:prstGeom prst="line">
            <a:avLst/>
          </a:prstGeom>
          <a:ln w="25400">
            <a:solidFill>
              <a:srgbClr val="009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0EA46B03-6CD3-D1E9-7DDC-A569815F9B23}"/>
              </a:ext>
            </a:extLst>
          </p:cNvPr>
          <p:cNvSpPr/>
          <p:nvPr/>
        </p:nvSpPr>
        <p:spPr>
          <a:xfrm>
            <a:off x="3211678" y="2632117"/>
            <a:ext cx="1339402" cy="12621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91DDC7B-5047-AD74-0E1D-DC06684CC53F}"/>
              </a:ext>
            </a:extLst>
          </p:cNvPr>
          <p:cNvSpPr/>
          <p:nvPr/>
        </p:nvSpPr>
        <p:spPr>
          <a:xfrm>
            <a:off x="6014825" y="2633454"/>
            <a:ext cx="1339402" cy="12621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C3CD47F3-425F-EF3D-3E7E-0D72D69CBD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498" y="2409936"/>
            <a:ext cx="1717087" cy="1717087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ED5E119D-13A6-B998-CEFC-26B76F3F5B74}"/>
              </a:ext>
            </a:extLst>
          </p:cNvPr>
          <p:cNvSpPr/>
          <p:nvPr/>
        </p:nvSpPr>
        <p:spPr>
          <a:xfrm>
            <a:off x="8958174" y="2632117"/>
            <a:ext cx="1339402" cy="12621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E7D103-06C8-D50F-7F57-31C9D7247FFD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1316" y="2315863"/>
            <a:ext cx="1980593" cy="1980000"/>
          </a:xfrm>
          <a:prstGeom prst="ellipse">
            <a:avLst/>
          </a:prstGeom>
          <a:noFill/>
          <a:ln w="25400">
            <a:solidFill>
              <a:srgbClr val="009AD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erson and a child&#10;&#10;Description automatically generated">
            <a:extLst>
              <a:ext uri="{FF2B5EF4-FFF2-40B4-BE49-F238E27FC236}">
                <a16:creationId xmlns:a16="http://schemas.microsoft.com/office/drawing/2014/main" id="{8F94EF87-07CA-C773-4C38-2465FAD4A8FB}"/>
              </a:ext>
            </a:extLst>
          </p:cNvPr>
          <p:cNvPicPr preferRelativeResize="0"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3367" y="2283952"/>
            <a:ext cx="1980000" cy="1980000"/>
          </a:xfrm>
          <a:prstGeom prst="ellipse">
            <a:avLst/>
          </a:prstGeom>
          <a:ln w="25400">
            <a:solidFill>
              <a:srgbClr val="009ADA"/>
            </a:solidFill>
          </a:ln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2A65799-B3EA-BF76-68AA-C6156096EF92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28635" y="2283951"/>
            <a:ext cx="1980000" cy="1980000"/>
          </a:xfrm>
          <a:prstGeom prst="ellipse">
            <a:avLst/>
          </a:prstGeom>
          <a:noFill/>
          <a:ln w="25400">
            <a:solidFill>
              <a:srgbClr val="009AD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102E8EA-4C57-C27C-0F16-B32E87BB2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6026" y="4383318"/>
            <a:ext cx="950220" cy="8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AD75AE6-367A-6ABE-2170-DCD439786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3127" y="4419448"/>
            <a:ext cx="1349313" cy="8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o Means No Worldwide">
            <a:extLst>
              <a:ext uri="{FF2B5EF4-FFF2-40B4-BE49-F238E27FC236}">
                <a16:creationId xmlns:a16="http://schemas.microsoft.com/office/drawing/2014/main" id="{29E07245-BEF5-E737-62D5-E988722EC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5582" y="4585840"/>
            <a:ext cx="2186327" cy="67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 descr="Smart Phone outline">
            <a:extLst>
              <a:ext uri="{FF2B5EF4-FFF2-40B4-BE49-F238E27FC236}">
                <a16:creationId xmlns:a16="http://schemas.microsoft.com/office/drawing/2014/main" id="{9A45FA3A-85AA-48E4-855E-EB9BBF5857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0509" y="2605820"/>
            <a:ext cx="1325638" cy="1325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C0DDA4-2E8F-72B7-F0C3-92316D1581C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577" y="4585577"/>
            <a:ext cx="2255052" cy="5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249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>
            <a:extLst>
              <a:ext uri="{FF2B5EF4-FFF2-40B4-BE49-F238E27FC236}">
                <a16:creationId xmlns:a16="http://schemas.microsoft.com/office/drawing/2014/main" id="{8C6900EC-7B3C-9FA1-4589-853470A54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07" y="-1"/>
            <a:ext cx="12184292" cy="627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91629D-1EC0-BFA0-0D74-F7FAECD827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4756" y="1901144"/>
            <a:ext cx="12201504" cy="43894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7CBEE5-6F30-0497-BAC0-3CB290C80A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4756" y="1901144"/>
            <a:ext cx="12201504" cy="43894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3D2E081-AB81-F285-20C7-B4636B67F724}"/>
              </a:ext>
            </a:extLst>
          </p:cNvPr>
          <p:cNvGrpSpPr/>
          <p:nvPr/>
        </p:nvGrpSpPr>
        <p:grpSpPr>
          <a:xfrm>
            <a:off x="0" y="-20187"/>
            <a:ext cx="11691966" cy="6313871"/>
            <a:chOff x="-24996" y="-31844"/>
            <a:chExt cx="10429760" cy="63138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3EE8690-FA2D-5434-8CE9-6838DEFFF6F7}"/>
                </a:ext>
              </a:extLst>
            </p:cNvPr>
            <p:cNvGrpSpPr/>
            <p:nvPr/>
          </p:nvGrpSpPr>
          <p:grpSpPr>
            <a:xfrm>
              <a:off x="-24996" y="-31844"/>
              <a:ext cx="10429760" cy="6313871"/>
              <a:chOff x="-24996" y="-31844"/>
              <a:chExt cx="6425799" cy="631387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EE86705-5947-B6EA-E941-3ABF0C39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33344" y="-85436"/>
                <a:ext cx="6313868" cy="642105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A174CFC-8E26-2DBB-04E9-2A816BE59B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28596" y="-85433"/>
                <a:ext cx="6313868" cy="6421051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64A6165-0DF7-F79C-864C-BB8F6B33B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045018" y="-2101857"/>
              <a:ext cx="6282027" cy="10422054"/>
            </a:xfrm>
            <a:prstGeom prst="rect">
              <a:avLst/>
            </a:prstGeom>
          </p:spPr>
        </p:pic>
      </p:grp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C7A215B-7B00-C50A-E03C-A7A011A4D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4362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4D7C73-25E3-0FFB-5668-746199EEC8FF}"/>
              </a:ext>
            </a:extLst>
          </p:cNvPr>
          <p:cNvSpPr txBox="1"/>
          <p:nvPr/>
        </p:nvSpPr>
        <p:spPr>
          <a:xfrm>
            <a:off x="460320" y="5548597"/>
            <a:ext cx="8804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“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We are living in uncertain times. </a:t>
            </a:r>
            <a:r>
              <a:rPr lang="en-US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” </a:t>
            </a:r>
            <a:r>
              <a:rPr lang="en-US" sz="1400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ACHIM STEINER, UN DEVELOPMENT REPORT 2022. 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BE24CF2-6878-9963-BF06-654ED3DE4753}"/>
              </a:ext>
            </a:extLst>
          </p:cNvPr>
          <p:cNvCxnSpPr/>
          <p:nvPr/>
        </p:nvCxnSpPr>
        <p:spPr>
          <a:xfrm>
            <a:off x="0" y="6282047"/>
            <a:ext cx="12192000" cy="0"/>
          </a:xfrm>
          <a:prstGeom prst="line">
            <a:avLst/>
          </a:prstGeom>
          <a:ln w="25400">
            <a:solidFill>
              <a:srgbClr val="009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08B194A-5593-3750-3BFB-1BA2369A2F99}"/>
              </a:ext>
            </a:extLst>
          </p:cNvPr>
          <p:cNvSpPr txBox="1"/>
          <p:nvPr/>
        </p:nvSpPr>
        <p:spPr>
          <a:xfrm>
            <a:off x="460320" y="3310754"/>
            <a:ext cx="1185108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rPr>
              <a:t>UNCERTAIN TIMES NEED</a:t>
            </a:r>
          </a:p>
          <a:p>
            <a:r>
              <a:rPr lang="en-US" sz="5000" b="1" dirty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rPr>
              <a:t>CREATIVE SCIENCE</a:t>
            </a:r>
          </a:p>
        </p:txBody>
      </p:sp>
    </p:spTree>
    <p:extLst>
      <p:ext uri="{BB962C8B-B14F-4D97-AF65-F5344CB8AC3E}">
        <p14:creationId xmlns:p14="http://schemas.microsoft.com/office/powerpoint/2010/main" val="17702083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0226B2-0B55-01FB-EE5C-2A73E7ABC9FC}"/>
              </a:ext>
            </a:extLst>
          </p:cNvPr>
          <p:cNvSpPr txBox="1"/>
          <p:nvPr/>
        </p:nvSpPr>
        <p:spPr>
          <a:xfrm>
            <a:off x="379282" y="366453"/>
            <a:ext cx="1162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0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  <a:t>THANK YOU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br>
              <a:rPr lang="en-US" sz="30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</a:br>
            <a:r>
              <a:rPr lang="en-GB" sz="2000" dirty="0">
                <a:solidFill>
                  <a:srgbClr val="009ADA"/>
                </a:solidFill>
                <a:latin typeface="Montserrat Medium" pitchFamily="2" charset="77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lucie.cluver@spi.ox.ac.uk</a:t>
            </a:r>
            <a:r>
              <a:rPr lang="en-GB" sz="2000" dirty="0">
                <a:solidFill>
                  <a:srgbClr val="009ADA"/>
                </a:solidFill>
                <a:latin typeface="Montserrat Medium" pitchFamily="2" charset="77"/>
                <a:cs typeface="Arial" panose="020B0604020202020204" pitchFamily="34" charset="0"/>
              </a:rPr>
              <a:t> &amp; </a:t>
            </a:r>
            <a:r>
              <a:rPr lang="en-GB" sz="2000" dirty="0">
                <a:solidFill>
                  <a:srgbClr val="009ADA"/>
                </a:solidFill>
                <a:latin typeface="Montserrat Medium" pitchFamily="2" charset="7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elona.toska@uct.ac.za</a:t>
            </a:r>
            <a:r>
              <a:rPr lang="en-GB" sz="2000" dirty="0">
                <a:solidFill>
                  <a:srgbClr val="009ADA"/>
                </a:solidFill>
                <a:latin typeface="Montserrat Medium" pitchFamily="2" charset="77"/>
                <a:cs typeface="Arial" panose="020B0604020202020204" pitchFamily="34" charset="0"/>
              </a:rPr>
              <a:t> </a:t>
            </a:r>
            <a:r>
              <a:rPr lang="en-US" sz="2000" b="1" spc="300" dirty="0">
                <a:solidFill>
                  <a:srgbClr val="009ADA"/>
                </a:solidFill>
                <a:latin typeface="Montserrat Medium" pitchFamily="2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67FB486-5C5F-999B-C273-D8F67278C78F}"/>
              </a:ext>
            </a:extLst>
          </p:cNvPr>
          <p:cNvSpPr txBox="1">
            <a:spLocks/>
          </p:cNvSpPr>
          <p:nvPr/>
        </p:nvSpPr>
        <p:spPr>
          <a:xfrm>
            <a:off x="8948766" y="648168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9ADA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B5F35-4A12-FB4D-BED0-2F5F547D7C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9ADA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9ADA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0CC075-B145-CD32-B227-A089F36573BB}"/>
              </a:ext>
            </a:extLst>
          </p:cNvPr>
          <p:cNvGrpSpPr/>
          <p:nvPr/>
        </p:nvGrpSpPr>
        <p:grpSpPr>
          <a:xfrm>
            <a:off x="301279" y="1929638"/>
            <a:ext cx="11390687" cy="3576620"/>
            <a:chOff x="238769" y="1725243"/>
            <a:chExt cx="11390687" cy="3576620"/>
          </a:xfrm>
        </p:grpSpPr>
        <p:pic>
          <p:nvPicPr>
            <p:cNvPr id="1028" name="Picture 4" descr="Coalition for Children Affected by AIDS | Better Care Network">
              <a:extLst>
                <a:ext uri="{FF2B5EF4-FFF2-40B4-BE49-F238E27FC236}">
                  <a16:creationId xmlns:a16="http://schemas.microsoft.com/office/drawing/2014/main" id="{7F1F8A3B-D7B5-5E41-5C5E-EE2B9BFE7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3673" y="4288811"/>
              <a:ext cx="1013052" cy="1013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73" descr="Logo&#10;&#10;Description automatically generated">
              <a:extLst>
                <a:ext uri="{FF2B5EF4-FFF2-40B4-BE49-F238E27FC236}">
                  <a16:creationId xmlns:a16="http://schemas.microsoft.com/office/drawing/2014/main" id="{E900CC79-0DA7-D5E2-DCBA-81FBFA9A5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1082" y="1725243"/>
              <a:ext cx="1161005" cy="1165788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4A167FA8-E0DD-373D-0AE0-C8DF9591F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587" y="4666238"/>
              <a:ext cx="1013747" cy="497881"/>
            </a:xfrm>
            <a:prstGeom prst="rect">
              <a:avLst/>
            </a:prstGeom>
          </p:spPr>
        </p:pic>
        <p:pic>
          <p:nvPicPr>
            <p:cNvPr id="76" name="Picture 75" descr="A close up of a logo&#10;&#10;Description automatically generated">
              <a:extLst>
                <a:ext uri="{FF2B5EF4-FFF2-40B4-BE49-F238E27FC236}">
                  <a16:creationId xmlns:a16="http://schemas.microsoft.com/office/drawing/2014/main" id="{086B4950-4926-2D57-6AF3-9C31918B4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3189" y="2855670"/>
              <a:ext cx="1026267" cy="486745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02A9EAF7-FA79-1A0F-36B2-D4DF81E1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9624" y="4703210"/>
              <a:ext cx="1410894" cy="458311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11A6BF81-FE9A-C47E-89F0-D6A41EAE9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3034" y="4714760"/>
              <a:ext cx="1377330" cy="442406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2C497465-E896-2943-5CC7-5190563AF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6200" y="4712194"/>
              <a:ext cx="1318566" cy="418319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C0675083-71A7-88CE-FA4C-A9BE6DB5A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769" y="4751636"/>
              <a:ext cx="1997398" cy="463081"/>
            </a:xfrm>
            <a:prstGeom prst="rect">
              <a:avLst/>
            </a:prstGeom>
          </p:spPr>
        </p:pic>
        <p:pic>
          <p:nvPicPr>
            <p:cNvPr id="80" name="Picture 7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9DC19E7-CE6B-2C94-6737-FFD5DA922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8200" y="2117392"/>
              <a:ext cx="1356864" cy="443064"/>
            </a:xfrm>
            <a:prstGeom prst="rect">
              <a:avLst/>
            </a:prstGeom>
          </p:spPr>
        </p:pic>
        <p:pic>
          <p:nvPicPr>
            <p:cNvPr id="81" name="Picture 80" descr="A picture containing plate&#10;&#10;Description automatically generated">
              <a:extLst>
                <a:ext uri="{FF2B5EF4-FFF2-40B4-BE49-F238E27FC236}">
                  <a16:creationId xmlns:a16="http://schemas.microsoft.com/office/drawing/2014/main" id="{E0C20398-02AD-9BC5-17C6-D2B1D0913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544" y="2101704"/>
              <a:ext cx="923876" cy="499849"/>
            </a:xfrm>
            <a:prstGeom prst="rect">
              <a:avLst/>
            </a:prstGeom>
          </p:spPr>
        </p:pic>
        <p:pic>
          <p:nvPicPr>
            <p:cNvPr id="82" name="Picture 81" descr="A close up of a sign&#10;&#10;Description automatically generated">
              <a:extLst>
                <a:ext uri="{FF2B5EF4-FFF2-40B4-BE49-F238E27FC236}">
                  <a16:creationId xmlns:a16="http://schemas.microsoft.com/office/drawing/2014/main" id="{4331BC02-04A4-57D8-A2B5-BFAF03103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5565" y="2125077"/>
              <a:ext cx="759269" cy="400872"/>
            </a:xfrm>
            <a:prstGeom prst="rect">
              <a:avLst/>
            </a:prstGeom>
          </p:spPr>
        </p:pic>
        <p:pic>
          <p:nvPicPr>
            <p:cNvPr id="84" name="Picture 83" descr="A black and orange sign&#10;&#10;Description automatically generated">
              <a:extLst>
                <a:ext uri="{FF2B5EF4-FFF2-40B4-BE49-F238E27FC236}">
                  <a16:creationId xmlns:a16="http://schemas.microsoft.com/office/drawing/2014/main" id="{589AA970-0789-1D20-AC17-D6B64BF34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70189" y="3580063"/>
              <a:ext cx="759267" cy="789305"/>
            </a:xfrm>
            <a:prstGeom prst="rect">
              <a:avLst/>
            </a:prstGeom>
          </p:spPr>
        </p:pic>
        <p:pic>
          <p:nvPicPr>
            <p:cNvPr id="85" name="Picture 84" descr="A close up of a sign&#10;&#10;Description automatically generated">
              <a:extLst>
                <a:ext uri="{FF2B5EF4-FFF2-40B4-BE49-F238E27FC236}">
                  <a16:creationId xmlns:a16="http://schemas.microsoft.com/office/drawing/2014/main" id="{A3AD60DB-8E2F-C216-F397-2032A651D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600" b="90000" l="3297" r="96484">
                          <a14:foregroundMark x1="5714" y1="30800" x2="5714" y2="30800"/>
                          <a14:foregroundMark x1="5934" y1="31400" x2="5934" y2="31400"/>
                          <a14:foregroundMark x1="3516" y1="29600" x2="6593" y2="30800"/>
                          <a14:foregroundMark x1="5934" y1="28200" x2="5934" y2="25200"/>
                          <a14:foregroundMark x1="11429" y1="19600" x2="15385" y2="22800"/>
                          <a14:foregroundMark x1="22418" y1="16800" x2="23516" y2="18400"/>
                          <a14:foregroundMark x1="30989" y1="9600" x2="31868" y2="12600"/>
                          <a14:foregroundMark x1="38681" y1="6800" x2="38681" y2="9000"/>
                          <a14:foregroundMark x1="38462" y1="3000" x2="38462" y2="4800"/>
                          <a14:foregroundMark x1="49451" y1="2600" x2="49451" y2="3400"/>
                          <a14:foregroundMark x1="57143" y1="3600" x2="57143" y2="6400"/>
                          <a14:foregroundMark x1="62637" y1="9400" x2="62637" y2="10400"/>
                          <a14:foregroundMark x1="76923" y1="15400" x2="76703" y2="17000"/>
                          <a14:foregroundMark x1="85055" y1="20800" x2="84615" y2="21800"/>
                          <a14:foregroundMark x1="89451" y1="16800" x2="89451" y2="16800"/>
                          <a14:foregroundMark x1="89011" y1="24800" x2="90989" y2="24000"/>
                          <a14:foregroundMark x1="92088" y1="29800" x2="93407" y2="30000"/>
                          <a14:foregroundMark x1="95824" y1="30200" x2="96484" y2="31400"/>
                          <a14:foregroundMark x1="94066" y1="34800" x2="94066" y2="34800"/>
                          <a14:foregroundMark x1="71648" y1="15200" x2="71648" y2="15200"/>
                          <a14:foregroundMark x1="78681" y1="20000" x2="78681" y2="20000"/>
                          <a14:foregroundMark x1="85275" y1="61400" x2="85275" y2="61400"/>
                          <a14:foregroundMark x1="85275" y1="61400" x2="84396" y2="66400"/>
                          <a14:backgroundMark x1="23077" y1="14800" x2="23077" y2="14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4515" y="4684932"/>
              <a:ext cx="524994" cy="595888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78A02DF-C6FC-8834-B996-506170AD6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8943" y="1990180"/>
              <a:ext cx="759268" cy="670665"/>
            </a:xfrm>
            <a:prstGeom prst="rect">
              <a:avLst/>
            </a:prstGeom>
          </p:spPr>
        </p:pic>
        <p:pic>
          <p:nvPicPr>
            <p:cNvPr id="87" name="Picture 86" descr="Graphical user interface, text&#10;&#10;Description automatically generated with medium confidence">
              <a:extLst>
                <a:ext uri="{FF2B5EF4-FFF2-40B4-BE49-F238E27FC236}">
                  <a16:creationId xmlns:a16="http://schemas.microsoft.com/office/drawing/2014/main" id="{2B182FFD-40D4-CEF1-2899-C8273F7DD3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6559" y="2911324"/>
              <a:ext cx="2592901" cy="416598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2CA6E321-D158-A218-FE99-40397C32E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8655" y="3750465"/>
              <a:ext cx="545423" cy="601248"/>
            </a:xfrm>
            <a:prstGeom prst="rect">
              <a:avLst/>
            </a:prstGeom>
          </p:spPr>
        </p:pic>
        <p:pic>
          <p:nvPicPr>
            <p:cNvPr id="95" name="7572E3A2-7930-44E5-BB8D-B778AF345261" descr="01478978-61C2-48C1-93D4-A48F43A48315@vpn">
              <a:extLst>
                <a:ext uri="{FF2B5EF4-FFF2-40B4-BE49-F238E27FC236}">
                  <a16:creationId xmlns:a16="http://schemas.microsoft.com/office/drawing/2014/main" id="{752BC785-3087-3ECF-C647-7B07718889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0834" y="3802774"/>
              <a:ext cx="1272792" cy="443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E678DBD-FF55-3BA8-4C46-025306F22DC6}"/>
                </a:ext>
              </a:extLst>
            </p:cNvPr>
            <p:cNvGrpSpPr/>
            <p:nvPr/>
          </p:nvGrpSpPr>
          <p:grpSpPr>
            <a:xfrm>
              <a:off x="599837" y="3754586"/>
              <a:ext cx="1303460" cy="565944"/>
              <a:chOff x="599837" y="3754586"/>
              <a:chExt cx="1303460" cy="565944"/>
            </a:xfrm>
          </p:grpSpPr>
          <p:pic>
            <p:nvPicPr>
              <p:cNvPr id="100" name="Picture 9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0C80A0D4-34B8-8C68-281F-17688F5273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74997" y="3754586"/>
                <a:ext cx="528300" cy="565944"/>
              </a:xfrm>
              <a:prstGeom prst="rect">
                <a:avLst/>
              </a:prstGeom>
            </p:spPr>
          </p:pic>
          <p:pic>
            <p:nvPicPr>
              <p:cNvPr id="101" name="Picture 100" descr="A picture containing flower&#10;&#10;Description automatically generated">
                <a:extLst>
                  <a:ext uri="{FF2B5EF4-FFF2-40B4-BE49-F238E27FC236}">
                    <a16:creationId xmlns:a16="http://schemas.microsoft.com/office/drawing/2014/main" id="{E1DA11A2-FA5C-59F4-0E5C-9AB1612578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9837" y="3820173"/>
                <a:ext cx="606424" cy="433090"/>
              </a:xfrm>
              <a:prstGeom prst="rect">
                <a:avLst/>
              </a:prstGeom>
            </p:spPr>
          </p:pic>
        </p:grpSp>
        <p:pic>
          <p:nvPicPr>
            <p:cNvPr id="98" name="Picture 97" descr="A close up of a sign&#10;&#10;Description automatically generated">
              <a:extLst>
                <a:ext uri="{FF2B5EF4-FFF2-40B4-BE49-F238E27FC236}">
                  <a16:creationId xmlns:a16="http://schemas.microsoft.com/office/drawing/2014/main" id="{61505A1C-93DC-7AF9-228C-FEB4B1901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2335" b="99741" l="2927" r="94472">
                          <a14:foregroundMark x1="8293" y1="36706" x2="8293" y2="36706"/>
                          <a14:foregroundMark x1="3089" y1="35409" x2="3089" y2="35409"/>
                          <a14:foregroundMark x1="90894" y1="37613" x2="90894" y2="37613"/>
                          <a14:foregroundMark x1="91707" y1="36576" x2="94634" y2="36316"/>
                          <a14:foregroundMark x1="49593" y1="38521" x2="49593" y2="38521"/>
                          <a14:foregroundMark x1="48943" y1="2464" x2="48943" y2="2464"/>
                          <a14:foregroundMark x1="46504" y1="70039" x2="46504" y2="70039"/>
                          <a14:foregroundMark x1="38049" y1="45785" x2="38049" y2="45785"/>
                          <a14:foregroundMark x1="34309" y1="33982" x2="34309" y2="33982"/>
                          <a14:foregroundMark x1="32520" y1="28145" x2="32520" y2="28145"/>
                          <a14:foregroundMark x1="35447" y1="28275" x2="35447" y2="28275"/>
                          <a14:foregroundMark x1="37073" y1="30480" x2="37073" y2="30480"/>
                          <a14:foregroundMark x1="30569" y1="30350" x2="30569" y2="30350"/>
                          <a14:foregroundMark x1="46179" y1="27886" x2="46179" y2="27886"/>
                          <a14:foregroundMark x1="44228" y1="23606" x2="44228" y2="23606"/>
                          <a14:foregroundMark x1="41789" y1="23346" x2="41789" y2="23346"/>
                          <a14:foregroundMark x1="49431" y1="23217" x2="49431" y2="23217"/>
                          <a14:foregroundMark x1="50244" y1="15694" x2="50244" y2="15694"/>
                          <a14:foregroundMark x1="57236" y1="18029" x2="57236" y2="18029"/>
                          <a14:foregroundMark x1="42764" y1="17899" x2="42764" y2="17899"/>
                          <a14:foregroundMark x1="48780" y1="10246" x2="48780" y2="10246"/>
                          <a14:foregroundMark x1="52033" y1="10506" x2="52033" y2="10506"/>
                          <a14:foregroundMark x1="53496" y1="12192" x2="53496" y2="12192"/>
                          <a14:foregroundMark x1="46829" y1="12581" x2="46829" y2="12581"/>
                          <a14:foregroundMark x1="42927" y1="16342" x2="42927" y2="16342"/>
                          <a14:foregroundMark x1="44878" y1="15694" x2="44878" y2="15694"/>
                          <a14:foregroundMark x1="57886" y1="16213" x2="57886" y2="16213"/>
                          <a14:foregroundMark x1="55935" y1="15305" x2="55935" y2="15305"/>
                          <a14:foregroundMark x1="56260" y1="15305" x2="56260" y2="15305"/>
                          <a14:foregroundMark x1="40000" y1="22698" x2="40000" y2="22698"/>
                          <a14:foregroundMark x1="55772" y1="23735" x2="55772" y2="23735"/>
                          <a14:foregroundMark x1="58211" y1="22957" x2="58211" y2="22957"/>
                          <a14:foregroundMark x1="60163" y1="22568" x2="60163" y2="22568"/>
                          <a14:foregroundMark x1="52846" y1="30091" x2="52846" y2="30091"/>
                          <a14:foregroundMark x1="48293" y1="30480" x2="48293" y2="30480"/>
                          <a14:foregroundMark x1="42114" y1="36057" x2="42114" y2="36057"/>
                          <a14:foregroundMark x1="27154" y1="36187" x2="27154" y2="36187"/>
                          <a14:foregroundMark x1="26829" y1="33982" x2="26829" y2="33982"/>
                          <a14:foregroundMark x1="28780" y1="33722" x2="28780" y2="33722"/>
                          <a14:foregroundMark x1="30569" y1="33074" x2="30569" y2="33074"/>
                          <a14:foregroundMark x1="38537" y1="33204" x2="38537" y2="33204"/>
                          <a14:foregroundMark x1="40163" y1="33074" x2="40163" y2="33074"/>
                          <a14:foregroundMark x1="41951" y1="34241" x2="41951" y2="34241"/>
                          <a14:foregroundMark x1="35935" y1="48768" x2="35935" y2="48768"/>
                          <a14:foregroundMark x1="32358" y1="48508" x2="32358" y2="48508"/>
                          <a14:foregroundMark x1="32846" y1="51102" x2="32846" y2="51102"/>
                          <a14:foregroundMark x1="35447" y1="51232" x2="35447" y2="51232"/>
                          <a14:foregroundMark x1="33659" y1="40986" x2="33659" y2="40986"/>
                          <a14:foregroundMark x1="28293" y1="40986" x2="28293" y2="40986"/>
                          <a14:foregroundMark x1="26016" y1="40986" x2="26016" y2="40986"/>
                          <a14:foregroundMark x1="24228" y1="40597" x2="24228" y2="40597"/>
                          <a14:foregroundMark x1="40000" y1="41505" x2="40000" y2="41505"/>
                          <a14:foregroundMark x1="42439" y1="40986" x2="42439" y2="40986"/>
                          <a14:foregroundMark x1="44390" y1="40597" x2="44390" y2="40597"/>
                          <a14:foregroundMark x1="43902" y1="38911" x2="43902" y2="38911"/>
                          <a14:foregroundMark x1="42764" y1="37354" x2="42764" y2="37354"/>
                          <a14:foregroundMark x1="31382" y1="37613" x2="31382" y2="37613"/>
                          <a14:foregroundMark x1="24553" y1="37484" x2="24553" y2="37484"/>
                          <a14:foregroundMark x1="37724" y1="37613" x2="37724" y2="37613"/>
                          <a14:foregroundMark x1="59187" y1="36187" x2="59187" y2="36187"/>
                          <a14:foregroundMark x1="58699" y1="37613" x2="58699" y2="37613"/>
                          <a14:foregroundMark x1="62276" y1="37613" x2="62276" y2="37613"/>
                          <a14:foregroundMark x1="57398" y1="39040" x2="57398" y2="39040"/>
                          <a14:foregroundMark x1="75447" y1="36187" x2="75447" y2="36187"/>
                          <a14:foregroundMark x1="74959" y1="37613" x2="74959" y2="37613"/>
                          <a14:foregroundMark x1="68943" y1="37613" x2="68943" y2="37613"/>
                          <a14:foregroundMark x1="75772" y1="40597" x2="75772" y2="40597"/>
                          <a14:foregroundMark x1="74309" y1="41115" x2="74309" y2="41115"/>
                          <a14:foregroundMark x1="71870" y1="41375" x2="71870" y2="41375"/>
                          <a14:foregroundMark x1="69268" y1="42023" x2="69268" y2="42023"/>
                          <a14:foregroundMark x1="66016" y1="41245" x2="66016" y2="41245"/>
                          <a14:foregroundMark x1="60163" y1="41245" x2="60163" y2="41245"/>
                          <a14:foregroundMark x1="57886" y1="40986" x2="57886" y2="40986"/>
                          <a14:foregroundMark x1="55935" y1="40726" x2="55935" y2="40726"/>
                          <a14:foregroundMark x1="64065" y1="48249" x2="64065" y2="48249"/>
                          <a14:foregroundMark x1="67805" y1="48508" x2="67805" y2="48508"/>
                          <a14:foregroundMark x1="67154" y1="51232" x2="67154" y2="51232"/>
                          <a14:foregroundMark x1="64553" y1="51232" x2="64553" y2="51232"/>
                          <a14:foregroundMark x1="58699" y1="34112" x2="58699" y2="34112"/>
                          <a14:foregroundMark x1="60813" y1="33852" x2="60813" y2="33852"/>
                          <a14:foregroundMark x1="62276" y1="33593" x2="62276" y2="33593"/>
                          <a14:foregroundMark x1="66016" y1="33722" x2="66016" y2="33722"/>
                          <a14:foregroundMark x1="62764" y1="30739" x2="62764" y2="30739"/>
                          <a14:foregroundMark x1="64715" y1="28016" x2="64715" y2="28016"/>
                          <a14:foregroundMark x1="67805" y1="28275" x2="67805" y2="28275"/>
                          <a14:foregroundMark x1="68943" y1="30350" x2="68943" y2="30350"/>
                          <a14:foregroundMark x1="70407" y1="33333" x2="70407" y2="33333"/>
                          <a14:foregroundMark x1="72195" y1="33333" x2="72195" y2="33333"/>
                          <a14:foregroundMark x1="73821" y1="33852" x2="73821" y2="33852"/>
                          <a14:foregroundMark x1="51545" y1="33204" x2="51545" y2="33204"/>
                          <a14:foregroundMark x1="48780" y1="33204" x2="48780" y2="33204"/>
                          <a14:foregroundMark x1="51545" y1="21012" x2="51545" y2="21012"/>
                          <a14:foregroundMark x1="54146" y1="21012" x2="54146" y2="21012"/>
                          <a14:foregroundMark x1="40000" y1="20752" x2="40000" y2="20752"/>
                          <a14:foregroundMark x1="61138" y1="20882" x2="61138" y2="20882"/>
                          <a14:foregroundMark x1="61626" y1="19455" x2="61626" y2="19455"/>
                          <a14:foregroundMark x1="47642" y1="19455" x2="47642" y2="19455"/>
                          <a14:foregroundMark x1="46829" y1="15305" x2="46829" y2="15305"/>
                          <a14:foregroundMark x1="54634" y1="15045" x2="54634" y2="15045"/>
                          <a14:foregroundMark x1="39187" y1="76135" x2="39187" y2="76135"/>
                          <a14:foregroundMark x1="43902" y1="76913" x2="43902" y2="76913"/>
                          <a14:foregroundMark x1="52846" y1="76265" x2="52846" y2="76265"/>
                          <a14:foregroundMark x1="55610" y1="76394" x2="55610" y2="76394"/>
                          <a14:foregroundMark x1="61138" y1="76394" x2="61138" y2="76394"/>
                          <a14:foregroundMark x1="65528" y1="81453" x2="65528" y2="81453"/>
                          <a14:foregroundMark x1="69919" y1="82620" x2="69919" y2="82620"/>
                          <a14:foregroundMark x1="57398" y1="83009" x2="57398" y2="83009"/>
                          <a14:foregroundMark x1="51707" y1="83139" x2="51707" y2="83139"/>
                          <a14:foregroundMark x1="48618" y1="83787" x2="48618" y2="83787"/>
                          <a14:foregroundMark x1="43740" y1="83787" x2="43740" y2="83787"/>
                          <a14:foregroundMark x1="33659" y1="83268" x2="33659" y2="83268"/>
                          <a14:foregroundMark x1="30894" y1="82879" x2="30894" y2="82879"/>
                          <a14:foregroundMark x1="22276" y1="89754" x2="22276" y2="89754"/>
                          <a14:foregroundMark x1="26992" y1="91440" x2="26992" y2="91440"/>
                          <a14:foregroundMark x1="34146" y1="91180" x2="34146" y2="91180"/>
                          <a14:foregroundMark x1="40488" y1="91569" x2="40488" y2="91569"/>
                          <a14:foregroundMark x1="46829" y1="91440" x2="46829" y2="91440"/>
                          <a14:foregroundMark x1="53821" y1="92218" x2="53821" y2="92218"/>
                          <a14:foregroundMark x1="60488" y1="92218" x2="60488" y2="92218"/>
                          <a14:foregroundMark x1="64715" y1="92477" x2="64715" y2="92477"/>
                          <a14:foregroundMark x1="67317" y1="92348" x2="67317" y2="92348"/>
                          <a14:foregroundMark x1="73984" y1="91829" x2="73984" y2="91829"/>
                          <a14:foregroundMark x1="14146" y1="97147" x2="14146" y2="97147"/>
                          <a14:foregroundMark x1="17886" y1="99222" x2="17886" y2="99222"/>
                          <a14:foregroundMark x1="20163" y1="97147" x2="20163" y2="97147"/>
                          <a14:foregroundMark x1="25528" y1="98054" x2="25528" y2="98054"/>
                          <a14:foregroundMark x1="34472" y1="96887" x2="34472" y2="96887"/>
                          <a14:foregroundMark x1="38049" y1="97147" x2="38049" y2="97147"/>
                          <a14:foregroundMark x1="39837" y1="97017" x2="39837" y2="97017"/>
                          <a14:foregroundMark x1="41463" y1="97147" x2="41463" y2="97147"/>
                          <a14:foregroundMark x1="42927" y1="97147" x2="42927" y2="97147"/>
                          <a14:foregroundMark x1="45528" y1="97406" x2="45528" y2="97406"/>
                          <a14:foregroundMark x1="41138" y1="99741" x2="41138" y2="99741"/>
                          <a14:foregroundMark x1="49593" y1="97665" x2="49593" y2="97665"/>
                          <a14:foregroundMark x1="53984" y1="97536" x2="53984" y2="97536"/>
                          <a14:foregroundMark x1="56748" y1="97147" x2="56748" y2="97147"/>
                          <a14:foregroundMark x1="58211" y1="97147" x2="58211" y2="97147"/>
                          <a14:foregroundMark x1="59837" y1="97147" x2="59837" y2="97147"/>
                          <a14:foregroundMark x1="61789" y1="97017" x2="61789" y2="97017"/>
                          <a14:foregroundMark x1="63577" y1="98054" x2="63577" y2="98054"/>
                          <a14:foregroundMark x1="60000" y1="99611" x2="60000" y2="99611"/>
                          <a14:foregroundMark x1="68293" y1="98703" x2="68293" y2="98703"/>
                          <a14:foregroundMark x1="79024" y1="97017" x2="79024" y2="97017"/>
                          <a14:foregroundMark x1="82276" y1="99222" x2="82276" y2="99222"/>
                          <a14:foregroundMark x1="36260" y1="96368" x2="36260" y2="96368"/>
                          <a14:foregroundMark x1="47642" y1="99222" x2="47642" y2="99222"/>
                          <a14:foregroundMark x1="52195" y1="99222" x2="52195" y2="99222"/>
                          <a14:foregroundMark x1="63415" y1="96498" x2="63415" y2="96498"/>
                          <a14:backgroundMark x1="29268" y1="82231" x2="29268" y2="82231"/>
                          <a14:backgroundMark x1="29268" y1="90661" x2="29268" y2="90661"/>
                          <a14:backgroundMark x1="34797" y1="82490" x2="34797" y2="82490"/>
                          <a14:backgroundMark x1="40325" y1="83009" x2="40325" y2="83009"/>
                          <a14:backgroundMark x1="49106" y1="91958" x2="49106" y2="91958"/>
                          <a14:backgroundMark x1="55610" y1="91310" x2="55610" y2="91310"/>
                          <a14:backgroundMark x1="51220" y1="75357" x2="51220" y2="75357"/>
                          <a14:backgroundMark x1="53821" y1="37873" x2="53821" y2="37873"/>
                          <a14:backgroundMark x1="66179" y1="24643" x2="66179" y2="24643"/>
                          <a14:backgroundMark x1="68130" y1="35279" x2="68130" y2="35279"/>
                          <a14:backgroundMark x1="64065" y1="34630" x2="64065" y2="34630"/>
                          <a14:backgroundMark x1="64878" y1="38262" x2="64878" y2="38262"/>
                          <a14:backgroundMark x1="49756" y1="35019" x2="49756" y2="35019"/>
                          <a14:backgroundMark x1="57886" y1="25681" x2="57886" y2="25681"/>
                          <a14:backgroundMark x1="41789" y1="25551" x2="41789" y2="25551"/>
                          <a14:backgroundMark x1="48618" y1="25292" x2="48618" y2="25292"/>
                          <a14:backgroundMark x1="52195" y1="16991" x2="52195" y2="16991"/>
                          <a14:backgroundMark x1="33821" y1="25681" x2="33821" y2="25681"/>
                          <a14:backgroundMark x1="33496" y1="53437" x2="33496" y2="53437"/>
                          <a14:backgroundMark x1="36911" y1="35668" x2="36911" y2="35668"/>
                          <a14:backgroundMark x1="24553" y1="34890" x2="24553" y2="34890"/>
                          <a14:backgroundMark x1="26179" y1="38262" x2="26179" y2="382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2315" y="3673872"/>
              <a:ext cx="510454" cy="642574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427C4EB2-7A64-FDCC-925D-F2BCC7B26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9056" y="3640222"/>
              <a:ext cx="1583780" cy="677836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8BF02DB1-9B8C-FD8D-3EE0-A35F737C5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2003715" y="2136320"/>
              <a:ext cx="882023" cy="401915"/>
            </a:xfrm>
            <a:prstGeom prst="rect">
              <a:avLst/>
            </a:prstGeom>
          </p:spPr>
        </p:pic>
        <p:pic>
          <p:nvPicPr>
            <p:cNvPr id="90" name="Picture 8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87DB643A-AD0E-DA14-3DD0-A286D1A1D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6608" y="2129877"/>
              <a:ext cx="2267506" cy="363664"/>
            </a:xfrm>
            <a:prstGeom prst="rect">
              <a:avLst/>
            </a:prstGeom>
          </p:spPr>
        </p:pic>
        <p:pic>
          <p:nvPicPr>
            <p:cNvPr id="91" name="Picture 9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5EDF11D-B5FF-9DF4-78EE-E748CB799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3051" y="4566070"/>
              <a:ext cx="1266989" cy="73274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F8AF9151-4382-1F2C-16A3-E8CEBD9C1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544" y="2943664"/>
              <a:ext cx="1013747" cy="440153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061DDD6-1CE7-5FAB-7AF1-04C531951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3382" y="2877511"/>
              <a:ext cx="1302924" cy="44306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38E528-E088-39C7-7E49-EA2E9C527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3832" y="2831827"/>
              <a:ext cx="1201668" cy="58176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C1955FA-3537-0E94-25CB-A7DE24A23CE4}"/>
                </a:ext>
              </a:extLst>
            </p:cNvPr>
            <p:cNvGrpSpPr/>
            <p:nvPr/>
          </p:nvGrpSpPr>
          <p:grpSpPr>
            <a:xfrm>
              <a:off x="3279277" y="2906378"/>
              <a:ext cx="2866408" cy="397065"/>
              <a:chOff x="8790951" y="2844291"/>
              <a:chExt cx="3513951" cy="48676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67C67B1-CC01-5143-8780-0CFA40521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90951" y="2844291"/>
                <a:ext cx="1429871" cy="486765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D627AE2-9294-075C-A61D-1555DD3456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08207" y="2847426"/>
                <a:ext cx="1896695" cy="480496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7D1199F-DA43-D90A-6304-6FB0463B4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0633" y="3637912"/>
              <a:ext cx="1723558" cy="86177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6B83433-716F-9288-9045-1A3ECC154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8194" y="3667136"/>
              <a:ext cx="1381078" cy="634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2345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86B07-8824-4CDF-9446-C37CB896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046" y="2393914"/>
            <a:ext cx="8467016" cy="1677754"/>
          </a:xfrm>
        </p:spPr>
        <p:txBody>
          <a:bodyPr>
            <a:noAutofit/>
          </a:bodyPr>
          <a:lstStyle/>
          <a:p>
            <a:r>
              <a:rPr lang="en-US" sz="1360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050893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E4F6294E-2AC1-4D9B-A9B7-FFA167971553}"/>
              </a:ext>
            </a:extLst>
          </p:cNvPr>
          <p:cNvSpPr txBox="1">
            <a:spLocks/>
          </p:cNvSpPr>
          <p:nvPr/>
        </p:nvSpPr>
        <p:spPr>
          <a:xfrm>
            <a:off x="0" y="2735504"/>
            <a:ext cx="12192000" cy="21412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r>
              <a:rPr lang="en-US" sz="3200"/>
              <a:t>This webinar recording and slides will be posted on </a:t>
            </a:r>
            <a:r>
              <a:rPr lang="en-US" sz="3200" b="1">
                <a:highlight>
                  <a:srgbClr val="975CA5"/>
                </a:highlight>
              </a:rPr>
              <a:t>www.icap.columbia.edu</a:t>
            </a:r>
            <a:endParaRPr lang="en-US" sz="4400" b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74735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E4F6294E-2AC1-4D9B-A9B7-FFA167971553}"/>
              </a:ext>
            </a:extLst>
          </p:cNvPr>
          <p:cNvSpPr txBox="1">
            <a:spLocks/>
          </p:cNvSpPr>
          <p:nvPr/>
        </p:nvSpPr>
        <p:spPr>
          <a:xfrm>
            <a:off x="466164" y="1194668"/>
            <a:ext cx="11259671" cy="3705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latin typeface="+mn-lt"/>
              </a:rPr>
              <a:t>Next Grand Rounds – </a:t>
            </a:r>
            <a:r>
              <a:rPr lang="en-US" sz="4400" b="0" dirty="0">
                <a:solidFill>
                  <a:schemeClr val="bg1"/>
                </a:solidFill>
                <a:latin typeface="+mn-lt"/>
              </a:rPr>
              <a:t>Tuesday, September 19, 2023</a:t>
            </a:r>
          </a:p>
          <a:p>
            <a:r>
              <a:rPr lang="en-US" sz="4400" b="0" dirty="0">
                <a:solidFill>
                  <a:schemeClr val="bg1"/>
                </a:solidFill>
                <a:latin typeface="+mn-lt"/>
              </a:rPr>
              <a:t>9 am ET</a:t>
            </a:r>
          </a:p>
          <a:p>
            <a:endParaRPr lang="en-US" sz="4400" b="0" dirty="0">
              <a:solidFill>
                <a:schemeClr val="bg1"/>
              </a:solidFill>
              <a:latin typeface="+mn-lt"/>
            </a:endParaRPr>
          </a:p>
          <a:p>
            <a:endParaRPr lang="en-US" sz="5300" dirty="0">
              <a:latin typeface="+mn-lt"/>
            </a:endParaRPr>
          </a:p>
          <a:p>
            <a:r>
              <a:rPr lang="en-US" sz="5300" dirty="0"/>
              <a:t>Health Under Fire: Public Health in Conflict Zones</a:t>
            </a:r>
            <a:br>
              <a:rPr lang="en-US" sz="3600" b="0" dirty="0">
                <a:solidFill>
                  <a:schemeClr val="tx2"/>
                </a:solidFill>
                <a:latin typeface="+mn-lt"/>
              </a:rPr>
            </a:br>
            <a:endParaRPr lang="en-US" sz="3600" b="0" dirty="0">
              <a:solidFill>
                <a:schemeClr val="tx2"/>
              </a:solidFill>
              <a:latin typeface="+mn-lt"/>
            </a:endParaRPr>
          </a:p>
          <a:p>
            <a:r>
              <a:rPr lang="en-US" sz="3000" b="0" dirty="0"/>
              <a:t>Presented by</a:t>
            </a:r>
          </a:p>
          <a:p>
            <a:br>
              <a:rPr lang="en-US" sz="3600" b="0" dirty="0"/>
            </a:br>
            <a:r>
              <a:rPr lang="en-US" sz="3600" b="0" dirty="0"/>
              <a:t>Elizabeth </a:t>
            </a:r>
            <a:r>
              <a:rPr lang="en-US" sz="3600" b="0" dirty="0" err="1"/>
              <a:t>Radin</a:t>
            </a:r>
            <a:r>
              <a:rPr lang="en-US" sz="3600" b="0" dirty="0"/>
              <a:t> and </a:t>
            </a:r>
            <a:r>
              <a:rPr lang="en-US" sz="3600" b="0"/>
              <a:t>Seema Jilani,</a:t>
            </a:r>
            <a:endParaRPr lang="en-US" sz="3600" b="0" dirty="0"/>
          </a:p>
          <a:p>
            <a:endParaRPr lang="en-US" sz="3600" b="0" dirty="0"/>
          </a:p>
          <a:p>
            <a:r>
              <a:rPr lang="en-US" sz="3600" b="0" dirty="0"/>
              <a:t>International Rescue Committee (IRC)</a:t>
            </a:r>
          </a:p>
        </p:txBody>
      </p:sp>
    </p:spTree>
    <p:extLst>
      <p:ext uri="{BB962C8B-B14F-4D97-AF65-F5344CB8AC3E}">
        <p14:creationId xmlns:p14="http://schemas.microsoft.com/office/powerpoint/2010/main" val="31477803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86B07-8824-4CDF-9446-C37CB896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046" y="2186880"/>
            <a:ext cx="8467016" cy="1677754"/>
          </a:xfrm>
        </p:spPr>
        <p:txBody>
          <a:bodyPr>
            <a:noAutofit/>
          </a:bodyPr>
          <a:lstStyle/>
          <a:p>
            <a:r>
              <a:rPr lang="en-US" sz="11300"/>
              <a:t>Thank</a:t>
            </a:r>
            <a:r>
              <a:rPr lang="en-US" sz="13600"/>
              <a:t> </a:t>
            </a:r>
            <a:r>
              <a:rPr lang="en-US" sz="11300"/>
              <a:t>you</a:t>
            </a:r>
            <a:endParaRPr lang="en-US" sz="13600"/>
          </a:p>
        </p:txBody>
      </p:sp>
    </p:spTree>
    <p:extLst>
      <p:ext uri="{BB962C8B-B14F-4D97-AF65-F5344CB8AC3E}">
        <p14:creationId xmlns:p14="http://schemas.microsoft.com/office/powerpoint/2010/main" val="3583792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914CCD-7C6C-62EE-129A-218F75B5FF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3648"/>
            <a:ext cx="12191999" cy="607009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529069-00B4-49EB-05E9-1A03D6A9568E}"/>
              </a:ext>
            </a:extLst>
          </p:cNvPr>
          <p:cNvSpPr/>
          <p:nvPr/>
        </p:nvSpPr>
        <p:spPr>
          <a:xfrm>
            <a:off x="0" y="6086473"/>
            <a:ext cx="12192000" cy="771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608D71-A274-ADB8-44D2-F805AEA1ED80}"/>
              </a:ext>
            </a:extLst>
          </p:cNvPr>
          <p:cNvGrpSpPr/>
          <p:nvPr/>
        </p:nvGrpSpPr>
        <p:grpSpPr>
          <a:xfrm>
            <a:off x="7694055" y="6212795"/>
            <a:ext cx="4507450" cy="517119"/>
            <a:chOff x="6305979" y="6159732"/>
            <a:chExt cx="5802892" cy="6657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6A3F9F1-6200-355D-02E0-73811761B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414" b="7679"/>
            <a:stretch/>
          </p:blipFill>
          <p:spPr>
            <a:xfrm>
              <a:off x="9645071" y="6159732"/>
              <a:ext cx="2463800" cy="665739"/>
            </a:xfrm>
            <a:prstGeom prst="rect">
              <a:avLst/>
            </a:prstGeom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2C48F316-B3DC-52A3-C51C-59B7D662C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979" y="6308212"/>
              <a:ext cx="3059692" cy="48317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B803F3A-2D49-A819-A58C-F939B79A0CF5}"/>
              </a:ext>
            </a:extLst>
          </p:cNvPr>
          <p:cNvGrpSpPr/>
          <p:nvPr/>
        </p:nvGrpSpPr>
        <p:grpSpPr>
          <a:xfrm>
            <a:off x="-4756" y="1669777"/>
            <a:ext cx="12201504" cy="4442053"/>
            <a:chOff x="-4756" y="3129160"/>
            <a:chExt cx="12201504" cy="29652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99842C-18BB-2BA6-5176-435FE5E85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4756" y="3129160"/>
              <a:ext cx="12201504" cy="293011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3568ED-CCA0-6874-A928-F64480D7DA9B}"/>
                </a:ext>
              </a:extLst>
            </p:cNvPr>
            <p:cNvSpPr/>
            <p:nvPr/>
          </p:nvSpPr>
          <p:spPr>
            <a:xfrm>
              <a:off x="0" y="6048671"/>
              <a:ext cx="12192000" cy="45719"/>
            </a:xfrm>
            <a:prstGeom prst="rect">
              <a:avLst/>
            </a:prstGeom>
            <a:solidFill>
              <a:srgbClr val="009A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ontserrat Light" pitchFamily="2" charset="77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54FD8E2-99BA-DF2B-32E3-E7AE7D0DE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4756" y="3129160"/>
              <a:ext cx="12201504" cy="293011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843BD96-7E61-901C-2556-CE1DF0C91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4756" y="3129160"/>
              <a:ext cx="12201504" cy="293011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1034257-8FE0-08BD-9D29-BFE83AD63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4756" y="3129160"/>
              <a:ext cx="12201504" cy="2930111"/>
            </a:xfrm>
            <a:prstGeom prst="rect">
              <a:avLst/>
            </a:prstGeom>
          </p:spPr>
        </p:pic>
      </p:grpSp>
      <p:sp>
        <p:nvSpPr>
          <p:cNvPr id="5" name="Text Box 1">
            <a:extLst>
              <a:ext uri="{FF2B5EF4-FFF2-40B4-BE49-F238E27FC236}">
                <a16:creationId xmlns:a16="http://schemas.microsoft.com/office/drawing/2014/main" id="{2FCB4635-EB83-4AE0-4129-2CB8C9D0F7BA}"/>
              </a:ext>
            </a:extLst>
          </p:cNvPr>
          <p:cNvSpPr txBox="1"/>
          <p:nvPr/>
        </p:nvSpPr>
        <p:spPr>
          <a:xfrm>
            <a:off x="337481" y="3685691"/>
            <a:ext cx="11508775" cy="2030364"/>
          </a:xfrm>
          <a:prstGeom prst="rect">
            <a:avLst/>
          </a:prstGeom>
          <a:noFill/>
          <a:ln w="63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GB" sz="4000" b="1" dirty="0">
                <a:solidFill>
                  <a:srgbClr val="FFFFFF"/>
                </a:solidFill>
                <a:effectLst>
                  <a:outerShdw blurRad="32588" sx="102000" sy="102000" algn="ctr">
                    <a:srgbClr val="000000">
                      <a:alpha val="20000"/>
                    </a:srgbClr>
                  </a:outerShdw>
                </a:effectLst>
                <a:latin typeface="Montserrat" pitchFamily="2" charset="77"/>
                <a:cs typeface="Helvetica Neue"/>
              </a:rPr>
              <a:t>HIV AND BEYOND: </a:t>
            </a:r>
            <a:br>
              <a:rPr lang="en-GB" sz="4000" b="1" dirty="0">
                <a:solidFill>
                  <a:srgbClr val="FFFFFF"/>
                </a:solidFill>
                <a:effectLst>
                  <a:outerShdw blurRad="32588" sx="102000" sy="102000" algn="ctr">
                    <a:srgbClr val="000000">
                      <a:alpha val="20000"/>
                    </a:srgbClr>
                  </a:outerShdw>
                </a:effectLst>
                <a:latin typeface="Montserrat" pitchFamily="2" charset="77"/>
                <a:cs typeface="Helvetica Neue"/>
              </a:rPr>
            </a:br>
            <a:r>
              <a:rPr lang="en-GB" sz="4000" b="1" dirty="0">
                <a:solidFill>
                  <a:srgbClr val="FFFFFF"/>
                </a:solidFill>
                <a:effectLst>
                  <a:outerShdw blurRad="32588" sx="102000" sy="102000" algn="ctr">
                    <a:srgbClr val="000000">
                      <a:alpha val="20000"/>
                    </a:srgbClr>
                  </a:outerShdw>
                </a:effectLst>
                <a:latin typeface="Montserrat" pitchFamily="2" charset="77"/>
                <a:cs typeface="Helvetica Neue"/>
              </a:rPr>
              <a:t>HOW RESEARCH COULD PROTECT YOUTH IN A RAPIDLY CHANGING WORLD</a:t>
            </a:r>
            <a:endParaRPr lang="en-ZA" sz="4000" b="1" dirty="0">
              <a:solidFill>
                <a:srgbClr val="FFFFFF"/>
              </a:solidFill>
              <a:effectLst>
                <a:outerShdw blurRad="32588" sx="102000" sy="102000" algn="ctr">
                  <a:srgbClr val="000000">
                    <a:alpha val="20000"/>
                  </a:srgbClr>
                </a:outerShdw>
              </a:effectLst>
              <a:latin typeface="Montserrat" pitchFamily="2" charset="77"/>
              <a:cs typeface="Helvetica Neue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AE0701B-4B89-A080-D544-FABE1ECC8CB7}"/>
              </a:ext>
            </a:extLst>
          </p:cNvPr>
          <p:cNvSpPr txBox="1">
            <a:spLocks/>
          </p:cNvSpPr>
          <p:nvPr/>
        </p:nvSpPr>
        <p:spPr>
          <a:xfrm>
            <a:off x="244176" y="6177362"/>
            <a:ext cx="6712189" cy="61510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GB" sz="12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A/Prof Elona Toska &amp; Prof Lucie Cluver, </a:t>
            </a:r>
            <a:r>
              <a:rPr lang="en-GB" sz="12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University of Oxford &amp; University of C</a:t>
            </a:r>
            <a:r>
              <a:rPr lang="en-GB" sz="12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ape Town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GB" sz="12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August 2023</a:t>
            </a:r>
            <a:endParaRPr lang="en-ZA" sz="1200" dirty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450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656D4-8217-4AB2-AE27-FB5AB36954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0255" y="460427"/>
            <a:ext cx="11391490" cy="867930"/>
          </a:xfrm>
          <a:prstGeom prst="rect">
            <a:avLst/>
          </a:prstGeom>
        </p:spPr>
        <p:txBody>
          <a:bodyPr vert="horz" lIns="91440" tIns="45720" rIns="91440" bIns="45720" rtlCol="0" anchor="b">
            <a:spAutoFit/>
          </a:bodyPr>
          <a:lstStyle/>
          <a:p>
            <a: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ACTIVIST ACADEMICS WITH A DREAM </a:t>
            </a:r>
            <a:b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</a:br>
            <a:r>
              <a:rPr lang="en-GB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Arial" panose="020B0604020202020204" pitchFamily="34" charset="0"/>
              </a:rPr>
              <a:t>Safe &amp; successful adolescents living in Africa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F595F5-BB39-E7D4-10A9-6AD74588362E}"/>
              </a:ext>
            </a:extLst>
          </p:cNvPr>
          <p:cNvSpPr txBox="1"/>
          <p:nvPr/>
        </p:nvSpPr>
        <p:spPr>
          <a:xfrm>
            <a:off x="372864" y="2339867"/>
            <a:ext cx="4868838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ADA"/>
              </a:buClr>
              <a:buSzPct val="80000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itchFamily="2" charset="77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ADA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cs typeface="Arial Narrow" panose="020B0604020202020204" pitchFamily="34" charset="0"/>
              </a:rPr>
              <a:t>Generating evidence to improve health, education and violence prevention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cs typeface="Arial Narrow" panose="020B0604020202020204" pitchFamily="34" charset="0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itchFamily="2" charset="77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ADA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cs typeface="Arial Narrow" panose="020B0604020202020204" pitchFamily="34" charset="0"/>
              </a:rPr>
              <a:t>Helping national governments to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cs typeface="Arial Narrow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cs typeface="Arial Narrow" panose="020B0604020202020204" pitchFamily="34" charset="0"/>
              </a:rPr>
              <a:t>achieve the SDGs at scale.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itchFamily="2" charset="77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ADA"/>
              </a:buClr>
              <a:buSzPct val="8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itchFamily="2" charset="77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ADA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cs typeface="Arial Narrow" panose="020B0604020202020204" pitchFamily="34" charset="0"/>
              </a:rPr>
              <a:t>Finding the most effective,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cs typeface="Arial Narrow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cs typeface="Arial Narrow" panose="020B0604020202020204" pitchFamily="34" charset="0"/>
              </a:rPr>
              <a:t>cost-effective programming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ADA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Montserrat" pitchFamily="2" charset="77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ADA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77"/>
                <a:cs typeface="Arial Narrow" panose="020B0604020202020204" pitchFamily="34" charset="0"/>
              </a:rPr>
              <a:t>Engaging young people in evidence-based policymaking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41F0324-F1A8-C611-D243-236C4D8C0D4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310379" y="894392"/>
            <a:ext cx="4255861" cy="5403677"/>
          </a:xfrm>
          <a:prstGeom prst="rect">
            <a:avLst/>
          </a:prstGeom>
          <a:effectLst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B73AE-7D3B-67DA-34CE-94062461B0AD}"/>
              </a:ext>
            </a:extLst>
          </p:cNvPr>
          <p:cNvSpPr txBox="1">
            <a:spLocks/>
          </p:cNvSpPr>
          <p:nvPr/>
        </p:nvSpPr>
        <p:spPr>
          <a:xfrm>
            <a:off x="8948766" y="644329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9ADA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B5F35-4A12-FB4D-BED0-2F5F547D7CF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14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41B0F60-734D-C75C-AA14-1FE8DC34CB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8204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E62CF4C-E78F-2691-6799-60AA5EB24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4362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C5104C-68AE-B150-C9DC-528215113773}"/>
              </a:ext>
            </a:extLst>
          </p:cNvPr>
          <p:cNvCxnSpPr/>
          <p:nvPr/>
        </p:nvCxnSpPr>
        <p:spPr>
          <a:xfrm>
            <a:off x="0" y="6282047"/>
            <a:ext cx="12192000" cy="0"/>
          </a:xfrm>
          <a:prstGeom prst="line">
            <a:avLst/>
          </a:prstGeom>
          <a:ln w="25400">
            <a:solidFill>
              <a:srgbClr val="009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DB9D3AE-B2FB-4A06-6C88-047F096ACF8B}"/>
              </a:ext>
            </a:extLst>
          </p:cNvPr>
          <p:cNvSpPr txBox="1"/>
          <p:nvPr/>
        </p:nvSpPr>
        <p:spPr>
          <a:xfrm>
            <a:off x="368733" y="422685"/>
            <a:ext cx="117475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  <a:t>PRECISION SCIENCE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D392F7-E3FD-2294-2731-CF4F6F8D7035}"/>
              </a:ext>
            </a:extLst>
          </p:cNvPr>
          <p:cNvSpPr/>
          <p:nvPr/>
        </p:nvSpPr>
        <p:spPr>
          <a:xfrm>
            <a:off x="389281" y="6453696"/>
            <a:ext cx="775164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rPr>
              <a:t>Pillay &amp; Bond (1995) International Journal of Health Services</a:t>
            </a:r>
          </a:p>
        </p:txBody>
      </p:sp>
    </p:spTree>
    <p:extLst>
      <p:ext uri="{BB962C8B-B14F-4D97-AF65-F5344CB8AC3E}">
        <p14:creationId xmlns:p14="http://schemas.microsoft.com/office/powerpoint/2010/main" val="383099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56756500-582E-84E4-4276-3FB363D42775}"/>
              </a:ext>
            </a:extLst>
          </p:cNvPr>
          <p:cNvSpPr/>
          <p:nvPr/>
        </p:nvSpPr>
        <p:spPr>
          <a:xfrm>
            <a:off x="-14426" y="1"/>
            <a:ext cx="12206426" cy="6258234"/>
          </a:xfrm>
          <a:prstGeom prst="rect">
            <a:avLst/>
          </a:prstGeom>
          <a:solidFill>
            <a:srgbClr val="EA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C87554-290C-4170-4509-5630D7334C7F}"/>
              </a:ext>
            </a:extLst>
          </p:cNvPr>
          <p:cNvSpPr txBox="1"/>
          <p:nvPr/>
        </p:nvSpPr>
        <p:spPr>
          <a:xfrm>
            <a:off x="379184" y="236854"/>
            <a:ext cx="117475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  <a:t>COMPLEX REALITY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8D8AA2-532B-BCA0-FF12-C4DCD8A74D2A}"/>
              </a:ext>
            </a:extLst>
          </p:cNvPr>
          <p:cNvSpPr txBox="1">
            <a:spLocks/>
          </p:cNvSpPr>
          <p:nvPr/>
        </p:nvSpPr>
        <p:spPr>
          <a:xfrm>
            <a:off x="9309100" y="65066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3B7EA-808D-4FF3-90F6-A8AA5973520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Roboto Condensed Light" panose="020000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359F23-E80D-17B9-AE5C-2B6DB21CC2C6}"/>
              </a:ext>
            </a:extLst>
          </p:cNvPr>
          <p:cNvSpPr txBox="1"/>
          <p:nvPr/>
        </p:nvSpPr>
        <p:spPr>
          <a:xfrm>
            <a:off x="379184" y="765142"/>
            <a:ext cx="11747500" cy="4524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cs typeface="Arial" panose="020B0604020202020204" pitchFamily="34" charset="0"/>
              </a:rPr>
              <a:t>Factors associated with HIV risk among AGYW</a:t>
            </a:r>
            <a:endParaRPr lang="en-ZA" sz="2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itchFamily="2" charset="77"/>
              <a:cs typeface="Arial" panose="020B060402020202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9ADB3FD-2510-324E-E625-D41E0A5FEC4E}"/>
              </a:ext>
            </a:extLst>
          </p:cNvPr>
          <p:cNvGrpSpPr/>
          <p:nvPr/>
        </p:nvGrpSpPr>
        <p:grpSpPr>
          <a:xfrm>
            <a:off x="0" y="1415118"/>
            <a:ext cx="12192001" cy="4829469"/>
            <a:chOff x="0" y="1457692"/>
            <a:chExt cx="12192001" cy="503605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4D093AF-A1B1-1441-3A21-E634481B52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493751"/>
              <a:ext cx="1219200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D5857E5-F3E1-82F9-C643-F5F300CFF3D2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2633256" y="4034753"/>
              <a:ext cx="1085698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9C43D73-534D-84E8-1C90-A746047D4F65}"/>
                </a:ext>
              </a:extLst>
            </p:cNvPr>
            <p:cNvCxnSpPr>
              <a:cxnSpLocks/>
              <a:stCxn id="24" idx="3"/>
              <a:endCxn id="30" idx="0"/>
            </p:cNvCxnSpPr>
            <p:nvPr/>
          </p:nvCxnSpPr>
          <p:spPr>
            <a:xfrm>
              <a:off x="2605320" y="2155308"/>
              <a:ext cx="1770813" cy="71510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9671DCB-90C6-2002-8009-717C416F95A7}"/>
                </a:ext>
              </a:extLst>
            </p:cNvPr>
            <p:cNvCxnSpPr>
              <a:cxnSpLocks/>
              <a:stCxn id="10" idx="3"/>
              <a:endCxn id="19" idx="1"/>
            </p:cNvCxnSpPr>
            <p:nvPr/>
          </p:nvCxnSpPr>
          <p:spPr>
            <a:xfrm flipV="1">
              <a:off x="4982511" y="6040644"/>
              <a:ext cx="1296738" cy="5964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D727E78-74BB-5831-C8EC-A09D98A58947}"/>
                </a:ext>
              </a:extLst>
            </p:cNvPr>
            <p:cNvCxnSpPr>
              <a:cxnSpLocks/>
              <a:stCxn id="16" idx="3"/>
              <a:endCxn id="18" idx="1"/>
            </p:cNvCxnSpPr>
            <p:nvPr/>
          </p:nvCxnSpPr>
          <p:spPr>
            <a:xfrm flipV="1">
              <a:off x="4967166" y="5487362"/>
              <a:ext cx="1301847" cy="238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id="{B8989B82-48A8-D7AC-8008-0FE7059A9BB7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 flipV="1">
              <a:off x="4967166" y="3361534"/>
              <a:ext cx="1161529" cy="2128213"/>
            </a:xfrm>
            <a:prstGeom prst="bentConnector2">
              <a:avLst/>
            </a:prstGeom>
            <a:ln>
              <a:solidFill>
                <a:schemeClr val="bg1">
                  <a:lumMod val="50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>
              <a:extLst>
                <a:ext uri="{FF2B5EF4-FFF2-40B4-BE49-F238E27FC236}">
                  <a16:creationId xmlns:a16="http://schemas.microsoft.com/office/drawing/2014/main" id="{5075ADF0-7E4F-B9AA-922E-2AB46EFD54E1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 flipV="1">
              <a:off x="2605320" y="1643203"/>
              <a:ext cx="3424115" cy="51210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F61723A8-DA93-2BA2-4D46-A44E617F719C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V="1">
              <a:off x="4983959" y="2497743"/>
              <a:ext cx="2902282" cy="67275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50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F625A3A-7250-2025-3BB8-4AFC2C5BAD59}"/>
                </a:ext>
              </a:extLst>
            </p:cNvPr>
            <p:cNvCxnSpPr>
              <a:cxnSpLocks/>
              <a:stCxn id="27" idx="3"/>
              <a:endCxn id="11" idx="1"/>
            </p:cNvCxnSpPr>
            <p:nvPr/>
          </p:nvCxnSpPr>
          <p:spPr>
            <a:xfrm flipV="1">
              <a:off x="5819825" y="1766792"/>
              <a:ext cx="209610" cy="257654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62FD41B-E844-8955-7C44-48821010DBBA}"/>
                </a:ext>
              </a:extLst>
            </p:cNvPr>
            <p:cNvCxnSpPr>
              <a:cxnSpLocks/>
              <a:stCxn id="32" idx="3"/>
            </p:cNvCxnSpPr>
            <p:nvPr/>
          </p:nvCxnSpPr>
          <p:spPr>
            <a:xfrm>
              <a:off x="4982511" y="4204030"/>
              <a:ext cx="1080795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F5454468-3019-E771-C718-EC63AEE77553}"/>
                </a:ext>
              </a:extLst>
            </p:cNvPr>
            <p:cNvCxnSpPr>
              <a:cxnSpLocks/>
              <a:stCxn id="18" idx="3"/>
              <a:endCxn id="17" idx="2"/>
            </p:cNvCxnSpPr>
            <p:nvPr/>
          </p:nvCxnSpPr>
          <p:spPr>
            <a:xfrm flipV="1">
              <a:off x="7655134" y="4357364"/>
              <a:ext cx="1353872" cy="1129998"/>
            </a:xfrm>
            <a:prstGeom prst="bentConnector2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D9C5395-A0C0-E747-C6E1-A1E3844B3422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7506872" y="4059971"/>
              <a:ext cx="807360" cy="8195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ight Brace 34">
              <a:extLst>
                <a:ext uri="{FF2B5EF4-FFF2-40B4-BE49-F238E27FC236}">
                  <a16:creationId xmlns:a16="http://schemas.microsoft.com/office/drawing/2014/main" id="{0AA36FA9-624A-D86A-3B12-C6E980DF0063}"/>
                </a:ext>
              </a:extLst>
            </p:cNvPr>
            <p:cNvSpPr/>
            <p:nvPr/>
          </p:nvSpPr>
          <p:spPr>
            <a:xfrm>
              <a:off x="10008509" y="1457692"/>
              <a:ext cx="163030" cy="4870100"/>
            </a:xfrm>
            <a:prstGeom prst="rightBrace">
              <a:avLst>
                <a:gd name="adj1" fmla="val 61638"/>
                <a:gd name="adj2" fmla="val 5000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6" name="Elbow Connector 35">
              <a:extLst>
                <a:ext uri="{FF2B5EF4-FFF2-40B4-BE49-F238E27FC236}">
                  <a16:creationId xmlns:a16="http://schemas.microsoft.com/office/drawing/2014/main" id="{5FAFBF36-A967-9F46-A308-6737C916AAA8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>
              <a:off x="2644571" y="5773794"/>
              <a:ext cx="1123735" cy="27281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50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77F7B8B-2D22-36A3-C46A-7212A248AC1F}"/>
                </a:ext>
              </a:extLst>
            </p:cNvPr>
            <p:cNvCxnSpPr>
              <a:cxnSpLocks/>
              <a:stCxn id="30" idx="0"/>
              <a:endCxn id="27" idx="2"/>
            </p:cNvCxnSpPr>
            <p:nvPr/>
          </p:nvCxnSpPr>
          <p:spPr>
            <a:xfrm flipV="1">
              <a:off x="4376133" y="2155251"/>
              <a:ext cx="836590" cy="71516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E292107-05F9-1EE0-EBC5-3DA855E0D605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V="1">
              <a:off x="7479907" y="3347384"/>
              <a:ext cx="843004" cy="1415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6CBE421-7FA9-289F-E49A-2C86FF496E64}"/>
                </a:ext>
              </a:extLst>
            </p:cNvPr>
            <p:cNvCxnSpPr>
              <a:cxnSpLocks/>
              <a:stCxn id="11" idx="3"/>
              <a:endCxn id="37" idx="1"/>
            </p:cNvCxnSpPr>
            <p:nvPr/>
          </p:nvCxnSpPr>
          <p:spPr>
            <a:xfrm>
              <a:off x="7781610" y="1766792"/>
              <a:ext cx="104631" cy="7216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AB20B81-45FE-252E-4192-93AC46FECDBC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781610" y="1766792"/>
              <a:ext cx="104631" cy="73095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D12AC4B-856A-22E6-0244-44EC554A1D3D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>
              <a:off x="2605320" y="2155308"/>
              <a:ext cx="2063781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165">
              <a:extLst>
                <a:ext uri="{FF2B5EF4-FFF2-40B4-BE49-F238E27FC236}">
                  <a16:creationId xmlns:a16="http://schemas.microsoft.com/office/drawing/2014/main" id="{64E593E1-177D-A455-F020-C22C17E0753F}"/>
                </a:ext>
              </a:extLst>
            </p:cNvPr>
            <p:cNvCxnSpPr>
              <a:cxnSpLocks/>
              <a:stCxn id="32" idx="3"/>
              <a:endCxn id="27" idx="2"/>
            </p:cNvCxnSpPr>
            <p:nvPr/>
          </p:nvCxnSpPr>
          <p:spPr>
            <a:xfrm flipV="1">
              <a:off x="4982511" y="2155251"/>
              <a:ext cx="230212" cy="2048779"/>
            </a:xfrm>
            <a:prstGeom prst="bentConnector2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lbow Connector 165">
              <a:extLst>
                <a:ext uri="{FF2B5EF4-FFF2-40B4-BE49-F238E27FC236}">
                  <a16:creationId xmlns:a16="http://schemas.microsoft.com/office/drawing/2014/main" id="{37C4B809-DEB4-7683-7AF3-0C6DE6577E61}"/>
                </a:ext>
              </a:extLst>
            </p:cNvPr>
            <p:cNvCxnSpPr>
              <a:cxnSpLocks/>
              <a:stCxn id="19" idx="3"/>
              <a:endCxn id="17" idx="2"/>
            </p:cNvCxnSpPr>
            <p:nvPr/>
          </p:nvCxnSpPr>
          <p:spPr>
            <a:xfrm flipV="1">
              <a:off x="7657425" y="4357364"/>
              <a:ext cx="1351581" cy="1683280"/>
            </a:xfrm>
            <a:prstGeom prst="bentConnector2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13C32E1-31BE-5BC3-BF82-ABC2CC32C6B7}"/>
                </a:ext>
              </a:extLst>
            </p:cNvPr>
            <p:cNvCxnSpPr>
              <a:cxnSpLocks/>
              <a:stCxn id="17" idx="0"/>
              <a:endCxn id="12" idx="2"/>
            </p:cNvCxnSpPr>
            <p:nvPr/>
          </p:nvCxnSpPr>
          <p:spPr>
            <a:xfrm flipV="1">
              <a:off x="9009006" y="3478189"/>
              <a:ext cx="0" cy="44828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lbow Connector 201">
              <a:extLst>
                <a:ext uri="{FF2B5EF4-FFF2-40B4-BE49-F238E27FC236}">
                  <a16:creationId xmlns:a16="http://schemas.microsoft.com/office/drawing/2014/main" id="{2212DD66-E6AC-15DA-08E4-B7BFBCA7F7DA}"/>
                </a:ext>
              </a:extLst>
            </p:cNvPr>
            <p:cNvCxnSpPr>
              <a:cxnSpLocks/>
            </p:cNvCxnSpPr>
            <p:nvPr/>
          </p:nvCxnSpPr>
          <p:spPr>
            <a:xfrm>
              <a:off x="4969985" y="4057459"/>
              <a:ext cx="1296739" cy="199246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50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201">
              <a:extLst>
                <a:ext uri="{FF2B5EF4-FFF2-40B4-BE49-F238E27FC236}">
                  <a16:creationId xmlns:a16="http://schemas.microsoft.com/office/drawing/2014/main" id="{22378772-8A7C-10DD-43CA-A240E4F71AA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505186" y="3995715"/>
              <a:ext cx="1995024" cy="833378"/>
            </a:xfrm>
            <a:prstGeom prst="bentConnector4">
              <a:avLst>
                <a:gd name="adj1" fmla="val 44031"/>
                <a:gd name="adj2" fmla="val 124971"/>
              </a:avLst>
            </a:prstGeom>
            <a:ln>
              <a:solidFill>
                <a:schemeClr val="bg1">
                  <a:lumMod val="50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5D290C5-7E4D-3E6A-E062-3AEB2D729004}"/>
                </a:ext>
              </a:extLst>
            </p:cNvPr>
            <p:cNvCxnSpPr>
              <a:cxnSpLocks/>
              <a:stCxn id="19" idx="0"/>
              <a:endCxn id="18" idx="2"/>
            </p:cNvCxnSpPr>
            <p:nvPr/>
          </p:nvCxnSpPr>
          <p:spPr>
            <a:xfrm flipH="1" flipV="1">
              <a:off x="6962074" y="5618167"/>
              <a:ext cx="6263" cy="29167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201">
              <a:extLst>
                <a:ext uri="{FF2B5EF4-FFF2-40B4-BE49-F238E27FC236}">
                  <a16:creationId xmlns:a16="http://schemas.microsoft.com/office/drawing/2014/main" id="{EEA54F42-8E71-3FC0-3357-242DFAB29E2E}"/>
                </a:ext>
              </a:extLst>
            </p:cNvPr>
            <p:cNvCxnSpPr>
              <a:cxnSpLocks/>
              <a:stCxn id="19" idx="3"/>
              <a:endCxn id="11" idx="2"/>
            </p:cNvCxnSpPr>
            <p:nvPr/>
          </p:nvCxnSpPr>
          <p:spPr>
            <a:xfrm flipH="1" flipV="1">
              <a:off x="6905523" y="1982235"/>
              <a:ext cx="751902" cy="4058409"/>
            </a:xfrm>
            <a:prstGeom prst="bentConnector4">
              <a:avLst>
                <a:gd name="adj1" fmla="val -30403"/>
                <a:gd name="adj2" fmla="val 51612"/>
              </a:avLst>
            </a:prstGeom>
            <a:ln>
              <a:solidFill>
                <a:schemeClr val="bg1">
                  <a:lumMod val="50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or: Elbow 153">
              <a:extLst>
                <a:ext uri="{FF2B5EF4-FFF2-40B4-BE49-F238E27FC236}">
                  <a16:creationId xmlns:a16="http://schemas.microsoft.com/office/drawing/2014/main" id="{9D0E18D0-E899-EAFF-CCC7-B9859CA0D1C6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 rot="16200000" flipH="1">
              <a:off x="8610464" y="2818037"/>
              <a:ext cx="578748" cy="218336"/>
            </a:xfrm>
            <a:prstGeom prst="bentConnector3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or: Elbow 154">
              <a:extLst>
                <a:ext uri="{FF2B5EF4-FFF2-40B4-BE49-F238E27FC236}">
                  <a16:creationId xmlns:a16="http://schemas.microsoft.com/office/drawing/2014/main" id="{74ECBE24-197D-3E14-8141-B9AEE23D0640}"/>
                </a:ext>
              </a:extLst>
            </p:cNvPr>
            <p:cNvCxnSpPr>
              <a:cxnSpLocks/>
              <a:stCxn id="37" idx="3"/>
              <a:endCxn id="12" idx="0"/>
            </p:cNvCxnSpPr>
            <p:nvPr/>
          </p:nvCxnSpPr>
          <p:spPr>
            <a:xfrm flipH="1">
              <a:off x="9009006" y="1774008"/>
              <a:ext cx="686093" cy="1442571"/>
            </a:xfrm>
            <a:prstGeom prst="bentConnector4">
              <a:avLst>
                <a:gd name="adj1" fmla="val -33319"/>
                <a:gd name="adj2" fmla="val 54534"/>
              </a:avLst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or: Elbow 160">
              <a:extLst>
                <a:ext uri="{FF2B5EF4-FFF2-40B4-BE49-F238E27FC236}">
                  <a16:creationId xmlns:a16="http://schemas.microsoft.com/office/drawing/2014/main" id="{F3F4360D-3A40-CE88-D0CE-3AD472200099}"/>
                </a:ext>
              </a:extLst>
            </p:cNvPr>
            <p:cNvCxnSpPr>
              <a:cxnSpLocks/>
              <a:stCxn id="11" idx="2"/>
              <a:endCxn id="12" idx="0"/>
            </p:cNvCxnSpPr>
            <p:nvPr/>
          </p:nvCxnSpPr>
          <p:spPr>
            <a:xfrm rot="16200000" flipH="1">
              <a:off x="7340092" y="1547665"/>
              <a:ext cx="1234344" cy="210348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lbow Connector 201">
              <a:extLst>
                <a:ext uri="{FF2B5EF4-FFF2-40B4-BE49-F238E27FC236}">
                  <a16:creationId xmlns:a16="http://schemas.microsoft.com/office/drawing/2014/main" id="{71C69D51-70D3-429A-AEB6-47D4D957545D}"/>
                </a:ext>
              </a:extLst>
            </p:cNvPr>
            <p:cNvCxnSpPr>
              <a:cxnSpLocks/>
              <a:stCxn id="8" idx="3"/>
              <a:endCxn id="30" idx="1"/>
            </p:cNvCxnSpPr>
            <p:nvPr/>
          </p:nvCxnSpPr>
          <p:spPr>
            <a:xfrm flipV="1">
              <a:off x="2633256" y="3170498"/>
              <a:ext cx="1135050" cy="86425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50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53389FA-8039-3940-5A99-C2AD2D9E139F}"/>
                </a:ext>
              </a:extLst>
            </p:cNvPr>
            <p:cNvCxnSpPr>
              <a:cxnSpLocks/>
              <a:stCxn id="30" idx="2"/>
              <a:endCxn id="32" idx="0"/>
            </p:cNvCxnSpPr>
            <p:nvPr/>
          </p:nvCxnSpPr>
          <p:spPr>
            <a:xfrm flipH="1">
              <a:off x="4375409" y="3470580"/>
              <a:ext cx="724" cy="348729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lbow Connector 116">
              <a:extLst>
                <a:ext uri="{FF2B5EF4-FFF2-40B4-BE49-F238E27FC236}">
                  <a16:creationId xmlns:a16="http://schemas.microsoft.com/office/drawing/2014/main" id="{88FA2909-F250-0BC1-AABB-91624E373E79}"/>
                </a:ext>
              </a:extLst>
            </p:cNvPr>
            <p:cNvCxnSpPr>
              <a:cxnSpLocks/>
              <a:stCxn id="27" idx="0"/>
              <a:endCxn id="37" idx="0"/>
            </p:cNvCxnSpPr>
            <p:nvPr/>
          </p:nvCxnSpPr>
          <p:spPr>
            <a:xfrm rot="5400000" flipH="1" flipV="1">
              <a:off x="6876477" y="-20551"/>
              <a:ext cx="250438" cy="3577947"/>
            </a:xfrm>
            <a:prstGeom prst="bentConnector3">
              <a:avLst>
                <a:gd name="adj1" fmla="val 191280"/>
              </a:avLst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85FEFEEC-95D7-3FB3-BDF6-89E71BBF0F77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>
              <a:off x="5819825" y="2024446"/>
              <a:ext cx="2066416" cy="473297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99DDBA2E-CE9C-ED86-D938-7DFFB09764E9}"/>
                </a:ext>
              </a:extLst>
            </p:cNvPr>
            <p:cNvGrpSpPr/>
            <p:nvPr/>
          </p:nvGrpSpPr>
          <p:grpSpPr>
            <a:xfrm>
              <a:off x="1207813" y="1551348"/>
              <a:ext cx="10300239" cy="4776444"/>
              <a:chOff x="1207813" y="1551348"/>
              <a:chExt cx="10300239" cy="477644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4B79D0-E714-FA41-0197-2403C071182B}"/>
                  </a:ext>
                </a:extLst>
              </p:cNvPr>
              <p:cNvSpPr txBox="1"/>
              <p:nvPr/>
            </p:nvSpPr>
            <p:spPr>
              <a:xfrm>
                <a:off x="1256441" y="3819309"/>
                <a:ext cx="1376815" cy="430887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Adverse weather events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0336F8-25C0-1D44-78FD-4E52CE57ABEF}"/>
                  </a:ext>
                </a:extLst>
              </p:cNvPr>
              <p:cNvSpPr txBox="1"/>
              <p:nvPr/>
            </p:nvSpPr>
            <p:spPr>
              <a:xfrm>
                <a:off x="1266395" y="5219796"/>
                <a:ext cx="1378176" cy="1107996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Gender discrimination and harmful norms and cultural norms + legal dualism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DCF57D-6A7A-B016-455F-02C5E6A56CBE}"/>
                  </a:ext>
                </a:extLst>
              </p:cNvPr>
              <p:cNvSpPr txBox="1"/>
              <p:nvPr/>
            </p:nvSpPr>
            <p:spPr>
              <a:xfrm>
                <a:off x="3768306" y="5915803"/>
                <a:ext cx="1214205" cy="261610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Early marriage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  <a:cs typeface="Arial Narrow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1F0D89-F6F7-CFE6-9373-D35B8FDC3DB7}"/>
                  </a:ext>
                </a:extLst>
              </p:cNvPr>
              <p:cNvSpPr txBox="1"/>
              <p:nvPr/>
            </p:nvSpPr>
            <p:spPr>
              <a:xfrm>
                <a:off x="6029435" y="1551348"/>
                <a:ext cx="1752175" cy="430887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Transactional</a:t>
                </a:r>
                <a:r>
                  <a:rPr lang="en-US" sz="1100" b="0">
                    <a:solidFill>
                      <a:schemeClr val="bg1"/>
                    </a:solidFill>
                    <a:latin typeface="Montserrat" pitchFamily="2" charset="77"/>
                  </a:rPr>
                  <a:t>/</a:t>
                </a:r>
                <a:br>
                  <a:rPr lang="en-US" sz="1100" b="0">
                    <a:solidFill>
                      <a:schemeClr val="bg1"/>
                    </a:solidFill>
                    <a:latin typeface="Montserrat" pitchFamily="2" charset="77"/>
                  </a:rPr>
                </a:br>
                <a:r>
                  <a:rPr lang="en-US" sz="1100" b="0">
                    <a:solidFill>
                      <a:schemeClr val="bg1"/>
                    </a:solidFill>
                    <a:latin typeface="Montserrat" pitchFamily="2" charset="77"/>
                  </a:rPr>
                  <a:t>Commercial </a:t>
                </a: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 sex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081A00-9DFE-CF7A-85A2-7DD82E29F723}"/>
                  </a:ext>
                </a:extLst>
              </p:cNvPr>
              <p:cNvSpPr txBox="1"/>
              <p:nvPr/>
            </p:nvSpPr>
            <p:spPr>
              <a:xfrm>
                <a:off x="8322911" y="3216579"/>
                <a:ext cx="1372189" cy="261610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No condom use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CE08A2-1048-B6A3-304E-6C31A884319B}"/>
                  </a:ext>
                </a:extLst>
              </p:cNvPr>
              <p:cNvSpPr txBox="1"/>
              <p:nvPr/>
            </p:nvSpPr>
            <p:spPr>
              <a:xfrm>
                <a:off x="10324979" y="3113741"/>
                <a:ext cx="1183073" cy="261610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STIs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EA99975-D270-0482-65FB-06AC0BA13E93}"/>
                  </a:ext>
                </a:extLst>
              </p:cNvPr>
              <p:cNvSpPr txBox="1"/>
              <p:nvPr/>
            </p:nvSpPr>
            <p:spPr>
              <a:xfrm>
                <a:off x="10324978" y="3794762"/>
                <a:ext cx="1183074" cy="261610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HIV incidence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2B7CECE-B23E-0420-B2EA-29AB395A3500}"/>
                  </a:ext>
                </a:extLst>
              </p:cNvPr>
              <p:cNvSpPr txBox="1"/>
              <p:nvPr/>
            </p:nvSpPr>
            <p:spPr>
              <a:xfrm>
                <a:off x="10324978" y="4465939"/>
                <a:ext cx="1183074" cy="261610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Unsafe sex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070A414-AB86-3C12-CD4F-C446F8A7F961}"/>
                  </a:ext>
                </a:extLst>
              </p:cNvPr>
              <p:cNvSpPr txBox="1"/>
              <p:nvPr/>
            </p:nvSpPr>
            <p:spPr>
              <a:xfrm>
                <a:off x="3752961" y="5358942"/>
                <a:ext cx="1214205" cy="261610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GBV + IPV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59C92DE-11C1-05C8-1E97-7593BB37FBC5}"/>
                  </a:ext>
                </a:extLst>
              </p:cNvPr>
              <p:cNvSpPr txBox="1"/>
              <p:nvPr/>
            </p:nvSpPr>
            <p:spPr>
              <a:xfrm>
                <a:off x="8314232" y="3926477"/>
                <a:ext cx="1389547" cy="430887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Poor service uptake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C9A5E5-061F-7C21-44C3-87557A83EEEA}"/>
                  </a:ext>
                </a:extLst>
              </p:cNvPr>
              <p:cNvSpPr txBox="1"/>
              <p:nvPr/>
            </p:nvSpPr>
            <p:spPr>
              <a:xfrm>
                <a:off x="6269013" y="5356557"/>
                <a:ext cx="1386121" cy="261610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Stigma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C291B9-EA7E-A64D-AD6B-A863E2C21D52}"/>
                  </a:ext>
                </a:extLst>
              </p:cNvPr>
              <p:cNvSpPr txBox="1"/>
              <p:nvPr/>
            </p:nvSpPr>
            <p:spPr>
              <a:xfrm>
                <a:off x="6279249" y="5909839"/>
                <a:ext cx="1378176" cy="261610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>
                    <a:solidFill>
                      <a:schemeClr val="bg1"/>
                    </a:solidFill>
                    <a:latin typeface="Montserrat" pitchFamily="2" charset="77"/>
                  </a:rPr>
                  <a:t>Motherhood</a:t>
                </a: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0EBD673-9427-16B0-73D5-354CF8B2912D}"/>
                  </a:ext>
                </a:extLst>
              </p:cNvPr>
              <p:cNvSpPr txBox="1"/>
              <p:nvPr/>
            </p:nvSpPr>
            <p:spPr>
              <a:xfrm>
                <a:off x="1207813" y="1685948"/>
                <a:ext cx="1397507" cy="938719"/>
              </a:xfrm>
              <a:prstGeom prst="rect">
                <a:avLst/>
              </a:prstGeom>
              <a:solidFill>
                <a:srgbClr val="009ADA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Poverty/ Inequality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Socio-economic issues/ Orphanhood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24E4E4F-0EFC-BDF2-E4D4-8047E8FA5321}"/>
                  </a:ext>
                </a:extLst>
              </p:cNvPr>
              <p:cNvSpPr txBox="1"/>
              <p:nvPr/>
            </p:nvSpPr>
            <p:spPr>
              <a:xfrm>
                <a:off x="4605621" y="1893641"/>
                <a:ext cx="1214204" cy="261610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Migration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EDC72C3-8D36-3A52-957A-24817DA1BFC9}"/>
                  </a:ext>
                </a:extLst>
              </p:cNvPr>
              <p:cNvSpPr txBox="1"/>
              <p:nvPr/>
            </p:nvSpPr>
            <p:spPr>
              <a:xfrm>
                <a:off x="3768306" y="2870416"/>
                <a:ext cx="1215653" cy="600164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Food and resource insecurity</a:t>
                </a: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  <a:cs typeface="Arial Narrow" panose="020B06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2E5DE13-F08A-2D0D-FE8D-454C7891BB23}"/>
                  </a:ext>
                </a:extLst>
              </p:cNvPr>
              <p:cNvSpPr txBox="1"/>
              <p:nvPr/>
            </p:nvSpPr>
            <p:spPr>
              <a:xfrm>
                <a:off x="3768306" y="3819309"/>
                <a:ext cx="1214205" cy="769441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School dropout/</a:t>
                </a:r>
                <a:b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</a:b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non-progression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FE58853-7643-01DA-C39C-C56DB46FA7FF}"/>
                  </a:ext>
                </a:extLst>
              </p:cNvPr>
              <p:cNvSpPr txBox="1"/>
              <p:nvPr/>
            </p:nvSpPr>
            <p:spPr>
              <a:xfrm>
                <a:off x="7886241" y="1643203"/>
                <a:ext cx="1808858" cy="261610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Age disparate sex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4A02F5D-8E3D-B6A2-A569-82E20D691D5F}"/>
                  </a:ext>
                </a:extLst>
              </p:cNvPr>
              <p:cNvSpPr txBox="1"/>
              <p:nvPr/>
            </p:nvSpPr>
            <p:spPr>
              <a:xfrm>
                <a:off x="8307329" y="4406768"/>
                <a:ext cx="1396450" cy="261610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>
                  <a:defRPr/>
                </a:pPr>
                <a:r>
                  <a:rPr lang="en-US" sz="1100" b="0">
                    <a:solidFill>
                      <a:schemeClr val="bg1"/>
                    </a:solidFill>
                    <a:latin typeface="Montserrat" pitchFamily="2" charset="77"/>
                  </a:rPr>
                  <a:t>HIV+ partners</a:t>
                </a:r>
                <a:endParaRPr lang="en-US" sz="1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6F01AAF-809E-73F6-AD30-DCD821785FAD}"/>
                  </a:ext>
                </a:extLst>
              </p:cNvPr>
              <p:cNvSpPr txBox="1"/>
              <p:nvPr/>
            </p:nvSpPr>
            <p:spPr>
              <a:xfrm>
                <a:off x="8307329" y="4863693"/>
                <a:ext cx="1386121" cy="261610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>
                  <a:defRPr/>
                </a:pPr>
                <a:r>
                  <a:rPr lang="en-US" sz="1100" b="0">
                    <a:solidFill>
                      <a:schemeClr val="bg1"/>
                    </a:solidFill>
                    <a:latin typeface="Montserrat" pitchFamily="2" charset="77"/>
                  </a:rPr>
                  <a:t>Being married</a:t>
                </a: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1211ADA-7936-5FED-C568-9E6060A1CD26}"/>
                  </a:ext>
                </a:extLst>
              </p:cNvPr>
              <p:cNvSpPr txBox="1"/>
              <p:nvPr/>
            </p:nvSpPr>
            <p:spPr>
              <a:xfrm>
                <a:off x="8307329" y="5292527"/>
                <a:ext cx="1386121" cy="430887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>
                  <a:defRPr/>
                </a:pPr>
                <a:r>
                  <a:rPr lang="en-US" sz="1100" b="0">
                    <a:solidFill>
                      <a:schemeClr val="bg1"/>
                    </a:solidFill>
                    <a:latin typeface="Montserrat" pitchFamily="2" charset="77"/>
                  </a:rPr>
                  <a:t>Early sexual debut</a:t>
                </a:r>
                <a:endParaRPr lang="en-US" sz="1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D0FE652-8875-5CB1-9236-5D26691527EB}"/>
                  </a:ext>
                </a:extLst>
              </p:cNvPr>
              <p:cNvSpPr txBox="1"/>
              <p:nvPr/>
            </p:nvSpPr>
            <p:spPr>
              <a:xfrm>
                <a:off x="6128695" y="3123384"/>
                <a:ext cx="1351212" cy="430887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Poor access to services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35DA634-F640-56BC-2863-D4DD2DADEF3A}"/>
                  </a:ext>
                </a:extLst>
              </p:cNvPr>
              <p:cNvSpPr txBox="1"/>
              <p:nvPr/>
            </p:nvSpPr>
            <p:spPr>
              <a:xfrm>
                <a:off x="6128695" y="3821820"/>
                <a:ext cx="1378176" cy="600164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Lack knowledge/ risk perception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1D13E61-3BF8-C711-8CEF-E24B3986CFAA}"/>
                  </a:ext>
                </a:extLst>
              </p:cNvPr>
              <p:cNvSpPr txBox="1"/>
              <p:nvPr/>
            </p:nvSpPr>
            <p:spPr>
              <a:xfrm>
                <a:off x="7886241" y="2357654"/>
                <a:ext cx="1808858" cy="430887"/>
              </a:xfrm>
              <a:prstGeom prst="rect">
                <a:avLst/>
              </a:prstGeom>
              <a:solidFill>
                <a:srgbClr val="009ADA"/>
              </a:solidFill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itchFamily="2" charset="77"/>
                  </a:rPr>
                  <a:t>Multiple sexual partners</a:t>
                </a:r>
              </a:p>
            </p:txBody>
          </p:sp>
        </p:grpSp>
        <p:cxnSp>
          <p:nvCxnSpPr>
            <p:cNvPr id="65" name="Elbow Connector 201">
              <a:extLst>
                <a:ext uri="{FF2B5EF4-FFF2-40B4-BE49-F238E27FC236}">
                  <a16:creationId xmlns:a16="http://schemas.microsoft.com/office/drawing/2014/main" id="{A71398D1-5001-F9A6-7872-FA9A5357DACB}"/>
                </a:ext>
              </a:extLst>
            </p:cNvPr>
            <p:cNvCxnSpPr>
              <a:cxnSpLocks/>
              <a:stCxn id="9" idx="3"/>
              <a:endCxn id="16" idx="1"/>
            </p:cNvCxnSpPr>
            <p:nvPr/>
          </p:nvCxnSpPr>
          <p:spPr>
            <a:xfrm flipV="1">
              <a:off x="2644571" y="5489747"/>
              <a:ext cx="1108390" cy="284047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50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Picture 2" descr="Univen community told to re-channel their energy towards unifying local and  foreign students and staff | University of Venda">
            <a:extLst>
              <a:ext uri="{FF2B5EF4-FFF2-40B4-BE49-F238E27FC236}">
                <a16:creationId xmlns:a16="http://schemas.microsoft.com/office/drawing/2014/main" id="{1AEB5B1E-4B99-ACC6-D10F-FA3F9ABCB4C9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0700" y="211586"/>
            <a:ext cx="1063394" cy="106339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89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6E52292-7A64-D722-8F88-7926C41A8FE3}"/>
              </a:ext>
            </a:extLst>
          </p:cNvPr>
          <p:cNvSpPr/>
          <p:nvPr/>
        </p:nvSpPr>
        <p:spPr>
          <a:xfrm>
            <a:off x="-10758" y="19055"/>
            <a:ext cx="12206426" cy="6247046"/>
          </a:xfrm>
          <a:prstGeom prst="rect">
            <a:avLst/>
          </a:prstGeom>
          <a:solidFill>
            <a:srgbClr val="EA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ADD307C-0240-BC6E-822B-057F3B1C22A9}"/>
              </a:ext>
            </a:extLst>
          </p:cNvPr>
          <p:cNvGrpSpPr/>
          <p:nvPr/>
        </p:nvGrpSpPr>
        <p:grpSpPr>
          <a:xfrm>
            <a:off x="494856" y="2344478"/>
            <a:ext cx="3610728" cy="2230345"/>
            <a:chOff x="242758" y="2033775"/>
            <a:chExt cx="3004113" cy="223034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9B45E69-48C7-F97C-C134-4A5B9576E6D4}"/>
                </a:ext>
              </a:extLst>
            </p:cNvPr>
            <p:cNvSpPr/>
            <p:nvPr/>
          </p:nvSpPr>
          <p:spPr>
            <a:xfrm>
              <a:off x="276539" y="3402346"/>
              <a:ext cx="250128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Of adolescents are able to take ART consistently </a:t>
              </a:r>
              <a:b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</a:b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(UNICEF, 2023)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C981B1D-7065-6DDF-B355-3207C01613EA}"/>
                </a:ext>
              </a:extLst>
            </p:cNvPr>
            <p:cNvSpPr txBox="1"/>
            <p:nvPr/>
          </p:nvSpPr>
          <p:spPr>
            <a:xfrm>
              <a:off x="242758" y="2033775"/>
              <a:ext cx="3004113" cy="101566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Montserrat" pitchFamily="2" charset="77"/>
                </a:rPr>
                <a:t>30-50%</a:t>
              </a:r>
              <a:endParaRPr lang="en" sz="3200" dirty="0">
                <a:solidFill>
                  <a:srgbClr val="0070C0"/>
                </a:solidFill>
                <a:latin typeface="Montserrat" pitchFamily="2" charset="77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3D369B-3737-2744-A0D1-5C4CDA49AD83}"/>
              </a:ext>
            </a:extLst>
          </p:cNvPr>
          <p:cNvGrpSpPr/>
          <p:nvPr/>
        </p:nvGrpSpPr>
        <p:grpSpPr>
          <a:xfrm>
            <a:off x="8625969" y="2360419"/>
            <a:ext cx="3196684" cy="2592911"/>
            <a:chOff x="5409926" y="2226222"/>
            <a:chExt cx="2273117" cy="259291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F9EA8FA-A1B5-D79E-172C-1FD2C98C5AF3}"/>
                </a:ext>
              </a:extLst>
            </p:cNvPr>
            <p:cNvSpPr/>
            <p:nvPr/>
          </p:nvSpPr>
          <p:spPr>
            <a:xfrm>
              <a:off x="5409926" y="3434138"/>
              <a:ext cx="227311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endParaRPr>
            </a:p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Of the world’s adolescents and youth will live in Africa </a:t>
              </a:r>
            </a:p>
            <a:p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(UN Population Estimates, 2022)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F31DC3-88FC-C303-E141-1BA7696A28BD}"/>
                </a:ext>
              </a:extLst>
            </p:cNvPr>
            <p:cNvSpPr txBox="1"/>
            <p:nvPr/>
          </p:nvSpPr>
          <p:spPr>
            <a:xfrm>
              <a:off x="5409926" y="2226222"/>
              <a:ext cx="2150407" cy="156966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en-GB" sz="3600" b="1" dirty="0">
                  <a:solidFill>
                    <a:srgbClr val="14446D"/>
                  </a:solidFill>
                  <a:latin typeface="Montserrat" pitchFamily="2" charset="77"/>
                </a:rPr>
                <a:t>b</a:t>
              </a:r>
              <a:r>
                <a:rPr lang="en" sz="3600" b="1" dirty="0">
                  <a:solidFill>
                    <a:srgbClr val="14446D"/>
                  </a:solidFill>
                  <a:latin typeface="Montserrat" pitchFamily="2" charset="77"/>
                </a:rPr>
                <a:t>y 2030</a:t>
              </a:r>
            </a:p>
            <a:p>
              <a:r>
                <a:rPr lang="en" sz="6000" b="1" dirty="0">
                  <a:solidFill>
                    <a:srgbClr val="14446D"/>
                  </a:solidFill>
                  <a:latin typeface="Montserrat" pitchFamily="2" charset="77"/>
                </a:rPr>
                <a:t>42%</a:t>
              </a:r>
              <a:endParaRPr lang="en" sz="3200" dirty="0">
                <a:solidFill>
                  <a:srgbClr val="14446D"/>
                </a:solidFill>
                <a:latin typeface="Montserrat" pitchFamily="2" charset="77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CE88A66-5B06-BF32-F56D-42A26D6C9FF3}"/>
              </a:ext>
            </a:extLst>
          </p:cNvPr>
          <p:cNvGrpSpPr/>
          <p:nvPr/>
        </p:nvGrpSpPr>
        <p:grpSpPr>
          <a:xfrm>
            <a:off x="4601756" y="2354547"/>
            <a:ext cx="2961388" cy="2308324"/>
            <a:chOff x="397387" y="6078442"/>
            <a:chExt cx="2448958" cy="230832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4EEEB9B-C44C-1046-B4FC-EF396308A88E}"/>
                </a:ext>
              </a:extLst>
            </p:cNvPr>
            <p:cNvSpPr/>
            <p:nvPr/>
          </p:nvSpPr>
          <p:spPr>
            <a:xfrm>
              <a:off x="556840" y="6078442"/>
              <a:ext cx="205986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Every week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endParaRPr>
            </a:p>
            <a:p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endParaRPr>
            </a:p>
            <a:p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endParaRPr>
            </a:p>
            <a:p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endParaRPr>
            </a:p>
            <a:p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endParaRPr>
            </a:p>
            <a:p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 Narrow" panose="020B0604020202020204" pitchFamily="34" charset="0"/>
              </a:endParaRPr>
            </a:p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Adolescent girls and young women are infected with HIV</a:t>
              </a:r>
            </a:p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77"/>
                  <a:cs typeface="Arial Narrow" panose="020B0604020202020204" pitchFamily="34" charset="0"/>
                </a:rPr>
                <a:t>(UNAIDS, 2023)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DC47B76-10C5-0D3F-C3E4-A8DD3F1D03C4}"/>
                </a:ext>
              </a:extLst>
            </p:cNvPr>
            <p:cNvSpPr txBox="1"/>
            <p:nvPr/>
          </p:nvSpPr>
          <p:spPr>
            <a:xfrm>
              <a:off x="397387" y="6247718"/>
              <a:ext cx="2448958" cy="132343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" sz="8000" b="1" dirty="0">
                  <a:solidFill>
                    <a:srgbClr val="00B1F1"/>
                  </a:solidFill>
                  <a:latin typeface="Montserrat" pitchFamily="2" charset="77"/>
                </a:rPr>
                <a:t>4000</a:t>
              </a: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3FEF9B8-8A24-BCF2-1DAA-B32BB7CC91FF}"/>
              </a:ext>
            </a:extLst>
          </p:cNvPr>
          <p:cNvCxnSpPr/>
          <p:nvPr/>
        </p:nvCxnSpPr>
        <p:spPr>
          <a:xfrm>
            <a:off x="4214813" y="2065932"/>
            <a:ext cx="0" cy="29003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6B4ED96-BE85-1754-D351-8B725740723B}"/>
              </a:ext>
            </a:extLst>
          </p:cNvPr>
          <p:cNvCxnSpPr/>
          <p:nvPr/>
        </p:nvCxnSpPr>
        <p:spPr>
          <a:xfrm>
            <a:off x="7898299" y="2065932"/>
            <a:ext cx="0" cy="29003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26185C5B-055B-2AFD-7547-11B657220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766" y="64362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ADA"/>
                </a:solidFill>
                <a:latin typeface="Montserrat" pitchFamily="2" charset="77"/>
              </a:defRPr>
            </a:lvl1pPr>
          </a:lstStyle>
          <a:p>
            <a:fld id="{89EB5F35-4A12-FB4D-BED0-2F5F547D7CF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B3B035-937F-B39E-7CF0-16DF822B2A05}"/>
              </a:ext>
            </a:extLst>
          </p:cNvPr>
          <p:cNvSpPr txBox="1"/>
          <p:nvPr/>
        </p:nvSpPr>
        <p:spPr>
          <a:xfrm>
            <a:off x="444500" y="357000"/>
            <a:ext cx="117475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000" b="1" spc="300" dirty="0">
                <a:solidFill>
                  <a:srgbClr val="009AD9"/>
                </a:solidFill>
                <a:latin typeface="Montserrat Medium" pitchFamily="2" charset="77"/>
                <a:cs typeface="Arial" panose="020B0604020202020204" pitchFamily="34" charset="0"/>
              </a:rPr>
              <a:t>CHANGING RISKS</a:t>
            </a:r>
          </a:p>
        </p:txBody>
      </p:sp>
    </p:spTree>
    <p:extLst>
      <p:ext uri="{BB962C8B-B14F-4D97-AF65-F5344CB8AC3E}">
        <p14:creationId xmlns:p14="http://schemas.microsoft.com/office/powerpoint/2010/main" val="4020816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CAP Global Health Colors">
      <a:dk1>
        <a:srgbClr val="4B545B"/>
      </a:dk1>
      <a:lt1>
        <a:srgbClr val="FFFFFF"/>
      </a:lt1>
      <a:dk2>
        <a:srgbClr val="C9CFD4"/>
      </a:dk2>
      <a:lt2>
        <a:srgbClr val="737D84"/>
      </a:lt2>
      <a:accent1>
        <a:srgbClr val="B0DFDB"/>
      </a:accent1>
      <a:accent2>
        <a:srgbClr val="73B4E2"/>
      </a:accent2>
      <a:accent3>
        <a:srgbClr val="FDB913"/>
      </a:accent3>
      <a:accent4>
        <a:srgbClr val="80C342"/>
      </a:accent4>
      <a:accent5>
        <a:srgbClr val="00B8A5"/>
      </a:accent5>
      <a:accent6>
        <a:srgbClr val="F04E58"/>
      </a:accent6>
      <a:hlink>
        <a:srgbClr val="022169"/>
      </a:hlink>
      <a:folHlink>
        <a:srgbClr val="1D4F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aster">
  <a:themeElements>
    <a:clrScheme name="Custom 2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RTSL-theme">
  <a:themeElements>
    <a:clrScheme name="RTSL">
      <a:dk1>
        <a:srgbClr val="382886"/>
      </a:dk1>
      <a:lt1>
        <a:srgbClr val="FFFFFF"/>
      </a:lt1>
      <a:dk2>
        <a:srgbClr val="382886"/>
      </a:dk2>
      <a:lt2>
        <a:srgbClr val="E6E8F5"/>
      </a:lt2>
      <a:accent1>
        <a:srgbClr val="382886"/>
      </a:accent1>
      <a:accent2>
        <a:srgbClr val="6577BA"/>
      </a:accent2>
      <a:accent3>
        <a:srgbClr val="B2B1D9"/>
      </a:accent3>
      <a:accent4>
        <a:srgbClr val="E6E8F5"/>
      </a:accent4>
      <a:accent5>
        <a:srgbClr val="E3E7EE"/>
      </a:accent5>
      <a:accent6>
        <a:srgbClr val="F3775C"/>
      </a:accent6>
      <a:hlink>
        <a:srgbClr val="F3775C"/>
      </a:hlink>
      <a:folHlink>
        <a:srgbClr val="F3775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45720" rtlCol="0" anchor="t">
        <a:normAutofit/>
      </a:bodyPr>
      <a:lstStyle>
        <a:defPPr algn="l">
          <a:defRPr sz="2400" cap="none" dirty="0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TSL-theme" id="{77DDEC52-5A35-AD40-8347-513A36D338B0}" vid="{E9BFE9F4-C0E7-9C47-8CF3-680596CFF12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9f2da93fcc74e869d070fd34a0597c4 xmlns="c629780e-db83-45bc-a257-7c8c4fd6b9cb">
      <Terms xmlns="http://schemas.microsoft.com/office/infopath/2007/PartnerControls"/>
    </i9f2da93fcc74e869d070fd34a0597c4>
    <FavoriteUsers xmlns="c629780e-db83-45bc-a257-7c8c4fd6b9cb" xsi:nil="true"/>
    <cc92bdb0fa944447acf309642a11bf0d xmlns="c629780e-db83-45bc-a257-7c8c4fd6b9cb">
      <Terms xmlns="http://schemas.microsoft.com/office/infopath/2007/PartnerControls"/>
    </cc92bdb0fa944447acf309642a11bf0d>
    <KeyEntities xmlns="c629780e-db83-45bc-a257-7c8c4fd6b9cb" xsi:nil="true"/>
    <TaxCatchAll xmlns="c629780e-db83-45bc-a257-7c8c4fd6b9cb" xsi:nil="true"/>
    <lcf76f155ced4ddcb4097134ff3c332f xmlns="2636c69e-d6b9-4f6b-a248-45fd91a90b4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NGOOnlineDocument" ma:contentTypeID="0x01010033CF86A3E53F48B7ADBBC140A8AF8FA700AFE50C597308CB40BCA7E320ED70E337" ma:contentTypeVersion="20" ma:contentTypeDescription="NGO Document content type" ma:contentTypeScope="" ma:versionID="a4a635cfa543361a1c755cfc69585d71">
  <xsd:schema xmlns:xsd="http://www.w3.org/2001/XMLSchema" xmlns:xs="http://www.w3.org/2001/XMLSchema" xmlns:p="http://schemas.microsoft.com/office/2006/metadata/properties" xmlns:ns2="c629780e-db83-45bc-a257-7c8c4fd6b9cb" xmlns:ns3="2636c69e-d6b9-4f6b-a248-45fd91a90b4d" targetNamespace="http://schemas.microsoft.com/office/2006/metadata/properties" ma:root="true" ma:fieldsID="9aeaf6c470d62c00c336434649b2b367" ns2:_="" ns3:_="">
    <xsd:import namespace="c629780e-db83-45bc-a257-7c8c4fd6b9cb"/>
    <xsd:import namespace="2636c69e-d6b9-4f6b-a248-45fd91a90b4d"/>
    <xsd:element name="properties">
      <xsd:complexType>
        <xsd:sequence>
          <xsd:element name="documentManagement">
            <xsd:complexType>
              <xsd:all>
                <xsd:element ref="ns2:FavoriteUsers" minOccurs="0"/>
                <xsd:element ref="ns2:KeyEntities" minOccurs="0"/>
                <xsd:element ref="ns2:i9f2da93fcc74e869d070fd34a0597c4" minOccurs="0"/>
                <xsd:element ref="ns2:TaxCatchAll" minOccurs="0"/>
                <xsd:element ref="ns2:TaxCatchAllLabel" minOccurs="0"/>
                <xsd:element ref="ns2:cc92bdb0fa944447acf309642a11bf0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29780e-db83-45bc-a257-7c8c4fd6b9cb" elementFormDefault="qualified">
    <xsd:import namespace="http://schemas.microsoft.com/office/2006/documentManagement/types"/>
    <xsd:import namespace="http://schemas.microsoft.com/office/infopath/2007/PartnerControls"/>
    <xsd:element name="FavoriteUsers" ma:index="8" nillable="true" ma:displayName="F" ma:description="Store all users who mark this document as favorite" ma:hidden="true" ma:internalName="FavoriteUsers">
      <xsd:simpleType>
        <xsd:restriction base="dms:Text"/>
      </xsd:simpleType>
    </xsd:element>
    <xsd:element name="KeyEntities" ma:index="9" nillable="true" ma:displayName="K" ma:description="Store all entities which this document as a key" ma:hidden="true" ma:internalName="KeyEntities">
      <xsd:simpleType>
        <xsd:restriction base="dms:Text"/>
      </xsd:simpleType>
    </xsd:element>
    <xsd:element name="i9f2da93fcc74e869d070fd34a0597c4" ma:index="10" nillable="true" ma:taxonomy="true" ma:internalName="i9f2da93fcc74e869d070fd34a0597c4" ma:taxonomyFieldName="NGOOnlineDocumentType" ma:displayName="Document types" ma:fieldId="{29f2da93-fcc7-4e86-9d07-0fd34a0597c4}" ma:taxonomyMulti="true" ma:sspId="e492bf4d-7d24-4a02-9dd7-4d67ddc3dcfb" ma:termSetId="ab881ecd-e3fb-4592-9594-ea70170c21a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a205db0c-b838-4c53-becf-285510dc543a}" ma:internalName="TaxCatchAll" ma:showField="CatchAllData" ma:web="c629780e-db83-45bc-a257-7c8c4fd6b9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a205db0c-b838-4c53-becf-285510dc543a}" ma:internalName="TaxCatchAllLabel" ma:readOnly="true" ma:showField="CatchAllDataLabel" ma:web="c629780e-db83-45bc-a257-7c8c4fd6b9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c92bdb0fa944447acf309642a11bf0d" ma:index="14" nillable="true" ma:taxonomy="true" ma:internalName="cc92bdb0fa944447acf309642a11bf0d" ma:taxonomyFieldName="NGOOnlineKeywords" ma:displayName="Keywords" ma:fieldId="{cc92bdb0-fa94-4447-acf3-09642a11bf0d}" ma:taxonomyMulti="true" ma:sspId="e492bf4d-7d24-4a02-9dd7-4d67ddc3dcfb" ma:termSetId="7c9b2214-6d63-47c8-ad9c-de84cf58bf6c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36c69e-d6b9-4f6b-a248-45fd91a90b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e492bf4d-7d24-4a02-9dd7-4d67ddc3dc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0978B8-74BD-4ABE-8747-4338AF74F122}">
  <ds:schemaRefs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c629780e-db83-45bc-a257-7c8c4fd6b9cb"/>
    <ds:schemaRef ds:uri="2636c69e-d6b9-4f6b-a248-45fd91a90b4d"/>
  </ds:schemaRefs>
</ds:datastoreItem>
</file>

<file path=customXml/itemProps2.xml><?xml version="1.0" encoding="utf-8"?>
<ds:datastoreItem xmlns:ds="http://schemas.openxmlformats.org/officeDocument/2006/customXml" ds:itemID="{16BF9F58-3F2E-4C84-AF30-57DA9D2B01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29780e-db83-45bc-a257-7c8c4fd6b9cb"/>
    <ds:schemaRef ds:uri="2636c69e-d6b9-4f6b-a248-45fd91a90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404C719-C8BD-4BD3-B99B-ACAE57CC69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4681</TotalTime>
  <Words>3710</Words>
  <Application>Microsoft Office PowerPoint</Application>
  <PresentationFormat>Widescreen</PresentationFormat>
  <Paragraphs>869</Paragraphs>
  <Slides>48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66" baseType="lpstr">
      <vt:lpstr>Arial</vt:lpstr>
      <vt:lpstr>Arial Narrow</vt:lpstr>
      <vt:lpstr>Arial,Sans-Serif</vt:lpstr>
      <vt:lpstr>Calibri</vt:lpstr>
      <vt:lpstr>Century Gothic</vt:lpstr>
      <vt:lpstr>Courier New</vt:lpstr>
      <vt:lpstr>Montserrat</vt:lpstr>
      <vt:lpstr>Montserrat Light</vt:lpstr>
      <vt:lpstr>Montserrat Medium</vt:lpstr>
      <vt:lpstr>Myriad Web Pro</vt:lpstr>
      <vt:lpstr>Noah Reg</vt:lpstr>
      <vt:lpstr>Noah W05 Regular</vt:lpstr>
      <vt:lpstr>Times New Roman</vt:lpstr>
      <vt:lpstr>Univers Condensed</vt:lpstr>
      <vt:lpstr>Wingdings</vt:lpstr>
      <vt:lpstr>1_Office Theme</vt:lpstr>
      <vt:lpstr>Master</vt:lpstr>
      <vt:lpstr>RTSL-theme</vt:lpstr>
      <vt:lpstr>HIV, Mental Health, and Beyond: How Research Could Protect Youth in a Rapidly Changing World </vt:lpstr>
      <vt:lpstr>PowerPoint Presentation</vt:lpstr>
      <vt:lpstr>PowerPoint Presentation</vt:lpstr>
      <vt:lpstr>PowerPoint Presentation</vt:lpstr>
      <vt:lpstr>PowerPoint Presentation</vt:lpstr>
      <vt:lpstr>ACTIVIST ACADEMICS WITH A DREAM  Safe &amp; successful adolescents living in Africa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Know your interventions - response DESIGN &amp; DELIVERY OF PACKAGES Anchor in this case:  CASH TRANSFER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Q&amp;A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Template</dc:title>
  <dc:creator>User</dc:creator>
  <cp:lastModifiedBy>Sara Hendery</cp:lastModifiedBy>
  <cp:revision>3</cp:revision>
  <cp:lastPrinted>2021-07-21T14:19:26Z</cp:lastPrinted>
  <dcterms:created xsi:type="dcterms:W3CDTF">2015-10-28T00:03:59Z</dcterms:created>
  <dcterms:modified xsi:type="dcterms:W3CDTF">2023-08-18T13:30:25Z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0x01010033CF86A3E53F48B7ADBBC140A8AF8FA700AFE50C597308CB40BCA7E320ED70E337</vt:lpwstr>
  </property>
  <property fmtid="{D5CDD505-2E9C-101B-9397-08002B2CF9AE}" pid="3" name="NGOOnlineKeywords">
    <vt:lpwstr/>
  </property>
  <property fmtid="{D5CDD505-2E9C-101B-9397-08002B2CF9AE}" pid="4" name="NGOOnlineDocumentType">
    <vt:lpwstr/>
  </property>
  <property fmtid="{D5CDD505-2E9C-101B-9397-08002B2CF9AE}" pid="5" name="MediaServiceImageTags">
    <vt:lpwstr/>
  </property>
</Properties>
</file>