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7"/>
  </p:notesMasterIdLst>
  <p:sldIdLst>
    <p:sldId id="256" r:id="rId5"/>
    <p:sldId id="281" r:id="rId6"/>
    <p:sldId id="325" r:id="rId7"/>
    <p:sldId id="326" r:id="rId8"/>
    <p:sldId id="257"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73" r:id="rId37"/>
    <p:sldId id="355" r:id="rId38"/>
    <p:sldId id="356" r:id="rId39"/>
    <p:sldId id="357" r:id="rId40"/>
    <p:sldId id="358" r:id="rId41"/>
    <p:sldId id="359" r:id="rId42"/>
    <p:sldId id="361" r:id="rId43"/>
    <p:sldId id="362" r:id="rId44"/>
    <p:sldId id="363" r:id="rId45"/>
    <p:sldId id="364" r:id="rId46"/>
    <p:sldId id="365" r:id="rId47"/>
    <p:sldId id="366" r:id="rId48"/>
    <p:sldId id="367" r:id="rId49"/>
    <p:sldId id="368" r:id="rId50"/>
    <p:sldId id="369" r:id="rId51"/>
    <p:sldId id="370" r:id="rId52"/>
    <p:sldId id="371" r:id="rId53"/>
    <p:sldId id="372" r:id="rId54"/>
    <p:sldId id="374" r:id="rId55"/>
    <p:sldId id="375" r:id="rId56"/>
  </p:sldIdLst>
  <p:sldSz cx="10688638" cy="756285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h, Dohon Nathalie" initials="GD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8E2"/>
    <a:srgbClr val="093552"/>
    <a:srgbClr val="1D4F91"/>
    <a:srgbClr val="6CADDF"/>
    <a:srgbClr val="A7D500"/>
    <a:srgbClr val="8E0F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B26F5A-9F6D-4693-A9E9-F0694521EA86}" v="62" dt="2020-09-02T19:26:10.3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9" autoAdjust="0"/>
    <p:restoredTop sz="94663" autoAdjust="0"/>
  </p:normalViewPr>
  <p:slideViewPr>
    <p:cSldViewPr>
      <p:cViewPr varScale="1">
        <p:scale>
          <a:sx n="106" d="100"/>
          <a:sy n="106" d="100"/>
        </p:scale>
        <p:origin x="1408" y="184"/>
      </p:cViewPr>
      <p:guideLst/>
    </p:cSldViewPr>
  </p:slideViewPr>
  <p:outlineViewPr>
    <p:cViewPr>
      <p:scale>
        <a:sx n="33" d="100"/>
        <a:sy n="33" d="100"/>
      </p:scale>
      <p:origin x="8" y="374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E5DADD-D964-42F8-A980-B83EE9FF5CC3}"/>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a:extLst>
              <a:ext uri="{FF2B5EF4-FFF2-40B4-BE49-F238E27FC236}">
                <a16:creationId xmlns:a16="http://schemas.microsoft.com/office/drawing/2014/main" id="{B6250E65-D51E-442B-8D53-955A1144E9A7}"/>
              </a:ext>
            </a:extLst>
          </p:cNvPr>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CA1436DF-FA26-4290-835A-823C527DD6FA}" type="datetimeFigureOut">
              <a:rPr lang="fr-FR"/>
              <a:pPr>
                <a:defRPr/>
              </a:pPr>
              <a:t>08/09/2020</a:t>
            </a:fld>
            <a:endParaRPr lang="fr-FR"/>
          </a:p>
        </p:txBody>
      </p:sp>
      <p:sp>
        <p:nvSpPr>
          <p:cNvPr id="4" name="Espace réservé de l'image des diapositives 3">
            <a:extLst>
              <a:ext uri="{FF2B5EF4-FFF2-40B4-BE49-F238E27FC236}">
                <a16:creationId xmlns:a16="http://schemas.microsoft.com/office/drawing/2014/main" id="{232E1506-42F2-4033-ACA1-57F280F9AE5A}"/>
              </a:ext>
            </a:extLst>
          </p:cNvPr>
          <p:cNvSpPr>
            <a:spLocks noGrp="1" noRot="1" noChangeAspect="1"/>
          </p:cNvSpPr>
          <p:nvPr>
            <p:ph type="sldImg" idx="2"/>
          </p:nvPr>
        </p:nvSpPr>
        <p:spPr>
          <a:xfrm>
            <a:off x="1289050" y="1162050"/>
            <a:ext cx="4432300" cy="31369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01048D06-1D96-425B-831D-76B2D403E29F}"/>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1D73E84E-438F-4347-92EE-7453C994F6E4}"/>
              </a:ext>
            </a:extLst>
          </p:cNvPr>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a:extLst>
              <a:ext uri="{FF2B5EF4-FFF2-40B4-BE49-F238E27FC236}">
                <a16:creationId xmlns:a16="http://schemas.microsoft.com/office/drawing/2014/main" id="{AB5D7B99-1925-4060-B4BA-C349D135923B}"/>
              </a:ext>
            </a:extLst>
          </p:cNvPr>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pPr>
              <a:defRPr/>
            </a:pPr>
            <a:fld id="{5F66DB94-8F32-4A02-AFCD-8F27DA8DEA70}"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BE420A72-C258-4B31-B5C0-868289CE9E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notes 2">
            <a:extLst>
              <a:ext uri="{FF2B5EF4-FFF2-40B4-BE49-F238E27FC236}">
                <a16:creationId xmlns:a16="http://schemas.microsoft.com/office/drawing/2014/main" id="{D49FA09E-ECC4-4ED4-8361-50154628A4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6388" name="Espace réservé du numéro de diapositive 3">
            <a:extLst>
              <a:ext uri="{FF2B5EF4-FFF2-40B4-BE49-F238E27FC236}">
                <a16:creationId xmlns:a16="http://schemas.microsoft.com/office/drawing/2014/main" id="{FE50163A-CBA2-4851-973F-BB265E61B1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1C702FA-5CBD-4A7F-9E57-A928DBA2C829}" type="slidenum">
              <a:rPr lang="fr-FR" altLang="fr-FR" smtClean="0"/>
              <a:pPr/>
              <a:t>4</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a:extLst>
              <a:ext uri="{FF2B5EF4-FFF2-40B4-BE49-F238E27FC236}">
                <a16:creationId xmlns:a16="http://schemas.microsoft.com/office/drawing/2014/main" id="{B6268A5A-F6A6-49DA-908F-0B2610E223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notes 2">
            <a:extLst>
              <a:ext uri="{FF2B5EF4-FFF2-40B4-BE49-F238E27FC236}">
                <a16:creationId xmlns:a16="http://schemas.microsoft.com/office/drawing/2014/main" id="{18C7F1EC-26D1-487E-AE81-E2064086CF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p>
        </p:txBody>
      </p:sp>
      <p:sp>
        <p:nvSpPr>
          <p:cNvPr id="30724" name="Espace réservé du numéro de diapositive 3">
            <a:extLst>
              <a:ext uri="{FF2B5EF4-FFF2-40B4-BE49-F238E27FC236}">
                <a16:creationId xmlns:a16="http://schemas.microsoft.com/office/drawing/2014/main" id="{722A2C9B-74D6-4955-A899-61B4F582BD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6F12BF4-08DE-4C97-9E41-3133137827C2}" type="slidenum">
              <a:rPr lang="fr-FR" altLang="fr-FR" smtClean="0"/>
              <a:pPr/>
              <a:t>17</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5FF768-F7F3-44F3-A44D-8BF191462FBC}"/>
              </a:ext>
            </a:extLst>
          </p:cNvPr>
          <p:cNvSpPr/>
          <p:nvPr userDrawn="1"/>
        </p:nvSpPr>
        <p:spPr>
          <a:xfrm>
            <a:off x="766763" y="0"/>
            <a:ext cx="4578350" cy="43275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Box 9">
            <a:extLst>
              <a:ext uri="{FF2B5EF4-FFF2-40B4-BE49-F238E27FC236}">
                <a16:creationId xmlns:a16="http://schemas.microsoft.com/office/drawing/2014/main" id="{56C35600-47D0-4499-83C7-F47E4BEE2B2E}"/>
              </a:ext>
            </a:extLst>
          </p:cNvPr>
          <p:cNvSpPr txBox="1">
            <a:spLocks noChangeArrowheads="1"/>
          </p:cNvSpPr>
          <p:nvPr userDrawn="1"/>
        </p:nvSpPr>
        <p:spPr bwMode="auto">
          <a:xfrm>
            <a:off x="1108075" y="3246438"/>
            <a:ext cx="3805238" cy="4000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SzPct val="100000"/>
              <a:defRPr/>
            </a:pPr>
            <a:r>
              <a:rPr lang="en-US" altLang="fr-FR" sz="2000" b="1">
                <a:solidFill>
                  <a:srgbClr val="C4D8E2"/>
                </a:solidFill>
                <a:latin typeface="Arial" panose="020B0604020202020204" pitchFamily="34" charset="0"/>
                <a:cs typeface="Arial" panose="020B0604020202020204" pitchFamily="34" charset="0"/>
              </a:rPr>
              <a:t>Conseils destinés aux responsables de l'enfant</a:t>
            </a:r>
          </a:p>
        </p:txBody>
      </p:sp>
      <p:pic>
        <p:nvPicPr>
          <p:cNvPr id="4" name="Picture 18">
            <a:extLst>
              <a:ext uri="{FF2B5EF4-FFF2-40B4-BE49-F238E27FC236}">
                <a16:creationId xmlns:a16="http://schemas.microsoft.com/office/drawing/2014/main" id="{B87D0B46-191A-4338-BD06-2671AF5116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04050" y="6757988"/>
            <a:ext cx="291623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9">
            <a:extLst>
              <a:ext uri="{FF2B5EF4-FFF2-40B4-BE49-F238E27FC236}">
                <a16:creationId xmlns:a16="http://schemas.microsoft.com/office/drawing/2014/main" id="{111DC4B4-697F-4565-8570-3A056A951C03}"/>
              </a:ext>
            </a:extLst>
          </p:cNvPr>
          <p:cNvSpPr txBox="1">
            <a:spLocks noChangeArrowheads="1"/>
          </p:cNvSpPr>
          <p:nvPr userDrawn="1"/>
        </p:nvSpPr>
        <p:spPr bwMode="auto">
          <a:xfrm>
            <a:off x="1108075" y="835025"/>
            <a:ext cx="4084638" cy="20621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SzPct val="100000"/>
              <a:defRPr/>
            </a:pPr>
            <a:r>
              <a:rPr lang="en-US" altLang="fr-FR" sz="3200" b="1">
                <a:solidFill>
                  <a:srgbClr val="FFFFFF"/>
                </a:solidFill>
                <a:latin typeface="Arial" panose="020B0604020202020204" pitchFamily="34" charset="0"/>
                <a:cs typeface="Arial" panose="020B0604020202020204" pitchFamily="34" charset="0"/>
              </a:rPr>
              <a:t>Administration de granules de LPV/r par voie orale chez les nourrissons et les jeunes enfants</a:t>
            </a:r>
          </a:p>
        </p:txBody>
      </p:sp>
      <p:pic>
        <p:nvPicPr>
          <p:cNvPr id="6" name="Picture 7">
            <a:extLst>
              <a:ext uri="{FF2B5EF4-FFF2-40B4-BE49-F238E27FC236}">
                <a16:creationId xmlns:a16="http://schemas.microsoft.com/office/drawing/2014/main" id="{2DF8D106-626F-4599-83F9-74F0FE80040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b="7108"/>
          <a:stretch>
            <a:fillRect/>
          </a:stretch>
        </p:blipFill>
        <p:spPr bwMode="auto">
          <a:xfrm>
            <a:off x="5768975" y="835025"/>
            <a:ext cx="457835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50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C4C677-62BF-4CEF-BC59-C58B7945D562}"/>
              </a:ext>
            </a:extLst>
          </p:cNvPr>
          <p:cNvSpPr/>
          <p:nvPr userDrawn="1"/>
        </p:nvSpPr>
        <p:spPr>
          <a:xfrm>
            <a:off x="0" y="0"/>
            <a:ext cx="10688638" cy="1036638"/>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45114E5B-518A-4475-BC67-F765F2382751}"/>
              </a:ext>
            </a:extLst>
          </p:cNvPr>
          <p:cNvSpPr/>
          <p:nvPr userDrawn="1"/>
        </p:nvSpPr>
        <p:spPr>
          <a:xfrm>
            <a:off x="0" y="6811963"/>
            <a:ext cx="10688638" cy="750887"/>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0">
            <a:extLst>
              <a:ext uri="{FF2B5EF4-FFF2-40B4-BE49-F238E27FC236}">
                <a16:creationId xmlns:a16="http://schemas.microsoft.com/office/drawing/2014/main" id="{4932087D-ACCF-45DA-8DA9-EE7314ED35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3236"/>
          <a:stretch>
            <a:fillRect/>
          </a:stretch>
        </p:blipFill>
        <p:spPr bwMode="auto">
          <a:xfrm>
            <a:off x="8686800" y="6983413"/>
            <a:ext cx="12303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5344319" y="1955304"/>
            <a:ext cx="4611050" cy="4798559"/>
          </a:xfrm>
        </p:spPr>
        <p:txBody>
          <a:bodyPr/>
          <a:lstStyle>
            <a:lvl1pPr>
              <a:defRPr sz="2000" b="1">
                <a:solidFill>
                  <a:srgbClr val="093552"/>
                </a:solidFill>
                <a:latin typeface="Arial" panose="020B0604020202020204" pitchFamily="34" charset="0"/>
                <a:cs typeface="Arial" panose="020B0604020202020204" pitchFamily="34" charset="0"/>
              </a:defRPr>
            </a:lvl1pPr>
            <a:lvl2pPr>
              <a:defRPr sz="18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a:xfrm>
            <a:off x="766292" y="0"/>
            <a:ext cx="9189077" cy="1036750"/>
          </a:xfrm>
        </p:spPr>
        <p:txBody>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23811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A1296F-1856-4B08-A2DC-238155919D3B}"/>
              </a:ext>
            </a:extLst>
          </p:cNvPr>
          <p:cNvSpPr/>
          <p:nvPr userDrawn="1"/>
        </p:nvSpPr>
        <p:spPr>
          <a:xfrm>
            <a:off x="0" y="0"/>
            <a:ext cx="10688638" cy="1036638"/>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7178066-0B4D-467D-8EE1-7AE751DC0F4A}"/>
              </a:ext>
            </a:extLst>
          </p:cNvPr>
          <p:cNvSpPr/>
          <p:nvPr userDrawn="1"/>
        </p:nvSpPr>
        <p:spPr>
          <a:xfrm>
            <a:off x="0" y="6811963"/>
            <a:ext cx="10688638" cy="620712"/>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9">
            <a:extLst>
              <a:ext uri="{FF2B5EF4-FFF2-40B4-BE49-F238E27FC236}">
                <a16:creationId xmlns:a16="http://schemas.microsoft.com/office/drawing/2014/main" id="{DAC0A8F7-F4F0-4679-A667-BCEAA7694A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3236"/>
          <a:stretch>
            <a:fillRect/>
          </a:stretch>
        </p:blipFill>
        <p:spPr bwMode="auto">
          <a:xfrm>
            <a:off x="8674100" y="6924675"/>
            <a:ext cx="1228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5344319" y="1955304"/>
            <a:ext cx="4611050" cy="4798559"/>
          </a:xfrm>
        </p:spPr>
        <p:txBody>
          <a:bodyPr/>
          <a:lstStyle>
            <a:lvl1pPr>
              <a:defRPr sz="2000" b="1">
                <a:solidFill>
                  <a:srgbClr val="093552"/>
                </a:solidFill>
                <a:latin typeface="Arial" panose="020B0604020202020204" pitchFamily="34" charset="0"/>
                <a:cs typeface="Arial" panose="020B0604020202020204" pitchFamily="34" charset="0"/>
              </a:defRPr>
            </a:lvl1pPr>
            <a:lvl2pPr>
              <a:defRPr sz="18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a:xfrm>
            <a:off x="766292" y="0"/>
            <a:ext cx="9189077" cy="1036750"/>
          </a:xfrm>
        </p:spPr>
        <p:txBody>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9247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3336E9-F61E-4450-B4E5-6485C70F203F}"/>
              </a:ext>
            </a:extLst>
          </p:cNvPr>
          <p:cNvSpPr/>
          <p:nvPr userDrawn="1"/>
        </p:nvSpPr>
        <p:spPr>
          <a:xfrm>
            <a:off x="0" y="0"/>
            <a:ext cx="10688638" cy="1036638"/>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E3C43A74-C035-41E0-8887-77AAD5504F45}"/>
              </a:ext>
            </a:extLst>
          </p:cNvPr>
          <p:cNvSpPr/>
          <p:nvPr userDrawn="1"/>
        </p:nvSpPr>
        <p:spPr>
          <a:xfrm>
            <a:off x="0" y="6811963"/>
            <a:ext cx="10688638" cy="620712"/>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10">
            <a:extLst>
              <a:ext uri="{FF2B5EF4-FFF2-40B4-BE49-F238E27FC236}">
                <a16:creationId xmlns:a16="http://schemas.microsoft.com/office/drawing/2014/main" id="{FC5F7E06-B6EF-4542-B623-46E0EACCD3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3236"/>
          <a:stretch>
            <a:fillRect/>
          </a:stretch>
        </p:blipFill>
        <p:spPr bwMode="auto">
          <a:xfrm>
            <a:off x="8674100" y="6924675"/>
            <a:ext cx="1228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BFBCA523-0D88-4E02-A8D6-9DBF47F1AAE7}"/>
              </a:ext>
            </a:extLst>
          </p:cNvPr>
          <p:cNvSpPr/>
          <p:nvPr userDrawn="1"/>
        </p:nvSpPr>
        <p:spPr>
          <a:xfrm>
            <a:off x="785813" y="1390650"/>
            <a:ext cx="2743200"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C93AA687-EDE3-40A5-B021-8DC1370CE8BE}"/>
              </a:ext>
            </a:extLst>
          </p:cNvPr>
          <p:cNvSpPr/>
          <p:nvPr userDrawn="1"/>
        </p:nvSpPr>
        <p:spPr>
          <a:xfrm>
            <a:off x="3971925" y="1390650"/>
            <a:ext cx="2744788"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D6A69130-413E-4C85-B49C-F1BBDEED53C0}"/>
              </a:ext>
            </a:extLst>
          </p:cNvPr>
          <p:cNvSpPr/>
          <p:nvPr userDrawn="1"/>
        </p:nvSpPr>
        <p:spPr>
          <a:xfrm>
            <a:off x="7159625" y="1390650"/>
            <a:ext cx="2743200"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A5B032C9-C0C4-45A9-943F-A4E306FFAC94}"/>
              </a:ext>
            </a:extLst>
          </p:cNvPr>
          <p:cNvSpPr/>
          <p:nvPr userDrawn="1"/>
        </p:nvSpPr>
        <p:spPr>
          <a:xfrm>
            <a:off x="785813" y="3944938"/>
            <a:ext cx="2743200"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412D6D2A-DCBD-459D-9323-D88F73519ACF}"/>
              </a:ext>
            </a:extLst>
          </p:cNvPr>
          <p:cNvSpPr/>
          <p:nvPr userDrawn="1"/>
        </p:nvSpPr>
        <p:spPr>
          <a:xfrm>
            <a:off x="3971925" y="3944938"/>
            <a:ext cx="2744788"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75438F29-2BC7-44D4-BC06-39FF671851B1}"/>
              </a:ext>
            </a:extLst>
          </p:cNvPr>
          <p:cNvSpPr/>
          <p:nvPr userDrawn="1"/>
        </p:nvSpPr>
        <p:spPr>
          <a:xfrm>
            <a:off x="7159625" y="3944938"/>
            <a:ext cx="2743200"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Title 1">
            <a:extLst>
              <a:ext uri="{FF2B5EF4-FFF2-40B4-BE49-F238E27FC236}">
                <a16:creationId xmlns:a16="http://schemas.microsoft.com/office/drawing/2014/main" id="{BB02E190-1C48-4C70-B4A2-54B4675410B6}"/>
              </a:ext>
            </a:extLst>
          </p:cNvPr>
          <p:cNvSpPr txBox="1">
            <a:spLocks/>
          </p:cNvSpPr>
          <p:nvPr userDrawn="1"/>
        </p:nvSpPr>
        <p:spPr>
          <a:xfrm>
            <a:off x="1098550" y="1390650"/>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1)</a:t>
            </a:r>
          </a:p>
        </p:txBody>
      </p:sp>
      <p:sp>
        <p:nvSpPr>
          <p:cNvPr id="23" name="Title 1">
            <a:extLst>
              <a:ext uri="{FF2B5EF4-FFF2-40B4-BE49-F238E27FC236}">
                <a16:creationId xmlns:a16="http://schemas.microsoft.com/office/drawing/2014/main" id="{6F955F4D-99EA-4E15-B6A1-09089FDE6AB3}"/>
              </a:ext>
            </a:extLst>
          </p:cNvPr>
          <p:cNvSpPr txBox="1">
            <a:spLocks/>
          </p:cNvSpPr>
          <p:nvPr userDrawn="1"/>
        </p:nvSpPr>
        <p:spPr>
          <a:xfrm>
            <a:off x="1100138" y="3946525"/>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4)</a:t>
            </a:r>
          </a:p>
        </p:txBody>
      </p:sp>
      <p:sp>
        <p:nvSpPr>
          <p:cNvPr id="24" name="Oval 2">
            <a:extLst>
              <a:ext uri="{FF2B5EF4-FFF2-40B4-BE49-F238E27FC236}">
                <a16:creationId xmlns:a16="http://schemas.microsoft.com/office/drawing/2014/main" id="{917EFEF8-CAA1-46E8-BC15-8163E4631F5B}"/>
              </a:ext>
            </a:extLst>
          </p:cNvPr>
          <p:cNvSpPr/>
          <p:nvPr userDrawn="1"/>
        </p:nvSpPr>
        <p:spPr>
          <a:xfrm>
            <a:off x="455613" y="1281113"/>
            <a:ext cx="620712" cy="620712"/>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9">
            <a:extLst>
              <a:ext uri="{FF2B5EF4-FFF2-40B4-BE49-F238E27FC236}">
                <a16:creationId xmlns:a16="http://schemas.microsoft.com/office/drawing/2014/main" id="{99DEFB82-3464-4EFC-A825-04BB4FF8EB4F}"/>
              </a:ext>
            </a:extLst>
          </p:cNvPr>
          <p:cNvSpPr/>
          <p:nvPr userDrawn="1"/>
        </p:nvSpPr>
        <p:spPr>
          <a:xfrm>
            <a:off x="455613" y="3835400"/>
            <a:ext cx="620712" cy="620713"/>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Title 1">
            <a:extLst>
              <a:ext uri="{FF2B5EF4-FFF2-40B4-BE49-F238E27FC236}">
                <a16:creationId xmlns:a16="http://schemas.microsoft.com/office/drawing/2014/main" id="{CD32425C-F4B5-4ADE-B994-B77B1379ABDF}"/>
              </a:ext>
            </a:extLst>
          </p:cNvPr>
          <p:cNvSpPr txBox="1">
            <a:spLocks/>
          </p:cNvSpPr>
          <p:nvPr userDrawn="1"/>
        </p:nvSpPr>
        <p:spPr>
          <a:xfrm>
            <a:off x="4305300" y="1390650"/>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2)</a:t>
            </a:r>
          </a:p>
        </p:txBody>
      </p:sp>
      <p:sp>
        <p:nvSpPr>
          <p:cNvPr id="27" name="Title 1">
            <a:extLst>
              <a:ext uri="{FF2B5EF4-FFF2-40B4-BE49-F238E27FC236}">
                <a16:creationId xmlns:a16="http://schemas.microsoft.com/office/drawing/2014/main" id="{1EA6522B-D13F-4B8F-9B59-081BC6D76430}"/>
              </a:ext>
            </a:extLst>
          </p:cNvPr>
          <p:cNvSpPr txBox="1">
            <a:spLocks/>
          </p:cNvSpPr>
          <p:nvPr userDrawn="1"/>
        </p:nvSpPr>
        <p:spPr>
          <a:xfrm>
            <a:off x="4306888" y="3946525"/>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5)</a:t>
            </a:r>
          </a:p>
        </p:txBody>
      </p:sp>
      <p:sp>
        <p:nvSpPr>
          <p:cNvPr id="28" name="Oval 32">
            <a:extLst>
              <a:ext uri="{FF2B5EF4-FFF2-40B4-BE49-F238E27FC236}">
                <a16:creationId xmlns:a16="http://schemas.microsoft.com/office/drawing/2014/main" id="{942BFA9F-9FBC-48C3-97D2-DB25AA92D3AA}"/>
              </a:ext>
            </a:extLst>
          </p:cNvPr>
          <p:cNvSpPr/>
          <p:nvPr userDrawn="1"/>
        </p:nvSpPr>
        <p:spPr>
          <a:xfrm>
            <a:off x="3662363" y="1281113"/>
            <a:ext cx="620712" cy="620712"/>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Oval 33">
            <a:extLst>
              <a:ext uri="{FF2B5EF4-FFF2-40B4-BE49-F238E27FC236}">
                <a16:creationId xmlns:a16="http://schemas.microsoft.com/office/drawing/2014/main" id="{BBFBD2B1-441D-4007-AB8C-7AACD63C3C15}"/>
              </a:ext>
            </a:extLst>
          </p:cNvPr>
          <p:cNvSpPr/>
          <p:nvPr userDrawn="1"/>
        </p:nvSpPr>
        <p:spPr>
          <a:xfrm>
            <a:off x="3662363" y="3835400"/>
            <a:ext cx="620712" cy="620713"/>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Title 1">
            <a:extLst>
              <a:ext uri="{FF2B5EF4-FFF2-40B4-BE49-F238E27FC236}">
                <a16:creationId xmlns:a16="http://schemas.microsoft.com/office/drawing/2014/main" id="{8C5FBD6C-0DBC-4FE5-AB09-9D43EA327F17}"/>
              </a:ext>
            </a:extLst>
          </p:cNvPr>
          <p:cNvSpPr txBox="1">
            <a:spLocks/>
          </p:cNvSpPr>
          <p:nvPr userDrawn="1"/>
        </p:nvSpPr>
        <p:spPr>
          <a:xfrm>
            <a:off x="7499350" y="1390650"/>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3)</a:t>
            </a:r>
          </a:p>
        </p:txBody>
      </p:sp>
      <p:sp>
        <p:nvSpPr>
          <p:cNvPr id="31" name="Title 1">
            <a:extLst>
              <a:ext uri="{FF2B5EF4-FFF2-40B4-BE49-F238E27FC236}">
                <a16:creationId xmlns:a16="http://schemas.microsoft.com/office/drawing/2014/main" id="{97CD1693-210D-4A61-B4E2-E3B861D70CEE}"/>
              </a:ext>
            </a:extLst>
          </p:cNvPr>
          <p:cNvSpPr txBox="1">
            <a:spLocks/>
          </p:cNvSpPr>
          <p:nvPr userDrawn="1"/>
        </p:nvSpPr>
        <p:spPr>
          <a:xfrm>
            <a:off x="7500938" y="3946525"/>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6)</a:t>
            </a:r>
          </a:p>
        </p:txBody>
      </p:sp>
      <p:sp>
        <p:nvSpPr>
          <p:cNvPr id="32" name="Oval 36">
            <a:extLst>
              <a:ext uri="{FF2B5EF4-FFF2-40B4-BE49-F238E27FC236}">
                <a16:creationId xmlns:a16="http://schemas.microsoft.com/office/drawing/2014/main" id="{329CDE16-74ED-4C0B-AE57-C0E2DE29F6B4}"/>
              </a:ext>
            </a:extLst>
          </p:cNvPr>
          <p:cNvSpPr/>
          <p:nvPr userDrawn="1"/>
        </p:nvSpPr>
        <p:spPr>
          <a:xfrm>
            <a:off x="6854825" y="1281113"/>
            <a:ext cx="622300" cy="620712"/>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Oval 37">
            <a:extLst>
              <a:ext uri="{FF2B5EF4-FFF2-40B4-BE49-F238E27FC236}">
                <a16:creationId xmlns:a16="http://schemas.microsoft.com/office/drawing/2014/main" id="{DB4F52ED-3850-495A-B52A-E504A690EB86}"/>
              </a:ext>
            </a:extLst>
          </p:cNvPr>
          <p:cNvSpPr/>
          <p:nvPr userDrawn="1"/>
        </p:nvSpPr>
        <p:spPr>
          <a:xfrm>
            <a:off x="6854825" y="3835400"/>
            <a:ext cx="622300" cy="620713"/>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Placeholder 3"/>
          <p:cNvSpPr>
            <a:spLocks noGrp="1"/>
          </p:cNvSpPr>
          <p:nvPr>
            <p:ph sz="half" idx="2"/>
          </p:nvPr>
        </p:nvSpPr>
        <p:spPr>
          <a:xfrm>
            <a:off x="785197" y="195530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a:xfrm>
            <a:off x="766292" y="0"/>
            <a:ext cx="9189077" cy="1036750"/>
          </a:xfrm>
        </p:spPr>
        <p:txBody>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3"/>
          <p:cNvSpPr>
            <a:spLocks noGrp="1"/>
          </p:cNvSpPr>
          <p:nvPr>
            <p:ph sz="half" idx="10"/>
          </p:nvPr>
        </p:nvSpPr>
        <p:spPr>
          <a:xfrm>
            <a:off x="3972512" y="195530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0" name="Content Placeholder 3"/>
          <p:cNvSpPr>
            <a:spLocks noGrp="1"/>
          </p:cNvSpPr>
          <p:nvPr>
            <p:ph sz="half" idx="11"/>
          </p:nvPr>
        </p:nvSpPr>
        <p:spPr>
          <a:xfrm>
            <a:off x="7159827" y="195530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5" name="Content Placeholder 3"/>
          <p:cNvSpPr>
            <a:spLocks noGrp="1"/>
          </p:cNvSpPr>
          <p:nvPr>
            <p:ph sz="half" idx="12"/>
          </p:nvPr>
        </p:nvSpPr>
        <p:spPr>
          <a:xfrm>
            <a:off x="785197" y="450875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6" name="Content Placeholder 3"/>
          <p:cNvSpPr>
            <a:spLocks noGrp="1"/>
          </p:cNvSpPr>
          <p:nvPr>
            <p:ph sz="half" idx="13"/>
          </p:nvPr>
        </p:nvSpPr>
        <p:spPr>
          <a:xfrm>
            <a:off x="3972512" y="450875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7" name="Content Placeholder 3"/>
          <p:cNvSpPr>
            <a:spLocks noGrp="1"/>
          </p:cNvSpPr>
          <p:nvPr>
            <p:ph sz="half" idx="14"/>
          </p:nvPr>
        </p:nvSpPr>
        <p:spPr>
          <a:xfrm>
            <a:off x="7159827" y="450875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5213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3EE6DB-6B66-4342-ADD8-9FFE0BBC5E68}"/>
              </a:ext>
            </a:extLst>
          </p:cNvPr>
          <p:cNvSpPr/>
          <p:nvPr userDrawn="1"/>
        </p:nvSpPr>
        <p:spPr>
          <a:xfrm>
            <a:off x="0" y="0"/>
            <a:ext cx="10688638" cy="1036638"/>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F8936690-7EE3-4292-86FA-6FA48CD7F7BC}"/>
              </a:ext>
            </a:extLst>
          </p:cNvPr>
          <p:cNvSpPr/>
          <p:nvPr userDrawn="1"/>
        </p:nvSpPr>
        <p:spPr>
          <a:xfrm>
            <a:off x="0" y="6811963"/>
            <a:ext cx="10688638" cy="620712"/>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10">
            <a:extLst>
              <a:ext uri="{FF2B5EF4-FFF2-40B4-BE49-F238E27FC236}">
                <a16:creationId xmlns:a16="http://schemas.microsoft.com/office/drawing/2014/main" id="{148D9E06-1CF9-45CD-8F01-901C0C39FF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3236"/>
          <a:stretch>
            <a:fillRect/>
          </a:stretch>
        </p:blipFill>
        <p:spPr bwMode="auto">
          <a:xfrm>
            <a:off x="8674100" y="6924675"/>
            <a:ext cx="1228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BE0C1D5C-14F0-44B0-8014-EE4E369FAE74}"/>
              </a:ext>
            </a:extLst>
          </p:cNvPr>
          <p:cNvSpPr/>
          <p:nvPr userDrawn="1"/>
        </p:nvSpPr>
        <p:spPr>
          <a:xfrm>
            <a:off x="785813" y="1390650"/>
            <a:ext cx="2743200"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793CDFA6-61F3-426D-9FE1-24A4A6C1D12D}"/>
              </a:ext>
            </a:extLst>
          </p:cNvPr>
          <p:cNvSpPr/>
          <p:nvPr userDrawn="1"/>
        </p:nvSpPr>
        <p:spPr>
          <a:xfrm>
            <a:off x="3971925" y="1390650"/>
            <a:ext cx="2744788"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C158439B-E1A2-4D5B-8FDD-F1A40BB03456}"/>
              </a:ext>
            </a:extLst>
          </p:cNvPr>
          <p:cNvSpPr/>
          <p:nvPr userDrawn="1"/>
        </p:nvSpPr>
        <p:spPr>
          <a:xfrm>
            <a:off x="7159625" y="1390650"/>
            <a:ext cx="2743200"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18A11EF7-EADB-4A9E-832D-BDFA7261BB1E}"/>
              </a:ext>
            </a:extLst>
          </p:cNvPr>
          <p:cNvSpPr/>
          <p:nvPr userDrawn="1"/>
        </p:nvSpPr>
        <p:spPr>
          <a:xfrm>
            <a:off x="3990975" y="3944938"/>
            <a:ext cx="2744788"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CF24088B-572E-40A5-9345-55631D86B749}"/>
              </a:ext>
            </a:extLst>
          </p:cNvPr>
          <p:cNvSpPr/>
          <p:nvPr userDrawn="1"/>
        </p:nvSpPr>
        <p:spPr>
          <a:xfrm>
            <a:off x="7178675" y="3944938"/>
            <a:ext cx="2743200"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Title 1">
            <a:extLst>
              <a:ext uri="{FF2B5EF4-FFF2-40B4-BE49-F238E27FC236}">
                <a16:creationId xmlns:a16="http://schemas.microsoft.com/office/drawing/2014/main" id="{86E0BB39-86AB-431B-BC2B-EFB4A9A78DC4}"/>
              </a:ext>
            </a:extLst>
          </p:cNvPr>
          <p:cNvSpPr txBox="1">
            <a:spLocks/>
          </p:cNvSpPr>
          <p:nvPr userDrawn="1"/>
        </p:nvSpPr>
        <p:spPr>
          <a:xfrm>
            <a:off x="1098550" y="1390650"/>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1)</a:t>
            </a:r>
          </a:p>
        </p:txBody>
      </p:sp>
      <p:sp>
        <p:nvSpPr>
          <p:cNvPr id="20" name="Title 1">
            <a:extLst>
              <a:ext uri="{FF2B5EF4-FFF2-40B4-BE49-F238E27FC236}">
                <a16:creationId xmlns:a16="http://schemas.microsoft.com/office/drawing/2014/main" id="{4F587188-85CC-4081-AD1A-6285C723EB2D}"/>
              </a:ext>
            </a:extLst>
          </p:cNvPr>
          <p:cNvSpPr txBox="1">
            <a:spLocks/>
          </p:cNvSpPr>
          <p:nvPr userDrawn="1"/>
        </p:nvSpPr>
        <p:spPr>
          <a:xfrm>
            <a:off x="4306888" y="3946525"/>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4)</a:t>
            </a:r>
          </a:p>
        </p:txBody>
      </p:sp>
      <p:sp>
        <p:nvSpPr>
          <p:cNvPr id="21" name="Oval 2">
            <a:extLst>
              <a:ext uri="{FF2B5EF4-FFF2-40B4-BE49-F238E27FC236}">
                <a16:creationId xmlns:a16="http://schemas.microsoft.com/office/drawing/2014/main" id="{8E01F9EB-99BA-4411-8C6D-CE87A8FC108B}"/>
              </a:ext>
            </a:extLst>
          </p:cNvPr>
          <p:cNvSpPr/>
          <p:nvPr userDrawn="1"/>
        </p:nvSpPr>
        <p:spPr>
          <a:xfrm>
            <a:off x="455613" y="1281113"/>
            <a:ext cx="620712" cy="620712"/>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9">
            <a:extLst>
              <a:ext uri="{FF2B5EF4-FFF2-40B4-BE49-F238E27FC236}">
                <a16:creationId xmlns:a16="http://schemas.microsoft.com/office/drawing/2014/main" id="{07225BA8-D24F-4B4B-A22C-27FB179062EB}"/>
              </a:ext>
            </a:extLst>
          </p:cNvPr>
          <p:cNvSpPr/>
          <p:nvPr userDrawn="1"/>
        </p:nvSpPr>
        <p:spPr>
          <a:xfrm>
            <a:off x="3662363" y="3835400"/>
            <a:ext cx="620712" cy="620713"/>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Title 1">
            <a:extLst>
              <a:ext uri="{FF2B5EF4-FFF2-40B4-BE49-F238E27FC236}">
                <a16:creationId xmlns:a16="http://schemas.microsoft.com/office/drawing/2014/main" id="{9FCCD90F-C381-4C79-92C2-D78E9D3D91CC}"/>
              </a:ext>
            </a:extLst>
          </p:cNvPr>
          <p:cNvSpPr txBox="1">
            <a:spLocks/>
          </p:cNvSpPr>
          <p:nvPr userDrawn="1"/>
        </p:nvSpPr>
        <p:spPr>
          <a:xfrm>
            <a:off x="4305300" y="1390650"/>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2)</a:t>
            </a:r>
          </a:p>
        </p:txBody>
      </p:sp>
      <p:sp>
        <p:nvSpPr>
          <p:cNvPr id="24" name="Title 1">
            <a:extLst>
              <a:ext uri="{FF2B5EF4-FFF2-40B4-BE49-F238E27FC236}">
                <a16:creationId xmlns:a16="http://schemas.microsoft.com/office/drawing/2014/main" id="{4FC19326-8EA4-4C9F-8915-0F4883E18F0C}"/>
              </a:ext>
            </a:extLst>
          </p:cNvPr>
          <p:cNvSpPr txBox="1">
            <a:spLocks/>
          </p:cNvSpPr>
          <p:nvPr userDrawn="1"/>
        </p:nvSpPr>
        <p:spPr>
          <a:xfrm>
            <a:off x="7513638" y="3946525"/>
            <a:ext cx="398462"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5)</a:t>
            </a:r>
          </a:p>
        </p:txBody>
      </p:sp>
      <p:sp>
        <p:nvSpPr>
          <p:cNvPr id="25" name="Oval 32">
            <a:extLst>
              <a:ext uri="{FF2B5EF4-FFF2-40B4-BE49-F238E27FC236}">
                <a16:creationId xmlns:a16="http://schemas.microsoft.com/office/drawing/2014/main" id="{45AA8802-1204-4E4D-969F-6A6E3E2957DF}"/>
              </a:ext>
            </a:extLst>
          </p:cNvPr>
          <p:cNvSpPr/>
          <p:nvPr userDrawn="1"/>
        </p:nvSpPr>
        <p:spPr>
          <a:xfrm>
            <a:off x="3662363" y="1281113"/>
            <a:ext cx="620712" cy="620712"/>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Oval 33">
            <a:extLst>
              <a:ext uri="{FF2B5EF4-FFF2-40B4-BE49-F238E27FC236}">
                <a16:creationId xmlns:a16="http://schemas.microsoft.com/office/drawing/2014/main" id="{D0F03CC6-8BB3-4ABE-A73D-C3A922925899}"/>
              </a:ext>
            </a:extLst>
          </p:cNvPr>
          <p:cNvSpPr/>
          <p:nvPr userDrawn="1"/>
        </p:nvSpPr>
        <p:spPr>
          <a:xfrm>
            <a:off x="6867525" y="3835400"/>
            <a:ext cx="622300" cy="620713"/>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Title 1">
            <a:extLst>
              <a:ext uri="{FF2B5EF4-FFF2-40B4-BE49-F238E27FC236}">
                <a16:creationId xmlns:a16="http://schemas.microsoft.com/office/drawing/2014/main" id="{399726D3-61FC-4870-8E4C-93868C1CD7E1}"/>
              </a:ext>
            </a:extLst>
          </p:cNvPr>
          <p:cNvSpPr txBox="1">
            <a:spLocks/>
          </p:cNvSpPr>
          <p:nvPr userDrawn="1"/>
        </p:nvSpPr>
        <p:spPr>
          <a:xfrm>
            <a:off x="7499350" y="1390650"/>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3)</a:t>
            </a:r>
          </a:p>
        </p:txBody>
      </p:sp>
      <p:sp>
        <p:nvSpPr>
          <p:cNvPr id="28" name="Oval 36">
            <a:extLst>
              <a:ext uri="{FF2B5EF4-FFF2-40B4-BE49-F238E27FC236}">
                <a16:creationId xmlns:a16="http://schemas.microsoft.com/office/drawing/2014/main" id="{353B6752-D8CC-493D-8BC6-84150BC4FD70}"/>
              </a:ext>
            </a:extLst>
          </p:cNvPr>
          <p:cNvSpPr/>
          <p:nvPr userDrawn="1"/>
        </p:nvSpPr>
        <p:spPr>
          <a:xfrm>
            <a:off x="6854825" y="1281113"/>
            <a:ext cx="622300" cy="620712"/>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Placeholder 3"/>
          <p:cNvSpPr>
            <a:spLocks noGrp="1"/>
          </p:cNvSpPr>
          <p:nvPr>
            <p:ph sz="half" idx="2"/>
          </p:nvPr>
        </p:nvSpPr>
        <p:spPr>
          <a:xfrm>
            <a:off x="785197" y="195530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a:xfrm>
            <a:off x="766292" y="0"/>
            <a:ext cx="9189077" cy="1036750"/>
          </a:xfrm>
        </p:spPr>
        <p:txBody>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3"/>
          <p:cNvSpPr>
            <a:spLocks noGrp="1"/>
          </p:cNvSpPr>
          <p:nvPr>
            <p:ph sz="half" idx="10"/>
          </p:nvPr>
        </p:nvSpPr>
        <p:spPr>
          <a:xfrm>
            <a:off x="3972512" y="195530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0" name="Content Placeholder 3"/>
          <p:cNvSpPr>
            <a:spLocks noGrp="1"/>
          </p:cNvSpPr>
          <p:nvPr>
            <p:ph sz="half" idx="11"/>
          </p:nvPr>
        </p:nvSpPr>
        <p:spPr>
          <a:xfrm>
            <a:off x="7159827" y="195530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5" name="Content Placeholder 3"/>
          <p:cNvSpPr>
            <a:spLocks noGrp="1"/>
          </p:cNvSpPr>
          <p:nvPr>
            <p:ph sz="half" idx="12"/>
          </p:nvPr>
        </p:nvSpPr>
        <p:spPr>
          <a:xfrm>
            <a:off x="3991417" y="450875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6" name="Content Placeholder 3"/>
          <p:cNvSpPr>
            <a:spLocks noGrp="1"/>
          </p:cNvSpPr>
          <p:nvPr>
            <p:ph sz="half" idx="13"/>
          </p:nvPr>
        </p:nvSpPr>
        <p:spPr>
          <a:xfrm>
            <a:off x="7178732" y="450875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71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ABEFFA-A52F-4301-92ED-690C4911046A}"/>
              </a:ext>
            </a:extLst>
          </p:cNvPr>
          <p:cNvSpPr/>
          <p:nvPr userDrawn="1"/>
        </p:nvSpPr>
        <p:spPr>
          <a:xfrm>
            <a:off x="0" y="0"/>
            <a:ext cx="10688638" cy="1036638"/>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25E15622-272C-46C2-AA9B-BA39954FAFDD}"/>
              </a:ext>
            </a:extLst>
          </p:cNvPr>
          <p:cNvSpPr/>
          <p:nvPr userDrawn="1"/>
        </p:nvSpPr>
        <p:spPr>
          <a:xfrm>
            <a:off x="0" y="6811963"/>
            <a:ext cx="10688638" cy="620712"/>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10">
            <a:extLst>
              <a:ext uri="{FF2B5EF4-FFF2-40B4-BE49-F238E27FC236}">
                <a16:creationId xmlns:a16="http://schemas.microsoft.com/office/drawing/2014/main" id="{CAE7521D-0AE7-4314-B7F1-71C6362DD7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3236"/>
          <a:stretch>
            <a:fillRect/>
          </a:stretch>
        </p:blipFill>
        <p:spPr bwMode="auto">
          <a:xfrm>
            <a:off x="8674100" y="6924675"/>
            <a:ext cx="1228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3E873D0-717A-4CA9-957F-92F63F105855}"/>
              </a:ext>
            </a:extLst>
          </p:cNvPr>
          <p:cNvSpPr/>
          <p:nvPr userDrawn="1"/>
        </p:nvSpPr>
        <p:spPr>
          <a:xfrm>
            <a:off x="785813" y="1390650"/>
            <a:ext cx="2743200"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BA45C24E-58E0-4325-B002-DE8FAB9CF96B}"/>
              </a:ext>
            </a:extLst>
          </p:cNvPr>
          <p:cNvSpPr/>
          <p:nvPr userDrawn="1"/>
        </p:nvSpPr>
        <p:spPr>
          <a:xfrm>
            <a:off x="3971925" y="1390650"/>
            <a:ext cx="2744788"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CD2DC352-02AB-4CCD-9CB3-727B027142D4}"/>
              </a:ext>
            </a:extLst>
          </p:cNvPr>
          <p:cNvSpPr/>
          <p:nvPr userDrawn="1"/>
        </p:nvSpPr>
        <p:spPr>
          <a:xfrm>
            <a:off x="7159625" y="1390650"/>
            <a:ext cx="2743200"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C9E0D927-7986-4792-A256-3BBC977FB4D1}"/>
              </a:ext>
            </a:extLst>
          </p:cNvPr>
          <p:cNvSpPr/>
          <p:nvPr userDrawn="1"/>
        </p:nvSpPr>
        <p:spPr>
          <a:xfrm>
            <a:off x="7185025" y="3944938"/>
            <a:ext cx="2743200"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Title 1">
            <a:extLst>
              <a:ext uri="{FF2B5EF4-FFF2-40B4-BE49-F238E27FC236}">
                <a16:creationId xmlns:a16="http://schemas.microsoft.com/office/drawing/2014/main" id="{1C7805E3-F194-40CC-9148-A308861E3716}"/>
              </a:ext>
            </a:extLst>
          </p:cNvPr>
          <p:cNvSpPr txBox="1">
            <a:spLocks/>
          </p:cNvSpPr>
          <p:nvPr userDrawn="1"/>
        </p:nvSpPr>
        <p:spPr>
          <a:xfrm>
            <a:off x="1098550" y="1390650"/>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1)</a:t>
            </a:r>
          </a:p>
        </p:txBody>
      </p:sp>
      <p:sp>
        <p:nvSpPr>
          <p:cNvPr id="18" name="Title 1">
            <a:extLst>
              <a:ext uri="{FF2B5EF4-FFF2-40B4-BE49-F238E27FC236}">
                <a16:creationId xmlns:a16="http://schemas.microsoft.com/office/drawing/2014/main" id="{9CB42ED8-628A-4BAB-8A9F-D62071FF5C44}"/>
              </a:ext>
            </a:extLst>
          </p:cNvPr>
          <p:cNvSpPr txBox="1">
            <a:spLocks/>
          </p:cNvSpPr>
          <p:nvPr userDrawn="1"/>
        </p:nvSpPr>
        <p:spPr>
          <a:xfrm>
            <a:off x="7500938" y="3946525"/>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4)</a:t>
            </a:r>
          </a:p>
        </p:txBody>
      </p:sp>
      <p:sp>
        <p:nvSpPr>
          <p:cNvPr id="19" name="Oval 2">
            <a:extLst>
              <a:ext uri="{FF2B5EF4-FFF2-40B4-BE49-F238E27FC236}">
                <a16:creationId xmlns:a16="http://schemas.microsoft.com/office/drawing/2014/main" id="{A9DACD00-8D49-4326-8358-0CFC761DAF19}"/>
              </a:ext>
            </a:extLst>
          </p:cNvPr>
          <p:cNvSpPr/>
          <p:nvPr userDrawn="1"/>
        </p:nvSpPr>
        <p:spPr>
          <a:xfrm>
            <a:off x="455613" y="1281113"/>
            <a:ext cx="620712" cy="620712"/>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Oval 29">
            <a:extLst>
              <a:ext uri="{FF2B5EF4-FFF2-40B4-BE49-F238E27FC236}">
                <a16:creationId xmlns:a16="http://schemas.microsoft.com/office/drawing/2014/main" id="{3EFBFE3E-7FAD-4B9E-99D6-25FBEAC2D27B}"/>
              </a:ext>
            </a:extLst>
          </p:cNvPr>
          <p:cNvSpPr/>
          <p:nvPr userDrawn="1"/>
        </p:nvSpPr>
        <p:spPr>
          <a:xfrm>
            <a:off x="6854825" y="3835400"/>
            <a:ext cx="622300" cy="620713"/>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itle 1">
            <a:extLst>
              <a:ext uri="{FF2B5EF4-FFF2-40B4-BE49-F238E27FC236}">
                <a16:creationId xmlns:a16="http://schemas.microsoft.com/office/drawing/2014/main" id="{8592CE5A-BFD5-4787-A5F9-12DA52CF9C91}"/>
              </a:ext>
            </a:extLst>
          </p:cNvPr>
          <p:cNvSpPr txBox="1">
            <a:spLocks/>
          </p:cNvSpPr>
          <p:nvPr userDrawn="1"/>
        </p:nvSpPr>
        <p:spPr>
          <a:xfrm>
            <a:off x="4305300" y="1390650"/>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2)</a:t>
            </a:r>
          </a:p>
        </p:txBody>
      </p:sp>
      <p:sp>
        <p:nvSpPr>
          <p:cNvPr id="22" name="Oval 32">
            <a:extLst>
              <a:ext uri="{FF2B5EF4-FFF2-40B4-BE49-F238E27FC236}">
                <a16:creationId xmlns:a16="http://schemas.microsoft.com/office/drawing/2014/main" id="{B53D6584-D53B-49CB-A08F-4F8539F7954E}"/>
              </a:ext>
            </a:extLst>
          </p:cNvPr>
          <p:cNvSpPr/>
          <p:nvPr userDrawn="1"/>
        </p:nvSpPr>
        <p:spPr>
          <a:xfrm>
            <a:off x="3662363" y="1281113"/>
            <a:ext cx="620712" cy="620712"/>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Title 1">
            <a:extLst>
              <a:ext uri="{FF2B5EF4-FFF2-40B4-BE49-F238E27FC236}">
                <a16:creationId xmlns:a16="http://schemas.microsoft.com/office/drawing/2014/main" id="{06D4C412-E373-48DB-AAD2-4B50A5FF444E}"/>
              </a:ext>
            </a:extLst>
          </p:cNvPr>
          <p:cNvSpPr txBox="1">
            <a:spLocks/>
          </p:cNvSpPr>
          <p:nvPr userDrawn="1"/>
        </p:nvSpPr>
        <p:spPr>
          <a:xfrm>
            <a:off x="7499350" y="1390650"/>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3)</a:t>
            </a:r>
          </a:p>
        </p:txBody>
      </p:sp>
      <p:sp>
        <p:nvSpPr>
          <p:cNvPr id="24" name="Oval 36">
            <a:extLst>
              <a:ext uri="{FF2B5EF4-FFF2-40B4-BE49-F238E27FC236}">
                <a16:creationId xmlns:a16="http://schemas.microsoft.com/office/drawing/2014/main" id="{6E088851-0853-4296-8819-46D8E452E3E0}"/>
              </a:ext>
            </a:extLst>
          </p:cNvPr>
          <p:cNvSpPr/>
          <p:nvPr userDrawn="1"/>
        </p:nvSpPr>
        <p:spPr>
          <a:xfrm>
            <a:off x="6854825" y="1281113"/>
            <a:ext cx="622300" cy="620712"/>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Placeholder 3"/>
          <p:cNvSpPr>
            <a:spLocks noGrp="1"/>
          </p:cNvSpPr>
          <p:nvPr>
            <p:ph sz="half" idx="2"/>
          </p:nvPr>
        </p:nvSpPr>
        <p:spPr>
          <a:xfrm>
            <a:off x="785197" y="195530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a:xfrm>
            <a:off x="766292" y="0"/>
            <a:ext cx="9189077" cy="1036750"/>
          </a:xfrm>
        </p:spPr>
        <p:txBody>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3"/>
          <p:cNvSpPr>
            <a:spLocks noGrp="1"/>
          </p:cNvSpPr>
          <p:nvPr>
            <p:ph sz="half" idx="10"/>
          </p:nvPr>
        </p:nvSpPr>
        <p:spPr>
          <a:xfrm>
            <a:off x="3972512" y="195530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0" name="Content Placeholder 3"/>
          <p:cNvSpPr>
            <a:spLocks noGrp="1"/>
          </p:cNvSpPr>
          <p:nvPr>
            <p:ph sz="half" idx="11"/>
          </p:nvPr>
        </p:nvSpPr>
        <p:spPr>
          <a:xfrm>
            <a:off x="7159827" y="195530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5" name="Content Placeholder 3"/>
          <p:cNvSpPr>
            <a:spLocks noGrp="1"/>
          </p:cNvSpPr>
          <p:nvPr>
            <p:ph sz="half" idx="12"/>
          </p:nvPr>
        </p:nvSpPr>
        <p:spPr>
          <a:xfrm>
            <a:off x="7185171" y="450875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7232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B2305F-8188-4D70-AFF2-6A960AB0BF29}"/>
              </a:ext>
            </a:extLst>
          </p:cNvPr>
          <p:cNvSpPr/>
          <p:nvPr userDrawn="1"/>
        </p:nvSpPr>
        <p:spPr>
          <a:xfrm>
            <a:off x="0" y="0"/>
            <a:ext cx="10688638" cy="1036638"/>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DDEC4D0F-7276-47F6-84EF-6791F05B52A1}"/>
              </a:ext>
            </a:extLst>
          </p:cNvPr>
          <p:cNvSpPr/>
          <p:nvPr userDrawn="1"/>
        </p:nvSpPr>
        <p:spPr>
          <a:xfrm>
            <a:off x="0" y="6811963"/>
            <a:ext cx="10688638" cy="620712"/>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Picture 10">
            <a:extLst>
              <a:ext uri="{FF2B5EF4-FFF2-40B4-BE49-F238E27FC236}">
                <a16:creationId xmlns:a16="http://schemas.microsoft.com/office/drawing/2014/main" id="{C068AC4F-757C-454C-BF2E-3C3616BDE2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3236"/>
          <a:stretch>
            <a:fillRect/>
          </a:stretch>
        </p:blipFill>
        <p:spPr bwMode="auto">
          <a:xfrm>
            <a:off x="8674100" y="6924675"/>
            <a:ext cx="1228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EAB7A00C-4BA0-4B82-AE6D-9D594F19E7CF}"/>
              </a:ext>
            </a:extLst>
          </p:cNvPr>
          <p:cNvSpPr/>
          <p:nvPr userDrawn="1"/>
        </p:nvSpPr>
        <p:spPr>
          <a:xfrm>
            <a:off x="785813" y="1390650"/>
            <a:ext cx="2743200"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1546FF71-3F74-41CB-8FAD-8B9FFC89F2E6}"/>
              </a:ext>
            </a:extLst>
          </p:cNvPr>
          <p:cNvSpPr/>
          <p:nvPr userDrawn="1"/>
        </p:nvSpPr>
        <p:spPr>
          <a:xfrm>
            <a:off x="3971925" y="1390650"/>
            <a:ext cx="2744788"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8D582E6F-6175-46A7-AF9F-906E19E8AE33}"/>
              </a:ext>
            </a:extLst>
          </p:cNvPr>
          <p:cNvSpPr/>
          <p:nvPr userDrawn="1"/>
        </p:nvSpPr>
        <p:spPr>
          <a:xfrm>
            <a:off x="7159625" y="1390650"/>
            <a:ext cx="2743200"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Title 1">
            <a:extLst>
              <a:ext uri="{FF2B5EF4-FFF2-40B4-BE49-F238E27FC236}">
                <a16:creationId xmlns:a16="http://schemas.microsoft.com/office/drawing/2014/main" id="{26BAD33E-FB83-46B9-ABD2-64A7ED12358F}"/>
              </a:ext>
            </a:extLst>
          </p:cNvPr>
          <p:cNvSpPr txBox="1">
            <a:spLocks/>
          </p:cNvSpPr>
          <p:nvPr userDrawn="1"/>
        </p:nvSpPr>
        <p:spPr>
          <a:xfrm>
            <a:off x="1098550" y="1390650"/>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1)</a:t>
            </a:r>
          </a:p>
        </p:txBody>
      </p:sp>
      <p:sp>
        <p:nvSpPr>
          <p:cNvPr id="15" name="Oval 2">
            <a:extLst>
              <a:ext uri="{FF2B5EF4-FFF2-40B4-BE49-F238E27FC236}">
                <a16:creationId xmlns:a16="http://schemas.microsoft.com/office/drawing/2014/main" id="{B3C9F226-0E10-4046-9E92-C8A274C78A7C}"/>
              </a:ext>
            </a:extLst>
          </p:cNvPr>
          <p:cNvSpPr/>
          <p:nvPr userDrawn="1"/>
        </p:nvSpPr>
        <p:spPr>
          <a:xfrm>
            <a:off x="455613" y="1281113"/>
            <a:ext cx="620712" cy="620712"/>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Title 1">
            <a:extLst>
              <a:ext uri="{FF2B5EF4-FFF2-40B4-BE49-F238E27FC236}">
                <a16:creationId xmlns:a16="http://schemas.microsoft.com/office/drawing/2014/main" id="{71E946DA-723B-4A7D-A353-0D2F68F5876B}"/>
              </a:ext>
            </a:extLst>
          </p:cNvPr>
          <p:cNvSpPr txBox="1">
            <a:spLocks/>
          </p:cNvSpPr>
          <p:nvPr userDrawn="1"/>
        </p:nvSpPr>
        <p:spPr>
          <a:xfrm>
            <a:off x="4305300" y="1390650"/>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2)</a:t>
            </a:r>
          </a:p>
        </p:txBody>
      </p:sp>
      <p:sp>
        <p:nvSpPr>
          <p:cNvPr id="17" name="Oval 32">
            <a:extLst>
              <a:ext uri="{FF2B5EF4-FFF2-40B4-BE49-F238E27FC236}">
                <a16:creationId xmlns:a16="http://schemas.microsoft.com/office/drawing/2014/main" id="{25990BE8-B106-44D8-A8F9-9D255325372F}"/>
              </a:ext>
            </a:extLst>
          </p:cNvPr>
          <p:cNvSpPr/>
          <p:nvPr userDrawn="1"/>
        </p:nvSpPr>
        <p:spPr>
          <a:xfrm>
            <a:off x="3662363" y="1281113"/>
            <a:ext cx="620712" cy="620712"/>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Title 1">
            <a:extLst>
              <a:ext uri="{FF2B5EF4-FFF2-40B4-BE49-F238E27FC236}">
                <a16:creationId xmlns:a16="http://schemas.microsoft.com/office/drawing/2014/main" id="{A2C03C6D-C535-4319-B626-AA6201CA7B63}"/>
              </a:ext>
            </a:extLst>
          </p:cNvPr>
          <p:cNvSpPr txBox="1">
            <a:spLocks/>
          </p:cNvSpPr>
          <p:nvPr userDrawn="1"/>
        </p:nvSpPr>
        <p:spPr>
          <a:xfrm>
            <a:off x="7499350" y="1390650"/>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3)</a:t>
            </a:r>
          </a:p>
        </p:txBody>
      </p:sp>
      <p:sp>
        <p:nvSpPr>
          <p:cNvPr id="19" name="Oval 36">
            <a:extLst>
              <a:ext uri="{FF2B5EF4-FFF2-40B4-BE49-F238E27FC236}">
                <a16:creationId xmlns:a16="http://schemas.microsoft.com/office/drawing/2014/main" id="{A2037117-A985-41FA-93C2-8F0F38B92494}"/>
              </a:ext>
            </a:extLst>
          </p:cNvPr>
          <p:cNvSpPr/>
          <p:nvPr userDrawn="1"/>
        </p:nvSpPr>
        <p:spPr>
          <a:xfrm>
            <a:off x="6854825" y="1281113"/>
            <a:ext cx="622300" cy="620712"/>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Placeholder 3"/>
          <p:cNvSpPr>
            <a:spLocks noGrp="1"/>
          </p:cNvSpPr>
          <p:nvPr>
            <p:ph sz="half" idx="2"/>
          </p:nvPr>
        </p:nvSpPr>
        <p:spPr>
          <a:xfrm>
            <a:off x="785197" y="195530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a:xfrm>
            <a:off x="766292" y="0"/>
            <a:ext cx="9189077" cy="1036750"/>
          </a:xfrm>
        </p:spPr>
        <p:txBody>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3"/>
          <p:cNvSpPr>
            <a:spLocks noGrp="1"/>
          </p:cNvSpPr>
          <p:nvPr>
            <p:ph sz="half" idx="10"/>
          </p:nvPr>
        </p:nvSpPr>
        <p:spPr>
          <a:xfrm>
            <a:off x="3972512" y="195530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10" name="Content Placeholder 3"/>
          <p:cNvSpPr>
            <a:spLocks noGrp="1"/>
          </p:cNvSpPr>
          <p:nvPr>
            <p:ph sz="half" idx="11"/>
          </p:nvPr>
        </p:nvSpPr>
        <p:spPr>
          <a:xfrm>
            <a:off x="7159827" y="195530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2351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B95692-02D0-4571-BC9F-60ECC99E7C8E}"/>
              </a:ext>
            </a:extLst>
          </p:cNvPr>
          <p:cNvSpPr/>
          <p:nvPr userDrawn="1"/>
        </p:nvSpPr>
        <p:spPr>
          <a:xfrm>
            <a:off x="0" y="0"/>
            <a:ext cx="10688638" cy="1036638"/>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4C94DD98-77C4-4900-AF1E-911A110E9037}"/>
              </a:ext>
            </a:extLst>
          </p:cNvPr>
          <p:cNvSpPr/>
          <p:nvPr userDrawn="1"/>
        </p:nvSpPr>
        <p:spPr>
          <a:xfrm>
            <a:off x="0" y="6811963"/>
            <a:ext cx="10688638" cy="620712"/>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0">
            <a:extLst>
              <a:ext uri="{FF2B5EF4-FFF2-40B4-BE49-F238E27FC236}">
                <a16:creationId xmlns:a16="http://schemas.microsoft.com/office/drawing/2014/main" id="{63C8D1B7-A2FF-43A0-9EC1-DF53539D7F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3236"/>
          <a:stretch>
            <a:fillRect/>
          </a:stretch>
        </p:blipFill>
        <p:spPr bwMode="auto">
          <a:xfrm>
            <a:off x="8674100" y="6924675"/>
            <a:ext cx="1228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1F82D3D6-6B40-4318-B4A9-72D5118091BF}"/>
              </a:ext>
            </a:extLst>
          </p:cNvPr>
          <p:cNvSpPr/>
          <p:nvPr userDrawn="1"/>
        </p:nvSpPr>
        <p:spPr>
          <a:xfrm>
            <a:off x="785813" y="1390650"/>
            <a:ext cx="2743200"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F317F297-747D-4361-B7BB-22E2B7DC1D1B}"/>
              </a:ext>
            </a:extLst>
          </p:cNvPr>
          <p:cNvSpPr/>
          <p:nvPr userDrawn="1"/>
        </p:nvSpPr>
        <p:spPr>
          <a:xfrm>
            <a:off x="3971925" y="1390650"/>
            <a:ext cx="2744788"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itle 1">
            <a:extLst>
              <a:ext uri="{FF2B5EF4-FFF2-40B4-BE49-F238E27FC236}">
                <a16:creationId xmlns:a16="http://schemas.microsoft.com/office/drawing/2014/main" id="{7FBDA3BE-AB83-4BA4-AB2B-9038B06E1731}"/>
              </a:ext>
            </a:extLst>
          </p:cNvPr>
          <p:cNvSpPr txBox="1">
            <a:spLocks/>
          </p:cNvSpPr>
          <p:nvPr userDrawn="1"/>
        </p:nvSpPr>
        <p:spPr>
          <a:xfrm>
            <a:off x="1098550" y="1390650"/>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1)</a:t>
            </a:r>
          </a:p>
        </p:txBody>
      </p:sp>
      <p:sp>
        <p:nvSpPr>
          <p:cNvPr id="12" name="Oval 2">
            <a:extLst>
              <a:ext uri="{FF2B5EF4-FFF2-40B4-BE49-F238E27FC236}">
                <a16:creationId xmlns:a16="http://schemas.microsoft.com/office/drawing/2014/main" id="{1BCE4087-9CB5-499E-B74C-889E9EF266FD}"/>
              </a:ext>
            </a:extLst>
          </p:cNvPr>
          <p:cNvSpPr/>
          <p:nvPr userDrawn="1"/>
        </p:nvSpPr>
        <p:spPr>
          <a:xfrm>
            <a:off x="455613" y="1281113"/>
            <a:ext cx="620712" cy="620712"/>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itle 1">
            <a:extLst>
              <a:ext uri="{FF2B5EF4-FFF2-40B4-BE49-F238E27FC236}">
                <a16:creationId xmlns:a16="http://schemas.microsoft.com/office/drawing/2014/main" id="{8036B89B-1A56-4D3F-AD03-B2D09B29A25E}"/>
              </a:ext>
            </a:extLst>
          </p:cNvPr>
          <p:cNvSpPr txBox="1">
            <a:spLocks/>
          </p:cNvSpPr>
          <p:nvPr userDrawn="1"/>
        </p:nvSpPr>
        <p:spPr>
          <a:xfrm>
            <a:off x="4305300" y="1390650"/>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2)</a:t>
            </a:r>
          </a:p>
        </p:txBody>
      </p:sp>
      <p:sp>
        <p:nvSpPr>
          <p:cNvPr id="14" name="Oval 32">
            <a:extLst>
              <a:ext uri="{FF2B5EF4-FFF2-40B4-BE49-F238E27FC236}">
                <a16:creationId xmlns:a16="http://schemas.microsoft.com/office/drawing/2014/main" id="{F0A85B2D-4CD6-44FB-8ACB-A73743CDE2F6}"/>
              </a:ext>
            </a:extLst>
          </p:cNvPr>
          <p:cNvSpPr/>
          <p:nvPr userDrawn="1"/>
        </p:nvSpPr>
        <p:spPr>
          <a:xfrm>
            <a:off x="3662363" y="1281113"/>
            <a:ext cx="620712" cy="620712"/>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Placeholder 3"/>
          <p:cNvSpPr>
            <a:spLocks noGrp="1"/>
          </p:cNvSpPr>
          <p:nvPr>
            <p:ph sz="half" idx="2"/>
          </p:nvPr>
        </p:nvSpPr>
        <p:spPr>
          <a:xfrm>
            <a:off x="785197" y="195530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a:xfrm>
            <a:off x="766292" y="0"/>
            <a:ext cx="9189077" cy="1036750"/>
          </a:xfrm>
        </p:spPr>
        <p:txBody>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Content Placeholder 3"/>
          <p:cNvSpPr>
            <a:spLocks noGrp="1"/>
          </p:cNvSpPr>
          <p:nvPr>
            <p:ph sz="half" idx="10"/>
          </p:nvPr>
        </p:nvSpPr>
        <p:spPr>
          <a:xfrm>
            <a:off x="3972512" y="195530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46330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640291-67AB-4154-B4E8-2CAD660FFA0E}"/>
              </a:ext>
            </a:extLst>
          </p:cNvPr>
          <p:cNvSpPr/>
          <p:nvPr userDrawn="1"/>
        </p:nvSpPr>
        <p:spPr>
          <a:xfrm>
            <a:off x="0" y="0"/>
            <a:ext cx="10688638" cy="1036638"/>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6999B98-CDAB-4BFE-A7DC-5DBC4934892E}"/>
              </a:ext>
            </a:extLst>
          </p:cNvPr>
          <p:cNvSpPr/>
          <p:nvPr userDrawn="1"/>
        </p:nvSpPr>
        <p:spPr>
          <a:xfrm>
            <a:off x="0" y="6811963"/>
            <a:ext cx="10688638" cy="620712"/>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10">
            <a:extLst>
              <a:ext uri="{FF2B5EF4-FFF2-40B4-BE49-F238E27FC236}">
                <a16:creationId xmlns:a16="http://schemas.microsoft.com/office/drawing/2014/main" id="{FA77F724-BEEE-4A3C-9242-6BA5F04811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43236"/>
          <a:stretch>
            <a:fillRect/>
          </a:stretch>
        </p:blipFill>
        <p:spPr bwMode="auto">
          <a:xfrm>
            <a:off x="8674100" y="6924675"/>
            <a:ext cx="12287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6CD5D28-F982-4CB8-9DC7-3D33A9D5F348}"/>
              </a:ext>
            </a:extLst>
          </p:cNvPr>
          <p:cNvSpPr/>
          <p:nvPr userDrawn="1"/>
        </p:nvSpPr>
        <p:spPr>
          <a:xfrm>
            <a:off x="785813" y="1390650"/>
            <a:ext cx="2743200" cy="403225"/>
          </a:xfrm>
          <a:prstGeom prst="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itle 1">
            <a:extLst>
              <a:ext uri="{FF2B5EF4-FFF2-40B4-BE49-F238E27FC236}">
                <a16:creationId xmlns:a16="http://schemas.microsoft.com/office/drawing/2014/main" id="{5B7EF574-0FBC-4003-A099-19CAB1A07790}"/>
              </a:ext>
            </a:extLst>
          </p:cNvPr>
          <p:cNvSpPr txBox="1">
            <a:spLocks/>
          </p:cNvSpPr>
          <p:nvPr userDrawn="1"/>
        </p:nvSpPr>
        <p:spPr>
          <a:xfrm>
            <a:off x="1098550" y="1390650"/>
            <a:ext cx="400050" cy="401638"/>
          </a:xfrm>
          <a:prstGeom prst="rect">
            <a:avLst/>
          </a:prstGeom>
        </p:spPr>
        <p:txBody>
          <a:bodyPr anchor="ctr">
            <a:normAutofit/>
          </a:bodyPr>
          <a:lstStyle>
            <a:lvl1pPr defTabSz="1008063">
              <a:defRPr>
                <a:solidFill>
                  <a:schemeClr val="tx1"/>
                </a:solidFill>
                <a:latin typeface="Calibri" panose="020F0502020204030204" pitchFamily="34" charset="0"/>
              </a:defRPr>
            </a:lvl1pPr>
            <a:lvl2pPr marL="742950" indent="-285750" defTabSz="1008063">
              <a:defRPr>
                <a:solidFill>
                  <a:schemeClr val="tx1"/>
                </a:solidFill>
                <a:latin typeface="Calibri" panose="020F0502020204030204" pitchFamily="34" charset="0"/>
              </a:defRPr>
            </a:lvl2pPr>
            <a:lvl3pPr marL="1143000" indent="-228600" defTabSz="1008063">
              <a:defRPr>
                <a:solidFill>
                  <a:schemeClr val="tx1"/>
                </a:solidFill>
                <a:latin typeface="Calibri" panose="020F0502020204030204" pitchFamily="34" charset="0"/>
              </a:defRPr>
            </a:lvl3pPr>
            <a:lvl4pPr marL="1600200" indent="-228600" defTabSz="1008063">
              <a:defRPr>
                <a:solidFill>
                  <a:schemeClr val="tx1"/>
                </a:solidFill>
                <a:latin typeface="Calibri" panose="020F0502020204030204" pitchFamily="34" charset="0"/>
              </a:defRPr>
            </a:lvl4pPr>
            <a:lvl5pPr marL="2057400" indent="-228600" defTabSz="1008063">
              <a:defRPr>
                <a:solidFill>
                  <a:schemeClr val="tx1"/>
                </a:solidFill>
                <a:latin typeface="Calibri" panose="020F0502020204030204" pitchFamily="34" charset="0"/>
              </a:defRPr>
            </a:lvl5pPr>
            <a:lvl6pPr marL="2514600" indent="-228600" defTabSz="1008063" fontAlgn="base">
              <a:spcBef>
                <a:spcPct val="0"/>
              </a:spcBef>
              <a:spcAft>
                <a:spcPct val="0"/>
              </a:spcAft>
              <a:defRPr>
                <a:solidFill>
                  <a:schemeClr val="tx1"/>
                </a:solidFill>
                <a:latin typeface="Calibri" panose="020F0502020204030204" pitchFamily="34" charset="0"/>
              </a:defRPr>
            </a:lvl6pPr>
            <a:lvl7pPr marL="2971800" indent="-228600" defTabSz="1008063" fontAlgn="base">
              <a:spcBef>
                <a:spcPct val="0"/>
              </a:spcBef>
              <a:spcAft>
                <a:spcPct val="0"/>
              </a:spcAft>
              <a:defRPr>
                <a:solidFill>
                  <a:schemeClr val="tx1"/>
                </a:solidFill>
                <a:latin typeface="Calibri" panose="020F0502020204030204" pitchFamily="34" charset="0"/>
              </a:defRPr>
            </a:lvl7pPr>
            <a:lvl8pPr marL="3429000" indent="-228600" defTabSz="1008063" fontAlgn="base">
              <a:spcBef>
                <a:spcPct val="0"/>
              </a:spcBef>
              <a:spcAft>
                <a:spcPct val="0"/>
              </a:spcAft>
              <a:defRPr>
                <a:solidFill>
                  <a:schemeClr val="tx1"/>
                </a:solidFill>
                <a:latin typeface="Calibri" panose="020F0502020204030204" pitchFamily="34" charset="0"/>
              </a:defRPr>
            </a:lvl8pPr>
            <a:lvl9pPr marL="3886200" indent="-228600" defTabSz="1008063"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buSzPct val="100000"/>
              <a:defRPr/>
            </a:pPr>
            <a:r>
              <a:rPr lang="en-US" altLang="fr-FR" sz="1400" b="1">
                <a:solidFill>
                  <a:srgbClr val="FFFFFF"/>
                </a:solidFill>
                <a:latin typeface="Arial" panose="020B0604020202020204" pitchFamily="34" charset="0"/>
                <a:cs typeface="Arial" panose="020B0604020202020204" pitchFamily="34" charset="0"/>
              </a:rPr>
              <a:t>1)</a:t>
            </a:r>
          </a:p>
        </p:txBody>
      </p:sp>
      <p:sp>
        <p:nvSpPr>
          <p:cNvPr id="10" name="Oval 2">
            <a:extLst>
              <a:ext uri="{FF2B5EF4-FFF2-40B4-BE49-F238E27FC236}">
                <a16:creationId xmlns:a16="http://schemas.microsoft.com/office/drawing/2014/main" id="{B4369BD8-E73E-466B-A942-A88B0CDCB5F5}"/>
              </a:ext>
            </a:extLst>
          </p:cNvPr>
          <p:cNvSpPr/>
          <p:nvPr userDrawn="1"/>
        </p:nvSpPr>
        <p:spPr>
          <a:xfrm>
            <a:off x="455613" y="1281113"/>
            <a:ext cx="620712" cy="620712"/>
          </a:xfrm>
          <a:prstGeom prst="ellipse">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Content Placeholder 3"/>
          <p:cNvSpPr>
            <a:spLocks noGrp="1"/>
          </p:cNvSpPr>
          <p:nvPr>
            <p:ph sz="half" idx="2"/>
          </p:nvPr>
        </p:nvSpPr>
        <p:spPr>
          <a:xfrm>
            <a:off x="785197" y="1955304"/>
            <a:ext cx="2743614" cy="1826121"/>
          </a:xfrm>
        </p:spPr>
        <p:txBody>
          <a:bodyPr/>
          <a:lstStyle>
            <a:lvl1pPr>
              <a:defRPr sz="1200" b="1">
                <a:solidFill>
                  <a:srgbClr val="093552"/>
                </a:solidFill>
                <a:latin typeface="Arial" panose="020B0604020202020204" pitchFamily="34" charset="0"/>
                <a:cs typeface="Arial" panose="020B0604020202020204" pitchFamily="34" charset="0"/>
              </a:defRPr>
            </a:lvl1pPr>
            <a:lvl2pPr>
              <a:defRPr sz="1100" b="1">
                <a:solidFill>
                  <a:srgbClr val="093552"/>
                </a:solidFill>
                <a:latin typeface="Arial" panose="020B0604020202020204" pitchFamily="34" charset="0"/>
                <a:cs typeface="Arial" panose="020B0604020202020204" pitchFamily="34" charset="0"/>
              </a:defRPr>
            </a:lvl2pPr>
            <a:lvl3pPr>
              <a:defRPr sz="1800" b="1">
                <a:solidFill>
                  <a:srgbClr val="093552"/>
                </a:solidFill>
                <a:latin typeface="Arial" panose="020B0604020202020204" pitchFamily="34" charset="0"/>
                <a:cs typeface="Arial" panose="020B0604020202020204" pitchFamily="34" charset="0"/>
              </a:defRPr>
            </a:lvl3pPr>
            <a:lvl4pPr>
              <a:defRPr sz="1600" b="1">
                <a:solidFill>
                  <a:srgbClr val="093552"/>
                </a:solidFill>
                <a:latin typeface="Arial" panose="020B0604020202020204" pitchFamily="34" charset="0"/>
                <a:cs typeface="Arial" panose="020B0604020202020204" pitchFamily="34" charset="0"/>
              </a:defRPr>
            </a:lvl4pPr>
            <a:lvl5pPr>
              <a:defRPr sz="1600" b="1">
                <a:solidFill>
                  <a:srgbClr val="09355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a:xfrm>
            <a:off x="766292" y="0"/>
            <a:ext cx="9189077" cy="1036750"/>
          </a:xfrm>
        </p:spPr>
        <p:txBody>
          <a:bodyPr/>
          <a:lstStyle>
            <a:lvl1pPr>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51585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C967C6F-0502-4237-8ECC-26BCFFDE703D}"/>
              </a:ext>
            </a:extLst>
          </p:cNvPr>
          <p:cNvSpPr>
            <a:spLocks noGrp="1" noChangeArrowheads="1"/>
          </p:cNvSpPr>
          <p:nvPr>
            <p:ph type="title"/>
          </p:nvPr>
        </p:nvSpPr>
        <p:spPr bwMode="auto">
          <a:xfrm>
            <a:off x="735013" y="403225"/>
            <a:ext cx="9218612"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Text Placeholder 2">
            <a:extLst>
              <a:ext uri="{FF2B5EF4-FFF2-40B4-BE49-F238E27FC236}">
                <a16:creationId xmlns:a16="http://schemas.microsoft.com/office/drawing/2014/main" id="{27384C35-ADC3-4977-B882-2CAA761FF6E1}"/>
              </a:ext>
            </a:extLst>
          </p:cNvPr>
          <p:cNvSpPr>
            <a:spLocks noGrp="1" noChangeArrowheads="1"/>
          </p:cNvSpPr>
          <p:nvPr>
            <p:ph type="body" idx="1"/>
          </p:nvPr>
        </p:nvSpPr>
        <p:spPr bwMode="auto">
          <a:xfrm>
            <a:off x="735013" y="2012950"/>
            <a:ext cx="9218612"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4" name="Date Placeholder 3">
            <a:extLst>
              <a:ext uri="{FF2B5EF4-FFF2-40B4-BE49-F238E27FC236}">
                <a16:creationId xmlns:a16="http://schemas.microsoft.com/office/drawing/2014/main" id="{DF86C940-A675-40A2-8673-B0BD6A1933DD}"/>
              </a:ext>
            </a:extLst>
          </p:cNvPr>
          <p:cNvSpPr>
            <a:spLocks noGrp="1"/>
          </p:cNvSpPr>
          <p:nvPr>
            <p:ph type="dt" sz="half" idx="2"/>
          </p:nvPr>
        </p:nvSpPr>
        <p:spPr>
          <a:xfrm>
            <a:off x="735013" y="7010400"/>
            <a:ext cx="2405062" cy="401638"/>
          </a:xfrm>
          <a:prstGeom prst="rect">
            <a:avLst/>
          </a:prstGeom>
        </p:spPr>
        <p:txBody>
          <a:bodyPr vert="horz" lIns="91440" tIns="45720" rIns="91440" bIns="45720" rtlCol="0" anchor="ctr"/>
          <a:lstStyle>
            <a:lvl1pPr algn="l" eaLnBrk="1" fontAlgn="auto" hangingPunct="1">
              <a:spcBef>
                <a:spcPts val="0"/>
              </a:spcBef>
              <a:spcAft>
                <a:spcPts val="0"/>
              </a:spcAft>
              <a:defRPr sz="1323">
                <a:solidFill>
                  <a:schemeClr val="tx1">
                    <a:tint val="75000"/>
                  </a:schemeClr>
                </a:solidFill>
                <a:latin typeface="+mn-lt"/>
              </a:defRPr>
            </a:lvl1pPr>
          </a:lstStyle>
          <a:p>
            <a:pPr>
              <a:defRPr/>
            </a:pPr>
            <a:fld id="{CCD81484-2D4B-4F3A-BFA5-1CB8FD368ACA}" type="datetimeFigureOut">
              <a:rPr lang="en-US"/>
              <a:pPr>
                <a:defRPr/>
              </a:pPr>
              <a:t>9/8/20</a:t>
            </a:fld>
            <a:endParaRPr lang="en-US"/>
          </a:p>
        </p:txBody>
      </p:sp>
      <p:sp>
        <p:nvSpPr>
          <p:cNvPr id="5" name="Footer Placeholder 4">
            <a:extLst>
              <a:ext uri="{FF2B5EF4-FFF2-40B4-BE49-F238E27FC236}">
                <a16:creationId xmlns:a16="http://schemas.microsoft.com/office/drawing/2014/main" id="{B23ABEED-A2A0-48D6-9107-3C5FA9CD83E0}"/>
              </a:ext>
            </a:extLst>
          </p:cNvPr>
          <p:cNvSpPr>
            <a:spLocks noGrp="1"/>
          </p:cNvSpPr>
          <p:nvPr>
            <p:ph type="ftr" sz="quarter" idx="3"/>
          </p:nvPr>
        </p:nvSpPr>
        <p:spPr>
          <a:xfrm>
            <a:off x="3540125" y="7010400"/>
            <a:ext cx="3608388" cy="401638"/>
          </a:xfrm>
          <a:prstGeom prst="rect">
            <a:avLst/>
          </a:prstGeom>
        </p:spPr>
        <p:txBody>
          <a:bodyPr vert="horz" lIns="91440" tIns="45720" rIns="91440" bIns="45720" rtlCol="0" anchor="ctr"/>
          <a:lstStyle>
            <a:lvl1pPr algn="ctr" eaLnBrk="1" fontAlgn="auto" hangingPunct="1">
              <a:spcBef>
                <a:spcPts val="0"/>
              </a:spcBef>
              <a:spcAft>
                <a:spcPts val="0"/>
              </a:spcAft>
              <a:defRPr sz="1323">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986AB98-698B-45D3-8407-37A179415A2D}"/>
              </a:ext>
            </a:extLst>
          </p:cNvPr>
          <p:cNvSpPr>
            <a:spLocks noGrp="1"/>
          </p:cNvSpPr>
          <p:nvPr>
            <p:ph type="sldNum" sz="quarter" idx="4"/>
          </p:nvPr>
        </p:nvSpPr>
        <p:spPr>
          <a:xfrm>
            <a:off x="7548563" y="7010400"/>
            <a:ext cx="2405062" cy="4016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00">
                <a:solidFill>
                  <a:srgbClr val="898989"/>
                </a:solidFill>
              </a:defRPr>
            </a:lvl1pPr>
          </a:lstStyle>
          <a:p>
            <a:pPr>
              <a:defRPr/>
            </a:pPr>
            <a:fld id="{F7CC0F6E-B25E-475D-B241-123209975088}" type="slidenum">
              <a:rPr lang="en-US" altLang="fr-FR"/>
              <a:pPr>
                <a:defRPr/>
              </a:pPr>
              <a:t>‹#›</a:t>
            </a:fld>
            <a:endParaRPr lang="en-US" altLang="fr-F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txStyles>
    <p:titleStyle>
      <a:lvl1pPr algn="l" defTabSz="1008063"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8063"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8063"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8063"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8063"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8063"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8063"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8063"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8063" rtl="0" fontAlgn="base">
        <a:lnSpc>
          <a:spcPct val="90000"/>
        </a:lnSpc>
        <a:spcBef>
          <a:spcPct val="0"/>
        </a:spcBef>
        <a:spcAft>
          <a:spcPct val="0"/>
        </a:spcAft>
        <a:defRPr sz="4800">
          <a:solidFill>
            <a:schemeClr val="tx1"/>
          </a:solidFill>
          <a:latin typeface="Calibri Light" panose="020F0302020204030204" pitchFamily="34" charset="0"/>
        </a:defRPr>
      </a:lvl9pPr>
    </p:titleStyle>
    <p:bodyStyle>
      <a:lvl1pPr marL="250825" indent="-250825" algn="l" defTabSz="1008063" rtl="0" eaLnBrk="0" fontAlgn="base" hangingPunct="0">
        <a:lnSpc>
          <a:spcPct val="90000"/>
        </a:lnSpc>
        <a:spcBef>
          <a:spcPts val="1100"/>
        </a:spcBef>
        <a:spcAft>
          <a:spcPct val="0"/>
        </a:spcAft>
        <a:buFont typeface="Arial" panose="020B0604020202020204" pitchFamily="34" charset="0"/>
        <a:buChar char="•"/>
        <a:defRPr sz="3000" kern="1200">
          <a:solidFill>
            <a:schemeClr val="tx1"/>
          </a:solidFill>
          <a:latin typeface="+mn-lt"/>
          <a:ea typeface="+mn-ea"/>
          <a:cs typeface="+mn-cs"/>
        </a:defRPr>
      </a:lvl1pPr>
      <a:lvl2pPr marL="755650" indent="-250825" algn="l" defTabSz="1008063" rtl="0" eaLnBrk="0" fontAlgn="base" hangingPunct="0">
        <a:lnSpc>
          <a:spcPct val="90000"/>
        </a:lnSpc>
        <a:spcBef>
          <a:spcPts val="550"/>
        </a:spcBef>
        <a:spcAft>
          <a:spcPct val="0"/>
        </a:spcAft>
        <a:buFont typeface="Arial" panose="020B0604020202020204" pitchFamily="34" charset="0"/>
        <a:buChar char="•"/>
        <a:defRPr sz="2600" kern="1200">
          <a:solidFill>
            <a:schemeClr val="tx1"/>
          </a:solidFill>
          <a:latin typeface="+mn-lt"/>
          <a:ea typeface="+mn-ea"/>
          <a:cs typeface="+mn-cs"/>
        </a:defRPr>
      </a:lvl2pPr>
      <a:lvl3pPr marL="1260475" indent="-250825" algn="l" defTabSz="1008063" rtl="0" eaLnBrk="0" fontAlgn="base" hangingPunct="0">
        <a:lnSpc>
          <a:spcPct val="90000"/>
        </a:lnSpc>
        <a:spcBef>
          <a:spcPts val="550"/>
        </a:spcBef>
        <a:spcAft>
          <a:spcPct val="0"/>
        </a:spcAft>
        <a:buFont typeface="Arial" panose="020B0604020202020204" pitchFamily="34" charset="0"/>
        <a:buChar char="•"/>
        <a:defRPr sz="2200" kern="1200">
          <a:solidFill>
            <a:schemeClr val="tx1"/>
          </a:solidFill>
          <a:latin typeface="+mn-lt"/>
          <a:ea typeface="+mn-ea"/>
          <a:cs typeface="+mn-cs"/>
        </a:defRPr>
      </a:lvl3pPr>
      <a:lvl4pPr marL="1763713" indent="-250825" algn="l" defTabSz="1008063" rtl="0" eaLnBrk="0" fontAlgn="base" hangingPunct="0">
        <a:lnSpc>
          <a:spcPct val="90000"/>
        </a:lnSpc>
        <a:spcBef>
          <a:spcPts val="550"/>
        </a:spcBef>
        <a:spcAft>
          <a:spcPct val="0"/>
        </a:spcAft>
        <a:buFont typeface="Arial" panose="020B0604020202020204" pitchFamily="34" charset="0"/>
        <a:buChar char="•"/>
        <a:defRPr sz="1900" kern="1200">
          <a:solidFill>
            <a:schemeClr val="tx1"/>
          </a:solidFill>
          <a:latin typeface="+mn-lt"/>
          <a:ea typeface="+mn-ea"/>
          <a:cs typeface="+mn-cs"/>
        </a:defRPr>
      </a:lvl4pPr>
      <a:lvl5pPr marL="2268538" indent="-250825" algn="l" defTabSz="1008063" rtl="0" eaLnBrk="0" fontAlgn="base" hangingPunct="0">
        <a:lnSpc>
          <a:spcPct val="90000"/>
        </a:lnSpc>
        <a:spcBef>
          <a:spcPts val="550"/>
        </a:spcBef>
        <a:spcAft>
          <a:spcPct val="0"/>
        </a:spcAft>
        <a:buFont typeface="Arial" panose="020B0604020202020204" pitchFamily="34" charset="0"/>
        <a:buChar char="•"/>
        <a:defRPr sz="1900"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slide" Target="slide3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6.png"/><Relationship Id="rId3" Type="http://schemas.openxmlformats.org/officeDocument/2006/relationships/image" Target="../media/image40.png"/><Relationship Id="rId7" Type="http://schemas.openxmlformats.org/officeDocument/2006/relationships/image" Target="../media/image29.png"/><Relationship Id="rId12" Type="http://schemas.openxmlformats.org/officeDocument/2006/relationships/image" Target="../media/image44.pn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2.png"/><Relationship Id="rId5" Type="http://schemas.openxmlformats.org/officeDocument/2006/relationships/image" Target="../media/image42.png"/><Relationship Id="rId15" Type="http://schemas.openxmlformats.org/officeDocument/2006/relationships/image" Target="../media/image39.png"/><Relationship Id="rId10" Type="http://schemas.openxmlformats.org/officeDocument/2006/relationships/image" Target="../media/image33.png"/><Relationship Id="rId4" Type="http://schemas.openxmlformats.org/officeDocument/2006/relationships/image" Target="../media/image41.png"/><Relationship Id="rId9" Type="http://schemas.openxmlformats.org/officeDocument/2006/relationships/image" Target="../media/image34.png"/><Relationship Id="rId1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57.png"/><Relationship Id="rId4" Type="http://schemas.openxmlformats.org/officeDocument/2006/relationships/image" Target="../media/image48.png"/><Relationship Id="rId9"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page4image3715853600">
            <a:extLst>
              <a:ext uri="{FF2B5EF4-FFF2-40B4-BE49-F238E27FC236}">
                <a16:creationId xmlns:a16="http://schemas.microsoft.com/office/drawing/2014/main" id="{1575F22F-78C0-45F9-8D7A-C3B8B2C39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7313" y="6419850"/>
            <a:ext cx="198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A picture containing drawing, food&#10;&#10;Description automatically generated">
            <a:extLst>
              <a:ext uri="{FF2B5EF4-FFF2-40B4-BE49-F238E27FC236}">
                <a16:creationId xmlns:a16="http://schemas.microsoft.com/office/drawing/2014/main" id="{04FFC19C-2097-4C2F-9DA9-FE5E56652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513" y="6791325"/>
            <a:ext cx="80168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4">
            <a:extLst>
              <a:ext uri="{FF2B5EF4-FFF2-40B4-BE49-F238E27FC236}">
                <a16:creationId xmlns:a16="http://schemas.microsoft.com/office/drawing/2014/main" id="{6E0D87C5-EC90-45E6-800B-4C5480029114}"/>
              </a:ext>
            </a:extLst>
          </p:cNvPr>
          <p:cNvSpPr txBox="1">
            <a:spLocks noChangeArrowheads="1"/>
          </p:cNvSpPr>
          <p:nvPr/>
        </p:nvSpPr>
        <p:spPr bwMode="auto">
          <a:xfrm>
            <a:off x="163513" y="6938963"/>
            <a:ext cx="40378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sz="800" i="1">
                <a:solidFill>
                  <a:srgbClr val="093552"/>
                </a:solidFill>
                <a:cs typeface="Arial" panose="020B0604020202020204" pitchFamily="34" charset="0"/>
              </a:rPr>
              <a:t>Cet outil de travail a bénéficié des subventions du Plan d’urgence du Président des États-Unis pour la lutte contre le sida (PEPFAR) par l'intermédiaire des Centres de prévention et de contrôle des maladies des États-Unis (CDC) en vertu des dispositions de l'Accord de coopération n° U2GGH000994.</a:t>
            </a:r>
          </a:p>
        </p:txBody>
      </p:sp>
      <p:sp>
        <p:nvSpPr>
          <p:cNvPr id="12293" name="TextBox 3">
            <a:extLst>
              <a:ext uri="{FF2B5EF4-FFF2-40B4-BE49-F238E27FC236}">
                <a16:creationId xmlns:a16="http://schemas.microsoft.com/office/drawing/2014/main" id="{0619E1BE-7892-4757-8CBF-3580034B548E}"/>
              </a:ext>
            </a:extLst>
          </p:cNvPr>
          <p:cNvSpPr txBox="1">
            <a:spLocks noChangeArrowheads="1"/>
          </p:cNvSpPr>
          <p:nvPr/>
        </p:nvSpPr>
        <p:spPr bwMode="auto">
          <a:xfrm>
            <a:off x="6218238" y="63325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fr-FR" altLang="fr-FR"/>
          </a:p>
        </p:txBody>
      </p:sp>
      <p:sp>
        <p:nvSpPr>
          <p:cNvPr id="7" name="Title 2">
            <a:extLst>
              <a:ext uri="{FF2B5EF4-FFF2-40B4-BE49-F238E27FC236}">
                <a16:creationId xmlns:a16="http://schemas.microsoft.com/office/drawing/2014/main" id="{6B2E99AC-5A33-4C9E-8CA8-D3688C67D655}"/>
              </a:ext>
            </a:extLst>
          </p:cNvPr>
          <p:cNvSpPr txBox="1">
            <a:spLocks noChangeArrowheads="1"/>
          </p:cNvSpPr>
          <p:nvPr/>
        </p:nvSpPr>
        <p:spPr>
          <a:xfrm>
            <a:off x="3820319" y="3263106"/>
            <a:ext cx="1219200" cy="289719"/>
          </a:xfrm>
          <a:prstGeom prst="rect">
            <a:avLst/>
          </a:prstGeom>
        </p:spPr>
        <p:txBody>
          <a:bodyPr/>
          <a:lstStyle>
            <a:lvl1pPr algn="l" defTabSz="1008063" rtl="0" eaLnBrk="0" fontAlgn="base" hangingPunct="0">
              <a:lnSpc>
                <a:spcPct val="90000"/>
              </a:lnSpc>
              <a:spcBef>
                <a:spcPct val="0"/>
              </a:spcBef>
              <a:spcAft>
                <a:spcPct val="0"/>
              </a:spcAft>
              <a:defRPr sz="4800" kern="1200">
                <a:solidFill>
                  <a:schemeClr val="tx1"/>
                </a:solidFill>
                <a:latin typeface="+mj-lt"/>
                <a:ea typeface="+mj-ea"/>
                <a:cs typeface="+mj-cs"/>
              </a:defRPr>
            </a:lvl1pPr>
            <a:lvl2pPr algn="l" defTabSz="1008063" rtl="0" eaLnBrk="0" fontAlgn="base" hangingPunct="0">
              <a:lnSpc>
                <a:spcPct val="90000"/>
              </a:lnSpc>
              <a:spcBef>
                <a:spcPct val="0"/>
              </a:spcBef>
              <a:spcAft>
                <a:spcPct val="0"/>
              </a:spcAft>
              <a:defRPr sz="4800">
                <a:solidFill>
                  <a:schemeClr val="tx1"/>
                </a:solidFill>
                <a:latin typeface="Calibri Light" panose="020F0302020204030204" pitchFamily="34" charset="0"/>
              </a:defRPr>
            </a:lvl2pPr>
            <a:lvl3pPr algn="l" defTabSz="1008063" rtl="0" eaLnBrk="0" fontAlgn="base" hangingPunct="0">
              <a:lnSpc>
                <a:spcPct val="90000"/>
              </a:lnSpc>
              <a:spcBef>
                <a:spcPct val="0"/>
              </a:spcBef>
              <a:spcAft>
                <a:spcPct val="0"/>
              </a:spcAft>
              <a:defRPr sz="4800">
                <a:solidFill>
                  <a:schemeClr val="tx1"/>
                </a:solidFill>
                <a:latin typeface="Calibri Light" panose="020F0302020204030204" pitchFamily="34" charset="0"/>
              </a:defRPr>
            </a:lvl3pPr>
            <a:lvl4pPr algn="l" defTabSz="1008063" rtl="0" eaLnBrk="0" fontAlgn="base" hangingPunct="0">
              <a:lnSpc>
                <a:spcPct val="90000"/>
              </a:lnSpc>
              <a:spcBef>
                <a:spcPct val="0"/>
              </a:spcBef>
              <a:spcAft>
                <a:spcPct val="0"/>
              </a:spcAft>
              <a:defRPr sz="4800">
                <a:solidFill>
                  <a:schemeClr val="tx1"/>
                </a:solidFill>
                <a:latin typeface="Calibri Light" panose="020F0302020204030204" pitchFamily="34" charset="0"/>
              </a:defRPr>
            </a:lvl4pPr>
            <a:lvl5pPr algn="l" defTabSz="1008063" rtl="0" eaLnBrk="0" fontAlgn="base" hangingPunct="0">
              <a:lnSpc>
                <a:spcPct val="90000"/>
              </a:lnSpc>
              <a:spcBef>
                <a:spcPct val="0"/>
              </a:spcBef>
              <a:spcAft>
                <a:spcPct val="0"/>
              </a:spcAft>
              <a:defRPr sz="4800">
                <a:solidFill>
                  <a:schemeClr val="tx1"/>
                </a:solidFill>
                <a:latin typeface="Calibri Light" panose="020F0302020204030204" pitchFamily="34" charset="0"/>
              </a:defRPr>
            </a:lvl5pPr>
            <a:lvl6pPr marL="457200" algn="l" defTabSz="1008063" rtl="0" fontAlgn="base">
              <a:lnSpc>
                <a:spcPct val="90000"/>
              </a:lnSpc>
              <a:spcBef>
                <a:spcPct val="0"/>
              </a:spcBef>
              <a:spcAft>
                <a:spcPct val="0"/>
              </a:spcAft>
              <a:defRPr sz="4800">
                <a:solidFill>
                  <a:schemeClr val="tx1"/>
                </a:solidFill>
                <a:latin typeface="Calibri Light" panose="020F0302020204030204" pitchFamily="34" charset="0"/>
              </a:defRPr>
            </a:lvl6pPr>
            <a:lvl7pPr marL="914400" algn="l" defTabSz="1008063" rtl="0" fontAlgn="base">
              <a:lnSpc>
                <a:spcPct val="90000"/>
              </a:lnSpc>
              <a:spcBef>
                <a:spcPct val="0"/>
              </a:spcBef>
              <a:spcAft>
                <a:spcPct val="0"/>
              </a:spcAft>
              <a:defRPr sz="4800">
                <a:solidFill>
                  <a:schemeClr val="tx1"/>
                </a:solidFill>
                <a:latin typeface="Calibri Light" panose="020F0302020204030204" pitchFamily="34" charset="0"/>
              </a:defRPr>
            </a:lvl7pPr>
            <a:lvl8pPr marL="1371600" algn="l" defTabSz="1008063" rtl="0" fontAlgn="base">
              <a:lnSpc>
                <a:spcPct val="90000"/>
              </a:lnSpc>
              <a:spcBef>
                <a:spcPct val="0"/>
              </a:spcBef>
              <a:spcAft>
                <a:spcPct val="0"/>
              </a:spcAft>
              <a:defRPr sz="4800">
                <a:solidFill>
                  <a:schemeClr val="tx1"/>
                </a:solidFill>
                <a:latin typeface="Calibri Light" panose="020F0302020204030204" pitchFamily="34" charset="0"/>
              </a:defRPr>
            </a:lvl8pPr>
            <a:lvl9pPr marL="1828800" algn="l" defTabSz="1008063" rtl="0" fontAlgn="base">
              <a:lnSpc>
                <a:spcPct val="90000"/>
              </a:lnSpc>
              <a:spcBef>
                <a:spcPct val="0"/>
              </a:spcBef>
              <a:spcAft>
                <a:spcPct val="0"/>
              </a:spcAft>
              <a:defRPr sz="4800">
                <a:solidFill>
                  <a:schemeClr val="tx1"/>
                </a:solidFill>
                <a:latin typeface="Calibri Light" panose="020F0302020204030204" pitchFamily="34" charset="0"/>
              </a:defRPr>
            </a:lvl9pPr>
          </a:lstStyle>
          <a:p>
            <a:pPr eaLnBrk="1" hangingPunct="1"/>
            <a:r>
              <a:rPr lang="en-US" altLang="fr-FR" sz="2000" b="1" dirty="0">
                <a:solidFill>
                  <a:srgbClr val="C4D8E2"/>
                </a:solidFill>
                <a:latin typeface="Arial" panose="020B0604020202020204" pitchFamily="34" charset="0"/>
                <a:cs typeface="Arial" panose="020B0604020202020204" pitchFamily="34" charset="0"/>
              </a:rPr>
              <a:t>parents/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4">
            <a:extLst>
              <a:ext uri="{FF2B5EF4-FFF2-40B4-BE49-F238E27FC236}">
                <a16:creationId xmlns:a16="http://schemas.microsoft.com/office/drawing/2014/main" id="{4B7D109B-AE40-4350-B121-799ECB57358A}"/>
              </a:ext>
            </a:extLst>
          </p:cNvPr>
          <p:cNvSpPr>
            <a:spLocks noGrp="1" noChangeArrowheads="1"/>
          </p:cNvSpPr>
          <p:nvPr>
            <p:ph sz="half" idx="2"/>
          </p:nvPr>
        </p:nvSpPr>
        <p:spPr>
          <a:xfrm>
            <a:off x="785813" y="1955799"/>
            <a:ext cx="2743200" cy="1825625"/>
          </a:xfrm>
        </p:spPr>
        <p:txBody>
          <a:bodyPr/>
          <a:lstStyle/>
          <a:p>
            <a:pPr eaLnBrk="1" hangingPunct="1">
              <a:defRPr/>
            </a:pPr>
            <a:r>
              <a:rPr lang="en-US" altLang="fr-FR" dirty="0"/>
              <a:t>Le </a:t>
            </a:r>
            <a:r>
              <a:rPr lang="en-US" altLang="fr-FR" dirty="0" err="1"/>
              <a:t>pharmacien</a:t>
            </a:r>
            <a:r>
              <a:rPr lang="en-US" altLang="fr-FR" dirty="0"/>
              <a:t> </a:t>
            </a:r>
            <a:r>
              <a:rPr lang="en-US" altLang="fr-FR" dirty="0" err="1"/>
              <a:t>vous</a:t>
            </a:r>
            <a:r>
              <a:rPr lang="en-US" altLang="fr-FR" dirty="0"/>
              <a:t> </a:t>
            </a:r>
            <a:r>
              <a:rPr lang="en-US" altLang="fr-FR" dirty="0" err="1"/>
              <a:t>indiquera</a:t>
            </a:r>
            <a:r>
              <a:rPr lang="en-US" altLang="fr-FR" dirty="0"/>
              <a:t> </a:t>
            </a:r>
            <a:r>
              <a:rPr lang="en-US" altLang="fr-FR" dirty="0" err="1"/>
              <a:t>combien</a:t>
            </a:r>
            <a:r>
              <a:rPr lang="en-US" altLang="fr-FR" dirty="0"/>
              <a:t> de sachets à </a:t>
            </a:r>
            <a:r>
              <a:rPr lang="en-US" altLang="fr-FR" dirty="0" err="1"/>
              <a:t>administrer</a:t>
            </a:r>
            <a:r>
              <a:rPr lang="en-US" altLang="fr-FR" dirty="0"/>
              <a:t> le </a:t>
            </a:r>
            <a:r>
              <a:rPr lang="en-US" altLang="fr-FR" dirty="0" err="1"/>
              <a:t>matin</a:t>
            </a:r>
            <a:r>
              <a:rPr lang="en-US" altLang="fr-FR" dirty="0"/>
              <a:t> et le </a:t>
            </a:r>
            <a:r>
              <a:rPr lang="en-US" altLang="fr-FR" dirty="0" err="1"/>
              <a:t>soir</a:t>
            </a:r>
            <a:r>
              <a:rPr lang="en-US" altLang="fr-FR" dirty="0"/>
              <a:t> </a:t>
            </a:r>
            <a:r>
              <a:rPr lang="en-US" altLang="fr-FR" dirty="0" err="1"/>
              <a:t>en</a:t>
            </a:r>
            <a:r>
              <a:rPr lang="en-US" altLang="fr-FR" dirty="0"/>
              <a:t> </a:t>
            </a:r>
            <a:r>
              <a:rPr lang="en-US" altLang="fr-FR" dirty="0" err="1"/>
              <a:t>fonction</a:t>
            </a:r>
            <a:r>
              <a:rPr lang="en-US" altLang="fr-FR" dirty="0"/>
              <a:t> du </a:t>
            </a:r>
            <a:r>
              <a:rPr lang="en-US" altLang="fr-FR" dirty="0" err="1"/>
              <a:t>poids</a:t>
            </a:r>
            <a:r>
              <a:rPr lang="en-US" altLang="fr-FR" dirty="0"/>
              <a:t> de </a:t>
            </a:r>
            <a:r>
              <a:rPr lang="en-US" altLang="fr-FR" dirty="0" err="1"/>
              <a:t>votre</a:t>
            </a:r>
            <a:r>
              <a:rPr lang="en-US" altLang="fr-FR" dirty="0"/>
              <a:t> enfant.</a:t>
            </a:r>
          </a:p>
        </p:txBody>
      </p:sp>
      <p:sp>
        <p:nvSpPr>
          <p:cNvPr id="22531" name="Title 3">
            <a:extLst>
              <a:ext uri="{FF2B5EF4-FFF2-40B4-BE49-F238E27FC236}">
                <a16:creationId xmlns:a16="http://schemas.microsoft.com/office/drawing/2014/main" id="{12115A33-C264-4C4F-B4D0-271398ABF32B}"/>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Granules LPV/r voie orale - Déterminer la bonne dose </a:t>
            </a:r>
          </a:p>
        </p:txBody>
      </p:sp>
      <p:sp>
        <p:nvSpPr>
          <p:cNvPr id="22532" name="Content Placeholder 5">
            <a:extLst>
              <a:ext uri="{FF2B5EF4-FFF2-40B4-BE49-F238E27FC236}">
                <a16:creationId xmlns:a16="http://schemas.microsoft.com/office/drawing/2014/main" id="{80BBD687-244A-43AD-8927-0FC1F68904EA}"/>
              </a:ext>
            </a:extLst>
          </p:cNvPr>
          <p:cNvSpPr>
            <a:spLocks noGrp="1" noChangeArrowheads="1"/>
          </p:cNvSpPr>
          <p:nvPr>
            <p:ph sz="half" idx="10"/>
          </p:nvPr>
        </p:nvSpPr>
        <p:spPr>
          <a:xfrm>
            <a:off x="3971925" y="1955800"/>
            <a:ext cx="2744788" cy="1825625"/>
          </a:xfrm>
        </p:spPr>
        <p:txBody>
          <a:bodyPr/>
          <a:lstStyle/>
          <a:p>
            <a:pPr eaLnBrk="1" hangingPunct="1"/>
            <a:r>
              <a:rPr lang="en-US" altLang="fr-FR"/>
              <a:t>Quel est le poids de votre enfant ? </a:t>
            </a:r>
          </a:p>
        </p:txBody>
      </p:sp>
      <p:sp>
        <p:nvSpPr>
          <p:cNvPr id="22533" name="Content Placeholder 6">
            <a:extLst>
              <a:ext uri="{FF2B5EF4-FFF2-40B4-BE49-F238E27FC236}">
                <a16:creationId xmlns:a16="http://schemas.microsoft.com/office/drawing/2014/main" id="{55EE9A41-C391-4822-A088-B96E9E527889}"/>
              </a:ext>
            </a:extLst>
          </p:cNvPr>
          <p:cNvSpPr>
            <a:spLocks noGrp="1" noChangeArrowheads="1"/>
          </p:cNvSpPr>
          <p:nvPr>
            <p:ph sz="half" idx="11"/>
          </p:nvPr>
        </p:nvSpPr>
        <p:spPr>
          <a:xfrm>
            <a:off x="7159625" y="1955800"/>
            <a:ext cx="2743200" cy="1825625"/>
          </a:xfrm>
        </p:spPr>
        <p:txBody>
          <a:bodyPr/>
          <a:lstStyle/>
          <a:p>
            <a:pPr eaLnBrk="1" hangingPunct="1"/>
            <a:r>
              <a:rPr lang="en-US" altLang="fr-FR"/>
              <a:t>Votre enfant aura besoin de plus de quantité de médicament à mesure qu'il/elle grandit. (Utiliser le tableau de croissance pour illustrer l'évolution du traitement).</a:t>
            </a:r>
          </a:p>
        </p:txBody>
      </p:sp>
      <p:sp>
        <p:nvSpPr>
          <p:cNvPr id="22534" name="Content Placeholder 7">
            <a:extLst>
              <a:ext uri="{FF2B5EF4-FFF2-40B4-BE49-F238E27FC236}">
                <a16:creationId xmlns:a16="http://schemas.microsoft.com/office/drawing/2014/main" id="{902ED253-A14A-48C4-8C6E-5ABF680C5C44}"/>
              </a:ext>
            </a:extLst>
          </p:cNvPr>
          <p:cNvSpPr>
            <a:spLocks noGrp="1" noChangeArrowheads="1"/>
          </p:cNvSpPr>
          <p:nvPr>
            <p:ph sz="half" idx="12"/>
          </p:nvPr>
        </p:nvSpPr>
        <p:spPr>
          <a:xfrm>
            <a:off x="3990975" y="4508500"/>
            <a:ext cx="2744788" cy="1825625"/>
          </a:xfrm>
        </p:spPr>
        <p:txBody>
          <a:bodyPr/>
          <a:lstStyle/>
          <a:p>
            <a:pPr eaLnBrk="1" hangingPunct="1"/>
            <a:r>
              <a:rPr lang="en-US" altLang="fr-FR"/>
              <a:t>Combien de sachets votre enfant est-il/elle supposé.e prendre ?</a:t>
            </a:r>
          </a:p>
        </p:txBody>
      </p:sp>
      <p:sp>
        <p:nvSpPr>
          <p:cNvPr id="22535" name="Content Placeholder 8">
            <a:extLst>
              <a:ext uri="{FF2B5EF4-FFF2-40B4-BE49-F238E27FC236}">
                <a16:creationId xmlns:a16="http://schemas.microsoft.com/office/drawing/2014/main" id="{62E16FD6-BE44-47B5-8A0C-AFFA57A97AD1}"/>
              </a:ext>
            </a:extLst>
          </p:cNvPr>
          <p:cNvSpPr>
            <a:spLocks noGrp="1" noChangeArrowheads="1"/>
          </p:cNvSpPr>
          <p:nvPr>
            <p:ph sz="half" idx="13"/>
          </p:nvPr>
        </p:nvSpPr>
        <p:spPr>
          <a:xfrm>
            <a:off x="7178675" y="4508500"/>
            <a:ext cx="2743200" cy="1825625"/>
          </a:xfrm>
        </p:spPr>
        <p:txBody>
          <a:bodyPr/>
          <a:lstStyle/>
          <a:p>
            <a:pPr eaLnBrk="1" hangingPunct="1"/>
            <a:r>
              <a:rPr lang="en-US" altLang="fr-FR"/>
              <a:t>Nombre de sachets devant être administrés le matin et le soir.</a:t>
            </a:r>
          </a:p>
        </p:txBody>
      </p:sp>
      <p:sp>
        <p:nvSpPr>
          <p:cNvPr id="22536" name="Title 2">
            <a:extLst>
              <a:ext uri="{FF2B5EF4-FFF2-40B4-BE49-F238E27FC236}">
                <a16:creationId xmlns:a16="http://schemas.microsoft.com/office/drawing/2014/main" id="{785AA394-F5C6-4487-BAAA-321854BDCEF0}"/>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22537" name="Title 2">
            <a:extLst>
              <a:ext uri="{FF2B5EF4-FFF2-40B4-BE49-F238E27FC236}">
                <a16:creationId xmlns:a16="http://schemas.microsoft.com/office/drawing/2014/main" id="{026FB585-CE7F-4DCD-B6E0-000FD6BFE43D}"/>
              </a:ext>
            </a:extLst>
          </p:cNvPr>
          <p:cNvSpPr txBox="1">
            <a:spLocks noChangeArrowheads="1"/>
          </p:cNvSpPr>
          <p:nvPr/>
        </p:nvSpPr>
        <p:spPr bwMode="auto">
          <a:xfrm>
            <a:off x="4595813" y="1455738"/>
            <a:ext cx="212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sp>
        <p:nvSpPr>
          <p:cNvPr id="22538" name="Title 2">
            <a:extLst>
              <a:ext uri="{FF2B5EF4-FFF2-40B4-BE49-F238E27FC236}">
                <a16:creationId xmlns:a16="http://schemas.microsoft.com/office/drawing/2014/main" id="{D6DDC310-2A85-4C1E-AE6F-DD6BB0A124F7}"/>
              </a:ext>
            </a:extLst>
          </p:cNvPr>
          <p:cNvSpPr txBox="1">
            <a:spLocks noChangeArrowheads="1"/>
          </p:cNvSpPr>
          <p:nvPr/>
        </p:nvSpPr>
        <p:spPr bwMode="auto">
          <a:xfrm>
            <a:off x="7859713" y="1455738"/>
            <a:ext cx="2043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sp>
        <p:nvSpPr>
          <p:cNvPr id="22539" name="Title 2">
            <a:extLst>
              <a:ext uri="{FF2B5EF4-FFF2-40B4-BE49-F238E27FC236}">
                <a16:creationId xmlns:a16="http://schemas.microsoft.com/office/drawing/2014/main" id="{1D5D8DBA-C978-4B09-8354-84AB71B90B65}"/>
              </a:ext>
            </a:extLst>
          </p:cNvPr>
          <p:cNvSpPr txBox="1">
            <a:spLocks noChangeArrowheads="1"/>
          </p:cNvSpPr>
          <p:nvPr/>
        </p:nvSpPr>
        <p:spPr bwMode="auto">
          <a:xfrm>
            <a:off x="7859713" y="3971925"/>
            <a:ext cx="21209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spcBef>
                <a:spcPct val="0"/>
              </a:spcBef>
              <a:buFontTx/>
              <a:buNone/>
            </a:pPr>
            <a:r>
              <a:rPr lang="en-US" altLang="fr-FR" sz="1600" b="1">
                <a:solidFill>
                  <a:srgbClr val="FFFFFF"/>
                </a:solidFill>
                <a:latin typeface="Arial" panose="020B0604020202020204" pitchFamily="34" charset="0"/>
                <a:cs typeface="Arial" panose="020B0604020202020204" pitchFamily="34" charset="0"/>
              </a:rPr>
              <a:t>Faire le point</a:t>
            </a:r>
          </a:p>
        </p:txBody>
      </p:sp>
      <p:pic>
        <p:nvPicPr>
          <p:cNvPr id="22540" name="Picture 13" descr="A close up of a logo&#10;&#10;Description automatically generated">
            <a:extLst>
              <a:ext uri="{FF2B5EF4-FFF2-40B4-BE49-F238E27FC236}">
                <a16:creationId xmlns:a16="http://schemas.microsoft.com/office/drawing/2014/main" id="{60B57C33-8802-418E-9971-8B631603A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4" descr="A close up of a logo&#10;&#10;Description automatically generated">
            <a:extLst>
              <a:ext uri="{FF2B5EF4-FFF2-40B4-BE49-F238E27FC236}">
                <a16:creationId xmlns:a16="http://schemas.microsoft.com/office/drawing/2014/main" id="{D7E2826C-236F-47CE-A628-76AAD25B7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1357313"/>
            <a:ext cx="4524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5">
            <a:extLst>
              <a:ext uri="{FF2B5EF4-FFF2-40B4-BE49-F238E27FC236}">
                <a16:creationId xmlns:a16="http://schemas.microsoft.com/office/drawing/2014/main" id="{3C86B534-61E4-4C42-9A8A-AF02AF6BF1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833813"/>
            <a:ext cx="62706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6">
            <a:extLst>
              <a:ext uri="{FF2B5EF4-FFF2-40B4-BE49-F238E27FC236}">
                <a16:creationId xmlns:a16="http://schemas.microsoft.com/office/drawing/2014/main" id="{EA627B6A-55EB-43A6-8F0D-5425CDCE70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0050" y="1149350"/>
            <a:ext cx="8413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Title 2">
            <a:extLst>
              <a:ext uri="{FF2B5EF4-FFF2-40B4-BE49-F238E27FC236}">
                <a16:creationId xmlns:a16="http://schemas.microsoft.com/office/drawing/2014/main" id="{E0A4A926-9948-44FC-809D-085A42C9864A}"/>
              </a:ext>
            </a:extLst>
          </p:cNvPr>
          <p:cNvSpPr txBox="1">
            <a:spLocks noChangeArrowheads="1"/>
          </p:cNvSpPr>
          <p:nvPr/>
        </p:nvSpPr>
        <p:spPr bwMode="auto">
          <a:xfrm>
            <a:off x="4595813" y="4011613"/>
            <a:ext cx="212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pic>
        <p:nvPicPr>
          <p:cNvPr id="22545" name="Picture 18" descr="A close up of a logo&#10;&#10;Description automatically generated">
            <a:extLst>
              <a:ext uri="{FF2B5EF4-FFF2-40B4-BE49-F238E27FC236}">
                <a16:creationId xmlns:a16="http://schemas.microsoft.com/office/drawing/2014/main" id="{EA6E69FE-B711-49C7-8184-718D95158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3913188"/>
            <a:ext cx="4524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CDA54F2D-E9C0-4691-AF25-B7BBFF321AAE}"/>
              </a:ext>
            </a:extLst>
          </p:cNvPr>
          <p:cNvSpPr/>
          <p:nvPr/>
        </p:nvSpPr>
        <p:spPr>
          <a:xfrm>
            <a:off x="0" y="7442200"/>
            <a:ext cx="10688638" cy="131763"/>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a:extLst>
              <a:ext uri="{FF2B5EF4-FFF2-40B4-BE49-F238E27FC236}">
                <a16:creationId xmlns:a16="http://schemas.microsoft.com/office/drawing/2014/main" id="{FF5B76B3-3C09-4858-8788-3A971ADE3164}"/>
              </a:ext>
            </a:extLst>
          </p:cNvPr>
          <p:cNvSpPr>
            <a:spLocks noGrp="1" noChangeArrowheads="1"/>
          </p:cNvSpPr>
          <p:nvPr>
            <p:ph sz="half" idx="2"/>
          </p:nvPr>
        </p:nvSpPr>
        <p:spPr>
          <a:xfrm>
            <a:off x="766763" y="1571625"/>
            <a:ext cx="6024562" cy="4799013"/>
          </a:xfrm>
        </p:spPr>
        <p:txBody>
          <a:bodyPr/>
          <a:lstStyle/>
          <a:p>
            <a:pPr eaLnBrk="1" hangingPunct="1"/>
            <a:r>
              <a:rPr lang="en-US" altLang="fr-FR"/>
              <a:t>Vous aurez besoin du nombre approprié de sachets, de 2 bols ou tasses propres et d'une petite cuillère.</a:t>
            </a:r>
          </a:p>
        </p:txBody>
      </p:sp>
      <p:sp>
        <p:nvSpPr>
          <p:cNvPr id="23555" name="Title 2">
            <a:extLst>
              <a:ext uri="{FF2B5EF4-FFF2-40B4-BE49-F238E27FC236}">
                <a16:creationId xmlns:a16="http://schemas.microsoft.com/office/drawing/2014/main" id="{39A3E02F-65BB-4520-87D1-8BF2B09E75E4}"/>
              </a:ext>
            </a:extLst>
          </p:cNvPr>
          <p:cNvSpPr>
            <a:spLocks noGrp="1" noChangeArrowheads="1"/>
          </p:cNvSpPr>
          <p:nvPr>
            <p:ph type="title"/>
          </p:nvPr>
        </p:nvSpPr>
        <p:spPr>
          <a:xfrm>
            <a:off x="766763" y="0"/>
            <a:ext cx="9188450" cy="1036638"/>
          </a:xfrm>
        </p:spPr>
        <p:txBody>
          <a:bodyPr/>
          <a:lstStyle/>
          <a:p>
            <a:pPr eaLnBrk="1" hangingPunct="1"/>
            <a:r>
              <a:rPr lang="en-US" altLang="fr-FR"/>
              <a:t>Granules LPV/r voie orale - Se préparer à administrer les granules </a:t>
            </a:r>
          </a:p>
        </p:txBody>
      </p:sp>
      <p:pic>
        <p:nvPicPr>
          <p:cNvPr id="23556" name="Picture 3">
            <a:extLst>
              <a:ext uri="{FF2B5EF4-FFF2-40B4-BE49-F238E27FC236}">
                <a16:creationId xmlns:a16="http://schemas.microsoft.com/office/drawing/2014/main" id="{2C8BC9AC-EE88-4D86-AF3B-5C337D4D4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835" b="19289"/>
          <a:stretch>
            <a:fillRect/>
          </a:stretch>
        </p:blipFill>
        <p:spPr bwMode="auto">
          <a:xfrm>
            <a:off x="766763" y="2741613"/>
            <a:ext cx="74739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50C63E7-6D1F-410A-B66F-7D0AD012548F}"/>
              </a:ext>
            </a:extLst>
          </p:cNvPr>
          <p:cNvSpPr/>
          <p:nvPr/>
        </p:nvSpPr>
        <p:spPr>
          <a:xfrm>
            <a:off x="0" y="7442200"/>
            <a:ext cx="10688638" cy="131763"/>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a:extLst>
              <a:ext uri="{FF2B5EF4-FFF2-40B4-BE49-F238E27FC236}">
                <a16:creationId xmlns:a16="http://schemas.microsoft.com/office/drawing/2014/main" id="{5F551FAE-B2F0-4D44-A3CE-C3E5EF07A2D7}"/>
              </a:ext>
            </a:extLst>
          </p:cNvPr>
          <p:cNvSpPr>
            <a:spLocks noGrp="1" noChangeArrowheads="1"/>
          </p:cNvSpPr>
          <p:nvPr>
            <p:ph sz="half" idx="2"/>
          </p:nvPr>
        </p:nvSpPr>
        <p:spPr>
          <a:xfrm>
            <a:off x="785813" y="1955800"/>
            <a:ext cx="2743200" cy="1825625"/>
          </a:xfrm>
        </p:spPr>
        <p:txBody>
          <a:bodyPr/>
          <a:lstStyle/>
          <a:p>
            <a:pPr eaLnBrk="1" hangingPunct="1"/>
            <a:r>
              <a:rPr lang="en-US" altLang="fr-FR"/>
              <a:t>Afin de donner le médicament à votre enfant, vous aurez besoin du bon nombre de sachets, de deux bols ou tasses propres et d'une petite cuillère.</a:t>
            </a:r>
          </a:p>
        </p:txBody>
      </p:sp>
      <p:sp>
        <p:nvSpPr>
          <p:cNvPr id="24579" name="Title 2">
            <a:extLst>
              <a:ext uri="{FF2B5EF4-FFF2-40B4-BE49-F238E27FC236}">
                <a16:creationId xmlns:a16="http://schemas.microsoft.com/office/drawing/2014/main" id="{13A4EFC7-82B4-4BDF-94FA-FFFC4BBB8FC2}"/>
              </a:ext>
            </a:extLst>
          </p:cNvPr>
          <p:cNvSpPr>
            <a:spLocks noGrp="1" noChangeArrowheads="1"/>
          </p:cNvSpPr>
          <p:nvPr>
            <p:ph type="title"/>
          </p:nvPr>
        </p:nvSpPr>
        <p:spPr>
          <a:xfrm>
            <a:off x="766763" y="0"/>
            <a:ext cx="9188450" cy="1036638"/>
          </a:xfrm>
        </p:spPr>
        <p:txBody>
          <a:bodyPr/>
          <a:lstStyle/>
          <a:p>
            <a:pPr eaLnBrk="1" hangingPunct="1">
              <a:defRPr/>
            </a:pPr>
            <a:r>
              <a:rPr lang="en-US" altLang="fr-FR" dirty="0">
                <a:solidFill>
                  <a:srgbClr val="FFFFFF"/>
                </a:solidFill>
              </a:rPr>
              <a:t>Granul</a:t>
            </a:r>
            <a:r>
              <a:rPr lang="en-US" altLang="fr-FR" dirty="0"/>
              <a:t>e</a:t>
            </a:r>
            <a:r>
              <a:rPr lang="en-US" altLang="fr-FR" dirty="0">
                <a:solidFill>
                  <a:srgbClr val="FFFFFF"/>
                </a:solidFill>
              </a:rPr>
              <a:t>s LPV/r </a:t>
            </a:r>
            <a:r>
              <a:rPr lang="en-US" altLang="fr-FR" dirty="0" err="1">
                <a:solidFill>
                  <a:srgbClr val="FFFFFF"/>
                </a:solidFill>
              </a:rPr>
              <a:t>voie</a:t>
            </a:r>
            <a:r>
              <a:rPr lang="en-US" altLang="fr-FR" dirty="0">
                <a:solidFill>
                  <a:srgbClr val="FFFFFF"/>
                </a:solidFill>
              </a:rPr>
              <a:t> </a:t>
            </a:r>
            <a:r>
              <a:rPr lang="en-US" altLang="fr-FR" dirty="0" err="1">
                <a:solidFill>
                  <a:srgbClr val="FFFFFF"/>
                </a:solidFill>
              </a:rPr>
              <a:t>orale</a:t>
            </a:r>
            <a:r>
              <a:rPr lang="en-US" altLang="fr-FR" dirty="0">
                <a:solidFill>
                  <a:srgbClr val="FFFFFF"/>
                </a:solidFill>
              </a:rPr>
              <a:t> - Se </a:t>
            </a:r>
            <a:r>
              <a:rPr lang="en-US" altLang="fr-FR" dirty="0" err="1">
                <a:solidFill>
                  <a:srgbClr val="FFFFFF"/>
                </a:solidFill>
              </a:rPr>
              <a:t>préparer</a:t>
            </a:r>
            <a:r>
              <a:rPr lang="en-US" altLang="fr-FR" dirty="0">
                <a:solidFill>
                  <a:srgbClr val="FFFFFF"/>
                </a:solidFill>
              </a:rPr>
              <a:t> à </a:t>
            </a:r>
            <a:r>
              <a:rPr lang="en-US" altLang="fr-FR" dirty="0" err="1">
                <a:solidFill>
                  <a:srgbClr val="FFFFFF"/>
                </a:solidFill>
              </a:rPr>
              <a:t>administrer</a:t>
            </a:r>
            <a:r>
              <a:rPr lang="en-US" altLang="fr-FR" dirty="0">
                <a:solidFill>
                  <a:srgbClr val="FFFFFF"/>
                </a:solidFill>
              </a:rPr>
              <a:t> les granul</a:t>
            </a:r>
            <a:r>
              <a:rPr lang="en-US" altLang="fr-FR" dirty="0"/>
              <a:t>e</a:t>
            </a:r>
            <a:r>
              <a:rPr lang="en-US" altLang="fr-FR" dirty="0">
                <a:solidFill>
                  <a:srgbClr val="FFFFFF"/>
                </a:solidFill>
              </a:rPr>
              <a:t>s</a:t>
            </a:r>
            <a:r>
              <a:rPr lang="en-US" altLang="fr-FR" dirty="0"/>
              <a:t> </a:t>
            </a:r>
            <a:r>
              <a:rPr lang="fr-FR" altLang="fr-FR" dirty="0"/>
              <a:t>(1)</a:t>
            </a:r>
            <a:endParaRPr lang="en-US" altLang="fr-FR" dirty="0"/>
          </a:p>
        </p:txBody>
      </p:sp>
      <p:sp>
        <p:nvSpPr>
          <p:cNvPr id="24580" name="Content Placeholder 3">
            <a:extLst>
              <a:ext uri="{FF2B5EF4-FFF2-40B4-BE49-F238E27FC236}">
                <a16:creationId xmlns:a16="http://schemas.microsoft.com/office/drawing/2014/main" id="{CF41BE45-45F8-4B5F-9D62-F20BFAF532D9}"/>
              </a:ext>
            </a:extLst>
          </p:cNvPr>
          <p:cNvSpPr>
            <a:spLocks noGrp="1" noChangeArrowheads="1"/>
          </p:cNvSpPr>
          <p:nvPr>
            <p:ph sz="half" idx="10"/>
          </p:nvPr>
        </p:nvSpPr>
        <p:spPr>
          <a:xfrm>
            <a:off x="3971925" y="1955800"/>
            <a:ext cx="2744788" cy="1825625"/>
          </a:xfrm>
        </p:spPr>
        <p:txBody>
          <a:bodyPr/>
          <a:lstStyle/>
          <a:p>
            <a:pPr eaLnBrk="1" hangingPunct="1"/>
            <a:r>
              <a:rPr lang="en-US" altLang="fr-FR"/>
              <a:t>Quel âge a votre enfant ?</a:t>
            </a:r>
          </a:p>
        </p:txBody>
      </p:sp>
      <p:sp>
        <p:nvSpPr>
          <p:cNvPr id="24581" name="Content Placeholder 4">
            <a:extLst>
              <a:ext uri="{FF2B5EF4-FFF2-40B4-BE49-F238E27FC236}">
                <a16:creationId xmlns:a16="http://schemas.microsoft.com/office/drawing/2014/main" id="{B6355FBF-3BED-4274-8F67-A963E278177E}"/>
              </a:ext>
            </a:extLst>
          </p:cNvPr>
          <p:cNvSpPr>
            <a:spLocks noGrp="1" noChangeArrowheads="1"/>
          </p:cNvSpPr>
          <p:nvPr>
            <p:ph sz="half" idx="11"/>
          </p:nvPr>
        </p:nvSpPr>
        <p:spPr>
          <a:xfrm>
            <a:off x="7159625" y="1955800"/>
            <a:ext cx="2743200" cy="1825625"/>
          </a:xfrm>
        </p:spPr>
        <p:txBody>
          <a:bodyPr/>
          <a:lstStyle/>
          <a:p>
            <a:pPr marL="285750" indent="-285750" eaLnBrk="1" hangingPunct="1"/>
            <a:r>
              <a:rPr lang="en-US" altLang="fr-FR"/>
              <a:t>Si &lt;6 mois, référez-vous aux fiches 13 à 29</a:t>
            </a:r>
            <a:br>
              <a:rPr lang="en-US" altLang="fr-FR"/>
            </a:br>
            <a:endParaRPr lang="en-US" altLang="fr-FR"/>
          </a:p>
          <a:p>
            <a:pPr marL="285750" indent="-285750" eaLnBrk="1" hangingPunct="1"/>
            <a:r>
              <a:rPr lang="en-US" altLang="fr-FR"/>
              <a:t>Si &gt;6 mois, référez-vous aux fiches 29 à 42</a:t>
            </a:r>
          </a:p>
        </p:txBody>
      </p:sp>
      <p:sp>
        <p:nvSpPr>
          <p:cNvPr id="24582" name="Title 2">
            <a:extLst>
              <a:ext uri="{FF2B5EF4-FFF2-40B4-BE49-F238E27FC236}">
                <a16:creationId xmlns:a16="http://schemas.microsoft.com/office/drawing/2014/main" id="{FDE1FCD4-F31D-4B71-864D-6DCDB08C080E}"/>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24583" name="Title 2">
            <a:extLst>
              <a:ext uri="{FF2B5EF4-FFF2-40B4-BE49-F238E27FC236}">
                <a16:creationId xmlns:a16="http://schemas.microsoft.com/office/drawing/2014/main" id="{5B9C842D-E501-41EB-8D7F-343A47C2FAD3}"/>
              </a:ext>
            </a:extLst>
          </p:cNvPr>
          <p:cNvSpPr txBox="1">
            <a:spLocks noChangeArrowheads="1"/>
          </p:cNvSpPr>
          <p:nvPr/>
        </p:nvSpPr>
        <p:spPr bwMode="auto">
          <a:xfrm>
            <a:off x="4595813" y="1455738"/>
            <a:ext cx="212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sp>
        <p:nvSpPr>
          <p:cNvPr id="24584" name="Title 2">
            <a:extLst>
              <a:ext uri="{FF2B5EF4-FFF2-40B4-BE49-F238E27FC236}">
                <a16:creationId xmlns:a16="http://schemas.microsoft.com/office/drawing/2014/main" id="{46021876-CFE6-46F8-B4BC-6EE7B193DBAC}"/>
              </a:ext>
            </a:extLst>
          </p:cNvPr>
          <p:cNvSpPr txBox="1">
            <a:spLocks noChangeArrowheads="1"/>
          </p:cNvSpPr>
          <p:nvPr/>
        </p:nvSpPr>
        <p:spPr bwMode="auto">
          <a:xfrm>
            <a:off x="7783513" y="1390650"/>
            <a:ext cx="211931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spcBef>
                <a:spcPct val="0"/>
              </a:spcBef>
              <a:buFontTx/>
              <a:buNone/>
            </a:pPr>
            <a:r>
              <a:rPr lang="en-US" altLang="fr-FR" sz="1600" b="1">
                <a:solidFill>
                  <a:srgbClr val="FFFFFF"/>
                </a:solidFill>
                <a:latin typeface="Arial" panose="020B0604020202020204" pitchFamily="34" charset="0"/>
                <a:cs typeface="Arial" panose="020B0604020202020204" pitchFamily="34" charset="0"/>
              </a:rPr>
              <a:t>Se référer à…</a:t>
            </a:r>
          </a:p>
        </p:txBody>
      </p:sp>
      <p:pic>
        <p:nvPicPr>
          <p:cNvPr id="24585" name="Picture 8" descr="A close up of a logo&#10;&#10;Description automatically generated">
            <a:extLst>
              <a:ext uri="{FF2B5EF4-FFF2-40B4-BE49-F238E27FC236}">
                <a16:creationId xmlns:a16="http://schemas.microsoft.com/office/drawing/2014/main" id="{DA8A776E-8759-4AE6-96AD-08E0EABC2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9" descr="A close up of a logo&#10;&#10;Description automatically generated">
            <a:extLst>
              <a:ext uri="{FF2B5EF4-FFF2-40B4-BE49-F238E27FC236}">
                <a16:creationId xmlns:a16="http://schemas.microsoft.com/office/drawing/2014/main" id="{4DEDBD82-E856-4986-8AF5-977C0B37B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1357313"/>
            <a:ext cx="4524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0" descr="A picture containing object&#10;&#10;Description automatically generated">
            <a:extLst>
              <a:ext uri="{FF2B5EF4-FFF2-40B4-BE49-F238E27FC236}">
                <a16:creationId xmlns:a16="http://schemas.microsoft.com/office/drawing/2014/main" id="{A558E490-B75B-4857-91AC-53A6B4CC2D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6738" y="1360488"/>
            <a:ext cx="49688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60EBD05-C0DF-42F1-90D3-8DEF6A062A81}"/>
              </a:ext>
            </a:extLst>
          </p:cNvPr>
          <p:cNvSpPr/>
          <p:nvPr/>
        </p:nvSpPr>
        <p:spPr>
          <a:xfrm>
            <a:off x="0" y="7442200"/>
            <a:ext cx="10688638" cy="131763"/>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1">
            <a:extLst>
              <a:ext uri="{FF2B5EF4-FFF2-40B4-BE49-F238E27FC236}">
                <a16:creationId xmlns:a16="http://schemas.microsoft.com/office/drawing/2014/main" id="{42780E87-DB23-4C55-AACD-64E2F5559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209675"/>
            <a:ext cx="4287838"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Content Placeholder 10">
            <a:extLst>
              <a:ext uri="{FF2B5EF4-FFF2-40B4-BE49-F238E27FC236}">
                <a16:creationId xmlns:a16="http://schemas.microsoft.com/office/drawing/2014/main" id="{0FE247A5-83BF-4C99-B9F8-6C1527420DED}"/>
              </a:ext>
            </a:extLst>
          </p:cNvPr>
          <p:cNvSpPr>
            <a:spLocks noGrp="1" noChangeArrowheads="1"/>
          </p:cNvSpPr>
          <p:nvPr>
            <p:ph sz="half" idx="2"/>
          </p:nvPr>
        </p:nvSpPr>
        <p:spPr>
          <a:xfrm>
            <a:off x="5573713" y="1614488"/>
            <a:ext cx="4038600" cy="4799012"/>
          </a:xfrm>
        </p:spPr>
        <p:txBody>
          <a:bodyPr/>
          <a:lstStyle/>
          <a:p>
            <a:pPr eaLnBrk="1" hangingPunct="1">
              <a:defRPr/>
            </a:pPr>
            <a:r>
              <a:rPr lang="en-US" altLang="fr-FR" dirty="0"/>
              <a:t>Les </a:t>
            </a:r>
            <a:r>
              <a:rPr lang="en-US" altLang="fr-FR" dirty="0" err="1"/>
              <a:t>granul</a:t>
            </a:r>
            <a:r>
              <a:rPr lang="fr-FR" altLang="fr-FR" dirty="0"/>
              <a:t>e</a:t>
            </a:r>
            <a:r>
              <a:rPr lang="en-US" altLang="fr-FR" dirty="0"/>
              <a:t>s </a:t>
            </a:r>
            <a:r>
              <a:rPr lang="en-US" altLang="fr-FR" dirty="0" err="1"/>
              <a:t>peuvent</a:t>
            </a:r>
            <a:r>
              <a:rPr lang="en-US" altLang="fr-FR" dirty="0"/>
              <a:t> </a:t>
            </a:r>
            <a:r>
              <a:rPr lang="en-US" altLang="fr-FR" dirty="0" err="1"/>
              <a:t>être</a:t>
            </a:r>
            <a:r>
              <a:rPr lang="en-US" altLang="fr-FR" dirty="0"/>
              <a:t> </a:t>
            </a:r>
            <a:r>
              <a:rPr lang="en-US" altLang="fr-FR" dirty="0" err="1"/>
              <a:t>administrées</a:t>
            </a:r>
            <a:r>
              <a:rPr lang="en-US" altLang="fr-FR" dirty="0"/>
              <a:t> avec du lait </a:t>
            </a:r>
            <a:r>
              <a:rPr lang="en-US" altLang="fr-FR" dirty="0" err="1"/>
              <a:t>maternel</a:t>
            </a:r>
            <a:r>
              <a:rPr lang="en-US" altLang="fr-FR" dirty="0"/>
              <a:t>.</a:t>
            </a:r>
          </a:p>
          <a:p>
            <a:pPr eaLnBrk="1" hangingPunct="1">
              <a:defRPr/>
            </a:pPr>
            <a:r>
              <a:rPr lang="en-US" altLang="fr-FR" dirty="0"/>
              <a:t>Il </a:t>
            </a:r>
            <a:r>
              <a:rPr lang="en-US" altLang="fr-FR" dirty="0" err="1"/>
              <a:t>est</a:t>
            </a:r>
            <a:r>
              <a:rPr lang="en-US" altLang="fr-FR" dirty="0"/>
              <a:t> plus facile </a:t>
            </a:r>
            <a:r>
              <a:rPr lang="en-US" altLang="fr-FR" dirty="0" err="1"/>
              <a:t>d'administrer</a:t>
            </a:r>
            <a:r>
              <a:rPr lang="en-US" altLang="fr-FR" dirty="0"/>
              <a:t> les </a:t>
            </a:r>
            <a:r>
              <a:rPr lang="en-US" altLang="fr-FR" dirty="0" err="1"/>
              <a:t>granul</a:t>
            </a:r>
            <a:r>
              <a:rPr lang="fr-FR" altLang="fr-FR" dirty="0"/>
              <a:t>e</a:t>
            </a:r>
            <a:r>
              <a:rPr lang="en-US" altLang="fr-FR" dirty="0"/>
              <a:t>s avec le lait </a:t>
            </a:r>
            <a:r>
              <a:rPr lang="en-US" altLang="fr-FR" dirty="0" err="1"/>
              <a:t>maternel</a:t>
            </a:r>
            <a:r>
              <a:rPr lang="en-US" altLang="fr-FR" dirty="0"/>
              <a:t> </a:t>
            </a:r>
            <a:r>
              <a:rPr lang="en-US" altLang="fr-FR" dirty="0" err="1"/>
              <a:t>exprimé</a:t>
            </a:r>
            <a:r>
              <a:rPr lang="en-US" altLang="fr-FR" dirty="0"/>
              <a:t> </a:t>
            </a:r>
            <a:r>
              <a:rPr lang="fr-FR" altLang="fr-FR" dirty="0"/>
              <a:t>/ tiré</a:t>
            </a:r>
            <a:r>
              <a:rPr lang="en-US" altLang="fr-FR" dirty="0"/>
              <a:t>.</a:t>
            </a:r>
          </a:p>
        </p:txBody>
      </p:sp>
      <p:sp>
        <p:nvSpPr>
          <p:cNvPr id="25604" name="Title 9">
            <a:extLst>
              <a:ext uri="{FF2B5EF4-FFF2-40B4-BE49-F238E27FC236}">
                <a16:creationId xmlns:a16="http://schemas.microsoft.com/office/drawing/2014/main" id="{4FCCDB39-2EDC-40C0-ACE8-5F0AD9865DDC}"/>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Nourrissons &lt;6 mois - Administrer les granul</a:t>
            </a:r>
            <a:r>
              <a:rPr lang="en-US" altLang="fr-FR"/>
              <a:t>e</a:t>
            </a:r>
            <a:r>
              <a:rPr lang="en-US" altLang="fr-FR">
                <a:solidFill>
                  <a:srgbClr val="FFFFFF"/>
                </a:solidFill>
              </a:rPr>
              <a:t>s de LPV/r avec du lait maternel</a:t>
            </a:r>
          </a:p>
        </p:txBody>
      </p:sp>
      <p:sp>
        <p:nvSpPr>
          <p:cNvPr id="13" name="Rectangle 12">
            <a:extLst>
              <a:ext uri="{FF2B5EF4-FFF2-40B4-BE49-F238E27FC236}">
                <a16:creationId xmlns:a16="http://schemas.microsoft.com/office/drawing/2014/main" id="{03E2BF15-D86D-4195-8836-65C52EB8F5C0}"/>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4">
            <a:extLst>
              <a:ext uri="{FF2B5EF4-FFF2-40B4-BE49-F238E27FC236}">
                <a16:creationId xmlns:a16="http://schemas.microsoft.com/office/drawing/2014/main" id="{240AF8CA-B682-4B1E-AAF2-A3545B185C57}"/>
              </a:ext>
            </a:extLst>
          </p:cNvPr>
          <p:cNvSpPr>
            <a:spLocks noGrp="1" noChangeArrowheads="1"/>
          </p:cNvSpPr>
          <p:nvPr>
            <p:ph sz="half" idx="2"/>
          </p:nvPr>
        </p:nvSpPr>
        <p:spPr>
          <a:xfrm>
            <a:off x="785813" y="1955800"/>
            <a:ext cx="2743200" cy="1825625"/>
          </a:xfrm>
        </p:spPr>
        <p:txBody>
          <a:bodyPr/>
          <a:lstStyle/>
          <a:p>
            <a:pPr marL="285750" indent="-285750" eaLnBrk="1" hangingPunct="1">
              <a:defRPr/>
            </a:pPr>
            <a:r>
              <a:rPr lang="en-US" altLang="fr-FR" dirty="0"/>
              <a:t>Les </a:t>
            </a:r>
            <a:r>
              <a:rPr lang="en-US" altLang="fr-FR" dirty="0" err="1"/>
              <a:t>granul</a:t>
            </a:r>
            <a:r>
              <a:rPr lang="fr-FR" altLang="fr-FR" dirty="0"/>
              <a:t>e</a:t>
            </a:r>
            <a:r>
              <a:rPr lang="en-US" altLang="fr-FR" dirty="0"/>
              <a:t>s </a:t>
            </a:r>
            <a:r>
              <a:rPr lang="en-US" altLang="fr-FR" dirty="0" err="1"/>
              <a:t>peuvent</a:t>
            </a:r>
            <a:r>
              <a:rPr lang="en-US" altLang="fr-FR" dirty="0"/>
              <a:t> </a:t>
            </a:r>
            <a:r>
              <a:rPr lang="en-US" altLang="fr-FR" dirty="0" err="1"/>
              <a:t>être</a:t>
            </a:r>
            <a:r>
              <a:rPr lang="en-US" altLang="fr-FR" dirty="0"/>
              <a:t> </a:t>
            </a:r>
            <a:r>
              <a:rPr lang="en-US" altLang="fr-FR" dirty="0" err="1"/>
              <a:t>administrés</a:t>
            </a:r>
            <a:r>
              <a:rPr lang="en-US" altLang="fr-FR" dirty="0"/>
              <a:t> avec du lait </a:t>
            </a:r>
            <a:r>
              <a:rPr lang="en-US" altLang="fr-FR" dirty="0" err="1"/>
              <a:t>maternel</a:t>
            </a:r>
            <a:r>
              <a:rPr lang="en-US" altLang="fr-FR" dirty="0"/>
              <a:t>.</a:t>
            </a:r>
          </a:p>
          <a:p>
            <a:pPr marL="285750" indent="-285750" eaLnBrk="1" hangingPunct="1">
              <a:defRPr/>
            </a:pPr>
            <a:r>
              <a:rPr lang="en-US" altLang="fr-FR" dirty="0"/>
              <a:t>Il </a:t>
            </a:r>
            <a:r>
              <a:rPr lang="en-US" altLang="fr-FR" dirty="0" err="1"/>
              <a:t>peut</a:t>
            </a:r>
            <a:r>
              <a:rPr lang="en-US" altLang="fr-FR" dirty="0"/>
              <a:t> </a:t>
            </a:r>
            <a:r>
              <a:rPr lang="en-US" altLang="fr-FR" dirty="0" err="1"/>
              <a:t>être</a:t>
            </a:r>
            <a:r>
              <a:rPr lang="en-US" altLang="fr-FR" dirty="0"/>
              <a:t> plus facile </a:t>
            </a:r>
            <a:r>
              <a:rPr lang="en-US" altLang="fr-FR" dirty="0" err="1"/>
              <a:t>d'administrer</a:t>
            </a:r>
            <a:r>
              <a:rPr lang="en-US" altLang="fr-FR" dirty="0"/>
              <a:t> les </a:t>
            </a:r>
            <a:r>
              <a:rPr lang="en-US" altLang="fr-FR" dirty="0" err="1"/>
              <a:t>granul</a:t>
            </a:r>
            <a:r>
              <a:rPr lang="fr-FR" altLang="fr-FR" dirty="0"/>
              <a:t>e</a:t>
            </a:r>
            <a:r>
              <a:rPr lang="en-US" altLang="fr-FR" dirty="0"/>
              <a:t>s avec le lait </a:t>
            </a:r>
            <a:r>
              <a:rPr lang="en-US" altLang="fr-FR" dirty="0" err="1"/>
              <a:t>maternel</a:t>
            </a:r>
            <a:r>
              <a:rPr lang="en-US" altLang="fr-FR" dirty="0"/>
              <a:t> </a:t>
            </a:r>
            <a:r>
              <a:rPr lang="en-US" altLang="fr-FR" dirty="0" err="1"/>
              <a:t>exprimé</a:t>
            </a:r>
            <a:r>
              <a:rPr lang="en-US" altLang="fr-FR" dirty="0"/>
              <a:t> / </a:t>
            </a:r>
            <a:r>
              <a:rPr lang="en-US" altLang="fr-FR" dirty="0" err="1"/>
              <a:t>tiré</a:t>
            </a:r>
            <a:r>
              <a:rPr lang="en-US" altLang="fr-FR" dirty="0"/>
              <a:t>.</a:t>
            </a:r>
          </a:p>
        </p:txBody>
      </p:sp>
      <p:sp>
        <p:nvSpPr>
          <p:cNvPr id="26627" name="Title 3">
            <a:extLst>
              <a:ext uri="{FF2B5EF4-FFF2-40B4-BE49-F238E27FC236}">
                <a16:creationId xmlns:a16="http://schemas.microsoft.com/office/drawing/2014/main" id="{749B9504-1E0F-4642-892E-CB547E4D5291}"/>
              </a:ext>
            </a:extLst>
          </p:cNvPr>
          <p:cNvSpPr>
            <a:spLocks noGrp="1" noChangeArrowheads="1"/>
          </p:cNvSpPr>
          <p:nvPr>
            <p:ph type="title"/>
          </p:nvPr>
        </p:nvSpPr>
        <p:spPr>
          <a:xfrm>
            <a:off x="766763" y="0"/>
            <a:ext cx="9188450" cy="1036638"/>
          </a:xfrm>
        </p:spPr>
        <p:txBody>
          <a:bodyPr/>
          <a:lstStyle/>
          <a:p>
            <a:pPr eaLnBrk="1" hangingPunct="1">
              <a:defRPr/>
            </a:pPr>
            <a:r>
              <a:rPr lang="fr-FR" altLang="fr-FR" dirty="0"/>
              <a:t>Granules LPV/r voie orale - Se préparer à administrer les granules (2)</a:t>
            </a:r>
          </a:p>
        </p:txBody>
      </p:sp>
      <p:sp>
        <p:nvSpPr>
          <p:cNvPr id="6" name="Content Placeholder 5">
            <a:extLst>
              <a:ext uri="{FF2B5EF4-FFF2-40B4-BE49-F238E27FC236}">
                <a16:creationId xmlns:a16="http://schemas.microsoft.com/office/drawing/2014/main" id="{3CCDA426-ECEF-478B-8DE6-11B73BD25962}"/>
              </a:ext>
            </a:extLst>
          </p:cNvPr>
          <p:cNvSpPr>
            <a:spLocks noGrp="1"/>
          </p:cNvSpPr>
          <p:nvPr>
            <p:ph sz="half" idx="10"/>
          </p:nvPr>
        </p:nvSpPr>
        <p:spPr>
          <a:xfrm>
            <a:off x="3971925" y="1955800"/>
            <a:ext cx="2744788" cy="1825625"/>
          </a:xfrm>
        </p:spPr>
        <p:txBody>
          <a:bodyPr rtlCol="0">
            <a:normAutofit fontScale="92500" lnSpcReduction="10000"/>
          </a:bodyPr>
          <a:lstStyle/>
          <a:p>
            <a:pPr marL="285750" indent="-285750" eaLnBrk="1" hangingPunct="1">
              <a:defRPr/>
            </a:pPr>
            <a:r>
              <a:rPr lang="en-US" altLang="fr-FR" dirty="0" err="1"/>
              <a:t>L'allaitement</a:t>
            </a:r>
            <a:r>
              <a:rPr lang="en-US" altLang="fr-FR" dirty="0"/>
              <a:t> </a:t>
            </a:r>
            <a:r>
              <a:rPr lang="en-US" altLang="fr-FR" dirty="0" err="1"/>
              <a:t>exclusif</a:t>
            </a:r>
            <a:r>
              <a:rPr lang="en-US" altLang="fr-FR" dirty="0"/>
              <a:t> au sein </a:t>
            </a:r>
            <a:r>
              <a:rPr lang="en-US" altLang="fr-FR" dirty="0" err="1"/>
              <a:t>est</a:t>
            </a:r>
            <a:r>
              <a:rPr lang="en-US" altLang="fr-FR" dirty="0"/>
              <a:t> </a:t>
            </a:r>
            <a:r>
              <a:rPr lang="en-US" altLang="fr-FR" dirty="0" err="1"/>
              <a:t>ce</a:t>
            </a:r>
            <a:r>
              <a:rPr lang="en-US" altLang="fr-FR" dirty="0"/>
              <a:t> </a:t>
            </a:r>
            <a:r>
              <a:rPr lang="en-US" altLang="fr-FR" dirty="0" err="1"/>
              <a:t>qu'il</a:t>
            </a:r>
            <a:r>
              <a:rPr lang="en-US" altLang="fr-FR" dirty="0"/>
              <a:t> y a de </a:t>
            </a:r>
            <a:r>
              <a:rPr lang="en-US" altLang="fr-FR" dirty="0" err="1"/>
              <a:t>mieux</a:t>
            </a:r>
            <a:r>
              <a:rPr lang="en-US" altLang="fr-FR" dirty="0"/>
              <a:t> pour les </a:t>
            </a:r>
            <a:r>
              <a:rPr lang="en-US" altLang="fr-FR" dirty="0" err="1"/>
              <a:t>nourrissons</a:t>
            </a:r>
            <a:r>
              <a:rPr lang="en-US" altLang="fr-FR" dirty="0"/>
              <a:t> de </a:t>
            </a:r>
            <a:r>
              <a:rPr lang="en-US" altLang="fr-FR" dirty="0" err="1"/>
              <a:t>moins</a:t>
            </a:r>
            <a:r>
              <a:rPr lang="en-US" altLang="fr-FR" dirty="0"/>
              <a:t> de six </a:t>
            </a:r>
            <a:r>
              <a:rPr lang="en-US" altLang="fr-FR" dirty="0" err="1"/>
              <a:t>mois</a:t>
            </a:r>
            <a:r>
              <a:rPr lang="en-US" altLang="fr-FR" dirty="0"/>
              <a:t>. </a:t>
            </a:r>
          </a:p>
          <a:p>
            <a:pPr marL="285750" indent="-285750" eaLnBrk="1" hangingPunct="1">
              <a:defRPr/>
            </a:pPr>
            <a:r>
              <a:rPr lang="en-US" altLang="fr-FR" dirty="0"/>
              <a:t>Les </a:t>
            </a:r>
            <a:r>
              <a:rPr lang="en-US" altLang="fr-FR" dirty="0" err="1"/>
              <a:t>bébés</a:t>
            </a:r>
            <a:r>
              <a:rPr lang="en-US" altLang="fr-FR" dirty="0"/>
              <a:t> </a:t>
            </a:r>
            <a:r>
              <a:rPr lang="en-US" altLang="fr-FR" dirty="0" err="1"/>
              <a:t>prennent</a:t>
            </a:r>
            <a:r>
              <a:rPr lang="en-US" altLang="fr-FR" dirty="0"/>
              <a:t> </a:t>
            </a:r>
            <a:r>
              <a:rPr lang="en-US" altLang="fr-FR" dirty="0" err="1"/>
              <a:t>généralement</a:t>
            </a:r>
            <a:r>
              <a:rPr lang="en-US" altLang="fr-FR" dirty="0"/>
              <a:t> le lait </a:t>
            </a:r>
            <a:r>
              <a:rPr lang="en-US" altLang="fr-FR" dirty="0" err="1"/>
              <a:t>directement</a:t>
            </a:r>
            <a:r>
              <a:rPr lang="en-US" altLang="fr-FR" dirty="0"/>
              <a:t> au sein. </a:t>
            </a:r>
          </a:p>
          <a:p>
            <a:pPr marL="285750" indent="-285750" eaLnBrk="1" hangingPunct="1">
              <a:defRPr/>
            </a:pPr>
            <a:r>
              <a:rPr lang="en-US" altLang="fr-FR" dirty="0" err="1"/>
              <a:t>Mais</a:t>
            </a:r>
            <a:r>
              <a:rPr lang="en-US" altLang="fr-FR" dirty="0"/>
              <a:t> </a:t>
            </a:r>
            <a:r>
              <a:rPr lang="en-US" altLang="fr-FR" dirty="0" err="1"/>
              <a:t>il</a:t>
            </a:r>
            <a:r>
              <a:rPr lang="en-US" altLang="fr-FR" dirty="0"/>
              <a:t> </a:t>
            </a:r>
            <a:r>
              <a:rPr lang="en-US" altLang="fr-FR" dirty="0" err="1"/>
              <a:t>est</a:t>
            </a:r>
            <a:r>
              <a:rPr lang="en-US" altLang="fr-FR" dirty="0"/>
              <a:t> </a:t>
            </a:r>
            <a:r>
              <a:rPr lang="en-US" altLang="fr-FR" dirty="0" err="1"/>
              <a:t>également</a:t>
            </a:r>
            <a:r>
              <a:rPr lang="en-US" altLang="fr-FR" dirty="0"/>
              <a:t> possible de </a:t>
            </a:r>
            <a:r>
              <a:rPr lang="en-US" altLang="fr-FR" dirty="0" err="1"/>
              <a:t>leur</a:t>
            </a:r>
            <a:r>
              <a:rPr lang="en-US" altLang="fr-FR" dirty="0"/>
              <a:t> donner le lait </a:t>
            </a:r>
            <a:r>
              <a:rPr lang="en-US" altLang="fr-FR" dirty="0" err="1"/>
              <a:t>maternel</a:t>
            </a:r>
            <a:r>
              <a:rPr lang="en-US" altLang="fr-FR" dirty="0"/>
              <a:t> </a:t>
            </a:r>
            <a:r>
              <a:rPr lang="en-US" altLang="fr-FR" dirty="0" err="1"/>
              <a:t>préalablement</a:t>
            </a:r>
            <a:r>
              <a:rPr lang="en-US" altLang="fr-FR" dirty="0"/>
              <a:t> </a:t>
            </a:r>
            <a:r>
              <a:rPr lang="en-US" altLang="fr-FR" dirty="0" err="1"/>
              <a:t>exprimé</a:t>
            </a:r>
            <a:r>
              <a:rPr lang="en-US" altLang="fr-FR" dirty="0"/>
              <a:t>/</a:t>
            </a:r>
            <a:r>
              <a:rPr lang="en-US" altLang="fr-FR" dirty="0" err="1"/>
              <a:t>tiré</a:t>
            </a:r>
            <a:r>
              <a:rPr lang="en-US" altLang="fr-FR" dirty="0"/>
              <a:t> dans </a:t>
            </a:r>
            <a:r>
              <a:rPr lang="en-US" altLang="fr-FR" dirty="0" err="1"/>
              <a:t>une</a:t>
            </a:r>
            <a:r>
              <a:rPr lang="en-US" altLang="fr-FR" dirty="0"/>
              <a:t> tasse </a:t>
            </a:r>
            <a:r>
              <a:rPr lang="en-US" altLang="fr-FR" dirty="0" err="1"/>
              <a:t>ou</a:t>
            </a:r>
            <a:r>
              <a:rPr lang="en-US" altLang="fr-FR" dirty="0"/>
              <a:t> un </a:t>
            </a:r>
            <a:r>
              <a:rPr lang="en-US" altLang="fr-FR" dirty="0" err="1"/>
              <a:t>bol.</a:t>
            </a:r>
            <a:endParaRPr lang="en-US" altLang="fr-FR" dirty="0"/>
          </a:p>
        </p:txBody>
      </p:sp>
      <p:sp>
        <p:nvSpPr>
          <p:cNvPr id="26629" name="Content Placeholder 6">
            <a:extLst>
              <a:ext uri="{FF2B5EF4-FFF2-40B4-BE49-F238E27FC236}">
                <a16:creationId xmlns:a16="http://schemas.microsoft.com/office/drawing/2014/main" id="{7D2174BC-9DF0-4715-B999-260FCEA291B3}"/>
              </a:ext>
            </a:extLst>
          </p:cNvPr>
          <p:cNvSpPr>
            <a:spLocks noGrp="1" noChangeArrowheads="1"/>
          </p:cNvSpPr>
          <p:nvPr>
            <p:ph sz="half" idx="11"/>
          </p:nvPr>
        </p:nvSpPr>
        <p:spPr>
          <a:xfrm>
            <a:off x="7159625" y="1955800"/>
            <a:ext cx="2743200" cy="1825625"/>
          </a:xfrm>
        </p:spPr>
        <p:txBody>
          <a:bodyPr/>
          <a:lstStyle/>
          <a:p>
            <a:pPr eaLnBrk="1" hangingPunct="1"/>
            <a:r>
              <a:rPr lang="en-US" altLang="fr-FR"/>
              <a:t>Avez-vous déjà tiré votre lait ?</a:t>
            </a:r>
          </a:p>
        </p:txBody>
      </p:sp>
      <p:sp>
        <p:nvSpPr>
          <p:cNvPr id="26630" name="Content Placeholder 7">
            <a:extLst>
              <a:ext uri="{FF2B5EF4-FFF2-40B4-BE49-F238E27FC236}">
                <a16:creationId xmlns:a16="http://schemas.microsoft.com/office/drawing/2014/main" id="{BE03AABD-FAB9-46C7-9F61-BE735A7D0EB4}"/>
              </a:ext>
            </a:extLst>
          </p:cNvPr>
          <p:cNvSpPr>
            <a:spLocks noGrp="1" noChangeArrowheads="1"/>
          </p:cNvSpPr>
          <p:nvPr>
            <p:ph sz="half" idx="12"/>
          </p:nvPr>
        </p:nvSpPr>
        <p:spPr>
          <a:xfrm>
            <a:off x="785813" y="4508500"/>
            <a:ext cx="2743200" cy="1825625"/>
          </a:xfrm>
        </p:spPr>
        <p:txBody>
          <a:bodyPr/>
          <a:lstStyle/>
          <a:p>
            <a:pPr eaLnBrk="1" hangingPunct="1"/>
            <a:r>
              <a:rPr lang="en-US" altLang="fr-FR"/>
              <a:t>Tirer votre lait dans une tasse ou un bol propre vous facilitera la tâche car vous pourrez y mélanger les granul</a:t>
            </a:r>
            <a:r>
              <a:rPr lang="fr-FR" altLang="fr-FR"/>
              <a:t>e</a:t>
            </a:r>
            <a:r>
              <a:rPr lang="en-US" altLang="fr-FR"/>
              <a:t>s à administrer à votre bébé.</a:t>
            </a:r>
          </a:p>
        </p:txBody>
      </p:sp>
      <p:sp>
        <p:nvSpPr>
          <p:cNvPr id="26631" name="Content Placeholder 8">
            <a:extLst>
              <a:ext uri="{FF2B5EF4-FFF2-40B4-BE49-F238E27FC236}">
                <a16:creationId xmlns:a16="http://schemas.microsoft.com/office/drawing/2014/main" id="{A202999E-F49A-48D4-BDB3-688923D0D1B6}"/>
              </a:ext>
            </a:extLst>
          </p:cNvPr>
          <p:cNvSpPr>
            <a:spLocks noGrp="1" noChangeArrowheads="1"/>
          </p:cNvSpPr>
          <p:nvPr>
            <p:ph sz="half" idx="13"/>
          </p:nvPr>
        </p:nvSpPr>
        <p:spPr>
          <a:xfrm>
            <a:off x="3971925" y="4508500"/>
            <a:ext cx="2744788" cy="1825625"/>
          </a:xfrm>
        </p:spPr>
        <p:txBody>
          <a:bodyPr/>
          <a:lstStyle/>
          <a:p>
            <a:pPr eaLnBrk="1" hangingPunct="1"/>
            <a:r>
              <a:rPr lang="en-US" altLang="fr-FR"/>
              <a:t>Vous semblerait-il utile de passer en revue la façon de tirer manuellement le lait maternel ?</a:t>
            </a:r>
          </a:p>
        </p:txBody>
      </p:sp>
      <p:sp>
        <p:nvSpPr>
          <p:cNvPr id="26632" name="Content Placeholder 9">
            <a:extLst>
              <a:ext uri="{FF2B5EF4-FFF2-40B4-BE49-F238E27FC236}">
                <a16:creationId xmlns:a16="http://schemas.microsoft.com/office/drawing/2014/main" id="{6EEF9273-1EFD-4859-B5B6-FE1D9C7CAD9F}"/>
              </a:ext>
            </a:extLst>
          </p:cNvPr>
          <p:cNvSpPr>
            <a:spLocks noGrp="1" noChangeArrowheads="1"/>
          </p:cNvSpPr>
          <p:nvPr>
            <p:ph sz="half" idx="14"/>
          </p:nvPr>
        </p:nvSpPr>
        <p:spPr>
          <a:xfrm>
            <a:off x="7159625" y="4508500"/>
            <a:ext cx="2743200" cy="1825625"/>
          </a:xfrm>
        </p:spPr>
        <p:txBody>
          <a:bodyPr/>
          <a:lstStyle/>
          <a:p>
            <a:pPr marL="285750" indent="-285750" eaLnBrk="1" hangingPunct="1">
              <a:defRPr/>
            </a:pPr>
            <a:r>
              <a:rPr lang="en-US" altLang="fr-FR" dirty="0"/>
              <a:t>Si la </a:t>
            </a:r>
            <a:r>
              <a:rPr lang="en-US" altLang="fr-FR" dirty="0" err="1"/>
              <a:t>réponse</a:t>
            </a:r>
            <a:r>
              <a:rPr lang="en-US" altLang="fr-FR" dirty="0"/>
              <a:t> </a:t>
            </a:r>
            <a:r>
              <a:rPr lang="en-US" altLang="fr-FR" dirty="0" err="1"/>
              <a:t>est</a:t>
            </a:r>
            <a:r>
              <a:rPr lang="en-US" altLang="fr-FR" dirty="0"/>
              <a:t> </a:t>
            </a:r>
            <a:r>
              <a:rPr lang="en-US" altLang="fr-FR" dirty="0" err="1"/>
              <a:t>oui</a:t>
            </a:r>
            <a:r>
              <a:rPr lang="en-US" altLang="fr-FR" dirty="0"/>
              <a:t>, se </a:t>
            </a:r>
            <a:r>
              <a:rPr lang="en-US" altLang="fr-FR" dirty="0" err="1"/>
              <a:t>référer</a:t>
            </a:r>
            <a:r>
              <a:rPr lang="en-US" altLang="fr-FR" dirty="0"/>
              <a:t> aux 3 fiches </a:t>
            </a:r>
            <a:r>
              <a:rPr lang="en-US" altLang="fr-FR" dirty="0" err="1"/>
              <a:t>suivantes</a:t>
            </a:r>
            <a:r>
              <a:rPr lang="en-US" altLang="fr-FR" dirty="0"/>
              <a:t> </a:t>
            </a:r>
            <a:r>
              <a:rPr lang="fr-FR" altLang="fr-FR" dirty="0"/>
              <a:t>pour revoir comment exprimer/tirer le lait maternel</a:t>
            </a:r>
            <a:endParaRPr lang="en-US" altLang="fr-FR" dirty="0"/>
          </a:p>
          <a:p>
            <a:pPr marL="285750" indent="-285750" eaLnBrk="1" hangingPunct="1">
              <a:defRPr/>
            </a:pPr>
            <a:r>
              <a:rPr lang="en-US" altLang="fr-FR" dirty="0"/>
              <a:t>Si la </a:t>
            </a:r>
            <a:r>
              <a:rPr lang="en-US" altLang="fr-FR" dirty="0" err="1"/>
              <a:t>réponse</a:t>
            </a:r>
            <a:r>
              <a:rPr lang="en-US" altLang="fr-FR" dirty="0"/>
              <a:t> </a:t>
            </a:r>
            <a:r>
              <a:rPr lang="en-US" altLang="fr-FR" dirty="0" err="1"/>
              <a:t>est</a:t>
            </a:r>
            <a:r>
              <a:rPr lang="en-US" altLang="fr-FR" dirty="0"/>
              <a:t> non, passer à la fiche </a:t>
            </a:r>
            <a:r>
              <a:rPr lang="en-US" altLang="fr-FR" dirty="0">
                <a:solidFill>
                  <a:srgbClr val="C00000"/>
                </a:solidFill>
              </a:rPr>
              <a:t>18.</a:t>
            </a:r>
          </a:p>
        </p:txBody>
      </p:sp>
      <p:sp>
        <p:nvSpPr>
          <p:cNvPr id="26633" name="Title 2">
            <a:extLst>
              <a:ext uri="{FF2B5EF4-FFF2-40B4-BE49-F238E27FC236}">
                <a16:creationId xmlns:a16="http://schemas.microsoft.com/office/drawing/2014/main" id="{A9508D90-CED8-4A25-814A-43910AD7CC34}"/>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26634" name="Title 2">
            <a:extLst>
              <a:ext uri="{FF2B5EF4-FFF2-40B4-BE49-F238E27FC236}">
                <a16:creationId xmlns:a16="http://schemas.microsoft.com/office/drawing/2014/main" id="{56B3F7A8-4CD4-4A61-9EE6-275F53812F09}"/>
              </a:ext>
            </a:extLst>
          </p:cNvPr>
          <p:cNvSpPr txBox="1">
            <a:spLocks noChangeArrowheads="1"/>
          </p:cNvSpPr>
          <p:nvPr/>
        </p:nvSpPr>
        <p:spPr bwMode="auto">
          <a:xfrm>
            <a:off x="4625975" y="4016375"/>
            <a:ext cx="211931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sp>
        <p:nvSpPr>
          <p:cNvPr id="26635" name="Title 2">
            <a:extLst>
              <a:ext uri="{FF2B5EF4-FFF2-40B4-BE49-F238E27FC236}">
                <a16:creationId xmlns:a16="http://schemas.microsoft.com/office/drawing/2014/main" id="{2AD869CF-2AE2-4273-B103-87F2A7AB140A}"/>
              </a:ext>
            </a:extLst>
          </p:cNvPr>
          <p:cNvSpPr txBox="1">
            <a:spLocks noChangeArrowheads="1"/>
          </p:cNvSpPr>
          <p:nvPr/>
        </p:nvSpPr>
        <p:spPr bwMode="auto">
          <a:xfrm>
            <a:off x="4625975" y="1474788"/>
            <a:ext cx="2043113"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sp>
        <p:nvSpPr>
          <p:cNvPr id="26636" name="Title 2">
            <a:extLst>
              <a:ext uri="{FF2B5EF4-FFF2-40B4-BE49-F238E27FC236}">
                <a16:creationId xmlns:a16="http://schemas.microsoft.com/office/drawing/2014/main" id="{1CB31741-3428-4427-ACE9-052A5AF12AD3}"/>
              </a:ext>
            </a:extLst>
          </p:cNvPr>
          <p:cNvSpPr txBox="1">
            <a:spLocks noChangeArrowheads="1"/>
          </p:cNvSpPr>
          <p:nvPr/>
        </p:nvSpPr>
        <p:spPr bwMode="auto">
          <a:xfrm>
            <a:off x="7783513" y="3989388"/>
            <a:ext cx="21193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spcBef>
                <a:spcPct val="0"/>
              </a:spcBef>
              <a:buFontTx/>
              <a:buNone/>
            </a:pPr>
            <a:r>
              <a:rPr lang="en-US" altLang="fr-FR" sz="1600" b="1">
                <a:solidFill>
                  <a:srgbClr val="FFFFFF"/>
                </a:solidFill>
                <a:latin typeface="Arial" panose="020B0604020202020204" pitchFamily="34" charset="0"/>
                <a:cs typeface="Arial" panose="020B0604020202020204" pitchFamily="34" charset="0"/>
              </a:rPr>
              <a:t>Se référer à …</a:t>
            </a:r>
          </a:p>
        </p:txBody>
      </p:sp>
      <p:pic>
        <p:nvPicPr>
          <p:cNvPr id="26637" name="Picture 14" descr="A close up of a logo&#10;&#10;Description automatically generated">
            <a:extLst>
              <a:ext uri="{FF2B5EF4-FFF2-40B4-BE49-F238E27FC236}">
                <a16:creationId xmlns:a16="http://schemas.microsoft.com/office/drawing/2014/main" id="{F5E04D98-D2B6-426E-86E9-D45F69918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15" descr="A close up of a logo&#10;&#10;Description automatically generated">
            <a:extLst>
              <a:ext uri="{FF2B5EF4-FFF2-40B4-BE49-F238E27FC236}">
                <a16:creationId xmlns:a16="http://schemas.microsoft.com/office/drawing/2014/main" id="{C677D383-0937-4866-8D31-68B5F2AB1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775" y="391795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16">
            <a:extLst>
              <a:ext uri="{FF2B5EF4-FFF2-40B4-BE49-F238E27FC236}">
                <a16:creationId xmlns:a16="http://schemas.microsoft.com/office/drawing/2014/main" id="{33161404-D430-4A5A-AA4A-6B3D9202E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725" y="1169988"/>
            <a:ext cx="84296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17" descr="A picture containing object&#10;&#10;Description automatically generated">
            <a:extLst>
              <a:ext uri="{FF2B5EF4-FFF2-40B4-BE49-F238E27FC236}">
                <a16:creationId xmlns:a16="http://schemas.microsoft.com/office/drawing/2014/main" id="{0B922AEA-5720-407F-B3D2-C1C8162EE4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6738" y="3897313"/>
            <a:ext cx="49688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itle 2">
            <a:extLst>
              <a:ext uri="{FF2B5EF4-FFF2-40B4-BE49-F238E27FC236}">
                <a16:creationId xmlns:a16="http://schemas.microsoft.com/office/drawing/2014/main" id="{9836E417-4ED3-4BD8-805A-AC469294B72D}"/>
              </a:ext>
            </a:extLst>
          </p:cNvPr>
          <p:cNvSpPr txBox="1">
            <a:spLocks noChangeArrowheads="1"/>
          </p:cNvSpPr>
          <p:nvPr/>
        </p:nvSpPr>
        <p:spPr bwMode="auto">
          <a:xfrm>
            <a:off x="7783513" y="1470025"/>
            <a:ext cx="2119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pic>
        <p:nvPicPr>
          <p:cNvPr id="26642" name="Picture 19" descr="A close up of a logo&#10;&#10;Description automatically generated">
            <a:extLst>
              <a:ext uri="{FF2B5EF4-FFF2-40B4-BE49-F238E27FC236}">
                <a16:creationId xmlns:a16="http://schemas.microsoft.com/office/drawing/2014/main" id="{03B0DA06-8377-4B72-AC34-FA42F0C61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313" y="13716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3" name="Title 2">
            <a:extLst>
              <a:ext uri="{FF2B5EF4-FFF2-40B4-BE49-F238E27FC236}">
                <a16:creationId xmlns:a16="http://schemas.microsoft.com/office/drawing/2014/main" id="{AEBED21C-616A-4D56-9E07-1CEEBDAED421}"/>
              </a:ext>
            </a:extLst>
          </p:cNvPr>
          <p:cNvSpPr txBox="1">
            <a:spLocks noChangeArrowheads="1"/>
          </p:cNvSpPr>
          <p:nvPr/>
        </p:nvSpPr>
        <p:spPr bwMode="auto">
          <a:xfrm>
            <a:off x="1485900" y="4016375"/>
            <a:ext cx="204311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pic>
        <p:nvPicPr>
          <p:cNvPr id="26644" name="Picture 22">
            <a:extLst>
              <a:ext uri="{FF2B5EF4-FFF2-40B4-BE49-F238E27FC236}">
                <a16:creationId xmlns:a16="http://schemas.microsoft.com/office/drawing/2014/main" id="{3FC10420-4B6D-467C-A9E8-FEC7B08B3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3711575"/>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a:extLst>
              <a:ext uri="{FF2B5EF4-FFF2-40B4-BE49-F238E27FC236}">
                <a16:creationId xmlns:a16="http://schemas.microsoft.com/office/drawing/2014/main" id="{8260185A-2928-4C46-ABE8-F41328FE7A98}"/>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217BDBE1-81D1-4D0D-8CB3-8FA54D7C94B9}"/>
              </a:ext>
            </a:extLst>
          </p:cNvPr>
          <p:cNvSpPr>
            <a:spLocks noGrp="1" noChangeArrowheads="1"/>
          </p:cNvSpPr>
          <p:nvPr>
            <p:ph type="title"/>
          </p:nvPr>
        </p:nvSpPr>
        <p:spPr>
          <a:xfrm>
            <a:off x="766763" y="0"/>
            <a:ext cx="9188450" cy="1036638"/>
          </a:xfrm>
        </p:spPr>
        <p:txBody>
          <a:bodyPr/>
          <a:lstStyle/>
          <a:p>
            <a:pPr eaLnBrk="1" hangingPunct="1">
              <a:defRPr/>
            </a:pPr>
            <a:r>
              <a:rPr lang="fr-FR" altLang="fr-FR" dirty="0"/>
              <a:t>Comment exprimer/ tirer le </a:t>
            </a:r>
            <a:r>
              <a:rPr lang="en-US" altLang="fr-FR" dirty="0"/>
              <a:t>lait </a:t>
            </a:r>
            <a:r>
              <a:rPr lang="en-US" altLang="fr-FR" dirty="0" err="1"/>
              <a:t>maternel</a:t>
            </a:r>
            <a:endParaRPr lang="en-US" altLang="fr-FR" dirty="0"/>
          </a:p>
        </p:txBody>
      </p:sp>
      <p:pic>
        <p:nvPicPr>
          <p:cNvPr id="27651" name="Picture 4">
            <a:extLst>
              <a:ext uri="{FF2B5EF4-FFF2-40B4-BE49-F238E27FC236}">
                <a16:creationId xmlns:a16="http://schemas.microsoft.com/office/drawing/2014/main" id="{B02E9982-42E3-45FB-8B27-CEBEA1DD3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01738"/>
            <a:ext cx="3017837"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a:extLst>
              <a:ext uri="{FF2B5EF4-FFF2-40B4-BE49-F238E27FC236}">
                <a16:creationId xmlns:a16="http://schemas.microsoft.com/office/drawing/2014/main" id="{07934670-E1F2-4EE3-B41A-1A42EEF5C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3886200"/>
            <a:ext cx="23622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Content Placeholder 1">
            <a:extLst>
              <a:ext uri="{FF2B5EF4-FFF2-40B4-BE49-F238E27FC236}">
                <a16:creationId xmlns:a16="http://schemas.microsoft.com/office/drawing/2014/main" id="{2C117F41-6DFD-42C2-9948-C90578050E9C}"/>
              </a:ext>
            </a:extLst>
          </p:cNvPr>
          <p:cNvSpPr>
            <a:spLocks noGrp="1" noChangeArrowheads="1"/>
          </p:cNvSpPr>
          <p:nvPr>
            <p:ph sz="half" idx="2"/>
          </p:nvPr>
        </p:nvSpPr>
        <p:spPr>
          <a:xfrm>
            <a:off x="5345113" y="1522413"/>
            <a:ext cx="4610100" cy="4799012"/>
          </a:xfrm>
        </p:spPr>
        <p:txBody>
          <a:bodyPr/>
          <a:lstStyle/>
          <a:p>
            <a:pPr eaLnBrk="1" hangingPunct="1"/>
            <a:r>
              <a:rPr lang="en-US" altLang="fr-FR"/>
              <a:t>Il est facile d'apprendre à tirer son lait dans une tasse ou un bol.</a:t>
            </a:r>
          </a:p>
          <a:p>
            <a:pPr eaLnBrk="1" hangingPunct="1"/>
            <a:r>
              <a:rPr lang="en-US" altLang="fr-FR"/>
              <a:t>Cela peut prendre du temps mais devient plus facile avec la pratique.</a:t>
            </a:r>
          </a:p>
        </p:txBody>
      </p:sp>
      <p:sp>
        <p:nvSpPr>
          <p:cNvPr id="7" name="Rectangle 6">
            <a:extLst>
              <a:ext uri="{FF2B5EF4-FFF2-40B4-BE49-F238E27FC236}">
                <a16:creationId xmlns:a16="http://schemas.microsoft.com/office/drawing/2014/main" id="{53A257F3-4E2B-424A-A5E1-02012756355A}"/>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7655" name="Picture 3">
            <a:extLst>
              <a:ext uri="{FF2B5EF4-FFF2-40B4-BE49-F238E27FC236}">
                <a16:creationId xmlns:a16="http://schemas.microsoft.com/office/drawing/2014/main" id="{B22FDC39-C44B-4134-92AF-48EAD715B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3" y="2943225"/>
            <a:ext cx="22129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a:extLst>
              <a:ext uri="{FF2B5EF4-FFF2-40B4-BE49-F238E27FC236}">
                <a16:creationId xmlns:a16="http://schemas.microsoft.com/office/drawing/2014/main" id="{853A4FC3-4264-4636-8514-A99CD88B78DC}"/>
              </a:ext>
            </a:extLst>
          </p:cNvPr>
          <p:cNvSpPr>
            <a:spLocks noGrp="1" noChangeArrowheads="1"/>
          </p:cNvSpPr>
          <p:nvPr>
            <p:ph type="title"/>
          </p:nvPr>
        </p:nvSpPr>
        <p:spPr>
          <a:xfrm>
            <a:off x="766763" y="0"/>
            <a:ext cx="9188450" cy="1036638"/>
          </a:xfrm>
        </p:spPr>
        <p:txBody>
          <a:bodyPr/>
          <a:lstStyle/>
          <a:p>
            <a:pPr eaLnBrk="1" hangingPunct="1">
              <a:defRPr/>
            </a:pPr>
            <a:r>
              <a:rPr lang="fr-FR" altLang="fr-FR" dirty="0"/>
              <a:t>Comment exprimer/ tirer le </a:t>
            </a:r>
            <a:r>
              <a:rPr lang="en-US" altLang="fr-FR" dirty="0"/>
              <a:t>lait </a:t>
            </a:r>
            <a:r>
              <a:rPr lang="en-US" altLang="fr-FR" dirty="0" err="1"/>
              <a:t>maternel</a:t>
            </a:r>
            <a:endParaRPr lang="en-US" altLang="fr-FR" dirty="0"/>
          </a:p>
        </p:txBody>
      </p:sp>
      <p:sp>
        <p:nvSpPr>
          <p:cNvPr id="2" name="Title 2">
            <a:extLst>
              <a:ext uri="{FF2B5EF4-FFF2-40B4-BE49-F238E27FC236}">
                <a16:creationId xmlns:a16="http://schemas.microsoft.com/office/drawing/2014/main" id="{A6DDDF1A-BC0B-4FD3-A244-094882B3A3B2}"/>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pic>
        <p:nvPicPr>
          <p:cNvPr id="28676" name="Picture 4" descr="A close up of a logo&#10;&#10;Description automatically generated">
            <a:extLst>
              <a:ext uri="{FF2B5EF4-FFF2-40B4-BE49-F238E27FC236}">
                <a16:creationId xmlns:a16="http://schemas.microsoft.com/office/drawing/2014/main" id="{592D3084-1108-46F2-90AC-DC19BC2E57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9422F55-28C3-40A4-95E0-DE26B2252929}"/>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678" name="Content Placeholder 1">
            <a:extLst>
              <a:ext uri="{FF2B5EF4-FFF2-40B4-BE49-F238E27FC236}">
                <a16:creationId xmlns:a16="http://schemas.microsoft.com/office/drawing/2014/main" id="{5CD72E03-84C4-4591-98E0-A90861B9E30C}"/>
              </a:ext>
            </a:extLst>
          </p:cNvPr>
          <p:cNvSpPr>
            <a:spLocks noGrp="1" noChangeArrowheads="1"/>
          </p:cNvSpPr>
          <p:nvPr>
            <p:ph sz="half" idx="2"/>
          </p:nvPr>
        </p:nvSpPr>
        <p:spPr>
          <a:xfrm>
            <a:off x="785813" y="1955800"/>
            <a:ext cx="4864100" cy="2892425"/>
          </a:xfrm>
        </p:spPr>
        <p:txBody>
          <a:bodyPr/>
          <a:lstStyle/>
          <a:p>
            <a:pPr marL="285750" indent="-285750" eaLnBrk="1" hangingPunct="1">
              <a:lnSpc>
                <a:spcPct val="170000"/>
              </a:lnSpc>
            </a:pPr>
            <a:r>
              <a:rPr lang="fr-FR" altLang="fr-FR" sz="1400"/>
              <a:t>Tout d'abord, lavez-vous les mains et  prenez une tasse ou un bol propre à vos côtés.</a:t>
            </a:r>
          </a:p>
          <a:p>
            <a:pPr marL="285750" indent="-285750" eaLnBrk="1" hangingPunct="1">
              <a:lnSpc>
                <a:spcPct val="170000"/>
              </a:lnSpc>
            </a:pPr>
            <a:r>
              <a:rPr lang="fr-FR" altLang="fr-FR" sz="1400"/>
              <a:t>Penchez-vous légèrement en avant afin d'aider le lait à s'écouler. </a:t>
            </a:r>
          </a:p>
          <a:p>
            <a:pPr marL="285750" indent="-285750" eaLnBrk="1" hangingPunct="1">
              <a:lnSpc>
                <a:spcPct val="170000"/>
              </a:lnSpc>
            </a:pPr>
            <a:r>
              <a:rPr lang="fr-FR" altLang="fr-FR" sz="1400"/>
              <a:t>Commencez à masser votre sein à l'aide de vos doigts en dessinant des mouvements circulaires. </a:t>
            </a:r>
          </a:p>
          <a:p>
            <a:pPr marL="285750" indent="-285750" eaLnBrk="1" hangingPunct="1">
              <a:lnSpc>
                <a:spcPct val="170000"/>
              </a:lnSpc>
            </a:pPr>
            <a:r>
              <a:rPr lang="fr-FR" altLang="fr-FR" sz="1400"/>
              <a:t>Commencez du haut du sein et descendez de façon circulaire vers le mamelon.  </a:t>
            </a:r>
          </a:p>
          <a:p>
            <a:pPr marL="285750" indent="-285750" eaLnBrk="1" hangingPunct="1">
              <a:lnSpc>
                <a:spcPct val="170000"/>
              </a:lnSpc>
            </a:pPr>
            <a:r>
              <a:rPr lang="fr-FR" altLang="fr-FR" sz="1400"/>
              <a:t>Placez ensuite votre pouce juste au-dessus de votre mamelon et votre index en dessous.  </a:t>
            </a:r>
          </a:p>
        </p:txBody>
      </p:sp>
      <p:sp>
        <p:nvSpPr>
          <p:cNvPr id="28679" name="Content Placeholder 1">
            <a:extLst>
              <a:ext uri="{FF2B5EF4-FFF2-40B4-BE49-F238E27FC236}">
                <a16:creationId xmlns:a16="http://schemas.microsoft.com/office/drawing/2014/main" id="{960D245F-5687-4C02-8B65-0EB7101FE51F}"/>
              </a:ext>
            </a:extLst>
          </p:cNvPr>
          <p:cNvSpPr txBox="1">
            <a:spLocks/>
          </p:cNvSpPr>
          <p:nvPr/>
        </p:nvSpPr>
        <p:spPr bwMode="auto">
          <a:xfrm>
            <a:off x="5649913" y="1895475"/>
            <a:ext cx="47244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55650" indent="-250825"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260475" indent="-250825"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763713" indent="-250825"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268538" indent="-250825"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725738" indent="-250825"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3182938" indent="-250825"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640138" indent="-250825"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4097338" indent="-250825"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170000"/>
              </a:lnSpc>
            </a:pPr>
            <a:r>
              <a:rPr lang="fr-FR" altLang="fr-FR" sz="1400" b="1">
                <a:solidFill>
                  <a:srgbClr val="093552"/>
                </a:solidFill>
                <a:latin typeface="Arial" panose="020B0604020202020204" pitchFamily="34" charset="0"/>
                <a:cs typeface="Arial" panose="020B0604020202020204" pitchFamily="34" charset="0"/>
              </a:rPr>
              <a:t>Votre paume et vos autres doigts doivent soutenir votre sein.  </a:t>
            </a:r>
          </a:p>
          <a:p>
            <a:pPr eaLnBrk="1" hangingPunct="1">
              <a:lnSpc>
                <a:spcPct val="170000"/>
              </a:lnSpc>
            </a:pPr>
            <a:r>
              <a:rPr lang="fr-FR" altLang="fr-FR" sz="1400" b="1">
                <a:solidFill>
                  <a:srgbClr val="093552"/>
                </a:solidFill>
                <a:latin typeface="Arial" panose="020B0604020202020204" pitchFamily="34" charset="0"/>
                <a:cs typeface="Arial" panose="020B0604020202020204" pitchFamily="34" charset="0"/>
              </a:rPr>
              <a:t>Pressez doucement votre sein à l'aide de votre paume et de vos doigts contre votre cage thoracique et utiliser ensuite votre pouce et votre index pour comprimer le contour du mamelon et le tirer en avant afin d'aider le lait à sortir.  </a:t>
            </a:r>
          </a:p>
          <a:p>
            <a:pPr eaLnBrk="1" hangingPunct="1">
              <a:lnSpc>
                <a:spcPct val="170000"/>
              </a:lnSpc>
            </a:pPr>
            <a:r>
              <a:rPr lang="fr-FR" altLang="fr-FR" sz="1400" b="1">
                <a:solidFill>
                  <a:srgbClr val="093552"/>
                </a:solidFill>
                <a:latin typeface="Arial" panose="020B0604020202020204" pitchFamily="34" charset="0"/>
                <a:cs typeface="Arial" panose="020B0604020202020204" pitchFamily="34" charset="0"/>
              </a:rPr>
              <a:t>Répétez ce mouvement de pression et de compression et détendez-vous.</a:t>
            </a:r>
          </a:p>
          <a:p>
            <a:pPr eaLnBrk="1" hangingPunct="1">
              <a:lnSpc>
                <a:spcPct val="170000"/>
              </a:lnSpc>
            </a:pPr>
            <a:r>
              <a:rPr lang="fr-FR" altLang="fr-FR" sz="1400" b="1">
                <a:solidFill>
                  <a:srgbClr val="093552"/>
                </a:solidFill>
                <a:latin typeface="Arial" panose="020B0604020202020204" pitchFamily="34" charset="0"/>
                <a:cs typeface="Arial" panose="020B0604020202020204" pitchFamily="34" charset="0"/>
              </a:rPr>
              <a:t>Une fois que le lait commence à couler, vous pouvez le recueillir dans la tasse ou le bol propre. </a:t>
            </a:r>
            <a:r>
              <a:rPr lang="en-US" altLang="fr-FR" sz="1400" b="1">
                <a:solidFill>
                  <a:srgbClr val="093552"/>
                </a:solidFill>
                <a:latin typeface="Arial" panose="020B0604020202020204" pitchFamily="34" charset="0"/>
                <a:cs typeface="Arial" panose="020B0604020202020204" pitchFamily="34"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4">
            <a:extLst>
              <a:ext uri="{FF2B5EF4-FFF2-40B4-BE49-F238E27FC236}">
                <a16:creationId xmlns:a16="http://schemas.microsoft.com/office/drawing/2014/main" id="{C628F734-DE7F-425D-81F8-BF1EDB981C9B}"/>
              </a:ext>
            </a:extLst>
          </p:cNvPr>
          <p:cNvSpPr>
            <a:spLocks noGrp="1" noChangeArrowheads="1"/>
          </p:cNvSpPr>
          <p:nvPr>
            <p:ph sz="half" idx="2"/>
          </p:nvPr>
        </p:nvSpPr>
        <p:spPr>
          <a:xfrm>
            <a:off x="6259513" y="1701800"/>
            <a:ext cx="3971925" cy="4799013"/>
          </a:xfrm>
        </p:spPr>
        <p:txBody>
          <a:bodyPr/>
          <a:lstStyle/>
          <a:p>
            <a:pPr eaLnBrk="1" hangingPunct="1">
              <a:defRPr/>
            </a:pPr>
            <a:r>
              <a:rPr lang="en-US" altLang="fr-FR" dirty="0" err="1"/>
              <a:t>Installez-vous</a:t>
            </a:r>
            <a:r>
              <a:rPr lang="en-US" altLang="fr-FR" dirty="0"/>
              <a:t> </a:t>
            </a:r>
            <a:r>
              <a:rPr lang="en-US" altLang="fr-FR" dirty="0" err="1"/>
              <a:t>près</a:t>
            </a:r>
            <a:r>
              <a:rPr lang="en-US" altLang="fr-FR" dirty="0"/>
              <a:t> de </a:t>
            </a:r>
            <a:r>
              <a:rPr lang="en-US" altLang="fr-FR" dirty="0" err="1"/>
              <a:t>votre</a:t>
            </a:r>
            <a:r>
              <a:rPr lang="en-US" altLang="fr-FR" dirty="0"/>
              <a:t> enfant </a:t>
            </a:r>
            <a:r>
              <a:rPr lang="en-US" altLang="fr-FR" dirty="0" err="1"/>
              <a:t>ou</a:t>
            </a:r>
            <a:r>
              <a:rPr lang="en-US" altLang="fr-FR" dirty="0"/>
              <a:t> </a:t>
            </a:r>
            <a:r>
              <a:rPr lang="en-US" altLang="fr-FR" dirty="0" err="1"/>
              <a:t>humez</a:t>
            </a:r>
            <a:r>
              <a:rPr lang="en-US" altLang="fr-FR" dirty="0"/>
              <a:t> son </a:t>
            </a:r>
            <a:r>
              <a:rPr lang="en-US" altLang="fr-FR" dirty="0" err="1"/>
              <a:t>odeur</a:t>
            </a:r>
            <a:r>
              <a:rPr lang="en-US" altLang="fr-FR" dirty="0"/>
              <a:t> sur </a:t>
            </a:r>
            <a:r>
              <a:rPr lang="en-US" altLang="fr-FR" dirty="0" err="1"/>
              <a:t>l'un</a:t>
            </a:r>
            <a:r>
              <a:rPr lang="en-US" altLang="fr-FR" dirty="0"/>
              <a:t> de </a:t>
            </a:r>
            <a:r>
              <a:rPr lang="en-US" altLang="fr-FR" dirty="0" err="1"/>
              <a:t>ses</a:t>
            </a:r>
            <a:r>
              <a:rPr lang="en-US" altLang="fr-FR" dirty="0"/>
              <a:t> </a:t>
            </a:r>
            <a:r>
              <a:rPr lang="en-US" altLang="fr-FR" dirty="0" err="1"/>
              <a:t>vêtements</a:t>
            </a:r>
            <a:r>
              <a:rPr lang="en-US" altLang="fr-FR" dirty="0"/>
              <a:t>.</a:t>
            </a:r>
          </a:p>
          <a:p>
            <a:pPr eaLnBrk="1" hangingPunct="1">
              <a:defRPr/>
            </a:pPr>
            <a:r>
              <a:rPr lang="en-US" altLang="fr-FR" dirty="0" err="1"/>
              <a:t>Prenez</a:t>
            </a:r>
            <a:r>
              <a:rPr lang="en-US" altLang="fr-FR" dirty="0"/>
              <a:t> </a:t>
            </a:r>
            <a:r>
              <a:rPr lang="en-US" altLang="fr-FR" dirty="0" err="1"/>
              <a:t>une</a:t>
            </a:r>
            <a:r>
              <a:rPr lang="en-US" altLang="fr-FR" dirty="0"/>
              <a:t> profonde inspiration et </a:t>
            </a:r>
            <a:r>
              <a:rPr lang="en-US" altLang="fr-FR" dirty="0" err="1"/>
              <a:t>détendez-vous</a:t>
            </a:r>
            <a:r>
              <a:rPr lang="en-US" altLang="fr-FR" dirty="0"/>
              <a:t>.</a:t>
            </a:r>
          </a:p>
          <a:p>
            <a:pPr eaLnBrk="1" hangingPunct="1">
              <a:defRPr/>
            </a:pPr>
            <a:r>
              <a:rPr lang="en-US" altLang="fr-FR" dirty="0" err="1"/>
              <a:t>Vous</a:t>
            </a:r>
            <a:r>
              <a:rPr lang="en-US" altLang="fr-FR" dirty="0"/>
              <a:t> </a:t>
            </a:r>
            <a:r>
              <a:rPr lang="en-US" altLang="fr-FR" dirty="0" err="1"/>
              <a:t>pencher</a:t>
            </a:r>
            <a:r>
              <a:rPr lang="en-US" altLang="fr-FR" dirty="0"/>
              <a:t> </a:t>
            </a:r>
            <a:r>
              <a:rPr lang="en-US" altLang="fr-FR" dirty="0" err="1"/>
              <a:t>en</a:t>
            </a:r>
            <a:r>
              <a:rPr lang="en-US" altLang="fr-FR" dirty="0"/>
              <a:t> </a:t>
            </a:r>
            <a:r>
              <a:rPr lang="en-US" altLang="fr-FR" dirty="0" err="1"/>
              <a:t>avant</a:t>
            </a:r>
            <a:r>
              <a:rPr lang="en-US" altLang="fr-FR" dirty="0"/>
              <a:t> </a:t>
            </a:r>
            <a:r>
              <a:rPr lang="en-US" altLang="fr-FR" dirty="0" err="1"/>
              <a:t>peut</a:t>
            </a:r>
            <a:r>
              <a:rPr lang="en-US" altLang="fr-FR" dirty="0"/>
              <a:t> </a:t>
            </a:r>
            <a:r>
              <a:rPr lang="en-US" altLang="fr-FR" dirty="0" err="1"/>
              <a:t>également</a:t>
            </a:r>
            <a:r>
              <a:rPr lang="en-US" altLang="fr-FR" dirty="0"/>
              <a:t> </a:t>
            </a:r>
            <a:r>
              <a:rPr lang="en-US" altLang="fr-FR" dirty="0" err="1"/>
              <a:t>vous</a:t>
            </a:r>
            <a:r>
              <a:rPr lang="en-US" altLang="fr-FR" dirty="0"/>
              <a:t> aider</a:t>
            </a:r>
          </a:p>
        </p:txBody>
      </p:sp>
      <p:sp>
        <p:nvSpPr>
          <p:cNvPr id="29699" name="Title 3">
            <a:extLst>
              <a:ext uri="{FF2B5EF4-FFF2-40B4-BE49-F238E27FC236}">
                <a16:creationId xmlns:a16="http://schemas.microsoft.com/office/drawing/2014/main" id="{72D9F7EE-3EFF-4E73-99CB-E3A566B4B234}"/>
              </a:ext>
            </a:extLst>
          </p:cNvPr>
          <p:cNvSpPr>
            <a:spLocks noGrp="1" noChangeArrowheads="1"/>
          </p:cNvSpPr>
          <p:nvPr>
            <p:ph type="title"/>
          </p:nvPr>
        </p:nvSpPr>
        <p:spPr>
          <a:xfrm>
            <a:off x="766763" y="0"/>
            <a:ext cx="9188450" cy="1036638"/>
          </a:xfrm>
        </p:spPr>
        <p:txBody>
          <a:bodyPr/>
          <a:lstStyle/>
          <a:p>
            <a:pPr eaLnBrk="1" hangingPunct="1">
              <a:defRPr/>
            </a:pPr>
            <a:r>
              <a:rPr lang="en-US" altLang="fr-FR" dirty="0" err="1"/>
              <a:t>Exprimer</a:t>
            </a:r>
            <a:r>
              <a:rPr lang="en-US" altLang="fr-FR" dirty="0"/>
              <a:t> /</a:t>
            </a:r>
            <a:r>
              <a:rPr lang="en-US" altLang="fr-FR" dirty="0" err="1"/>
              <a:t>tirer</a:t>
            </a:r>
            <a:r>
              <a:rPr lang="en-US" altLang="fr-FR" dirty="0"/>
              <a:t> le lait </a:t>
            </a:r>
            <a:r>
              <a:rPr lang="en-US" altLang="fr-FR" dirty="0" err="1"/>
              <a:t>maternel</a:t>
            </a:r>
            <a:r>
              <a:rPr lang="en-US" altLang="fr-FR" dirty="0"/>
              <a:t> :  </a:t>
            </a:r>
            <a:r>
              <a:rPr lang="en-US" altLang="fr-FR" dirty="0" err="1"/>
              <a:t>résolution</a:t>
            </a:r>
            <a:r>
              <a:rPr lang="en-US" altLang="fr-FR" dirty="0"/>
              <a:t> de </a:t>
            </a:r>
            <a:r>
              <a:rPr lang="en-US" altLang="fr-FR" dirty="0" err="1"/>
              <a:t>problèmes</a:t>
            </a:r>
            <a:endParaRPr lang="en-US" altLang="fr-FR" dirty="0"/>
          </a:p>
        </p:txBody>
      </p:sp>
      <p:pic>
        <p:nvPicPr>
          <p:cNvPr id="29700" name="Picture 5">
            <a:extLst>
              <a:ext uri="{FF2B5EF4-FFF2-40B4-BE49-F238E27FC236}">
                <a16:creationId xmlns:a16="http://schemas.microsoft.com/office/drawing/2014/main" id="{F0485673-D2D0-44AE-9ADF-886B24D4C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1952625"/>
            <a:ext cx="512127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297252D-602B-4779-AE15-B0C4DB554D03}"/>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2">
            <a:extLst>
              <a:ext uri="{FF2B5EF4-FFF2-40B4-BE49-F238E27FC236}">
                <a16:creationId xmlns:a16="http://schemas.microsoft.com/office/drawing/2014/main" id="{5EB3EBA1-ACC4-4A6C-83EC-A02C23EDA451}"/>
              </a:ext>
            </a:extLst>
          </p:cNvPr>
          <p:cNvSpPr>
            <a:spLocks noGrp="1" noChangeArrowheads="1"/>
          </p:cNvSpPr>
          <p:nvPr>
            <p:ph type="title"/>
          </p:nvPr>
        </p:nvSpPr>
        <p:spPr>
          <a:xfrm>
            <a:off x="766763" y="0"/>
            <a:ext cx="9188450" cy="1036638"/>
          </a:xfrm>
        </p:spPr>
        <p:txBody>
          <a:bodyPr/>
          <a:lstStyle/>
          <a:p>
            <a:pPr eaLnBrk="1" hangingPunct="1">
              <a:defRPr/>
            </a:pPr>
            <a:r>
              <a:rPr lang="en-US" altLang="fr-FR" dirty="0" err="1"/>
              <a:t>Exprimer</a:t>
            </a:r>
            <a:r>
              <a:rPr lang="en-US" altLang="fr-FR" dirty="0"/>
              <a:t> /</a:t>
            </a:r>
            <a:r>
              <a:rPr lang="en-US" altLang="fr-FR" dirty="0" err="1"/>
              <a:t>tirer</a:t>
            </a:r>
            <a:r>
              <a:rPr lang="en-US" altLang="fr-FR" dirty="0"/>
              <a:t> le lait </a:t>
            </a:r>
            <a:r>
              <a:rPr lang="en-US" altLang="fr-FR" dirty="0" err="1"/>
              <a:t>maternel</a:t>
            </a:r>
            <a:r>
              <a:rPr lang="en-US" altLang="fr-FR" dirty="0"/>
              <a:t> : </a:t>
            </a:r>
            <a:r>
              <a:rPr lang="en-US" altLang="fr-FR" dirty="0" err="1"/>
              <a:t>résolution</a:t>
            </a:r>
            <a:r>
              <a:rPr lang="en-US" altLang="fr-FR" dirty="0"/>
              <a:t> de </a:t>
            </a:r>
            <a:r>
              <a:rPr lang="en-US" altLang="fr-FR" dirty="0" err="1"/>
              <a:t>problèmes</a:t>
            </a:r>
            <a:endParaRPr lang="en-US" altLang="fr-FR" dirty="0"/>
          </a:p>
        </p:txBody>
      </p:sp>
      <p:sp>
        <p:nvSpPr>
          <p:cNvPr id="31747" name="Title 2">
            <a:extLst>
              <a:ext uri="{FF2B5EF4-FFF2-40B4-BE49-F238E27FC236}">
                <a16:creationId xmlns:a16="http://schemas.microsoft.com/office/drawing/2014/main" id="{606B365E-4692-4A82-9691-EB21763D453B}"/>
              </a:ext>
            </a:extLst>
          </p:cNvPr>
          <p:cNvSpPr txBox="1">
            <a:spLocks noChangeArrowheads="1"/>
          </p:cNvSpPr>
          <p:nvPr/>
        </p:nvSpPr>
        <p:spPr bwMode="auto">
          <a:xfrm>
            <a:off x="4552950" y="1460500"/>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31748" name="Title 2">
            <a:extLst>
              <a:ext uri="{FF2B5EF4-FFF2-40B4-BE49-F238E27FC236}">
                <a16:creationId xmlns:a16="http://schemas.microsoft.com/office/drawing/2014/main" id="{24D71037-C3CC-4EF1-953B-213E17DFA7EC}"/>
              </a:ext>
            </a:extLst>
          </p:cNvPr>
          <p:cNvSpPr txBox="1">
            <a:spLocks noChangeArrowheads="1"/>
          </p:cNvSpPr>
          <p:nvPr/>
        </p:nvSpPr>
        <p:spPr bwMode="auto">
          <a:xfrm>
            <a:off x="1408113" y="1460500"/>
            <a:ext cx="212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pic>
        <p:nvPicPr>
          <p:cNvPr id="31749" name="Picture 6" descr="A close up of a logo&#10;&#10;Description automatically generated">
            <a:extLst>
              <a:ext uri="{FF2B5EF4-FFF2-40B4-BE49-F238E27FC236}">
                <a16:creationId xmlns:a16="http://schemas.microsoft.com/office/drawing/2014/main" id="{C36F4522-CB30-4E34-9168-F1F8EF3EF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75" y="1355725"/>
            <a:ext cx="4524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A close up of a logo&#10;&#10;Description automatically generated">
            <a:extLst>
              <a:ext uri="{FF2B5EF4-FFF2-40B4-BE49-F238E27FC236}">
                <a16:creationId xmlns:a16="http://schemas.microsoft.com/office/drawing/2014/main" id="{C33F7D5B-87B7-48E0-A009-EFFE36377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362075"/>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B4349D24-046C-4646-A6C6-B4A07316DDB2}"/>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752" name="Content Placeholder 1">
            <a:extLst>
              <a:ext uri="{FF2B5EF4-FFF2-40B4-BE49-F238E27FC236}">
                <a16:creationId xmlns:a16="http://schemas.microsoft.com/office/drawing/2014/main" id="{3719981D-9BF0-4F90-87EA-A2B706D1E661}"/>
              </a:ext>
            </a:extLst>
          </p:cNvPr>
          <p:cNvSpPr>
            <a:spLocks noGrp="1" noChangeArrowheads="1"/>
          </p:cNvSpPr>
          <p:nvPr>
            <p:ph sz="half" idx="2"/>
          </p:nvPr>
        </p:nvSpPr>
        <p:spPr>
          <a:xfrm>
            <a:off x="785813" y="1955800"/>
            <a:ext cx="2743200" cy="1825625"/>
          </a:xfrm>
        </p:spPr>
        <p:txBody>
          <a:bodyPr/>
          <a:lstStyle/>
          <a:p>
            <a:pPr marL="285750" indent="-285750" eaLnBrk="1" hangingPunct="1"/>
            <a:r>
              <a:rPr lang="fr-FR" altLang="fr-FR" sz="1400"/>
              <a:t>Que faites-vous déjà pour rendre l'allaitement maternel plus facile ?</a:t>
            </a:r>
          </a:p>
          <a:p>
            <a:pPr marL="285750" indent="-285750" eaLnBrk="1" hangingPunct="1"/>
            <a:r>
              <a:rPr lang="fr-FR" altLang="fr-FR" sz="1400"/>
              <a:t>Puis-je vous faire part de quelques suggestions pour vous le faciliter davantage ?</a:t>
            </a:r>
          </a:p>
        </p:txBody>
      </p:sp>
      <p:sp>
        <p:nvSpPr>
          <p:cNvPr id="13" name="Content Placeholder 3">
            <a:extLst>
              <a:ext uri="{FF2B5EF4-FFF2-40B4-BE49-F238E27FC236}">
                <a16:creationId xmlns:a16="http://schemas.microsoft.com/office/drawing/2014/main" id="{0168821A-FC3F-462F-9365-12BA46984AC1}"/>
              </a:ext>
            </a:extLst>
          </p:cNvPr>
          <p:cNvSpPr>
            <a:spLocks noGrp="1"/>
          </p:cNvSpPr>
          <p:nvPr>
            <p:ph sz="half" idx="10"/>
          </p:nvPr>
        </p:nvSpPr>
        <p:spPr>
          <a:xfrm>
            <a:off x="3971925" y="1955800"/>
            <a:ext cx="3187700" cy="4637088"/>
          </a:xfrm>
        </p:spPr>
        <p:txBody>
          <a:bodyPr rtlCol="0">
            <a:normAutofit lnSpcReduction="10000"/>
          </a:bodyPr>
          <a:lstStyle/>
          <a:p>
            <a:pPr marL="285750" indent="-285750" eaLnBrk="1" hangingPunct="1">
              <a:lnSpc>
                <a:spcPct val="110000"/>
              </a:lnSpc>
              <a:defRPr/>
            </a:pPr>
            <a:r>
              <a:rPr lang="fr-FR" altLang="fr-FR" sz="1400" dirty="0"/>
              <a:t>Il n'est pas compliqué d'apprendre à tirer son lait.</a:t>
            </a:r>
          </a:p>
          <a:p>
            <a:pPr marL="285750" indent="-285750" eaLnBrk="1" hangingPunct="1">
              <a:lnSpc>
                <a:spcPct val="110000"/>
              </a:lnSpc>
              <a:defRPr/>
            </a:pPr>
            <a:r>
              <a:rPr lang="fr-FR" altLang="fr-FR" sz="1400" dirty="0"/>
              <a:t>Cela peut prendre du temps mais devient plus facile avec la pratique.</a:t>
            </a:r>
          </a:p>
          <a:p>
            <a:pPr marL="285750" indent="-285750" eaLnBrk="1" hangingPunct="1">
              <a:lnSpc>
                <a:spcPct val="110000"/>
              </a:lnSpc>
              <a:defRPr/>
            </a:pPr>
            <a:r>
              <a:rPr lang="fr-FR" altLang="fr-FR" sz="1400" dirty="0"/>
              <a:t>Installez-vous dans un endroit calme où vous pourrez vous détendre et rester confortablement assise. </a:t>
            </a:r>
          </a:p>
          <a:p>
            <a:pPr marL="285750" indent="-285750" eaLnBrk="1" hangingPunct="1">
              <a:lnSpc>
                <a:spcPct val="110000"/>
              </a:lnSpc>
              <a:defRPr/>
            </a:pPr>
            <a:r>
              <a:rPr lang="fr-FR" altLang="fr-FR" sz="1400" dirty="0"/>
              <a:t>Le fait de vous trouver à proximité de votre bébé aide votre corps à produire du lait, donc garder votre bébé près de vous peut s'avérer utile.  Si votre bébé ne se trouve pas à vos côtés, vous pouvez regarder une photo de lui ou même respirer son odeur sur l'un des ses vêtements. </a:t>
            </a:r>
          </a:p>
          <a:p>
            <a:pPr marL="0" indent="0" eaLnBrk="1" hangingPunct="1">
              <a:lnSpc>
                <a:spcPct val="110000"/>
              </a:lnSpc>
              <a:buFont typeface="Arial" panose="020B0604020202020204" pitchFamily="34" charset="0"/>
              <a:buNone/>
              <a:defRPr/>
            </a:pPr>
            <a:endParaRPr lang="fr-FR" altLang="fr-FR" sz="1400" dirty="0"/>
          </a:p>
        </p:txBody>
      </p:sp>
      <p:sp>
        <p:nvSpPr>
          <p:cNvPr id="31754" name="Content Placeholder 3">
            <a:extLst>
              <a:ext uri="{FF2B5EF4-FFF2-40B4-BE49-F238E27FC236}">
                <a16:creationId xmlns:a16="http://schemas.microsoft.com/office/drawing/2014/main" id="{ED60A708-3B2C-44D7-8279-D92E1A0E8257}"/>
              </a:ext>
            </a:extLst>
          </p:cNvPr>
          <p:cNvSpPr txBox="1">
            <a:spLocks/>
          </p:cNvSpPr>
          <p:nvPr/>
        </p:nvSpPr>
        <p:spPr bwMode="auto">
          <a:xfrm>
            <a:off x="7159625" y="1919288"/>
            <a:ext cx="3187700"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55650" indent="-250825"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260475" indent="-250825"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763713" indent="-250825"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268538" indent="-250825"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725738" indent="-250825"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3182938" indent="-250825"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640138" indent="-250825"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4097338" indent="-250825"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100000"/>
              </a:lnSpc>
            </a:pPr>
            <a:r>
              <a:rPr lang="fr-FR" altLang="fr-FR" sz="1400" b="1">
                <a:solidFill>
                  <a:srgbClr val="093552"/>
                </a:solidFill>
                <a:latin typeface="Arial" panose="020B0604020202020204" pitchFamily="34" charset="0"/>
                <a:cs typeface="Arial" panose="020B0604020202020204" pitchFamily="34" charset="0"/>
              </a:rPr>
              <a:t>Inspirez profondément plusieurs fois afin de vous aider à vous détendre.</a:t>
            </a:r>
          </a:p>
          <a:p>
            <a:pPr eaLnBrk="1" hangingPunct="1">
              <a:lnSpc>
                <a:spcPct val="100000"/>
              </a:lnSpc>
            </a:pPr>
            <a:r>
              <a:rPr lang="fr-FR" altLang="fr-FR" sz="1400" b="1">
                <a:solidFill>
                  <a:srgbClr val="093552"/>
                </a:solidFill>
                <a:latin typeface="Arial" panose="020B0604020202020204" pitchFamily="34" charset="0"/>
                <a:cs typeface="Arial" panose="020B0604020202020204" pitchFamily="34" charset="0"/>
              </a:rPr>
              <a:t>Vous pouvez tester différentes choses et voir ce qui marche le mieux pour vous. </a:t>
            </a:r>
          </a:p>
          <a:p>
            <a:pPr eaLnBrk="1" hangingPunct="1">
              <a:lnSpc>
                <a:spcPct val="100000"/>
              </a:lnSpc>
            </a:pPr>
            <a:r>
              <a:rPr lang="fr-FR" altLang="fr-FR" sz="1400" b="1">
                <a:solidFill>
                  <a:srgbClr val="093552"/>
                </a:solidFill>
                <a:latin typeface="Arial" panose="020B0604020202020204" pitchFamily="34" charset="0"/>
                <a:cs typeface="Arial" panose="020B0604020202020204" pitchFamily="34" charset="0"/>
              </a:rPr>
              <a:t>Vous pouvez vous concentrer sur un sein à la fois ou alterner selon ce qui s'avère le plus simple pour vous.</a:t>
            </a:r>
          </a:p>
          <a:p>
            <a:pPr eaLnBrk="1" hangingPunct="1">
              <a:lnSpc>
                <a:spcPct val="100000"/>
              </a:lnSpc>
            </a:pPr>
            <a:r>
              <a:rPr lang="fr-FR" altLang="fr-FR" sz="1400" b="1">
                <a:solidFill>
                  <a:srgbClr val="093552"/>
                </a:solidFill>
                <a:latin typeface="Arial" panose="020B0604020202020204" pitchFamily="34" charset="0"/>
                <a:cs typeface="Arial" panose="020B0604020202020204" pitchFamily="34" charset="0"/>
              </a:rPr>
              <a:t>L'expression manuelle ne devrait pas être douloureuse. </a:t>
            </a:r>
          </a:p>
          <a:p>
            <a:pPr eaLnBrk="1" hangingPunct="1">
              <a:lnSpc>
                <a:spcPct val="100000"/>
              </a:lnSpc>
            </a:pPr>
            <a:r>
              <a:rPr lang="fr-FR" altLang="fr-FR" sz="1400" b="1">
                <a:solidFill>
                  <a:srgbClr val="093552"/>
                </a:solidFill>
                <a:latin typeface="Arial" panose="020B0604020202020204" pitchFamily="34" charset="0"/>
                <a:cs typeface="Arial" panose="020B0604020202020204" pitchFamily="34" charset="0"/>
              </a:rPr>
              <a:t>Soyez indulgente avec vous-même. </a:t>
            </a:r>
          </a:p>
          <a:p>
            <a:pPr eaLnBrk="1" hangingPunct="1">
              <a:lnSpc>
                <a:spcPct val="100000"/>
              </a:lnSpc>
            </a:pPr>
            <a:r>
              <a:rPr lang="fr-FR" altLang="fr-FR" sz="1400" b="1">
                <a:solidFill>
                  <a:srgbClr val="093552"/>
                </a:solidFill>
                <a:latin typeface="Arial" panose="020B0604020202020204" pitchFamily="34" charset="0"/>
                <a:cs typeface="Arial" panose="020B0604020202020204" pitchFamily="34" charset="0"/>
              </a:rPr>
              <a:t>Trouver la bonne méthode et se sentir à l'aise peut prendre du temps.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a:extLst>
              <a:ext uri="{FF2B5EF4-FFF2-40B4-BE49-F238E27FC236}">
                <a16:creationId xmlns:a16="http://schemas.microsoft.com/office/drawing/2014/main" id="{6EC22EA9-78AC-4569-A8CA-73612353D437}"/>
              </a:ext>
            </a:extLst>
          </p:cNvPr>
          <p:cNvSpPr>
            <a:spLocks noGrp="1" noChangeArrowheads="1"/>
          </p:cNvSpPr>
          <p:nvPr>
            <p:ph sz="half" idx="2"/>
          </p:nvPr>
        </p:nvSpPr>
        <p:spPr>
          <a:xfrm>
            <a:off x="5345113" y="1955800"/>
            <a:ext cx="4610100" cy="4797425"/>
          </a:xfrm>
        </p:spPr>
        <p:txBody>
          <a:bodyPr/>
          <a:lstStyle/>
          <a:p>
            <a:pPr eaLnBrk="1" hangingPunct="1">
              <a:defRPr/>
            </a:pPr>
            <a:r>
              <a:rPr lang="en-US" altLang="fr-FR" dirty="0"/>
              <a:t>À </a:t>
            </a:r>
            <a:r>
              <a:rPr lang="en-US" altLang="fr-FR" dirty="0" err="1"/>
              <a:t>l'aide</a:t>
            </a:r>
            <a:r>
              <a:rPr lang="en-US" altLang="fr-FR" dirty="0"/>
              <a:t> de </a:t>
            </a:r>
            <a:r>
              <a:rPr lang="en-US" altLang="fr-FR" dirty="0" err="1"/>
              <a:t>l'encoche</a:t>
            </a:r>
            <a:r>
              <a:rPr lang="en-US" altLang="fr-FR" dirty="0"/>
              <a:t> </a:t>
            </a:r>
            <a:r>
              <a:rPr lang="en-US" altLang="fr-FR" dirty="0" err="1"/>
              <a:t>prévue</a:t>
            </a:r>
            <a:r>
              <a:rPr lang="en-US" altLang="fr-FR" dirty="0"/>
              <a:t> à </a:t>
            </a:r>
            <a:r>
              <a:rPr lang="en-US" altLang="fr-FR" dirty="0" err="1"/>
              <a:t>cet</a:t>
            </a:r>
            <a:r>
              <a:rPr lang="en-US" altLang="fr-FR" dirty="0"/>
              <a:t> </a:t>
            </a:r>
            <a:r>
              <a:rPr lang="en-US" altLang="fr-FR" dirty="0" err="1"/>
              <a:t>effet</a:t>
            </a:r>
            <a:r>
              <a:rPr lang="en-US" altLang="fr-FR" dirty="0"/>
              <a:t>, </a:t>
            </a:r>
            <a:r>
              <a:rPr lang="en-US" altLang="fr-FR" dirty="0" err="1"/>
              <a:t>ouvrir</a:t>
            </a:r>
            <a:r>
              <a:rPr lang="en-US" altLang="fr-FR" dirty="0"/>
              <a:t> le haut du premier sachet de </a:t>
            </a:r>
            <a:r>
              <a:rPr lang="en-US" altLang="fr-FR" dirty="0" err="1"/>
              <a:t>granul</a:t>
            </a:r>
            <a:r>
              <a:rPr lang="fr-FR" altLang="fr-FR" dirty="0"/>
              <a:t>e</a:t>
            </a:r>
            <a:r>
              <a:rPr lang="en-US" altLang="fr-FR" dirty="0"/>
              <a:t>s.</a:t>
            </a:r>
          </a:p>
          <a:p>
            <a:pPr eaLnBrk="1" hangingPunct="1">
              <a:defRPr/>
            </a:pPr>
            <a:r>
              <a:rPr lang="en-US" altLang="fr-FR" dirty="0" err="1"/>
              <a:t>Verser</a:t>
            </a:r>
            <a:r>
              <a:rPr lang="en-US" altLang="fr-FR" dirty="0"/>
              <a:t> </a:t>
            </a:r>
            <a:r>
              <a:rPr lang="en-US" altLang="fr-FR" dirty="0" err="1"/>
              <a:t>tous</a:t>
            </a:r>
            <a:r>
              <a:rPr lang="en-US" altLang="fr-FR" dirty="0"/>
              <a:t> les </a:t>
            </a:r>
            <a:r>
              <a:rPr lang="en-US" altLang="fr-FR" dirty="0" err="1"/>
              <a:t>granul</a:t>
            </a:r>
            <a:r>
              <a:rPr lang="fr-FR" altLang="fr-FR" dirty="0"/>
              <a:t>e</a:t>
            </a:r>
            <a:r>
              <a:rPr lang="en-US" altLang="fr-FR" dirty="0"/>
              <a:t>s dans le </a:t>
            </a:r>
            <a:r>
              <a:rPr lang="en-US" altLang="fr-FR" dirty="0" err="1"/>
              <a:t>bol</a:t>
            </a:r>
            <a:r>
              <a:rPr lang="en-US" altLang="fr-FR" dirty="0"/>
              <a:t> </a:t>
            </a:r>
            <a:r>
              <a:rPr lang="en-US" altLang="fr-FR" dirty="0" err="1"/>
              <a:t>ou</a:t>
            </a:r>
            <a:r>
              <a:rPr lang="en-US" altLang="fr-FR" dirty="0"/>
              <a:t> la tasse vide.</a:t>
            </a:r>
          </a:p>
        </p:txBody>
      </p:sp>
      <p:sp>
        <p:nvSpPr>
          <p:cNvPr id="32771" name="Title 2">
            <a:extLst>
              <a:ext uri="{FF2B5EF4-FFF2-40B4-BE49-F238E27FC236}">
                <a16:creationId xmlns:a16="http://schemas.microsoft.com/office/drawing/2014/main" id="{4B9AC0D9-373B-4765-9C52-6540CCC88683}"/>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Nourrissons &lt;6 mois - Se préparer à administrer les </a:t>
            </a:r>
            <a:r>
              <a:rPr lang="en-US" altLang="fr-FR"/>
              <a:t>granules</a:t>
            </a:r>
          </a:p>
        </p:txBody>
      </p:sp>
      <p:pic>
        <p:nvPicPr>
          <p:cNvPr id="32772" name="Picture 4">
            <a:extLst>
              <a:ext uri="{FF2B5EF4-FFF2-40B4-BE49-F238E27FC236}">
                <a16:creationId xmlns:a16="http://schemas.microsoft.com/office/drawing/2014/main" id="{47C6F376-A7EC-474D-8E8E-D0EF5886F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488" y="2943225"/>
            <a:ext cx="25050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a:extLst>
              <a:ext uri="{FF2B5EF4-FFF2-40B4-BE49-F238E27FC236}">
                <a16:creationId xmlns:a16="http://schemas.microsoft.com/office/drawing/2014/main" id="{EADB38D5-83C5-46F9-A960-4273C7590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156" b="7217"/>
          <a:stretch>
            <a:fillRect/>
          </a:stretch>
        </p:blipFill>
        <p:spPr bwMode="auto">
          <a:xfrm>
            <a:off x="3897313" y="4086225"/>
            <a:ext cx="19177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a:extLst>
              <a:ext uri="{FF2B5EF4-FFF2-40B4-BE49-F238E27FC236}">
                <a16:creationId xmlns:a16="http://schemas.microsoft.com/office/drawing/2014/main" id="{FCE79FDD-37BB-4048-9DE1-C5DC6A2099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9303">
            <a:off x="889000" y="1685925"/>
            <a:ext cx="1290638"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3F538F-20AF-49F6-A882-7B5805456A37}"/>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a:extLst>
              <a:ext uri="{FF2B5EF4-FFF2-40B4-BE49-F238E27FC236}">
                <a16:creationId xmlns:a16="http://schemas.microsoft.com/office/drawing/2014/main" id="{C7755646-B0AE-48DF-9A23-685E7D9ACAB9}"/>
              </a:ext>
            </a:extLst>
          </p:cNvPr>
          <p:cNvSpPr/>
          <p:nvPr/>
        </p:nvSpPr>
        <p:spPr>
          <a:xfrm>
            <a:off x="925513" y="1433513"/>
            <a:ext cx="739775" cy="73977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a:extLst>
              <a:ext uri="{FF2B5EF4-FFF2-40B4-BE49-F238E27FC236}">
                <a16:creationId xmlns:a16="http://schemas.microsoft.com/office/drawing/2014/main" id="{E46D1E3B-DDB1-454A-8A7F-71830BB2F584}"/>
              </a:ext>
            </a:extLst>
          </p:cNvPr>
          <p:cNvSpPr>
            <a:spLocks noGrp="1" noChangeArrowheads="1"/>
          </p:cNvSpPr>
          <p:nvPr>
            <p:ph sz="half" idx="2"/>
          </p:nvPr>
        </p:nvSpPr>
        <p:spPr>
          <a:xfrm>
            <a:off x="1458913" y="1955800"/>
            <a:ext cx="6324600" cy="3675063"/>
          </a:xfrm>
        </p:spPr>
        <p:txBody>
          <a:bodyPr/>
          <a:lstStyle/>
          <a:p>
            <a:pPr marL="0" indent="0" eaLnBrk="1" hangingPunct="1">
              <a:lnSpc>
                <a:spcPct val="200000"/>
              </a:lnSpc>
              <a:buFont typeface="Calibri" panose="020F0502020204030204" pitchFamily="34" charset="0"/>
              <a:buNone/>
            </a:pPr>
            <a:r>
              <a:rPr lang="fr-FR" altLang="fr-FR" sz="1400" b="0">
                <a:hlinkClick r:id="" action="ppaction://hlinkshowjump?jump=nextslide"/>
              </a:rPr>
              <a:t>Instructions relatives aux conseils</a:t>
            </a:r>
            <a:endParaRPr lang="fr-FR" altLang="fr-FR" sz="1400" b="0"/>
          </a:p>
          <a:p>
            <a:pPr marL="0" indent="0" eaLnBrk="1" hangingPunct="1">
              <a:lnSpc>
                <a:spcPct val="200000"/>
              </a:lnSpc>
              <a:buFont typeface="Calibri" panose="020F0502020204030204" pitchFamily="34" charset="0"/>
              <a:buNone/>
            </a:pPr>
            <a:r>
              <a:rPr lang="fr-FR" altLang="fr-FR" sz="1400" b="0">
                <a:hlinkClick r:id="rId2" action="ppaction://hlinksldjump"/>
              </a:rPr>
              <a:t>Présentation des granul</a:t>
            </a:r>
            <a:r>
              <a:rPr lang="fr-FR" altLang="fr-FR" sz="1400" b="0">
                <a:solidFill>
                  <a:srgbClr val="FF0000"/>
                </a:solidFill>
                <a:hlinkClick r:id="rId2" action="ppaction://hlinksldjump"/>
              </a:rPr>
              <a:t>e</a:t>
            </a:r>
            <a:r>
              <a:rPr lang="fr-FR" altLang="fr-FR" sz="1400" b="0">
                <a:hlinkClick r:id="rId2" action="ppaction://hlinksldjump"/>
              </a:rPr>
              <a:t>s de LPV/r </a:t>
            </a:r>
            <a:endParaRPr lang="fr-FR" altLang="fr-FR" sz="1400" b="0"/>
          </a:p>
          <a:p>
            <a:pPr marL="0" indent="0" eaLnBrk="1" hangingPunct="1">
              <a:lnSpc>
                <a:spcPct val="110000"/>
              </a:lnSpc>
              <a:buFont typeface="Calibri" panose="020F0502020204030204" pitchFamily="34" charset="0"/>
              <a:buNone/>
            </a:pPr>
            <a:r>
              <a:rPr lang="fr-FR" altLang="fr-FR" sz="1400" b="0">
                <a:solidFill>
                  <a:srgbClr val="174685"/>
                </a:solidFill>
                <a:hlinkClick r:id="rId3" action="ppaction://hlinksldjump"/>
              </a:rPr>
              <a:t>Administration des granul</a:t>
            </a:r>
            <a:r>
              <a:rPr lang="fr-FR" altLang="fr-FR" sz="1400" b="0">
                <a:solidFill>
                  <a:srgbClr val="FF0000"/>
                </a:solidFill>
                <a:hlinkClick r:id="rId2" action="ppaction://hlinksldjump"/>
              </a:rPr>
              <a:t>e</a:t>
            </a:r>
            <a:r>
              <a:rPr lang="fr-FR" altLang="fr-FR" sz="1400" b="0">
                <a:solidFill>
                  <a:srgbClr val="174685"/>
                </a:solidFill>
                <a:hlinkClick r:id="rId3" action="ppaction://hlinksldjump"/>
              </a:rPr>
              <a:t>s de LPV/r par voie orale chez les nourrissons &lt;6 mois</a:t>
            </a:r>
            <a:endParaRPr lang="fr-FR" altLang="fr-FR" sz="1400" b="0"/>
          </a:p>
          <a:p>
            <a:pPr marL="0" indent="0" eaLnBrk="1" hangingPunct="1">
              <a:lnSpc>
                <a:spcPct val="100000"/>
              </a:lnSpc>
              <a:buFont typeface="Calibri" panose="020F0502020204030204" pitchFamily="34" charset="0"/>
              <a:buNone/>
            </a:pPr>
            <a:r>
              <a:rPr lang="fr-FR" altLang="fr-FR" sz="1400" b="0" u="sng">
                <a:hlinkClick r:id="rId4" action="ppaction://hlinksldjump"/>
              </a:rPr>
              <a:t>Administration des gr</a:t>
            </a:r>
            <a:r>
              <a:rPr lang="fr-FR" altLang="fr-FR" sz="1400" b="0" u="sng"/>
              <a:t>anul</a:t>
            </a:r>
            <a:r>
              <a:rPr lang="fr-FR" altLang="fr-FR" sz="1400" b="0">
                <a:solidFill>
                  <a:srgbClr val="FF0000"/>
                </a:solidFill>
                <a:hlinkClick r:id="rId2" action="ppaction://hlinksldjump"/>
              </a:rPr>
              <a:t>e</a:t>
            </a:r>
            <a:r>
              <a:rPr lang="fr-FR" altLang="fr-FR" sz="1400" b="0" u="sng"/>
              <a:t>s de LPV/r par voie orale chez les no</a:t>
            </a:r>
            <a:r>
              <a:rPr lang="fr-FR" altLang="fr-FR" sz="1400" b="0" u="sng">
                <a:hlinkClick r:id="rId4" action="ppaction://hlinksldjump"/>
              </a:rPr>
              <a:t>u</a:t>
            </a:r>
            <a:r>
              <a:rPr lang="fr-FR" altLang="fr-FR" sz="1400" b="0" u="sng"/>
              <a:t>rrissons et les je</a:t>
            </a:r>
            <a:r>
              <a:rPr lang="fr-FR" altLang="fr-FR" sz="1400" b="0" u="sng">
                <a:hlinkClick r:id="rId4" action="ppaction://hlinksldjump"/>
              </a:rPr>
              <a:t>unes enfants ≥6 mois</a:t>
            </a:r>
            <a:endParaRPr lang="fr-FR" altLang="fr-FR" sz="1400" b="0" u="sng"/>
          </a:p>
          <a:p>
            <a:pPr marL="0" indent="0" eaLnBrk="1" hangingPunct="1">
              <a:lnSpc>
                <a:spcPct val="200000"/>
              </a:lnSpc>
              <a:buFont typeface="Calibri" panose="020F0502020204030204" pitchFamily="34" charset="0"/>
              <a:buNone/>
            </a:pPr>
            <a:r>
              <a:rPr lang="fr-FR" altLang="fr-FR" sz="1400" b="0" i="1" u="sng"/>
              <a:t>Conseils</a:t>
            </a:r>
            <a:r>
              <a:rPr lang="fr-FR" altLang="fr-FR" sz="1400" b="0" u="sng"/>
              <a:t> aux agents de santé et aux responsables de l'enfant</a:t>
            </a:r>
          </a:p>
          <a:p>
            <a:pPr marL="0" indent="0" eaLnBrk="1" hangingPunct="1">
              <a:lnSpc>
                <a:spcPct val="200000"/>
              </a:lnSpc>
              <a:buFont typeface="Calibri" panose="020F0502020204030204" pitchFamily="34" charset="0"/>
              <a:buNone/>
            </a:pPr>
            <a:r>
              <a:rPr lang="fr-FR" altLang="fr-FR" sz="1400" b="0" u="sng"/>
              <a:t>Résolution de problèmes</a:t>
            </a:r>
          </a:p>
        </p:txBody>
      </p:sp>
      <p:sp>
        <p:nvSpPr>
          <p:cNvPr id="13315" name="Title 2">
            <a:extLst>
              <a:ext uri="{FF2B5EF4-FFF2-40B4-BE49-F238E27FC236}">
                <a16:creationId xmlns:a16="http://schemas.microsoft.com/office/drawing/2014/main" id="{CFE9372D-50DD-4D5A-ADC7-E744DEDFF80C}"/>
              </a:ext>
            </a:extLst>
          </p:cNvPr>
          <p:cNvSpPr>
            <a:spLocks noGrp="1" noChangeArrowheads="1"/>
          </p:cNvSpPr>
          <p:nvPr>
            <p:ph type="title"/>
          </p:nvPr>
        </p:nvSpPr>
        <p:spPr>
          <a:xfrm>
            <a:off x="766763" y="0"/>
            <a:ext cx="9188450" cy="1036638"/>
          </a:xfrm>
        </p:spPr>
        <p:txBody>
          <a:bodyPr/>
          <a:lstStyle/>
          <a:p>
            <a:pPr eaLnBrk="1" hangingPunct="1"/>
            <a:r>
              <a:rPr lang="en-US" altLang="fr-FR" dirty="0" err="1">
                <a:solidFill>
                  <a:srgbClr val="FFFFFF"/>
                </a:solidFill>
              </a:rPr>
              <a:t>Présentation</a:t>
            </a:r>
            <a:r>
              <a:rPr lang="en-US" altLang="fr-FR" dirty="0">
                <a:solidFill>
                  <a:srgbClr val="FFFFFF"/>
                </a:solidFill>
              </a:rPr>
              <a:t> </a:t>
            </a:r>
            <a:r>
              <a:rPr lang="en-US" altLang="fr-FR" dirty="0" err="1">
                <a:solidFill>
                  <a:srgbClr val="FFFFFF"/>
                </a:solidFill>
              </a:rPr>
              <a:t>générale</a:t>
            </a:r>
            <a:endParaRPr lang="en-US" altLang="fr-FR" dirty="0">
              <a:solidFill>
                <a:srgbClr val="FFFFFF"/>
              </a:solidFill>
            </a:endParaRPr>
          </a:p>
        </p:txBody>
      </p:sp>
      <p:sp>
        <p:nvSpPr>
          <p:cNvPr id="4" name="Rectangle 3">
            <a:extLst>
              <a:ext uri="{FF2B5EF4-FFF2-40B4-BE49-F238E27FC236}">
                <a16:creationId xmlns:a16="http://schemas.microsoft.com/office/drawing/2014/main" id="{93B8D12D-6260-4948-B171-52F8939BD108}"/>
              </a:ext>
            </a:extLst>
          </p:cNvPr>
          <p:cNvSpPr/>
          <p:nvPr/>
        </p:nvSpPr>
        <p:spPr>
          <a:xfrm>
            <a:off x="692150" y="2124075"/>
            <a:ext cx="766763" cy="25082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364D46AB-E59D-4934-BFA3-2282BC6785E6}"/>
              </a:ext>
            </a:extLst>
          </p:cNvPr>
          <p:cNvSpPr/>
          <p:nvPr/>
        </p:nvSpPr>
        <p:spPr>
          <a:xfrm>
            <a:off x="692150" y="2693988"/>
            <a:ext cx="766763" cy="250825"/>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AD9BFC63-D77B-4A0E-B2D7-4B1859FF6221}"/>
              </a:ext>
            </a:extLst>
          </p:cNvPr>
          <p:cNvSpPr/>
          <p:nvPr/>
        </p:nvSpPr>
        <p:spPr>
          <a:xfrm>
            <a:off x="692150" y="3262313"/>
            <a:ext cx="766763" cy="250825"/>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35EEB563-3C69-44B4-92C9-537D5C5BD36F}"/>
              </a:ext>
            </a:extLst>
          </p:cNvPr>
          <p:cNvSpPr/>
          <p:nvPr/>
        </p:nvSpPr>
        <p:spPr>
          <a:xfrm>
            <a:off x="692150" y="3832225"/>
            <a:ext cx="766763" cy="2508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702072D4-E185-42E1-A634-032393FA4DF9}"/>
              </a:ext>
            </a:extLst>
          </p:cNvPr>
          <p:cNvSpPr/>
          <p:nvPr/>
        </p:nvSpPr>
        <p:spPr>
          <a:xfrm>
            <a:off x="692150" y="4402138"/>
            <a:ext cx="766763" cy="249237"/>
          </a:xfrm>
          <a:prstGeom prst="rect">
            <a:avLst/>
          </a:prstGeom>
          <a:solidFill>
            <a:srgbClr val="A7D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29F8CAFA-6675-4DE2-A9E6-A11C196079BC}"/>
              </a:ext>
            </a:extLst>
          </p:cNvPr>
          <p:cNvSpPr/>
          <p:nvPr/>
        </p:nvSpPr>
        <p:spPr>
          <a:xfrm>
            <a:off x="692150" y="4968875"/>
            <a:ext cx="766763" cy="250825"/>
          </a:xfrm>
          <a:prstGeom prst="rect">
            <a:avLst/>
          </a:prstGeom>
          <a:solidFill>
            <a:srgbClr val="8E0F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322" name="Content Placeholder 1">
            <a:extLst>
              <a:ext uri="{FF2B5EF4-FFF2-40B4-BE49-F238E27FC236}">
                <a16:creationId xmlns:a16="http://schemas.microsoft.com/office/drawing/2014/main" id="{BAAF970E-308D-4F94-B3DC-2B03ED1C292A}"/>
              </a:ext>
            </a:extLst>
          </p:cNvPr>
          <p:cNvSpPr txBox="1">
            <a:spLocks noChangeArrowheads="1"/>
          </p:cNvSpPr>
          <p:nvPr/>
        </p:nvSpPr>
        <p:spPr bwMode="auto">
          <a:xfrm>
            <a:off x="7629525" y="1955800"/>
            <a:ext cx="68897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55650" indent="-250825"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260475" indent="-250825"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763713" indent="-250825"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268538" indent="-250825"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725738" indent="-250825"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3182938" indent="-250825"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640138" indent="-250825"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4097338" indent="-250825"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algn="r" eaLnBrk="1" hangingPunct="1">
              <a:lnSpc>
                <a:spcPct val="200000"/>
              </a:lnSpc>
              <a:buFont typeface="Calibri" panose="020F0502020204030204" pitchFamily="34" charset="0"/>
              <a:buNone/>
            </a:pPr>
            <a:r>
              <a:rPr lang="en-US" altLang="fr-FR" sz="1400">
                <a:solidFill>
                  <a:srgbClr val="093552"/>
                </a:solidFill>
                <a:latin typeface="Arial" panose="020B0604020202020204" pitchFamily="34" charset="0"/>
                <a:cs typeface="Arial" panose="020B0604020202020204" pitchFamily="34" charset="0"/>
              </a:rPr>
              <a:t>3-4</a:t>
            </a:r>
          </a:p>
          <a:p>
            <a:pPr algn="r" eaLnBrk="1" hangingPunct="1">
              <a:lnSpc>
                <a:spcPct val="200000"/>
              </a:lnSpc>
              <a:buFont typeface="Calibri" panose="020F0502020204030204" pitchFamily="34" charset="0"/>
              <a:buNone/>
            </a:pPr>
            <a:r>
              <a:rPr lang="en-US" altLang="fr-FR" sz="1400">
                <a:solidFill>
                  <a:srgbClr val="093552"/>
                </a:solidFill>
                <a:latin typeface="Arial" panose="020B0604020202020204" pitchFamily="34" charset="0"/>
                <a:cs typeface="Arial" panose="020B0604020202020204" pitchFamily="34" charset="0"/>
              </a:rPr>
              <a:t>5-12</a:t>
            </a:r>
          </a:p>
          <a:p>
            <a:pPr algn="r" eaLnBrk="1" hangingPunct="1">
              <a:lnSpc>
                <a:spcPct val="200000"/>
              </a:lnSpc>
              <a:buFont typeface="Calibri" panose="020F0502020204030204" pitchFamily="34" charset="0"/>
              <a:buNone/>
            </a:pPr>
            <a:r>
              <a:rPr lang="en-US" altLang="fr-FR" sz="1400">
                <a:solidFill>
                  <a:srgbClr val="093552"/>
                </a:solidFill>
                <a:latin typeface="Arial" panose="020B0604020202020204" pitchFamily="34" charset="0"/>
                <a:cs typeface="Arial" panose="020B0604020202020204" pitchFamily="34" charset="0"/>
              </a:rPr>
              <a:t>13-34</a:t>
            </a:r>
          </a:p>
          <a:p>
            <a:pPr algn="r" eaLnBrk="1" hangingPunct="1">
              <a:lnSpc>
                <a:spcPct val="200000"/>
              </a:lnSpc>
              <a:buFont typeface="Calibri" panose="020F0502020204030204" pitchFamily="34" charset="0"/>
              <a:buNone/>
            </a:pPr>
            <a:r>
              <a:rPr lang="en-US" altLang="fr-FR" sz="1400">
                <a:solidFill>
                  <a:srgbClr val="093552"/>
                </a:solidFill>
                <a:latin typeface="Arial" panose="020B0604020202020204" pitchFamily="34" charset="0"/>
                <a:cs typeface="Arial" panose="020B0604020202020204" pitchFamily="34" charset="0"/>
              </a:rPr>
              <a:t>35-52</a:t>
            </a:r>
            <a:r>
              <a:rPr lang="en-US" altLang="fr-FR" sz="1400" b="1">
                <a:solidFill>
                  <a:srgbClr val="093552"/>
                </a:solidFill>
                <a:latin typeface="Arial" panose="020B0604020202020204" pitchFamily="34" charset="0"/>
                <a:cs typeface="Arial" panose="020B0604020202020204" pitchFamily="34" charset="0"/>
              </a:rPr>
              <a:t> </a:t>
            </a:r>
          </a:p>
        </p:txBody>
      </p:sp>
      <p:sp>
        <p:nvSpPr>
          <p:cNvPr id="17" name="Rectangle 16">
            <a:extLst>
              <a:ext uri="{FF2B5EF4-FFF2-40B4-BE49-F238E27FC236}">
                <a16:creationId xmlns:a16="http://schemas.microsoft.com/office/drawing/2014/main" id="{1C15DE6B-1F62-41BD-A1AA-C3F936848813}"/>
              </a:ext>
            </a:extLst>
          </p:cNvPr>
          <p:cNvSpPr/>
          <p:nvPr/>
        </p:nvSpPr>
        <p:spPr>
          <a:xfrm>
            <a:off x="8318500" y="2124075"/>
            <a:ext cx="911225" cy="25082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A18CD31C-F750-4DB9-B293-3A0BEA43C1B6}"/>
              </a:ext>
            </a:extLst>
          </p:cNvPr>
          <p:cNvSpPr/>
          <p:nvPr/>
        </p:nvSpPr>
        <p:spPr>
          <a:xfrm>
            <a:off x="8318500" y="2693988"/>
            <a:ext cx="911225" cy="250825"/>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03E455DD-96F0-4D24-8801-59B2600EE760}"/>
              </a:ext>
            </a:extLst>
          </p:cNvPr>
          <p:cNvSpPr/>
          <p:nvPr/>
        </p:nvSpPr>
        <p:spPr>
          <a:xfrm>
            <a:off x="8318500" y="3262313"/>
            <a:ext cx="911225" cy="250825"/>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37EDA70C-853F-4E9C-9C77-842960E5A6E9}"/>
              </a:ext>
            </a:extLst>
          </p:cNvPr>
          <p:cNvSpPr/>
          <p:nvPr/>
        </p:nvSpPr>
        <p:spPr>
          <a:xfrm>
            <a:off x="8318500" y="3832225"/>
            <a:ext cx="911225" cy="2508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EEDA0EAE-AA76-49B9-85C3-D41F0D1A3892}"/>
              </a:ext>
            </a:extLst>
          </p:cNvPr>
          <p:cNvSpPr/>
          <p:nvPr/>
        </p:nvSpPr>
        <p:spPr>
          <a:xfrm>
            <a:off x="8318500" y="4367213"/>
            <a:ext cx="911225" cy="384175"/>
          </a:xfrm>
          <a:prstGeom prst="rect">
            <a:avLst/>
          </a:prstGeom>
          <a:solidFill>
            <a:srgbClr val="A7D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en-US" altLang="fr-FR" sz="1400" dirty="0">
                <a:solidFill>
                  <a:srgbClr val="FFFFFF"/>
                </a:solidFill>
              </a:rPr>
              <a:t>confirmer</a:t>
            </a:r>
          </a:p>
        </p:txBody>
      </p:sp>
      <p:sp>
        <p:nvSpPr>
          <p:cNvPr id="22" name="Rectangle 21">
            <a:extLst>
              <a:ext uri="{FF2B5EF4-FFF2-40B4-BE49-F238E27FC236}">
                <a16:creationId xmlns:a16="http://schemas.microsoft.com/office/drawing/2014/main" id="{1B712309-E6C6-4451-9069-9398172713FB}"/>
              </a:ext>
            </a:extLst>
          </p:cNvPr>
          <p:cNvSpPr/>
          <p:nvPr/>
        </p:nvSpPr>
        <p:spPr>
          <a:xfrm>
            <a:off x="8318500" y="4951413"/>
            <a:ext cx="911225" cy="268287"/>
          </a:xfrm>
          <a:prstGeom prst="rect">
            <a:avLst/>
          </a:prstGeom>
          <a:solidFill>
            <a:srgbClr val="8E0F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buSzPct val="100000"/>
              <a:defRPr/>
            </a:pPr>
            <a:r>
              <a:rPr lang="en-US" altLang="fr-FR" sz="1400" dirty="0">
                <a:solidFill>
                  <a:srgbClr val="FFFFFF"/>
                </a:solidFill>
              </a:rPr>
              <a:t>confirmer</a:t>
            </a:r>
          </a:p>
        </p:txBody>
      </p:sp>
      <p:sp>
        <p:nvSpPr>
          <p:cNvPr id="13329" name="TextBox 10">
            <a:extLst>
              <a:ext uri="{FF2B5EF4-FFF2-40B4-BE49-F238E27FC236}">
                <a16:creationId xmlns:a16="http://schemas.microsoft.com/office/drawing/2014/main" id="{78BD54D4-47A3-4365-8EF0-D542F2B47CE8}"/>
              </a:ext>
            </a:extLst>
          </p:cNvPr>
          <p:cNvSpPr txBox="1">
            <a:spLocks noChangeArrowheads="1"/>
          </p:cNvSpPr>
          <p:nvPr/>
        </p:nvSpPr>
        <p:spPr bwMode="auto">
          <a:xfrm>
            <a:off x="1458913" y="1504950"/>
            <a:ext cx="28956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buSzPct val="100000"/>
            </a:pPr>
            <a:r>
              <a:rPr lang="en-US" altLang="fr-FR" b="1">
                <a:solidFill>
                  <a:srgbClr val="093552"/>
                </a:solidFill>
              </a:rPr>
              <a:t>Section</a:t>
            </a:r>
          </a:p>
        </p:txBody>
      </p:sp>
      <p:sp>
        <p:nvSpPr>
          <p:cNvPr id="13330" name="TextBox 22">
            <a:extLst>
              <a:ext uri="{FF2B5EF4-FFF2-40B4-BE49-F238E27FC236}">
                <a16:creationId xmlns:a16="http://schemas.microsoft.com/office/drawing/2014/main" id="{FE54AA2F-4D8B-4A2D-A95A-2C4B559C777D}"/>
              </a:ext>
            </a:extLst>
          </p:cNvPr>
          <p:cNvSpPr txBox="1">
            <a:spLocks noChangeArrowheads="1"/>
          </p:cNvSpPr>
          <p:nvPr/>
        </p:nvSpPr>
        <p:spPr bwMode="auto">
          <a:xfrm>
            <a:off x="7332663" y="1406525"/>
            <a:ext cx="2895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buSzPct val="100000"/>
            </a:pPr>
            <a:r>
              <a:rPr lang="en-US" altLang="fr-FR" b="1">
                <a:solidFill>
                  <a:srgbClr val="093552"/>
                </a:solidFill>
              </a:rPr>
              <a:t>Numéro de diapositive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a:ext uri="{FF2B5EF4-FFF2-40B4-BE49-F238E27FC236}">
                <a16:creationId xmlns:a16="http://schemas.microsoft.com/office/drawing/2014/main" id="{EA78DA41-C849-43DE-AE1E-5BFC4A01D260}"/>
              </a:ext>
            </a:extLst>
          </p:cNvPr>
          <p:cNvSpPr>
            <a:spLocks noGrp="1" noChangeArrowheads="1"/>
          </p:cNvSpPr>
          <p:nvPr>
            <p:ph sz="half" idx="2"/>
          </p:nvPr>
        </p:nvSpPr>
        <p:spPr>
          <a:xfrm>
            <a:off x="785813" y="1955800"/>
            <a:ext cx="2743200" cy="1825625"/>
          </a:xfrm>
        </p:spPr>
        <p:txBody>
          <a:bodyPr/>
          <a:lstStyle/>
          <a:p>
            <a:pPr eaLnBrk="1" hangingPunct="1"/>
            <a:r>
              <a:rPr lang="en-US" altLang="fr-FR"/>
              <a:t>Tenir le sachet de façon à ce que l'encoche se trouve en haut et à ce que les granul</a:t>
            </a:r>
            <a:r>
              <a:rPr lang="fr-FR" altLang="fr-FR"/>
              <a:t>e</a:t>
            </a:r>
            <a:r>
              <a:rPr lang="en-US" altLang="fr-FR"/>
              <a:t>s restent dans le fond.</a:t>
            </a:r>
          </a:p>
        </p:txBody>
      </p:sp>
      <p:sp>
        <p:nvSpPr>
          <p:cNvPr id="33795" name="Title 2">
            <a:extLst>
              <a:ext uri="{FF2B5EF4-FFF2-40B4-BE49-F238E27FC236}">
                <a16:creationId xmlns:a16="http://schemas.microsoft.com/office/drawing/2014/main" id="{CEE616A5-3F6C-4850-A580-607EB3183A80}"/>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Nourrissons &lt;6 mois - Se préparer à administrer les granules</a:t>
            </a:r>
          </a:p>
        </p:txBody>
      </p:sp>
      <p:sp>
        <p:nvSpPr>
          <p:cNvPr id="32772" name="Content Placeholder 3">
            <a:extLst>
              <a:ext uri="{FF2B5EF4-FFF2-40B4-BE49-F238E27FC236}">
                <a16:creationId xmlns:a16="http://schemas.microsoft.com/office/drawing/2014/main" id="{F1CCB9A6-2E83-4269-91B6-FEC99EC20905}"/>
              </a:ext>
            </a:extLst>
          </p:cNvPr>
          <p:cNvSpPr>
            <a:spLocks noGrp="1" noChangeArrowheads="1"/>
          </p:cNvSpPr>
          <p:nvPr>
            <p:ph sz="half" idx="10"/>
          </p:nvPr>
        </p:nvSpPr>
        <p:spPr>
          <a:xfrm>
            <a:off x="3971925" y="1955800"/>
            <a:ext cx="2744788" cy="1825625"/>
          </a:xfrm>
        </p:spPr>
        <p:txBody>
          <a:bodyPr/>
          <a:lstStyle/>
          <a:p>
            <a:pPr eaLnBrk="1" hangingPunct="1">
              <a:defRPr/>
            </a:pPr>
            <a:r>
              <a:rPr lang="en-US" altLang="fr-FR" dirty="0"/>
              <a:t>À </a:t>
            </a:r>
            <a:r>
              <a:rPr lang="en-US" altLang="fr-FR" dirty="0" err="1"/>
              <a:t>l'aide</a:t>
            </a:r>
            <a:r>
              <a:rPr lang="en-US" altLang="fr-FR" dirty="0"/>
              <a:t> de </a:t>
            </a:r>
            <a:r>
              <a:rPr lang="en-US" altLang="fr-FR" dirty="0" err="1"/>
              <a:t>l'encoche</a:t>
            </a:r>
            <a:r>
              <a:rPr lang="en-US" altLang="fr-FR" dirty="0"/>
              <a:t>, </a:t>
            </a:r>
            <a:r>
              <a:rPr lang="en-US" altLang="fr-FR" dirty="0" err="1"/>
              <a:t>déchirer</a:t>
            </a:r>
            <a:r>
              <a:rPr lang="en-US" altLang="fr-FR" dirty="0"/>
              <a:t> </a:t>
            </a:r>
            <a:r>
              <a:rPr lang="en-US" altLang="fr-FR" dirty="0" err="1"/>
              <a:t>délicatement</a:t>
            </a:r>
            <a:r>
              <a:rPr lang="en-US" altLang="fr-FR" dirty="0"/>
              <a:t> le haut du premier sachet de </a:t>
            </a:r>
            <a:r>
              <a:rPr lang="en-US" altLang="fr-FR" dirty="0" err="1"/>
              <a:t>granul</a:t>
            </a:r>
            <a:r>
              <a:rPr lang="fr-FR" altLang="fr-FR" dirty="0"/>
              <a:t>e</a:t>
            </a:r>
            <a:r>
              <a:rPr lang="en-US" altLang="fr-FR" dirty="0"/>
              <a:t>s </a:t>
            </a:r>
            <a:r>
              <a:rPr lang="en-US" altLang="fr-FR" dirty="0" err="1"/>
              <a:t>afin</a:t>
            </a:r>
            <a:r>
              <a:rPr lang="en-US" altLang="fr-FR" dirty="0"/>
              <a:t> de </a:t>
            </a:r>
            <a:r>
              <a:rPr lang="en-US" altLang="fr-FR" dirty="0" err="1"/>
              <a:t>l'ouvrir</a:t>
            </a:r>
            <a:r>
              <a:rPr lang="en-US" altLang="fr-FR" dirty="0"/>
              <a:t> et </a:t>
            </a:r>
            <a:r>
              <a:rPr lang="en-US" altLang="fr-FR" dirty="0" err="1"/>
              <a:t>verser</a:t>
            </a:r>
            <a:r>
              <a:rPr lang="en-US" altLang="fr-FR" dirty="0"/>
              <a:t> </a:t>
            </a:r>
            <a:r>
              <a:rPr lang="fr-FR" altLang="fr-FR" dirty="0"/>
              <a:t>tous</a:t>
            </a:r>
            <a:r>
              <a:rPr lang="en-US" altLang="fr-FR" dirty="0"/>
              <a:t> les </a:t>
            </a:r>
            <a:r>
              <a:rPr lang="en-US" altLang="fr-FR" dirty="0" err="1"/>
              <a:t>granul</a:t>
            </a:r>
            <a:r>
              <a:rPr lang="fr-FR" altLang="fr-FR" dirty="0"/>
              <a:t>e</a:t>
            </a:r>
            <a:r>
              <a:rPr lang="en-US" altLang="fr-FR" dirty="0"/>
              <a:t>s dans le </a:t>
            </a:r>
            <a:r>
              <a:rPr lang="en-US" altLang="fr-FR" dirty="0" err="1"/>
              <a:t>bol</a:t>
            </a:r>
            <a:r>
              <a:rPr lang="en-US" altLang="fr-FR" dirty="0"/>
              <a:t> </a:t>
            </a:r>
            <a:r>
              <a:rPr lang="en-US" altLang="fr-FR" dirty="0" err="1"/>
              <a:t>ou</a:t>
            </a:r>
            <a:r>
              <a:rPr lang="en-US" altLang="fr-FR" dirty="0"/>
              <a:t> la tasse vide.</a:t>
            </a:r>
          </a:p>
        </p:txBody>
      </p:sp>
      <p:sp>
        <p:nvSpPr>
          <p:cNvPr id="33797" name="Content Placeholder 4">
            <a:extLst>
              <a:ext uri="{FF2B5EF4-FFF2-40B4-BE49-F238E27FC236}">
                <a16:creationId xmlns:a16="http://schemas.microsoft.com/office/drawing/2014/main" id="{805154AB-7B78-4F1D-A204-69E02EFC27F8}"/>
              </a:ext>
            </a:extLst>
          </p:cNvPr>
          <p:cNvSpPr>
            <a:spLocks noGrp="1" noChangeArrowheads="1"/>
          </p:cNvSpPr>
          <p:nvPr>
            <p:ph sz="half" idx="11"/>
          </p:nvPr>
        </p:nvSpPr>
        <p:spPr>
          <a:xfrm>
            <a:off x="7159625" y="1955800"/>
            <a:ext cx="2743200" cy="1825625"/>
          </a:xfrm>
        </p:spPr>
        <p:txBody>
          <a:bodyPr/>
          <a:lstStyle/>
          <a:p>
            <a:pPr eaLnBrk="1" hangingPunct="1"/>
            <a:r>
              <a:rPr lang="en-US" altLang="fr-FR"/>
              <a:t>Déchirer le sachet et verser entièrement les granul</a:t>
            </a:r>
            <a:r>
              <a:rPr lang="fr-FR" altLang="fr-FR"/>
              <a:t>e</a:t>
            </a:r>
            <a:r>
              <a:rPr lang="en-US" altLang="fr-FR"/>
              <a:t>s dans un bol. </a:t>
            </a:r>
          </a:p>
        </p:txBody>
      </p:sp>
      <p:sp>
        <p:nvSpPr>
          <p:cNvPr id="33798" name="Content Placeholder 5">
            <a:extLst>
              <a:ext uri="{FF2B5EF4-FFF2-40B4-BE49-F238E27FC236}">
                <a16:creationId xmlns:a16="http://schemas.microsoft.com/office/drawing/2014/main" id="{A8C246A4-41F1-4939-B7EE-0BBF0E259660}"/>
              </a:ext>
            </a:extLst>
          </p:cNvPr>
          <p:cNvSpPr>
            <a:spLocks noGrp="1" noChangeArrowheads="1"/>
          </p:cNvSpPr>
          <p:nvPr>
            <p:ph sz="half" idx="12"/>
          </p:nvPr>
        </p:nvSpPr>
        <p:spPr>
          <a:xfrm>
            <a:off x="7185025" y="4508500"/>
            <a:ext cx="2743200" cy="1825625"/>
          </a:xfrm>
        </p:spPr>
        <p:txBody>
          <a:bodyPr/>
          <a:lstStyle/>
          <a:p>
            <a:pPr eaLnBrk="1" hangingPunct="1"/>
            <a:r>
              <a:rPr lang="en-US" altLang="fr-FR"/>
              <a:t>Une fois le sachet ouvert, verser les granul</a:t>
            </a:r>
            <a:r>
              <a:rPr lang="fr-FR" altLang="fr-FR"/>
              <a:t>e</a:t>
            </a:r>
            <a:r>
              <a:rPr lang="en-US" altLang="fr-FR"/>
              <a:t>s dans la tasse ou le bol vide.</a:t>
            </a:r>
          </a:p>
        </p:txBody>
      </p:sp>
      <p:sp>
        <p:nvSpPr>
          <p:cNvPr id="33799" name="Title 2">
            <a:extLst>
              <a:ext uri="{FF2B5EF4-FFF2-40B4-BE49-F238E27FC236}">
                <a16:creationId xmlns:a16="http://schemas.microsoft.com/office/drawing/2014/main" id="{74C0D7FD-05BB-4D3D-A935-60F0392AF886}"/>
              </a:ext>
            </a:extLst>
          </p:cNvPr>
          <p:cNvSpPr txBox="1">
            <a:spLocks noChangeArrowheads="1"/>
          </p:cNvSpPr>
          <p:nvPr/>
        </p:nvSpPr>
        <p:spPr bwMode="auto">
          <a:xfrm>
            <a:off x="7748588" y="4000500"/>
            <a:ext cx="21971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33800" name="Title 2">
            <a:extLst>
              <a:ext uri="{FF2B5EF4-FFF2-40B4-BE49-F238E27FC236}">
                <a16:creationId xmlns:a16="http://schemas.microsoft.com/office/drawing/2014/main" id="{B5EBA487-43CA-4EE4-8908-B3F2FD8D79E0}"/>
              </a:ext>
            </a:extLst>
          </p:cNvPr>
          <p:cNvSpPr txBox="1">
            <a:spLocks noChangeArrowheads="1"/>
          </p:cNvSpPr>
          <p:nvPr/>
        </p:nvSpPr>
        <p:spPr bwMode="auto">
          <a:xfrm>
            <a:off x="4673600" y="1455738"/>
            <a:ext cx="2043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sp>
        <p:nvSpPr>
          <p:cNvPr id="33801" name="Title 2">
            <a:extLst>
              <a:ext uri="{FF2B5EF4-FFF2-40B4-BE49-F238E27FC236}">
                <a16:creationId xmlns:a16="http://schemas.microsoft.com/office/drawing/2014/main" id="{AB0DCC43-AE73-4D45-B702-3F332C0E4CE7}"/>
              </a:ext>
            </a:extLst>
          </p:cNvPr>
          <p:cNvSpPr txBox="1">
            <a:spLocks noChangeArrowheads="1"/>
          </p:cNvSpPr>
          <p:nvPr/>
        </p:nvSpPr>
        <p:spPr bwMode="auto">
          <a:xfrm>
            <a:off x="1365250" y="1455738"/>
            <a:ext cx="2197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Montrer</a:t>
            </a:r>
          </a:p>
        </p:txBody>
      </p:sp>
      <p:pic>
        <p:nvPicPr>
          <p:cNvPr id="33802" name="Picture 9" descr="A close up of a logo&#10;&#10;Description automatically generated">
            <a:extLst>
              <a:ext uri="{FF2B5EF4-FFF2-40B4-BE49-F238E27FC236}">
                <a16:creationId xmlns:a16="http://schemas.microsoft.com/office/drawing/2014/main" id="{3524B138-52C6-412F-9A36-1AA04E4D4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6425" y="3895725"/>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0">
            <a:extLst>
              <a:ext uri="{FF2B5EF4-FFF2-40B4-BE49-F238E27FC236}">
                <a16:creationId xmlns:a16="http://schemas.microsoft.com/office/drawing/2014/main" id="{01BD3E8E-B037-48F7-A955-04CE8CDC9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1149350"/>
            <a:ext cx="84296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1">
            <a:extLst>
              <a:ext uri="{FF2B5EF4-FFF2-40B4-BE49-F238E27FC236}">
                <a16:creationId xmlns:a16="http://schemas.microsoft.com/office/drawing/2014/main" id="{9AD51DC8-0621-4F81-9803-489D1B2D6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88" y="1244600"/>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Title 2">
            <a:extLst>
              <a:ext uri="{FF2B5EF4-FFF2-40B4-BE49-F238E27FC236}">
                <a16:creationId xmlns:a16="http://schemas.microsoft.com/office/drawing/2014/main" id="{5FD3BB56-0FCD-4BF8-A94B-DBB1F39E4ABA}"/>
              </a:ext>
            </a:extLst>
          </p:cNvPr>
          <p:cNvSpPr txBox="1">
            <a:spLocks noChangeArrowheads="1"/>
          </p:cNvSpPr>
          <p:nvPr/>
        </p:nvSpPr>
        <p:spPr bwMode="auto">
          <a:xfrm>
            <a:off x="7731125" y="1455738"/>
            <a:ext cx="2197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Montrer</a:t>
            </a:r>
          </a:p>
        </p:txBody>
      </p:sp>
      <p:pic>
        <p:nvPicPr>
          <p:cNvPr id="33806" name="Picture 13">
            <a:extLst>
              <a:ext uri="{FF2B5EF4-FFF2-40B4-BE49-F238E27FC236}">
                <a16:creationId xmlns:a16="http://schemas.microsoft.com/office/drawing/2014/main" id="{2CF6F8CA-9167-48D4-8586-EF0A1EBE40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263" y="1244600"/>
            <a:ext cx="7318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A5668C0-E853-4A0C-B8BB-06289E561195}"/>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a:extLst>
              <a:ext uri="{FF2B5EF4-FFF2-40B4-BE49-F238E27FC236}">
                <a16:creationId xmlns:a16="http://schemas.microsoft.com/office/drawing/2014/main" id="{6D676ED2-F639-494D-A5ED-544A6D2C8BD4}"/>
              </a:ext>
            </a:extLst>
          </p:cNvPr>
          <p:cNvSpPr>
            <a:spLocks noGrp="1" noChangeArrowheads="1"/>
          </p:cNvSpPr>
          <p:nvPr>
            <p:ph sz="half" idx="2"/>
          </p:nvPr>
        </p:nvSpPr>
        <p:spPr>
          <a:xfrm>
            <a:off x="5345113" y="1495425"/>
            <a:ext cx="4876006" cy="2743200"/>
          </a:xfrm>
        </p:spPr>
        <p:txBody>
          <a:bodyPr/>
          <a:lstStyle/>
          <a:p>
            <a:pPr eaLnBrk="1" hangingPunct="1">
              <a:defRPr/>
            </a:pPr>
            <a:r>
              <a:rPr lang="en-US" altLang="fr-FR" dirty="0" err="1"/>
              <a:t>Versez</a:t>
            </a:r>
            <a:r>
              <a:rPr lang="en-US" altLang="fr-FR" dirty="0"/>
              <a:t> </a:t>
            </a:r>
            <a:r>
              <a:rPr lang="en-US" altLang="fr-FR" dirty="0" err="1"/>
              <a:t>une</a:t>
            </a:r>
            <a:r>
              <a:rPr lang="en-US" altLang="fr-FR" dirty="0"/>
              <a:t> petite </a:t>
            </a:r>
            <a:r>
              <a:rPr lang="en-US" altLang="fr-FR" dirty="0" err="1"/>
              <a:t>quantité</a:t>
            </a:r>
            <a:r>
              <a:rPr lang="en-US" altLang="fr-FR" dirty="0"/>
              <a:t> du lait </a:t>
            </a:r>
            <a:r>
              <a:rPr lang="en-US" altLang="fr-FR" dirty="0" err="1"/>
              <a:t>maternel</a:t>
            </a:r>
            <a:r>
              <a:rPr lang="en-US" altLang="fr-FR" dirty="0"/>
              <a:t> </a:t>
            </a:r>
            <a:r>
              <a:rPr lang="en-US" altLang="fr-FR" dirty="0" err="1"/>
              <a:t>exprimé</a:t>
            </a:r>
            <a:r>
              <a:rPr lang="en-US" altLang="fr-FR" dirty="0"/>
              <a:t>/ </a:t>
            </a:r>
            <a:r>
              <a:rPr lang="en-US" altLang="fr-FR" dirty="0" err="1"/>
              <a:t>tiré</a:t>
            </a:r>
            <a:r>
              <a:rPr lang="en-US" altLang="fr-FR" dirty="0"/>
              <a:t> sur les </a:t>
            </a:r>
            <a:r>
              <a:rPr lang="en-US" altLang="fr-FR" dirty="0" err="1"/>
              <a:t>granul</a:t>
            </a:r>
            <a:r>
              <a:rPr lang="fr-FR" altLang="fr-FR" dirty="0"/>
              <a:t>e</a:t>
            </a:r>
            <a:r>
              <a:rPr lang="en-US" altLang="fr-FR" dirty="0"/>
              <a:t>s.</a:t>
            </a:r>
          </a:p>
          <a:p>
            <a:pPr eaLnBrk="1" hangingPunct="1">
              <a:defRPr/>
            </a:pPr>
            <a:r>
              <a:rPr lang="en-US" altLang="fr-FR" dirty="0" err="1"/>
              <a:t>Versez</a:t>
            </a:r>
            <a:r>
              <a:rPr lang="en-US" altLang="fr-FR" dirty="0"/>
              <a:t> dans la tasse </a:t>
            </a:r>
            <a:r>
              <a:rPr lang="en-US" altLang="fr-FR" dirty="0" err="1"/>
              <a:t>ou</a:t>
            </a:r>
            <a:r>
              <a:rPr lang="en-US" altLang="fr-FR" dirty="0"/>
              <a:t> le </a:t>
            </a:r>
            <a:r>
              <a:rPr lang="en-US" altLang="fr-FR" dirty="0" err="1"/>
              <a:t>bol</a:t>
            </a:r>
            <a:r>
              <a:rPr lang="en-US" altLang="fr-FR" dirty="0"/>
              <a:t> </a:t>
            </a:r>
            <a:r>
              <a:rPr lang="en-US" altLang="fr-FR" dirty="0" err="1"/>
              <a:t>juste</a:t>
            </a:r>
            <a:r>
              <a:rPr lang="en-US" altLang="fr-FR" dirty="0"/>
              <a:t> la </a:t>
            </a:r>
            <a:r>
              <a:rPr lang="en-US" altLang="fr-FR" dirty="0" err="1"/>
              <a:t>quantité</a:t>
            </a:r>
            <a:r>
              <a:rPr lang="en-US" altLang="fr-FR" dirty="0"/>
              <a:t> que </a:t>
            </a:r>
            <a:r>
              <a:rPr lang="en-US" altLang="fr-FR" dirty="0" err="1"/>
              <a:t>votre</a:t>
            </a:r>
            <a:r>
              <a:rPr lang="en-US" altLang="fr-FR" dirty="0"/>
              <a:t> </a:t>
            </a:r>
            <a:r>
              <a:rPr lang="en-US" altLang="fr-FR" dirty="0" err="1"/>
              <a:t>bébé</a:t>
            </a:r>
            <a:r>
              <a:rPr lang="en-US" altLang="fr-FR" dirty="0"/>
              <a:t> </a:t>
            </a:r>
            <a:r>
              <a:rPr lang="en-US" altLang="fr-FR" dirty="0" err="1"/>
              <a:t>prendra</a:t>
            </a:r>
            <a:r>
              <a:rPr lang="en-US" altLang="fr-FR" dirty="0"/>
              <a:t> </a:t>
            </a:r>
            <a:r>
              <a:rPr lang="en-US" altLang="fr-FR" dirty="0" err="1"/>
              <a:t>entièrement</a:t>
            </a:r>
            <a:r>
              <a:rPr lang="en-US" altLang="fr-FR" dirty="0"/>
              <a:t> </a:t>
            </a:r>
            <a:r>
              <a:rPr lang="en-US" altLang="fr-FR" dirty="0" err="1"/>
              <a:t>selon</a:t>
            </a:r>
            <a:r>
              <a:rPr lang="en-US" altLang="fr-FR" dirty="0"/>
              <a:t> </a:t>
            </a:r>
            <a:r>
              <a:rPr lang="en-US" altLang="fr-FR" dirty="0" err="1"/>
              <a:t>vous</a:t>
            </a:r>
            <a:r>
              <a:rPr lang="en-US" altLang="fr-FR" dirty="0"/>
              <a:t>.</a:t>
            </a:r>
          </a:p>
          <a:p>
            <a:pPr eaLnBrk="1" hangingPunct="1">
              <a:defRPr/>
            </a:pPr>
            <a:r>
              <a:rPr lang="en-US" altLang="fr-FR" dirty="0" err="1"/>
              <a:t>Remuez</a:t>
            </a:r>
            <a:r>
              <a:rPr lang="en-US" altLang="fr-FR" dirty="0"/>
              <a:t> </a:t>
            </a:r>
            <a:r>
              <a:rPr lang="en-US" altLang="fr-FR" dirty="0" err="1"/>
              <a:t>afin</a:t>
            </a:r>
            <a:r>
              <a:rPr lang="en-US" altLang="fr-FR" dirty="0"/>
              <a:t> que les </a:t>
            </a:r>
            <a:r>
              <a:rPr lang="en-US" altLang="fr-FR" dirty="0" err="1"/>
              <a:t>granul</a:t>
            </a:r>
            <a:r>
              <a:rPr lang="fr-FR" altLang="fr-FR" dirty="0"/>
              <a:t>e</a:t>
            </a:r>
            <a:r>
              <a:rPr lang="en-US" altLang="fr-FR" dirty="0"/>
              <a:t>s et le lait </a:t>
            </a:r>
            <a:r>
              <a:rPr lang="en-US" altLang="fr-FR" dirty="0" err="1"/>
              <a:t>soient</a:t>
            </a:r>
            <a:r>
              <a:rPr lang="en-US" altLang="fr-FR" dirty="0"/>
              <a:t> bien </a:t>
            </a:r>
            <a:r>
              <a:rPr lang="en-US" altLang="fr-FR" dirty="0" err="1"/>
              <a:t>mélangés</a:t>
            </a:r>
            <a:r>
              <a:rPr lang="en-US" altLang="fr-FR" dirty="0"/>
              <a:t>.</a:t>
            </a:r>
          </a:p>
        </p:txBody>
      </p:sp>
      <p:sp>
        <p:nvSpPr>
          <p:cNvPr id="34819" name="Title 2">
            <a:extLst>
              <a:ext uri="{FF2B5EF4-FFF2-40B4-BE49-F238E27FC236}">
                <a16:creationId xmlns:a16="http://schemas.microsoft.com/office/drawing/2014/main" id="{0502B9BC-A97C-41D3-BEEB-0D2C34DDB337}"/>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Nourrissons &lt;6 mois - Ajouter du lait maternel aux granul</a:t>
            </a:r>
            <a:r>
              <a:rPr lang="fr-FR" altLang="fr-FR"/>
              <a:t>e</a:t>
            </a:r>
            <a:r>
              <a:rPr lang="en-US" altLang="fr-FR">
                <a:solidFill>
                  <a:srgbClr val="FFFFFF"/>
                </a:solidFill>
              </a:rPr>
              <a:t>s</a:t>
            </a:r>
          </a:p>
        </p:txBody>
      </p:sp>
      <p:pic>
        <p:nvPicPr>
          <p:cNvPr id="34820" name="Picture 4">
            <a:extLst>
              <a:ext uri="{FF2B5EF4-FFF2-40B4-BE49-F238E27FC236}">
                <a16:creationId xmlns:a16="http://schemas.microsoft.com/office/drawing/2014/main" id="{F7BDDE2F-3BC9-4769-B0BC-A4416DE96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788" y="3629025"/>
            <a:ext cx="25066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AA81898-2906-428F-B9A7-FAF9CFDEAA42}"/>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4822" name="Picture 3">
            <a:extLst>
              <a:ext uri="{FF2B5EF4-FFF2-40B4-BE49-F238E27FC236}">
                <a16:creationId xmlns:a16="http://schemas.microsoft.com/office/drawing/2014/main" id="{A3C3C926-A96F-43DA-9F35-A993CB34F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703"/>
          <a:stretch>
            <a:fillRect/>
          </a:stretch>
        </p:blipFill>
        <p:spPr bwMode="auto">
          <a:xfrm>
            <a:off x="544513" y="1412875"/>
            <a:ext cx="2643187"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a:extLst>
              <a:ext uri="{FF2B5EF4-FFF2-40B4-BE49-F238E27FC236}">
                <a16:creationId xmlns:a16="http://schemas.microsoft.com/office/drawing/2014/main" id="{34569930-81F5-41F1-A98F-8A765B97B3C2}"/>
              </a:ext>
            </a:extLst>
          </p:cNvPr>
          <p:cNvSpPr>
            <a:spLocks noGrp="1" noChangeArrowheads="1"/>
          </p:cNvSpPr>
          <p:nvPr>
            <p:ph sz="half" idx="2"/>
          </p:nvPr>
        </p:nvSpPr>
        <p:spPr>
          <a:xfrm>
            <a:off x="785813" y="1955800"/>
            <a:ext cx="2743200" cy="1825625"/>
          </a:xfrm>
        </p:spPr>
        <p:txBody>
          <a:bodyPr/>
          <a:lstStyle/>
          <a:p>
            <a:pPr marL="285750" indent="-285750" eaLnBrk="1" hangingPunct="1">
              <a:lnSpc>
                <a:spcPct val="80000"/>
              </a:lnSpc>
            </a:pPr>
            <a:r>
              <a:rPr lang="en-US" altLang="fr-FR"/>
              <a:t>Versez une petite quantité de lait exprimé sur les granul</a:t>
            </a:r>
            <a:r>
              <a:rPr lang="fr-FR" altLang="fr-FR"/>
              <a:t>e</a:t>
            </a:r>
            <a:r>
              <a:rPr lang="en-US" altLang="fr-FR"/>
              <a:t>s.</a:t>
            </a:r>
          </a:p>
          <a:p>
            <a:pPr marL="285750" indent="-285750" eaLnBrk="1" hangingPunct="1">
              <a:lnSpc>
                <a:spcPct val="80000"/>
              </a:lnSpc>
            </a:pPr>
            <a:r>
              <a:rPr lang="en-US" altLang="fr-FR"/>
              <a:t>Versez dans la tasse ou le bol juste la quantité que votre bébé prendra entièrement selon vous.</a:t>
            </a:r>
          </a:p>
          <a:p>
            <a:pPr marL="285750" indent="-285750" eaLnBrk="1" hangingPunct="1">
              <a:lnSpc>
                <a:spcPct val="80000"/>
              </a:lnSpc>
            </a:pPr>
            <a:r>
              <a:rPr lang="en-US" altLang="fr-FR"/>
              <a:t>Remuez avec soin afin que les granul</a:t>
            </a:r>
            <a:r>
              <a:rPr lang="fr-FR" altLang="fr-FR"/>
              <a:t>e</a:t>
            </a:r>
            <a:r>
              <a:rPr lang="en-US" altLang="fr-FR"/>
              <a:t>s et le lait soient bien mélangés.</a:t>
            </a:r>
          </a:p>
        </p:txBody>
      </p:sp>
      <p:sp>
        <p:nvSpPr>
          <p:cNvPr id="35843" name="Title 2">
            <a:extLst>
              <a:ext uri="{FF2B5EF4-FFF2-40B4-BE49-F238E27FC236}">
                <a16:creationId xmlns:a16="http://schemas.microsoft.com/office/drawing/2014/main" id="{3A0EED81-4B20-406A-8202-277AAC866104}"/>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Nourrissons &lt;6 mois - Ajouter du lait maternel aux granul</a:t>
            </a:r>
            <a:r>
              <a:rPr lang="fr-FR" altLang="fr-FR"/>
              <a:t>e</a:t>
            </a:r>
            <a:r>
              <a:rPr lang="en-US" altLang="fr-FR">
                <a:solidFill>
                  <a:srgbClr val="FFFFFF"/>
                </a:solidFill>
              </a:rPr>
              <a:t>s</a:t>
            </a:r>
          </a:p>
        </p:txBody>
      </p:sp>
      <p:sp>
        <p:nvSpPr>
          <p:cNvPr id="35844" name="Content Placeholder 3">
            <a:extLst>
              <a:ext uri="{FF2B5EF4-FFF2-40B4-BE49-F238E27FC236}">
                <a16:creationId xmlns:a16="http://schemas.microsoft.com/office/drawing/2014/main" id="{CB90F25D-FCCC-4DB3-AEBD-BB55923E2216}"/>
              </a:ext>
            </a:extLst>
          </p:cNvPr>
          <p:cNvSpPr>
            <a:spLocks noGrp="1" noChangeArrowheads="1"/>
          </p:cNvSpPr>
          <p:nvPr>
            <p:ph sz="half" idx="10"/>
          </p:nvPr>
        </p:nvSpPr>
        <p:spPr>
          <a:xfrm>
            <a:off x="3971925" y="1955800"/>
            <a:ext cx="2744788" cy="1825625"/>
          </a:xfrm>
        </p:spPr>
        <p:txBody>
          <a:bodyPr/>
          <a:lstStyle/>
          <a:p>
            <a:pPr eaLnBrk="1" hangingPunct="1"/>
            <a:r>
              <a:rPr lang="en-US" altLang="fr-FR"/>
              <a:t>Les granul</a:t>
            </a:r>
            <a:r>
              <a:rPr lang="fr-FR" altLang="fr-FR"/>
              <a:t>e</a:t>
            </a:r>
            <a:r>
              <a:rPr lang="en-US" altLang="fr-FR"/>
              <a:t>s ne se dissoudront pas dans le lait mais se mélangeront à lui. </a:t>
            </a:r>
          </a:p>
          <a:p>
            <a:pPr eaLnBrk="1" hangingPunct="1"/>
            <a:endParaRPr lang="en-US" altLang="fr-FR"/>
          </a:p>
        </p:txBody>
      </p:sp>
      <p:sp>
        <p:nvSpPr>
          <p:cNvPr id="35845" name="Content Placeholder 4">
            <a:extLst>
              <a:ext uri="{FF2B5EF4-FFF2-40B4-BE49-F238E27FC236}">
                <a16:creationId xmlns:a16="http://schemas.microsoft.com/office/drawing/2014/main" id="{C6DFC088-F7DB-4AFD-B8BE-5FF46A42B1D4}"/>
              </a:ext>
            </a:extLst>
          </p:cNvPr>
          <p:cNvSpPr>
            <a:spLocks noGrp="1" noChangeArrowheads="1"/>
          </p:cNvSpPr>
          <p:nvPr>
            <p:ph sz="half" idx="11"/>
          </p:nvPr>
        </p:nvSpPr>
        <p:spPr>
          <a:xfrm>
            <a:off x="7159625" y="1955800"/>
            <a:ext cx="2743200" cy="1825625"/>
          </a:xfrm>
        </p:spPr>
        <p:txBody>
          <a:bodyPr/>
          <a:lstStyle/>
          <a:p>
            <a:pPr eaLnBrk="1" hangingPunct="1"/>
            <a:r>
              <a:rPr lang="en-US" altLang="fr-FR"/>
              <a:t>À votre avis, pour quelle raison est-il important de ne mélanger les granul</a:t>
            </a:r>
            <a:r>
              <a:rPr lang="fr-FR" altLang="fr-FR"/>
              <a:t>e</a:t>
            </a:r>
            <a:r>
              <a:rPr lang="en-US" altLang="fr-FR"/>
              <a:t>s que dans une petite quantité de lait ?</a:t>
            </a:r>
          </a:p>
        </p:txBody>
      </p:sp>
      <p:sp>
        <p:nvSpPr>
          <p:cNvPr id="6" name="Content Placeholder 5">
            <a:extLst>
              <a:ext uri="{FF2B5EF4-FFF2-40B4-BE49-F238E27FC236}">
                <a16:creationId xmlns:a16="http://schemas.microsoft.com/office/drawing/2014/main" id="{C1148013-90F9-4B22-B334-A4CBF0909DB0}"/>
              </a:ext>
            </a:extLst>
          </p:cNvPr>
          <p:cNvSpPr>
            <a:spLocks noGrp="1"/>
          </p:cNvSpPr>
          <p:nvPr>
            <p:ph sz="half" idx="12"/>
          </p:nvPr>
        </p:nvSpPr>
        <p:spPr/>
        <p:txBody>
          <a:bodyPr rtlCol="0">
            <a:normAutofit/>
          </a:bodyPr>
          <a:lstStyle/>
          <a:p>
            <a:pPr marL="285750" indent="-285750" defTabSz="1008400" eaLnBrk="1" fontAlgn="ctr" hangingPunct="1">
              <a:spcBef>
                <a:spcPts val="1103"/>
              </a:spcBef>
              <a:spcAft>
                <a:spcPts val="0"/>
              </a:spcAft>
              <a:defRPr/>
            </a:pPr>
            <a:r>
              <a:rPr lang="fr-FR" dirty="0"/>
              <a:t>Il est important que votre bébé prenne la totalité du sachet de granules.  </a:t>
            </a:r>
          </a:p>
          <a:p>
            <a:pPr marL="285750" indent="-285750" defTabSz="1008400" eaLnBrk="1" fontAlgn="ctr" hangingPunct="1">
              <a:spcBef>
                <a:spcPts val="1103"/>
              </a:spcBef>
              <a:spcAft>
                <a:spcPts val="0"/>
              </a:spcAft>
              <a:defRPr/>
            </a:pPr>
            <a:r>
              <a:rPr lang="fr-FR" dirty="0"/>
              <a:t>Si vous ajoutez trop de lait, le bébé ne pourra peut-être pas finir tout le mélange et n’aura pas pris la dose complète de granules prescrite.</a:t>
            </a:r>
            <a:endParaRPr lang="fr-FR" strike="sngStrike" dirty="0"/>
          </a:p>
          <a:p>
            <a:pPr marL="252100" indent="-252100" defTabSz="1008400" eaLnBrk="1" fontAlgn="auto" hangingPunct="1">
              <a:spcBef>
                <a:spcPts val="1103"/>
              </a:spcBef>
              <a:spcAft>
                <a:spcPts val="0"/>
              </a:spcAft>
              <a:defRPr/>
            </a:pPr>
            <a:endParaRPr lang="en-US" dirty="0"/>
          </a:p>
        </p:txBody>
      </p:sp>
      <p:sp>
        <p:nvSpPr>
          <p:cNvPr id="35847" name="Title 2">
            <a:extLst>
              <a:ext uri="{FF2B5EF4-FFF2-40B4-BE49-F238E27FC236}">
                <a16:creationId xmlns:a16="http://schemas.microsoft.com/office/drawing/2014/main" id="{9D98B17A-C17B-4645-8964-4976B4B61C6F}"/>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35848" name="Title 2">
            <a:extLst>
              <a:ext uri="{FF2B5EF4-FFF2-40B4-BE49-F238E27FC236}">
                <a16:creationId xmlns:a16="http://schemas.microsoft.com/office/drawing/2014/main" id="{86074975-664B-44D8-93C1-24F4C1F1FF72}"/>
              </a:ext>
            </a:extLst>
          </p:cNvPr>
          <p:cNvSpPr txBox="1">
            <a:spLocks noChangeArrowheads="1"/>
          </p:cNvSpPr>
          <p:nvPr/>
        </p:nvSpPr>
        <p:spPr bwMode="auto">
          <a:xfrm>
            <a:off x="7783513" y="1471613"/>
            <a:ext cx="2119312"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sp>
        <p:nvSpPr>
          <p:cNvPr id="35849" name="Title 2">
            <a:extLst>
              <a:ext uri="{FF2B5EF4-FFF2-40B4-BE49-F238E27FC236}">
                <a16:creationId xmlns:a16="http://schemas.microsoft.com/office/drawing/2014/main" id="{22059E6E-59F9-429B-8D4E-943280FEBEBD}"/>
              </a:ext>
            </a:extLst>
          </p:cNvPr>
          <p:cNvSpPr txBox="1">
            <a:spLocks noChangeArrowheads="1"/>
          </p:cNvSpPr>
          <p:nvPr/>
        </p:nvSpPr>
        <p:spPr bwMode="auto">
          <a:xfrm>
            <a:off x="7859713" y="3989388"/>
            <a:ext cx="2043112"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pic>
        <p:nvPicPr>
          <p:cNvPr id="35850" name="Picture 9" descr="A close up of a logo&#10;&#10;Description automatically generated">
            <a:extLst>
              <a:ext uri="{FF2B5EF4-FFF2-40B4-BE49-F238E27FC236}">
                <a16:creationId xmlns:a16="http://schemas.microsoft.com/office/drawing/2014/main" id="{3E765FA3-A8D8-462C-9645-39968B418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0" descr="A close up of a logo&#10;&#10;Description automatically generated">
            <a:extLst>
              <a:ext uri="{FF2B5EF4-FFF2-40B4-BE49-F238E27FC236}">
                <a16:creationId xmlns:a16="http://schemas.microsoft.com/office/drawing/2014/main" id="{AD0A085D-0B04-4CD6-AD15-06C438E13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313" y="1373188"/>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1">
            <a:extLst>
              <a:ext uri="{FF2B5EF4-FFF2-40B4-BE49-F238E27FC236}">
                <a16:creationId xmlns:a16="http://schemas.microsoft.com/office/drawing/2014/main" id="{78A17F4B-9274-4A10-BAE9-21B7E3403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8938" y="3705225"/>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Title 2">
            <a:extLst>
              <a:ext uri="{FF2B5EF4-FFF2-40B4-BE49-F238E27FC236}">
                <a16:creationId xmlns:a16="http://schemas.microsoft.com/office/drawing/2014/main" id="{BB04F4AE-B818-4BA6-8730-22AC9D770F0E}"/>
              </a:ext>
            </a:extLst>
          </p:cNvPr>
          <p:cNvSpPr txBox="1">
            <a:spLocks noChangeArrowheads="1"/>
          </p:cNvSpPr>
          <p:nvPr/>
        </p:nvSpPr>
        <p:spPr bwMode="auto">
          <a:xfrm>
            <a:off x="4627563" y="1439863"/>
            <a:ext cx="2043112"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pic>
        <p:nvPicPr>
          <p:cNvPr id="35854" name="Picture 13">
            <a:extLst>
              <a:ext uri="{FF2B5EF4-FFF2-40B4-BE49-F238E27FC236}">
                <a16:creationId xmlns:a16="http://schemas.microsoft.com/office/drawing/2014/main" id="{7462E7EB-A53F-4739-86FA-2BC37C9D9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6475" y="1135063"/>
            <a:ext cx="84296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9869067F-B782-4F3B-9C0D-ABBB351C8CA1}"/>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7">
            <a:extLst>
              <a:ext uri="{FF2B5EF4-FFF2-40B4-BE49-F238E27FC236}">
                <a16:creationId xmlns:a16="http://schemas.microsoft.com/office/drawing/2014/main" id="{574ED261-E588-4257-9F55-D507C5531EDE}"/>
              </a:ext>
            </a:extLst>
          </p:cNvPr>
          <p:cNvSpPr>
            <a:spLocks noGrp="1" noChangeArrowheads="1"/>
          </p:cNvSpPr>
          <p:nvPr>
            <p:ph sz="half" idx="2"/>
          </p:nvPr>
        </p:nvSpPr>
        <p:spPr>
          <a:xfrm>
            <a:off x="766763" y="1955800"/>
            <a:ext cx="4038600" cy="4797425"/>
          </a:xfrm>
        </p:spPr>
        <p:txBody>
          <a:bodyPr/>
          <a:lstStyle/>
          <a:p>
            <a:pPr eaLnBrk="1" hangingPunct="1">
              <a:defRPr/>
            </a:pPr>
            <a:r>
              <a:rPr lang="en-US" altLang="fr-FR" dirty="0" err="1"/>
              <a:t>Administrez</a:t>
            </a:r>
            <a:r>
              <a:rPr lang="en-US" altLang="fr-FR" dirty="0"/>
              <a:t> à </a:t>
            </a:r>
            <a:r>
              <a:rPr lang="en-US" altLang="fr-FR" dirty="0" err="1"/>
              <a:t>votre</a:t>
            </a:r>
            <a:r>
              <a:rPr lang="en-US" altLang="fr-FR" dirty="0"/>
              <a:t> </a:t>
            </a:r>
            <a:r>
              <a:rPr lang="en-US" altLang="fr-FR" dirty="0" err="1"/>
              <a:t>bébé</a:t>
            </a:r>
            <a:r>
              <a:rPr lang="en-US" altLang="fr-FR" dirty="0"/>
              <a:t> le mélange </a:t>
            </a:r>
            <a:r>
              <a:rPr lang="en-US" altLang="fr-FR" dirty="0" err="1"/>
              <a:t>immédiatement</a:t>
            </a:r>
            <a:r>
              <a:rPr lang="en-US" altLang="fr-FR" dirty="0"/>
              <a:t> après </a:t>
            </a:r>
            <a:r>
              <a:rPr lang="en-US" altLang="fr-FR" dirty="0" err="1"/>
              <a:t>l'avoir</a:t>
            </a:r>
            <a:r>
              <a:rPr lang="en-US" altLang="fr-FR" dirty="0"/>
              <a:t> </a:t>
            </a:r>
            <a:r>
              <a:rPr lang="en-US" altLang="fr-FR" dirty="0" err="1"/>
              <a:t>remué</a:t>
            </a:r>
            <a:r>
              <a:rPr lang="en-US" altLang="fr-FR" dirty="0"/>
              <a:t>. </a:t>
            </a:r>
            <a:r>
              <a:rPr lang="en-US" altLang="fr-FR" dirty="0" err="1"/>
              <a:t>Vous</a:t>
            </a:r>
            <a:r>
              <a:rPr lang="en-US" altLang="fr-FR" dirty="0"/>
              <a:t> </a:t>
            </a:r>
            <a:r>
              <a:rPr lang="en-US" altLang="fr-FR" dirty="0" err="1"/>
              <a:t>pouvez</a:t>
            </a:r>
            <a:r>
              <a:rPr lang="en-US" altLang="fr-FR" dirty="0"/>
              <a:t> </a:t>
            </a:r>
            <a:r>
              <a:rPr lang="en-US" altLang="fr-FR" dirty="0" err="1"/>
              <a:t>utiliser</a:t>
            </a:r>
            <a:r>
              <a:rPr lang="en-US" altLang="fr-FR" dirty="0"/>
              <a:t> la petite </a:t>
            </a:r>
            <a:r>
              <a:rPr lang="en-US" altLang="fr-FR" dirty="0" err="1"/>
              <a:t>cuillère</a:t>
            </a:r>
            <a:r>
              <a:rPr lang="en-US" altLang="fr-FR" dirty="0"/>
              <a:t> pour le </a:t>
            </a:r>
            <a:r>
              <a:rPr lang="en-US" altLang="fr-FR" dirty="0" err="1"/>
              <a:t>lui</a:t>
            </a:r>
            <a:r>
              <a:rPr lang="en-US" altLang="fr-FR" dirty="0"/>
              <a:t> donner. </a:t>
            </a:r>
          </a:p>
          <a:p>
            <a:pPr eaLnBrk="1" hangingPunct="1">
              <a:defRPr/>
            </a:pPr>
            <a:r>
              <a:rPr lang="en-US" altLang="fr-FR" dirty="0" err="1"/>
              <a:t>Assurez-vous</a:t>
            </a:r>
            <a:r>
              <a:rPr lang="en-US" altLang="fr-FR" dirty="0"/>
              <a:t> que </a:t>
            </a:r>
            <a:r>
              <a:rPr lang="en-US" altLang="fr-FR" dirty="0" err="1"/>
              <a:t>votre</a:t>
            </a:r>
            <a:r>
              <a:rPr lang="en-US" altLang="fr-FR" dirty="0"/>
              <a:t> </a:t>
            </a:r>
            <a:r>
              <a:rPr lang="en-US" altLang="fr-FR" dirty="0" err="1"/>
              <a:t>bébé</a:t>
            </a:r>
            <a:r>
              <a:rPr lang="en-US" altLang="fr-FR" dirty="0"/>
              <a:t> </a:t>
            </a:r>
            <a:r>
              <a:rPr lang="en-US" altLang="fr-FR" dirty="0" err="1"/>
              <a:t>avale</a:t>
            </a:r>
            <a:r>
              <a:rPr lang="en-US" altLang="fr-FR" dirty="0"/>
              <a:t> tout le lait et </a:t>
            </a:r>
            <a:r>
              <a:rPr lang="en-US" altLang="fr-FR" dirty="0" err="1"/>
              <a:t>tous</a:t>
            </a:r>
            <a:r>
              <a:rPr lang="en-US" altLang="fr-FR" dirty="0"/>
              <a:t> les </a:t>
            </a:r>
            <a:r>
              <a:rPr lang="en-US" altLang="fr-FR" dirty="0" err="1"/>
              <a:t>granul</a:t>
            </a:r>
            <a:r>
              <a:rPr lang="fr-FR" altLang="fr-FR" dirty="0"/>
              <a:t>e</a:t>
            </a:r>
            <a:r>
              <a:rPr lang="en-US" altLang="fr-FR" dirty="0"/>
              <a:t>s.</a:t>
            </a:r>
          </a:p>
        </p:txBody>
      </p:sp>
      <p:sp>
        <p:nvSpPr>
          <p:cNvPr id="36867" name="Title 6">
            <a:extLst>
              <a:ext uri="{FF2B5EF4-FFF2-40B4-BE49-F238E27FC236}">
                <a16:creationId xmlns:a16="http://schemas.microsoft.com/office/drawing/2014/main" id="{68677846-6B5C-4EE0-AA4A-9E10E69864A9}"/>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Nourrissons &lt;6 mois - Administrer à votre bébé le mélange de lait maternel et de granul</a:t>
            </a:r>
            <a:r>
              <a:rPr lang="fr-FR" altLang="fr-FR"/>
              <a:t>e</a:t>
            </a:r>
            <a:r>
              <a:rPr lang="en-US" altLang="fr-FR">
                <a:solidFill>
                  <a:srgbClr val="FFFFFF"/>
                </a:solidFill>
              </a:rPr>
              <a:t>s </a:t>
            </a:r>
          </a:p>
        </p:txBody>
      </p:sp>
      <p:pic>
        <p:nvPicPr>
          <p:cNvPr id="36868" name="Picture 8">
            <a:extLst>
              <a:ext uri="{FF2B5EF4-FFF2-40B4-BE49-F238E27FC236}">
                <a16:creationId xmlns:a16="http://schemas.microsoft.com/office/drawing/2014/main" id="{1D39E2B1-8BDD-442B-8EDD-1D58D6E2E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3713" y="1343025"/>
            <a:ext cx="385445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BF1F5787-9CD5-4546-A9A7-BF5D4DD77675}"/>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a:extLst>
              <a:ext uri="{FF2B5EF4-FFF2-40B4-BE49-F238E27FC236}">
                <a16:creationId xmlns:a16="http://schemas.microsoft.com/office/drawing/2014/main" id="{A2FB1B32-88B0-4229-8C7D-0D156466FA0A}"/>
              </a:ext>
            </a:extLst>
          </p:cNvPr>
          <p:cNvSpPr>
            <a:spLocks noGrp="1" noChangeArrowheads="1"/>
          </p:cNvSpPr>
          <p:nvPr>
            <p:ph sz="half" idx="2"/>
          </p:nvPr>
        </p:nvSpPr>
        <p:spPr>
          <a:xfrm>
            <a:off x="785813" y="1955800"/>
            <a:ext cx="2743200" cy="1825625"/>
          </a:xfrm>
        </p:spPr>
        <p:txBody>
          <a:bodyPr/>
          <a:lstStyle/>
          <a:p>
            <a:pPr marL="285750" indent="-285750" eaLnBrk="1" hangingPunct="1">
              <a:defRPr/>
            </a:pPr>
            <a:r>
              <a:rPr lang="fr-FR" altLang="fr-FR" dirty="0"/>
              <a:t>Administrez à votre bébé le mélange immédiatement. Vous pouvez utiliser la petite cuillère pour le lui donner. </a:t>
            </a:r>
          </a:p>
          <a:p>
            <a:pPr marL="285750" indent="-285750" eaLnBrk="1" hangingPunct="1">
              <a:defRPr/>
            </a:pPr>
            <a:r>
              <a:rPr lang="fr-FR" altLang="fr-FR" dirty="0"/>
              <a:t>Assurez-vous que votre bébé avale tout le lait et tous les granules.</a:t>
            </a:r>
          </a:p>
        </p:txBody>
      </p:sp>
      <p:sp>
        <p:nvSpPr>
          <p:cNvPr id="37891" name="Title 2">
            <a:extLst>
              <a:ext uri="{FF2B5EF4-FFF2-40B4-BE49-F238E27FC236}">
                <a16:creationId xmlns:a16="http://schemas.microsoft.com/office/drawing/2014/main" id="{3293D84B-768D-459E-BF7F-8B58977D8147}"/>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Nourrissons &lt;6 mois - Administrer à votre bébé le mélange de lait maternel et de granules </a:t>
            </a:r>
          </a:p>
        </p:txBody>
      </p:sp>
      <p:sp>
        <p:nvSpPr>
          <p:cNvPr id="36868" name="Content Placeholder 3">
            <a:extLst>
              <a:ext uri="{FF2B5EF4-FFF2-40B4-BE49-F238E27FC236}">
                <a16:creationId xmlns:a16="http://schemas.microsoft.com/office/drawing/2014/main" id="{9AD1FCF3-0FF4-4C48-97BB-35837DCEC47C}"/>
              </a:ext>
            </a:extLst>
          </p:cNvPr>
          <p:cNvSpPr>
            <a:spLocks noGrp="1" noChangeArrowheads="1"/>
          </p:cNvSpPr>
          <p:nvPr>
            <p:ph sz="half" idx="10"/>
          </p:nvPr>
        </p:nvSpPr>
        <p:spPr>
          <a:xfrm>
            <a:off x="3971925" y="1955800"/>
            <a:ext cx="2744788" cy="1825625"/>
          </a:xfrm>
        </p:spPr>
        <p:txBody>
          <a:bodyPr/>
          <a:lstStyle/>
          <a:p>
            <a:pPr eaLnBrk="1" hangingPunct="1">
              <a:defRPr/>
            </a:pPr>
            <a:r>
              <a:rPr lang="fr-FR" altLang="fr-FR" dirty="0"/>
              <a:t>Remuez à nouveau le mélange avant chaque cuillerée afin de vous assurer qu'aucun granule ne reste dans le fond.</a:t>
            </a:r>
          </a:p>
        </p:txBody>
      </p:sp>
      <p:sp>
        <p:nvSpPr>
          <p:cNvPr id="36869" name="Content Placeholder 4">
            <a:extLst>
              <a:ext uri="{FF2B5EF4-FFF2-40B4-BE49-F238E27FC236}">
                <a16:creationId xmlns:a16="http://schemas.microsoft.com/office/drawing/2014/main" id="{8DC4EE6E-0F75-4E7E-A575-F33F8FF45624}"/>
              </a:ext>
            </a:extLst>
          </p:cNvPr>
          <p:cNvSpPr>
            <a:spLocks noGrp="1" noChangeArrowheads="1"/>
          </p:cNvSpPr>
          <p:nvPr>
            <p:ph sz="half" idx="11"/>
          </p:nvPr>
        </p:nvSpPr>
        <p:spPr>
          <a:xfrm>
            <a:off x="7159625" y="1955800"/>
            <a:ext cx="2743200" cy="1825625"/>
          </a:xfrm>
        </p:spPr>
        <p:txBody>
          <a:bodyPr/>
          <a:lstStyle/>
          <a:p>
            <a:pPr eaLnBrk="1" hangingPunct="1">
              <a:defRPr/>
            </a:pPr>
            <a:r>
              <a:rPr lang="fr-FR" altLang="fr-FR" dirty="0"/>
              <a:t>Si vous lui avez donné tout le lait mais qu'il reste quelques granules dans le fond de la tasse ou du bol, versez quelques gouttes de lait supplémentaires sur celles-ci, remuez le tout et donnez-lui le reste afin de vous assurer qu'il prend bien tous les granules</a:t>
            </a:r>
            <a:r>
              <a:rPr lang="en-US" altLang="fr-FR" dirty="0"/>
              <a:t>.</a:t>
            </a:r>
          </a:p>
        </p:txBody>
      </p:sp>
      <p:sp>
        <p:nvSpPr>
          <p:cNvPr id="37894" name="Content Placeholder 5">
            <a:extLst>
              <a:ext uri="{FF2B5EF4-FFF2-40B4-BE49-F238E27FC236}">
                <a16:creationId xmlns:a16="http://schemas.microsoft.com/office/drawing/2014/main" id="{2A6F5480-609B-4B29-BB4A-A4508CE5348D}"/>
              </a:ext>
            </a:extLst>
          </p:cNvPr>
          <p:cNvSpPr>
            <a:spLocks noGrp="1" noChangeArrowheads="1"/>
          </p:cNvSpPr>
          <p:nvPr>
            <p:ph sz="half" idx="12"/>
          </p:nvPr>
        </p:nvSpPr>
        <p:spPr>
          <a:xfrm>
            <a:off x="7185025" y="4508500"/>
            <a:ext cx="2743200" cy="1825625"/>
          </a:xfrm>
        </p:spPr>
        <p:txBody>
          <a:bodyPr/>
          <a:lstStyle/>
          <a:p>
            <a:pPr eaLnBrk="1" hangingPunct="1"/>
            <a:r>
              <a:rPr lang="fr-FR" altLang="fr-FR"/>
              <a:t>Tirer votre lait dans une tasse ou un bol propre vous facilitera la tâche car vous pourrez y mélanger les granules à administrer à votre bébé.</a:t>
            </a:r>
          </a:p>
        </p:txBody>
      </p:sp>
      <p:sp>
        <p:nvSpPr>
          <p:cNvPr id="37895" name="Title 2">
            <a:extLst>
              <a:ext uri="{FF2B5EF4-FFF2-40B4-BE49-F238E27FC236}">
                <a16:creationId xmlns:a16="http://schemas.microsoft.com/office/drawing/2014/main" id="{1888ED8F-0CD1-45EE-A39A-BE78E4DA464A}"/>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37896" name="Title 2">
            <a:extLst>
              <a:ext uri="{FF2B5EF4-FFF2-40B4-BE49-F238E27FC236}">
                <a16:creationId xmlns:a16="http://schemas.microsoft.com/office/drawing/2014/main" id="{757E9EFA-FC57-4A1C-9C00-512BCB321D04}"/>
              </a:ext>
            </a:extLst>
          </p:cNvPr>
          <p:cNvSpPr txBox="1">
            <a:spLocks noChangeArrowheads="1"/>
          </p:cNvSpPr>
          <p:nvPr/>
        </p:nvSpPr>
        <p:spPr bwMode="auto">
          <a:xfrm>
            <a:off x="4673600" y="1431925"/>
            <a:ext cx="204311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pic>
        <p:nvPicPr>
          <p:cNvPr id="37897" name="Picture 8" descr="A close up of a logo&#10;&#10;Description automatically generated">
            <a:extLst>
              <a:ext uri="{FF2B5EF4-FFF2-40B4-BE49-F238E27FC236}">
                <a16:creationId xmlns:a16="http://schemas.microsoft.com/office/drawing/2014/main" id="{BAB3AA80-C7CB-4117-B751-DACE51947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9">
            <a:extLst>
              <a:ext uri="{FF2B5EF4-FFF2-40B4-BE49-F238E27FC236}">
                <a16:creationId xmlns:a16="http://schemas.microsoft.com/office/drawing/2014/main" id="{183F1D26-1073-48CA-AEDD-EFF899829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1127125"/>
            <a:ext cx="84296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itle 2">
            <a:extLst>
              <a:ext uri="{FF2B5EF4-FFF2-40B4-BE49-F238E27FC236}">
                <a16:creationId xmlns:a16="http://schemas.microsoft.com/office/drawing/2014/main" id="{A27D9995-1D2F-4060-B156-DEE6A6592F44}"/>
              </a:ext>
            </a:extLst>
          </p:cNvPr>
          <p:cNvSpPr txBox="1">
            <a:spLocks noChangeArrowheads="1"/>
          </p:cNvSpPr>
          <p:nvPr/>
        </p:nvSpPr>
        <p:spPr bwMode="auto">
          <a:xfrm>
            <a:off x="7748588" y="1435100"/>
            <a:ext cx="21971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pic>
        <p:nvPicPr>
          <p:cNvPr id="37900" name="Picture 11" descr="A close up of a logo&#10;&#10;Description automatically generated">
            <a:extLst>
              <a:ext uri="{FF2B5EF4-FFF2-40B4-BE49-F238E27FC236}">
                <a16:creationId xmlns:a16="http://schemas.microsoft.com/office/drawing/2014/main" id="{D39C279D-5561-4932-AF70-FFAEC7F9A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6425" y="1330325"/>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1" name="Title 2">
            <a:extLst>
              <a:ext uri="{FF2B5EF4-FFF2-40B4-BE49-F238E27FC236}">
                <a16:creationId xmlns:a16="http://schemas.microsoft.com/office/drawing/2014/main" id="{6DADC0D2-32B2-4B5F-9208-D047AAD7992D}"/>
              </a:ext>
            </a:extLst>
          </p:cNvPr>
          <p:cNvSpPr txBox="1">
            <a:spLocks noChangeArrowheads="1"/>
          </p:cNvSpPr>
          <p:nvPr/>
        </p:nvSpPr>
        <p:spPr bwMode="auto">
          <a:xfrm>
            <a:off x="7881938" y="4029075"/>
            <a:ext cx="20431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pic>
        <p:nvPicPr>
          <p:cNvPr id="37902" name="Picture 13">
            <a:extLst>
              <a:ext uri="{FF2B5EF4-FFF2-40B4-BE49-F238E27FC236}">
                <a16:creationId xmlns:a16="http://schemas.microsoft.com/office/drawing/2014/main" id="{108D6448-3D53-4583-84AD-8752A4CA6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688" y="3724275"/>
            <a:ext cx="8429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88A54B60-CCEC-4153-B95C-F7C9EFFDA8ED}"/>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a:extLst>
              <a:ext uri="{FF2B5EF4-FFF2-40B4-BE49-F238E27FC236}">
                <a16:creationId xmlns:a16="http://schemas.microsoft.com/office/drawing/2014/main" id="{8FAF240C-350E-4BE0-BA58-C1554F896F13}"/>
              </a:ext>
            </a:extLst>
          </p:cNvPr>
          <p:cNvSpPr>
            <a:spLocks noGrp="1" noChangeArrowheads="1"/>
          </p:cNvSpPr>
          <p:nvPr>
            <p:ph sz="half" idx="2"/>
          </p:nvPr>
        </p:nvSpPr>
        <p:spPr>
          <a:xfrm>
            <a:off x="5345113" y="1955800"/>
            <a:ext cx="4610100" cy="4797425"/>
          </a:xfrm>
        </p:spPr>
        <p:txBody>
          <a:bodyPr/>
          <a:lstStyle/>
          <a:p>
            <a:pPr eaLnBrk="1" hangingPunct="1">
              <a:defRPr/>
            </a:pPr>
            <a:r>
              <a:rPr lang="en-US" altLang="fr-FR" dirty="0"/>
              <a:t>Après </a:t>
            </a:r>
            <a:r>
              <a:rPr lang="en-US" altLang="fr-FR" dirty="0" err="1"/>
              <a:t>l'administration</a:t>
            </a:r>
            <a:r>
              <a:rPr lang="en-US" altLang="fr-FR" dirty="0"/>
              <a:t> de la </a:t>
            </a:r>
            <a:r>
              <a:rPr lang="en-US" altLang="fr-FR" dirty="0" err="1"/>
              <a:t>totalité</a:t>
            </a:r>
            <a:r>
              <a:rPr lang="en-US" altLang="fr-FR" dirty="0"/>
              <a:t> du mélange à </a:t>
            </a:r>
            <a:r>
              <a:rPr lang="en-US" altLang="fr-FR" dirty="0" err="1"/>
              <a:t>votre</a:t>
            </a:r>
            <a:r>
              <a:rPr lang="en-US" altLang="fr-FR" dirty="0"/>
              <a:t> </a:t>
            </a:r>
            <a:r>
              <a:rPr lang="en-US" altLang="fr-FR" dirty="0" err="1"/>
              <a:t>bébé</a:t>
            </a:r>
            <a:r>
              <a:rPr lang="en-US" altLang="fr-FR" dirty="0"/>
              <a:t>, </a:t>
            </a:r>
            <a:r>
              <a:rPr lang="en-US" altLang="fr-FR" dirty="0" err="1"/>
              <a:t>vous</a:t>
            </a:r>
            <a:r>
              <a:rPr lang="en-US" altLang="fr-FR" dirty="0"/>
              <a:t> </a:t>
            </a:r>
            <a:r>
              <a:rPr lang="en-US" altLang="fr-FR" dirty="0" err="1"/>
              <a:t>pouvez</a:t>
            </a:r>
            <a:r>
              <a:rPr lang="en-US" altLang="fr-FR" dirty="0"/>
              <a:t> </a:t>
            </a:r>
            <a:r>
              <a:rPr lang="en-US" altLang="fr-FR" dirty="0" err="1"/>
              <a:t>l'allaiter</a:t>
            </a:r>
            <a:r>
              <a:rPr lang="en-US" altLang="fr-FR" dirty="0"/>
              <a:t> </a:t>
            </a:r>
            <a:r>
              <a:rPr lang="en-US" altLang="fr-FR" dirty="0" err="1"/>
              <a:t>régulièrement</a:t>
            </a:r>
            <a:r>
              <a:rPr lang="en-US" altLang="fr-FR" dirty="0"/>
              <a:t> </a:t>
            </a:r>
            <a:r>
              <a:rPr lang="en-US" altLang="fr-FR" dirty="0" err="1"/>
              <a:t>afin</a:t>
            </a:r>
            <a:r>
              <a:rPr lang="en-US" altLang="fr-FR" dirty="0"/>
              <a:t> de </a:t>
            </a:r>
            <a:r>
              <a:rPr lang="en-US" altLang="fr-FR" dirty="0" err="1"/>
              <a:t>vous</a:t>
            </a:r>
            <a:r>
              <a:rPr lang="en-US" altLang="fr-FR" dirty="0"/>
              <a:t> assurer que </a:t>
            </a:r>
            <a:r>
              <a:rPr lang="en-US" altLang="fr-FR" dirty="0" err="1"/>
              <a:t>tous</a:t>
            </a:r>
            <a:r>
              <a:rPr lang="en-US" altLang="fr-FR" dirty="0"/>
              <a:t> les granules </a:t>
            </a:r>
            <a:r>
              <a:rPr lang="en-US" altLang="fr-FR" dirty="0" err="1"/>
              <a:t>sont</a:t>
            </a:r>
            <a:r>
              <a:rPr lang="en-US" altLang="fr-FR" dirty="0"/>
              <a:t> bien </a:t>
            </a:r>
            <a:r>
              <a:rPr lang="en-US" altLang="fr-FR" dirty="0" err="1"/>
              <a:t>avalés</a:t>
            </a:r>
            <a:r>
              <a:rPr lang="en-US" altLang="fr-FR" dirty="0"/>
              <a:t> et </a:t>
            </a:r>
            <a:r>
              <a:rPr lang="en-US" altLang="fr-FR" dirty="0" err="1"/>
              <a:t>d'ôter</a:t>
            </a:r>
            <a:r>
              <a:rPr lang="en-US" altLang="fr-FR" dirty="0"/>
              <a:t> le </a:t>
            </a:r>
            <a:r>
              <a:rPr lang="en-US" altLang="fr-FR" dirty="0" err="1"/>
              <a:t>goût</a:t>
            </a:r>
            <a:r>
              <a:rPr lang="en-US" altLang="fr-FR" dirty="0"/>
              <a:t> </a:t>
            </a:r>
            <a:r>
              <a:rPr lang="en-US" altLang="fr-FR" dirty="0" err="1"/>
              <a:t>amer</a:t>
            </a:r>
            <a:r>
              <a:rPr lang="en-US" altLang="fr-FR" dirty="0"/>
              <a:t> </a:t>
            </a:r>
            <a:r>
              <a:rPr lang="en-US" altLang="fr-FR" dirty="0" err="1"/>
              <a:t>qu'il</a:t>
            </a:r>
            <a:r>
              <a:rPr lang="en-US" altLang="fr-FR" dirty="0"/>
              <a:t> </a:t>
            </a:r>
            <a:r>
              <a:rPr lang="en-US" altLang="fr-FR" dirty="0" err="1"/>
              <a:t>pourrait</a:t>
            </a:r>
            <a:r>
              <a:rPr lang="en-US" altLang="fr-FR" dirty="0"/>
              <a:t> </a:t>
            </a:r>
            <a:r>
              <a:rPr lang="en-US" altLang="fr-FR" dirty="0" err="1"/>
              <a:t>avoir</a:t>
            </a:r>
            <a:r>
              <a:rPr lang="en-US" altLang="fr-FR" dirty="0"/>
              <a:t> </a:t>
            </a:r>
            <a:r>
              <a:rPr lang="en-US" altLang="fr-FR" dirty="0" err="1"/>
              <a:t>en</a:t>
            </a:r>
            <a:r>
              <a:rPr lang="en-US" altLang="fr-FR" dirty="0"/>
              <a:t> bouche.</a:t>
            </a:r>
          </a:p>
        </p:txBody>
      </p:sp>
      <p:sp>
        <p:nvSpPr>
          <p:cNvPr id="37891" name="Title 2">
            <a:extLst>
              <a:ext uri="{FF2B5EF4-FFF2-40B4-BE49-F238E27FC236}">
                <a16:creationId xmlns:a16="http://schemas.microsoft.com/office/drawing/2014/main" id="{8049D3B1-7A01-4842-BC25-374EED269D01}"/>
              </a:ext>
            </a:extLst>
          </p:cNvPr>
          <p:cNvSpPr>
            <a:spLocks noGrp="1" noChangeArrowheads="1"/>
          </p:cNvSpPr>
          <p:nvPr>
            <p:ph type="title"/>
          </p:nvPr>
        </p:nvSpPr>
        <p:spPr>
          <a:xfrm>
            <a:off x="766763" y="0"/>
            <a:ext cx="9188450" cy="1036638"/>
          </a:xfrm>
        </p:spPr>
        <p:txBody>
          <a:bodyPr/>
          <a:lstStyle/>
          <a:p>
            <a:pPr eaLnBrk="1" hangingPunct="1">
              <a:defRPr/>
            </a:pPr>
            <a:r>
              <a:rPr lang="en-US" altLang="fr-FR" dirty="0" err="1"/>
              <a:t>Nourrissons</a:t>
            </a:r>
            <a:r>
              <a:rPr lang="en-US" altLang="fr-FR" dirty="0"/>
              <a:t> &lt;6 </a:t>
            </a:r>
            <a:r>
              <a:rPr lang="en-US" altLang="fr-FR" dirty="0" err="1"/>
              <a:t>mois</a:t>
            </a:r>
            <a:r>
              <a:rPr lang="en-US" altLang="fr-FR" dirty="0"/>
              <a:t> - </a:t>
            </a:r>
            <a:r>
              <a:rPr lang="en-US" altLang="fr-FR" dirty="0" err="1"/>
              <a:t>Assurez-vous</a:t>
            </a:r>
            <a:r>
              <a:rPr lang="en-US" altLang="fr-FR" dirty="0"/>
              <a:t> que </a:t>
            </a:r>
            <a:r>
              <a:rPr lang="en-US" altLang="fr-FR" dirty="0" err="1"/>
              <a:t>votre</a:t>
            </a:r>
            <a:r>
              <a:rPr lang="en-US" altLang="fr-FR" dirty="0"/>
              <a:t> </a:t>
            </a:r>
            <a:r>
              <a:rPr lang="en-US" altLang="fr-FR" dirty="0" err="1"/>
              <a:t>bébé</a:t>
            </a:r>
            <a:r>
              <a:rPr lang="en-US" altLang="fr-FR" dirty="0"/>
              <a:t> a bien </a:t>
            </a:r>
            <a:r>
              <a:rPr lang="en-US" altLang="fr-FR" dirty="0" err="1"/>
              <a:t>pris</a:t>
            </a:r>
            <a:r>
              <a:rPr lang="en-US" altLang="fr-FR" dirty="0"/>
              <a:t> </a:t>
            </a:r>
            <a:r>
              <a:rPr lang="en-US" altLang="fr-FR" dirty="0" err="1"/>
              <a:t>tous</a:t>
            </a:r>
            <a:r>
              <a:rPr lang="en-US" altLang="fr-FR" dirty="0"/>
              <a:t> les granules</a:t>
            </a:r>
          </a:p>
        </p:txBody>
      </p:sp>
      <p:pic>
        <p:nvPicPr>
          <p:cNvPr id="38916" name="Picture 3">
            <a:extLst>
              <a:ext uri="{FF2B5EF4-FFF2-40B4-BE49-F238E27FC236}">
                <a16:creationId xmlns:a16="http://schemas.microsoft.com/office/drawing/2014/main" id="{615DFB7D-552C-4171-87B7-3E9D1AD94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1343025"/>
            <a:ext cx="406241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D79C114-1D5C-4401-998A-A1C3BF95C044}"/>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a:extLst>
              <a:ext uri="{FF2B5EF4-FFF2-40B4-BE49-F238E27FC236}">
                <a16:creationId xmlns:a16="http://schemas.microsoft.com/office/drawing/2014/main" id="{67907C94-BDAA-4F24-807D-B7F8FA5BFA90}"/>
              </a:ext>
            </a:extLst>
          </p:cNvPr>
          <p:cNvSpPr>
            <a:spLocks noGrp="1" noChangeArrowheads="1"/>
          </p:cNvSpPr>
          <p:nvPr>
            <p:ph sz="half" idx="2"/>
          </p:nvPr>
        </p:nvSpPr>
        <p:spPr>
          <a:xfrm>
            <a:off x="785813" y="1955800"/>
            <a:ext cx="2743200" cy="1825625"/>
          </a:xfrm>
        </p:spPr>
        <p:txBody>
          <a:bodyPr/>
          <a:lstStyle/>
          <a:p>
            <a:pPr marL="285750" indent="-285750" eaLnBrk="1" hangingPunct="1">
              <a:defRPr/>
            </a:pPr>
            <a:r>
              <a:rPr lang="en-US" altLang="fr-FR" dirty="0"/>
              <a:t>Après </a:t>
            </a:r>
            <a:r>
              <a:rPr lang="en-US" altLang="fr-FR" dirty="0" err="1"/>
              <a:t>l'administration</a:t>
            </a:r>
            <a:r>
              <a:rPr lang="en-US" altLang="fr-FR" dirty="0"/>
              <a:t> de la </a:t>
            </a:r>
            <a:r>
              <a:rPr lang="en-US" altLang="fr-FR" dirty="0" err="1"/>
              <a:t>totalité</a:t>
            </a:r>
            <a:r>
              <a:rPr lang="en-US" altLang="fr-FR" dirty="0"/>
              <a:t> du mélange à </a:t>
            </a:r>
            <a:r>
              <a:rPr lang="en-US" altLang="fr-FR" dirty="0" err="1"/>
              <a:t>votre</a:t>
            </a:r>
            <a:r>
              <a:rPr lang="en-US" altLang="fr-FR" dirty="0"/>
              <a:t> </a:t>
            </a:r>
            <a:r>
              <a:rPr lang="en-US" altLang="fr-FR" dirty="0" err="1"/>
              <a:t>bébé</a:t>
            </a:r>
            <a:r>
              <a:rPr lang="en-US" altLang="fr-FR" dirty="0"/>
              <a:t>, </a:t>
            </a:r>
            <a:r>
              <a:rPr lang="en-US" altLang="fr-FR" dirty="0" err="1"/>
              <a:t>vous</a:t>
            </a:r>
            <a:r>
              <a:rPr lang="en-US" altLang="fr-FR" dirty="0"/>
              <a:t> </a:t>
            </a:r>
            <a:r>
              <a:rPr lang="en-US" altLang="fr-FR" dirty="0" err="1"/>
              <a:t>pouvez</a:t>
            </a:r>
            <a:r>
              <a:rPr lang="en-US" altLang="fr-FR" dirty="0"/>
              <a:t> </a:t>
            </a:r>
            <a:r>
              <a:rPr lang="en-US" altLang="fr-FR" dirty="0" err="1"/>
              <a:t>l'allaiter</a:t>
            </a:r>
            <a:r>
              <a:rPr lang="en-US" altLang="fr-FR" dirty="0"/>
              <a:t> </a:t>
            </a:r>
            <a:r>
              <a:rPr lang="en-US" altLang="fr-FR" dirty="0" err="1"/>
              <a:t>régulièrement</a:t>
            </a:r>
            <a:r>
              <a:rPr lang="en-US" altLang="fr-FR" dirty="0"/>
              <a:t>.</a:t>
            </a:r>
          </a:p>
          <a:p>
            <a:pPr marL="285750" indent="-285750" eaLnBrk="1" hangingPunct="1">
              <a:defRPr/>
            </a:pPr>
            <a:r>
              <a:rPr lang="en-US" altLang="fr-FR" dirty="0" err="1"/>
              <a:t>Assurez-vous</a:t>
            </a:r>
            <a:r>
              <a:rPr lang="en-US" altLang="fr-FR" dirty="0"/>
              <a:t> que </a:t>
            </a:r>
            <a:r>
              <a:rPr lang="en-US" altLang="fr-FR" dirty="0" err="1"/>
              <a:t>tous</a:t>
            </a:r>
            <a:r>
              <a:rPr lang="en-US" altLang="fr-FR" dirty="0"/>
              <a:t> les granules </a:t>
            </a:r>
            <a:r>
              <a:rPr lang="en-US" altLang="fr-FR" dirty="0" err="1"/>
              <a:t>sont</a:t>
            </a:r>
            <a:r>
              <a:rPr lang="en-US" altLang="fr-FR" dirty="0"/>
              <a:t> bien </a:t>
            </a:r>
            <a:r>
              <a:rPr lang="en-US" altLang="fr-FR" dirty="0" err="1"/>
              <a:t>avalés</a:t>
            </a:r>
            <a:r>
              <a:rPr lang="en-US" altLang="fr-FR" dirty="0"/>
              <a:t> </a:t>
            </a:r>
            <a:r>
              <a:rPr lang="en-US" altLang="fr-FR" dirty="0" err="1"/>
              <a:t>afin</a:t>
            </a:r>
            <a:r>
              <a:rPr lang="en-US" altLang="fr-FR" dirty="0"/>
              <a:t> </a:t>
            </a:r>
            <a:r>
              <a:rPr lang="en-US" altLang="fr-FR" dirty="0" err="1"/>
              <a:t>d'ôter</a:t>
            </a:r>
            <a:r>
              <a:rPr lang="en-US" altLang="fr-FR" dirty="0"/>
              <a:t> le </a:t>
            </a:r>
            <a:r>
              <a:rPr lang="en-US" altLang="fr-FR" dirty="0" err="1"/>
              <a:t>goût</a:t>
            </a:r>
            <a:r>
              <a:rPr lang="en-US" altLang="fr-FR" dirty="0"/>
              <a:t> </a:t>
            </a:r>
            <a:r>
              <a:rPr lang="en-US" altLang="fr-FR" dirty="0" err="1"/>
              <a:t>amer</a:t>
            </a:r>
            <a:r>
              <a:rPr lang="en-US" altLang="fr-FR" dirty="0"/>
              <a:t> </a:t>
            </a:r>
            <a:r>
              <a:rPr lang="en-US" altLang="fr-FR" dirty="0" err="1"/>
              <a:t>qu'il</a:t>
            </a:r>
            <a:r>
              <a:rPr lang="en-US" altLang="fr-FR" dirty="0"/>
              <a:t> </a:t>
            </a:r>
            <a:r>
              <a:rPr lang="en-US" altLang="fr-FR" dirty="0" err="1"/>
              <a:t>pourrait</a:t>
            </a:r>
            <a:r>
              <a:rPr lang="en-US" altLang="fr-FR" dirty="0"/>
              <a:t> </a:t>
            </a:r>
            <a:r>
              <a:rPr lang="en-US" altLang="fr-FR" dirty="0" err="1"/>
              <a:t>avoir</a:t>
            </a:r>
            <a:r>
              <a:rPr lang="en-US" altLang="fr-FR" dirty="0"/>
              <a:t> </a:t>
            </a:r>
            <a:r>
              <a:rPr lang="en-US" altLang="fr-FR" dirty="0" err="1"/>
              <a:t>en</a:t>
            </a:r>
            <a:r>
              <a:rPr lang="en-US" altLang="fr-FR" dirty="0"/>
              <a:t> bouche.</a:t>
            </a:r>
          </a:p>
        </p:txBody>
      </p:sp>
      <p:sp>
        <p:nvSpPr>
          <p:cNvPr id="38915" name="Title 2">
            <a:extLst>
              <a:ext uri="{FF2B5EF4-FFF2-40B4-BE49-F238E27FC236}">
                <a16:creationId xmlns:a16="http://schemas.microsoft.com/office/drawing/2014/main" id="{ACC7407D-9F1F-4224-BD94-C00093BC4A8B}"/>
              </a:ext>
            </a:extLst>
          </p:cNvPr>
          <p:cNvSpPr>
            <a:spLocks noGrp="1" noChangeArrowheads="1"/>
          </p:cNvSpPr>
          <p:nvPr>
            <p:ph type="title"/>
          </p:nvPr>
        </p:nvSpPr>
        <p:spPr>
          <a:xfrm>
            <a:off x="766763" y="0"/>
            <a:ext cx="9188450" cy="1036638"/>
          </a:xfrm>
        </p:spPr>
        <p:txBody>
          <a:bodyPr/>
          <a:lstStyle/>
          <a:p>
            <a:pPr eaLnBrk="1" hangingPunct="1">
              <a:defRPr/>
            </a:pPr>
            <a:r>
              <a:rPr lang="en-US" altLang="fr-FR" dirty="0" err="1"/>
              <a:t>Nourrissons</a:t>
            </a:r>
            <a:r>
              <a:rPr lang="en-US" altLang="fr-FR" dirty="0"/>
              <a:t> &lt;6 </a:t>
            </a:r>
            <a:r>
              <a:rPr lang="en-US" altLang="fr-FR" dirty="0" err="1"/>
              <a:t>mois</a:t>
            </a:r>
            <a:r>
              <a:rPr lang="en-US" altLang="fr-FR" dirty="0"/>
              <a:t> - </a:t>
            </a:r>
            <a:r>
              <a:rPr lang="en-US" altLang="fr-FR" dirty="0" err="1"/>
              <a:t>Assurez-vous</a:t>
            </a:r>
            <a:r>
              <a:rPr lang="en-US" altLang="fr-FR" dirty="0"/>
              <a:t> que </a:t>
            </a:r>
            <a:r>
              <a:rPr lang="en-US" altLang="fr-FR" dirty="0" err="1"/>
              <a:t>votre</a:t>
            </a:r>
            <a:r>
              <a:rPr lang="en-US" altLang="fr-FR" dirty="0"/>
              <a:t> </a:t>
            </a:r>
            <a:r>
              <a:rPr lang="en-US" altLang="fr-FR" dirty="0" err="1"/>
              <a:t>bébé</a:t>
            </a:r>
            <a:r>
              <a:rPr lang="en-US" altLang="fr-FR" dirty="0"/>
              <a:t> a bien </a:t>
            </a:r>
            <a:r>
              <a:rPr lang="en-US" altLang="fr-FR" dirty="0" err="1"/>
              <a:t>pris</a:t>
            </a:r>
            <a:r>
              <a:rPr lang="en-US" altLang="fr-FR" dirty="0"/>
              <a:t> </a:t>
            </a:r>
            <a:r>
              <a:rPr lang="en-US" altLang="fr-FR" dirty="0" err="1"/>
              <a:t>tous</a:t>
            </a:r>
            <a:r>
              <a:rPr lang="en-US" altLang="fr-FR" dirty="0"/>
              <a:t> les </a:t>
            </a:r>
            <a:r>
              <a:rPr lang="en-US" altLang="fr-FR" dirty="0" err="1"/>
              <a:t>granul</a:t>
            </a:r>
            <a:r>
              <a:rPr lang="fr-FR" altLang="fr-FR" dirty="0"/>
              <a:t>e</a:t>
            </a:r>
            <a:r>
              <a:rPr lang="en-US" altLang="fr-FR" dirty="0"/>
              <a:t>s</a:t>
            </a:r>
          </a:p>
        </p:txBody>
      </p:sp>
      <p:sp>
        <p:nvSpPr>
          <p:cNvPr id="39940" name="Title 2">
            <a:extLst>
              <a:ext uri="{FF2B5EF4-FFF2-40B4-BE49-F238E27FC236}">
                <a16:creationId xmlns:a16="http://schemas.microsoft.com/office/drawing/2014/main" id="{A9DAC068-F218-4935-8798-01FA04BBE078}"/>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pic>
        <p:nvPicPr>
          <p:cNvPr id="39941" name="Picture 4" descr="A close up of a logo&#10;&#10;Description automatically generated">
            <a:extLst>
              <a:ext uri="{FF2B5EF4-FFF2-40B4-BE49-F238E27FC236}">
                <a16:creationId xmlns:a16="http://schemas.microsoft.com/office/drawing/2014/main" id="{E2F02210-FE02-48AD-9614-FFF2C4246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CB64BB1-6050-4365-A52E-030893C3843C}"/>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a:extLst>
              <a:ext uri="{FF2B5EF4-FFF2-40B4-BE49-F238E27FC236}">
                <a16:creationId xmlns:a16="http://schemas.microsoft.com/office/drawing/2014/main" id="{6C225800-DA5A-43F5-8729-9F3A688B4D70}"/>
              </a:ext>
            </a:extLst>
          </p:cNvPr>
          <p:cNvSpPr>
            <a:spLocks noGrp="1" noChangeArrowheads="1"/>
          </p:cNvSpPr>
          <p:nvPr>
            <p:ph sz="half" idx="2"/>
          </p:nvPr>
        </p:nvSpPr>
        <p:spPr>
          <a:xfrm>
            <a:off x="5345113" y="1382713"/>
            <a:ext cx="4610100" cy="4797425"/>
          </a:xfrm>
        </p:spPr>
        <p:txBody>
          <a:bodyPr/>
          <a:lstStyle/>
          <a:p>
            <a:pPr eaLnBrk="1" hangingPunct="1">
              <a:defRPr/>
            </a:pPr>
            <a:r>
              <a:rPr lang="en-US" altLang="fr-FR" dirty="0" err="1"/>
              <a:t>Vous</a:t>
            </a:r>
            <a:r>
              <a:rPr lang="en-US" altLang="fr-FR" dirty="0"/>
              <a:t> </a:t>
            </a:r>
            <a:r>
              <a:rPr lang="en-US" altLang="fr-FR" dirty="0" err="1"/>
              <a:t>pouvez</a:t>
            </a:r>
            <a:r>
              <a:rPr lang="en-US" altLang="fr-FR" dirty="0"/>
              <a:t> </a:t>
            </a:r>
            <a:r>
              <a:rPr lang="en-US" altLang="fr-FR" dirty="0" err="1"/>
              <a:t>administrer</a:t>
            </a:r>
            <a:r>
              <a:rPr lang="en-US" altLang="fr-FR" dirty="0"/>
              <a:t> </a:t>
            </a:r>
            <a:r>
              <a:rPr lang="en-US" altLang="fr-FR" dirty="0" err="1"/>
              <a:t>directement</a:t>
            </a:r>
            <a:r>
              <a:rPr lang="en-US" altLang="fr-FR" dirty="0"/>
              <a:t> les </a:t>
            </a:r>
            <a:r>
              <a:rPr lang="en-US" altLang="fr-FR" dirty="0" err="1"/>
              <a:t>granul</a:t>
            </a:r>
            <a:r>
              <a:rPr lang="fr-FR" altLang="fr-FR" dirty="0"/>
              <a:t>e</a:t>
            </a:r>
            <a:r>
              <a:rPr lang="en-US" altLang="fr-FR" dirty="0"/>
              <a:t>s à </a:t>
            </a:r>
            <a:r>
              <a:rPr lang="en-US" altLang="fr-FR" dirty="0" err="1"/>
              <a:t>votre</a:t>
            </a:r>
            <a:r>
              <a:rPr lang="en-US" altLang="fr-FR" dirty="0"/>
              <a:t> </a:t>
            </a:r>
            <a:r>
              <a:rPr lang="en-US" altLang="fr-FR" dirty="0" err="1"/>
              <a:t>bébé</a:t>
            </a:r>
            <a:r>
              <a:rPr lang="en-US" altLang="fr-FR" dirty="0"/>
              <a:t>.</a:t>
            </a:r>
          </a:p>
          <a:p>
            <a:pPr eaLnBrk="1" hangingPunct="1">
              <a:defRPr/>
            </a:pPr>
            <a:r>
              <a:rPr lang="en-US" altLang="fr-FR" dirty="0" err="1"/>
              <a:t>Utilisez</a:t>
            </a:r>
            <a:r>
              <a:rPr lang="en-US" altLang="fr-FR" dirty="0"/>
              <a:t> </a:t>
            </a:r>
            <a:r>
              <a:rPr lang="en-US" altLang="fr-FR" dirty="0" err="1"/>
              <a:t>une</a:t>
            </a:r>
            <a:r>
              <a:rPr lang="en-US" altLang="fr-FR" dirty="0"/>
              <a:t> </a:t>
            </a:r>
            <a:r>
              <a:rPr lang="en-US" altLang="fr-FR" dirty="0" err="1"/>
              <a:t>cuillère</a:t>
            </a:r>
            <a:r>
              <a:rPr lang="en-US" altLang="fr-FR" dirty="0"/>
              <a:t> pour donner à </a:t>
            </a:r>
            <a:r>
              <a:rPr lang="en-US" altLang="fr-FR" dirty="0" err="1"/>
              <a:t>votre</a:t>
            </a:r>
            <a:r>
              <a:rPr lang="en-US" altLang="fr-FR" dirty="0"/>
              <a:t> </a:t>
            </a:r>
            <a:r>
              <a:rPr lang="en-US" altLang="fr-FR" dirty="0" err="1"/>
              <a:t>bébé</a:t>
            </a:r>
            <a:r>
              <a:rPr lang="en-US" altLang="fr-FR" dirty="0"/>
              <a:t> </a:t>
            </a:r>
            <a:r>
              <a:rPr lang="en-US" altLang="fr-FR" dirty="0" err="1"/>
              <a:t>une</a:t>
            </a:r>
            <a:r>
              <a:rPr lang="en-US" altLang="fr-FR" dirty="0"/>
              <a:t> petite </a:t>
            </a:r>
            <a:r>
              <a:rPr lang="en-US" altLang="fr-FR" dirty="0" err="1"/>
              <a:t>partie</a:t>
            </a:r>
            <a:r>
              <a:rPr lang="en-US" altLang="fr-FR" dirty="0"/>
              <a:t> des </a:t>
            </a:r>
            <a:r>
              <a:rPr lang="en-US" altLang="fr-FR" dirty="0" err="1"/>
              <a:t>granul</a:t>
            </a:r>
            <a:r>
              <a:rPr lang="fr-FR" altLang="fr-FR" dirty="0"/>
              <a:t>e</a:t>
            </a:r>
            <a:r>
              <a:rPr lang="en-US" altLang="fr-FR" dirty="0"/>
              <a:t>s.</a:t>
            </a:r>
          </a:p>
          <a:p>
            <a:pPr eaLnBrk="1" hangingPunct="1">
              <a:defRPr/>
            </a:pPr>
            <a:r>
              <a:rPr lang="en-US" altLang="fr-FR" dirty="0" err="1"/>
              <a:t>Immédiatement</a:t>
            </a:r>
            <a:r>
              <a:rPr lang="en-US" altLang="fr-FR" dirty="0"/>
              <a:t> après </a:t>
            </a:r>
            <a:r>
              <a:rPr lang="en-US" altLang="fr-FR" dirty="0" err="1"/>
              <a:t>lui</a:t>
            </a:r>
            <a:r>
              <a:rPr lang="en-US" altLang="fr-FR" dirty="0"/>
              <a:t> </a:t>
            </a:r>
            <a:r>
              <a:rPr lang="en-US" altLang="fr-FR" dirty="0" err="1"/>
              <a:t>avoir</a:t>
            </a:r>
            <a:r>
              <a:rPr lang="en-US" altLang="fr-FR" dirty="0"/>
              <a:t> </a:t>
            </a:r>
            <a:r>
              <a:rPr lang="en-US" altLang="fr-FR" dirty="0" err="1"/>
              <a:t>donné</a:t>
            </a:r>
            <a:r>
              <a:rPr lang="en-US" altLang="fr-FR" dirty="0"/>
              <a:t> la </a:t>
            </a:r>
            <a:r>
              <a:rPr lang="en-US" altLang="fr-FR" dirty="0" err="1"/>
              <a:t>cuillère</a:t>
            </a:r>
            <a:r>
              <a:rPr lang="en-US" altLang="fr-FR" dirty="0"/>
              <a:t> de </a:t>
            </a:r>
            <a:r>
              <a:rPr lang="en-US" altLang="fr-FR" dirty="0" err="1"/>
              <a:t>granul</a:t>
            </a:r>
            <a:r>
              <a:rPr lang="fr-FR" altLang="fr-FR" dirty="0"/>
              <a:t>e</a:t>
            </a:r>
            <a:r>
              <a:rPr lang="en-US" altLang="fr-FR" dirty="0"/>
              <a:t>s, </a:t>
            </a:r>
            <a:r>
              <a:rPr lang="en-US" altLang="fr-FR" dirty="0" err="1"/>
              <a:t>allaitez</a:t>
            </a:r>
            <a:r>
              <a:rPr lang="en-US" altLang="fr-FR" dirty="0"/>
              <a:t>-le </a:t>
            </a:r>
            <a:r>
              <a:rPr lang="en-US" altLang="fr-FR" dirty="0" err="1"/>
              <a:t>normalement</a:t>
            </a:r>
            <a:r>
              <a:rPr lang="en-US" altLang="fr-FR" dirty="0"/>
              <a:t> </a:t>
            </a:r>
            <a:r>
              <a:rPr lang="en-US" altLang="fr-FR" dirty="0" err="1"/>
              <a:t>afin</a:t>
            </a:r>
            <a:r>
              <a:rPr lang="en-US" altLang="fr-FR" dirty="0"/>
              <a:t> </a:t>
            </a:r>
            <a:r>
              <a:rPr lang="en-US" altLang="fr-FR" dirty="0" err="1"/>
              <a:t>qu'il</a:t>
            </a:r>
            <a:r>
              <a:rPr lang="en-US" altLang="fr-FR" dirty="0"/>
              <a:t> </a:t>
            </a:r>
            <a:r>
              <a:rPr lang="en-US" altLang="fr-FR" dirty="0" err="1"/>
              <a:t>puisse</a:t>
            </a:r>
            <a:r>
              <a:rPr lang="en-US" altLang="fr-FR" dirty="0"/>
              <a:t> </a:t>
            </a:r>
            <a:r>
              <a:rPr lang="en-US" altLang="fr-FR" dirty="0" err="1"/>
              <a:t>avaler</a:t>
            </a:r>
            <a:r>
              <a:rPr lang="en-US" altLang="fr-FR" dirty="0"/>
              <a:t> </a:t>
            </a:r>
            <a:r>
              <a:rPr lang="en-US" altLang="fr-FR" dirty="0" err="1"/>
              <a:t>tous</a:t>
            </a:r>
            <a:r>
              <a:rPr lang="en-US" altLang="fr-FR" dirty="0"/>
              <a:t> les </a:t>
            </a:r>
            <a:r>
              <a:rPr lang="en-US" altLang="fr-FR" dirty="0" err="1"/>
              <a:t>granul</a:t>
            </a:r>
            <a:r>
              <a:rPr lang="fr-FR" altLang="fr-FR" dirty="0"/>
              <a:t>e</a:t>
            </a:r>
            <a:r>
              <a:rPr lang="en-US" altLang="fr-FR" dirty="0"/>
              <a:t>s.</a:t>
            </a:r>
          </a:p>
        </p:txBody>
      </p:sp>
      <p:sp>
        <p:nvSpPr>
          <p:cNvPr id="40963" name="Title 2">
            <a:extLst>
              <a:ext uri="{FF2B5EF4-FFF2-40B4-BE49-F238E27FC236}">
                <a16:creationId xmlns:a16="http://schemas.microsoft.com/office/drawing/2014/main" id="{736A8B6E-C699-498B-94EC-EAFF4B46416B}"/>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Administrer directement les granul</a:t>
            </a:r>
            <a:r>
              <a:rPr lang="fr-FR" altLang="fr-FR"/>
              <a:t>e</a:t>
            </a:r>
            <a:r>
              <a:rPr lang="en-US" altLang="fr-FR">
                <a:solidFill>
                  <a:srgbClr val="FFFFFF"/>
                </a:solidFill>
              </a:rPr>
              <a:t>s à votre bébé</a:t>
            </a:r>
          </a:p>
        </p:txBody>
      </p:sp>
      <p:pic>
        <p:nvPicPr>
          <p:cNvPr id="40964" name="Picture 3">
            <a:extLst>
              <a:ext uri="{FF2B5EF4-FFF2-40B4-BE49-F238E27FC236}">
                <a16:creationId xmlns:a16="http://schemas.microsoft.com/office/drawing/2014/main" id="{03AE642D-C3E2-4CC2-9B3D-AA8495CE7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113" y="3248025"/>
            <a:ext cx="275272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a:extLst>
              <a:ext uri="{FF2B5EF4-FFF2-40B4-BE49-F238E27FC236}">
                <a16:creationId xmlns:a16="http://schemas.microsoft.com/office/drawing/2014/main" id="{D272A3B4-36A9-438E-9C8F-24C7382DC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258888"/>
            <a:ext cx="2293937"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DE075D5-59BC-4454-AE73-D3A93FDF7673}"/>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E494F0-5A3D-4120-B511-46B2FA5B1330}"/>
              </a:ext>
            </a:extLst>
          </p:cNvPr>
          <p:cNvSpPr>
            <a:spLocks noGrp="1"/>
          </p:cNvSpPr>
          <p:nvPr>
            <p:ph sz="half" idx="2"/>
          </p:nvPr>
        </p:nvSpPr>
        <p:spPr>
          <a:xfrm>
            <a:off x="785813" y="1955800"/>
            <a:ext cx="2743200" cy="1825625"/>
          </a:xfrm>
        </p:spPr>
        <p:txBody>
          <a:bodyPr rtlCol="0">
            <a:normAutofit lnSpcReduction="10000"/>
          </a:bodyPr>
          <a:lstStyle/>
          <a:p>
            <a:pPr marL="285750" indent="-285750" eaLnBrk="1" hangingPunct="1">
              <a:lnSpc>
                <a:spcPct val="80000"/>
              </a:lnSpc>
              <a:defRPr/>
            </a:pPr>
            <a:r>
              <a:rPr lang="fr-FR" altLang="fr-FR" dirty="0"/>
              <a:t>Il existe une autre façon de donner les granules à votre bébé : directement à l'aide d'une cuillère.</a:t>
            </a:r>
          </a:p>
          <a:p>
            <a:pPr marL="285750" indent="-285750" eaLnBrk="1" hangingPunct="1">
              <a:spcBef>
                <a:spcPct val="0"/>
              </a:spcBef>
              <a:defRPr/>
            </a:pPr>
            <a:r>
              <a:rPr lang="fr-FR" altLang="fr-FR" dirty="0"/>
              <a:t>Après avoir verser tous les granules dans une tasse ou un bol propre, il vous est possible d'utiliser une petite cuillère pour déposer une partie des granules sur la langue de votre bébé. Il vous faudra le faire par petites quantités.</a:t>
            </a:r>
          </a:p>
        </p:txBody>
      </p:sp>
      <p:sp>
        <p:nvSpPr>
          <p:cNvPr id="41987" name="Title 2">
            <a:extLst>
              <a:ext uri="{FF2B5EF4-FFF2-40B4-BE49-F238E27FC236}">
                <a16:creationId xmlns:a16="http://schemas.microsoft.com/office/drawing/2014/main" id="{47FE47E1-8787-47A8-ACCA-F2321FA191F1}"/>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Administrer directement les granul</a:t>
            </a:r>
            <a:r>
              <a:rPr lang="fr-FR" altLang="fr-FR"/>
              <a:t>e</a:t>
            </a:r>
            <a:r>
              <a:rPr lang="en-US" altLang="fr-FR">
                <a:solidFill>
                  <a:srgbClr val="FFFFFF"/>
                </a:solidFill>
              </a:rPr>
              <a:t>s à votre bébé</a:t>
            </a:r>
          </a:p>
        </p:txBody>
      </p:sp>
      <p:sp>
        <p:nvSpPr>
          <p:cNvPr id="4" name="Content Placeholder 3">
            <a:extLst>
              <a:ext uri="{FF2B5EF4-FFF2-40B4-BE49-F238E27FC236}">
                <a16:creationId xmlns:a16="http://schemas.microsoft.com/office/drawing/2014/main" id="{183B629B-E61C-4B60-8407-5F428FBDBB30}"/>
              </a:ext>
            </a:extLst>
          </p:cNvPr>
          <p:cNvSpPr>
            <a:spLocks noGrp="1"/>
          </p:cNvSpPr>
          <p:nvPr>
            <p:ph sz="half" idx="10"/>
          </p:nvPr>
        </p:nvSpPr>
        <p:spPr>
          <a:xfrm>
            <a:off x="3971925" y="1952625"/>
            <a:ext cx="2744788" cy="1825625"/>
          </a:xfrm>
        </p:spPr>
        <p:txBody>
          <a:bodyPr rtlCol="0">
            <a:normAutofit fontScale="92500" lnSpcReduction="10000"/>
          </a:bodyPr>
          <a:lstStyle/>
          <a:p>
            <a:pPr marL="285750" indent="-285750" eaLnBrk="1" hangingPunct="1">
              <a:defRPr/>
            </a:pPr>
            <a:r>
              <a:rPr lang="fr-FR" altLang="fr-FR" dirty="0"/>
              <a:t>Après chaque cuillerée, le bébé devrait être allaité normalement au sein.  Il est important de mettre votre bébé au sein immédiatement après chaque cuillerée afin de vous assurer qu'il avale complètement les granules.</a:t>
            </a:r>
          </a:p>
          <a:p>
            <a:pPr marL="285750" indent="-285750" eaLnBrk="1" hangingPunct="1">
              <a:defRPr/>
            </a:pPr>
            <a:r>
              <a:rPr lang="fr-FR" altLang="fr-FR" dirty="0"/>
              <a:t>Répéter ces étapes jusqu'à ce que tous les granules aient été pris.</a:t>
            </a:r>
          </a:p>
        </p:txBody>
      </p:sp>
      <p:sp>
        <p:nvSpPr>
          <p:cNvPr id="41989" name="Title 2">
            <a:extLst>
              <a:ext uri="{FF2B5EF4-FFF2-40B4-BE49-F238E27FC236}">
                <a16:creationId xmlns:a16="http://schemas.microsoft.com/office/drawing/2014/main" id="{0BEAFE5D-7014-4919-8FD0-A8220351DEAE}"/>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41990" name="Title 2">
            <a:extLst>
              <a:ext uri="{FF2B5EF4-FFF2-40B4-BE49-F238E27FC236}">
                <a16:creationId xmlns:a16="http://schemas.microsoft.com/office/drawing/2014/main" id="{4DA750AA-61EF-46EE-B29C-C5DE657F7911}"/>
              </a:ext>
            </a:extLst>
          </p:cNvPr>
          <p:cNvSpPr txBox="1">
            <a:spLocks noChangeArrowheads="1"/>
          </p:cNvSpPr>
          <p:nvPr/>
        </p:nvSpPr>
        <p:spPr bwMode="auto">
          <a:xfrm>
            <a:off x="4673600" y="1455738"/>
            <a:ext cx="2043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pic>
        <p:nvPicPr>
          <p:cNvPr id="41991" name="Picture 6" descr="A close up of a logo&#10;&#10;Description automatically generated">
            <a:extLst>
              <a:ext uri="{FF2B5EF4-FFF2-40B4-BE49-F238E27FC236}">
                <a16:creationId xmlns:a16="http://schemas.microsoft.com/office/drawing/2014/main" id="{461CC1F4-D7D9-4D32-83D3-858B4FF4F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7">
            <a:extLst>
              <a:ext uri="{FF2B5EF4-FFF2-40B4-BE49-F238E27FC236}">
                <a16:creationId xmlns:a16="http://schemas.microsoft.com/office/drawing/2014/main" id="{040A4B7B-3642-4C80-B96F-C74D89EDE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1149350"/>
            <a:ext cx="84296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DD33D02A-FA15-440F-A1AC-D510F517AE76}"/>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a:extLst>
              <a:ext uri="{FF2B5EF4-FFF2-40B4-BE49-F238E27FC236}">
                <a16:creationId xmlns:a16="http://schemas.microsoft.com/office/drawing/2014/main" id="{1B61AE61-9759-453C-915C-37440BDA1336}"/>
              </a:ext>
            </a:extLst>
          </p:cNvPr>
          <p:cNvSpPr>
            <a:spLocks noGrp="1" noChangeArrowheads="1"/>
          </p:cNvSpPr>
          <p:nvPr>
            <p:ph sz="half" idx="2"/>
          </p:nvPr>
        </p:nvSpPr>
        <p:spPr>
          <a:xfrm>
            <a:off x="5345113" y="1955800"/>
            <a:ext cx="4610100" cy="4797425"/>
          </a:xfrm>
        </p:spPr>
        <p:txBody>
          <a:bodyPr/>
          <a:lstStyle/>
          <a:p>
            <a:pPr eaLnBrk="1" hangingPunct="1"/>
            <a:r>
              <a:rPr lang="en-US" altLang="fr-FR"/>
              <a:t>Votre bébé devra prendre plus d'un sachet de granules.</a:t>
            </a:r>
          </a:p>
          <a:p>
            <a:pPr eaLnBrk="1" hangingPunct="1"/>
            <a:r>
              <a:rPr lang="en-US" altLang="fr-FR"/>
              <a:t>Il peut s'avérer plus simple de donner un sachet de granules à la fois et de répéter les étapes pour chaque sachet.</a:t>
            </a:r>
          </a:p>
        </p:txBody>
      </p:sp>
      <p:sp>
        <p:nvSpPr>
          <p:cNvPr id="43011" name="Title 2">
            <a:extLst>
              <a:ext uri="{FF2B5EF4-FFF2-40B4-BE49-F238E27FC236}">
                <a16:creationId xmlns:a16="http://schemas.microsoft.com/office/drawing/2014/main" id="{BD416D38-8351-4CD9-8908-0A6F1CFDFE28}"/>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Nourrissons &lt;6 mois - Administrer le reste de la dose</a:t>
            </a:r>
          </a:p>
        </p:txBody>
      </p:sp>
      <p:sp>
        <p:nvSpPr>
          <p:cNvPr id="5" name="Rectangle 4">
            <a:extLst>
              <a:ext uri="{FF2B5EF4-FFF2-40B4-BE49-F238E27FC236}">
                <a16:creationId xmlns:a16="http://schemas.microsoft.com/office/drawing/2014/main" id="{1755ED0A-31A4-4F9E-A3E7-6C1E90FDF065}"/>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3013" name="Picture 5">
            <a:extLst>
              <a:ext uri="{FF2B5EF4-FFF2-40B4-BE49-F238E27FC236}">
                <a16:creationId xmlns:a16="http://schemas.microsoft.com/office/drawing/2014/main" id="{F46A85E9-720B-4B88-AFA4-2ACAE00B1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3" y="1849438"/>
            <a:ext cx="44831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a:extLst>
              <a:ext uri="{FF2B5EF4-FFF2-40B4-BE49-F238E27FC236}">
                <a16:creationId xmlns:a16="http://schemas.microsoft.com/office/drawing/2014/main" id="{586F0F5E-C6A1-4C7C-8736-24E91BB7331A}"/>
              </a:ext>
            </a:extLst>
          </p:cNvPr>
          <p:cNvSpPr>
            <a:spLocks noGrp="1" noChangeArrowheads="1"/>
          </p:cNvSpPr>
          <p:nvPr>
            <p:ph type="title"/>
          </p:nvPr>
        </p:nvSpPr>
        <p:spPr>
          <a:xfrm>
            <a:off x="766763" y="0"/>
            <a:ext cx="9682956" cy="1036638"/>
          </a:xfrm>
        </p:spPr>
        <p:txBody>
          <a:bodyPr/>
          <a:lstStyle/>
          <a:p>
            <a:pPr eaLnBrk="1" hangingPunct="1">
              <a:defRPr/>
            </a:pPr>
            <a:r>
              <a:rPr lang="en-US" altLang="fr-FR" dirty="0"/>
              <a:t>Comment </a:t>
            </a:r>
            <a:r>
              <a:rPr lang="en-US" altLang="fr-FR" dirty="0" err="1"/>
              <a:t>utiliser</a:t>
            </a:r>
            <a:r>
              <a:rPr lang="en-US" altLang="fr-FR" dirty="0"/>
              <a:t> la </a:t>
            </a:r>
            <a:r>
              <a:rPr lang="fr-FR" altLang="fr-FR" dirty="0"/>
              <a:t>boîte à images</a:t>
            </a:r>
            <a:r>
              <a:rPr lang="en-US" altLang="fr-FR" dirty="0"/>
              <a:t> sur les Conseils aux parents / </a:t>
            </a:r>
            <a:r>
              <a:rPr lang="en-US" altLang="fr-FR" dirty="0" err="1"/>
              <a:t>responsables</a:t>
            </a:r>
            <a:r>
              <a:rPr lang="en-US" altLang="fr-FR" dirty="0"/>
              <a:t> de </a:t>
            </a:r>
            <a:r>
              <a:rPr lang="en-US" altLang="fr-FR" dirty="0" err="1"/>
              <a:t>l'enfant</a:t>
            </a:r>
            <a:r>
              <a:rPr lang="en-US" altLang="fr-FR" dirty="0"/>
              <a:t> pour </a:t>
            </a:r>
            <a:r>
              <a:rPr lang="en-US" altLang="fr-FR" dirty="0" err="1"/>
              <a:t>l'administration</a:t>
            </a:r>
            <a:r>
              <a:rPr lang="en-US" altLang="fr-FR" dirty="0"/>
              <a:t> des ARV</a:t>
            </a:r>
          </a:p>
        </p:txBody>
      </p:sp>
      <p:sp>
        <p:nvSpPr>
          <p:cNvPr id="4" name="Rectangle 3">
            <a:extLst>
              <a:ext uri="{FF2B5EF4-FFF2-40B4-BE49-F238E27FC236}">
                <a16:creationId xmlns:a16="http://schemas.microsoft.com/office/drawing/2014/main" id="{8C5633AB-5D0C-43AF-9AB3-85270DDC4B90}"/>
              </a:ext>
            </a:extLst>
          </p:cNvPr>
          <p:cNvSpPr/>
          <p:nvPr/>
        </p:nvSpPr>
        <p:spPr>
          <a:xfrm>
            <a:off x="-103981" y="4010025"/>
            <a:ext cx="10896600" cy="381000"/>
          </a:xfrm>
          <a:prstGeom prst="rect">
            <a:avLst/>
          </a:prstGeom>
          <a:solidFill>
            <a:srgbClr val="093552"/>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316" name="TextBox 4">
            <a:extLst>
              <a:ext uri="{FF2B5EF4-FFF2-40B4-BE49-F238E27FC236}">
                <a16:creationId xmlns:a16="http://schemas.microsoft.com/office/drawing/2014/main" id="{2415810B-ADEA-4F7E-AEA0-CB8C1DC5D374}"/>
              </a:ext>
            </a:extLst>
          </p:cNvPr>
          <p:cNvSpPr txBox="1">
            <a:spLocks noChangeArrowheads="1"/>
          </p:cNvSpPr>
          <p:nvPr/>
        </p:nvSpPr>
        <p:spPr bwMode="auto">
          <a:xfrm>
            <a:off x="687388" y="1190625"/>
            <a:ext cx="9347200" cy="4540923"/>
          </a:xfrm>
          <a:prstGeom prst="rect">
            <a:avLst/>
          </a:prstGeom>
          <a:noFill/>
          <a:ln>
            <a:noFill/>
          </a:ln>
        </p:spPr>
        <p:txBody>
          <a:bodyPr>
            <a:spAutoFit/>
          </a:bodyPr>
          <a:lstStyle>
            <a:lvl1pPr>
              <a:tabLst>
                <a:tab pos="287338" algn="l"/>
              </a:tabLst>
              <a:defRPr>
                <a:solidFill>
                  <a:schemeClr val="tx1"/>
                </a:solidFill>
                <a:latin typeface="Calibri" panose="020F0502020204030204" pitchFamily="34" charset="0"/>
              </a:defRPr>
            </a:lvl1pPr>
            <a:lvl2pPr marL="742950" indent="-285750">
              <a:tabLst>
                <a:tab pos="287338" algn="l"/>
              </a:tabLst>
              <a:defRPr>
                <a:solidFill>
                  <a:schemeClr val="tx1"/>
                </a:solidFill>
                <a:latin typeface="Calibri" panose="020F0502020204030204" pitchFamily="34" charset="0"/>
              </a:defRPr>
            </a:lvl2pPr>
            <a:lvl3pPr marL="1143000" indent="-228600">
              <a:tabLst>
                <a:tab pos="287338" algn="l"/>
              </a:tabLst>
              <a:defRPr>
                <a:solidFill>
                  <a:schemeClr val="tx1"/>
                </a:solidFill>
                <a:latin typeface="Calibri" panose="020F0502020204030204" pitchFamily="34" charset="0"/>
              </a:defRPr>
            </a:lvl3pPr>
            <a:lvl4pPr marL="1600200" indent="-228600">
              <a:tabLst>
                <a:tab pos="287338" algn="l"/>
              </a:tabLst>
              <a:defRPr>
                <a:solidFill>
                  <a:schemeClr val="tx1"/>
                </a:solidFill>
                <a:latin typeface="Calibri" panose="020F0502020204030204" pitchFamily="34" charset="0"/>
              </a:defRPr>
            </a:lvl4pPr>
            <a:lvl5pPr marL="2057400" indent="-228600">
              <a:tabLst>
                <a:tab pos="287338" algn="l"/>
              </a:tabLst>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tabLst>
                <a:tab pos="287338" algn="l"/>
              </a:tabLs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tabLst>
                <a:tab pos="287338" algn="l"/>
              </a:tabLs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tabLst>
                <a:tab pos="287338" algn="l"/>
              </a:tabLs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tabLst>
                <a:tab pos="287338" algn="l"/>
              </a:tabLst>
              <a:defRPr>
                <a:solidFill>
                  <a:schemeClr val="tx1"/>
                </a:solidFill>
                <a:latin typeface="Calibri" panose="020F0502020204030204" pitchFamily="34" charset="0"/>
              </a:defRPr>
            </a:lvl9pPr>
          </a:lstStyle>
          <a:p>
            <a:pPr eaLnBrk="1" hangingPunct="1">
              <a:lnSpc>
                <a:spcPct val="120000"/>
              </a:lnSpc>
              <a:buSzPct val="100000"/>
              <a:defRPr/>
            </a:pPr>
            <a:r>
              <a:rPr lang="fr-FR" altLang="fr-FR" sz="1200" dirty="0">
                <a:solidFill>
                  <a:srgbClr val="093552"/>
                </a:solidFill>
                <a:latin typeface="Arial" panose="020B0604020202020204" pitchFamily="34" charset="0"/>
                <a:cs typeface="Arial" panose="020B0604020202020204" pitchFamily="34" charset="0"/>
              </a:rPr>
              <a:t>Cette boîte à images s'adresse aux agents de santé travaillant auprès des nourrissons et des enfants vivant avec le VIH et à leurs proches. Elle vise à présenter aux parents / responsables de l'enfant les nouvelles formes galéniques pédiatriques des ARV, à les orienter et leur fournir de l'aide pour administrer ces derniers de façon appropriée à leur enfant, mais aussi à les aider à surmonter les difficultés pouvant se présenter.</a:t>
            </a:r>
          </a:p>
          <a:p>
            <a:pPr eaLnBrk="1" hangingPunct="1">
              <a:lnSpc>
                <a:spcPct val="120000"/>
              </a:lnSpc>
              <a:buSzPct val="100000"/>
              <a:defRPr/>
            </a:pPr>
            <a:endParaRPr lang="fr-FR" altLang="fr-FR" sz="1200" dirty="0">
              <a:solidFill>
                <a:srgbClr val="093552"/>
              </a:solidFill>
              <a:latin typeface="Arial" panose="020B0604020202020204" pitchFamily="34" charset="0"/>
              <a:cs typeface="Arial" panose="020B0604020202020204" pitchFamily="34" charset="0"/>
            </a:endParaRPr>
          </a:p>
          <a:p>
            <a:pPr eaLnBrk="1" hangingPunct="1">
              <a:lnSpc>
                <a:spcPct val="120000"/>
              </a:lnSpc>
              <a:buSzPct val="100000"/>
              <a:defRPr/>
            </a:pPr>
            <a:r>
              <a:rPr lang="fr-FR" altLang="fr-FR" sz="1200" b="1" dirty="0">
                <a:solidFill>
                  <a:srgbClr val="093552"/>
                </a:solidFill>
                <a:latin typeface="Arial" panose="020B0604020202020204" pitchFamily="34" charset="0"/>
                <a:cs typeface="Arial" panose="020B0604020202020204" pitchFamily="34" charset="0"/>
              </a:rPr>
              <a:t>La première section </a:t>
            </a:r>
            <a:r>
              <a:rPr lang="fr-FR" altLang="fr-FR" sz="1200" dirty="0">
                <a:solidFill>
                  <a:srgbClr val="093552"/>
                </a:solidFill>
                <a:latin typeface="Arial" panose="020B0604020202020204" pitchFamily="34" charset="0"/>
                <a:cs typeface="Arial" panose="020B0604020202020204" pitchFamily="34" charset="0"/>
              </a:rPr>
              <a:t>porte sur l'administration par voie orale de granules de LPV/r 40 mg/10 mg et notamment sur :</a:t>
            </a:r>
          </a:p>
          <a:p>
            <a:pPr eaLnBrk="1" hangingPunct="1">
              <a:lnSpc>
                <a:spcPct val="120000"/>
              </a:lnSpc>
              <a:buSzPct val="100000"/>
              <a:defRPr/>
            </a:pPr>
            <a:r>
              <a:rPr lang="fr-FR" altLang="fr-FR" sz="1200" dirty="0">
                <a:solidFill>
                  <a:srgbClr val="093552"/>
                </a:solidFill>
                <a:latin typeface="Arial" panose="020B0604020202020204" pitchFamily="34" charset="0"/>
                <a:cs typeface="Arial" panose="020B0604020202020204" pitchFamily="34" charset="0"/>
              </a:rPr>
              <a:t>•	l'administration de granules de LPV/r chez les nourrissons &lt;6 mois allaités exclusivement au sein ;</a:t>
            </a:r>
          </a:p>
          <a:p>
            <a:pPr eaLnBrk="1" hangingPunct="1">
              <a:lnSpc>
                <a:spcPct val="120000"/>
              </a:lnSpc>
              <a:buSzPct val="100000"/>
              <a:defRPr/>
            </a:pPr>
            <a:r>
              <a:rPr lang="fr-FR" altLang="fr-FR" sz="1200" dirty="0">
                <a:solidFill>
                  <a:srgbClr val="093552"/>
                </a:solidFill>
                <a:latin typeface="Arial" panose="020B0604020202020204" pitchFamily="34" charset="0"/>
                <a:cs typeface="Arial" panose="020B0604020202020204" pitchFamily="34" charset="0"/>
              </a:rPr>
              <a:t>•	l'expression du lait maternel ;</a:t>
            </a:r>
          </a:p>
          <a:p>
            <a:pPr eaLnBrk="1" hangingPunct="1">
              <a:lnSpc>
                <a:spcPct val="120000"/>
              </a:lnSpc>
              <a:buSzPct val="100000"/>
              <a:defRPr/>
            </a:pPr>
            <a:r>
              <a:rPr lang="fr-FR" altLang="fr-FR" sz="1200" dirty="0">
                <a:solidFill>
                  <a:srgbClr val="093552"/>
                </a:solidFill>
                <a:latin typeface="Arial" panose="020B0604020202020204" pitchFamily="34" charset="0"/>
                <a:cs typeface="Arial" panose="020B0604020202020204" pitchFamily="34" charset="0"/>
              </a:rPr>
              <a:t>•	l'administration de granules de LPV/r chez les nourrissons et les jeunes enfants ≥6 mois capables d'ingérer des aliments mous ou des liquides.</a:t>
            </a:r>
          </a:p>
          <a:p>
            <a:pPr eaLnBrk="1" hangingPunct="1">
              <a:lnSpc>
                <a:spcPct val="120000"/>
              </a:lnSpc>
              <a:buSzPct val="100000"/>
              <a:defRPr/>
            </a:pPr>
            <a:endParaRPr lang="fr-FR" altLang="fr-FR" sz="1200" dirty="0">
              <a:solidFill>
                <a:srgbClr val="093552"/>
              </a:solidFill>
              <a:latin typeface="Arial" panose="020B0604020202020204" pitchFamily="34" charset="0"/>
              <a:cs typeface="Arial" panose="020B0604020202020204" pitchFamily="34" charset="0"/>
            </a:endParaRPr>
          </a:p>
          <a:p>
            <a:pPr eaLnBrk="1" hangingPunct="1">
              <a:lnSpc>
                <a:spcPct val="120000"/>
              </a:lnSpc>
              <a:buSzPct val="100000"/>
              <a:defRPr/>
            </a:pPr>
            <a:endParaRPr lang="fr-FR" altLang="fr-FR" sz="1200" dirty="0">
              <a:solidFill>
                <a:srgbClr val="093552"/>
              </a:solidFill>
              <a:latin typeface="Arial" panose="020B0604020202020204" pitchFamily="34" charset="0"/>
              <a:cs typeface="Arial" panose="020B0604020202020204" pitchFamily="34" charset="0"/>
            </a:endParaRPr>
          </a:p>
          <a:p>
            <a:pPr eaLnBrk="1" hangingPunct="1">
              <a:lnSpc>
                <a:spcPct val="120000"/>
              </a:lnSpc>
              <a:buSzPct val="100000"/>
              <a:defRPr/>
            </a:pPr>
            <a:endParaRPr lang="fr-FR" altLang="fr-FR" sz="1200" dirty="0">
              <a:solidFill>
                <a:srgbClr val="093552"/>
              </a:solidFill>
              <a:latin typeface="Arial" panose="020B0604020202020204" pitchFamily="34" charset="0"/>
              <a:cs typeface="Arial" panose="020B0604020202020204" pitchFamily="34" charset="0"/>
            </a:endParaRPr>
          </a:p>
          <a:p>
            <a:pPr eaLnBrk="1" hangingPunct="1">
              <a:lnSpc>
                <a:spcPct val="120000"/>
              </a:lnSpc>
              <a:buSzPct val="100000"/>
              <a:defRPr/>
            </a:pPr>
            <a:r>
              <a:rPr lang="fr-FR" altLang="fr-FR" sz="1400" b="1" dirty="0">
                <a:solidFill>
                  <a:schemeClr val="bg1"/>
                </a:solidFill>
                <a:latin typeface="Arial" panose="020B0604020202020204" pitchFamily="34" charset="0"/>
                <a:cs typeface="Arial" panose="020B0604020202020204" pitchFamily="34" charset="0"/>
              </a:rPr>
              <a:t>Instructions d'utilisation de la boîte à images</a:t>
            </a:r>
          </a:p>
          <a:p>
            <a:pPr eaLnBrk="1" hangingPunct="1">
              <a:lnSpc>
                <a:spcPct val="120000"/>
              </a:lnSpc>
              <a:buSzPct val="100000"/>
              <a:defRPr/>
            </a:pPr>
            <a:endParaRPr lang="fr-FR" altLang="fr-FR" sz="1200" dirty="0">
              <a:solidFill>
                <a:srgbClr val="093552"/>
              </a:solidFill>
              <a:latin typeface="Arial" panose="020B0604020202020204" pitchFamily="34" charset="0"/>
              <a:cs typeface="Arial" panose="020B0604020202020204" pitchFamily="34" charset="0"/>
            </a:endParaRPr>
          </a:p>
          <a:p>
            <a:pPr eaLnBrk="1" hangingPunct="1">
              <a:lnSpc>
                <a:spcPct val="120000"/>
              </a:lnSpc>
              <a:buSzPct val="100000"/>
              <a:defRPr/>
            </a:pPr>
            <a:r>
              <a:rPr lang="fr-FR" altLang="fr-FR" sz="1200" dirty="0">
                <a:solidFill>
                  <a:srgbClr val="093552"/>
                </a:solidFill>
                <a:latin typeface="Arial" panose="020B0604020202020204" pitchFamily="34" charset="0"/>
                <a:cs typeface="Arial" panose="020B0604020202020204" pitchFamily="34" charset="0"/>
              </a:rPr>
              <a:t>•	Placer la boîte à images sur la table afin que le/la responsable de l'enfant ait une bonne vue des images alors que vous utiliserez la partie contenant les notes.</a:t>
            </a:r>
          </a:p>
          <a:p>
            <a:pPr eaLnBrk="1" hangingPunct="1">
              <a:lnSpc>
                <a:spcPct val="120000"/>
              </a:lnSpc>
              <a:buSzPct val="100000"/>
              <a:defRPr/>
            </a:pPr>
            <a:r>
              <a:rPr lang="fr-FR" altLang="fr-FR" sz="1200" dirty="0">
                <a:solidFill>
                  <a:srgbClr val="093552"/>
                </a:solidFill>
                <a:latin typeface="Arial" panose="020B0604020202020204" pitchFamily="34" charset="0"/>
                <a:cs typeface="Arial" panose="020B0604020202020204" pitchFamily="34" charset="0"/>
              </a:rPr>
              <a:t>•	Utiliser uniquement les fiches applicables au/à la responsable que vous conseillez.</a:t>
            </a:r>
          </a:p>
          <a:p>
            <a:pPr eaLnBrk="1" hangingPunct="1">
              <a:lnSpc>
                <a:spcPct val="120000"/>
              </a:lnSpc>
              <a:buSzPct val="100000"/>
              <a:defRPr/>
            </a:pPr>
            <a:r>
              <a:rPr lang="fr-FR" altLang="fr-FR" sz="1200" dirty="0">
                <a:solidFill>
                  <a:srgbClr val="093552"/>
                </a:solidFill>
                <a:latin typeface="Arial" panose="020B0604020202020204" pitchFamily="34" charset="0"/>
                <a:cs typeface="Arial" panose="020B0604020202020204" pitchFamily="34" charset="0"/>
              </a:rPr>
              <a:t>•	Les notes sont destinées à susciter et orienter la discussion avec le/la responsable de l'enfant et comprennent des questions spécifiques pour revoir les points abordés et évaluer la compréhension du/de la responsable</a:t>
            </a:r>
            <a:r>
              <a:rPr lang="en-US" altLang="fr-FR" sz="1200" dirty="0">
                <a:solidFill>
                  <a:srgbClr val="093552"/>
                </a:solidFill>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8AFF6106-10E7-4B13-AFAC-4C8EF0639FF5}"/>
              </a:ext>
            </a:extLst>
          </p:cNvPr>
          <p:cNvSpPr/>
          <p:nvPr/>
        </p:nvSpPr>
        <p:spPr>
          <a:xfrm>
            <a:off x="0" y="7437438"/>
            <a:ext cx="10688638" cy="1254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D49B4463-C323-4913-AD86-E6CC65A8F24F}"/>
              </a:ext>
            </a:extLst>
          </p:cNvPr>
          <p:cNvSpPr/>
          <p:nvPr/>
        </p:nvSpPr>
        <p:spPr>
          <a:xfrm>
            <a:off x="0" y="7437438"/>
            <a:ext cx="10688638" cy="1254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a:extLst>
              <a:ext uri="{FF2B5EF4-FFF2-40B4-BE49-F238E27FC236}">
                <a16:creationId xmlns:a16="http://schemas.microsoft.com/office/drawing/2014/main" id="{CE920942-5EE4-4A4B-9785-B681CE9C7A9A}"/>
              </a:ext>
            </a:extLst>
          </p:cNvPr>
          <p:cNvSpPr>
            <a:spLocks noGrp="1" noChangeArrowheads="1"/>
          </p:cNvSpPr>
          <p:nvPr>
            <p:ph sz="half" idx="2"/>
          </p:nvPr>
        </p:nvSpPr>
        <p:spPr>
          <a:xfrm>
            <a:off x="785813" y="1955800"/>
            <a:ext cx="2743200" cy="1825625"/>
          </a:xfrm>
        </p:spPr>
        <p:txBody>
          <a:bodyPr/>
          <a:lstStyle/>
          <a:p>
            <a:pPr marL="285750" indent="-285750" eaLnBrk="1" hangingPunct="1"/>
            <a:r>
              <a:rPr lang="en-US" altLang="fr-FR"/>
              <a:t>Votre bébé devra prendre plus d'un sachet de granul</a:t>
            </a:r>
            <a:r>
              <a:rPr lang="fr-FR" altLang="fr-FR"/>
              <a:t>e</a:t>
            </a:r>
            <a:r>
              <a:rPr lang="en-US" altLang="fr-FR"/>
              <a:t>s.</a:t>
            </a:r>
          </a:p>
          <a:p>
            <a:pPr marL="285750" indent="-285750" eaLnBrk="1" hangingPunct="1"/>
            <a:r>
              <a:rPr lang="en-US" altLang="fr-FR"/>
              <a:t>Il peut s'avérer plus simple de donner un sachet de granul</a:t>
            </a:r>
            <a:r>
              <a:rPr lang="fr-FR" altLang="fr-FR"/>
              <a:t>e</a:t>
            </a:r>
            <a:r>
              <a:rPr lang="en-US" altLang="fr-FR"/>
              <a:t>s à la fois et de répéter les étapes que je vous ai décrites pour chaque sachet.</a:t>
            </a:r>
          </a:p>
        </p:txBody>
      </p:sp>
      <p:sp>
        <p:nvSpPr>
          <p:cNvPr id="44035" name="Title 2">
            <a:extLst>
              <a:ext uri="{FF2B5EF4-FFF2-40B4-BE49-F238E27FC236}">
                <a16:creationId xmlns:a16="http://schemas.microsoft.com/office/drawing/2014/main" id="{2CAD7DC7-30E2-4CCD-9C06-910EC5A7A89C}"/>
              </a:ext>
            </a:extLst>
          </p:cNvPr>
          <p:cNvSpPr>
            <a:spLocks noGrp="1" noChangeArrowheads="1"/>
          </p:cNvSpPr>
          <p:nvPr>
            <p:ph type="title"/>
          </p:nvPr>
        </p:nvSpPr>
        <p:spPr>
          <a:xfrm>
            <a:off x="766763" y="0"/>
            <a:ext cx="9188450" cy="1036638"/>
          </a:xfrm>
        </p:spPr>
        <p:txBody>
          <a:bodyPr/>
          <a:lstStyle/>
          <a:p>
            <a:pPr eaLnBrk="1" hangingPunct="1"/>
            <a:r>
              <a:rPr lang="fr-FR" altLang="fr-FR">
                <a:solidFill>
                  <a:srgbClr val="FFFFFF"/>
                </a:solidFill>
              </a:rPr>
              <a:t>Nourrissons &lt;6 mois - Administrer le reste de la dose</a:t>
            </a:r>
          </a:p>
        </p:txBody>
      </p:sp>
      <p:sp>
        <p:nvSpPr>
          <p:cNvPr id="44036" name="Content Placeholder 3">
            <a:extLst>
              <a:ext uri="{FF2B5EF4-FFF2-40B4-BE49-F238E27FC236}">
                <a16:creationId xmlns:a16="http://schemas.microsoft.com/office/drawing/2014/main" id="{657F72E8-4A3B-44D7-A509-01AA40FA410E}"/>
              </a:ext>
            </a:extLst>
          </p:cNvPr>
          <p:cNvSpPr>
            <a:spLocks noGrp="1" noChangeArrowheads="1"/>
          </p:cNvSpPr>
          <p:nvPr>
            <p:ph sz="half" idx="10"/>
          </p:nvPr>
        </p:nvSpPr>
        <p:spPr>
          <a:xfrm>
            <a:off x="3971925" y="1955800"/>
            <a:ext cx="2744788" cy="1825625"/>
          </a:xfrm>
        </p:spPr>
        <p:txBody>
          <a:bodyPr/>
          <a:lstStyle/>
          <a:p>
            <a:pPr eaLnBrk="1" hangingPunct="1"/>
            <a:r>
              <a:rPr lang="en-US" altLang="fr-FR"/>
              <a:t>Pensez-vous qu'il vous sera plus simple de donner tous les sachets de granul</a:t>
            </a:r>
            <a:r>
              <a:rPr lang="fr-FR" altLang="fr-FR"/>
              <a:t>e</a:t>
            </a:r>
            <a:r>
              <a:rPr lang="en-US" altLang="fr-FR"/>
              <a:t>s en une seule fois ou l'un après l'autre ?</a:t>
            </a:r>
          </a:p>
        </p:txBody>
      </p:sp>
      <p:sp>
        <p:nvSpPr>
          <p:cNvPr id="40965" name="Content Placeholder 4">
            <a:extLst>
              <a:ext uri="{FF2B5EF4-FFF2-40B4-BE49-F238E27FC236}">
                <a16:creationId xmlns:a16="http://schemas.microsoft.com/office/drawing/2014/main" id="{DE92E9E4-D6A9-4AEA-8AA1-597B1D16F8A2}"/>
              </a:ext>
            </a:extLst>
          </p:cNvPr>
          <p:cNvSpPr>
            <a:spLocks noGrp="1" noChangeArrowheads="1"/>
          </p:cNvSpPr>
          <p:nvPr>
            <p:ph sz="half" idx="11"/>
          </p:nvPr>
        </p:nvSpPr>
        <p:spPr>
          <a:xfrm>
            <a:off x="7159625" y="1952625"/>
            <a:ext cx="2743200" cy="4594225"/>
          </a:xfrm>
        </p:spPr>
        <p:txBody>
          <a:bodyPr/>
          <a:lstStyle/>
          <a:p>
            <a:pPr marL="285750" indent="-285750" eaLnBrk="1" hangingPunct="1">
              <a:defRPr/>
            </a:pPr>
            <a:r>
              <a:rPr lang="en-US" altLang="fr-FR" dirty="0"/>
              <a:t>Il </a:t>
            </a:r>
            <a:r>
              <a:rPr lang="en-US" altLang="fr-FR" dirty="0" err="1"/>
              <a:t>peut</a:t>
            </a:r>
            <a:r>
              <a:rPr lang="en-US" altLang="fr-FR" dirty="0"/>
              <a:t> </a:t>
            </a:r>
            <a:r>
              <a:rPr lang="en-US" altLang="fr-FR" dirty="0" err="1"/>
              <a:t>s'avérer</a:t>
            </a:r>
            <a:r>
              <a:rPr lang="en-US" altLang="fr-FR" dirty="0"/>
              <a:t> difficile de donner </a:t>
            </a:r>
            <a:r>
              <a:rPr lang="en-US" altLang="fr-FR" dirty="0" err="1"/>
              <a:t>plusieurs</a:t>
            </a:r>
            <a:r>
              <a:rPr lang="en-US" altLang="fr-FR" dirty="0"/>
              <a:t> sachets </a:t>
            </a:r>
            <a:r>
              <a:rPr lang="en-US" altLang="fr-FR" dirty="0" err="1"/>
              <a:t>en</a:t>
            </a:r>
            <a:r>
              <a:rPr lang="en-US" altLang="fr-FR" dirty="0"/>
              <a:t> </a:t>
            </a:r>
            <a:r>
              <a:rPr lang="en-US" altLang="fr-FR" dirty="0" err="1"/>
              <a:t>une</a:t>
            </a:r>
            <a:r>
              <a:rPr lang="en-US" altLang="fr-FR" dirty="0"/>
              <a:t> </a:t>
            </a:r>
            <a:r>
              <a:rPr lang="en-US" altLang="fr-FR" dirty="0" err="1"/>
              <a:t>fois</a:t>
            </a:r>
            <a:r>
              <a:rPr lang="en-US" altLang="fr-FR" dirty="0"/>
              <a:t> et plus simple de les donner un à un </a:t>
            </a:r>
            <a:r>
              <a:rPr lang="en-US" altLang="fr-FR" dirty="0" err="1"/>
              <a:t>en</a:t>
            </a:r>
            <a:r>
              <a:rPr lang="en-US" altLang="fr-FR" dirty="0"/>
              <a:t> </a:t>
            </a:r>
            <a:r>
              <a:rPr lang="en-US" altLang="fr-FR" dirty="0" err="1"/>
              <a:t>allaitant</a:t>
            </a:r>
            <a:r>
              <a:rPr lang="en-US" altLang="fr-FR" dirty="0"/>
              <a:t> </a:t>
            </a:r>
            <a:r>
              <a:rPr lang="en-US" altLang="fr-FR" dirty="0" err="1"/>
              <a:t>normalement</a:t>
            </a:r>
            <a:r>
              <a:rPr lang="en-US" altLang="fr-FR" dirty="0"/>
              <a:t> </a:t>
            </a:r>
            <a:r>
              <a:rPr lang="en-US" altLang="fr-FR" dirty="0" err="1"/>
              <a:t>l'enfant</a:t>
            </a:r>
            <a:r>
              <a:rPr lang="en-US" altLang="fr-FR" dirty="0"/>
              <a:t> au sein entre </a:t>
            </a:r>
            <a:r>
              <a:rPr lang="en-US" altLang="fr-FR" dirty="0" err="1"/>
              <a:t>chacun</a:t>
            </a:r>
            <a:r>
              <a:rPr lang="en-US" altLang="fr-FR" dirty="0"/>
              <a:t> </a:t>
            </a:r>
            <a:r>
              <a:rPr lang="en-US" altLang="fr-FR" dirty="0" err="1"/>
              <a:t>d'entre</a:t>
            </a:r>
            <a:r>
              <a:rPr lang="en-US" altLang="fr-FR" dirty="0"/>
              <a:t> </a:t>
            </a:r>
            <a:r>
              <a:rPr lang="en-US" altLang="fr-FR" dirty="0" err="1"/>
              <a:t>eux</a:t>
            </a:r>
            <a:r>
              <a:rPr lang="en-US" altLang="fr-FR" dirty="0"/>
              <a:t>.  </a:t>
            </a:r>
          </a:p>
          <a:p>
            <a:pPr marL="285750" indent="-285750" eaLnBrk="1" hangingPunct="1">
              <a:defRPr/>
            </a:pPr>
            <a:r>
              <a:rPr lang="en-US" altLang="fr-FR" dirty="0"/>
              <a:t>Si le </a:t>
            </a:r>
            <a:r>
              <a:rPr lang="en-US" altLang="fr-FR" dirty="0" err="1"/>
              <a:t>bébé</a:t>
            </a:r>
            <a:r>
              <a:rPr lang="en-US" altLang="fr-FR" dirty="0"/>
              <a:t> a du mal à prendre les </a:t>
            </a:r>
            <a:r>
              <a:rPr lang="en-US" altLang="fr-FR" dirty="0" err="1"/>
              <a:t>granul</a:t>
            </a:r>
            <a:r>
              <a:rPr lang="fr-FR" altLang="fr-FR" dirty="0"/>
              <a:t>e</a:t>
            </a:r>
            <a:r>
              <a:rPr lang="en-US" altLang="fr-FR" dirty="0"/>
              <a:t>s, </a:t>
            </a:r>
            <a:r>
              <a:rPr lang="en-US" altLang="fr-FR" dirty="0" err="1"/>
              <a:t>il</a:t>
            </a:r>
            <a:r>
              <a:rPr lang="en-US" altLang="fr-FR" dirty="0"/>
              <a:t> </a:t>
            </a:r>
            <a:r>
              <a:rPr lang="en-US" altLang="fr-FR" dirty="0" err="1"/>
              <a:t>peut</a:t>
            </a:r>
            <a:r>
              <a:rPr lang="en-US" altLang="fr-FR" dirty="0"/>
              <a:t> </a:t>
            </a:r>
            <a:r>
              <a:rPr lang="en-US" altLang="fr-FR" dirty="0" err="1"/>
              <a:t>même</a:t>
            </a:r>
            <a:r>
              <a:rPr lang="en-US" altLang="fr-FR" dirty="0"/>
              <a:t> </a:t>
            </a:r>
            <a:r>
              <a:rPr lang="en-US" altLang="fr-FR" dirty="0" err="1"/>
              <a:t>s'avérer</a:t>
            </a:r>
            <a:r>
              <a:rPr lang="en-US" altLang="fr-FR" dirty="0"/>
              <a:t> </a:t>
            </a:r>
            <a:r>
              <a:rPr lang="en-US" altLang="fr-FR" dirty="0" err="1"/>
              <a:t>nécessaire</a:t>
            </a:r>
            <a:r>
              <a:rPr lang="en-US" altLang="fr-FR" dirty="0"/>
              <a:t> de donner la </a:t>
            </a:r>
            <a:r>
              <a:rPr lang="en-US" altLang="fr-FR" dirty="0" err="1"/>
              <a:t>moitié</a:t>
            </a:r>
            <a:r>
              <a:rPr lang="en-US" altLang="fr-FR" dirty="0"/>
              <a:t> d'un sachet à la </a:t>
            </a:r>
            <a:r>
              <a:rPr lang="en-US" altLang="fr-FR" dirty="0" err="1"/>
              <a:t>fois</a:t>
            </a:r>
            <a:r>
              <a:rPr lang="en-US" altLang="fr-FR" dirty="0"/>
              <a:t>. </a:t>
            </a:r>
          </a:p>
          <a:p>
            <a:pPr marL="285750" indent="-285750" eaLnBrk="1" hangingPunct="1">
              <a:defRPr/>
            </a:pPr>
            <a:r>
              <a:rPr lang="en-US" altLang="fr-FR" dirty="0"/>
              <a:t>Il </a:t>
            </a:r>
            <a:r>
              <a:rPr lang="en-US" altLang="fr-FR" dirty="0" err="1"/>
              <a:t>est</a:t>
            </a:r>
            <a:r>
              <a:rPr lang="en-US" altLang="fr-FR" dirty="0"/>
              <a:t> possible </a:t>
            </a:r>
            <a:r>
              <a:rPr lang="en-US" altLang="fr-FR" dirty="0" err="1"/>
              <a:t>d'essayer</a:t>
            </a:r>
            <a:r>
              <a:rPr lang="en-US" altLang="fr-FR" dirty="0"/>
              <a:t> </a:t>
            </a:r>
            <a:r>
              <a:rPr lang="en-US" altLang="fr-FR" dirty="0" err="1"/>
              <a:t>différentes</a:t>
            </a:r>
            <a:r>
              <a:rPr lang="en-US" altLang="fr-FR" dirty="0"/>
              <a:t> </a:t>
            </a:r>
            <a:r>
              <a:rPr lang="en-US" altLang="fr-FR" dirty="0" err="1"/>
              <a:t>méthodes</a:t>
            </a:r>
            <a:r>
              <a:rPr lang="en-US" altLang="fr-FR" dirty="0"/>
              <a:t> </a:t>
            </a:r>
            <a:r>
              <a:rPr lang="en-US" altLang="fr-FR" dirty="0" err="1"/>
              <a:t>afin</a:t>
            </a:r>
            <a:r>
              <a:rPr lang="en-US" altLang="fr-FR" dirty="0"/>
              <a:t> de </a:t>
            </a:r>
            <a:r>
              <a:rPr lang="en-US" altLang="fr-FR" dirty="0" err="1"/>
              <a:t>déterminer</a:t>
            </a:r>
            <a:r>
              <a:rPr lang="en-US" altLang="fr-FR" dirty="0"/>
              <a:t> </a:t>
            </a:r>
            <a:r>
              <a:rPr lang="en-US" altLang="fr-FR" dirty="0" err="1"/>
              <a:t>ce</a:t>
            </a:r>
            <a:r>
              <a:rPr lang="en-US" altLang="fr-FR" dirty="0"/>
              <a:t> qui </a:t>
            </a:r>
            <a:r>
              <a:rPr lang="en-US" altLang="fr-FR" dirty="0" err="1"/>
              <a:t>fonctionne</a:t>
            </a:r>
            <a:r>
              <a:rPr lang="en-US" altLang="fr-FR" dirty="0"/>
              <a:t> le </a:t>
            </a:r>
            <a:r>
              <a:rPr lang="en-US" altLang="fr-FR" dirty="0" err="1"/>
              <a:t>mieux</a:t>
            </a:r>
            <a:r>
              <a:rPr lang="en-US" altLang="fr-FR" dirty="0"/>
              <a:t>.  </a:t>
            </a:r>
          </a:p>
          <a:p>
            <a:pPr marL="285750" indent="-285750" eaLnBrk="1" hangingPunct="1">
              <a:defRPr/>
            </a:pPr>
            <a:r>
              <a:rPr lang="en-US" altLang="fr-FR" dirty="0"/>
              <a:t>Le plus important </a:t>
            </a:r>
            <a:r>
              <a:rPr lang="en-US" altLang="fr-FR" dirty="0" err="1"/>
              <a:t>est</a:t>
            </a:r>
            <a:r>
              <a:rPr lang="en-US" altLang="fr-FR" dirty="0"/>
              <a:t> que le </a:t>
            </a:r>
            <a:r>
              <a:rPr lang="en-US" altLang="fr-FR" dirty="0" err="1"/>
              <a:t>bébé</a:t>
            </a:r>
            <a:r>
              <a:rPr lang="en-US" altLang="fr-FR" dirty="0"/>
              <a:t> </a:t>
            </a:r>
            <a:r>
              <a:rPr lang="en-US" altLang="fr-FR" dirty="0" err="1"/>
              <a:t>prenne</a:t>
            </a:r>
            <a:r>
              <a:rPr lang="en-US" altLang="fr-FR" dirty="0"/>
              <a:t> bien la </a:t>
            </a:r>
            <a:r>
              <a:rPr lang="en-US" altLang="fr-FR" dirty="0" err="1"/>
              <a:t>totalité</a:t>
            </a:r>
            <a:r>
              <a:rPr lang="en-US" altLang="fr-FR" dirty="0"/>
              <a:t> des </a:t>
            </a:r>
            <a:r>
              <a:rPr lang="en-US" altLang="fr-FR" dirty="0" err="1"/>
              <a:t>granul</a:t>
            </a:r>
            <a:r>
              <a:rPr lang="fr-FR" altLang="fr-FR" dirty="0"/>
              <a:t>e</a:t>
            </a:r>
            <a:r>
              <a:rPr lang="en-US" altLang="fr-FR" dirty="0"/>
              <a:t>s du </a:t>
            </a:r>
            <a:r>
              <a:rPr lang="en-US" altLang="fr-FR" dirty="0" err="1"/>
              <a:t>nombre</a:t>
            </a:r>
            <a:r>
              <a:rPr lang="en-US" altLang="fr-FR" dirty="0"/>
              <a:t> de sachets </a:t>
            </a:r>
            <a:r>
              <a:rPr lang="en-US" altLang="fr-FR" dirty="0" err="1"/>
              <a:t>prescrits</a:t>
            </a:r>
            <a:r>
              <a:rPr lang="en-US" altLang="fr-FR" dirty="0"/>
              <a:t>.</a:t>
            </a:r>
          </a:p>
        </p:txBody>
      </p:sp>
      <p:sp>
        <p:nvSpPr>
          <p:cNvPr id="44038" name="Title 2">
            <a:extLst>
              <a:ext uri="{FF2B5EF4-FFF2-40B4-BE49-F238E27FC236}">
                <a16:creationId xmlns:a16="http://schemas.microsoft.com/office/drawing/2014/main" id="{30A70378-0E55-4708-B186-EFAB2BAF6FA9}"/>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44039" name="Title 2">
            <a:extLst>
              <a:ext uri="{FF2B5EF4-FFF2-40B4-BE49-F238E27FC236}">
                <a16:creationId xmlns:a16="http://schemas.microsoft.com/office/drawing/2014/main" id="{9A820D13-C674-4C15-A37D-0CCD1DF59BE0}"/>
              </a:ext>
            </a:extLst>
          </p:cNvPr>
          <p:cNvSpPr txBox="1">
            <a:spLocks noChangeArrowheads="1"/>
          </p:cNvSpPr>
          <p:nvPr/>
        </p:nvSpPr>
        <p:spPr bwMode="auto">
          <a:xfrm>
            <a:off x="4595813" y="1455738"/>
            <a:ext cx="212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sp>
        <p:nvSpPr>
          <p:cNvPr id="44040" name="Title 2">
            <a:extLst>
              <a:ext uri="{FF2B5EF4-FFF2-40B4-BE49-F238E27FC236}">
                <a16:creationId xmlns:a16="http://schemas.microsoft.com/office/drawing/2014/main" id="{48444873-341D-4D6F-BFEC-F44E6035CF85}"/>
              </a:ext>
            </a:extLst>
          </p:cNvPr>
          <p:cNvSpPr txBox="1">
            <a:spLocks noChangeArrowheads="1"/>
          </p:cNvSpPr>
          <p:nvPr/>
        </p:nvSpPr>
        <p:spPr bwMode="auto">
          <a:xfrm>
            <a:off x="7859713" y="1455738"/>
            <a:ext cx="2043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pic>
        <p:nvPicPr>
          <p:cNvPr id="44041" name="Picture 8" descr="A close up of a logo&#10;&#10;Description automatically generated">
            <a:extLst>
              <a:ext uri="{FF2B5EF4-FFF2-40B4-BE49-F238E27FC236}">
                <a16:creationId xmlns:a16="http://schemas.microsoft.com/office/drawing/2014/main" id="{BB9C689D-6628-4A77-8931-D7DDDD0C0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9" descr="A close up of a logo&#10;&#10;Description automatically generated">
            <a:extLst>
              <a:ext uri="{FF2B5EF4-FFF2-40B4-BE49-F238E27FC236}">
                <a16:creationId xmlns:a16="http://schemas.microsoft.com/office/drawing/2014/main" id="{838BF645-7ACD-4B69-9794-F68013AFA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1357313"/>
            <a:ext cx="4524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10">
            <a:extLst>
              <a:ext uri="{FF2B5EF4-FFF2-40B4-BE49-F238E27FC236}">
                <a16:creationId xmlns:a16="http://schemas.microsoft.com/office/drawing/2014/main" id="{B839DF0C-BCD2-4E51-B3CD-D7EF0B744D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050" y="1149350"/>
            <a:ext cx="8413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CADAE8AA-23F2-4A0D-A58C-B4206B1C68DE}"/>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a:extLst>
              <a:ext uri="{FF2B5EF4-FFF2-40B4-BE49-F238E27FC236}">
                <a16:creationId xmlns:a16="http://schemas.microsoft.com/office/drawing/2014/main" id="{C9BD8959-9E52-4AD3-83AA-DF85D0328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288" y="3094038"/>
            <a:ext cx="30099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Content Placeholder 1">
            <a:extLst>
              <a:ext uri="{FF2B5EF4-FFF2-40B4-BE49-F238E27FC236}">
                <a16:creationId xmlns:a16="http://schemas.microsoft.com/office/drawing/2014/main" id="{9FE054A3-B83D-496D-A28E-F0D210EB6F9D}"/>
              </a:ext>
            </a:extLst>
          </p:cNvPr>
          <p:cNvSpPr>
            <a:spLocks noGrp="1" noChangeArrowheads="1"/>
          </p:cNvSpPr>
          <p:nvPr>
            <p:ph sz="half" idx="2"/>
          </p:nvPr>
        </p:nvSpPr>
        <p:spPr>
          <a:xfrm>
            <a:off x="5345113" y="1955800"/>
            <a:ext cx="4610100" cy="4797425"/>
          </a:xfrm>
        </p:spPr>
        <p:txBody>
          <a:bodyPr/>
          <a:lstStyle/>
          <a:p>
            <a:pPr eaLnBrk="1" hangingPunct="1"/>
            <a:r>
              <a:rPr lang="en-US" altLang="fr-FR"/>
              <a:t>Les granul</a:t>
            </a:r>
            <a:r>
              <a:rPr lang="fr-FR" altLang="fr-FR"/>
              <a:t>e</a:t>
            </a:r>
            <a:r>
              <a:rPr lang="en-US" altLang="fr-FR"/>
              <a:t>s ne constituent que l'un des ARV dont votre enfant a besoin.</a:t>
            </a:r>
          </a:p>
          <a:p>
            <a:pPr eaLnBrk="1" hangingPunct="1"/>
            <a:r>
              <a:rPr lang="en-US" altLang="fr-FR"/>
              <a:t>Il vous faudra également lui donner les autres ARV au même moment.</a:t>
            </a:r>
          </a:p>
        </p:txBody>
      </p:sp>
      <p:sp>
        <p:nvSpPr>
          <p:cNvPr id="45060" name="Title 2">
            <a:extLst>
              <a:ext uri="{FF2B5EF4-FFF2-40B4-BE49-F238E27FC236}">
                <a16:creationId xmlns:a16="http://schemas.microsoft.com/office/drawing/2014/main" id="{A247AB33-E915-4497-AFEF-33A54E443E59}"/>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Administrer les autres ARV</a:t>
            </a:r>
          </a:p>
        </p:txBody>
      </p:sp>
      <p:pic>
        <p:nvPicPr>
          <p:cNvPr id="45061" name="Picture 3">
            <a:extLst>
              <a:ext uri="{FF2B5EF4-FFF2-40B4-BE49-F238E27FC236}">
                <a16:creationId xmlns:a16="http://schemas.microsoft.com/office/drawing/2014/main" id="{680D0825-9562-48FF-93FC-8B73C4D51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1343025"/>
            <a:ext cx="28733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7C3C146-DD30-41AB-8CC6-83A0D669A5C9}"/>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a:extLst>
              <a:ext uri="{FF2B5EF4-FFF2-40B4-BE49-F238E27FC236}">
                <a16:creationId xmlns:a16="http://schemas.microsoft.com/office/drawing/2014/main" id="{FBC443AF-19FA-486A-B91D-A558487E701B}"/>
              </a:ext>
            </a:extLst>
          </p:cNvPr>
          <p:cNvSpPr>
            <a:spLocks noGrp="1" noChangeArrowheads="1"/>
          </p:cNvSpPr>
          <p:nvPr>
            <p:ph sz="half" idx="2"/>
          </p:nvPr>
        </p:nvSpPr>
        <p:spPr>
          <a:xfrm>
            <a:off x="785813" y="1955800"/>
            <a:ext cx="2743200" cy="1825625"/>
          </a:xfrm>
        </p:spPr>
        <p:txBody>
          <a:bodyPr/>
          <a:lstStyle/>
          <a:p>
            <a:pPr marL="285750" indent="-285750" eaLnBrk="1" hangingPunct="1"/>
            <a:r>
              <a:rPr lang="en-US" altLang="fr-FR"/>
              <a:t>Les granul</a:t>
            </a:r>
            <a:r>
              <a:rPr lang="fr-FR" altLang="fr-FR"/>
              <a:t>e</a:t>
            </a:r>
            <a:r>
              <a:rPr lang="en-US" altLang="fr-FR"/>
              <a:t>s ne constituent que l'un des ARV dont votre enfant a besoin.</a:t>
            </a:r>
          </a:p>
          <a:p>
            <a:pPr marL="285750" indent="-285750" eaLnBrk="1" hangingPunct="1"/>
            <a:r>
              <a:rPr lang="en-US" altLang="fr-FR"/>
              <a:t>Il vous faudra également lui donner les autres ARV au même moment.</a:t>
            </a:r>
          </a:p>
        </p:txBody>
      </p:sp>
      <p:sp>
        <p:nvSpPr>
          <p:cNvPr id="46083" name="Title 2">
            <a:extLst>
              <a:ext uri="{FF2B5EF4-FFF2-40B4-BE49-F238E27FC236}">
                <a16:creationId xmlns:a16="http://schemas.microsoft.com/office/drawing/2014/main" id="{8B5FEDC9-E43D-4E1B-AAE0-FADD2BECAE87}"/>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Administrer les autres ARV</a:t>
            </a:r>
          </a:p>
        </p:txBody>
      </p:sp>
      <p:sp>
        <p:nvSpPr>
          <p:cNvPr id="46084" name="Content Placeholder 3">
            <a:extLst>
              <a:ext uri="{FF2B5EF4-FFF2-40B4-BE49-F238E27FC236}">
                <a16:creationId xmlns:a16="http://schemas.microsoft.com/office/drawing/2014/main" id="{4D654ED0-C6BD-4F30-87E7-58B290479F69}"/>
              </a:ext>
            </a:extLst>
          </p:cNvPr>
          <p:cNvSpPr>
            <a:spLocks noGrp="1" noChangeArrowheads="1"/>
          </p:cNvSpPr>
          <p:nvPr>
            <p:ph sz="half" idx="10"/>
          </p:nvPr>
        </p:nvSpPr>
        <p:spPr>
          <a:xfrm>
            <a:off x="3971925" y="1955800"/>
            <a:ext cx="2744788" cy="1825625"/>
          </a:xfrm>
        </p:spPr>
        <p:txBody>
          <a:bodyPr/>
          <a:lstStyle/>
          <a:p>
            <a:pPr marL="285750" indent="-285750" eaLnBrk="1" hangingPunct="1"/>
            <a:r>
              <a:rPr lang="en-US" altLang="fr-FR"/>
              <a:t>Connaissez-vous le nom des autres ARV que prend votre enfant actuellement ?  </a:t>
            </a:r>
          </a:p>
          <a:p>
            <a:pPr marL="285750" indent="-285750" eaLnBrk="1" hangingPunct="1"/>
            <a:r>
              <a:rPr lang="en-US" altLang="fr-FR"/>
              <a:t>Est-ce que votre bébé prend d'autre médicaments, y compris des remèdes traditionnels ou plantes médicinales ?</a:t>
            </a:r>
          </a:p>
        </p:txBody>
      </p:sp>
      <p:sp>
        <p:nvSpPr>
          <p:cNvPr id="46085" name="Content Placeholder 4">
            <a:extLst>
              <a:ext uri="{FF2B5EF4-FFF2-40B4-BE49-F238E27FC236}">
                <a16:creationId xmlns:a16="http://schemas.microsoft.com/office/drawing/2014/main" id="{5AA4D40F-916A-4446-BF77-74555DAE28F6}"/>
              </a:ext>
            </a:extLst>
          </p:cNvPr>
          <p:cNvSpPr>
            <a:spLocks noGrp="1" noChangeArrowheads="1"/>
          </p:cNvSpPr>
          <p:nvPr>
            <p:ph sz="half" idx="11"/>
          </p:nvPr>
        </p:nvSpPr>
        <p:spPr>
          <a:xfrm>
            <a:off x="7159625" y="1955800"/>
            <a:ext cx="2743200" cy="1825625"/>
          </a:xfrm>
        </p:spPr>
        <p:txBody>
          <a:bodyPr/>
          <a:lstStyle/>
          <a:p>
            <a:pPr eaLnBrk="1" hangingPunct="1"/>
            <a:r>
              <a:rPr lang="en-US" altLang="fr-FR"/>
              <a:t>Obtenir le nom des deux autres ARV (traitement de fond à base d'INTI) que l'enfant prend et confirmer s'il prend du cotrimoxazole ou tout autre médicament.</a:t>
            </a:r>
          </a:p>
        </p:txBody>
      </p:sp>
      <p:sp>
        <p:nvSpPr>
          <p:cNvPr id="46086" name="Content Placeholder 5">
            <a:extLst>
              <a:ext uri="{FF2B5EF4-FFF2-40B4-BE49-F238E27FC236}">
                <a16:creationId xmlns:a16="http://schemas.microsoft.com/office/drawing/2014/main" id="{E10D4F37-EF33-4381-B4C8-08C85A4BF6CD}"/>
              </a:ext>
            </a:extLst>
          </p:cNvPr>
          <p:cNvSpPr>
            <a:spLocks noGrp="1" noChangeArrowheads="1"/>
          </p:cNvSpPr>
          <p:nvPr>
            <p:ph sz="half" idx="12"/>
          </p:nvPr>
        </p:nvSpPr>
        <p:spPr>
          <a:xfrm>
            <a:off x="3990975" y="4508500"/>
            <a:ext cx="2744788" cy="1825625"/>
          </a:xfrm>
        </p:spPr>
        <p:txBody>
          <a:bodyPr/>
          <a:lstStyle/>
          <a:p>
            <a:pPr eaLnBrk="1" hangingPunct="1"/>
            <a:r>
              <a:rPr lang="en-US" altLang="fr-FR"/>
              <a:t>Comment administrez-vous habituellement à votre enfant ses autres ARV et ses autres médicaments ?</a:t>
            </a:r>
          </a:p>
        </p:txBody>
      </p:sp>
      <p:sp>
        <p:nvSpPr>
          <p:cNvPr id="46087" name="Content Placeholder 6">
            <a:extLst>
              <a:ext uri="{FF2B5EF4-FFF2-40B4-BE49-F238E27FC236}">
                <a16:creationId xmlns:a16="http://schemas.microsoft.com/office/drawing/2014/main" id="{0C0D063E-DFEF-4B1B-8761-511B83865D0C}"/>
              </a:ext>
            </a:extLst>
          </p:cNvPr>
          <p:cNvSpPr>
            <a:spLocks noGrp="1" noChangeArrowheads="1"/>
          </p:cNvSpPr>
          <p:nvPr>
            <p:ph sz="half" idx="13"/>
          </p:nvPr>
        </p:nvSpPr>
        <p:spPr>
          <a:xfrm>
            <a:off x="7178675" y="4508500"/>
            <a:ext cx="2743200" cy="2154238"/>
          </a:xfrm>
        </p:spPr>
        <p:txBody>
          <a:bodyPr/>
          <a:lstStyle/>
          <a:p>
            <a:pPr marL="285750" indent="-285750" eaLnBrk="1" hangingPunct="1">
              <a:lnSpc>
                <a:spcPct val="70000"/>
              </a:lnSpc>
            </a:pPr>
            <a:r>
              <a:rPr lang="fr-FR" altLang="fr-FR"/>
              <a:t>Les deux autres ARV devraient être administrés au même moment que les granules.  </a:t>
            </a:r>
          </a:p>
          <a:p>
            <a:pPr marL="285750" indent="-285750" eaLnBrk="1" hangingPunct="1">
              <a:lnSpc>
                <a:spcPct val="70000"/>
              </a:lnSpc>
            </a:pPr>
            <a:r>
              <a:rPr lang="fr-FR" altLang="fr-FR"/>
              <a:t>Ils peuvent être administrés juste avant ou juste après les granules.   </a:t>
            </a:r>
          </a:p>
          <a:p>
            <a:pPr marL="285750" indent="-285750" eaLnBrk="1" hangingPunct="1">
              <a:lnSpc>
                <a:spcPct val="70000"/>
              </a:lnSpc>
            </a:pPr>
            <a:r>
              <a:rPr lang="fr-FR" altLang="fr-FR"/>
              <a:t>Si le bébé apprécie le goût de ses autres ARV ou de ses autres médicaments, ceux-ci peuvent lui être administrés après les granules.  </a:t>
            </a:r>
          </a:p>
          <a:p>
            <a:pPr marL="285750" indent="-285750" eaLnBrk="1" hangingPunct="1">
              <a:lnSpc>
                <a:spcPct val="70000"/>
              </a:lnSpc>
            </a:pPr>
            <a:r>
              <a:rPr lang="fr-FR" altLang="fr-FR"/>
              <a:t>Cela permettra également d'éliminer le mauvais goût des granules.</a:t>
            </a:r>
          </a:p>
        </p:txBody>
      </p:sp>
      <p:sp>
        <p:nvSpPr>
          <p:cNvPr id="46088" name="Title 2">
            <a:extLst>
              <a:ext uri="{FF2B5EF4-FFF2-40B4-BE49-F238E27FC236}">
                <a16:creationId xmlns:a16="http://schemas.microsoft.com/office/drawing/2014/main" id="{ADFC469F-FDB0-4FFA-AA16-092DE5BF6441}"/>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46089" name="Title 2">
            <a:extLst>
              <a:ext uri="{FF2B5EF4-FFF2-40B4-BE49-F238E27FC236}">
                <a16:creationId xmlns:a16="http://schemas.microsoft.com/office/drawing/2014/main" id="{37C501E6-7886-4EB6-8635-63A5DA0117DD}"/>
              </a:ext>
            </a:extLst>
          </p:cNvPr>
          <p:cNvSpPr txBox="1">
            <a:spLocks noChangeArrowheads="1"/>
          </p:cNvSpPr>
          <p:nvPr/>
        </p:nvSpPr>
        <p:spPr bwMode="auto">
          <a:xfrm>
            <a:off x="4595813" y="1455738"/>
            <a:ext cx="212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sp>
        <p:nvSpPr>
          <p:cNvPr id="46090" name="Title 2">
            <a:extLst>
              <a:ext uri="{FF2B5EF4-FFF2-40B4-BE49-F238E27FC236}">
                <a16:creationId xmlns:a16="http://schemas.microsoft.com/office/drawing/2014/main" id="{134764E0-1E44-464B-AB41-B7ED6D5249ED}"/>
              </a:ext>
            </a:extLst>
          </p:cNvPr>
          <p:cNvSpPr txBox="1">
            <a:spLocks noChangeArrowheads="1"/>
          </p:cNvSpPr>
          <p:nvPr/>
        </p:nvSpPr>
        <p:spPr bwMode="auto">
          <a:xfrm>
            <a:off x="7859713" y="3983038"/>
            <a:ext cx="2043112"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sp>
        <p:nvSpPr>
          <p:cNvPr id="46091" name="Title 2">
            <a:extLst>
              <a:ext uri="{FF2B5EF4-FFF2-40B4-BE49-F238E27FC236}">
                <a16:creationId xmlns:a16="http://schemas.microsoft.com/office/drawing/2014/main" id="{6362854B-C0C3-47F2-AB73-ECBAA2400540}"/>
              </a:ext>
            </a:extLst>
          </p:cNvPr>
          <p:cNvSpPr txBox="1">
            <a:spLocks noChangeArrowheads="1"/>
          </p:cNvSpPr>
          <p:nvPr/>
        </p:nvSpPr>
        <p:spPr bwMode="auto">
          <a:xfrm>
            <a:off x="7834313" y="1427163"/>
            <a:ext cx="21209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spcBef>
                <a:spcPct val="0"/>
              </a:spcBef>
              <a:buFontTx/>
              <a:buNone/>
            </a:pPr>
            <a:r>
              <a:rPr lang="en-US" altLang="fr-FR" sz="1600" b="1">
                <a:solidFill>
                  <a:srgbClr val="FFFFFF"/>
                </a:solidFill>
                <a:latin typeface="Arial" panose="020B0604020202020204" pitchFamily="34" charset="0"/>
                <a:cs typeface="Arial" panose="020B0604020202020204" pitchFamily="34" charset="0"/>
              </a:rPr>
              <a:t>Faire le point</a:t>
            </a:r>
          </a:p>
        </p:txBody>
      </p:sp>
      <p:pic>
        <p:nvPicPr>
          <p:cNvPr id="46092" name="Picture 11" descr="A close up of a logo&#10;&#10;Description automatically generated">
            <a:extLst>
              <a:ext uri="{FF2B5EF4-FFF2-40B4-BE49-F238E27FC236}">
                <a16:creationId xmlns:a16="http://schemas.microsoft.com/office/drawing/2014/main" id="{4CC6C857-48AC-4FAA-968A-0DE82E23B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12" descr="A close up of a logo&#10;&#10;Description automatically generated">
            <a:extLst>
              <a:ext uri="{FF2B5EF4-FFF2-40B4-BE49-F238E27FC236}">
                <a16:creationId xmlns:a16="http://schemas.microsoft.com/office/drawing/2014/main" id="{3128502A-AF5E-467E-832F-3ACDB6AED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1357313"/>
            <a:ext cx="4524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13">
            <a:extLst>
              <a:ext uri="{FF2B5EF4-FFF2-40B4-BE49-F238E27FC236}">
                <a16:creationId xmlns:a16="http://schemas.microsoft.com/office/drawing/2014/main" id="{5082E714-CCC8-4523-AC7E-4D8F4C339F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600" y="1289050"/>
            <a:ext cx="6254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5" name="Picture 14">
            <a:extLst>
              <a:ext uri="{FF2B5EF4-FFF2-40B4-BE49-F238E27FC236}">
                <a16:creationId xmlns:a16="http://schemas.microsoft.com/office/drawing/2014/main" id="{0DC52A67-B948-4153-A2C8-B2F5FA032D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0050" y="3678238"/>
            <a:ext cx="84137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6" name="Title 2">
            <a:extLst>
              <a:ext uri="{FF2B5EF4-FFF2-40B4-BE49-F238E27FC236}">
                <a16:creationId xmlns:a16="http://schemas.microsoft.com/office/drawing/2014/main" id="{C720F81A-017E-4F30-A760-494157C2B18C}"/>
              </a:ext>
            </a:extLst>
          </p:cNvPr>
          <p:cNvSpPr txBox="1">
            <a:spLocks noChangeArrowheads="1"/>
          </p:cNvSpPr>
          <p:nvPr/>
        </p:nvSpPr>
        <p:spPr bwMode="auto">
          <a:xfrm>
            <a:off x="4595813" y="3983038"/>
            <a:ext cx="21209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pic>
        <p:nvPicPr>
          <p:cNvPr id="46097" name="Picture 16" descr="A close up of a logo&#10;&#10;Description automatically generated">
            <a:extLst>
              <a:ext uri="{FF2B5EF4-FFF2-40B4-BE49-F238E27FC236}">
                <a16:creationId xmlns:a16="http://schemas.microsoft.com/office/drawing/2014/main" id="{941CD86D-3064-42BF-8B56-24DC5DD00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3886200"/>
            <a:ext cx="4524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49022D4-C765-427F-863E-343FDA5DB69D}"/>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BABC4F79-9530-4A40-99CC-E7F1B440120C}"/>
              </a:ext>
            </a:extLst>
          </p:cNvPr>
          <p:cNvSpPr/>
          <p:nvPr/>
        </p:nvSpPr>
        <p:spPr>
          <a:xfrm>
            <a:off x="8496300" y="3095625"/>
            <a:ext cx="1800225" cy="173037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39" name="Rectangle 38">
            <a:extLst>
              <a:ext uri="{FF2B5EF4-FFF2-40B4-BE49-F238E27FC236}">
                <a16:creationId xmlns:a16="http://schemas.microsoft.com/office/drawing/2014/main" id="{E2FDAE52-67D6-4926-A820-F98D242CA2FA}"/>
              </a:ext>
            </a:extLst>
          </p:cNvPr>
          <p:cNvSpPr/>
          <p:nvPr/>
        </p:nvSpPr>
        <p:spPr>
          <a:xfrm>
            <a:off x="8480425" y="1270000"/>
            <a:ext cx="1800225" cy="172878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47108" name="Title 2">
            <a:extLst>
              <a:ext uri="{FF2B5EF4-FFF2-40B4-BE49-F238E27FC236}">
                <a16:creationId xmlns:a16="http://schemas.microsoft.com/office/drawing/2014/main" id="{14A5F001-5A5A-4B04-A6BC-CB22152815C3}"/>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Récapituler</a:t>
            </a:r>
          </a:p>
        </p:txBody>
      </p:sp>
      <p:sp>
        <p:nvSpPr>
          <p:cNvPr id="9" name="Rectangle 8">
            <a:extLst>
              <a:ext uri="{FF2B5EF4-FFF2-40B4-BE49-F238E27FC236}">
                <a16:creationId xmlns:a16="http://schemas.microsoft.com/office/drawing/2014/main" id="{BDE7E548-A9B4-4B43-805B-7E74D9E87228}"/>
              </a:ext>
            </a:extLst>
          </p:cNvPr>
          <p:cNvSpPr/>
          <p:nvPr/>
        </p:nvSpPr>
        <p:spPr>
          <a:xfrm>
            <a:off x="644525" y="1228725"/>
            <a:ext cx="1798638" cy="172878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79F284FF-1A54-49D9-9733-D7F50DCD32F3}"/>
              </a:ext>
            </a:extLst>
          </p:cNvPr>
          <p:cNvSpPr/>
          <p:nvPr/>
        </p:nvSpPr>
        <p:spPr>
          <a:xfrm>
            <a:off x="2660650" y="1228725"/>
            <a:ext cx="1800225" cy="172878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F4DBA23E-72DD-4AD2-9478-6DBA67C1F894}"/>
              </a:ext>
            </a:extLst>
          </p:cNvPr>
          <p:cNvSpPr/>
          <p:nvPr/>
        </p:nvSpPr>
        <p:spPr>
          <a:xfrm>
            <a:off x="4608513" y="1228725"/>
            <a:ext cx="1798637" cy="172878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32ED457C-ADB4-4B76-9105-376320F928ED}"/>
              </a:ext>
            </a:extLst>
          </p:cNvPr>
          <p:cNvSpPr/>
          <p:nvPr/>
        </p:nvSpPr>
        <p:spPr>
          <a:xfrm>
            <a:off x="6543675" y="1270000"/>
            <a:ext cx="1800225" cy="172878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4DF98762-3EA8-4D2A-9228-4F44A1CA5FBB}"/>
              </a:ext>
            </a:extLst>
          </p:cNvPr>
          <p:cNvSpPr/>
          <p:nvPr/>
        </p:nvSpPr>
        <p:spPr>
          <a:xfrm>
            <a:off x="6550025" y="3095625"/>
            <a:ext cx="1798638" cy="173037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Rectangle 13">
            <a:extLst>
              <a:ext uri="{FF2B5EF4-FFF2-40B4-BE49-F238E27FC236}">
                <a16:creationId xmlns:a16="http://schemas.microsoft.com/office/drawing/2014/main" id="{05F2C703-EADB-4F77-80CF-EC90743A3DD4}"/>
              </a:ext>
            </a:extLst>
          </p:cNvPr>
          <p:cNvSpPr/>
          <p:nvPr/>
        </p:nvSpPr>
        <p:spPr>
          <a:xfrm>
            <a:off x="4608513" y="3084513"/>
            <a:ext cx="1798637" cy="172878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14B34461-7EFE-413A-9616-D6A4DA0022BB}"/>
              </a:ext>
            </a:extLst>
          </p:cNvPr>
          <p:cNvSpPr/>
          <p:nvPr/>
        </p:nvSpPr>
        <p:spPr>
          <a:xfrm>
            <a:off x="2660650" y="3084513"/>
            <a:ext cx="1800225" cy="172878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6" name="Rectangle 15">
            <a:extLst>
              <a:ext uri="{FF2B5EF4-FFF2-40B4-BE49-F238E27FC236}">
                <a16:creationId xmlns:a16="http://schemas.microsoft.com/office/drawing/2014/main" id="{E25F0032-FDE1-4784-A4DC-56C36786FB9F}"/>
              </a:ext>
            </a:extLst>
          </p:cNvPr>
          <p:cNvSpPr/>
          <p:nvPr/>
        </p:nvSpPr>
        <p:spPr>
          <a:xfrm>
            <a:off x="644525" y="3068638"/>
            <a:ext cx="1798638" cy="173037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7" name="Rectangle 16">
            <a:extLst>
              <a:ext uri="{FF2B5EF4-FFF2-40B4-BE49-F238E27FC236}">
                <a16:creationId xmlns:a16="http://schemas.microsoft.com/office/drawing/2014/main" id="{D08C2913-78D5-4D60-AB2C-8A02BD59176F}"/>
              </a:ext>
            </a:extLst>
          </p:cNvPr>
          <p:cNvSpPr/>
          <p:nvPr/>
        </p:nvSpPr>
        <p:spPr>
          <a:xfrm>
            <a:off x="657225" y="4933950"/>
            <a:ext cx="1798638" cy="172878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8" name="Rectangle 17">
            <a:extLst>
              <a:ext uri="{FF2B5EF4-FFF2-40B4-BE49-F238E27FC236}">
                <a16:creationId xmlns:a16="http://schemas.microsoft.com/office/drawing/2014/main" id="{80431CA3-4B66-4837-BB2E-DF7B1B3BAB88}"/>
              </a:ext>
            </a:extLst>
          </p:cNvPr>
          <p:cNvSpPr/>
          <p:nvPr/>
        </p:nvSpPr>
        <p:spPr>
          <a:xfrm>
            <a:off x="2681288" y="4933950"/>
            <a:ext cx="1800225" cy="172878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E82F6E83-93CA-4AEF-B374-74AA3706D1CB}"/>
              </a:ext>
            </a:extLst>
          </p:cNvPr>
          <p:cNvSpPr/>
          <p:nvPr/>
        </p:nvSpPr>
        <p:spPr>
          <a:xfrm>
            <a:off x="4608513" y="4892675"/>
            <a:ext cx="1798637" cy="172878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257DD779-C667-4766-B855-84B03ABA35B7}"/>
              </a:ext>
            </a:extLst>
          </p:cNvPr>
          <p:cNvSpPr/>
          <p:nvPr/>
        </p:nvSpPr>
        <p:spPr>
          <a:xfrm>
            <a:off x="6554788" y="4922838"/>
            <a:ext cx="1800225" cy="172878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B70D29B9-DA79-4CB3-A13A-BA75DD156C59}"/>
              </a:ext>
            </a:extLst>
          </p:cNvPr>
          <p:cNvSpPr/>
          <p:nvPr/>
        </p:nvSpPr>
        <p:spPr>
          <a:xfrm>
            <a:off x="8482013" y="4922838"/>
            <a:ext cx="1800225" cy="172878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pic>
        <p:nvPicPr>
          <p:cNvPr id="47122" name="Picture 24">
            <a:extLst>
              <a:ext uri="{FF2B5EF4-FFF2-40B4-BE49-F238E27FC236}">
                <a16:creationId xmlns:a16="http://schemas.microsoft.com/office/drawing/2014/main" id="{B56E3C98-0D49-4FE4-BBD6-01439A970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88" y="1400175"/>
            <a:ext cx="1630362"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25">
            <a:extLst>
              <a:ext uri="{FF2B5EF4-FFF2-40B4-BE49-F238E27FC236}">
                <a16:creationId xmlns:a16="http://schemas.microsoft.com/office/drawing/2014/main" id="{E581DB14-AE97-435C-A383-32F35D020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1357313"/>
            <a:ext cx="127635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4" name="Picture 26">
            <a:extLst>
              <a:ext uri="{FF2B5EF4-FFF2-40B4-BE49-F238E27FC236}">
                <a16:creationId xmlns:a16="http://schemas.microsoft.com/office/drawing/2014/main" id="{D853755B-18F2-41EB-888C-3CECFD19D6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1493838"/>
            <a:ext cx="157797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5" name="Picture 27">
            <a:extLst>
              <a:ext uri="{FF2B5EF4-FFF2-40B4-BE49-F238E27FC236}">
                <a16:creationId xmlns:a16="http://schemas.microsoft.com/office/drawing/2014/main" id="{33E6E6E9-B4C2-4E8B-8F01-4992E6A3CA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3400" y="1447800"/>
            <a:ext cx="112236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6" name="Picture 28">
            <a:extLst>
              <a:ext uri="{FF2B5EF4-FFF2-40B4-BE49-F238E27FC236}">
                <a16:creationId xmlns:a16="http://schemas.microsoft.com/office/drawing/2014/main" id="{0E063E68-1E50-4130-B360-DAF44CBD77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9025" y="1357313"/>
            <a:ext cx="1270000"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7" name="Picture 29">
            <a:extLst>
              <a:ext uri="{FF2B5EF4-FFF2-40B4-BE49-F238E27FC236}">
                <a16:creationId xmlns:a16="http://schemas.microsoft.com/office/drawing/2014/main" id="{2222BF08-6F1E-4041-986B-477B183B73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525" y="3308350"/>
            <a:ext cx="15446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8" name="Picture 30">
            <a:extLst>
              <a:ext uri="{FF2B5EF4-FFF2-40B4-BE49-F238E27FC236}">
                <a16:creationId xmlns:a16="http://schemas.microsoft.com/office/drawing/2014/main" id="{899245CF-74D7-48EE-B9A8-AFAB900752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2125" y="3182938"/>
            <a:ext cx="10001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9" name="Picture 31">
            <a:extLst>
              <a:ext uri="{FF2B5EF4-FFF2-40B4-BE49-F238E27FC236}">
                <a16:creationId xmlns:a16="http://schemas.microsoft.com/office/drawing/2014/main" id="{F7640FB4-5B13-4C4A-BA4B-661FC1762A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97438" y="3128963"/>
            <a:ext cx="1397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0" name="Picture 32">
            <a:extLst>
              <a:ext uri="{FF2B5EF4-FFF2-40B4-BE49-F238E27FC236}">
                <a16:creationId xmlns:a16="http://schemas.microsoft.com/office/drawing/2014/main" id="{653316CC-432E-4891-B06F-D01DFE2292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6575" y="3230563"/>
            <a:ext cx="13335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1" name="Picture 33">
            <a:extLst>
              <a:ext uri="{FF2B5EF4-FFF2-40B4-BE49-F238E27FC236}">
                <a16:creationId xmlns:a16="http://schemas.microsoft.com/office/drawing/2014/main" id="{8ABB78D4-4E62-42CE-8AC9-59C41FD5EC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89988" y="3194050"/>
            <a:ext cx="121285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2" name="Picture 34">
            <a:extLst>
              <a:ext uri="{FF2B5EF4-FFF2-40B4-BE49-F238E27FC236}">
                <a16:creationId xmlns:a16="http://schemas.microsoft.com/office/drawing/2014/main" id="{7A26F4F7-5848-4C25-9C5F-9DD1B52FFC2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2175" y="5005388"/>
            <a:ext cx="1303338"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3" name="Picture 35">
            <a:extLst>
              <a:ext uri="{FF2B5EF4-FFF2-40B4-BE49-F238E27FC236}">
                <a16:creationId xmlns:a16="http://schemas.microsoft.com/office/drawing/2014/main" id="{B97B6781-31C4-4998-B277-CC2AEEF7E47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44800" y="4987925"/>
            <a:ext cx="126365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4" name="Picture 36">
            <a:extLst>
              <a:ext uri="{FF2B5EF4-FFF2-40B4-BE49-F238E27FC236}">
                <a16:creationId xmlns:a16="http://schemas.microsoft.com/office/drawing/2014/main" id="{F7686833-F2A5-40E6-AA21-739359FF617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13288" y="4970463"/>
            <a:ext cx="13239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5" name="Picture 39">
            <a:extLst>
              <a:ext uri="{FF2B5EF4-FFF2-40B4-BE49-F238E27FC236}">
                <a16:creationId xmlns:a16="http://schemas.microsoft.com/office/drawing/2014/main" id="{5A2F3168-1896-4094-AA23-FE80757B276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32575" y="5019675"/>
            <a:ext cx="1684338"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6" name="Picture 40">
            <a:extLst>
              <a:ext uri="{FF2B5EF4-FFF2-40B4-BE49-F238E27FC236}">
                <a16:creationId xmlns:a16="http://schemas.microsoft.com/office/drawing/2014/main" id="{2CD56932-03D1-4992-8E72-FAF428504CF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09025" y="5005388"/>
            <a:ext cx="15049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a:extLst>
              <a:ext uri="{FF2B5EF4-FFF2-40B4-BE49-F238E27FC236}">
                <a16:creationId xmlns:a16="http://schemas.microsoft.com/office/drawing/2014/main" id="{1BD1E346-9DC0-4508-8EF7-4672CEED78D5}"/>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a:extLst>
              <a:ext uri="{FF2B5EF4-FFF2-40B4-BE49-F238E27FC236}">
                <a16:creationId xmlns:a16="http://schemas.microsoft.com/office/drawing/2014/main" id="{9FDAC6EE-B25E-4BBC-A65C-DE4D056D9280}"/>
              </a:ext>
            </a:extLst>
          </p:cNvPr>
          <p:cNvSpPr>
            <a:spLocks noGrp="1" noChangeArrowheads="1"/>
          </p:cNvSpPr>
          <p:nvPr>
            <p:ph sz="half" idx="2"/>
          </p:nvPr>
        </p:nvSpPr>
        <p:spPr>
          <a:xfrm>
            <a:off x="785813" y="1955800"/>
            <a:ext cx="2743200" cy="1825625"/>
          </a:xfrm>
        </p:spPr>
        <p:txBody>
          <a:bodyPr/>
          <a:lstStyle/>
          <a:p>
            <a:pPr eaLnBrk="1" hangingPunct="1"/>
            <a:r>
              <a:rPr lang="en-US" altLang="fr-FR"/>
              <a:t>Pourriez-vous passer en revue les étapes pour donner les granul</a:t>
            </a:r>
            <a:r>
              <a:rPr lang="fr-FR" altLang="fr-FR"/>
              <a:t>e</a:t>
            </a:r>
            <a:r>
              <a:rPr lang="en-US" altLang="fr-FR"/>
              <a:t>s à votre bébé afin que je m'assure de vous les avoir bien expliquées ? Vous pouvez utiliser les images pour vous aider. </a:t>
            </a:r>
          </a:p>
        </p:txBody>
      </p:sp>
      <p:sp>
        <p:nvSpPr>
          <p:cNvPr id="48131" name="Title 2">
            <a:extLst>
              <a:ext uri="{FF2B5EF4-FFF2-40B4-BE49-F238E27FC236}">
                <a16:creationId xmlns:a16="http://schemas.microsoft.com/office/drawing/2014/main" id="{40870963-7F49-4989-AACA-4490B8B30AB1}"/>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Récapituler</a:t>
            </a:r>
          </a:p>
        </p:txBody>
      </p:sp>
      <p:sp>
        <p:nvSpPr>
          <p:cNvPr id="48132" name="Content Placeholder 3">
            <a:extLst>
              <a:ext uri="{FF2B5EF4-FFF2-40B4-BE49-F238E27FC236}">
                <a16:creationId xmlns:a16="http://schemas.microsoft.com/office/drawing/2014/main" id="{AC3FC3E5-5E7C-4B76-A7AF-EFCC875ACFEA}"/>
              </a:ext>
            </a:extLst>
          </p:cNvPr>
          <p:cNvSpPr>
            <a:spLocks noGrp="1" noChangeArrowheads="1"/>
          </p:cNvSpPr>
          <p:nvPr>
            <p:ph sz="half" idx="10"/>
          </p:nvPr>
        </p:nvSpPr>
        <p:spPr>
          <a:xfrm>
            <a:off x="3971925" y="1955800"/>
            <a:ext cx="2744788" cy="1825625"/>
          </a:xfrm>
        </p:spPr>
        <p:txBody>
          <a:bodyPr/>
          <a:lstStyle/>
          <a:p>
            <a:pPr marL="285750" indent="-285750" defTabSz="914400" eaLnBrk="1" hangingPunct="1">
              <a:lnSpc>
                <a:spcPct val="100000"/>
              </a:lnSpc>
              <a:spcBef>
                <a:spcPct val="0"/>
              </a:spcBef>
            </a:pPr>
            <a:r>
              <a:rPr lang="en-US" altLang="fr-FR"/>
              <a:t>Cela ne se fait pas de la même façon que pour d'autres médicaments ou ARV.</a:t>
            </a:r>
          </a:p>
          <a:p>
            <a:pPr marL="285750" indent="-285750" defTabSz="914400" eaLnBrk="1" hangingPunct="1"/>
            <a:r>
              <a:rPr lang="en-US" altLang="fr-FR"/>
              <a:t>L'effort en vaut la peine car il s'agit du meilleur médicament pour maintenir les enfants vivant avec le VIH en bonne santé. </a:t>
            </a:r>
          </a:p>
        </p:txBody>
      </p:sp>
      <p:sp>
        <p:nvSpPr>
          <p:cNvPr id="48133" name="Content Placeholder 4">
            <a:extLst>
              <a:ext uri="{FF2B5EF4-FFF2-40B4-BE49-F238E27FC236}">
                <a16:creationId xmlns:a16="http://schemas.microsoft.com/office/drawing/2014/main" id="{6809D380-A8CF-49CD-AC7E-A514923707C6}"/>
              </a:ext>
            </a:extLst>
          </p:cNvPr>
          <p:cNvSpPr>
            <a:spLocks noGrp="1" noChangeArrowheads="1"/>
          </p:cNvSpPr>
          <p:nvPr>
            <p:ph sz="half" idx="11"/>
          </p:nvPr>
        </p:nvSpPr>
        <p:spPr>
          <a:xfrm>
            <a:off x="7159625" y="1955800"/>
            <a:ext cx="2743200" cy="1825625"/>
          </a:xfrm>
        </p:spPr>
        <p:txBody>
          <a:bodyPr/>
          <a:lstStyle/>
          <a:p>
            <a:pPr eaLnBrk="1" hangingPunct="1"/>
            <a:r>
              <a:rPr lang="en-US" altLang="fr-FR"/>
              <a:t>Comment vous sentez-vous à l'idée de donner des granul</a:t>
            </a:r>
            <a:r>
              <a:rPr lang="fr-FR" altLang="fr-FR"/>
              <a:t>e</a:t>
            </a:r>
            <a:r>
              <a:rPr lang="en-US" altLang="fr-FR"/>
              <a:t>s à votre bébé ?</a:t>
            </a:r>
          </a:p>
        </p:txBody>
      </p:sp>
      <p:sp>
        <p:nvSpPr>
          <p:cNvPr id="48134" name="Content Placeholder 5">
            <a:extLst>
              <a:ext uri="{FF2B5EF4-FFF2-40B4-BE49-F238E27FC236}">
                <a16:creationId xmlns:a16="http://schemas.microsoft.com/office/drawing/2014/main" id="{04E1282C-29DE-4D17-AC68-70C88D699389}"/>
              </a:ext>
            </a:extLst>
          </p:cNvPr>
          <p:cNvSpPr>
            <a:spLocks noGrp="1" noChangeArrowheads="1"/>
          </p:cNvSpPr>
          <p:nvPr>
            <p:ph sz="half" idx="12"/>
          </p:nvPr>
        </p:nvSpPr>
        <p:spPr>
          <a:xfrm>
            <a:off x="7185025" y="4508500"/>
            <a:ext cx="2743200" cy="1825625"/>
          </a:xfrm>
        </p:spPr>
        <p:txBody>
          <a:bodyPr/>
          <a:lstStyle/>
          <a:p>
            <a:pPr eaLnBrk="1" hangingPunct="1"/>
            <a:r>
              <a:rPr lang="en-US" altLang="fr-FR"/>
              <a:t>La fiche concernée dans la section Résolution de problèmes si des inquiétudes sont formulées à l'idée de donner des granul</a:t>
            </a:r>
            <a:r>
              <a:rPr lang="fr-FR" altLang="fr-FR"/>
              <a:t>e</a:t>
            </a:r>
            <a:r>
              <a:rPr lang="en-US" altLang="fr-FR"/>
              <a:t>s.</a:t>
            </a:r>
          </a:p>
        </p:txBody>
      </p:sp>
      <p:sp>
        <p:nvSpPr>
          <p:cNvPr id="48135" name="Title 2">
            <a:extLst>
              <a:ext uri="{FF2B5EF4-FFF2-40B4-BE49-F238E27FC236}">
                <a16:creationId xmlns:a16="http://schemas.microsoft.com/office/drawing/2014/main" id="{2C99E9E3-0875-4A86-BD99-F884ADEA09EF}"/>
              </a:ext>
            </a:extLst>
          </p:cNvPr>
          <p:cNvSpPr txBox="1">
            <a:spLocks noChangeArrowheads="1"/>
          </p:cNvSpPr>
          <p:nvPr/>
        </p:nvSpPr>
        <p:spPr bwMode="auto">
          <a:xfrm>
            <a:off x="1408113" y="1455738"/>
            <a:ext cx="212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sp>
        <p:nvSpPr>
          <p:cNvPr id="48136" name="Title 2">
            <a:extLst>
              <a:ext uri="{FF2B5EF4-FFF2-40B4-BE49-F238E27FC236}">
                <a16:creationId xmlns:a16="http://schemas.microsoft.com/office/drawing/2014/main" id="{36A7C651-4CE2-4AB3-A81A-9DB2E3C216B9}"/>
              </a:ext>
            </a:extLst>
          </p:cNvPr>
          <p:cNvSpPr txBox="1">
            <a:spLocks noChangeArrowheads="1"/>
          </p:cNvSpPr>
          <p:nvPr/>
        </p:nvSpPr>
        <p:spPr bwMode="auto">
          <a:xfrm>
            <a:off x="4638675" y="1455738"/>
            <a:ext cx="2043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sp>
        <p:nvSpPr>
          <p:cNvPr id="48137" name="Title 2">
            <a:extLst>
              <a:ext uri="{FF2B5EF4-FFF2-40B4-BE49-F238E27FC236}">
                <a16:creationId xmlns:a16="http://schemas.microsoft.com/office/drawing/2014/main" id="{7D972A82-1B2A-4C37-8A9A-E111394FE60D}"/>
              </a:ext>
            </a:extLst>
          </p:cNvPr>
          <p:cNvSpPr txBox="1">
            <a:spLocks noChangeArrowheads="1"/>
          </p:cNvSpPr>
          <p:nvPr/>
        </p:nvSpPr>
        <p:spPr bwMode="auto">
          <a:xfrm>
            <a:off x="7716838" y="3971925"/>
            <a:ext cx="21209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spcBef>
                <a:spcPct val="0"/>
              </a:spcBef>
              <a:buFontTx/>
              <a:buNone/>
            </a:pPr>
            <a:r>
              <a:rPr lang="en-US" altLang="fr-FR" sz="1600" b="1">
                <a:solidFill>
                  <a:srgbClr val="FFFFFF"/>
                </a:solidFill>
                <a:latin typeface="Arial" panose="020B0604020202020204" pitchFamily="34" charset="0"/>
                <a:cs typeface="Arial" panose="020B0604020202020204" pitchFamily="34" charset="0"/>
              </a:rPr>
              <a:t>Se référer à…</a:t>
            </a:r>
          </a:p>
        </p:txBody>
      </p:sp>
      <p:pic>
        <p:nvPicPr>
          <p:cNvPr id="48138" name="Picture 9" descr="A close up of a logo&#10;&#10;Description automatically generated">
            <a:extLst>
              <a:ext uri="{FF2B5EF4-FFF2-40B4-BE49-F238E27FC236}">
                <a16:creationId xmlns:a16="http://schemas.microsoft.com/office/drawing/2014/main" id="{7406B1DB-F9B5-4AEC-BA55-66E00583D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357313"/>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10">
            <a:extLst>
              <a:ext uri="{FF2B5EF4-FFF2-40B4-BE49-F238E27FC236}">
                <a16:creationId xmlns:a16="http://schemas.microsoft.com/office/drawing/2014/main" id="{CDBDCE65-D09E-4909-B50B-769AEBDAD0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013" y="1149350"/>
            <a:ext cx="8413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0" name="Picture 11" descr="A picture containing object&#10;&#10;Description automatically generated">
            <a:extLst>
              <a:ext uri="{FF2B5EF4-FFF2-40B4-BE49-F238E27FC236}">
                <a16:creationId xmlns:a16="http://schemas.microsoft.com/office/drawing/2014/main" id="{E91DA78D-3DB4-4AD6-9391-593F15C2B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063" y="3943350"/>
            <a:ext cx="49688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1" name="Title 2">
            <a:extLst>
              <a:ext uri="{FF2B5EF4-FFF2-40B4-BE49-F238E27FC236}">
                <a16:creationId xmlns:a16="http://schemas.microsoft.com/office/drawing/2014/main" id="{FFAFA635-9CA0-4A0A-AD59-74D4834E1EF9}"/>
              </a:ext>
            </a:extLst>
          </p:cNvPr>
          <p:cNvSpPr txBox="1">
            <a:spLocks noChangeArrowheads="1"/>
          </p:cNvSpPr>
          <p:nvPr/>
        </p:nvSpPr>
        <p:spPr bwMode="auto">
          <a:xfrm>
            <a:off x="7783513" y="1455738"/>
            <a:ext cx="2119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pic>
        <p:nvPicPr>
          <p:cNvPr id="48142" name="Picture 13" descr="A close up of a logo&#10;&#10;Description automatically generated">
            <a:extLst>
              <a:ext uri="{FF2B5EF4-FFF2-40B4-BE49-F238E27FC236}">
                <a16:creationId xmlns:a16="http://schemas.microsoft.com/office/drawing/2014/main" id="{F3DD26CB-F884-4AB8-818C-387BD33E3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313" y="1357313"/>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A2F35D1-7FB9-4DAF-BBF4-092FB7F3B2B1}"/>
              </a:ext>
            </a:extLst>
          </p:cNvPr>
          <p:cNvSpPr/>
          <p:nvPr/>
        </p:nvSpPr>
        <p:spPr>
          <a:xfrm>
            <a:off x="-30163" y="7437438"/>
            <a:ext cx="10861676" cy="306387"/>
          </a:xfrm>
          <a:prstGeom prst="rect">
            <a:avLst/>
          </a:prstGeom>
          <a:solidFill>
            <a:srgbClr val="C4D8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a:extLst>
              <a:ext uri="{FF2B5EF4-FFF2-40B4-BE49-F238E27FC236}">
                <a16:creationId xmlns:a16="http://schemas.microsoft.com/office/drawing/2014/main" id="{730E40D8-BE1B-4FC2-AAD9-6592DA19CD3A}"/>
              </a:ext>
            </a:extLst>
          </p:cNvPr>
          <p:cNvSpPr>
            <a:spLocks noGrp="1" noChangeArrowheads="1"/>
          </p:cNvSpPr>
          <p:nvPr>
            <p:ph sz="half" idx="2"/>
          </p:nvPr>
        </p:nvSpPr>
        <p:spPr>
          <a:xfrm>
            <a:off x="769938" y="1382713"/>
            <a:ext cx="4954587" cy="2932112"/>
          </a:xfrm>
        </p:spPr>
        <p:txBody>
          <a:bodyPr rtlCol="0">
            <a:normAutofit fontScale="92500" lnSpcReduction="20000"/>
          </a:bodyPr>
          <a:lstStyle/>
          <a:p>
            <a:pPr eaLnBrk="1" hangingPunct="1">
              <a:defRPr/>
            </a:pPr>
            <a:r>
              <a:rPr lang="en-US" altLang="fr-FR" dirty="0"/>
              <a:t>Les granules </a:t>
            </a:r>
            <a:r>
              <a:rPr lang="en-US" altLang="fr-FR" dirty="0" err="1"/>
              <a:t>peuvent</a:t>
            </a:r>
            <a:r>
              <a:rPr lang="en-US" altLang="fr-FR" dirty="0"/>
              <a:t> </a:t>
            </a:r>
            <a:r>
              <a:rPr lang="en-US" altLang="fr-FR" dirty="0" err="1"/>
              <a:t>être</a:t>
            </a:r>
            <a:r>
              <a:rPr lang="en-US" altLang="fr-FR" dirty="0"/>
              <a:t> </a:t>
            </a:r>
            <a:r>
              <a:rPr lang="en-US" altLang="fr-FR" dirty="0" err="1"/>
              <a:t>mélangés</a:t>
            </a:r>
            <a:r>
              <a:rPr lang="en-US" altLang="fr-FR" dirty="0"/>
              <a:t> à des aliments </a:t>
            </a:r>
            <a:r>
              <a:rPr lang="en-US" altLang="fr-FR" dirty="0" err="1"/>
              <a:t>mous</a:t>
            </a:r>
            <a:r>
              <a:rPr lang="en-US" altLang="fr-FR" dirty="0"/>
              <a:t>. </a:t>
            </a:r>
          </a:p>
          <a:p>
            <a:pPr eaLnBrk="1" hangingPunct="1">
              <a:defRPr/>
            </a:pPr>
            <a:r>
              <a:rPr lang="en-US" altLang="fr-FR" dirty="0"/>
              <a:t>Parmi les aliments </a:t>
            </a:r>
            <a:r>
              <a:rPr lang="en-US" altLang="fr-FR" dirty="0" err="1"/>
              <a:t>qu'il</a:t>
            </a:r>
            <a:r>
              <a:rPr lang="en-US" altLang="fr-FR" dirty="0"/>
              <a:t> </a:t>
            </a:r>
            <a:r>
              <a:rPr lang="en-US" altLang="fr-FR" dirty="0" err="1"/>
              <a:t>est</a:t>
            </a:r>
            <a:r>
              <a:rPr lang="en-US" altLang="fr-FR" dirty="0"/>
              <a:t> possible </a:t>
            </a:r>
            <a:r>
              <a:rPr lang="en-US" altLang="fr-FR" dirty="0" err="1"/>
              <a:t>d'utiliser</a:t>
            </a:r>
            <a:r>
              <a:rPr lang="en-US" altLang="fr-FR" dirty="0"/>
              <a:t> </a:t>
            </a:r>
            <a:r>
              <a:rPr lang="en-US" altLang="fr-FR" dirty="0" err="1"/>
              <a:t>figurent</a:t>
            </a:r>
            <a:r>
              <a:rPr lang="en-US" altLang="fr-FR" dirty="0"/>
              <a:t> les yaourts, la </a:t>
            </a:r>
            <a:r>
              <a:rPr lang="en-US" altLang="fr-FR" dirty="0" err="1"/>
              <a:t>bouillie</a:t>
            </a:r>
            <a:r>
              <a:rPr lang="en-US" altLang="fr-FR" dirty="0"/>
              <a:t>, les fruits </a:t>
            </a:r>
            <a:r>
              <a:rPr lang="en-US" altLang="fr-FR" dirty="0" err="1"/>
              <a:t>écrasés</a:t>
            </a:r>
            <a:r>
              <a:rPr lang="en-US" altLang="fr-FR" dirty="0"/>
              <a:t> </a:t>
            </a:r>
            <a:r>
              <a:rPr lang="en-US" altLang="fr-FR" dirty="0" err="1"/>
              <a:t>ou</a:t>
            </a:r>
            <a:r>
              <a:rPr lang="en-US" altLang="fr-FR" dirty="0"/>
              <a:t> tout </a:t>
            </a:r>
            <a:r>
              <a:rPr lang="en-US" altLang="fr-FR" dirty="0" err="1"/>
              <a:t>autre</a:t>
            </a:r>
            <a:r>
              <a:rPr lang="en-US" altLang="fr-FR" dirty="0"/>
              <a:t> aliment </a:t>
            </a:r>
            <a:r>
              <a:rPr lang="en-US" altLang="fr-FR" dirty="0" err="1"/>
              <a:t>mou</a:t>
            </a:r>
            <a:r>
              <a:rPr lang="en-US" altLang="fr-FR" dirty="0"/>
              <a:t> que </a:t>
            </a:r>
            <a:r>
              <a:rPr lang="en-US" altLang="fr-FR" dirty="0" err="1"/>
              <a:t>votre</a:t>
            </a:r>
            <a:r>
              <a:rPr lang="en-US" altLang="fr-FR" dirty="0"/>
              <a:t> enfant </a:t>
            </a:r>
            <a:r>
              <a:rPr lang="en-US" altLang="fr-FR" dirty="0" err="1"/>
              <a:t>apprécie</a:t>
            </a:r>
            <a:r>
              <a:rPr lang="en-US" altLang="fr-FR" dirty="0"/>
              <a:t>.</a:t>
            </a:r>
          </a:p>
          <a:p>
            <a:pPr eaLnBrk="1" hangingPunct="1">
              <a:defRPr/>
            </a:pPr>
            <a:r>
              <a:rPr lang="en-US" altLang="fr-FR" dirty="0" err="1"/>
              <a:t>Votre</a:t>
            </a:r>
            <a:r>
              <a:rPr lang="en-US" altLang="fr-FR" dirty="0"/>
              <a:t> enfant </a:t>
            </a:r>
            <a:r>
              <a:rPr lang="en-US" altLang="fr-FR" dirty="0" err="1"/>
              <a:t>doit</a:t>
            </a:r>
            <a:r>
              <a:rPr lang="en-US" altLang="fr-FR" dirty="0"/>
              <a:t> </a:t>
            </a:r>
            <a:r>
              <a:rPr lang="en-US" altLang="fr-FR" dirty="0" err="1"/>
              <a:t>être</a:t>
            </a:r>
            <a:r>
              <a:rPr lang="en-US" altLang="fr-FR" dirty="0"/>
              <a:t> capable </a:t>
            </a:r>
            <a:r>
              <a:rPr lang="en-US" altLang="fr-FR" dirty="0" err="1"/>
              <a:t>d'avaler</a:t>
            </a:r>
            <a:r>
              <a:rPr lang="en-US" altLang="fr-FR" dirty="0"/>
              <a:t> </a:t>
            </a:r>
            <a:r>
              <a:rPr lang="en-US" altLang="fr-FR" dirty="0" err="1"/>
              <a:t>ces</a:t>
            </a:r>
            <a:r>
              <a:rPr lang="en-US" altLang="fr-FR" dirty="0"/>
              <a:t> aliments sans </a:t>
            </a:r>
            <a:r>
              <a:rPr lang="en-US" altLang="fr-FR" dirty="0" err="1"/>
              <a:t>avoir</a:t>
            </a:r>
            <a:r>
              <a:rPr lang="en-US" altLang="fr-FR" dirty="0"/>
              <a:t> à </a:t>
            </a:r>
            <a:r>
              <a:rPr lang="en-US" altLang="fr-FR" dirty="0" err="1"/>
              <a:t>mâcher</a:t>
            </a:r>
            <a:r>
              <a:rPr lang="en-US" altLang="fr-FR" dirty="0"/>
              <a:t>.</a:t>
            </a:r>
          </a:p>
          <a:p>
            <a:pPr eaLnBrk="1" hangingPunct="1">
              <a:defRPr/>
            </a:pPr>
            <a:r>
              <a:rPr lang="en-US" altLang="fr-FR" dirty="0" err="1"/>
              <a:t>Ils</a:t>
            </a:r>
            <a:r>
              <a:rPr lang="en-US" altLang="fr-FR" dirty="0"/>
              <a:t> </a:t>
            </a:r>
            <a:r>
              <a:rPr lang="en-US" altLang="fr-FR" dirty="0" err="1"/>
              <a:t>doivent</a:t>
            </a:r>
            <a:r>
              <a:rPr lang="en-US" altLang="fr-FR" dirty="0"/>
              <a:t> </a:t>
            </a:r>
            <a:r>
              <a:rPr lang="en-US" altLang="fr-FR" dirty="0" err="1"/>
              <a:t>être</a:t>
            </a:r>
            <a:r>
              <a:rPr lang="en-US" altLang="fr-FR" dirty="0"/>
              <a:t> consommés à </a:t>
            </a:r>
            <a:r>
              <a:rPr lang="en-US" altLang="fr-FR" dirty="0" err="1"/>
              <a:t>température</a:t>
            </a:r>
            <a:r>
              <a:rPr lang="en-US" altLang="fr-FR" dirty="0"/>
              <a:t> </a:t>
            </a:r>
            <a:r>
              <a:rPr lang="en-US" altLang="fr-FR" dirty="0" err="1"/>
              <a:t>ambiante</a:t>
            </a:r>
            <a:r>
              <a:rPr lang="en-US" altLang="fr-FR" dirty="0"/>
              <a:t>, </a:t>
            </a:r>
            <a:r>
              <a:rPr lang="en-US" altLang="fr-FR" dirty="0" err="1"/>
              <a:t>mais</a:t>
            </a:r>
            <a:r>
              <a:rPr lang="en-US" altLang="fr-FR" dirty="0"/>
              <a:t> pas </a:t>
            </a:r>
            <a:r>
              <a:rPr lang="en-US" altLang="fr-FR" dirty="0" err="1"/>
              <a:t>chauds</a:t>
            </a:r>
            <a:r>
              <a:rPr lang="en-US" altLang="fr-FR" dirty="0"/>
              <a:t>.</a:t>
            </a:r>
          </a:p>
        </p:txBody>
      </p:sp>
      <p:sp>
        <p:nvSpPr>
          <p:cNvPr id="48131" name="Title 2">
            <a:extLst>
              <a:ext uri="{FF2B5EF4-FFF2-40B4-BE49-F238E27FC236}">
                <a16:creationId xmlns:a16="http://schemas.microsoft.com/office/drawing/2014/main" id="{210DF6C0-8F93-4E44-A857-D9DB4289AA08}"/>
              </a:ext>
            </a:extLst>
          </p:cNvPr>
          <p:cNvSpPr>
            <a:spLocks noGrp="1" noChangeArrowheads="1"/>
          </p:cNvSpPr>
          <p:nvPr>
            <p:ph type="title"/>
          </p:nvPr>
        </p:nvSpPr>
        <p:spPr>
          <a:xfrm>
            <a:off x="766763" y="0"/>
            <a:ext cx="9188450" cy="1036638"/>
          </a:xfrm>
        </p:spPr>
        <p:txBody>
          <a:bodyPr/>
          <a:lstStyle/>
          <a:p>
            <a:pPr eaLnBrk="1" hangingPunct="1">
              <a:defRPr/>
            </a:pPr>
            <a:r>
              <a:rPr lang="en-US" altLang="fr-FR" dirty="0" err="1"/>
              <a:t>Nourrissons</a:t>
            </a:r>
            <a:r>
              <a:rPr lang="en-US" altLang="fr-FR" dirty="0"/>
              <a:t> et enfants &gt;6 </a:t>
            </a:r>
            <a:r>
              <a:rPr lang="en-US" altLang="fr-FR" dirty="0" err="1"/>
              <a:t>mois</a:t>
            </a:r>
            <a:r>
              <a:rPr lang="en-US" altLang="fr-FR" dirty="0"/>
              <a:t> - Les granules LPV/r </a:t>
            </a:r>
            <a:r>
              <a:rPr lang="en-US" altLang="fr-FR" dirty="0" err="1"/>
              <a:t>peuvent</a:t>
            </a:r>
            <a:r>
              <a:rPr lang="en-US" altLang="fr-FR" dirty="0"/>
              <a:t> </a:t>
            </a:r>
            <a:r>
              <a:rPr lang="en-US" altLang="fr-FR" dirty="0" err="1"/>
              <a:t>être</a:t>
            </a:r>
            <a:r>
              <a:rPr lang="en-US" altLang="fr-FR" dirty="0"/>
              <a:t> </a:t>
            </a:r>
            <a:r>
              <a:rPr lang="en-US" altLang="fr-FR" dirty="0" err="1"/>
              <a:t>administrés</a:t>
            </a:r>
            <a:r>
              <a:rPr lang="en-US" altLang="fr-FR" dirty="0"/>
              <a:t> à </a:t>
            </a:r>
            <a:r>
              <a:rPr lang="en-US" altLang="fr-FR" dirty="0" err="1"/>
              <a:t>l'aide</a:t>
            </a:r>
            <a:r>
              <a:rPr lang="en-US" altLang="fr-FR" dirty="0"/>
              <a:t> </a:t>
            </a:r>
            <a:r>
              <a:rPr lang="en-US" altLang="fr-FR" dirty="0" err="1"/>
              <a:t>d'aliments</a:t>
            </a:r>
            <a:r>
              <a:rPr lang="en-US" altLang="fr-FR" dirty="0"/>
              <a:t> </a:t>
            </a:r>
            <a:r>
              <a:rPr lang="en-US" altLang="fr-FR" dirty="0" err="1"/>
              <a:t>mous</a:t>
            </a:r>
            <a:endParaRPr lang="en-US" altLang="fr-FR" dirty="0"/>
          </a:p>
        </p:txBody>
      </p:sp>
      <p:pic>
        <p:nvPicPr>
          <p:cNvPr id="49156" name="Picture 3">
            <a:extLst>
              <a:ext uri="{FF2B5EF4-FFF2-40B4-BE49-F238E27FC236}">
                <a16:creationId xmlns:a16="http://schemas.microsoft.com/office/drawing/2014/main" id="{B5CF879D-6FF4-4695-A576-C06C6D2BA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513" y="3476625"/>
            <a:ext cx="39639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BC3E705-2B93-4DF1-96D0-D0DF7DC6D2F5}"/>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a:extLst>
              <a:ext uri="{FF2B5EF4-FFF2-40B4-BE49-F238E27FC236}">
                <a16:creationId xmlns:a16="http://schemas.microsoft.com/office/drawing/2014/main" id="{F7F7B52B-7E40-46F1-96C1-032CFE0E6A2F}"/>
              </a:ext>
            </a:extLst>
          </p:cNvPr>
          <p:cNvSpPr>
            <a:spLocks noGrp="1" noChangeArrowheads="1"/>
          </p:cNvSpPr>
          <p:nvPr>
            <p:ph sz="half" idx="2"/>
          </p:nvPr>
        </p:nvSpPr>
        <p:spPr>
          <a:xfrm>
            <a:off x="785813" y="1955800"/>
            <a:ext cx="2743200" cy="2663825"/>
          </a:xfrm>
        </p:spPr>
        <p:txBody>
          <a:bodyPr/>
          <a:lstStyle/>
          <a:p>
            <a:pPr marL="285750" indent="-285750" eaLnBrk="1" hangingPunct="1">
              <a:lnSpc>
                <a:spcPct val="100000"/>
              </a:lnSpc>
              <a:spcBef>
                <a:spcPct val="0"/>
              </a:spcBef>
              <a:defRPr/>
            </a:pPr>
            <a:r>
              <a:rPr lang="en-US" altLang="fr-FR" dirty="0"/>
              <a:t>Les granules </a:t>
            </a:r>
            <a:r>
              <a:rPr lang="en-US" altLang="fr-FR" dirty="0" err="1"/>
              <a:t>peuvent</a:t>
            </a:r>
            <a:r>
              <a:rPr lang="en-US" altLang="fr-FR" dirty="0"/>
              <a:t> </a:t>
            </a:r>
            <a:r>
              <a:rPr lang="en-US" altLang="fr-FR" dirty="0" err="1"/>
              <a:t>être</a:t>
            </a:r>
            <a:r>
              <a:rPr lang="en-US" altLang="fr-FR" dirty="0"/>
              <a:t> </a:t>
            </a:r>
            <a:r>
              <a:rPr lang="en-US" altLang="fr-FR" dirty="0" err="1"/>
              <a:t>mélangés</a:t>
            </a:r>
            <a:r>
              <a:rPr lang="en-US" altLang="fr-FR" dirty="0"/>
              <a:t> à des aliments </a:t>
            </a:r>
            <a:r>
              <a:rPr lang="en-US" altLang="fr-FR" dirty="0" err="1"/>
              <a:t>mous</a:t>
            </a:r>
            <a:r>
              <a:rPr lang="en-US" altLang="fr-FR" dirty="0"/>
              <a:t>.</a:t>
            </a:r>
          </a:p>
          <a:p>
            <a:pPr marL="285750" indent="-285750" eaLnBrk="1" hangingPunct="1">
              <a:lnSpc>
                <a:spcPct val="100000"/>
              </a:lnSpc>
              <a:spcBef>
                <a:spcPct val="0"/>
              </a:spcBef>
              <a:defRPr/>
            </a:pPr>
            <a:r>
              <a:rPr lang="en-US" altLang="fr-FR" dirty="0" err="1"/>
              <a:t>Votre</a:t>
            </a:r>
            <a:r>
              <a:rPr lang="en-US" altLang="fr-FR" dirty="0"/>
              <a:t> enfant </a:t>
            </a:r>
            <a:r>
              <a:rPr lang="en-US" altLang="fr-FR" dirty="0" err="1"/>
              <a:t>doit</a:t>
            </a:r>
            <a:r>
              <a:rPr lang="en-US" altLang="fr-FR" dirty="0"/>
              <a:t> </a:t>
            </a:r>
            <a:r>
              <a:rPr lang="en-US" altLang="fr-FR" dirty="0" err="1"/>
              <a:t>être</a:t>
            </a:r>
            <a:r>
              <a:rPr lang="en-US" altLang="fr-FR" dirty="0"/>
              <a:t> capable </a:t>
            </a:r>
            <a:r>
              <a:rPr lang="en-US" altLang="fr-FR" dirty="0" err="1"/>
              <a:t>d'avaler</a:t>
            </a:r>
            <a:r>
              <a:rPr lang="en-US" altLang="fr-FR" dirty="0"/>
              <a:t> </a:t>
            </a:r>
            <a:r>
              <a:rPr lang="en-US" altLang="fr-FR" dirty="0" err="1"/>
              <a:t>facilement</a:t>
            </a:r>
            <a:r>
              <a:rPr lang="en-US" altLang="fr-FR" dirty="0"/>
              <a:t> </a:t>
            </a:r>
            <a:r>
              <a:rPr lang="en-US" altLang="fr-FR" dirty="0" err="1"/>
              <a:t>ces</a:t>
            </a:r>
            <a:r>
              <a:rPr lang="en-US" altLang="fr-FR" dirty="0"/>
              <a:t> aliments sans </a:t>
            </a:r>
            <a:r>
              <a:rPr lang="en-US" altLang="fr-FR" dirty="0" err="1"/>
              <a:t>avoir</a:t>
            </a:r>
            <a:r>
              <a:rPr lang="en-US" altLang="fr-FR" dirty="0"/>
              <a:t> à </a:t>
            </a:r>
            <a:r>
              <a:rPr lang="en-US" altLang="fr-FR" dirty="0" err="1"/>
              <a:t>mâcher</a:t>
            </a:r>
            <a:r>
              <a:rPr lang="en-US" altLang="fr-FR" dirty="0"/>
              <a:t>.</a:t>
            </a:r>
          </a:p>
          <a:p>
            <a:pPr marL="285750" indent="-285750" eaLnBrk="1" hangingPunct="1">
              <a:lnSpc>
                <a:spcPct val="100000"/>
              </a:lnSpc>
              <a:spcBef>
                <a:spcPct val="0"/>
              </a:spcBef>
              <a:defRPr/>
            </a:pPr>
            <a:r>
              <a:rPr lang="en-US" altLang="fr-FR" dirty="0"/>
              <a:t>Parmi les aliments </a:t>
            </a:r>
            <a:r>
              <a:rPr lang="en-US" altLang="fr-FR" dirty="0" err="1"/>
              <a:t>qu'il</a:t>
            </a:r>
            <a:r>
              <a:rPr lang="en-US" altLang="fr-FR" dirty="0"/>
              <a:t> </a:t>
            </a:r>
            <a:r>
              <a:rPr lang="en-US" altLang="fr-FR" dirty="0" err="1"/>
              <a:t>est</a:t>
            </a:r>
            <a:r>
              <a:rPr lang="en-US" altLang="fr-FR" dirty="0"/>
              <a:t> possible </a:t>
            </a:r>
            <a:r>
              <a:rPr lang="en-US" altLang="fr-FR" dirty="0" err="1"/>
              <a:t>d'utiliser</a:t>
            </a:r>
            <a:r>
              <a:rPr lang="en-US" altLang="fr-FR" dirty="0"/>
              <a:t> </a:t>
            </a:r>
            <a:r>
              <a:rPr lang="en-US" altLang="fr-FR" dirty="0" err="1"/>
              <a:t>figurent</a:t>
            </a:r>
            <a:r>
              <a:rPr lang="en-US" altLang="fr-FR" dirty="0"/>
              <a:t> les yaourts, les </a:t>
            </a:r>
            <a:r>
              <a:rPr lang="en-US" altLang="fr-FR" dirty="0" err="1"/>
              <a:t>bouillies</a:t>
            </a:r>
            <a:r>
              <a:rPr lang="en-US" altLang="fr-FR" dirty="0"/>
              <a:t>, des fruits </a:t>
            </a:r>
            <a:r>
              <a:rPr lang="en-US" altLang="fr-FR" dirty="0" err="1"/>
              <a:t>ou</a:t>
            </a:r>
            <a:r>
              <a:rPr lang="en-US" altLang="fr-FR" dirty="0"/>
              <a:t> des </a:t>
            </a:r>
            <a:r>
              <a:rPr lang="en-US" altLang="fr-FR" dirty="0" err="1"/>
              <a:t>légumes</a:t>
            </a:r>
            <a:r>
              <a:rPr lang="en-US" altLang="fr-FR" dirty="0"/>
              <a:t> </a:t>
            </a:r>
            <a:r>
              <a:rPr lang="en-US" altLang="fr-FR" dirty="0" err="1"/>
              <a:t>écrasés</a:t>
            </a:r>
            <a:r>
              <a:rPr lang="en-US" altLang="fr-FR" dirty="0"/>
              <a:t>. </a:t>
            </a:r>
          </a:p>
          <a:p>
            <a:pPr marL="285750" indent="-285750" eaLnBrk="1" hangingPunct="1">
              <a:lnSpc>
                <a:spcPct val="100000"/>
              </a:lnSpc>
              <a:spcBef>
                <a:spcPct val="0"/>
              </a:spcBef>
              <a:defRPr/>
            </a:pPr>
            <a:r>
              <a:rPr lang="en-US" altLang="fr-FR" dirty="0" err="1"/>
              <a:t>Ils</a:t>
            </a:r>
            <a:r>
              <a:rPr lang="en-US" altLang="fr-FR" dirty="0"/>
              <a:t> </a:t>
            </a:r>
            <a:r>
              <a:rPr lang="en-US" altLang="fr-FR" dirty="0" err="1"/>
              <a:t>doivent</a:t>
            </a:r>
            <a:r>
              <a:rPr lang="en-US" altLang="fr-FR" dirty="0"/>
              <a:t> </a:t>
            </a:r>
            <a:r>
              <a:rPr lang="en-US" altLang="fr-FR" dirty="0" err="1"/>
              <a:t>être</a:t>
            </a:r>
            <a:r>
              <a:rPr lang="en-US" altLang="fr-FR" dirty="0"/>
              <a:t> </a:t>
            </a:r>
            <a:r>
              <a:rPr lang="en-US" altLang="fr-FR" dirty="0" err="1"/>
              <a:t>prêts</a:t>
            </a:r>
            <a:r>
              <a:rPr lang="en-US" altLang="fr-FR" dirty="0"/>
              <a:t> au moment </a:t>
            </a:r>
            <a:r>
              <a:rPr lang="en-US" altLang="fr-FR" dirty="0" err="1"/>
              <a:t>où</a:t>
            </a:r>
            <a:r>
              <a:rPr lang="en-US" altLang="fr-FR" dirty="0"/>
              <a:t> </a:t>
            </a:r>
            <a:r>
              <a:rPr lang="en-US" altLang="fr-FR" dirty="0" err="1"/>
              <a:t>vous</a:t>
            </a:r>
            <a:r>
              <a:rPr lang="en-US" altLang="fr-FR" dirty="0"/>
              <a:t> </a:t>
            </a:r>
            <a:r>
              <a:rPr lang="en-US" altLang="fr-FR" dirty="0" err="1"/>
              <a:t>allez</a:t>
            </a:r>
            <a:r>
              <a:rPr lang="en-US" altLang="fr-FR" dirty="0"/>
              <a:t> donner </a:t>
            </a:r>
            <a:r>
              <a:rPr lang="en-US" altLang="fr-FR" dirty="0" err="1"/>
              <a:t>ses</a:t>
            </a:r>
            <a:r>
              <a:rPr lang="en-US" altLang="fr-FR" dirty="0"/>
              <a:t> ARV à </a:t>
            </a:r>
            <a:r>
              <a:rPr lang="en-US" altLang="fr-FR" dirty="0" err="1"/>
              <a:t>votre</a:t>
            </a:r>
            <a:r>
              <a:rPr lang="en-US" altLang="fr-FR" dirty="0"/>
              <a:t> enfant.</a:t>
            </a:r>
          </a:p>
        </p:txBody>
      </p:sp>
      <p:sp>
        <p:nvSpPr>
          <p:cNvPr id="47107" name="Title 2">
            <a:extLst>
              <a:ext uri="{FF2B5EF4-FFF2-40B4-BE49-F238E27FC236}">
                <a16:creationId xmlns:a16="http://schemas.microsoft.com/office/drawing/2014/main" id="{1372716E-114D-44CF-957C-122134707CD3}"/>
              </a:ext>
            </a:extLst>
          </p:cNvPr>
          <p:cNvSpPr>
            <a:spLocks noGrp="1" noChangeArrowheads="1"/>
          </p:cNvSpPr>
          <p:nvPr>
            <p:ph type="title"/>
          </p:nvPr>
        </p:nvSpPr>
        <p:spPr>
          <a:xfrm>
            <a:off x="766763" y="0"/>
            <a:ext cx="9682956" cy="1036638"/>
          </a:xfrm>
        </p:spPr>
        <p:txBody>
          <a:bodyPr rtlCol="0">
            <a:normAutofit fontScale="90000"/>
          </a:bodyPr>
          <a:lstStyle/>
          <a:p>
            <a:pPr eaLnBrk="1" hangingPunct="1">
              <a:buSzPct val="100000"/>
              <a:defRPr/>
            </a:pPr>
            <a:r>
              <a:rPr lang="en-US" altLang="fr-FR" dirty="0" err="1"/>
              <a:t>Nourrissons</a:t>
            </a:r>
            <a:r>
              <a:rPr lang="en-US" altLang="fr-FR" dirty="0"/>
              <a:t> et enfants &gt;6 </a:t>
            </a:r>
            <a:r>
              <a:rPr lang="en-US" altLang="fr-FR" dirty="0" err="1"/>
              <a:t>mois</a:t>
            </a:r>
            <a:r>
              <a:rPr lang="en-US" altLang="fr-FR" dirty="0"/>
              <a:t> - </a:t>
            </a:r>
            <a:br>
              <a:rPr lang="en-US" altLang="fr-FR" dirty="0"/>
            </a:br>
            <a:r>
              <a:rPr lang="en-US" altLang="fr-FR" dirty="0"/>
              <a:t>Les granules LPV/r </a:t>
            </a:r>
            <a:r>
              <a:rPr lang="en-US" altLang="fr-FR" dirty="0" err="1"/>
              <a:t>peuvent</a:t>
            </a:r>
            <a:r>
              <a:rPr lang="en-US" altLang="fr-FR" dirty="0"/>
              <a:t> </a:t>
            </a:r>
            <a:r>
              <a:rPr lang="en-US" altLang="fr-FR" dirty="0" err="1"/>
              <a:t>être</a:t>
            </a:r>
            <a:r>
              <a:rPr lang="en-US" altLang="fr-FR" dirty="0"/>
              <a:t> </a:t>
            </a:r>
            <a:r>
              <a:rPr lang="en-US" altLang="fr-FR" dirty="0" err="1"/>
              <a:t>administrés</a:t>
            </a:r>
            <a:r>
              <a:rPr lang="en-US" altLang="fr-FR" dirty="0"/>
              <a:t> à </a:t>
            </a:r>
            <a:r>
              <a:rPr lang="en-US" altLang="fr-FR" dirty="0" err="1"/>
              <a:t>l'aide</a:t>
            </a:r>
            <a:r>
              <a:rPr lang="en-US" altLang="fr-FR" dirty="0"/>
              <a:t> </a:t>
            </a:r>
            <a:r>
              <a:rPr lang="en-US" altLang="fr-FR" dirty="0" err="1"/>
              <a:t>d'aliments</a:t>
            </a:r>
            <a:r>
              <a:rPr lang="en-US" altLang="fr-FR" dirty="0"/>
              <a:t> </a:t>
            </a:r>
            <a:r>
              <a:rPr lang="en-US" altLang="fr-FR" dirty="0" err="1"/>
              <a:t>mous</a:t>
            </a:r>
            <a:endParaRPr lang="en-US" altLang="fr-FR" dirty="0"/>
          </a:p>
        </p:txBody>
      </p:sp>
      <p:sp>
        <p:nvSpPr>
          <p:cNvPr id="50180" name="Content Placeholder 3">
            <a:extLst>
              <a:ext uri="{FF2B5EF4-FFF2-40B4-BE49-F238E27FC236}">
                <a16:creationId xmlns:a16="http://schemas.microsoft.com/office/drawing/2014/main" id="{643D8041-F128-4716-A6EF-A2656A3DA51B}"/>
              </a:ext>
            </a:extLst>
          </p:cNvPr>
          <p:cNvSpPr>
            <a:spLocks noGrp="1" noChangeArrowheads="1"/>
          </p:cNvSpPr>
          <p:nvPr>
            <p:ph sz="half" idx="10"/>
          </p:nvPr>
        </p:nvSpPr>
        <p:spPr>
          <a:xfrm>
            <a:off x="3971925" y="1955800"/>
            <a:ext cx="2744788" cy="1825625"/>
          </a:xfrm>
        </p:spPr>
        <p:txBody>
          <a:bodyPr/>
          <a:lstStyle/>
          <a:p>
            <a:pPr eaLnBrk="1" hangingPunct="1"/>
            <a:r>
              <a:rPr lang="en-US" altLang="fr-FR"/>
              <a:t>Quels sont les aliments mous que votre enfant aime manger ?</a:t>
            </a:r>
          </a:p>
        </p:txBody>
      </p:sp>
      <p:sp>
        <p:nvSpPr>
          <p:cNvPr id="49157" name="Content Placeholder 4">
            <a:extLst>
              <a:ext uri="{FF2B5EF4-FFF2-40B4-BE49-F238E27FC236}">
                <a16:creationId xmlns:a16="http://schemas.microsoft.com/office/drawing/2014/main" id="{33E618C6-B6B4-4809-BF31-B367A386FC49}"/>
              </a:ext>
            </a:extLst>
          </p:cNvPr>
          <p:cNvSpPr>
            <a:spLocks noGrp="1" noChangeArrowheads="1"/>
          </p:cNvSpPr>
          <p:nvPr>
            <p:ph sz="half" idx="11"/>
          </p:nvPr>
        </p:nvSpPr>
        <p:spPr>
          <a:xfrm>
            <a:off x="7159625" y="1955800"/>
            <a:ext cx="2743200" cy="1825625"/>
          </a:xfrm>
        </p:spPr>
        <p:txBody>
          <a:bodyPr/>
          <a:lstStyle/>
          <a:p>
            <a:pPr marL="285750" indent="-285750" eaLnBrk="1" hangingPunct="1">
              <a:defRPr/>
            </a:pPr>
            <a:r>
              <a:rPr lang="en-US" altLang="fr-FR" dirty="0"/>
              <a:t>Les granules </a:t>
            </a:r>
            <a:r>
              <a:rPr lang="en-US" altLang="fr-FR" dirty="0" err="1"/>
              <a:t>peuvent</a:t>
            </a:r>
            <a:r>
              <a:rPr lang="en-US" altLang="fr-FR" dirty="0"/>
              <a:t> </a:t>
            </a:r>
            <a:r>
              <a:rPr lang="en-US" altLang="fr-FR" dirty="0" err="1"/>
              <a:t>être</a:t>
            </a:r>
            <a:r>
              <a:rPr lang="en-US" altLang="fr-FR" dirty="0"/>
              <a:t> </a:t>
            </a:r>
            <a:r>
              <a:rPr lang="en-US" altLang="fr-FR" dirty="0" err="1"/>
              <a:t>mélangés</a:t>
            </a:r>
            <a:r>
              <a:rPr lang="en-US" altLang="fr-FR" dirty="0"/>
              <a:t> à tout aliment </a:t>
            </a:r>
            <a:r>
              <a:rPr lang="en-US" altLang="fr-FR" dirty="0" err="1"/>
              <a:t>mou</a:t>
            </a:r>
            <a:r>
              <a:rPr lang="en-US" altLang="fr-FR" dirty="0"/>
              <a:t> que </a:t>
            </a:r>
            <a:r>
              <a:rPr lang="en-US" altLang="fr-FR" dirty="0" err="1"/>
              <a:t>votre</a:t>
            </a:r>
            <a:r>
              <a:rPr lang="en-US" altLang="fr-FR" dirty="0"/>
              <a:t> enfant </a:t>
            </a:r>
            <a:r>
              <a:rPr lang="en-US" altLang="fr-FR" dirty="0" err="1"/>
              <a:t>aime</a:t>
            </a:r>
            <a:r>
              <a:rPr lang="en-US" altLang="fr-FR" dirty="0"/>
              <a:t> manger.  </a:t>
            </a:r>
          </a:p>
          <a:p>
            <a:pPr marL="285750" indent="-285750" eaLnBrk="1" hangingPunct="1">
              <a:defRPr/>
            </a:pPr>
            <a:r>
              <a:rPr lang="en-US" altLang="fr-FR" dirty="0" err="1"/>
              <a:t>Vous</a:t>
            </a:r>
            <a:r>
              <a:rPr lang="en-US" altLang="fr-FR" dirty="0"/>
              <a:t> </a:t>
            </a:r>
            <a:r>
              <a:rPr lang="en-US" altLang="fr-FR" dirty="0" err="1"/>
              <a:t>n'avez</a:t>
            </a:r>
            <a:r>
              <a:rPr lang="en-US" altLang="fr-FR" dirty="0"/>
              <a:t> pas à </a:t>
            </a:r>
            <a:r>
              <a:rPr lang="en-US" altLang="fr-FR" dirty="0" err="1"/>
              <a:t>utiliser</a:t>
            </a:r>
            <a:r>
              <a:rPr lang="en-US" altLang="fr-FR" dirty="0"/>
              <a:t> le </a:t>
            </a:r>
            <a:r>
              <a:rPr lang="en-US" altLang="fr-FR" dirty="0" err="1"/>
              <a:t>même</a:t>
            </a:r>
            <a:r>
              <a:rPr lang="en-US" altLang="fr-FR" dirty="0"/>
              <a:t> aliment à </a:t>
            </a:r>
            <a:r>
              <a:rPr lang="en-US" altLang="fr-FR" dirty="0" err="1"/>
              <a:t>chaque</a:t>
            </a:r>
            <a:r>
              <a:rPr lang="en-US" altLang="fr-FR" dirty="0"/>
              <a:t> </a:t>
            </a:r>
            <a:r>
              <a:rPr lang="en-US" altLang="fr-FR" dirty="0" err="1"/>
              <a:t>fois</a:t>
            </a:r>
            <a:r>
              <a:rPr lang="en-US" altLang="fr-FR" dirty="0"/>
              <a:t>. </a:t>
            </a:r>
          </a:p>
          <a:p>
            <a:pPr marL="285750" indent="-285750" eaLnBrk="1" hangingPunct="1">
              <a:defRPr/>
            </a:pPr>
            <a:r>
              <a:rPr lang="en-US" altLang="fr-FR" dirty="0"/>
              <a:t>Il </a:t>
            </a:r>
            <a:r>
              <a:rPr lang="en-US" altLang="fr-FR" dirty="0" err="1"/>
              <a:t>est</a:t>
            </a:r>
            <a:r>
              <a:rPr lang="en-US" altLang="fr-FR" dirty="0"/>
              <a:t> </a:t>
            </a:r>
            <a:r>
              <a:rPr lang="en-US" altLang="fr-FR" dirty="0" err="1"/>
              <a:t>préférable</a:t>
            </a:r>
            <a:r>
              <a:rPr lang="en-US" altLang="fr-FR" dirty="0"/>
              <a:t> que </a:t>
            </a:r>
            <a:r>
              <a:rPr lang="en-US" altLang="fr-FR" dirty="0" err="1"/>
              <a:t>ce</a:t>
            </a:r>
            <a:r>
              <a:rPr lang="en-US" altLang="fr-FR" dirty="0"/>
              <a:t> </a:t>
            </a:r>
            <a:r>
              <a:rPr lang="en-US" altLang="fr-FR" dirty="0" err="1"/>
              <a:t>soit</a:t>
            </a:r>
            <a:r>
              <a:rPr lang="en-US" altLang="fr-FR" dirty="0"/>
              <a:t> </a:t>
            </a:r>
            <a:r>
              <a:rPr lang="en-US" altLang="fr-FR" dirty="0" err="1"/>
              <a:t>quelque</a:t>
            </a:r>
            <a:r>
              <a:rPr lang="en-US" altLang="fr-FR" dirty="0"/>
              <a:t> chose que </a:t>
            </a:r>
            <a:r>
              <a:rPr lang="en-US" altLang="fr-FR" dirty="0" err="1"/>
              <a:t>l'enfant</a:t>
            </a:r>
            <a:r>
              <a:rPr lang="en-US" altLang="fr-FR" dirty="0"/>
              <a:t> </a:t>
            </a:r>
            <a:r>
              <a:rPr lang="en-US" altLang="fr-FR" dirty="0" err="1"/>
              <a:t>aime</a:t>
            </a:r>
            <a:r>
              <a:rPr lang="en-US" altLang="fr-FR" dirty="0"/>
              <a:t> manger.</a:t>
            </a:r>
          </a:p>
        </p:txBody>
      </p:sp>
      <p:sp>
        <p:nvSpPr>
          <p:cNvPr id="50182" name="Title 2">
            <a:extLst>
              <a:ext uri="{FF2B5EF4-FFF2-40B4-BE49-F238E27FC236}">
                <a16:creationId xmlns:a16="http://schemas.microsoft.com/office/drawing/2014/main" id="{680E4C15-1274-49B8-8453-301180DE3B9B}"/>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50183" name="Title 2">
            <a:extLst>
              <a:ext uri="{FF2B5EF4-FFF2-40B4-BE49-F238E27FC236}">
                <a16:creationId xmlns:a16="http://schemas.microsoft.com/office/drawing/2014/main" id="{4904A3D8-34E4-433C-8AAD-DEDC5BAC028D}"/>
              </a:ext>
            </a:extLst>
          </p:cNvPr>
          <p:cNvSpPr txBox="1">
            <a:spLocks noChangeArrowheads="1"/>
          </p:cNvSpPr>
          <p:nvPr/>
        </p:nvSpPr>
        <p:spPr bwMode="auto">
          <a:xfrm>
            <a:off x="4595813" y="1455738"/>
            <a:ext cx="212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sp>
        <p:nvSpPr>
          <p:cNvPr id="50184" name="Title 2">
            <a:extLst>
              <a:ext uri="{FF2B5EF4-FFF2-40B4-BE49-F238E27FC236}">
                <a16:creationId xmlns:a16="http://schemas.microsoft.com/office/drawing/2014/main" id="{66127CE0-ADD9-48EC-8F5D-718525D0AE36}"/>
              </a:ext>
            </a:extLst>
          </p:cNvPr>
          <p:cNvSpPr txBox="1">
            <a:spLocks noChangeArrowheads="1"/>
          </p:cNvSpPr>
          <p:nvPr/>
        </p:nvSpPr>
        <p:spPr bwMode="auto">
          <a:xfrm>
            <a:off x="7859713" y="1455738"/>
            <a:ext cx="2043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pic>
        <p:nvPicPr>
          <p:cNvPr id="50185" name="Picture 8" descr="A close up of a logo&#10;&#10;Description automatically generated">
            <a:extLst>
              <a:ext uri="{FF2B5EF4-FFF2-40B4-BE49-F238E27FC236}">
                <a16:creationId xmlns:a16="http://schemas.microsoft.com/office/drawing/2014/main" id="{47E81CD1-374A-4A04-ADE3-4F55AB9D8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9" descr="A close up of a logo&#10;&#10;Description automatically generated">
            <a:extLst>
              <a:ext uri="{FF2B5EF4-FFF2-40B4-BE49-F238E27FC236}">
                <a16:creationId xmlns:a16="http://schemas.microsoft.com/office/drawing/2014/main" id="{24C62E5F-4687-4DAE-B440-C4957230D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1357313"/>
            <a:ext cx="4524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10">
            <a:extLst>
              <a:ext uri="{FF2B5EF4-FFF2-40B4-BE49-F238E27FC236}">
                <a16:creationId xmlns:a16="http://schemas.microsoft.com/office/drawing/2014/main" id="{B4CA423F-A0C3-4325-BF66-5E0B1275C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050" y="1149350"/>
            <a:ext cx="8413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110BBF0E-7380-43CE-92FF-EA1CDA7ABC76}"/>
              </a:ext>
            </a:extLst>
          </p:cNvPr>
          <p:cNvSpPr/>
          <p:nvPr/>
        </p:nvSpPr>
        <p:spPr>
          <a:xfrm>
            <a:off x="0" y="73914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a:extLst>
              <a:ext uri="{FF2B5EF4-FFF2-40B4-BE49-F238E27FC236}">
                <a16:creationId xmlns:a16="http://schemas.microsoft.com/office/drawing/2014/main" id="{78A0669E-F600-434E-AA23-6CDB8FD2AF09}"/>
              </a:ext>
            </a:extLst>
          </p:cNvPr>
          <p:cNvSpPr>
            <a:spLocks noGrp="1" noChangeArrowheads="1"/>
          </p:cNvSpPr>
          <p:nvPr>
            <p:ph sz="half" idx="2"/>
          </p:nvPr>
        </p:nvSpPr>
        <p:spPr>
          <a:xfrm>
            <a:off x="5345113" y="1955800"/>
            <a:ext cx="4610100" cy="4797425"/>
          </a:xfrm>
        </p:spPr>
        <p:txBody>
          <a:bodyPr/>
          <a:lstStyle/>
          <a:p>
            <a:pPr eaLnBrk="1" hangingPunct="1"/>
            <a:r>
              <a:rPr lang="en-US" altLang="fr-FR"/>
              <a:t>Placer une petite quantité de l'aliment mou dans une tasse ou un bol propre.</a:t>
            </a:r>
          </a:p>
          <a:p>
            <a:pPr eaLnBrk="1" hangingPunct="1"/>
            <a:r>
              <a:rPr lang="en-US" altLang="fr-FR"/>
              <a:t>Mettez dans la tasse ou le bol juste la quantité que votre enfant prendra en seulement deux ou trois bouchées.</a:t>
            </a:r>
          </a:p>
        </p:txBody>
      </p:sp>
      <p:sp>
        <p:nvSpPr>
          <p:cNvPr id="51203" name="Title 2">
            <a:extLst>
              <a:ext uri="{FF2B5EF4-FFF2-40B4-BE49-F238E27FC236}">
                <a16:creationId xmlns:a16="http://schemas.microsoft.com/office/drawing/2014/main" id="{6079929C-4966-47DC-97FE-BE0077959EA9}"/>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Nourrissons et enfants &gt;6 mois - </a:t>
            </a:r>
            <a:br>
              <a:rPr lang="en-US" altLang="fr-FR">
                <a:solidFill>
                  <a:srgbClr val="FFFFFF"/>
                </a:solidFill>
              </a:rPr>
            </a:br>
            <a:r>
              <a:rPr lang="en-US" altLang="fr-FR">
                <a:solidFill>
                  <a:srgbClr val="FFFFFF"/>
                </a:solidFill>
              </a:rPr>
              <a:t>Administrer les granules de LPV/r avec des aliments mous</a:t>
            </a:r>
          </a:p>
        </p:txBody>
      </p:sp>
      <p:pic>
        <p:nvPicPr>
          <p:cNvPr id="51204" name="Picture 3">
            <a:extLst>
              <a:ext uri="{FF2B5EF4-FFF2-40B4-BE49-F238E27FC236}">
                <a16:creationId xmlns:a16="http://schemas.microsoft.com/office/drawing/2014/main" id="{D3A4BEA5-BDD5-4D29-9BC8-50E980CBF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1266825"/>
            <a:ext cx="369411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a:extLst>
              <a:ext uri="{FF2B5EF4-FFF2-40B4-BE49-F238E27FC236}">
                <a16:creationId xmlns:a16="http://schemas.microsoft.com/office/drawing/2014/main" id="{C9092AD4-C716-4D2B-A3CA-DB4324FA4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010025"/>
            <a:ext cx="317341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AC6AE58-E61D-4288-AFFC-DD7662FF269F}"/>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a:extLst>
              <a:ext uri="{FF2B5EF4-FFF2-40B4-BE49-F238E27FC236}">
                <a16:creationId xmlns:a16="http://schemas.microsoft.com/office/drawing/2014/main" id="{AD2A5AD4-8AE3-4019-87F6-2B0703913554}"/>
              </a:ext>
            </a:extLst>
          </p:cNvPr>
          <p:cNvSpPr>
            <a:spLocks noGrp="1" noChangeArrowheads="1"/>
          </p:cNvSpPr>
          <p:nvPr>
            <p:ph sz="half" idx="2"/>
          </p:nvPr>
        </p:nvSpPr>
        <p:spPr>
          <a:xfrm>
            <a:off x="785813" y="1955800"/>
            <a:ext cx="2743200" cy="1825625"/>
          </a:xfrm>
        </p:spPr>
        <p:txBody>
          <a:bodyPr/>
          <a:lstStyle/>
          <a:p>
            <a:pPr marL="285750" indent="-285750" eaLnBrk="1" hangingPunct="1"/>
            <a:r>
              <a:rPr lang="en-US" altLang="fr-FR"/>
              <a:t>Placer une ou deux cuillerées de l'aliment mou dans une tasse ou un bol propre.  </a:t>
            </a:r>
          </a:p>
          <a:p>
            <a:pPr marL="285750" indent="-285750" eaLnBrk="1" hangingPunct="1"/>
            <a:r>
              <a:rPr lang="en-US" altLang="fr-FR"/>
              <a:t>La quantité doit correspondre à celle que votre enfant pourra facilement manger en une ou deux bouchées.</a:t>
            </a:r>
          </a:p>
        </p:txBody>
      </p:sp>
      <p:sp>
        <p:nvSpPr>
          <p:cNvPr id="52227" name="Title 2">
            <a:extLst>
              <a:ext uri="{FF2B5EF4-FFF2-40B4-BE49-F238E27FC236}">
                <a16:creationId xmlns:a16="http://schemas.microsoft.com/office/drawing/2014/main" id="{0C3DB2BB-729D-4108-AEDA-AC026FCFC206}"/>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Nourrissons et enfants &gt;6 mois -</a:t>
            </a:r>
            <a:br>
              <a:rPr lang="en-US" altLang="fr-FR">
                <a:solidFill>
                  <a:srgbClr val="FFFFFF"/>
                </a:solidFill>
              </a:rPr>
            </a:br>
            <a:r>
              <a:rPr lang="en-US" altLang="fr-FR">
                <a:solidFill>
                  <a:srgbClr val="FFFFFF"/>
                </a:solidFill>
              </a:rPr>
              <a:t>Administrer les granules de LPV/r avec des aliments mous</a:t>
            </a:r>
          </a:p>
        </p:txBody>
      </p:sp>
      <p:sp>
        <p:nvSpPr>
          <p:cNvPr id="52228" name="Content Placeholder 3">
            <a:extLst>
              <a:ext uri="{FF2B5EF4-FFF2-40B4-BE49-F238E27FC236}">
                <a16:creationId xmlns:a16="http://schemas.microsoft.com/office/drawing/2014/main" id="{16A6CF16-A761-494C-9D31-285F268CF735}"/>
              </a:ext>
            </a:extLst>
          </p:cNvPr>
          <p:cNvSpPr>
            <a:spLocks noGrp="1" noChangeArrowheads="1"/>
          </p:cNvSpPr>
          <p:nvPr>
            <p:ph sz="half" idx="10"/>
          </p:nvPr>
        </p:nvSpPr>
        <p:spPr>
          <a:xfrm>
            <a:off x="3971925" y="1955800"/>
            <a:ext cx="2744788" cy="1825625"/>
          </a:xfrm>
        </p:spPr>
        <p:txBody>
          <a:bodyPr/>
          <a:lstStyle/>
          <a:p>
            <a:pPr eaLnBrk="1" hangingPunct="1"/>
            <a:r>
              <a:rPr lang="en-US" altLang="fr-FR"/>
              <a:t>Il est important de mélanger les granules dans une quantité de nourriture que votre enfant pourra terminer.</a:t>
            </a:r>
          </a:p>
        </p:txBody>
      </p:sp>
      <p:sp>
        <p:nvSpPr>
          <p:cNvPr id="52229" name="Content Placeholder 4">
            <a:extLst>
              <a:ext uri="{FF2B5EF4-FFF2-40B4-BE49-F238E27FC236}">
                <a16:creationId xmlns:a16="http://schemas.microsoft.com/office/drawing/2014/main" id="{A9375E3A-6E54-4703-90DB-1BB7996D2BCC}"/>
              </a:ext>
            </a:extLst>
          </p:cNvPr>
          <p:cNvSpPr>
            <a:spLocks noGrp="1" noChangeArrowheads="1"/>
          </p:cNvSpPr>
          <p:nvPr>
            <p:ph sz="half" idx="11"/>
          </p:nvPr>
        </p:nvSpPr>
        <p:spPr>
          <a:xfrm>
            <a:off x="7159625" y="1955800"/>
            <a:ext cx="2743200" cy="1825625"/>
          </a:xfrm>
        </p:spPr>
        <p:txBody>
          <a:bodyPr/>
          <a:lstStyle/>
          <a:p>
            <a:pPr eaLnBrk="1" hangingPunct="1"/>
            <a:r>
              <a:rPr lang="en-US" altLang="fr-FR"/>
              <a:t>Selon vous, que pourrait-il arriver si vous mélangez les granules dans une grande quantité de nourriture ?</a:t>
            </a:r>
          </a:p>
        </p:txBody>
      </p:sp>
      <p:sp>
        <p:nvSpPr>
          <p:cNvPr id="51206" name="Content Placeholder 5">
            <a:extLst>
              <a:ext uri="{FF2B5EF4-FFF2-40B4-BE49-F238E27FC236}">
                <a16:creationId xmlns:a16="http://schemas.microsoft.com/office/drawing/2014/main" id="{84B6542D-CC5F-425B-9885-3B55A8662710}"/>
              </a:ext>
            </a:extLst>
          </p:cNvPr>
          <p:cNvSpPr>
            <a:spLocks noGrp="1" noChangeArrowheads="1"/>
          </p:cNvSpPr>
          <p:nvPr>
            <p:ph sz="half" idx="12"/>
          </p:nvPr>
        </p:nvSpPr>
        <p:spPr>
          <a:xfrm>
            <a:off x="7185025" y="4508500"/>
            <a:ext cx="2743200" cy="1825625"/>
          </a:xfrm>
        </p:spPr>
        <p:txBody>
          <a:bodyPr/>
          <a:lstStyle/>
          <a:p>
            <a:pPr eaLnBrk="1" hangingPunct="1">
              <a:defRPr/>
            </a:pPr>
            <a:r>
              <a:rPr lang="en-US" altLang="fr-FR" dirty="0"/>
              <a:t>Si les granules </a:t>
            </a:r>
            <a:r>
              <a:rPr lang="en-US" altLang="fr-FR" dirty="0" err="1"/>
              <a:t>sont</a:t>
            </a:r>
            <a:r>
              <a:rPr lang="en-US" altLang="fr-FR" dirty="0"/>
              <a:t> </a:t>
            </a:r>
            <a:r>
              <a:rPr lang="en-US" altLang="fr-FR" dirty="0" err="1"/>
              <a:t>mélangés</a:t>
            </a:r>
            <a:r>
              <a:rPr lang="en-US" altLang="fr-FR" dirty="0"/>
              <a:t> à </a:t>
            </a:r>
            <a:r>
              <a:rPr lang="en-US" altLang="fr-FR" dirty="0" err="1"/>
              <a:t>une</a:t>
            </a:r>
            <a:r>
              <a:rPr lang="en-US" altLang="fr-FR" dirty="0"/>
              <a:t> </a:t>
            </a:r>
            <a:r>
              <a:rPr lang="en-US" altLang="fr-FR" dirty="0" err="1"/>
              <a:t>grande</a:t>
            </a:r>
            <a:r>
              <a:rPr lang="en-US" altLang="fr-FR" dirty="0"/>
              <a:t> </a:t>
            </a:r>
            <a:r>
              <a:rPr lang="en-US" altLang="fr-FR" dirty="0" err="1"/>
              <a:t>quantité</a:t>
            </a:r>
            <a:r>
              <a:rPr lang="en-US" altLang="fr-FR" dirty="0"/>
              <a:t> de </a:t>
            </a:r>
            <a:r>
              <a:rPr lang="en-US" altLang="fr-FR" dirty="0" err="1"/>
              <a:t>nourriture</a:t>
            </a:r>
            <a:r>
              <a:rPr lang="en-US" altLang="fr-FR" dirty="0"/>
              <a:t>, </a:t>
            </a:r>
            <a:r>
              <a:rPr lang="en-US" altLang="fr-FR" dirty="0" err="1"/>
              <a:t>il</a:t>
            </a:r>
            <a:r>
              <a:rPr lang="en-US" altLang="fr-FR" dirty="0"/>
              <a:t> se </a:t>
            </a:r>
            <a:r>
              <a:rPr lang="en-US" altLang="fr-FR" dirty="0" err="1"/>
              <a:t>peut</a:t>
            </a:r>
            <a:r>
              <a:rPr lang="en-US" altLang="fr-FR" dirty="0"/>
              <a:t> que </a:t>
            </a:r>
            <a:r>
              <a:rPr lang="en-US" altLang="fr-FR" dirty="0" err="1"/>
              <a:t>votre</a:t>
            </a:r>
            <a:r>
              <a:rPr lang="en-US" altLang="fr-FR" dirty="0"/>
              <a:t> enfant ne mange pas la </a:t>
            </a:r>
            <a:r>
              <a:rPr lang="en-US" altLang="fr-FR" dirty="0" err="1"/>
              <a:t>totalité</a:t>
            </a:r>
            <a:r>
              <a:rPr lang="en-US" altLang="fr-FR" dirty="0"/>
              <a:t> et </a:t>
            </a:r>
            <a:r>
              <a:rPr lang="en-US" altLang="fr-FR" dirty="0" err="1"/>
              <a:t>n'ingère</a:t>
            </a:r>
            <a:r>
              <a:rPr lang="en-US" altLang="fr-FR" dirty="0"/>
              <a:t> pas la dose </a:t>
            </a:r>
            <a:r>
              <a:rPr lang="en-US" altLang="fr-FR" dirty="0" err="1"/>
              <a:t>complète</a:t>
            </a:r>
            <a:r>
              <a:rPr lang="en-US" altLang="fr-FR" dirty="0"/>
              <a:t>.</a:t>
            </a:r>
          </a:p>
        </p:txBody>
      </p:sp>
      <p:sp>
        <p:nvSpPr>
          <p:cNvPr id="52231" name="Title 2">
            <a:extLst>
              <a:ext uri="{FF2B5EF4-FFF2-40B4-BE49-F238E27FC236}">
                <a16:creationId xmlns:a16="http://schemas.microsoft.com/office/drawing/2014/main" id="{8FEEC650-5A6B-4596-96A6-C4159108126A}"/>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52232" name="Title 2">
            <a:extLst>
              <a:ext uri="{FF2B5EF4-FFF2-40B4-BE49-F238E27FC236}">
                <a16:creationId xmlns:a16="http://schemas.microsoft.com/office/drawing/2014/main" id="{D2F68922-C520-49D5-882D-3438CBFAF107}"/>
              </a:ext>
            </a:extLst>
          </p:cNvPr>
          <p:cNvSpPr txBox="1">
            <a:spLocks noChangeArrowheads="1"/>
          </p:cNvSpPr>
          <p:nvPr/>
        </p:nvSpPr>
        <p:spPr bwMode="auto">
          <a:xfrm>
            <a:off x="7859713" y="1419225"/>
            <a:ext cx="21193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sp>
        <p:nvSpPr>
          <p:cNvPr id="52233" name="Title 2">
            <a:extLst>
              <a:ext uri="{FF2B5EF4-FFF2-40B4-BE49-F238E27FC236}">
                <a16:creationId xmlns:a16="http://schemas.microsoft.com/office/drawing/2014/main" id="{34BDD38F-8A9E-475C-A26B-4BFAB093A866}"/>
              </a:ext>
            </a:extLst>
          </p:cNvPr>
          <p:cNvSpPr txBox="1">
            <a:spLocks noChangeArrowheads="1"/>
          </p:cNvSpPr>
          <p:nvPr/>
        </p:nvSpPr>
        <p:spPr bwMode="auto">
          <a:xfrm>
            <a:off x="4659313" y="1490663"/>
            <a:ext cx="20415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pic>
        <p:nvPicPr>
          <p:cNvPr id="52234" name="Picture 9" descr="A close up of a logo&#10;&#10;Description automatically generated">
            <a:extLst>
              <a:ext uri="{FF2B5EF4-FFF2-40B4-BE49-F238E27FC236}">
                <a16:creationId xmlns:a16="http://schemas.microsoft.com/office/drawing/2014/main" id="{61F5797E-C074-4EA5-B61E-B792D821D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10" descr="A close up of a logo&#10;&#10;Description automatically generated">
            <a:extLst>
              <a:ext uri="{FF2B5EF4-FFF2-40B4-BE49-F238E27FC236}">
                <a16:creationId xmlns:a16="http://schemas.microsoft.com/office/drawing/2014/main" id="{443F8B35-3ED5-4543-A997-A82F6025C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1357313"/>
            <a:ext cx="4524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1">
            <a:extLst>
              <a:ext uri="{FF2B5EF4-FFF2-40B4-BE49-F238E27FC236}">
                <a16:creationId xmlns:a16="http://schemas.microsoft.com/office/drawing/2014/main" id="{63314102-66C0-4289-8318-0DC3FD2509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313" y="1114425"/>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7" name="Title 2">
            <a:extLst>
              <a:ext uri="{FF2B5EF4-FFF2-40B4-BE49-F238E27FC236}">
                <a16:creationId xmlns:a16="http://schemas.microsoft.com/office/drawing/2014/main" id="{9E8B078C-0F4C-4E58-A45E-8FA744DD1940}"/>
              </a:ext>
            </a:extLst>
          </p:cNvPr>
          <p:cNvSpPr txBox="1">
            <a:spLocks noChangeArrowheads="1"/>
          </p:cNvSpPr>
          <p:nvPr/>
        </p:nvSpPr>
        <p:spPr bwMode="auto">
          <a:xfrm>
            <a:off x="7902575" y="4010025"/>
            <a:ext cx="204311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pic>
        <p:nvPicPr>
          <p:cNvPr id="52238" name="Picture 13">
            <a:extLst>
              <a:ext uri="{FF2B5EF4-FFF2-40B4-BE49-F238E27FC236}">
                <a16:creationId xmlns:a16="http://schemas.microsoft.com/office/drawing/2014/main" id="{1D9C8363-EA58-4D11-9443-47D3FABD4A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6713" y="3705225"/>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DF8DB4A1-08EF-4A12-B9F3-515958D7364D}"/>
              </a:ext>
            </a:extLst>
          </p:cNvPr>
          <p:cNvSpPr/>
          <p:nvPr/>
        </p:nvSpPr>
        <p:spPr>
          <a:xfrm>
            <a:off x="0" y="7439025"/>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a:extLst>
              <a:ext uri="{FF2B5EF4-FFF2-40B4-BE49-F238E27FC236}">
                <a16:creationId xmlns:a16="http://schemas.microsoft.com/office/drawing/2014/main" id="{EE3ED76C-F5AF-41B8-A159-718897B37F9B}"/>
              </a:ext>
            </a:extLst>
          </p:cNvPr>
          <p:cNvSpPr>
            <a:spLocks noGrp="1" noChangeArrowheads="1"/>
          </p:cNvSpPr>
          <p:nvPr>
            <p:ph sz="half" idx="2"/>
          </p:nvPr>
        </p:nvSpPr>
        <p:spPr>
          <a:xfrm>
            <a:off x="5345113" y="1955800"/>
            <a:ext cx="4610100" cy="4797425"/>
          </a:xfrm>
        </p:spPr>
        <p:txBody>
          <a:bodyPr/>
          <a:lstStyle/>
          <a:p>
            <a:pPr eaLnBrk="1" hangingPunct="1"/>
            <a:r>
              <a:rPr lang="en-US" altLang="fr-FR"/>
              <a:t>À l'aide de l'encoche prévue à cet effet, ouvrir le haut du premier sachet de granules.</a:t>
            </a:r>
          </a:p>
          <a:p>
            <a:pPr eaLnBrk="1" hangingPunct="1"/>
            <a:r>
              <a:rPr lang="en-US" altLang="fr-FR"/>
              <a:t>Verser la totalité des granules dans une tasse ou un bol sur la surface de la petite quantité de nourriture.</a:t>
            </a:r>
          </a:p>
        </p:txBody>
      </p:sp>
      <p:sp>
        <p:nvSpPr>
          <p:cNvPr id="52227" name="Title 2">
            <a:extLst>
              <a:ext uri="{FF2B5EF4-FFF2-40B4-BE49-F238E27FC236}">
                <a16:creationId xmlns:a16="http://schemas.microsoft.com/office/drawing/2014/main" id="{B598BADC-216F-4A1C-B402-2FAF1F23E2DE}"/>
              </a:ext>
            </a:extLst>
          </p:cNvPr>
          <p:cNvSpPr>
            <a:spLocks noGrp="1" noChangeArrowheads="1"/>
          </p:cNvSpPr>
          <p:nvPr>
            <p:ph type="title"/>
          </p:nvPr>
        </p:nvSpPr>
        <p:spPr>
          <a:xfrm>
            <a:off x="553009" y="0"/>
            <a:ext cx="9716294" cy="1036638"/>
          </a:xfrm>
        </p:spPr>
        <p:txBody>
          <a:bodyPr/>
          <a:lstStyle/>
          <a:p>
            <a:pPr eaLnBrk="1" hangingPunct="1">
              <a:defRPr/>
            </a:pPr>
            <a:r>
              <a:rPr lang="en-US" altLang="fr-FR" dirty="0"/>
              <a:t>Se </a:t>
            </a:r>
            <a:r>
              <a:rPr lang="en-US" altLang="fr-FR" dirty="0" err="1"/>
              <a:t>préparer</a:t>
            </a:r>
            <a:r>
              <a:rPr lang="en-US" altLang="fr-FR" dirty="0"/>
              <a:t> à donner les granules </a:t>
            </a:r>
            <a:r>
              <a:rPr lang="en-US" altLang="fr-FR" dirty="0" err="1"/>
              <a:t>mélangés</a:t>
            </a:r>
            <a:r>
              <a:rPr lang="en-US" altLang="fr-FR" dirty="0"/>
              <a:t> à des aliments </a:t>
            </a:r>
            <a:r>
              <a:rPr lang="en-US" altLang="fr-FR" dirty="0" err="1"/>
              <a:t>mous</a:t>
            </a:r>
            <a:endParaRPr lang="en-US" altLang="fr-FR" dirty="0"/>
          </a:p>
        </p:txBody>
      </p:sp>
      <p:sp>
        <p:nvSpPr>
          <p:cNvPr id="7" name="Rectangle 6">
            <a:extLst>
              <a:ext uri="{FF2B5EF4-FFF2-40B4-BE49-F238E27FC236}">
                <a16:creationId xmlns:a16="http://schemas.microsoft.com/office/drawing/2014/main" id="{4753D60F-2133-46B3-8F87-572B79714029}"/>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3253" name="Picture 8">
            <a:extLst>
              <a:ext uri="{FF2B5EF4-FFF2-40B4-BE49-F238E27FC236}">
                <a16:creationId xmlns:a16="http://schemas.microsoft.com/office/drawing/2014/main" id="{1F1142A9-B286-4221-A32F-D54A33111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488" y="2943225"/>
            <a:ext cx="25050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9">
            <a:extLst>
              <a:ext uri="{FF2B5EF4-FFF2-40B4-BE49-F238E27FC236}">
                <a16:creationId xmlns:a16="http://schemas.microsoft.com/office/drawing/2014/main" id="{F266435C-561F-4DED-8CE1-AABE0630D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156" b="7217"/>
          <a:stretch>
            <a:fillRect/>
          </a:stretch>
        </p:blipFill>
        <p:spPr bwMode="auto">
          <a:xfrm>
            <a:off x="3897313" y="4086225"/>
            <a:ext cx="19177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10">
            <a:extLst>
              <a:ext uri="{FF2B5EF4-FFF2-40B4-BE49-F238E27FC236}">
                <a16:creationId xmlns:a16="http://schemas.microsoft.com/office/drawing/2014/main" id="{FC654251-3264-4020-9E66-CFD27454E7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9303">
            <a:off x="889000" y="1685925"/>
            <a:ext cx="1290638"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2E41EF24-1474-4339-892F-A8788A2C3604}"/>
              </a:ext>
            </a:extLst>
          </p:cNvPr>
          <p:cNvSpPr/>
          <p:nvPr/>
        </p:nvSpPr>
        <p:spPr>
          <a:xfrm>
            <a:off x="925513" y="1433513"/>
            <a:ext cx="739775" cy="73977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a:extLst>
              <a:ext uri="{FF2B5EF4-FFF2-40B4-BE49-F238E27FC236}">
                <a16:creationId xmlns:a16="http://schemas.microsoft.com/office/drawing/2014/main" id="{739701B1-F3D4-4652-8495-402D53D29467}"/>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Bonnes compétences en matière de conseil et de communication</a:t>
            </a:r>
          </a:p>
        </p:txBody>
      </p:sp>
      <p:sp>
        <p:nvSpPr>
          <p:cNvPr id="4" name="Rectangle 3">
            <a:extLst>
              <a:ext uri="{FF2B5EF4-FFF2-40B4-BE49-F238E27FC236}">
                <a16:creationId xmlns:a16="http://schemas.microsoft.com/office/drawing/2014/main" id="{9CB9EB14-BBD0-4CD8-898B-BF1A62633CE4}"/>
              </a:ext>
            </a:extLst>
          </p:cNvPr>
          <p:cNvSpPr/>
          <p:nvPr/>
        </p:nvSpPr>
        <p:spPr>
          <a:xfrm>
            <a:off x="0" y="1008063"/>
            <a:ext cx="10688638" cy="163036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4" name="TextBox 4">
            <a:extLst>
              <a:ext uri="{FF2B5EF4-FFF2-40B4-BE49-F238E27FC236}">
                <a16:creationId xmlns:a16="http://schemas.microsoft.com/office/drawing/2014/main" id="{6F2FF555-881C-442B-8BA1-D506AF5BB27D}"/>
              </a:ext>
            </a:extLst>
          </p:cNvPr>
          <p:cNvSpPr txBox="1">
            <a:spLocks noChangeArrowheads="1"/>
          </p:cNvSpPr>
          <p:nvPr/>
        </p:nvSpPr>
        <p:spPr bwMode="auto">
          <a:xfrm>
            <a:off x="766763" y="1177925"/>
            <a:ext cx="57372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buSzPct val="100000"/>
            </a:pPr>
            <a:r>
              <a:rPr lang="fr-FR" altLang="fr-FR" sz="1100">
                <a:solidFill>
                  <a:srgbClr val="093552"/>
                </a:solidFill>
                <a:latin typeface="Arial" panose="020B0604020202020204" pitchFamily="34" charset="0"/>
                <a:cs typeface="Arial" panose="020B0604020202020204" pitchFamily="34" charset="0"/>
              </a:rPr>
              <a:t>De bonnes compétences en matière de conseil et de communication sont essentielles. </a:t>
            </a:r>
          </a:p>
          <a:p>
            <a:pPr eaLnBrk="1" hangingPunct="1">
              <a:lnSpc>
                <a:spcPct val="120000"/>
              </a:lnSpc>
              <a:buSzPct val="100000"/>
            </a:pPr>
            <a:r>
              <a:rPr lang="fr-FR" altLang="fr-FR" sz="1100">
                <a:solidFill>
                  <a:srgbClr val="093552"/>
                </a:solidFill>
                <a:latin typeface="Arial" panose="020B0604020202020204" pitchFamily="34" charset="0"/>
                <a:cs typeface="Arial" panose="020B0604020202020204" pitchFamily="34" charset="0"/>
              </a:rPr>
              <a:t>Voici quelques conseils utiles :</a:t>
            </a:r>
          </a:p>
          <a:p>
            <a:pPr eaLnBrk="1" hangingPunct="1">
              <a:lnSpc>
                <a:spcPct val="120000"/>
              </a:lnSpc>
              <a:buFont typeface="Arial" panose="020B0604020202020204" pitchFamily="34" charset="0"/>
              <a:buChar char="•"/>
            </a:pPr>
            <a:r>
              <a:rPr lang="fr-FR" altLang="fr-FR" sz="1100">
                <a:solidFill>
                  <a:srgbClr val="093552"/>
                </a:solidFill>
                <a:latin typeface="Arial" panose="020B0604020202020204" pitchFamily="34" charset="0"/>
                <a:cs typeface="Arial" panose="020B0604020202020204" pitchFamily="34" charset="0"/>
              </a:rPr>
              <a:t>Maintenez un </a:t>
            </a:r>
            <a:r>
              <a:rPr lang="fr-FR" altLang="fr-FR" sz="1100" b="1">
                <a:solidFill>
                  <a:srgbClr val="093552"/>
                </a:solidFill>
                <a:latin typeface="Arial" panose="020B0604020202020204" pitchFamily="34" charset="0"/>
                <a:cs typeface="Arial" panose="020B0604020202020204" pitchFamily="34" charset="0"/>
              </a:rPr>
              <a:t>contact visuel</a:t>
            </a:r>
            <a:r>
              <a:rPr lang="fr-FR" altLang="fr-FR" sz="1100">
                <a:solidFill>
                  <a:srgbClr val="093552"/>
                </a:solidFill>
                <a:latin typeface="Arial" panose="020B0604020202020204" pitchFamily="34" charset="0"/>
                <a:cs typeface="Arial" panose="020B0604020202020204" pitchFamily="34" charset="0"/>
              </a:rPr>
              <a:t> en permanence avec la personne en face de vous.</a:t>
            </a:r>
          </a:p>
          <a:p>
            <a:pPr eaLnBrk="1" hangingPunct="1">
              <a:lnSpc>
                <a:spcPct val="120000"/>
              </a:lnSpc>
              <a:buFont typeface="Arial" panose="020B0604020202020204" pitchFamily="34" charset="0"/>
              <a:buChar char="•"/>
            </a:pPr>
            <a:r>
              <a:rPr lang="fr-FR" altLang="fr-FR" sz="1100">
                <a:solidFill>
                  <a:srgbClr val="093552"/>
                </a:solidFill>
                <a:latin typeface="Arial" panose="020B0604020202020204" pitchFamily="34" charset="0"/>
                <a:cs typeface="Arial" panose="020B0604020202020204" pitchFamily="34" charset="0"/>
              </a:rPr>
              <a:t>Asseyez-vous </a:t>
            </a:r>
            <a:r>
              <a:rPr lang="fr-FR" altLang="fr-FR" sz="1100" b="1">
                <a:solidFill>
                  <a:srgbClr val="093552"/>
                </a:solidFill>
                <a:latin typeface="Arial" panose="020B0604020202020204" pitchFamily="34" charset="0"/>
                <a:cs typeface="Arial" panose="020B0604020202020204" pitchFamily="34" charset="0"/>
              </a:rPr>
              <a:t>face à face.</a:t>
            </a:r>
          </a:p>
          <a:p>
            <a:pPr eaLnBrk="1" hangingPunct="1">
              <a:lnSpc>
                <a:spcPct val="120000"/>
              </a:lnSpc>
              <a:buFont typeface="Arial" panose="020B0604020202020204" pitchFamily="34" charset="0"/>
              <a:buChar char="•"/>
            </a:pPr>
            <a:r>
              <a:rPr lang="fr-FR" altLang="fr-FR" sz="1100">
                <a:solidFill>
                  <a:srgbClr val="093552"/>
                </a:solidFill>
                <a:latin typeface="Arial" panose="020B0604020202020204" pitchFamily="34" charset="0"/>
                <a:cs typeface="Arial" panose="020B0604020202020204" pitchFamily="34" charset="0"/>
              </a:rPr>
              <a:t>Articulez et adoptez un ton </a:t>
            </a:r>
            <a:r>
              <a:rPr lang="fr-FR" altLang="fr-FR" sz="1100" b="1">
                <a:solidFill>
                  <a:srgbClr val="093552"/>
                </a:solidFill>
                <a:latin typeface="Arial" panose="020B0604020202020204" pitchFamily="34" charset="0"/>
                <a:cs typeface="Arial" panose="020B0604020202020204" pitchFamily="34" charset="0"/>
              </a:rPr>
              <a:t>rassurant.</a:t>
            </a:r>
          </a:p>
          <a:p>
            <a:pPr eaLnBrk="1" hangingPunct="1">
              <a:lnSpc>
                <a:spcPct val="120000"/>
              </a:lnSpc>
              <a:buFont typeface="Arial" panose="020B0604020202020204" pitchFamily="34" charset="0"/>
              <a:buChar char="•"/>
            </a:pPr>
            <a:r>
              <a:rPr lang="fr-FR" altLang="fr-FR" sz="1100">
                <a:solidFill>
                  <a:srgbClr val="093552"/>
                </a:solidFill>
                <a:latin typeface="Arial" panose="020B0604020202020204" pitchFamily="34" charset="0"/>
                <a:cs typeface="Arial" panose="020B0604020202020204" pitchFamily="34" charset="0"/>
              </a:rPr>
              <a:t>Ne </a:t>
            </a:r>
            <a:r>
              <a:rPr lang="fr-FR" altLang="fr-FR" sz="1100" b="1">
                <a:solidFill>
                  <a:srgbClr val="093552"/>
                </a:solidFill>
                <a:latin typeface="Arial" panose="020B0604020202020204" pitchFamily="34" charset="0"/>
                <a:cs typeface="Arial" panose="020B0604020202020204" pitchFamily="34" charset="0"/>
              </a:rPr>
              <a:t>portez pas de jugement et soyez respectueux/-euse. Ne culpabilisez ni ne critiquez pas !</a:t>
            </a:r>
          </a:p>
        </p:txBody>
      </p:sp>
      <p:sp>
        <p:nvSpPr>
          <p:cNvPr id="15365" name="TextBox 5">
            <a:extLst>
              <a:ext uri="{FF2B5EF4-FFF2-40B4-BE49-F238E27FC236}">
                <a16:creationId xmlns:a16="http://schemas.microsoft.com/office/drawing/2014/main" id="{C1A48736-CB88-461A-A68C-1329D494BE3E}"/>
              </a:ext>
            </a:extLst>
          </p:cNvPr>
          <p:cNvSpPr txBox="1">
            <a:spLocks noChangeArrowheads="1"/>
          </p:cNvSpPr>
          <p:nvPr/>
        </p:nvSpPr>
        <p:spPr bwMode="auto">
          <a:xfrm>
            <a:off x="733425" y="2747963"/>
            <a:ext cx="8955088"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buSzPct val="100000"/>
            </a:pPr>
            <a:r>
              <a:rPr lang="fr-FR" altLang="fr-FR" sz="1100" b="1">
                <a:solidFill>
                  <a:srgbClr val="6CADDF"/>
                </a:solidFill>
                <a:latin typeface="Arial" panose="020B0604020202020204" pitchFamily="34" charset="0"/>
                <a:cs typeface="Arial" panose="020B0604020202020204" pitchFamily="34" charset="0"/>
              </a:rPr>
              <a:t>O : Questions ouvertes (éviter les questions auxquelles on peut répondre par Oui/Non)</a:t>
            </a:r>
          </a:p>
          <a:p>
            <a:pPr eaLnBrk="1" hangingPunct="1">
              <a:lnSpc>
                <a:spcPct val="120000"/>
              </a:lnSpc>
              <a:buSzPct val="100000"/>
            </a:pPr>
            <a:r>
              <a:rPr lang="fr-FR" altLang="fr-FR" sz="1100">
                <a:solidFill>
                  <a:srgbClr val="093552"/>
                </a:solidFill>
                <a:latin typeface="Arial" panose="020B0604020202020204" pitchFamily="34" charset="0"/>
                <a:cs typeface="Arial" panose="020B0604020202020204" pitchFamily="34" charset="0"/>
              </a:rPr>
              <a:t>Qu'est-ce qui rend difficile pour votre enfant le fait de prendre ses ARV tous les jours ?</a:t>
            </a:r>
          </a:p>
          <a:p>
            <a:pPr eaLnBrk="1" hangingPunct="1">
              <a:lnSpc>
                <a:spcPct val="120000"/>
              </a:lnSpc>
              <a:buSzPct val="100000"/>
            </a:pPr>
            <a:r>
              <a:rPr lang="fr-FR" altLang="fr-FR" sz="1100">
                <a:solidFill>
                  <a:srgbClr val="093552"/>
                </a:solidFill>
                <a:latin typeface="Arial" panose="020B0604020202020204" pitchFamily="34" charset="0"/>
                <a:cs typeface="Arial" panose="020B0604020202020204" pitchFamily="34" charset="0"/>
              </a:rPr>
              <a:t>Qu'avez-vous déjà mis en place pour aider votre enfant à prendre ses ARV tous les jours ?</a:t>
            </a:r>
          </a:p>
          <a:p>
            <a:pPr eaLnBrk="1" hangingPunct="1">
              <a:lnSpc>
                <a:spcPct val="120000"/>
              </a:lnSpc>
              <a:buSzPct val="100000"/>
            </a:pPr>
            <a:r>
              <a:rPr lang="fr-FR" altLang="fr-FR" sz="1100">
                <a:solidFill>
                  <a:srgbClr val="093552"/>
                </a:solidFill>
                <a:latin typeface="Arial" panose="020B0604020202020204" pitchFamily="34" charset="0"/>
                <a:cs typeface="Arial" panose="020B0604020202020204" pitchFamily="34" charset="0"/>
              </a:rPr>
              <a:t>Selon vous, qu’est-ce qui pourrait se passer si votre enfant continue à prendre ses ARV </a:t>
            </a:r>
          </a:p>
          <a:p>
            <a:pPr eaLnBrk="1" hangingPunct="1">
              <a:lnSpc>
                <a:spcPct val="120000"/>
              </a:lnSpc>
              <a:buSzPct val="100000"/>
            </a:pPr>
            <a:r>
              <a:rPr lang="fr-FR" altLang="fr-FR" sz="1100">
                <a:solidFill>
                  <a:srgbClr val="093552"/>
                </a:solidFill>
                <a:latin typeface="Arial" panose="020B0604020202020204" pitchFamily="34" charset="0"/>
                <a:cs typeface="Arial" panose="020B0604020202020204" pitchFamily="34" charset="0"/>
              </a:rPr>
              <a:t>comme il/elle le fait actuellement ?</a:t>
            </a:r>
          </a:p>
          <a:p>
            <a:pPr eaLnBrk="1" hangingPunct="1">
              <a:lnSpc>
                <a:spcPct val="120000"/>
              </a:lnSpc>
              <a:buSzPct val="100000"/>
            </a:pPr>
            <a:r>
              <a:rPr lang="fr-FR" altLang="fr-FR" sz="1100" b="1">
                <a:solidFill>
                  <a:srgbClr val="6CADDF"/>
                </a:solidFill>
                <a:latin typeface="Arial" panose="020B0604020202020204" pitchFamily="34" charset="0"/>
                <a:cs typeface="Arial" panose="020B0604020202020204" pitchFamily="34" charset="0"/>
              </a:rPr>
              <a:t>A : Affirmation</a:t>
            </a:r>
          </a:p>
          <a:p>
            <a:pPr eaLnBrk="1" hangingPunct="1">
              <a:lnSpc>
                <a:spcPct val="120000"/>
              </a:lnSpc>
              <a:buSzPct val="100000"/>
            </a:pPr>
            <a:r>
              <a:rPr lang="fr-FR" altLang="fr-FR" sz="1100" b="1">
                <a:solidFill>
                  <a:srgbClr val="093552"/>
                </a:solidFill>
                <a:latin typeface="Arial" panose="020B0604020202020204" pitchFamily="34" charset="0"/>
                <a:cs typeface="Arial" panose="020B0604020202020204" pitchFamily="34" charset="0"/>
              </a:rPr>
              <a:t>J'apprécie que vous soyez capable </a:t>
            </a:r>
            <a:r>
              <a:rPr lang="fr-FR" altLang="fr-FR" sz="1100">
                <a:solidFill>
                  <a:srgbClr val="093552"/>
                </a:solidFill>
                <a:latin typeface="Arial" panose="020B0604020202020204" pitchFamily="34" charset="0"/>
                <a:cs typeface="Arial" panose="020B0604020202020204" pitchFamily="34" charset="0"/>
              </a:rPr>
              <a:t>d'être honnête sur la manière dont votre enfant prend ses ARV.</a:t>
            </a:r>
          </a:p>
          <a:p>
            <a:pPr eaLnBrk="1" hangingPunct="1">
              <a:lnSpc>
                <a:spcPct val="120000"/>
              </a:lnSpc>
              <a:buSzPct val="100000"/>
            </a:pPr>
            <a:r>
              <a:rPr lang="fr-FR" altLang="fr-FR" sz="1100" b="1">
                <a:solidFill>
                  <a:srgbClr val="093552"/>
                </a:solidFill>
                <a:latin typeface="Arial" panose="020B0604020202020204" pitchFamily="34" charset="0"/>
                <a:cs typeface="Arial" panose="020B0604020202020204" pitchFamily="34" charset="0"/>
              </a:rPr>
              <a:t>Vous êtes vraiment une personne pleine de ressources</a:t>
            </a:r>
            <a:r>
              <a:rPr lang="fr-FR" altLang="fr-FR" sz="1100">
                <a:solidFill>
                  <a:srgbClr val="093552"/>
                </a:solidFill>
                <a:latin typeface="Arial" panose="020B0604020202020204" pitchFamily="34" charset="0"/>
                <a:cs typeface="Arial" panose="020B0604020202020204" pitchFamily="34" charset="0"/>
              </a:rPr>
              <a:t> pour faire face à autant de difficultés.</a:t>
            </a:r>
          </a:p>
          <a:p>
            <a:pPr eaLnBrk="1" hangingPunct="1">
              <a:lnSpc>
                <a:spcPct val="120000"/>
              </a:lnSpc>
              <a:buSzPct val="100000"/>
            </a:pPr>
            <a:r>
              <a:rPr lang="fr-FR" altLang="fr-FR" sz="1100" b="1">
                <a:solidFill>
                  <a:srgbClr val="093552"/>
                </a:solidFill>
                <a:latin typeface="Arial" panose="020B0604020202020204" pitchFamily="34" charset="0"/>
                <a:cs typeface="Arial" panose="020B0604020202020204" pitchFamily="34" charset="0"/>
              </a:rPr>
              <a:t>Vous vous êtes donné beaucoup de peine </a:t>
            </a:r>
            <a:r>
              <a:rPr lang="fr-FR" altLang="fr-FR" sz="1100">
                <a:solidFill>
                  <a:srgbClr val="093552"/>
                </a:solidFill>
                <a:latin typeface="Arial" panose="020B0604020202020204" pitchFamily="34" charset="0"/>
                <a:cs typeface="Arial" panose="020B0604020202020204" pitchFamily="34" charset="0"/>
              </a:rPr>
              <a:t>pour aider votre enfant à prendre ses médicaments malgré ces difficultés.</a:t>
            </a:r>
          </a:p>
          <a:p>
            <a:pPr eaLnBrk="1" hangingPunct="1">
              <a:lnSpc>
                <a:spcPct val="120000"/>
              </a:lnSpc>
              <a:buSzPct val="100000"/>
            </a:pPr>
            <a:r>
              <a:rPr lang="fr-FR" altLang="fr-FR" sz="1100" b="1">
                <a:solidFill>
                  <a:srgbClr val="6CADDF"/>
                </a:solidFill>
                <a:latin typeface="Arial" panose="020B0604020202020204" pitchFamily="34" charset="0"/>
                <a:cs typeface="Arial" panose="020B0604020202020204" pitchFamily="34" charset="0"/>
              </a:rPr>
              <a:t>R : Écoute réflective (active)</a:t>
            </a:r>
          </a:p>
          <a:p>
            <a:pPr eaLnBrk="1" hangingPunct="1">
              <a:lnSpc>
                <a:spcPct val="120000"/>
              </a:lnSpc>
              <a:buSzPct val="100000"/>
            </a:pPr>
            <a:r>
              <a:rPr lang="fr-FR" altLang="fr-FR" sz="1100" b="1">
                <a:solidFill>
                  <a:srgbClr val="093552"/>
                </a:solidFill>
                <a:latin typeface="Arial" panose="020B0604020202020204" pitchFamily="34" charset="0"/>
                <a:cs typeface="Arial" panose="020B0604020202020204" pitchFamily="34" charset="0"/>
              </a:rPr>
              <a:t>Vous dites vous sentir </a:t>
            </a:r>
            <a:r>
              <a:rPr lang="fr-FR" altLang="fr-FR" sz="1100">
                <a:solidFill>
                  <a:srgbClr val="093552"/>
                </a:solidFill>
                <a:latin typeface="Arial" panose="020B0604020202020204" pitchFamily="34" charset="0"/>
                <a:cs typeface="Arial" panose="020B0604020202020204" pitchFamily="34" charset="0"/>
              </a:rPr>
              <a:t>frustré.e lorsque votre enfant refuse de prendre ses ARV.</a:t>
            </a:r>
          </a:p>
          <a:p>
            <a:pPr eaLnBrk="1" hangingPunct="1">
              <a:lnSpc>
                <a:spcPct val="120000"/>
              </a:lnSpc>
              <a:buSzPct val="100000"/>
            </a:pPr>
            <a:r>
              <a:rPr lang="fr-FR" altLang="fr-FR" sz="1100" b="1">
                <a:solidFill>
                  <a:srgbClr val="093552"/>
                </a:solidFill>
                <a:latin typeface="Arial" panose="020B0604020202020204" pitchFamily="34" charset="0"/>
                <a:cs typeface="Arial" panose="020B0604020202020204" pitchFamily="34" charset="0"/>
              </a:rPr>
              <a:t>Donc vous avez dit que vous vous inquiétez de </a:t>
            </a:r>
            <a:r>
              <a:rPr lang="fr-FR" altLang="fr-FR" sz="1100">
                <a:solidFill>
                  <a:srgbClr val="093552"/>
                </a:solidFill>
                <a:latin typeface="Arial" panose="020B0604020202020204" pitchFamily="34" charset="0"/>
                <a:cs typeface="Arial" panose="020B0604020202020204" pitchFamily="34" charset="0"/>
              </a:rPr>
              <a:t>ne pas réussir à donner à votre enfant ses ARV tous les jours à la même heure.</a:t>
            </a:r>
          </a:p>
          <a:p>
            <a:pPr eaLnBrk="1" hangingPunct="1">
              <a:lnSpc>
                <a:spcPct val="120000"/>
              </a:lnSpc>
              <a:buSzPct val="100000"/>
            </a:pPr>
            <a:r>
              <a:rPr lang="fr-FR" altLang="fr-FR" sz="1100" b="1">
                <a:solidFill>
                  <a:srgbClr val="093552"/>
                </a:solidFill>
                <a:latin typeface="Arial" panose="020B0604020202020204" pitchFamily="34" charset="0"/>
                <a:cs typeface="Arial" panose="020B0604020202020204" pitchFamily="34" charset="0"/>
              </a:rPr>
              <a:t>Si j'ai bien compris ce que vous avez dit</a:t>
            </a:r>
            <a:r>
              <a:rPr lang="fr-FR" altLang="fr-FR" sz="1100">
                <a:solidFill>
                  <a:srgbClr val="093552"/>
                </a:solidFill>
                <a:latin typeface="Arial" panose="020B0604020202020204" pitchFamily="34" charset="0"/>
                <a:cs typeface="Arial" panose="020B0604020202020204" pitchFamily="34" charset="0"/>
              </a:rPr>
              <a:t>, vous avez tellement d'autres choses importantes à faire qu'il peut être difficile pour vous de passer autant de temps à donner à votre enfant ses médicaments.</a:t>
            </a:r>
          </a:p>
          <a:p>
            <a:pPr eaLnBrk="1" hangingPunct="1">
              <a:lnSpc>
                <a:spcPct val="120000"/>
              </a:lnSpc>
              <a:buSzPct val="100000"/>
            </a:pPr>
            <a:r>
              <a:rPr lang="fr-FR" altLang="fr-FR" sz="1100" b="1">
                <a:solidFill>
                  <a:srgbClr val="6CADDF"/>
                </a:solidFill>
                <a:latin typeface="Arial" panose="020B0604020202020204" pitchFamily="34" charset="0"/>
                <a:cs typeface="Arial" panose="020B0604020202020204" pitchFamily="34" charset="0"/>
              </a:rPr>
              <a:t>S : Synthèse</a:t>
            </a:r>
          </a:p>
          <a:p>
            <a:pPr eaLnBrk="1" hangingPunct="1">
              <a:lnSpc>
                <a:spcPct val="120000"/>
              </a:lnSpc>
              <a:buSzPct val="100000"/>
            </a:pPr>
            <a:r>
              <a:rPr lang="fr-FR" altLang="fr-FR" sz="1100" b="1">
                <a:solidFill>
                  <a:srgbClr val="093552"/>
                </a:solidFill>
                <a:latin typeface="Arial" panose="020B0604020202020204" pitchFamily="34" charset="0"/>
                <a:cs typeface="Arial" panose="020B0604020202020204" pitchFamily="34" charset="0"/>
              </a:rPr>
              <a:t>Permettez-moi de m'assurer que vous ai bien compris.e. </a:t>
            </a:r>
            <a:r>
              <a:rPr lang="fr-FR" altLang="fr-FR" sz="1100">
                <a:solidFill>
                  <a:srgbClr val="093552"/>
                </a:solidFill>
                <a:latin typeface="Arial" panose="020B0604020202020204" pitchFamily="34" charset="0"/>
                <a:cs typeface="Arial" panose="020B0604020202020204" pitchFamily="34" charset="0"/>
              </a:rPr>
              <a:t>Vous voulez que votre enfant soit en bonne santé, mais vous éprouvez des difficultés à lui donner ses ARV parce que cela vous prend trop de temps et que vous ne disposez souvent pas des aliments ou des autres éléments nécessaires pour les lui donner de la façon conseillée.</a:t>
            </a:r>
          </a:p>
          <a:p>
            <a:pPr eaLnBrk="1" hangingPunct="1">
              <a:lnSpc>
                <a:spcPct val="120000"/>
              </a:lnSpc>
              <a:buSzPct val="100000"/>
            </a:pPr>
            <a:r>
              <a:rPr lang="fr-FR" altLang="fr-FR" sz="1100" b="1">
                <a:solidFill>
                  <a:srgbClr val="093552"/>
                </a:solidFill>
                <a:latin typeface="Arial" panose="020B0604020202020204" pitchFamily="34" charset="0"/>
                <a:cs typeface="Arial" panose="020B0604020202020204" pitchFamily="34" charset="0"/>
              </a:rPr>
              <a:t>Voici ce que j'ai compris. Corrigez-moi si je me trompe. </a:t>
            </a:r>
            <a:r>
              <a:rPr lang="fr-FR" altLang="fr-FR" sz="1100">
                <a:solidFill>
                  <a:srgbClr val="093552"/>
                </a:solidFill>
                <a:latin typeface="Arial" panose="020B0604020202020204" pitchFamily="34" charset="0"/>
                <a:cs typeface="Arial" panose="020B0604020202020204" pitchFamily="34" charset="0"/>
              </a:rPr>
              <a:t>Votre enfant prend certains ARV facilement, mais l'un des médicaments est plus difficile à administrer donc parfois, vous ne le lui donnez pas.</a:t>
            </a:r>
          </a:p>
        </p:txBody>
      </p:sp>
      <p:sp>
        <p:nvSpPr>
          <p:cNvPr id="8" name="Rectangle 7">
            <a:extLst>
              <a:ext uri="{FF2B5EF4-FFF2-40B4-BE49-F238E27FC236}">
                <a16:creationId xmlns:a16="http://schemas.microsoft.com/office/drawing/2014/main" id="{C105BA4C-A6BE-4118-B064-DFA03B2EAC38}"/>
              </a:ext>
            </a:extLst>
          </p:cNvPr>
          <p:cNvSpPr/>
          <p:nvPr/>
        </p:nvSpPr>
        <p:spPr>
          <a:xfrm>
            <a:off x="0" y="7437438"/>
            <a:ext cx="10688638" cy="12541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B468CC35-3E6A-487C-AF93-A38846E5977C}"/>
              </a:ext>
            </a:extLst>
          </p:cNvPr>
          <p:cNvSpPr/>
          <p:nvPr/>
        </p:nvSpPr>
        <p:spPr>
          <a:xfrm>
            <a:off x="0" y="7437438"/>
            <a:ext cx="10688638" cy="1254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Rectangle 1">
            <a:extLst>
              <a:ext uri="{FF2B5EF4-FFF2-40B4-BE49-F238E27FC236}">
                <a16:creationId xmlns:a16="http://schemas.microsoft.com/office/drawing/2014/main" id="{8BD14538-96A0-4DE5-8A17-9E294F191FB6}"/>
              </a:ext>
            </a:extLst>
          </p:cNvPr>
          <p:cNvSpPr/>
          <p:nvPr/>
        </p:nvSpPr>
        <p:spPr>
          <a:xfrm>
            <a:off x="7173913" y="1108075"/>
            <a:ext cx="3514725" cy="3033713"/>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369" name="TextBox 6">
            <a:extLst>
              <a:ext uri="{FF2B5EF4-FFF2-40B4-BE49-F238E27FC236}">
                <a16:creationId xmlns:a16="http://schemas.microsoft.com/office/drawing/2014/main" id="{3DAB2F6B-CDC2-4253-90CC-2527FD0918A5}"/>
              </a:ext>
            </a:extLst>
          </p:cNvPr>
          <p:cNvSpPr txBox="1">
            <a:spLocks noChangeArrowheads="1"/>
          </p:cNvSpPr>
          <p:nvPr/>
        </p:nvSpPr>
        <p:spPr bwMode="auto">
          <a:xfrm>
            <a:off x="7173913" y="1146175"/>
            <a:ext cx="34163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fr-FR" altLang="fr-FR" sz="1400" b="1">
                <a:solidFill>
                  <a:srgbClr val="FFFFFF"/>
                </a:solidFill>
                <a:latin typeface="Arial" panose="020B0604020202020204" pitchFamily="34" charset="0"/>
                <a:cs typeface="Arial" panose="020B0604020202020204" pitchFamily="34" charset="0"/>
              </a:rPr>
              <a:t>Pour des conseils optimaux, utilisez les techniques OARS suivantes :</a:t>
            </a:r>
          </a:p>
          <a:p>
            <a:pPr eaLnBrk="1" hangingPunct="1">
              <a:buSzPct val="100000"/>
            </a:pPr>
            <a:r>
              <a:rPr lang="fr-FR" altLang="fr-FR" sz="1100" b="1">
                <a:solidFill>
                  <a:srgbClr val="FFFFFF"/>
                </a:solidFill>
                <a:latin typeface="Arial" panose="020B0604020202020204" pitchFamily="34" charset="0"/>
                <a:cs typeface="Arial" panose="020B0604020202020204" pitchFamily="34" charset="0"/>
              </a:rPr>
              <a:t> </a:t>
            </a:r>
          </a:p>
          <a:p>
            <a:pPr eaLnBrk="1" hangingPunct="1">
              <a:buSzPct val="100000"/>
            </a:pPr>
            <a:r>
              <a:rPr lang="fr-FR" altLang="fr-FR" sz="3200" b="1">
                <a:solidFill>
                  <a:srgbClr val="FFFFFF"/>
                </a:solidFill>
                <a:latin typeface="Arial" panose="020B0604020202020204" pitchFamily="34" charset="0"/>
                <a:cs typeface="Arial" panose="020B0604020202020204" pitchFamily="34" charset="0"/>
              </a:rPr>
              <a:t>O</a:t>
            </a:r>
            <a:r>
              <a:rPr lang="fr-FR" altLang="fr-FR" sz="2200" b="1">
                <a:solidFill>
                  <a:srgbClr val="FFFFFF"/>
                </a:solidFill>
                <a:latin typeface="Arial" panose="020B0604020202020204" pitchFamily="34" charset="0"/>
                <a:cs typeface="Arial" panose="020B0604020202020204" pitchFamily="34" charset="0"/>
              </a:rPr>
              <a:t> </a:t>
            </a:r>
            <a:r>
              <a:rPr lang="fr-FR" altLang="fr-FR" sz="1200">
                <a:solidFill>
                  <a:srgbClr val="FFFFFF"/>
                </a:solidFill>
                <a:latin typeface="Arial" panose="020B0604020202020204" pitchFamily="34" charset="0"/>
                <a:cs typeface="Arial" panose="020B0604020202020204" pitchFamily="34" charset="0"/>
              </a:rPr>
              <a:t> Questions ouvertes</a:t>
            </a:r>
          </a:p>
          <a:p>
            <a:pPr eaLnBrk="1" hangingPunct="1">
              <a:buSzPct val="100000"/>
            </a:pPr>
            <a:r>
              <a:rPr lang="fr-FR" altLang="fr-FR" sz="3200" b="1">
                <a:solidFill>
                  <a:srgbClr val="FFFFFF"/>
                </a:solidFill>
                <a:latin typeface="Arial" panose="020B0604020202020204" pitchFamily="34" charset="0"/>
                <a:cs typeface="Arial" panose="020B0604020202020204" pitchFamily="34" charset="0"/>
              </a:rPr>
              <a:t>A</a:t>
            </a:r>
            <a:r>
              <a:rPr lang="fr-FR" altLang="fr-FR" sz="2200" b="1">
                <a:solidFill>
                  <a:srgbClr val="FFFFFF"/>
                </a:solidFill>
                <a:latin typeface="Arial" panose="020B0604020202020204" pitchFamily="34" charset="0"/>
                <a:cs typeface="Arial" panose="020B0604020202020204" pitchFamily="34" charset="0"/>
              </a:rPr>
              <a:t>  </a:t>
            </a:r>
            <a:r>
              <a:rPr lang="fr-FR" altLang="fr-FR" sz="1200">
                <a:solidFill>
                  <a:srgbClr val="FFFFFF"/>
                </a:solidFill>
                <a:latin typeface="Arial" panose="020B0604020202020204" pitchFamily="34" charset="0"/>
                <a:cs typeface="Arial" panose="020B0604020202020204" pitchFamily="34" charset="0"/>
              </a:rPr>
              <a:t>Affirmation</a:t>
            </a:r>
          </a:p>
          <a:p>
            <a:pPr eaLnBrk="1" hangingPunct="1">
              <a:buSzPct val="100000"/>
            </a:pPr>
            <a:r>
              <a:rPr lang="fr-FR" altLang="fr-FR" sz="3200" b="1">
                <a:solidFill>
                  <a:srgbClr val="FFFFFF"/>
                </a:solidFill>
                <a:latin typeface="Arial" panose="020B0604020202020204" pitchFamily="34" charset="0"/>
                <a:cs typeface="Arial" panose="020B0604020202020204" pitchFamily="34" charset="0"/>
              </a:rPr>
              <a:t>R</a:t>
            </a:r>
            <a:r>
              <a:rPr lang="fr-FR" altLang="fr-FR" sz="2200" b="1">
                <a:solidFill>
                  <a:srgbClr val="FFFFFF"/>
                </a:solidFill>
                <a:latin typeface="Arial" panose="020B0604020202020204" pitchFamily="34" charset="0"/>
                <a:cs typeface="Arial" panose="020B0604020202020204" pitchFamily="34" charset="0"/>
              </a:rPr>
              <a:t>  </a:t>
            </a:r>
            <a:r>
              <a:rPr lang="fr-FR" altLang="fr-FR" sz="1200">
                <a:solidFill>
                  <a:srgbClr val="FFFFFF"/>
                </a:solidFill>
                <a:latin typeface="Arial" panose="020B0604020202020204" pitchFamily="34" charset="0"/>
                <a:cs typeface="Arial" panose="020B0604020202020204" pitchFamily="34" charset="0"/>
              </a:rPr>
              <a:t>Écoute active</a:t>
            </a:r>
          </a:p>
          <a:p>
            <a:pPr eaLnBrk="1" hangingPunct="1">
              <a:buSzPct val="100000"/>
            </a:pPr>
            <a:r>
              <a:rPr lang="fr-FR" altLang="fr-FR" sz="3200" b="1">
                <a:solidFill>
                  <a:srgbClr val="FFFFFF"/>
                </a:solidFill>
                <a:latin typeface="Arial" panose="020B0604020202020204" pitchFamily="34" charset="0"/>
                <a:cs typeface="Arial" panose="020B0604020202020204" pitchFamily="34" charset="0"/>
              </a:rPr>
              <a:t>S</a:t>
            </a:r>
            <a:r>
              <a:rPr lang="fr-FR" altLang="fr-FR" sz="2200" b="1">
                <a:solidFill>
                  <a:srgbClr val="FFFFFF"/>
                </a:solidFill>
                <a:latin typeface="Arial" panose="020B0604020202020204" pitchFamily="34" charset="0"/>
                <a:cs typeface="Arial" panose="020B0604020202020204" pitchFamily="34" charset="0"/>
              </a:rPr>
              <a:t>  </a:t>
            </a:r>
            <a:r>
              <a:rPr lang="fr-FR" altLang="fr-FR" sz="1200">
                <a:solidFill>
                  <a:srgbClr val="FFFFFF"/>
                </a:solidFill>
                <a:latin typeface="Arial" panose="020B0604020202020204" pitchFamily="34" charset="0"/>
                <a:cs typeface="Arial" panose="020B0604020202020204" pitchFamily="34" charset="0"/>
              </a:rPr>
              <a:t>Synthèse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4">
            <a:extLst>
              <a:ext uri="{FF2B5EF4-FFF2-40B4-BE49-F238E27FC236}">
                <a16:creationId xmlns:a16="http://schemas.microsoft.com/office/drawing/2014/main" id="{2C4F4FD7-A2EF-4B04-BD9A-91DB97226B1F}"/>
              </a:ext>
            </a:extLst>
          </p:cNvPr>
          <p:cNvSpPr>
            <a:spLocks noGrp="1" noChangeArrowheads="1"/>
          </p:cNvSpPr>
          <p:nvPr>
            <p:ph sz="half" idx="2"/>
          </p:nvPr>
        </p:nvSpPr>
        <p:spPr>
          <a:xfrm>
            <a:off x="785813" y="1955800"/>
            <a:ext cx="2743200" cy="1825625"/>
          </a:xfrm>
        </p:spPr>
        <p:txBody>
          <a:bodyPr/>
          <a:lstStyle/>
          <a:p>
            <a:pPr eaLnBrk="1" hangingPunct="1"/>
            <a:r>
              <a:rPr lang="en-US" altLang="fr-FR"/>
              <a:t>Tenir le sachet de façon à ce que l'encoche se trouve en haut et à ce que les granules restent dans le fond.</a:t>
            </a:r>
          </a:p>
        </p:txBody>
      </p:sp>
      <p:sp>
        <p:nvSpPr>
          <p:cNvPr id="53251" name="Title 3">
            <a:extLst>
              <a:ext uri="{FF2B5EF4-FFF2-40B4-BE49-F238E27FC236}">
                <a16:creationId xmlns:a16="http://schemas.microsoft.com/office/drawing/2014/main" id="{4A9F9B27-A07B-45E9-AC31-E5CA55BD2C0C}"/>
              </a:ext>
            </a:extLst>
          </p:cNvPr>
          <p:cNvSpPr>
            <a:spLocks noGrp="1" noChangeArrowheads="1"/>
          </p:cNvSpPr>
          <p:nvPr>
            <p:ph type="title"/>
          </p:nvPr>
        </p:nvSpPr>
        <p:spPr>
          <a:xfrm>
            <a:off x="766763" y="0"/>
            <a:ext cx="9835356" cy="1036638"/>
          </a:xfrm>
        </p:spPr>
        <p:txBody>
          <a:bodyPr/>
          <a:lstStyle/>
          <a:p>
            <a:pPr eaLnBrk="1" hangingPunct="1">
              <a:defRPr/>
            </a:pPr>
            <a:r>
              <a:rPr lang="en-US" altLang="fr-FR" dirty="0"/>
              <a:t>Se </a:t>
            </a:r>
            <a:r>
              <a:rPr lang="en-US" altLang="fr-FR" dirty="0" err="1"/>
              <a:t>préparer</a:t>
            </a:r>
            <a:r>
              <a:rPr lang="en-US" altLang="fr-FR" dirty="0"/>
              <a:t> à donner les granules </a:t>
            </a:r>
            <a:r>
              <a:rPr lang="en-US" altLang="fr-FR" dirty="0" err="1"/>
              <a:t>mélangés</a:t>
            </a:r>
            <a:r>
              <a:rPr lang="en-US" altLang="fr-FR" dirty="0"/>
              <a:t> à des aliments </a:t>
            </a:r>
            <a:r>
              <a:rPr lang="en-US" altLang="fr-FR" dirty="0" err="1"/>
              <a:t>mous</a:t>
            </a:r>
            <a:endParaRPr lang="en-US" altLang="fr-FR" dirty="0"/>
          </a:p>
        </p:txBody>
      </p:sp>
      <p:sp>
        <p:nvSpPr>
          <p:cNvPr id="53252" name="Content Placeholder 5">
            <a:extLst>
              <a:ext uri="{FF2B5EF4-FFF2-40B4-BE49-F238E27FC236}">
                <a16:creationId xmlns:a16="http://schemas.microsoft.com/office/drawing/2014/main" id="{80E7C6EC-CC06-4A63-8618-60486E9FA0F4}"/>
              </a:ext>
            </a:extLst>
          </p:cNvPr>
          <p:cNvSpPr>
            <a:spLocks noGrp="1" noChangeArrowheads="1"/>
          </p:cNvSpPr>
          <p:nvPr>
            <p:ph sz="half" idx="10"/>
          </p:nvPr>
        </p:nvSpPr>
        <p:spPr>
          <a:xfrm>
            <a:off x="3971925" y="1955800"/>
            <a:ext cx="2744788" cy="1825625"/>
          </a:xfrm>
        </p:spPr>
        <p:txBody>
          <a:bodyPr/>
          <a:lstStyle/>
          <a:p>
            <a:pPr eaLnBrk="1" hangingPunct="1">
              <a:defRPr/>
            </a:pPr>
            <a:r>
              <a:rPr lang="en-US" altLang="fr-FR" dirty="0"/>
              <a:t>À </a:t>
            </a:r>
            <a:r>
              <a:rPr lang="en-US" altLang="fr-FR" dirty="0" err="1"/>
              <a:t>l'aide</a:t>
            </a:r>
            <a:r>
              <a:rPr lang="en-US" altLang="fr-FR" dirty="0"/>
              <a:t> de </a:t>
            </a:r>
            <a:r>
              <a:rPr lang="en-US" altLang="fr-FR" dirty="0" err="1"/>
              <a:t>l'encoche</a:t>
            </a:r>
            <a:r>
              <a:rPr lang="en-US" altLang="fr-FR" dirty="0"/>
              <a:t>, </a:t>
            </a:r>
            <a:r>
              <a:rPr lang="en-US" altLang="fr-FR" dirty="0" err="1"/>
              <a:t>déchirer</a:t>
            </a:r>
            <a:r>
              <a:rPr lang="en-US" altLang="fr-FR" dirty="0"/>
              <a:t> </a:t>
            </a:r>
            <a:r>
              <a:rPr lang="en-US" altLang="fr-FR" dirty="0" err="1"/>
              <a:t>délicatement</a:t>
            </a:r>
            <a:r>
              <a:rPr lang="en-US" altLang="fr-FR" dirty="0"/>
              <a:t> le haut du premier sachet de granules </a:t>
            </a:r>
            <a:r>
              <a:rPr lang="en-US" altLang="fr-FR" dirty="0" err="1"/>
              <a:t>afin</a:t>
            </a:r>
            <a:r>
              <a:rPr lang="en-US" altLang="fr-FR" dirty="0"/>
              <a:t> de </a:t>
            </a:r>
            <a:r>
              <a:rPr lang="en-US" altLang="fr-FR" dirty="0" err="1"/>
              <a:t>l'ouvrir</a:t>
            </a:r>
            <a:r>
              <a:rPr lang="en-US" altLang="fr-FR" dirty="0"/>
              <a:t> et </a:t>
            </a:r>
            <a:r>
              <a:rPr lang="en-US" altLang="fr-FR" dirty="0" err="1"/>
              <a:t>verser</a:t>
            </a:r>
            <a:r>
              <a:rPr lang="en-US" altLang="fr-FR" dirty="0"/>
              <a:t> </a:t>
            </a:r>
            <a:r>
              <a:rPr lang="en-US" altLang="fr-FR" dirty="0" err="1"/>
              <a:t>tous</a:t>
            </a:r>
            <a:r>
              <a:rPr lang="en-US" altLang="fr-FR" dirty="0"/>
              <a:t> les granules dans le </a:t>
            </a:r>
            <a:r>
              <a:rPr lang="en-US" altLang="fr-FR" dirty="0" err="1"/>
              <a:t>bol</a:t>
            </a:r>
            <a:r>
              <a:rPr lang="en-US" altLang="fr-FR" dirty="0"/>
              <a:t> </a:t>
            </a:r>
            <a:r>
              <a:rPr lang="en-US" altLang="fr-FR" dirty="0" err="1"/>
              <a:t>ou</a:t>
            </a:r>
            <a:r>
              <a:rPr lang="en-US" altLang="fr-FR" dirty="0"/>
              <a:t> la tasse vide.</a:t>
            </a:r>
          </a:p>
        </p:txBody>
      </p:sp>
      <p:sp>
        <p:nvSpPr>
          <p:cNvPr id="54277" name="Content Placeholder 6">
            <a:extLst>
              <a:ext uri="{FF2B5EF4-FFF2-40B4-BE49-F238E27FC236}">
                <a16:creationId xmlns:a16="http://schemas.microsoft.com/office/drawing/2014/main" id="{B133670F-6C92-495D-A68A-EC09102C5F31}"/>
              </a:ext>
            </a:extLst>
          </p:cNvPr>
          <p:cNvSpPr>
            <a:spLocks noGrp="1" noChangeArrowheads="1"/>
          </p:cNvSpPr>
          <p:nvPr>
            <p:ph sz="half" idx="11"/>
          </p:nvPr>
        </p:nvSpPr>
        <p:spPr>
          <a:xfrm>
            <a:off x="7159625" y="1955800"/>
            <a:ext cx="2743200" cy="1825625"/>
          </a:xfrm>
        </p:spPr>
        <p:txBody>
          <a:bodyPr/>
          <a:lstStyle/>
          <a:p>
            <a:pPr eaLnBrk="1" hangingPunct="1"/>
            <a:r>
              <a:rPr lang="en-US" altLang="fr-FR"/>
              <a:t>Déchirer le sachet et verser entièrement les granules dans un bol. </a:t>
            </a:r>
          </a:p>
        </p:txBody>
      </p:sp>
      <p:sp>
        <p:nvSpPr>
          <p:cNvPr id="54278" name="Content Placeholder 7">
            <a:extLst>
              <a:ext uri="{FF2B5EF4-FFF2-40B4-BE49-F238E27FC236}">
                <a16:creationId xmlns:a16="http://schemas.microsoft.com/office/drawing/2014/main" id="{194B51FA-31A4-43FF-A5DB-B25A3C9547E7}"/>
              </a:ext>
            </a:extLst>
          </p:cNvPr>
          <p:cNvSpPr>
            <a:spLocks noGrp="1" noChangeArrowheads="1"/>
          </p:cNvSpPr>
          <p:nvPr>
            <p:ph sz="half" idx="12"/>
          </p:nvPr>
        </p:nvSpPr>
        <p:spPr>
          <a:xfrm>
            <a:off x="7185025" y="4508500"/>
            <a:ext cx="2743200" cy="1825625"/>
          </a:xfrm>
        </p:spPr>
        <p:txBody>
          <a:bodyPr/>
          <a:lstStyle/>
          <a:p>
            <a:pPr marL="285750" indent="-285750" eaLnBrk="1" hangingPunct="1"/>
            <a:r>
              <a:rPr lang="en-US" altLang="fr-FR"/>
              <a:t>Une fois le sachet ouvert, verser les granules sur la nourriture placée dans le petit bol. </a:t>
            </a:r>
          </a:p>
          <a:p>
            <a:pPr marL="285750" indent="-285750" eaLnBrk="1" hangingPunct="1"/>
            <a:r>
              <a:rPr lang="en-US" altLang="fr-FR"/>
              <a:t>Tapoter le fond du sachet pour vous assurer qu'il est entièrement vide.</a:t>
            </a:r>
          </a:p>
        </p:txBody>
      </p:sp>
      <p:sp>
        <p:nvSpPr>
          <p:cNvPr id="54279" name="Title 2">
            <a:extLst>
              <a:ext uri="{FF2B5EF4-FFF2-40B4-BE49-F238E27FC236}">
                <a16:creationId xmlns:a16="http://schemas.microsoft.com/office/drawing/2014/main" id="{9BED4D74-9EE6-4A91-9E0A-0BAA51300485}"/>
              </a:ext>
            </a:extLst>
          </p:cNvPr>
          <p:cNvSpPr txBox="1">
            <a:spLocks noChangeArrowheads="1"/>
          </p:cNvSpPr>
          <p:nvPr/>
        </p:nvSpPr>
        <p:spPr bwMode="auto">
          <a:xfrm>
            <a:off x="7707313" y="4010025"/>
            <a:ext cx="21971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54280" name="Title 2">
            <a:extLst>
              <a:ext uri="{FF2B5EF4-FFF2-40B4-BE49-F238E27FC236}">
                <a16:creationId xmlns:a16="http://schemas.microsoft.com/office/drawing/2014/main" id="{D379FF70-DF98-4EAD-B226-F4AF10DAFC85}"/>
              </a:ext>
            </a:extLst>
          </p:cNvPr>
          <p:cNvSpPr txBox="1">
            <a:spLocks noChangeArrowheads="1"/>
          </p:cNvSpPr>
          <p:nvPr/>
        </p:nvSpPr>
        <p:spPr bwMode="auto">
          <a:xfrm>
            <a:off x="4659313" y="1419225"/>
            <a:ext cx="2041525"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sp>
        <p:nvSpPr>
          <p:cNvPr id="54281" name="Title 2">
            <a:extLst>
              <a:ext uri="{FF2B5EF4-FFF2-40B4-BE49-F238E27FC236}">
                <a16:creationId xmlns:a16="http://schemas.microsoft.com/office/drawing/2014/main" id="{5ADD1317-579D-415C-89B9-0E517E0F4B5E}"/>
              </a:ext>
            </a:extLst>
          </p:cNvPr>
          <p:cNvSpPr txBox="1">
            <a:spLocks noChangeArrowheads="1"/>
          </p:cNvSpPr>
          <p:nvPr/>
        </p:nvSpPr>
        <p:spPr bwMode="auto">
          <a:xfrm>
            <a:off x="1306513" y="1419225"/>
            <a:ext cx="2197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spcBef>
                <a:spcPct val="0"/>
              </a:spcBef>
              <a:buFontTx/>
              <a:buNone/>
            </a:pPr>
            <a:r>
              <a:rPr lang="en-US" altLang="fr-FR" sz="1600" b="1">
                <a:solidFill>
                  <a:srgbClr val="FFFFFF"/>
                </a:solidFill>
                <a:latin typeface="Arial" panose="020B0604020202020204" pitchFamily="34" charset="0"/>
                <a:cs typeface="Arial" panose="020B0604020202020204" pitchFamily="34" charset="0"/>
              </a:rPr>
              <a:t>Montrer</a:t>
            </a:r>
          </a:p>
        </p:txBody>
      </p:sp>
      <p:pic>
        <p:nvPicPr>
          <p:cNvPr id="54282" name="Picture 11" descr="A close up of a logo&#10;&#10;Description automatically generated">
            <a:extLst>
              <a:ext uri="{FF2B5EF4-FFF2-40B4-BE49-F238E27FC236}">
                <a16:creationId xmlns:a16="http://schemas.microsoft.com/office/drawing/2014/main" id="{B2688F19-FF1D-4418-A816-A9DA0D2DE9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313" y="3933825"/>
            <a:ext cx="4524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2">
            <a:extLst>
              <a:ext uri="{FF2B5EF4-FFF2-40B4-BE49-F238E27FC236}">
                <a16:creationId xmlns:a16="http://schemas.microsoft.com/office/drawing/2014/main" id="{8DA04EAA-83A7-4107-87C5-AD33CE86C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1114425"/>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13">
            <a:extLst>
              <a:ext uri="{FF2B5EF4-FFF2-40B4-BE49-F238E27FC236}">
                <a16:creationId xmlns:a16="http://schemas.microsoft.com/office/drawing/2014/main" id="{90FA5280-469F-4BA1-9C13-3266BEAA0C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 y="12842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5" name="Title 2">
            <a:extLst>
              <a:ext uri="{FF2B5EF4-FFF2-40B4-BE49-F238E27FC236}">
                <a16:creationId xmlns:a16="http://schemas.microsoft.com/office/drawing/2014/main" id="{3FF09B11-47A1-4AB3-AE30-B1E1573A205D}"/>
              </a:ext>
            </a:extLst>
          </p:cNvPr>
          <p:cNvSpPr txBox="1">
            <a:spLocks noChangeArrowheads="1"/>
          </p:cNvSpPr>
          <p:nvPr/>
        </p:nvSpPr>
        <p:spPr bwMode="auto">
          <a:xfrm>
            <a:off x="7707313" y="1419225"/>
            <a:ext cx="21971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spcBef>
                <a:spcPct val="0"/>
              </a:spcBef>
              <a:buFontTx/>
              <a:buNone/>
            </a:pPr>
            <a:r>
              <a:rPr lang="en-US" altLang="fr-FR" sz="1600" b="1">
                <a:solidFill>
                  <a:srgbClr val="FFFFFF"/>
                </a:solidFill>
                <a:latin typeface="Arial" panose="020B0604020202020204" pitchFamily="34" charset="0"/>
                <a:cs typeface="Arial" panose="020B0604020202020204" pitchFamily="34" charset="0"/>
              </a:rPr>
              <a:t>Montrer</a:t>
            </a:r>
          </a:p>
        </p:txBody>
      </p:sp>
      <p:pic>
        <p:nvPicPr>
          <p:cNvPr id="54286" name="Picture 15">
            <a:extLst>
              <a:ext uri="{FF2B5EF4-FFF2-40B4-BE49-F238E27FC236}">
                <a16:creationId xmlns:a16="http://schemas.microsoft.com/office/drawing/2014/main" id="{ACF027F3-AB5B-420E-9826-13C144CB4D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5450" y="12080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C8C91EDD-8AF2-4159-B8F3-DC666C39E07B}"/>
              </a:ext>
            </a:extLst>
          </p:cNvPr>
          <p:cNvSpPr/>
          <p:nvPr/>
        </p:nvSpPr>
        <p:spPr>
          <a:xfrm>
            <a:off x="0" y="73914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a:extLst>
              <a:ext uri="{FF2B5EF4-FFF2-40B4-BE49-F238E27FC236}">
                <a16:creationId xmlns:a16="http://schemas.microsoft.com/office/drawing/2014/main" id="{F615E4F2-D97B-4E22-9FE1-A14FACDBE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1927225"/>
            <a:ext cx="5286375"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Content Placeholder 1">
            <a:extLst>
              <a:ext uri="{FF2B5EF4-FFF2-40B4-BE49-F238E27FC236}">
                <a16:creationId xmlns:a16="http://schemas.microsoft.com/office/drawing/2014/main" id="{D05999F7-0540-49A4-9012-DA19A4BDD487}"/>
              </a:ext>
            </a:extLst>
          </p:cNvPr>
          <p:cNvSpPr>
            <a:spLocks noGrp="1" noChangeArrowheads="1"/>
          </p:cNvSpPr>
          <p:nvPr>
            <p:ph sz="half" idx="2"/>
          </p:nvPr>
        </p:nvSpPr>
        <p:spPr>
          <a:xfrm>
            <a:off x="766763" y="1649413"/>
            <a:ext cx="4578350" cy="4797425"/>
          </a:xfrm>
        </p:spPr>
        <p:txBody>
          <a:bodyPr/>
          <a:lstStyle/>
          <a:p>
            <a:pPr eaLnBrk="1" hangingPunct="1"/>
            <a:r>
              <a:rPr lang="en-US" altLang="fr-FR"/>
              <a:t>Remuez les granules dans la nourriture et, à l'aide d'une cuillère, présentez le mélange à votre enfant immédiatement après l'avoir remué.</a:t>
            </a:r>
          </a:p>
          <a:p>
            <a:pPr eaLnBrk="1" hangingPunct="1"/>
            <a:r>
              <a:rPr lang="en-US" altLang="fr-FR"/>
              <a:t>Il est important que votre enfant prenne entièrement le mélange qu'il y a dans le bol.</a:t>
            </a:r>
          </a:p>
        </p:txBody>
      </p:sp>
      <p:sp>
        <p:nvSpPr>
          <p:cNvPr id="55300" name="Title 2">
            <a:extLst>
              <a:ext uri="{FF2B5EF4-FFF2-40B4-BE49-F238E27FC236}">
                <a16:creationId xmlns:a16="http://schemas.microsoft.com/office/drawing/2014/main" id="{24FFE3CD-B4E9-4CE1-B89A-2915969F0202}"/>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Granules LPV/r voie orale - </a:t>
            </a:r>
            <a:br>
              <a:rPr lang="en-US" altLang="fr-FR">
                <a:solidFill>
                  <a:srgbClr val="FFFFFF"/>
                </a:solidFill>
              </a:rPr>
            </a:br>
            <a:r>
              <a:rPr lang="en-US" altLang="fr-FR">
                <a:solidFill>
                  <a:srgbClr val="FFFFFF"/>
                </a:solidFill>
              </a:rPr>
              <a:t>Administrer le mélange contenant les granules</a:t>
            </a:r>
          </a:p>
        </p:txBody>
      </p:sp>
      <p:sp>
        <p:nvSpPr>
          <p:cNvPr id="5" name="Rectangle 4">
            <a:extLst>
              <a:ext uri="{FF2B5EF4-FFF2-40B4-BE49-F238E27FC236}">
                <a16:creationId xmlns:a16="http://schemas.microsoft.com/office/drawing/2014/main" id="{2E52C2D3-58F9-430F-9451-2DE29EBE0CE3}"/>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a:extLst>
              <a:ext uri="{FF2B5EF4-FFF2-40B4-BE49-F238E27FC236}">
                <a16:creationId xmlns:a16="http://schemas.microsoft.com/office/drawing/2014/main" id="{896F289C-A04B-49BF-AD2E-CBCDABEE2268}"/>
              </a:ext>
            </a:extLst>
          </p:cNvPr>
          <p:cNvSpPr>
            <a:spLocks noGrp="1" noChangeArrowheads="1"/>
          </p:cNvSpPr>
          <p:nvPr>
            <p:ph sz="half" idx="2"/>
          </p:nvPr>
        </p:nvSpPr>
        <p:spPr>
          <a:xfrm>
            <a:off x="785813" y="1955800"/>
            <a:ext cx="2743200" cy="1825625"/>
          </a:xfrm>
        </p:spPr>
        <p:txBody>
          <a:bodyPr/>
          <a:lstStyle/>
          <a:p>
            <a:pPr eaLnBrk="1" hangingPunct="1"/>
            <a:r>
              <a:rPr lang="en-US" altLang="fr-FR"/>
              <a:t>Remuez les granules dans la nourriture et, à l'aide d'une cuillère, présentez le mélange à votre enfant immédiatement après l'avoir remué.</a:t>
            </a:r>
          </a:p>
        </p:txBody>
      </p:sp>
      <p:sp>
        <p:nvSpPr>
          <p:cNvPr id="56323" name="Title 2">
            <a:extLst>
              <a:ext uri="{FF2B5EF4-FFF2-40B4-BE49-F238E27FC236}">
                <a16:creationId xmlns:a16="http://schemas.microsoft.com/office/drawing/2014/main" id="{EA83CA49-A7E7-4B4C-96EA-F06CFB747B94}"/>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Granules LPV/r voie orale -</a:t>
            </a:r>
            <a:br>
              <a:rPr lang="en-US" altLang="fr-FR">
                <a:solidFill>
                  <a:srgbClr val="FFFFFF"/>
                </a:solidFill>
              </a:rPr>
            </a:br>
            <a:r>
              <a:rPr lang="en-US" altLang="fr-FR">
                <a:solidFill>
                  <a:srgbClr val="FFFFFF"/>
                </a:solidFill>
              </a:rPr>
              <a:t>Administrer le mélange contenant les granules</a:t>
            </a:r>
          </a:p>
        </p:txBody>
      </p:sp>
      <p:sp>
        <p:nvSpPr>
          <p:cNvPr id="56324" name="Content Placeholder 3">
            <a:extLst>
              <a:ext uri="{FF2B5EF4-FFF2-40B4-BE49-F238E27FC236}">
                <a16:creationId xmlns:a16="http://schemas.microsoft.com/office/drawing/2014/main" id="{48F3B582-6E59-400A-879D-4364915D596E}"/>
              </a:ext>
            </a:extLst>
          </p:cNvPr>
          <p:cNvSpPr>
            <a:spLocks noGrp="1" noChangeArrowheads="1"/>
          </p:cNvSpPr>
          <p:nvPr>
            <p:ph sz="half" idx="10"/>
          </p:nvPr>
        </p:nvSpPr>
        <p:spPr>
          <a:xfrm>
            <a:off x="3971925" y="1955800"/>
            <a:ext cx="2744788" cy="1825625"/>
          </a:xfrm>
        </p:spPr>
        <p:txBody>
          <a:bodyPr/>
          <a:lstStyle/>
          <a:p>
            <a:pPr eaLnBrk="1" hangingPunct="1"/>
            <a:r>
              <a:rPr lang="en-US" altLang="fr-FR"/>
              <a:t>Il est important d'administrer le mélange rapidement avant que les granules ne libèrent un mauvais goût.</a:t>
            </a:r>
          </a:p>
        </p:txBody>
      </p:sp>
      <p:sp>
        <p:nvSpPr>
          <p:cNvPr id="55301" name="Content Placeholder 4">
            <a:extLst>
              <a:ext uri="{FF2B5EF4-FFF2-40B4-BE49-F238E27FC236}">
                <a16:creationId xmlns:a16="http://schemas.microsoft.com/office/drawing/2014/main" id="{FEEC08D1-433D-4F1F-833C-26932A5CB300}"/>
              </a:ext>
            </a:extLst>
          </p:cNvPr>
          <p:cNvSpPr>
            <a:spLocks noGrp="1" noChangeArrowheads="1"/>
          </p:cNvSpPr>
          <p:nvPr>
            <p:ph sz="half" idx="11"/>
          </p:nvPr>
        </p:nvSpPr>
        <p:spPr>
          <a:xfrm>
            <a:off x="7159625" y="1955800"/>
            <a:ext cx="2743200" cy="4340225"/>
          </a:xfrm>
        </p:spPr>
        <p:txBody>
          <a:bodyPr/>
          <a:lstStyle/>
          <a:p>
            <a:pPr marL="285750" indent="-285750" eaLnBrk="1" hangingPunct="1">
              <a:defRPr/>
            </a:pPr>
            <a:r>
              <a:rPr lang="en-US" altLang="fr-FR" dirty="0" err="1"/>
              <a:t>Votre</a:t>
            </a:r>
            <a:r>
              <a:rPr lang="en-US" altLang="fr-FR" dirty="0"/>
              <a:t> enfant </a:t>
            </a:r>
            <a:r>
              <a:rPr lang="en-US" altLang="fr-FR" dirty="0" err="1"/>
              <a:t>devrait</a:t>
            </a:r>
            <a:r>
              <a:rPr lang="en-US" altLang="fr-FR" dirty="0"/>
              <a:t> </a:t>
            </a:r>
            <a:r>
              <a:rPr lang="en-US" altLang="fr-FR" dirty="0" err="1"/>
              <a:t>être</a:t>
            </a:r>
            <a:r>
              <a:rPr lang="en-US" altLang="fr-FR" dirty="0"/>
              <a:t> capable </a:t>
            </a:r>
            <a:r>
              <a:rPr lang="en-US" altLang="fr-FR" dirty="0" err="1"/>
              <a:t>d'avaler</a:t>
            </a:r>
            <a:r>
              <a:rPr lang="en-US" altLang="fr-FR" dirty="0"/>
              <a:t> </a:t>
            </a:r>
            <a:r>
              <a:rPr lang="en-US" altLang="fr-FR" dirty="0" err="1"/>
              <a:t>rapidement</a:t>
            </a:r>
            <a:r>
              <a:rPr lang="en-US" altLang="fr-FR" dirty="0"/>
              <a:t> la </a:t>
            </a:r>
            <a:r>
              <a:rPr lang="en-US" altLang="fr-FR" dirty="0" err="1"/>
              <a:t>quantité</a:t>
            </a:r>
            <a:r>
              <a:rPr lang="en-US" altLang="fr-FR" dirty="0"/>
              <a:t> de mélange </a:t>
            </a:r>
            <a:r>
              <a:rPr lang="en-US" altLang="fr-FR" dirty="0" err="1"/>
              <a:t>en</a:t>
            </a:r>
            <a:r>
              <a:rPr lang="en-US" altLang="fr-FR" dirty="0"/>
              <a:t> </a:t>
            </a:r>
            <a:r>
              <a:rPr lang="en-US" altLang="fr-FR" dirty="0" err="1"/>
              <a:t>une</a:t>
            </a:r>
            <a:r>
              <a:rPr lang="en-US" altLang="fr-FR" dirty="0"/>
              <a:t> </a:t>
            </a:r>
            <a:r>
              <a:rPr lang="en-US" altLang="fr-FR" dirty="0" err="1"/>
              <a:t>ou</a:t>
            </a:r>
            <a:r>
              <a:rPr lang="en-US" altLang="fr-FR" dirty="0"/>
              <a:t> deux </a:t>
            </a:r>
            <a:r>
              <a:rPr lang="en-US" altLang="fr-FR" dirty="0" err="1"/>
              <a:t>cuillerées</a:t>
            </a:r>
            <a:r>
              <a:rPr lang="en-US" altLang="fr-FR" dirty="0"/>
              <a:t>. </a:t>
            </a:r>
          </a:p>
          <a:p>
            <a:pPr marL="285750" indent="-285750" eaLnBrk="1" hangingPunct="1">
              <a:defRPr/>
            </a:pPr>
            <a:r>
              <a:rPr lang="en-US" altLang="fr-FR" dirty="0"/>
              <a:t>Il </a:t>
            </a:r>
            <a:r>
              <a:rPr lang="en-US" altLang="fr-FR" dirty="0" err="1"/>
              <a:t>est</a:t>
            </a:r>
            <a:r>
              <a:rPr lang="en-US" altLang="fr-FR" dirty="0"/>
              <a:t> important de </a:t>
            </a:r>
            <a:r>
              <a:rPr lang="en-US" altLang="fr-FR" dirty="0" err="1"/>
              <a:t>s'assurer</a:t>
            </a:r>
            <a:r>
              <a:rPr lang="en-US" altLang="fr-FR" dirty="0"/>
              <a:t> que </a:t>
            </a:r>
            <a:r>
              <a:rPr lang="en-US" altLang="fr-FR" dirty="0" err="1"/>
              <a:t>votre</a:t>
            </a:r>
            <a:r>
              <a:rPr lang="en-US" altLang="fr-FR" dirty="0"/>
              <a:t> enfant </a:t>
            </a:r>
            <a:r>
              <a:rPr lang="en-US" altLang="fr-FR" dirty="0" err="1"/>
              <a:t>termine</a:t>
            </a:r>
            <a:r>
              <a:rPr lang="en-US" altLang="fr-FR" dirty="0"/>
              <a:t> le mélange de granules et de </a:t>
            </a:r>
            <a:r>
              <a:rPr lang="en-US" altLang="fr-FR" dirty="0" err="1"/>
              <a:t>nourriture</a:t>
            </a:r>
            <a:r>
              <a:rPr lang="en-US" altLang="fr-FR" dirty="0"/>
              <a:t>.  </a:t>
            </a:r>
          </a:p>
          <a:p>
            <a:pPr marL="285750" indent="-285750" eaLnBrk="1" hangingPunct="1">
              <a:defRPr/>
            </a:pPr>
            <a:r>
              <a:rPr lang="en-US" altLang="fr-FR" dirty="0" err="1"/>
              <a:t>En</a:t>
            </a:r>
            <a:r>
              <a:rPr lang="en-US" altLang="fr-FR" dirty="0"/>
              <a:t> </a:t>
            </a:r>
            <a:r>
              <a:rPr lang="en-US" altLang="fr-FR" dirty="0" err="1"/>
              <a:t>cas</a:t>
            </a:r>
            <a:r>
              <a:rPr lang="en-US" altLang="fr-FR" dirty="0"/>
              <a:t> de </a:t>
            </a:r>
            <a:r>
              <a:rPr lang="en-US" altLang="fr-FR" dirty="0" err="1"/>
              <a:t>mauvais</a:t>
            </a:r>
            <a:r>
              <a:rPr lang="en-US" altLang="fr-FR" dirty="0"/>
              <a:t> </a:t>
            </a:r>
            <a:r>
              <a:rPr lang="en-US" altLang="fr-FR" dirty="0" err="1"/>
              <a:t>goût</a:t>
            </a:r>
            <a:r>
              <a:rPr lang="en-US" altLang="fr-FR" dirty="0"/>
              <a:t>, </a:t>
            </a:r>
            <a:r>
              <a:rPr lang="en-US" altLang="fr-FR" dirty="0" err="1"/>
              <a:t>vous</a:t>
            </a:r>
            <a:r>
              <a:rPr lang="en-US" altLang="fr-FR" dirty="0"/>
              <a:t> </a:t>
            </a:r>
            <a:r>
              <a:rPr lang="en-US" altLang="fr-FR" dirty="0" err="1"/>
              <a:t>pouvez</a:t>
            </a:r>
            <a:r>
              <a:rPr lang="en-US" altLang="fr-FR" dirty="0"/>
              <a:t> </a:t>
            </a:r>
            <a:r>
              <a:rPr lang="en-US" altLang="fr-FR" dirty="0" err="1"/>
              <a:t>lui</a:t>
            </a:r>
            <a:r>
              <a:rPr lang="en-US" altLang="fr-FR" dirty="0"/>
              <a:t> donner après </a:t>
            </a:r>
            <a:r>
              <a:rPr lang="en-US" altLang="fr-FR" dirty="0" err="1"/>
              <a:t>chaque</a:t>
            </a:r>
            <a:r>
              <a:rPr lang="en-US" altLang="fr-FR" dirty="0"/>
              <a:t> </a:t>
            </a:r>
            <a:r>
              <a:rPr lang="en-US" altLang="fr-FR" dirty="0" err="1"/>
              <a:t>cuillerée</a:t>
            </a:r>
            <a:r>
              <a:rPr lang="en-US" altLang="fr-FR" dirty="0"/>
              <a:t> de mélange </a:t>
            </a:r>
            <a:r>
              <a:rPr lang="en-US" altLang="fr-FR" dirty="0" err="1"/>
              <a:t>une</a:t>
            </a:r>
            <a:r>
              <a:rPr lang="en-US" altLang="fr-FR" dirty="0"/>
              <a:t> </a:t>
            </a:r>
            <a:r>
              <a:rPr lang="en-US" altLang="fr-FR" dirty="0" err="1"/>
              <a:t>cuillerée</a:t>
            </a:r>
            <a:r>
              <a:rPr lang="en-US" altLang="fr-FR" dirty="0"/>
              <a:t> de </a:t>
            </a:r>
            <a:r>
              <a:rPr lang="en-US" altLang="fr-FR" dirty="0" err="1"/>
              <a:t>nourriture</a:t>
            </a:r>
            <a:r>
              <a:rPr lang="en-US" altLang="fr-FR" dirty="0"/>
              <a:t> </a:t>
            </a:r>
            <a:r>
              <a:rPr lang="en-US" altLang="fr-FR" dirty="0" err="1"/>
              <a:t>seule</a:t>
            </a:r>
            <a:r>
              <a:rPr lang="en-US" altLang="fr-FR" dirty="0"/>
              <a:t> </a:t>
            </a:r>
            <a:r>
              <a:rPr lang="en-US" altLang="fr-FR" dirty="0" err="1"/>
              <a:t>ou</a:t>
            </a:r>
            <a:r>
              <a:rPr lang="en-US" altLang="fr-FR" dirty="0"/>
              <a:t> tout </a:t>
            </a:r>
            <a:r>
              <a:rPr lang="en-US" altLang="fr-FR" dirty="0" err="1"/>
              <a:t>autre</a:t>
            </a:r>
            <a:r>
              <a:rPr lang="en-US" altLang="fr-FR" dirty="0"/>
              <a:t> aliment </a:t>
            </a:r>
            <a:r>
              <a:rPr lang="en-US" altLang="fr-FR" dirty="0" err="1"/>
              <a:t>qu'il</a:t>
            </a:r>
            <a:r>
              <a:rPr lang="en-US" altLang="fr-FR" dirty="0"/>
              <a:t>/</a:t>
            </a:r>
            <a:r>
              <a:rPr lang="en-US" altLang="fr-FR" dirty="0" err="1"/>
              <a:t>elle</a:t>
            </a:r>
            <a:r>
              <a:rPr lang="en-US" altLang="fr-FR" dirty="0"/>
              <a:t> </a:t>
            </a:r>
            <a:r>
              <a:rPr lang="en-US" altLang="fr-FR" dirty="0" err="1"/>
              <a:t>aime</a:t>
            </a:r>
            <a:r>
              <a:rPr lang="en-US" altLang="fr-FR" dirty="0"/>
              <a:t> manger.  </a:t>
            </a:r>
          </a:p>
          <a:p>
            <a:pPr marL="285750" indent="-285750" eaLnBrk="1" hangingPunct="1">
              <a:defRPr/>
            </a:pPr>
            <a:r>
              <a:rPr lang="en-US" altLang="fr-FR" dirty="0" err="1"/>
              <a:t>Cela</a:t>
            </a:r>
            <a:r>
              <a:rPr lang="en-US" altLang="fr-FR" dirty="0"/>
              <a:t> </a:t>
            </a:r>
            <a:r>
              <a:rPr lang="en-US" altLang="fr-FR" dirty="0" err="1"/>
              <a:t>l'aidera</a:t>
            </a:r>
            <a:r>
              <a:rPr lang="en-US" altLang="fr-FR" dirty="0"/>
              <a:t> à se </a:t>
            </a:r>
            <a:r>
              <a:rPr lang="en-US" altLang="fr-FR" dirty="0" err="1"/>
              <a:t>débarrasser</a:t>
            </a:r>
            <a:r>
              <a:rPr lang="en-US" altLang="fr-FR" dirty="0"/>
              <a:t> du </a:t>
            </a:r>
            <a:r>
              <a:rPr lang="en-US" altLang="fr-FR" dirty="0" err="1"/>
              <a:t>mauvais</a:t>
            </a:r>
            <a:r>
              <a:rPr lang="en-US" altLang="fr-FR" dirty="0"/>
              <a:t> </a:t>
            </a:r>
            <a:r>
              <a:rPr lang="en-US" altLang="fr-FR" dirty="0" err="1"/>
              <a:t>goût</a:t>
            </a:r>
            <a:r>
              <a:rPr lang="en-US" altLang="fr-FR" dirty="0"/>
              <a:t> des granules et </a:t>
            </a:r>
            <a:r>
              <a:rPr lang="en-US" altLang="fr-FR" dirty="0" err="1"/>
              <a:t>permettra</a:t>
            </a:r>
            <a:r>
              <a:rPr lang="en-US" altLang="fr-FR" dirty="0"/>
              <a:t> de </a:t>
            </a:r>
            <a:r>
              <a:rPr lang="en-US" altLang="fr-FR" dirty="0" err="1"/>
              <a:t>vous</a:t>
            </a:r>
            <a:r>
              <a:rPr lang="en-US" altLang="fr-FR" dirty="0"/>
              <a:t> assurer que </a:t>
            </a:r>
            <a:r>
              <a:rPr lang="en-US" altLang="fr-FR" dirty="0" err="1"/>
              <a:t>tous</a:t>
            </a:r>
            <a:r>
              <a:rPr lang="en-US" altLang="fr-FR" dirty="0"/>
              <a:t> les granules </a:t>
            </a:r>
            <a:r>
              <a:rPr lang="en-US" altLang="fr-FR" dirty="0" err="1"/>
              <a:t>ont</a:t>
            </a:r>
            <a:r>
              <a:rPr lang="en-US" altLang="fr-FR" dirty="0"/>
              <a:t> bien </a:t>
            </a:r>
            <a:r>
              <a:rPr lang="en-US" altLang="fr-FR" dirty="0" err="1"/>
              <a:t>été</a:t>
            </a:r>
            <a:r>
              <a:rPr lang="en-US" altLang="fr-FR" dirty="0"/>
              <a:t> </a:t>
            </a:r>
            <a:r>
              <a:rPr lang="en-US" altLang="fr-FR" dirty="0" err="1"/>
              <a:t>avalés</a:t>
            </a:r>
            <a:r>
              <a:rPr lang="en-US" altLang="fr-FR" dirty="0"/>
              <a:t>.</a:t>
            </a:r>
          </a:p>
        </p:txBody>
      </p:sp>
      <p:sp>
        <p:nvSpPr>
          <p:cNvPr id="56326" name="Title 2">
            <a:extLst>
              <a:ext uri="{FF2B5EF4-FFF2-40B4-BE49-F238E27FC236}">
                <a16:creationId xmlns:a16="http://schemas.microsoft.com/office/drawing/2014/main" id="{E586FA47-C086-46BB-A4DE-F63AF93973A9}"/>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56327" name="Title 2">
            <a:extLst>
              <a:ext uri="{FF2B5EF4-FFF2-40B4-BE49-F238E27FC236}">
                <a16:creationId xmlns:a16="http://schemas.microsoft.com/office/drawing/2014/main" id="{E07EA5D5-4526-4855-B35F-0D01257B06BE}"/>
              </a:ext>
            </a:extLst>
          </p:cNvPr>
          <p:cNvSpPr txBox="1">
            <a:spLocks noChangeArrowheads="1"/>
          </p:cNvSpPr>
          <p:nvPr/>
        </p:nvSpPr>
        <p:spPr bwMode="auto">
          <a:xfrm>
            <a:off x="4659313" y="1419225"/>
            <a:ext cx="2041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pic>
        <p:nvPicPr>
          <p:cNvPr id="56328" name="Picture 7" descr="A close up of a logo&#10;&#10;Description automatically generated">
            <a:extLst>
              <a:ext uri="{FF2B5EF4-FFF2-40B4-BE49-F238E27FC236}">
                <a16:creationId xmlns:a16="http://schemas.microsoft.com/office/drawing/2014/main" id="{A93EDB98-A94F-498B-980C-718DC039E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Picture 8">
            <a:extLst>
              <a:ext uri="{FF2B5EF4-FFF2-40B4-BE49-F238E27FC236}">
                <a16:creationId xmlns:a16="http://schemas.microsoft.com/office/drawing/2014/main" id="{4221C640-DFCA-4001-A471-D02D4CE6F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063" y="1114425"/>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0" name="Title 2">
            <a:extLst>
              <a:ext uri="{FF2B5EF4-FFF2-40B4-BE49-F238E27FC236}">
                <a16:creationId xmlns:a16="http://schemas.microsoft.com/office/drawing/2014/main" id="{4CCD2458-47F3-4B82-B2EF-2AE4CFD88351}"/>
              </a:ext>
            </a:extLst>
          </p:cNvPr>
          <p:cNvSpPr txBox="1">
            <a:spLocks noChangeArrowheads="1"/>
          </p:cNvSpPr>
          <p:nvPr/>
        </p:nvSpPr>
        <p:spPr bwMode="auto">
          <a:xfrm>
            <a:off x="7707313" y="1419225"/>
            <a:ext cx="21971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pic>
        <p:nvPicPr>
          <p:cNvPr id="56331" name="Picture 10" descr="A close up of a logo&#10;&#10;Description automatically generated">
            <a:extLst>
              <a:ext uri="{FF2B5EF4-FFF2-40B4-BE49-F238E27FC236}">
                <a16:creationId xmlns:a16="http://schemas.microsoft.com/office/drawing/2014/main" id="{0958FEA9-ED19-4D02-9090-0953789FD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1279525"/>
            <a:ext cx="4540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5EC7350E-8EA7-4B77-A157-03297FC1A63C}"/>
              </a:ext>
            </a:extLst>
          </p:cNvPr>
          <p:cNvSpPr/>
          <p:nvPr/>
        </p:nvSpPr>
        <p:spPr>
          <a:xfrm>
            <a:off x="0" y="73914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a:extLst>
              <a:ext uri="{FF2B5EF4-FFF2-40B4-BE49-F238E27FC236}">
                <a16:creationId xmlns:a16="http://schemas.microsoft.com/office/drawing/2014/main" id="{5EECD142-1CCE-4FEE-924A-C50828E95123}"/>
              </a:ext>
            </a:extLst>
          </p:cNvPr>
          <p:cNvSpPr>
            <a:spLocks noGrp="1" noChangeArrowheads="1"/>
          </p:cNvSpPr>
          <p:nvPr>
            <p:ph sz="half" idx="2"/>
          </p:nvPr>
        </p:nvSpPr>
        <p:spPr>
          <a:xfrm>
            <a:off x="5345113" y="1955800"/>
            <a:ext cx="4610100" cy="4797425"/>
          </a:xfrm>
        </p:spPr>
        <p:txBody>
          <a:bodyPr/>
          <a:lstStyle/>
          <a:p>
            <a:pPr eaLnBrk="1" hangingPunct="1">
              <a:defRPr/>
            </a:pPr>
            <a:r>
              <a:rPr lang="en-US" altLang="fr-FR" dirty="0"/>
              <a:t>Les granules </a:t>
            </a:r>
            <a:r>
              <a:rPr lang="en-US" altLang="fr-FR" dirty="0" err="1"/>
              <a:t>peuvent</a:t>
            </a:r>
            <a:r>
              <a:rPr lang="en-US" altLang="fr-FR" dirty="0"/>
              <a:t> </a:t>
            </a:r>
            <a:r>
              <a:rPr lang="en-US" altLang="fr-FR" dirty="0" err="1"/>
              <a:t>également</a:t>
            </a:r>
            <a:r>
              <a:rPr lang="en-US" altLang="fr-FR" dirty="0"/>
              <a:t> </a:t>
            </a:r>
            <a:r>
              <a:rPr lang="en-US" altLang="fr-FR" dirty="0" err="1"/>
              <a:t>être</a:t>
            </a:r>
            <a:r>
              <a:rPr lang="en-US" altLang="fr-FR" dirty="0"/>
              <a:t> </a:t>
            </a:r>
            <a:r>
              <a:rPr lang="en-US" altLang="fr-FR" dirty="0" err="1"/>
              <a:t>administrés</a:t>
            </a:r>
            <a:r>
              <a:rPr lang="en-US" altLang="fr-FR" dirty="0"/>
              <a:t> à </a:t>
            </a:r>
            <a:r>
              <a:rPr lang="en-US" altLang="fr-FR" dirty="0" err="1"/>
              <a:t>l'aide</a:t>
            </a:r>
            <a:r>
              <a:rPr lang="en-US" altLang="fr-FR" dirty="0"/>
              <a:t> d'un </a:t>
            </a:r>
            <a:r>
              <a:rPr lang="en-US" altLang="fr-FR" dirty="0" err="1"/>
              <a:t>liquide</a:t>
            </a:r>
            <a:r>
              <a:rPr lang="en-US" altLang="fr-FR" dirty="0"/>
              <a:t>, </a:t>
            </a:r>
            <a:r>
              <a:rPr lang="en-US" altLang="fr-FR" dirty="0" err="1"/>
              <a:t>comme</a:t>
            </a:r>
            <a:r>
              <a:rPr lang="en-US" altLang="fr-FR" dirty="0"/>
              <a:t> du lait, du jus </a:t>
            </a:r>
            <a:r>
              <a:rPr lang="en-US" altLang="fr-FR" dirty="0" err="1"/>
              <a:t>ou</a:t>
            </a:r>
            <a:r>
              <a:rPr lang="en-US" altLang="fr-FR" dirty="0"/>
              <a:t> de </a:t>
            </a:r>
            <a:r>
              <a:rPr lang="en-US" altLang="fr-FR" dirty="0" err="1"/>
              <a:t>l'eau</a:t>
            </a:r>
            <a:r>
              <a:rPr lang="en-US" altLang="fr-FR" dirty="0"/>
              <a:t> potable </a:t>
            </a:r>
            <a:r>
              <a:rPr lang="en-US" altLang="fr-FR" dirty="0" err="1"/>
              <a:t>si</a:t>
            </a:r>
            <a:r>
              <a:rPr lang="en-US" altLang="fr-FR" dirty="0"/>
              <a:t> </a:t>
            </a:r>
            <a:r>
              <a:rPr lang="en-US" altLang="fr-FR" dirty="0" err="1"/>
              <a:t>d'autres</a:t>
            </a:r>
            <a:r>
              <a:rPr lang="en-US" altLang="fr-FR" dirty="0"/>
              <a:t> aliments ne </a:t>
            </a:r>
            <a:r>
              <a:rPr lang="en-US" altLang="fr-FR" dirty="0" err="1"/>
              <a:t>sont</a:t>
            </a:r>
            <a:r>
              <a:rPr lang="en-US" altLang="fr-FR" dirty="0"/>
              <a:t> pas </a:t>
            </a:r>
            <a:r>
              <a:rPr lang="en-US" altLang="fr-FR" dirty="0" err="1"/>
              <a:t>disponibles</a:t>
            </a:r>
            <a:r>
              <a:rPr lang="en-US" altLang="fr-FR" dirty="0"/>
              <a:t>.</a:t>
            </a:r>
          </a:p>
        </p:txBody>
      </p:sp>
      <p:sp>
        <p:nvSpPr>
          <p:cNvPr id="57347" name="Title 2">
            <a:extLst>
              <a:ext uri="{FF2B5EF4-FFF2-40B4-BE49-F238E27FC236}">
                <a16:creationId xmlns:a16="http://schemas.microsoft.com/office/drawing/2014/main" id="{C06488FA-1A85-4768-82E5-BC818B71F80A}"/>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Administrer les granules à l'aide d'un liquide</a:t>
            </a:r>
          </a:p>
        </p:txBody>
      </p:sp>
      <p:pic>
        <p:nvPicPr>
          <p:cNvPr id="57348" name="Picture 3">
            <a:extLst>
              <a:ext uri="{FF2B5EF4-FFF2-40B4-BE49-F238E27FC236}">
                <a16:creationId xmlns:a16="http://schemas.microsoft.com/office/drawing/2014/main" id="{A0B4F38A-20C3-4800-AAB7-F2856342E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1457325"/>
            <a:ext cx="332898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89C8780-9CD3-419C-A9F6-0F260CE38CB5}"/>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a:extLst>
              <a:ext uri="{FF2B5EF4-FFF2-40B4-BE49-F238E27FC236}">
                <a16:creationId xmlns:a16="http://schemas.microsoft.com/office/drawing/2014/main" id="{0D9BA0B5-F543-4096-9807-97E951E83BAB}"/>
              </a:ext>
            </a:extLst>
          </p:cNvPr>
          <p:cNvSpPr>
            <a:spLocks noGrp="1" noChangeArrowheads="1"/>
          </p:cNvSpPr>
          <p:nvPr>
            <p:ph sz="half" idx="2"/>
          </p:nvPr>
        </p:nvSpPr>
        <p:spPr>
          <a:xfrm>
            <a:off x="785813" y="1955800"/>
            <a:ext cx="2743200" cy="1825625"/>
          </a:xfrm>
        </p:spPr>
        <p:txBody>
          <a:bodyPr/>
          <a:lstStyle/>
          <a:p>
            <a:pPr eaLnBrk="1" hangingPunct="1">
              <a:defRPr/>
            </a:pPr>
            <a:r>
              <a:rPr lang="en-US" altLang="fr-FR" dirty="0"/>
              <a:t>Les granules </a:t>
            </a:r>
            <a:r>
              <a:rPr lang="en-US" altLang="fr-FR" dirty="0" err="1"/>
              <a:t>peuvent</a:t>
            </a:r>
            <a:r>
              <a:rPr lang="en-US" altLang="fr-FR" dirty="0"/>
              <a:t> </a:t>
            </a:r>
            <a:r>
              <a:rPr lang="en-US" altLang="fr-FR" dirty="0" err="1"/>
              <a:t>également</a:t>
            </a:r>
            <a:r>
              <a:rPr lang="en-US" altLang="fr-FR" dirty="0"/>
              <a:t> </a:t>
            </a:r>
            <a:r>
              <a:rPr lang="en-US" altLang="fr-FR" dirty="0" err="1"/>
              <a:t>être</a:t>
            </a:r>
            <a:r>
              <a:rPr lang="en-US" altLang="fr-FR" dirty="0"/>
              <a:t> </a:t>
            </a:r>
            <a:r>
              <a:rPr lang="en-US" altLang="fr-FR" dirty="0" err="1"/>
              <a:t>administrés</a:t>
            </a:r>
            <a:r>
              <a:rPr lang="en-US" altLang="fr-FR" dirty="0"/>
              <a:t> à </a:t>
            </a:r>
            <a:r>
              <a:rPr lang="en-US" altLang="fr-FR" dirty="0" err="1"/>
              <a:t>l'aide</a:t>
            </a:r>
            <a:r>
              <a:rPr lang="en-US" altLang="fr-FR" dirty="0"/>
              <a:t> d'un </a:t>
            </a:r>
            <a:r>
              <a:rPr lang="en-US" altLang="fr-FR" dirty="0" err="1"/>
              <a:t>liquide</a:t>
            </a:r>
            <a:r>
              <a:rPr lang="en-US" altLang="fr-FR" dirty="0"/>
              <a:t>, </a:t>
            </a:r>
            <a:r>
              <a:rPr lang="en-US" altLang="fr-FR" dirty="0" err="1"/>
              <a:t>comme</a:t>
            </a:r>
            <a:r>
              <a:rPr lang="en-US" altLang="fr-FR" dirty="0"/>
              <a:t> du lait, du jus </a:t>
            </a:r>
            <a:r>
              <a:rPr lang="en-US" altLang="fr-FR" dirty="0" err="1"/>
              <a:t>ou</a:t>
            </a:r>
            <a:r>
              <a:rPr lang="en-US" altLang="fr-FR" dirty="0"/>
              <a:t> de </a:t>
            </a:r>
            <a:r>
              <a:rPr lang="en-US" altLang="fr-FR" dirty="0" err="1"/>
              <a:t>l'eau</a:t>
            </a:r>
            <a:r>
              <a:rPr lang="en-US" altLang="fr-FR" dirty="0"/>
              <a:t> potable.</a:t>
            </a:r>
          </a:p>
        </p:txBody>
      </p:sp>
      <p:sp>
        <p:nvSpPr>
          <p:cNvPr id="58371" name="Title 2">
            <a:extLst>
              <a:ext uri="{FF2B5EF4-FFF2-40B4-BE49-F238E27FC236}">
                <a16:creationId xmlns:a16="http://schemas.microsoft.com/office/drawing/2014/main" id="{AAFA9097-79BE-4EED-9772-5C86FDE00B7A}"/>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Administrer les granules à l'aide d'un liquide</a:t>
            </a:r>
          </a:p>
        </p:txBody>
      </p:sp>
      <p:sp>
        <p:nvSpPr>
          <p:cNvPr id="58372" name="Content Placeholder 3">
            <a:extLst>
              <a:ext uri="{FF2B5EF4-FFF2-40B4-BE49-F238E27FC236}">
                <a16:creationId xmlns:a16="http://schemas.microsoft.com/office/drawing/2014/main" id="{B491ADF1-3DBD-465F-A685-8C8E03A1D712}"/>
              </a:ext>
            </a:extLst>
          </p:cNvPr>
          <p:cNvSpPr>
            <a:spLocks noGrp="1" noChangeArrowheads="1"/>
          </p:cNvSpPr>
          <p:nvPr>
            <p:ph sz="half" idx="10"/>
          </p:nvPr>
        </p:nvSpPr>
        <p:spPr>
          <a:xfrm>
            <a:off x="3971925" y="1955800"/>
            <a:ext cx="2744788" cy="1825625"/>
          </a:xfrm>
        </p:spPr>
        <p:txBody>
          <a:bodyPr/>
          <a:lstStyle/>
          <a:p>
            <a:pPr eaLnBrk="1" hangingPunct="1"/>
            <a:r>
              <a:rPr lang="en-US" altLang="fr-FR"/>
              <a:t>Il vous est possible de verser un sachet de granules dans une tasse ou un bol et de verser dessus une petite quantité de liquide puis de mélanger le tout à l'aide d'une cuillère.</a:t>
            </a:r>
          </a:p>
        </p:txBody>
      </p:sp>
      <p:sp>
        <p:nvSpPr>
          <p:cNvPr id="58373" name="Content Placeholder 4">
            <a:extLst>
              <a:ext uri="{FF2B5EF4-FFF2-40B4-BE49-F238E27FC236}">
                <a16:creationId xmlns:a16="http://schemas.microsoft.com/office/drawing/2014/main" id="{EA46EDE5-A8DD-417F-B9A9-F059665AC42C}"/>
              </a:ext>
            </a:extLst>
          </p:cNvPr>
          <p:cNvSpPr>
            <a:spLocks noGrp="1" noChangeArrowheads="1"/>
          </p:cNvSpPr>
          <p:nvPr>
            <p:ph sz="half" idx="11"/>
          </p:nvPr>
        </p:nvSpPr>
        <p:spPr>
          <a:xfrm>
            <a:off x="7159625" y="1955800"/>
            <a:ext cx="2743200" cy="1825625"/>
          </a:xfrm>
        </p:spPr>
        <p:txBody>
          <a:bodyPr/>
          <a:lstStyle/>
          <a:p>
            <a:pPr eaLnBrk="1" hangingPunct="1"/>
            <a:r>
              <a:rPr lang="en-US" altLang="fr-FR"/>
              <a:t>Vous pouvez laisser boire votre enfant directement à la tasse ou lui donner le mélange à la cuillère.</a:t>
            </a:r>
          </a:p>
        </p:txBody>
      </p:sp>
      <p:sp>
        <p:nvSpPr>
          <p:cNvPr id="58374" name="Title 2">
            <a:extLst>
              <a:ext uri="{FF2B5EF4-FFF2-40B4-BE49-F238E27FC236}">
                <a16:creationId xmlns:a16="http://schemas.microsoft.com/office/drawing/2014/main" id="{10059C52-0181-44A2-8AFF-813062F49F4D}"/>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58375" name="Title 2">
            <a:extLst>
              <a:ext uri="{FF2B5EF4-FFF2-40B4-BE49-F238E27FC236}">
                <a16:creationId xmlns:a16="http://schemas.microsoft.com/office/drawing/2014/main" id="{E1AB8AB2-69F8-491F-9B6A-8D00295C72B7}"/>
              </a:ext>
            </a:extLst>
          </p:cNvPr>
          <p:cNvSpPr txBox="1">
            <a:spLocks noChangeArrowheads="1"/>
          </p:cNvSpPr>
          <p:nvPr/>
        </p:nvSpPr>
        <p:spPr bwMode="auto">
          <a:xfrm>
            <a:off x="7859713" y="1441450"/>
            <a:ext cx="2119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58376" name="Title 2">
            <a:extLst>
              <a:ext uri="{FF2B5EF4-FFF2-40B4-BE49-F238E27FC236}">
                <a16:creationId xmlns:a16="http://schemas.microsoft.com/office/drawing/2014/main" id="{52600F6F-8A70-42B3-AB86-F21DE0AEA85E}"/>
              </a:ext>
            </a:extLst>
          </p:cNvPr>
          <p:cNvSpPr txBox="1">
            <a:spLocks noChangeArrowheads="1"/>
          </p:cNvSpPr>
          <p:nvPr/>
        </p:nvSpPr>
        <p:spPr bwMode="auto">
          <a:xfrm>
            <a:off x="7874000" y="4010025"/>
            <a:ext cx="204311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pic>
        <p:nvPicPr>
          <p:cNvPr id="58377" name="Picture 9" descr="A close up of a logo&#10;&#10;Description automatically generated">
            <a:extLst>
              <a:ext uri="{FF2B5EF4-FFF2-40B4-BE49-F238E27FC236}">
                <a16:creationId xmlns:a16="http://schemas.microsoft.com/office/drawing/2014/main" id="{66A50028-F927-4A7E-A2A4-E92CE65E30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11">
            <a:extLst>
              <a:ext uri="{FF2B5EF4-FFF2-40B4-BE49-F238E27FC236}">
                <a16:creationId xmlns:a16="http://schemas.microsoft.com/office/drawing/2014/main" id="{B2FB8E7F-DAAE-4ACB-9269-D7CE7146E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3705225"/>
            <a:ext cx="84296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9" name="Title 2">
            <a:extLst>
              <a:ext uri="{FF2B5EF4-FFF2-40B4-BE49-F238E27FC236}">
                <a16:creationId xmlns:a16="http://schemas.microsoft.com/office/drawing/2014/main" id="{3FE0C98F-B155-4F3D-8AE0-7EB6D002F0B6}"/>
              </a:ext>
            </a:extLst>
          </p:cNvPr>
          <p:cNvSpPr txBox="1">
            <a:spLocks noChangeArrowheads="1"/>
          </p:cNvSpPr>
          <p:nvPr/>
        </p:nvSpPr>
        <p:spPr bwMode="auto">
          <a:xfrm>
            <a:off x="4625975" y="1419225"/>
            <a:ext cx="204311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pic>
        <p:nvPicPr>
          <p:cNvPr id="58380" name="Picture 13">
            <a:extLst>
              <a:ext uri="{FF2B5EF4-FFF2-40B4-BE49-F238E27FC236}">
                <a16:creationId xmlns:a16="http://schemas.microsoft.com/office/drawing/2014/main" id="{2C2A0589-0C62-4E54-9032-347D04483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313" y="1114425"/>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FE6EB4CF-32A1-416E-A297-B6DE72119861}"/>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8382" name="Picture 15" descr="A close up of a logo&#10;&#10;Description automatically generated">
            <a:extLst>
              <a:ext uri="{FF2B5EF4-FFF2-40B4-BE49-F238E27FC236}">
                <a16:creationId xmlns:a16="http://schemas.microsoft.com/office/drawing/2014/main" id="{DB199A3F-CDA7-46BC-AFDE-ADB639798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613" y="1368425"/>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ontent Placeholder 5">
            <a:extLst>
              <a:ext uri="{FF2B5EF4-FFF2-40B4-BE49-F238E27FC236}">
                <a16:creationId xmlns:a16="http://schemas.microsoft.com/office/drawing/2014/main" id="{68468D7D-039A-4EE5-A22E-F8266A98F09A}"/>
              </a:ext>
            </a:extLst>
          </p:cNvPr>
          <p:cNvSpPr txBox="1">
            <a:spLocks/>
          </p:cNvSpPr>
          <p:nvPr/>
        </p:nvSpPr>
        <p:spPr bwMode="auto">
          <a:xfrm>
            <a:off x="7159625" y="4486592"/>
            <a:ext cx="2743200" cy="2298700"/>
          </a:xfrm>
          <a:prstGeom prst="rect">
            <a:avLst/>
          </a:prstGeom>
          <a:noFill/>
          <a:ln>
            <a:noFill/>
          </a:ln>
        </p:spPr>
        <p:txBody>
          <a:bodyPr>
            <a:normAutofit lnSpcReduction="10000"/>
          </a:bodyPr>
          <a:lstStyle>
            <a:lvl1pPr marL="250825" indent="-250825" algn="l" defTabSz="1008063" rtl="0" eaLnBrk="0" fontAlgn="base" hangingPunct="0">
              <a:lnSpc>
                <a:spcPct val="90000"/>
              </a:lnSpc>
              <a:spcBef>
                <a:spcPts val="1100"/>
              </a:spcBef>
              <a:spcAft>
                <a:spcPct val="0"/>
              </a:spcAft>
              <a:buFont typeface="Arial" panose="020B0604020202020204" pitchFamily="34" charset="0"/>
              <a:buChar char="•"/>
              <a:defRPr sz="1200" b="1" kern="1200">
                <a:solidFill>
                  <a:srgbClr val="093552"/>
                </a:solidFill>
                <a:latin typeface="Arial" panose="020B0604020202020204" pitchFamily="34" charset="0"/>
                <a:ea typeface="+mn-ea"/>
                <a:cs typeface="Arial" panose="020B0604020202020204" pitchFamily="34" charset="0"/>
              </a:defRPr>
            </a:lvl1pPr>
            <a:lvl2pPr marL="755650" indent="-250825" algn="l" defTabSz="1008063" rtl="0" eaLnBrk="0" fontAlgn="base" hangingPunct="0">
              <a:lnSpc>
                <a:spcPct val="90000"/>
              </a:lnSpc>
              <a:spcBef>
                <a:spcPts val="550"/>
              </a:spcBef>
              <a:spcAft>
                <a:spcPct val="0"/>
              </a:spcAft>
              <a:buFont typeface="Arial" panose="020B0604020202020204" pitchFamily="34" charset="0"/>
              <a:buChar char="•"/>
              <a:defRPr sz="1100" b="1" kern="1200">
                <a:solidFill>
                  <a:srgbClr val="093552"/>
                </a:solidFill>
                <a:latin typeface="Arial" panose="020B0604020202020204" pitchFamily="34" charset="0"/>
                <a:ea typeface="+mn-ea"/>
                <a:cs typeface="Arial" panose="020B0604020202020204" pitchFamily="34" charset="0"/>
              </a:defRPr>
            </a:lvl2pPr>
            <a:lvl3pPr marL="1260475" indent="-250825" algn="l" defTabSz="1008063" rtl="0" eaLnBrk="0" fontAlgn="base" hangingPunct="0">
              <a:lnSpc>
                <a:spcPct val="90000"/>
              </a:lnSpc>
              <a:spcBef>
                <a:spcPts val="550"/>
              </a:spcBef>
              <a:spcAft>
                <a:spcPct val="0"/>
              </a:spcAft>
              <a:buFont typeface="Arial" panose="020B0604020202020204" pitchFamily="34" charset="0"/>
              <a:buChar char="•"/>
              <a:defRPr sz="1800" b="1" kern="1200">
                <a:solidFill>
                  <a:srgbClr val="093552"/>
                </a:solidFill>
                <a:latin typeface="Arial" panose="020B0604020202020204" pitchFamily="34" charset="0"/>
                <a:ea typeface="+mn-ea"/>
                <a:cs typeface="Arial" panose="020B0604020202020204" pitchFamily="34" charset="0"/>
              </a:defRPr>
            </a:lvl3pPr>
            <a:lvl4pPr marL="1763713" indent="-250825" algn="l" defTabSz="1008063" rtl="0" eaLnBrk="0" fontAlgn="base" hangingPunct="0">
              <a:lnSpc>
                <a:spcPct val="90000"/>
              </a:lnSpc>
              <a:spcBef>
                <a:spcPts val="550"/>
              </a:spcBef>
              <a:spcAft>
                <a:spcPct val="0"/>
              </a:spcAft>
              <a:buFont typeface="Arial" panose="020B0604020202020204" pitchFamily="34" charset="0"/>
              <a:buChar char="•"/>
              <a:defRPr sz="1600" b="1" kern="1200">
                <a:solidFill>
                  <a:srgbClr val="093552"/>
                </a:solidFill>
                <a:latin typeface="Arial" panose="020B0604020202020204" pitchFamily="34" charset="0"/>
                <a:ea typeface="+mn-ea"/>
                <a:cs typeface="Arial" panose="020B0604020202020204" pitchFamily="34" charset="0"/>
              </a:defRPr>
            </a:lvl4pPr>
            <a:lvl5pPr marL="2268538" indent="-250825" algn="l" defTabSz="1008063" rtl="0" eaLnBrk="0" fontAlgn="base" hangingPunct="0">
              <a:lnSpc>
                <a:spcPct val="90000"/>
              </a:lnSpc>
              <a:spcBef>
                <a:spcPts val="550"/>
              </a:spcBef>
              <a:spcAft>
                <a:spcPct val="0"/>
              </a:spcAft>
              <a:buFont typeface="Arial" panose="020B0604020202020204" pitchFamily="34" charset="0"/>
              <a:buChar char="•"/>
              <a:defRPr sz="1600" b="1" kern="1200">
                <a:solidFill>
                  <a:srgbClr val="093552"/>
                </a:solidFill>
                <a:latin typeface="Arial" panose="020B0604020202020204" pitchFamily="34" charset="0"/>
                <a:ea typeface="+mn-ea"/>
                <a:cs typeface="Arial" panose="020B0604020202020204" pitchFamily="34" charset="0"/>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285750" indent="-285750" eaLnBrk="1" hangingPunct="1">
              <a:lnSpc>
                <a:spcPct val="80000"/>
              </a:lnSpc>
              <a:defRPr/>
            </a:pPr>
            <a:r>
              <a:rPr lang="fr-FR" altLang="fr-FR" dirty="0"/>
              <a:t>Il se peut que les granules deviennent collants dans le liquide, mais il est important que votre enfant les prenne tous.</a:t>
            </a:r>
          </a:p>
          <a:p>
            <a:pPr marL="285750" indent="-285750" eaLnBrk="1" hangingPunct="1">
              <a:spcBef>
                <a:spcPct val="0"/>
              </a:spcBef>
              <a:defRPr/>
            </a:pPr>
            <a:r>
              <a:rPr lang="fr-FR" altLang="fr-FR" dirty="0"/>
              <a:t>Si vous lui avez donné tout le lait mais qu'il reste quelques granules dans le fond de la tasse ou du bol, versez quelques gouttes de liquide supplémentaires sur ceux-ci, remuez le tout et donnez-lui le reste afin de vous assurer que votre enfant prend bien tous les granules.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a:extLst>
              <a:ext uri="{FF2B5EF4-FFF2-40B4-BE49-F238E27FC236}">
                <a16:creationId xmlns:a16="http://schemas.microsoft.com/office/drawing/2014/main" id="{C95681DC-0309-47DB-A357-55DAF7774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513" y="2638425"/>
            <a:ext cx="27273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a:extLst>
              <a:ext uri="{FF2B5EF4-FFF2-40B4-BE49-F238E27FC236}">
                <a16:creationId xmlns:a16="http://schemas.microsoft.com/office/drawing/2014/main" id="{AC2D6B7D-5AE2-4F08-AACF-A293E6160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3" y="1114425"/>
            <a:ext cx="2540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Content Placeholder 1">
            <a:extLst>
              <a:ext uri="{FF2B5EF4-FFF2-40B4-BE49-F238E27FC236}">
                <a16:creationId xmlns:a16="http://schemas.microsoft.com/office/drawing/2014/main" id="{55AB6485-588D-439A-940B-2A3CD5FA9017}"/>
              </a:ext>
            </a:extLst>
          </p:cNvPr>
          <p:cNvSpPr>
            <a:spLocks noGrp="1" noChangeArrowheads="1"/>
          </p:cNvSpPr>
          <p:nvPr>
            <p:ph sz="half" idx="2"/>
          </p:nvPr>
        </p:nvSpPr>
        <p:spPr>
          <a:xfrm>
            <a:off x="5345113" y="1955800"/>
            <a:ext cx="4572000" cy="4797425"/>
          </a:xfrm>
        </p:spPr>
        <p:txBody>
          <a:bodyPr/>
          <a:lstStyle/>
          <a:p>
            <a:pPr eaLnBrk="1" hangingPunct="1"/>
            <a:r>
              <a:rPr lang="en-US" altLang="fr-FR"/>
              <a:t>Vous pouvez également donner les granules directement à votre enfant en les lui versant sur la langue.</a:t>
            </a:r>
          </a:p>
          <a:p>
            <a:pPr eaLnBrk="1" hangingPunct="1"/>
            <a:r>
              <a:rPr lang="en-US" altLang="fr-FR"/>
              <a:t>Donnez-lui de la nourriture ou une boisson facile à avaler immédiatement après lui avoir versé les granules sur la langue. </a:t>
            </a:r>
          </a:p>
        </p:txBody>
      </p:sp>
      <p:sp>
        <p:nvSpPr>
          <p:cNvPr id="59397" name="Title 2">
            <a:extLst>
              <a:ext uri="{FF2B5EF4-FFF2-40B4-BE49-F238E27FC236}">
                <a16:creationId xmlns:a16="http://schemas.microsoft.com/office/drawing/2014/main" id="{AA3147D0-B58C-400B-89FF-65CC59EE856E}"/>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Administrer directement les granules à votre enfant</a:t>
            </a:r>
          </a:p>
        </p:txBody>
      </p:sp>
      <p:sp>
        <p:nvSpPr>
          <p:cNvPr id="6" name="Rectangle 5">
            <a:extLst>
              <a:ext uri="{FF2B5EF4-FFF2-40B4-BE49-F238E27FC236}">
                <a16:creationId xmlns:a16="http://schemas.microsoft.com/office/drawing/2014/main" id="{9E923FC7-4F23-4573-BB18-6CABE5592159}"/>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a:extLst>
              <a:ext uri="{FF2B5EF4-FFF2-40B4-BE49-F238E27FC236}">
                <a16:creationId xmlns:a16="http://schemas.microsoft.com/office/drawing/2014/main" id="{41020CD4-8E57-48CD-9FE3-9195D86BA2E8}"/>
              </a:ext>
            </a:extLst>
          </p:cNvPr>
          <p:cNvSpPr>
            <a:spLocks noGrp="1" noChangeArrowheads="1"/>
          </p:cNvSpPr>
          <p:nvPr>
            <p:ph sz="half" idx="2"/>
          </p:nvPr>
        </p:nvSpPr>
        <p:spPr>
          <a:xfrm>
            <a:off x="785813" y="1955800"/>
            <a:ext cx="2743200" cy="1825625"/>
          </a:xfrm>
        </p:spPr>
        <p:txBody>
          <a:bodyPr/>
          <a:lstStyle/>
          <a:p>
            <a:pPr eaLnBrk="1" hangingPunct="1">
              <a:defRPr/>
            </a:pPr>
            <a:r>
              <a:rPr lang="en-US" altLang="fr-FR" dirty="0"/>
              <a:t>Un </a:t>
            </a:r>
            <a:r>
              <a:rPr lang="en-US" altLang="fr-FR" dirty="0" err="1"/>
              <a:t>autre</a:t>
            </a:r>
            <a:r>
              <a:rPr lang="en-US" altLang="fr-FR" dirty="0"/>
              <a:t> </a:t>
            </a:r>
            <a:r>
              <a:rPr lang="en-US" altLang="fr-FR" dirty="0" err="1"/>
              <a:t>moyen</a:t>
            </a:r>
            <a:r>
              <a:rPr lang="en-US" altLang="fr-FR" dirty="0"/>
              <a:t> de donner les granules à </a:t>
            </a:r>
            <a:r>
              <a:rPr lang="en-US" altLang="fr-FR" dirty="0" err="1"/>
              <a:t>votre</a:t>
            </a:r>
            <a:r>
              <a:rPr lang="en-US" altLang="fr-FR" dirty="0"/>
              <a:t> enfant </a:t>
            </a:r>
            <a:r>
              <a:rPr lang="en-US" altLang="fr-FR" dirty="0" err="1"/>
              <a:t>consiste</a:t>
            </a:r>
            <a:r>
              <a:rPr lang="en-US" altLang="fr-FR" dirty="0"/>
              <a:t> à les </a:t>
            </a:r>
            <a:r>
              <a:rPr lang="en-US" altLang="fr-FR" dirty="0" err="1"/>
              <a:t>lui</a:t>
            </a:r>
            <a:r>
              <a:rPr lang="en-US" altLang="fr-FR" dirty="0"/>
              <a:t> </a:t>
            </a:r>
            <a:r>
              <a:rPr lang="en-US" altLang="fr-FR" dirty="0" err="1"/>
              <a:t>mettre</a:t>
            </a:r>
            <a:r>
              <a:rPr lang="en-US" altLang="fr-FR" dirty="0"/>
              <a:t> </a:t>
            </a:r>
            <a:r>
              <a:rPr lang="en-US" altLang="fr-FR" dirty="0" err="1"/>
              <a:t>directement</a:t>
            </a:r>
            <a:r>
              <a:rPr lang="en-US" altLang="fr-FR" dirty="0"/>
              <a:t> sur la langue et à </a:t>
            </a:r>
            <a:r>
              <a:rPr lang="en-US" altLang="fr-FR" dirty="0" err="1"/>
              <a:t>lui</a:t>
            </a:r>
            <a:r>
              <a:rPr lang="en-US" altLang="fr-FR" dirty="0"/>
              <a:t> faire </a:t>
            </a:r>
            <a:r>
              <a:rPr lang="en-US" altLang="fr-FR" dirty="0" err="1"/>
              <a:t>boire</a:t>
            </a:r>
            <a:r>
              <a:rPr lang="en-US" altLang="fr-FR" dirty="0"/>
              <a:t> </a:t>
            </a:r>
            <a:r>
              <a:rPr lang="en-US" altLang="fr-FR" dirty="0" err="1"/>
              <a:t>immédiatement</a:t>
            </a:r>
            <a:r>
              <a:rPr lang="en-US" altLang="fr-FR" dirty="0"/>
              <a:t> après du lait </a:t>
            </a:r>
            <a:r>
              <a:rPr lang="en-US" altLang="fr-FR" dirty="0" err="1"/>
              <a:t>ou</a:t>
            </a:r>
            <a:r>
              <a:rPr lang="en-US" altLang="fr-FR" dirty="0"/>
              <a:t> un </a:t>
            </a:r>
            <a:r>
              <a:rPr lang="en-US" altLang="fr-FR" dirty="0" err="1"/>
              <a:t>autre</a:t>
            </a:r>
            <a:r>
              <a:rPr lang="en-US" altLang="fr-FR" dirty="0"/>
              <a:t> </a:t>
            </a:r>
            <a:r>
              <a:rPr lang="en-US" altLang="fr-FR" dirty="0" err="1"/>
              <a:t>liquide</a:t>
            </a:r>
            <a:r>
              <a:rPr lang="en-US" altLang="fr-FR" dirty="0"/>
              <a:t> </a:t>
            </a:r>
            <a:r>
              <a:rPr lang="en-US" altLang="fr-FR" dirty="0" err="1"/>
              <a:t>afin</a:t>
            </a:r>
            <a:r>
              <a:rPr lang="en-US" altLang="fr-FR" dirty="0"/>
              <a:t> de </a:t>
            </a:r>
            <a:r>
              <a:rPr lang="en-US" altLang="fr-FR" dirty="0" err="1"/>
              <a:t>l'aider</a:t>
            </a:r>
            <a:r>
              <a:rPr lang="en-US" altLang="fr-FR" dirty="0"/>
              <a:t> à </a:t>
            </a:r>
            <a:r>
              <a:rPr lang="en-US" altLang="fr-FR" dirty="0" err="1"/>
              <a:t>avaler</a:t>
            </a:r>
            <a:r>
              <a:rPr lang="en-US" altLang="fr-FR" dirty="0"/>
              <a:t> </a:t>
            </a:r>
            <a:r>
              <a:rPr lang="en-US" altLang="fr-FR" dirty="0" err="1"/>
              <a:t>tous</a:t>
            </a:r>
            <a:r>
              <a:rPr lang="en-US" altLang="fr-FR" dirty="0"/>
              <a:t> les granules.</a:t>
            </a:r>
          </a:p>
        </p:txBody>
      </p:sp>
      <p:sp>
        <p:nvSpPr>
          <p:cNvPr id="60419" name="Title 2">
            <a:extLst>
              <a:ext uri="{FF2B5EF4-FFF2-40B4-BE49-F238E27FC236}">
                <a16:creationId xmlns:a16="http://schemas.microsoft.com/office/drawing/2014/main" id="{2C524702-9925-4E1C-93EE-EF7EAE0749BD}"/>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Administrer directement les granules à votre enfant</a:t>
            </a:r>
          </a:p>
        </p:txBody>
      </p:sp>
      <p:sp>
        <p:nvSpPr>
          <p:cNvPr id="59396" name="Content Placeholder 3">
            <a:extLst>
              <a:ext uri="{FF2B5EF4-FFF2-40B4-BE49-F238E27FC236}">
                <a16:creationId xmlns:a16="http://schemas.microsoft.com/office/drawing/2014/main" id="{58920682-D862-4851-9145-971D0F6B7AC3}"/>
              </a:ext>
            </a:extLst>
          </p:cNvPr>
          <p:cNvSpPr>
            <a:spLocks noGrp="1" noChangeArrowheads="1"/>
          </p:cNvSpPr>
          <p:nvPr>
            <p:ph sz="half" idx="10"/>
          </p:nvPr>
        </p:nvSpPr>
        <p:spPr>
          <a:xfrm>
            <a:off x="3971925" y="1955800"/>
            <a:ext cx="2744788" cy="1825625"/>
          </a:xfrm>
        </p:spPr>
        <p:txBody>
          <a:bodyPr/>
          <a:lstStyle/>
          <a:p>
            <a:pPr eaLnBrk="1" hangingPunct="1">
              <a:defRPr/>
            </a:pPr>
            <a:r>
              <a:rPr lang="fr-FR" altLang="fr-FR" dirty="0"/>
              <a:t>Les granules peuvent être directement versés du sachet dans la bouche ou vidés dans un bol et donnés à la cuillère</a:t>
            </a:r>
            <a:r>
              <a:rPr lang="en-US" altLang="fr-FR" dirty="0"/>
              <a:t>.</a:t>
            </a:r>
          </a:p>
        </p:txBody>
      </p:sp>
      <p:sp>
        <p:nvSpPr>
          <p:cNvPr id="60421" name="Content Placeholder 4">
            <a:extLst>
              <a:ext uri="{FF2B5EF4-FFF2-40B4-BE49-F238E27FC236}">
                <a16:creationId xmlns:a16="http://schemas.microsoft.com/office/drawing/2014/main" id="{D5F1F162-A33A-4A35-B5EC-6868994A6427}"/>
              </a:ext>
            </a:extLst>
          </p:cNvPr>
          <p:cNvSpPr>
            <a:spLocks noGrp="1" noChangeArrowheads="1"/>
          </p:cNvSpPr>
          <p:nvPr>
            <p:ph sz="half" idx="11"/>
          </p:nvPr>
        </p:nvSpPr>
        <p:spPr>
          <a:xfrm>
            <a:off x="7159625" y="1955800"/>
            <a:ext cx="2743200" cy="1825625"/>
          </a:xfrm>
        </p:spPr>
        <p:txBody>
          <a:bodyPr/>
          <a:lstStyle/>
          <a:p>
            <a:pPr eaLnBrk="1" hangingPunct="1"/>
            <a:r>
              <a:rPr lang="en-US" altLang="fr-FR"/>
              <a:t>Il est important que l'enfant avale les granules immédiatement à l'aide d'une boisson avant que les granules ne libèrent un goût amer.</a:t>
            </a:r>
          </a:p>
        </p:txBody>
      </p:sp>
      <p:sp>
        <p:nvSpPr>
          <p:cNvPr id="60422" name="Title 2">
            <a:extLst>
              <a:ext uri="{FF2B5EF4-FFF2-40B4-BE49-F238E27FC236}">
                <a16:creationId xmlns:a16="http://schemas.microsoft.com/office/drawing/2014/main" id="{FDE8D474-56F8-4B3F-A4E4-D97AF090E450}"/>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60423" name="Title 2">
            <a:extLst>
              <a:ext uri="{FF2B5EF4-FFF2-40B4-BE49-F238E27FC236}">
                <a16:creationId xmlns:a16="http://schemas.microsoft.com/office/drawing/2014/main" id="{D7CBAFC6-5F7C-4D56-B167-3F4C01B31C52}"/>
              </a:ext>
            </a:extLst>
          </p:cNvPr>
          <p:cNvSpPr txBox="1">
            <a:spLocks noChangeArrowheads="1"/>
          </p:cNvSpPr>
          <p:nvPr/>
        </p:nvSpPr>
        <p:spPr bwMode="auto">
          <a:xfrm>
            <a:off x="4673600" y="1455738"/>
            <a:ext cx="2043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pic>
        <p:nvPicPr>
          <p:cNvPr id="60424" name="Picture 7" descr="A close up of a logo&#10;&#10;Description automatically generated">
            <a:extLst>
              <a:ext uri="{FF2B5EF4-FFF2-40B4-BE49-F238E27FC236}">
                <a16:creationId xmlns:a16="http://schemas.microsoft.com/office/drawing/2014/main" id="{EC55765D-A31B-4FA2-806D-133399885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8">
            <a:extLst>
              <a:ext uri="{FF2B5EF4-FFF2-40B4-BE49-F238E27FC236}">
                <a16:creationId xmlns:a16="http://schemas.microsoft.com/office/drawing/2014/main" id="{9E1CFF18-E10A-427B-805F-F6EEB304B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1149350"/>
            <a:ext cx="84296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6" name="Title 2">
            <a:extLst>
              <a:ext uri="{FF2B5EF4-FFF2-40B4-BE49-F238E27FC236}">
                <a16:creationId xmlns:a16="http://schemas.microsoft.com/office/drawing/2014/main" id="{FFE82B32-C7EB-41AB-96DE-13ADC5A61A05}"/>
              </a:ext>
            </a:extLst>
          </p:cNvPr>
          <p:cNvSpPr txBox="1">
            <a:spLocks noChangeArrowheads="1"/>
          </p:cNvSpPr>
          <p:nvPr/>
        </p:nvSpPr>
        <p:spPr bwMode="auto">
          <a:xfrm>
            <a:off x="7794625" y="1450975"/>
            <a:ext cx="21986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pic>
        <p:nvPicPr>
          <p:cNvPr id="60427" name="Picture 10" descr="A close up of a logo&#10;&#10;Description automatically generated">
            <a:extLst>
              <a:ext uri="{FF2B5EF4-FFF2-40B4-BE49-F238E27FC236}">
                <a16:creationId xmlns:a16="http://schemas.microsoft.com/office/drawing/2014/main" id="{A940C335-0D56-4CD7-9A6D-F1BC923F2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463" y="13462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0701E7A0-72BD-47BA-8F41-7FAF522C9C1A}"/>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a:extLst>
              <a:ext uri="{FF2B5EF4-FFF2-40B4-BE49-F238E27FC236}">
                <a16:creationId xmlns:a16="http://schemas.microsoft.com/office/drawing/2014/main" id="{7FDBC7E0-A768-402E-ABDD-8B4AC5218F55}"/>
              </a:ext>
            </a:extLst>
          </p:cNvPr>
          <p:cNvSpPr>
            <a:spLocks noGrp="1" noChangeArrowheads="1"/>
          </p:cNvSpPr>
          <p:nvPr>
            <p:ph sz="half" idx="2"/>
          </p:nvPr>
        </p:nvSpPr>
        <p:spPr>
          <a:xfrm>
            <a:off x="5345113" y="1955800"/>
            <a:ext cx="4610100" cy="4797425"/>
          </a:xfrm>
        </p:spPr>
        <p:txBody>
          <a:bodyPr/>
          <a:lstStyle/>
          <a:p>
            <a:pPr eaLnBrk="1" hangingPunct="1"/>
            <a:r>
              <a:rPr lang="en-US" altLang="fr-FR"/>
              <a:t>Votre enfant devra prendre plus d'un sachet de granules.</a:t>
            </a:r>
          </a:p>
          <a:p>
            <a:pPr eaLnBrk="1" hangingPunct="1"/>
            <a:r>
              <a:rPr lang="en-US" altLang="fr-FR"/>
              <a:t>Il peut s'avérer plus simple de donner un sachet de granules à la fois et de répéter les étapes pour chaque sachet.</a:t>
            </a:r>
          </a:p>
        </p:txBody>
      </p:sp>
      <p:sp>
        <p:nvSpPr>
          <p:cNvPr id="61443" name="Title 2">
            <a:extLst>
              <a:ext uri="{FF2B5EF4-FFF2-40B4-BE49-F238E27FC236}">
                <a16:creationId xmlns:a16="http://schemas.microsoft.com/office/drawing/2014/main" id="{7E0B19C8-A999-483A-B6E4-6A69F76C3B04}"/>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Granules LPV/r voie orale - Donner la totalité de la dose</a:t>
            </a:r>
          </a:p>
        </p:txBody>
      </p:sp>
      <p:sp>
        <p:nvSpPr>
          <p:cNvPr id="5" name="Rectangle 4">
            <a:extLst>
              <a:ext uri="{FF2B5EF4-FFF2-40B4-BE49-F238E27FC236}">
                <a16:creationId xmlns:a16="http://schemas.microsoft.com/office/drawing/2014/main" id="{E5B5041F-DAEC-42DC-AC56-AFA102AD4E94}"/>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1445" name="Picture 5">
            <a:extLst>
              <a:ext uri="{FF2B5EF4-FFF2-40B4-BE49-F238E27FC236}">
                <a16:creationId xmlns:a16="http://schemas.microsoft.com/office/drawing/2014/main" id="{9F5CC468-BCC9-41EA-A1E4-581009947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647825"/>
            <a:ext cx="4943475"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a:extLst>
              <a:ext uri="{FF2B5EF4-FFF2-40B4-BE49-F238E27FC236}">
                <a16:creationId xmlns:a16="http://schemas.microsoft.com/office/drawing/2014/main" id="{3429D5C7-FCDA-4F01-ABD9-963D32B2F66C}"/>
              </a:ext>
            </a:extLst>
          </p:cNvPr>
          <p:cNvSpPr>
            <a:spLocks noGrp="1" noChangeArrowheads="1"/>
          </p:cNvSpPr>
          <p:nvPr>
            <p:ph sz="half" idx="2"/>
          </p:nvPr>
        </p:nvSpPr>
        <p:spPr>
          <a:xfrm>
            <a:off x="785813" y="1955800"/>
            <a:ext cx="2743200" cy="1825625"/>
          </a:xfrm>
        </p:spPr>
        <p:txBody>
          <a:bodyPr/>
          <a:lstStyle/>
          <a:p>
            <a:pPr eaLnBrk="1" hangingPunct="1"/>
            <a:r>
              <a:rPr lang="en-US" altLang="fr-FR"/>
              <a:t>Votre enfant devra prendre plus d'un sachet de granules.</a:t>
            </a:r>
          </a:p>
        </p:txBody>
      </p:sp>
      <p:sp>
        <p:nvSpPr>
          <p:cNvPr id="62467" name="Title 2">
            <a:extLst>
              <a:ext uri="{FF2B5EF4-FFF2-40B4-BE49-F238E27FC236}">
                <a16:creationId xmlns:a16="http://schemas.microsoft.com/office/drawing/2014/main" id="{319E9CA2-323C-4E69-B5E8-D8645EE5C3D2}"/>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Granules LPV/r voie orale - Donner la totalité de la dose</a:t>
            </a:r>
          </a:p>
        </p:txBody>
      </p:sp>
      <p:sp>
        <p:nvSpPr>
          <p:cNvPr id="62468" name="Content Placeholder 3">
            <a:extLst>
              <a:ext uri="{FF2B5EF4-FFF2-40B4-BE49-F238E27FC236}">
                <a16:creationId xmlns:a16="http://schemas.microsoft.com/office/drawing/2014/main" id="{A37B138D-C95E-4121-8AFB-9FF973CDB9EE}"/>
              </a:ext>
            </a:extLst>
          </p:cNvPr>
          <p:cNvSpPr>
            <a:spLocks noGrp="1" noChangeArrowheads="1"/>
          </p:cNvSpPr>
          <p:nvPr>
            <p:ph sz="half" idx="10"/>
          </p:nvPr>
        </p:nvSpPr>
        <p:spPr>
          <a:xfrm>
            <a:off x="3971925" y="1955800"/>
            <a:ext cx="2744788" cy="1825625"/>
          </a:xfrm>
        </p:spPr>
        <p:txBody>
          <a:bodyPr/>
          <a:lstStyle/>
          <a:p>
            <a:pPr eaLnBrk="1" hangingPunct="1"/>
            <a:r>
              <a:rPr lang="en-US" altLang="fr-FR"/>
              <a:t>Pensez-vous qu'il vous sera plus simple de donner tous les sachets de granules en une seule fois ou l'un après l'autre ?</a:t>
            </a:r>
          </a:p>
        </p:txBody>
      </p:sp>
      <p:sp>
        <p:nvSpPr>
          <p:cNvPr id="59397" name="Content Placeholder 4">
            <a:extLst>
              <a:ext uri="{FF2B5EF4-FFF2-40B4-BE49-F238E27FC236}">
                <a16:creationId xmlns:a16="http://schemas.microsoft.com/office/drawing/2014/main" id="{96ACB1DF-ADBA-4382-B2A3-90EE636744AB}"/>
              </a:ext>
            </a:extLst>
          </p:cNvPr>
          <p:cNvSpPr>
            <a:spLocks noGrp="1" noChangeArrowheads="1"/>
          </p:cNvSpPr>
          <p:nvPr>
            <p:ph sz="half" idx="11"/>
          </p:nvPr>
        </p:nvSpPr>
        <p:spPr>
          <a:xfrm>
            <a:off x="7159625" y="1955800"/>
            <a:ext cx="2743200" cy="1825625"/>
          </a:xfrm>
        </p:spPr>
        <p:txBody>
          <a:bodyPr/>
          <a:lstStyle/>
          <a:p>
            <a:pPr marL="285750" indent="-285750" eaLnBrk="1" hangingPunct="1">
              <a:defRPr/>
            </a:pPr>
            <a:r>
              <a:rPr lang="en-US" altLang="fr-FR" dirty="0"/>
              <a:t>Il </a:t>
            </a:r>
            <a:r>
              <a:rPr lang="en-US" altLang="fr-FR" dirty="0" err="1"/>
              <a:t>peut</a:t>
            </a:r>
            <a:r>
              <a:rPr lang="en-US" altLang="fr-FR" dirty="0"/>
              <a:t> </a:t>
            </a:r>
            <a:r>
              <a:rPr lang="en-US" altLang="fr-FR" dirty="0" err="1"/>
              <a:t>s'avérer</a:t>
            </a:r>
            <a:r>
              <a:rPr lang="en-US" altLang="fr-FR" dirty="0"/>
              <a:t> difficile de donner </a:t>
            </a:r>
            <a:r>
              <a:rPr lang="en-US" altLang="fr-FR" dirty="0" err="1"/>
              <a:t>plusieurs</a:t>
            </a:r>
            <a:r>
              <a:rPr lang="en-US" altLang="fr-FR" dirty="0"/>
              <a:t> sachets à la </a:t>
            </a:r>
            <a:r>
              <a:rPr lang="en-US" altLang="fr-FR" dirty="0" err="1"/>
              <a:t>fois</a:t>
            </a:r>
            <a:r>
              <a:rPr lang="en-US" altLang="fr-FR" dirty="0"/>
              <a:t>. </a:t>
            </a:r>
          </a:p>
          <a:p>
            <a:pPr marL="285750" indent="-285750" eaLnBrk="1" hangingPunct="1">
              <a:defRPr/>
            </a:pPr>
            <a:r>
              <a:rPr lang="en-US" altLang="fr-FR" dirty="0"/>
              <a:t>Il </a:t>
            </a:r>
            <a:r>
              <a:rPr lang="en-US" altLang="fr-FR" dirty="0" err="1"/>
              <a:t>peut</a:t>
            </a:r>
            <a:r>
              <a:rPr lang="en-US" altLang="fr-FR" dirty="0"/>
              <a:t> </a:t>
            </a:r>
            <a:r>
              <a:rPr lang="en-US" altLang="fr-FR" dirty="0" err="1"/>
              <a:t>être</a:t>
            </a:r>
            <a:r>
              <a:rPr lang="en-US" altLang="fr-FR" dirty="0"/>
              <a:t> plus simple de donner un sachet à la </a:t>
            </a:r>
            <a:r>
              <a:rPr lang="en-US" altLang="fr-FR" dirty="0" err="1"/>
              <a:t>fois</a:t>
            </a:r>
            <a:r>
              <a:rPr lang="en-US" altLang="fr-FR" dirty="0"/>
              <a:t> et de donner </a:t>
            </a:r>
            <a:r>
              <a:rPr lang="en-US" altLang="fr-FR" dirty="0" err="1"/>
              <a:t>quelques</a:t>
            </a:r>
            <a:r>
              <a:rPr lang="en-US" altLang="fr-FR" dirty="0"/>
              <a:t> </a:t>
            </a:r>
            <a:r>
              <a:rPr lang="en-US" altLang="fr-FR" dirty="0" err="1"/>
              <a:t>cuillerées</a:t>
            </a:r>
            <a:r>
              <a:rPr lang="en-US" altLang="fr-FR" dirty="0"/>
              <a:t> d'un </a:t>
            </a:r>
            <a:r>
              <a:rPr lang="en-US" altLang="fr-FR" dirty="0" err="1"/>
              <a:t>autre</a:t>
            </a:r>
            <a:r>
              <a:rPr lang="en-US" altLang="fr-FR" dirty="0"/>
              <a:t> aliment entre les deux.</a:t>
            </a:r>
          </a:p>
          <a:p>
            <a:pPr marL="0" indent="0" eaLnBrk="1" hangingPunct="1">
              <a:buFont typeface="Arial" panose="020B0604020202020204" pitchFamily="34" charset="0"/>
              <a:buNone/>
              <a:defRPr/>
            </a:pPr>
            <a:r>
              <a:rPr lang="en-US" altLang="fr-FR" dirty="0"/>
              <a:t> </a:t>
            </a:r>
          </a:p>
        </p:txBody>
      </p:sp>
      <p:sp>
        <p:nvSpPr>
          <p:cNvPr id="62470" name="Content Placeholder 5">
            <a:extLst>
              <a:ext uri="{FF2B5EF4-FFF2-40B4-BE49-F238E27FC236}">
                <a16:creationId xmlns:a16="http://schemas.microsoft.com/office/drawing/2014/main" id="{AD84A293-5C62-43E2-A6D7-130A62B0ABAB}"/>
              </a:ext>
            </a:extLst>
          </p:cNvPr>
          <p:cNvSpPr>
            <a:spLocks noGrp="1" noChangeArrowheads="1"/>
          </p:cNvSpPr>
          <p:nvPr>
            <p:ph sz="half" idx="12"/>
          </p:nvPr>
        </p:nvSpPr>
        <p:spPr>
          <a:xfrm>
            <a:off x="7185025" y="4508500"/>
            <a:ext cx="2743200" cy="1825625"/>
          </a:xfrm>
        </p:spPr>
        <p:txBody>
          <a:bodyPr/>
          <a:lstStyle/>
          <a:p>
            <a:pPr marL="285750" indent="-285750" eaLnBrk="1" hangingPunct="1"/>
            <a:r>
              <a:rPr lang="en-US" altLang="fr-FR"/>
              <a:t>Il est possible d'essayer différentes méthodes afin de déterminer ce qui fonctionne le mieux. </a:t>
            </a:r>
          </a:p>
          <a:p>
            <a:pPr marL="285750" indent="-285750" eaLnBrk="1" hangingPunct="1"/>
            <a:r>
              <a:rPr lang="en-US" altLang="fr-FR"/>
              <a:t>Il est important que l'enfant prenne la totalité des granules du nombre de sachets prescrits pour le matin et pour le soir.</a:t>
            </a:r>
          </a:p>
        </p:txBody>
      </p:sp>
      <p:sp>
        <p:nvSpPr>
          <p:cNvPr id="62471" name="Title 2">
            <a:extLst>
              <a:ext uri="{FF2B5EF4-FFF2-40B4-BE49-F238E27FC236}">
                <a16:creationId xmlns:a16="http://schemas.microsoft.com/office/drawing/2014/main" id="{DB5321A0-7E23-496C-890F-C1637DC8D018}"/>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62472" name="Title 2">
            <a:extLst>
              <a:ext uri="{FF2B5EF4-FFF2-40B4-BE49-F238E27FC236}">
                <a16:creationId xmlns:a16="http://schemas.microsoft.com/office/drawing/2014/main" id="{79BD2099-D5F4-4F77-A816-990EE4E14B87}"/>
              </a:ext>
            </a:extLst>
          </p:cNvPr>
          <p:cNvSpPr txBox="1">
            <a:spLocks noChangeArrowheads="1"/>
          </p:cNvSpPr>
          <p:nvPr/>
        </p:nvSpPr>
        <p:spPr bwMode="auto">
          <a:xfrm>
            <a:off x="4595813" y="1455738"/>
            <a:ext cx="212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sp>
        <p:nvSpPr>
          <p:cNvPr id="62473" name="Title 2">
            <a:extLst>
              <a:ext uri="{FF2B5EF4-FFF2-40B4-BE49-F238E27FC236}">
                <a16:creationId xmlns:a16="http://schemas.microsoft.com/office/drawing/2014/main" id="{8E44F106-C91E-4A5B-916C-B5569BEE0B3D}"/>
              </a:ext>
            </a:extLst>
          </p:cNvPr>
          <p:cNvSpPr txBox="1">
            <a:spLocks noChangeArrowheads="1"/>
          </p:cNvSpPr>
          <p:nvPr/>
        </p:nvSpPr>
        <p:spPr bwMode="auto">
          <a:xfrm>
            <a:off x="7859713" y="1455738"/>
            <a:ext cx="2043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pic>
        <p:nvPicPr>
          <p:cNvPr id="62474" name="Picture 9" descr="A close up of a logo&#10;&#10;Description automatically generated">
            <a:extLst>
              <a:ext uri="{FF2B5EF4-FFF2-40B4-BE49-F238E27FC236}">
                <a16:creationId xmlns:a16="http://schemas.microsoft.com/office/drawing/2014/main" id="{3558D09F-B4D3-450E-8BD3-403AD6CCF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10" descr="A close up of a logo&#10;&#10;Description automatically generated">
            <a:extLst>
              <a:ext uri="{FF2B5EF4-FFF2-40B4-BE49-F238E27FC236}">
                <a16:creationId xmlns:a16="http://schemas.microsoft.com/office/drawing/2014/main" id="{FA23B895-E6B7-40D3-9752-C37B17D19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1357313"/>
            <a:ext cx="4524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11">
            <a:extLst>
              <a:ext uri="{FF2B5EF4-FFF2-40B4-BE49-F238E27FC236}">
                <a16:creationId xmlns:a16="http://schemas.microsoft.com/office/drawing/2014/main" id="{F7BAE82C-FDE9-46F3-98B6-0C93A1788B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050" y="1149350"/>
            <a:ext cx="8413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7" name="Title 2">
            <a:extLst>
              <a:ext uri="{FF2B5EF4-FFF2-40B4-BE49-F238E27FC236}">
                <a16:creationId xmlns:a16="http://schemas.microsoft.com/office/drawing/2014/main" id="{676A8844-C9FC-403A-9D94-3A628A79E4D0}"/>
              </a:ext>
            </a:extLst>
          </p:cNvPr>
          <p:cNvSpPr txBox="1">
            <a:spLocks noChangeArrowheads="1"/>
          </p:cNvSpPr>
          <p:nvPr/>
        </p:nvSpPr>
        <p:spPr bwMode="auto">
          <a:xfrm>
            <a:off x="7783513" y="4010025"/>
            <a:ext cx="21971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pic>
        <p:nvPicPr>
          <p:cNvPr id="62478" name="Picture 13" descr="A close up of a logo&#10;&#10;Description automatically generated">
            <a:extLst>
              <a:ext uri="{FF2B5EF4-FFF2-40B4-BE49-F238E27FC236}">
                <a16:creationId xmlns:a16="http://schemas.microsoft.com/office/drawing/2014/main" id="{4D3D5692-31CB-49A7-A76D-27F6AC51C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350" y="390525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C610CF-BD23-4DA0-8B36-1203A8C769AD}"/>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a:extLst>
              <a:ext uri="{FF2B5EF4-FFF2-40B4-BE49-F238E27FC236}">
                <a16:creationId xmlns:a16="http://schemas.microsoft.com/office/drawing/2014/main" id="{6AA52D89-4CA8-43A1-B925-1C9375464DB4}"/>
              </a:ext>
            </a:extLst>
          </p:cNvPr>
          <p:cNvSpPr>
            <a:spLocks noGrp="1" noChangeArrowheads="1"/>
          </p:cNvSpPr>
          <p:nvPr>
            <p:ph sz="half" idx="2"/>
          </p:nvPr>
        </p:nvSpPr>
        <p:spPr>
          <a:xfrm>
            <a:off x="5345113" y="1955800"/>
            <a:ext cx="4610100" cy="4797425"/>
          </a:xfrm>
        </p:spPr>
        <p:txBody>
          <a:bodyPr/>
          <a:lstStyle/>
          <a:p>
            <a:pPr eaLnBrk="1" hangingPunct="1"/>
            <a:r>
              <a:rPr lang="en-US" altLang="fr-FR"/>
              <a:t>Les granules ne constituent que l'un des ARV dont votre enfant a besoin.</a:t>
            </a:r>
          </a:p>
          <a:p>
            <a:pPr eaLnBrk="1" hangingPunct="1"/>
            <a:r>
              <a:rPr lang="en-US" altLang="fr-FR"/>
              <a:t>Il vous faudra également lui donner les autres ARV au même moment.</a:t>
            </a:r>
          </a:p>
        </p:txBody>
      </p:sp>
      <p:sp>
        <p:nvSpPr>
          <p:cNvPr id="63491" name="Title 2">
            <a:extLst>
              <a:ext uri="{FF2B5EF4-FFF2-40B4-BE49-F238E27FC236}">
                <a16:creationId xmlns:a16="http://schemas.microsoft.com/office/drawing/2014/main" id="{4AED4CDA-EB1B-482D-9677-E7E07DDEAAF4}"/>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Administrer les autres ARV</a:t>
            </a:r>
          </a:p>
        </p:txBody>
      </p:sp>
      <p:pic>
        <p:nvPicPr>
          <p:cNvPr id="63492" name="Picture 3">
            <a:extLst>
              <a:ext uri="{FF2B5EF4-FFF2-40B4-BE49-F238E27FC236}">
                <a16:creationId xmlns:a16="http://schemas.microsoft.com/office/drawing/2014/main" id="{BA258143-40B1-40D9-9E78-9AD0C23D3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873"/>
          <a:stretch>
            <a:fillRect/>
          </a:stretch>
        </p:blipFill>
        <p:spPr bwMode="auto">
          <a:xfrm>
            <a:off x="620713" y="1495425"/>
            <a:ext cx="3657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B8CF8E4-F650-433C-B108-A9004A57EE3C}"/>
              </a:ext>
            </a:extLst>
          </p:cNvPr>
          <p:cNvSpPr/>
          <p:nvPr/>
        </p:nvSpPr>
        <p:spPr>
          <a:xfrm>
            <a:off x="315913" y="1343025"/>
            <a:ext cx="1676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7542EFC8-2D2E-408D-BB1F-BF2B02CB6F7B}"/>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0BCFFECE-1135-4E0A-B1AF-B82B6E6584B2}"/>
              </a:ext>
            </a:extLst>
          </p:cNvPr>
          <p:cNvSpPr/>
          <p:nvPr/>
        </p:nvSpPr>
        <p:spPr>
          <a:xfrm>
            <a:off x="392113" y="1114425"/>
            <a:ext cx="1676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9482D87E-8FB5-4155-92F9-B4C45C303E1F}"/>
              </a:ext>
            </a:extLst>
          </p:cNvPr>
          <p:cNvSpPr/>
          <p:nvPr/>
        </p:nvSpPr>
        <p:spPr>
          <a:xfrm>
            <a:off x="5080000" y="1352550"/>
            <a:ext cx="3446463" cy="1296988"/>
          </a:xfrm>
          <a:prstGeom prst="roundRect">
            <a:avLst/>
          </a:prstGeom>
          <a:solidFill>
            <a:srgbClr val="09355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411" name="Content Placeholder 1">
            <a:extLst>
              <a:ext uri="{FF2B5EF4-FFF2-40B4-BE49-F238E27FC236}">
                <a16:creationId xmlns:a16="http://schemas.microsoft.com/office/drawing/2014/main" id="{D21D766C-C5CB-4775-A200-63211CC02D05}"/>
              </a:ext>
            </a:extLst>
          </p:cNvPr>
          <p:cNvSpPr>
            <a:spLocks noGrp="1" noChangeArrowheads="1"/>
          </p:cNvSpPr>
          <p:nvPr>
            <p:ph sz="half" idx="2"/>
          </p:nvPr>
        </p:nvSpPr>
        <p:spPr>
          <a:xfrm>
            <a:off x="5345113" y="2867025"/>
            <a:ext cx="4516437" cy="3627438"/>
          </a:xfrm>
          <a:solidFill>
            <a:schemeClr val="bg1"/>
          </a:solidFill>
        </p:spPr>
        <p:txBody>
          <a:bodyPr lIns="182880" tIns="182880" rIns="182880" bIns="182880" anchor="ctr" anchorCtr="1"/>
          <a:lstStyle/>
          <a:p>
            <a:pPr eaLnBrk="1" hangingPunct="1"/>
            <a:r>
              <a:rPr lang="en-US" altLang="fr-FR" sz="2200"/>
              <a:t>Un schéma thérapeutique complet se compose généralement de trois ARV différents, mais ceux-ci peuvent être associés de différentes façons.</a:t>
            </a:r>
            <a:br>
              <a:rPr lang="en-US" altLang="fr-FR" sz="2200"/>
            </a:br>
            <a:endParaRPr lang="en-US" altLang="fr-FR" sz="2200"/>
          </a:p>
          <a:p>
            <a:pPr eaLnBrk="1" hangingPunct="1"/>
            <a:r>
              <a:rPr lang="en-US" altLang="fr-FR" sz="2200"/>
              <a:t>Il est important d'administrer les trois ARV à votre enfant, quelle que soit l'association.</a:t>
            </a:r>
          </a:p>
        </p:txBody>
      </p:sp>
      <p:sp>
        <p:nvSpPr>
          <p:cNvPr id="15364" name="Title 2">
            <a:extLst>
              <a:ext uri="{FF2B5EF4-FFF2-40B4-BE49-F238E27FC236}">
                <a16:creationId xmlns:a16="http://schemas.microsoft.com/office/drawing/2014/main" id="{5C22546B-09AF-41D9-97FE-D9D70A106474}"/>
              </a:ext>
            </a:extLst>
          </p:cNvPr>
          <p:cNvSpPr>
            <a:spLocks noGrp="1" noChangeArrowheads="1"/>
          </p:cNvSpPr>
          <p:nvPr>
            <p:ph type="title"/>
          </p:nvPr>
        </p:nvSpPr>
        <p:spPr>
          <a:xfrm>
            <a:off x="766763" y="0"/>
            <a:ext cx="9188450" cy="1036638"/>
          </a:xfrm>
        </p:spPr>
        <p:txBody>
          <a:bodyPr/>
          <a:lstStyle/>
          <a:p>
            <a:pPr eaLnBrk="1" hangingPunct="1">
              <a:defRPr/>
            </a:pPr>
            <a:r>
              <a:rPr lang="en-US" altLang="fr-FR" dirty="0">
                <a:solidFill>
                  <a:srgbClr val="FFFFFF"/>
                </a:solidFill>
              </a:rPr>
              <a:t>Trois ARV </a:t>
            </a:r>
            <a:r>
              <a:rPr lang="en-US" altLang="fr-FR" dirty="0" err="1">
                <a:solidFill>
                  <a:srgbClr val="FFFFFF"/>
                </a:solidFill>
              </a:rPr>
              <a:t>composent</a:t>
            </a:r>
            <a:r>
              <a:rPr lang="en-US" altLang="fr-FR" dirty="0">
                <a:solidFill>
                  <a:srgbClr val="FFFFFF"/>
                </a:solidFill>
              </a:rPr>
              <a:t> le </a:t>
            </a:r>
            <a:r>
              <a:rPr lang="en-US" altLang="fr-FR" dirty="0" err="1">
                <a:solidFill>
                  <a:srgbClr val="FFFFFF"/>
                </a:solidFill>
              </a:rPr>
              <a:t>schéma</a:t>
            </a:r>
            <a:r>
              <a:rPr lang="en-US" altLang="fr-FR" dirty="0">
                <a:solidFill>
                  <a:srgbClr val="FFFFFF"/>
                </a:solidFill>
              </a:rPr>
              <a:t> </a:t>
            </a:r>
            <a:r>
              <a:rPr lang="en-US" altLang="fr-FR" dirty="0" err="1">
                <a:solidFill>
                  <a:srgbClr val="FFFFFF"/>
                </a:solidFill>
              </a:rPr>
              <a:t>thérapeutique</a:t>
            </a:r>
            <a:r>
              <a:rPr lang="en-US" altLang="fr-FR" dirty="0">
                <a:solidFill>
                  <a:srgbClr val="FFFFFF"/>
                </a:solidFill>
              </a:rPr>
              <a:t> du </a:t>
            </a:r>
            <a:r>
              <a:rPr lang="en-US" altLang="fr-FR" dirty="0"/>
              <a:t>TARV</a:t>
            </a:r>
          </a:p>
        </p:txBody>
      </p:sp>
      <p:pic>
        <p:nvPicPr>
          <p:cNvPr id="17413" name="Picture 3">
            <a:extLst>
              <a:ext uri="{FF2B5EF4-FFF2-40B4-BE49-F238E27FC236}">
                <a16:creationId xmlns:a16="http://schemas.microsoft.com/office/drawing/2014/main" id="{646FD875-E795-4A5F-A648-026D17FC7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1206500"/>
            <a:ext cx="54133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a:extLst>
              <a:ext uri="{FF2B5EF4-FFF2-40B4-BE49-F238E27FC236}">
                <a16:creationId xmlns:a16="http://schemas.microsoft.com/office/drawing/2014/main" id="{613B03F4-D4EA-4424-8434-89AC19FED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1208088"/>
            <a:ext cx="496887"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6">
            <a:extLst>
              <a:ext uri="{FF2B5EF4-FFF2-40B4-BE49-F238E27FC236}">
                <a16:creationId xmlns:a16="http://schemas.microsoft.com/office/drawing/2014/main" id="{625C1498-EF95-4F47-ADB6-AB7DB4E912F6}"/>
              </a:ext>
            </a:extLst>
          </p:cNvPr>
          <p:cNvSpPr txBox="1">
            <a:spLocks noChangeArrowheads="1"/>
          </p:cNvSpPr>
          <p:nvPr/>
        </p:nvSpPr>
        <p:spPr bwMode="auto">
          <a:xfrm>
            <a:off x="5330825" y="1503363"/>
            <a:ext cx="34972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b="1">
                <a:solidFill>
                  <a:srgbClr val="6CADDF"/>
                </a:solidFill>
                <a:latin typeface="Arial" panose="020B0604020202020204" pitchFamily="34" charset="0"/>
                <a:cs typeface="Arial" panose="020B0604020202020204" pitchFamily="34" charset="0"/>
              </a:rPr>
              <a:t>ABC </a:t>
            </a:r>
            <a:r>
              <a:rPr lang="en-US" altLang="fr-FR" b="1">
                <a:solidFill>
                  <a:srgbClr val="FFFFFF"/>
                </a:solidFill>
                <a:latin typeface="Arial" panose="020B0604020202020204" pitchFamily="34" charset="0"/>
                <a:cs typeface="Arial" panose="020B0604020202020204" pitchFamily="34" charset="0"/>
              </a:rPr>
              <a:t>= </a:t>
            </a:r>
            <a:r>
              <a:rPr lang="en-US" altLang="fr-FR">
                <a:solidFill>
                  <a:srgbClr val="FFFFFF"/>
                </a:solidFill>
                <a:latin typeface="Arial" panose="020B0604020202020204" pitchFamily="34" charset="0"/>
                <a:cs typeface="Arial" panose="020B0604020202020204" pitchFamily="34" charset="0"/>
              </a:rPr>
              <a:t>Abacavir</a:t>
            </a:r>
          </a:p>
          <a:p>
            <a:pPr eaLnBrk="1" hangingPunct="1">
              <a:buSzPct val="100000"/>
            </a:pPr>
            <a:r>
              <a:rPr lang="en-US" altLang="fr-FR" b="1">
                <a:solidFill>
                  <a:srgbClr val="A7D500"/>
                </a:solidFill>
                <a:latin typeface="Arial" panose="020B0604020202020204" pitchFamily="34" charset="0"/>
                <a:cs typeface="Arial" panose="020B0604020202020204" pitchFamily="34" charset="0"/>
              </a:rPr>
              <a:t>3TC</a:t>
            </a:r>
            <a:r>
              <a:rPr lang="en-US" altLang="fr-FR" b="1">
                <a:solidFill>
                  <a:srgbClr val="FFFFFF"/>
                </a:solidFill>
                <a:latin typeface="Arial" panose="020B0604020202020204" pitchFamily="34" charset="0"/>
                <a:cs typeface="Arial" panose="020B0604020202020204" pitchFamily="34" charset="0"/>
              </a:rPr>
              <a:t> = </a:t>
            </a:r>
            <a:r>
              <a:rPr lang="en-US" altLang="fr-FR">
                <a:solidFill>
                  <a:srgbClr val="FFFFFF"/>
                </a:solidFill>
                <a:latin typeface="Arial" panose="020B0604020202020204" pitchFamily="34" charset="0"/>
                <a:cs typeface="Arial" panose="020B0604020202020204" pitchFamily="34" charset="0"/>
              </a:rPr>
              <a:t>Lamivudine</a:t>
            </a:r>
          </a:p>
          <a:p>
            <a:pPr eaLnBrk="1" hangingPunct="1">
              <a:buSzPct val="100000"/>
            </a:pPr>
            <a:r>
              <a:rPr lang="en-US" altLang="fr-FR" b="1">
                <a:solidFill>
                  <a:srgbClr val="FFFFFF"/>
                </a:solidFill>
                <a:latin typeface="Arial" panose="020B0604020202020204" pitchFamily="34" charset="0"/>
                <a:cs typeface="Arial" panose="020B0604020202020204" pitchFamily="34" charset="0"/>
              </a:rPr>
              <a:t>LPV/r = </a:t>
            </a:r>
            <a:r>
              <a:rPr lang="en-US" altLang="fr-FR">
                <a:solidFill>
                  <a:srgbClr val="FFFFFF"/>
                </a:solidFill>
                <a:latin typeface="Arial" panose="020B0604020202020204" pitchFamily="34" charset="0"/>
                <a:cs typeface="Arial" panose="020B0604020202020204" pitchFamily="34" charset="0"/>
              </a:rPr>
              <a:t>Lopinavir/ritonavir</a:t>
            </a:r>
          </a:p>
        </p:txBody>
      </p:sp>
      <p:pic>
        <p:nvPicPr>
          <p:cNvPr id="17416" name="Picture 7">
            <a:extLst>
              <a:ext uri="{FF2B5EF4-FFF2-40B4-BE49-F238E27FC236}">
                <a16:creationId xmlns:a16="http://schemas.microsoft.com/office/drawing/2014/main" id="{4957D6AE-FACC-4D62-877A-BBBA164CCB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175" y="5033963"/>
            <a:ext cx="5286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8">
            <a:extLst>
              <a:ext uri="{FF2B5EF4-FFF2-40B4-BE49-F238E27FC236}">
                <a16:creationId xmlns:a16="http://schemas.microsoft.com/office/drawing/2014/main" id="{28B9CDFB-611D-4439-AA27-48FE50A79B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6975" y="2857500"/>
            <a:ext cx="36036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9">
            <a:extLst>
              <a:ext uri="{FF2B5EF4-FFF2-40B4-BE49-F238E27FC236}">
                <a16:creationId xmlns:a16="http://schemas.microsoft.com/office/drawing/2014/main" id="{6B8AC323-78E4-4E06-8373-2886D019D4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2905125"/>
            <a:ext cx="228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4">
            <a:extLst>
              <a:ext uri="{FF2B5EF4-FFF2-40B4-BE49-F238E27FC236}">
                <a16:creationId xmlns:a16="http://schemas.microsoft.com/office/drawing/2014/main" id="{C28CA938-F8D6-4899-BB9B-E22F82772B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200" y="2362200"/>
            <a:ext cx="51117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5">
            <a:extLst>
              <a:ext uri="{FF2B5EF4-FFF2-40B4-BE49-F238E27FC236}">
                <a16:creationId xmlns:a16="http://schemas.microsoft.com/office/drawing/2014/main" id="{0B027D41-0D5F-452C-812A-9240ABED64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8138" y="3489325"/>
            <a:ext cx="4953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7">
            <a:extLst>
              <a:ext uri="{FF2B5EF4-FFF2-40B4-BE49-F238E27FC236}">
                <a16:creationId xmlns:a16="http://schemas.microsoft.com/office/drawing/2014/main" id="{C0A1DEDF-AD59-4AAD-9565-C243BD8DB5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4863" y="4019550"/>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8">
            <a:extLst>
              <a:ext uri="{FF2B5EF4-FFF2-40B4-BE49-F238E27FC236}">
                <a16:creationId xmlns:a16="http://schemas.microsoft.com/office/drawing/2014/main" id="{F3663D71-8D59-486B-8F1F-E00F344DA6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3750" y="5140325"/>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9">
            <a:extLst>
              <a:ext uri="{FF2B5EF4-FFF2-40B4-BE49-F238E27FC236}">
                <a16:creationId xmlns:a16="http://schemas.microsoft.com/office/drawing/2014/main" id="{1D5669A8-4902-4109-9D9B-8BDF22644D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4863" y="6100763"/>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Box 20">
            <a:extLst>
              <a:ext uri="{FF2B5EF4-FFF2-40B4-BE49-F238E27FC236}">
                <a16:creationId xmlns:a16="http://schemas.microsoft.com/office/drawing/2014/main" id="{F7467497-9DCE-4973-A483-7782FB867216}"/>
              </a:ext>
            </a:extLst>
          </p:cNvPr>
          <p:cNvSpPr txBox="1">
            <a:spLocks noChangeArrowheads="1"/>
          </p:cNvSpPr>
          <p:nvPr/>
        </p:nvSpPr>
        <p:spPr bwMode="auto">
          <a:xfrm>
            <a:off x="2054225" y="2579688"/>
            <a:ext cx="5651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sz="1100" b="1">
                <a:solidFill>
                  <a:srgbClr val="92D050"/>
                </a:solidFill>
                <a:latin typeface="Arial" panose="020B0604020202020204" pitchFamily="34" charset="0"/>
                <a:cs typeface="Arial" panose="020B0604020202020204" pitchFamily="34" charset="0"/>
              </a:rPr>
              <a:t>3TC</a:t>
            </a:r>
          </a:p>
        </p:txBody>
      </p:sp>
      <p:sp>
        <p:nvSpPr>
          <p:cNvPr id="17425" name="TextBox 24">
            <a:extLst>
              <a:ext uri="{FF2B5EF4-FFF2-40B4-BE49-F238E27FC236}">
                <a16:creationId xmlns:a16="http://schemas.microsoft.com/office/drawing/2014/main" id="{5F51EE9C-D1C6-4FD5-BA0C-622A29F8B565}"/>
              </a:ext>
            </a:extLst>
          </p:cNvPr>
          <p:cNvSpPr txBox="1">
            <a:spLocks noChangeArrowheads="1"/>
          </p:cNvSpPr>
          <p:nvPr/>
        </p:nvSpPr>
        <p:spPr bwMode="auto">
          <a:xfrm>
            <a:off x="1668463" y="1631950"/>
            <a:ext cx="265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a:solidFill>
                  <a:srgbClr val="000000"/>
                </a:solidFill>
              </a:rPr>
              <a:t>+</a:t>
            </a:r>
          </a:p>
        </p:txBody>
      </p:sp>
      <p:sp>
        <p:nvSpPr>
          <p:cNvPr id="17426" name="TextBox 25">
            <a:extLst>
              <a:ext uri="{FF2B5EF4-FFF2-40B4-BE49-F238E27FC236}">
                <a16:creationId xmlns:a16="http://schemas.microsoft.com/office/drawing/2014/main" id="{A6069018-9D6B-4B33-9A76-85E70D49A170}"/>
              </a:ext>
            </a:extLst>
          </p:cNvPr>
          <p:cNvSpPr txBox="1">
            <a:spLocks noChangeArrowheads="1"/>
          </p:cNvSpPr>
          <p:nvPr/>
        </p:nvSpPr>
        <p:spPr bwMode="auto">
          <a:xfrm>
            <a:off x="2532063" y="1631950"/>
            <a:ext cx="265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a:solidFill>
                  <a:srgbClr val="000000"/>
                </a:solidFill>
              </a:rPr>
              <a:t>+</a:t>
            </a:r>
          </a:p>
        </p:txBody>
      </p:sp>
      <p:sp>
        <p:nvSpPr>
          <p:cNvPr id="17427" name="TextBox 36">
            <a:extLst>
              <a:ext uri="{FF2B5EF4-FFF2-40B4-BE49-F238E27FC236}">
                <a16:creationId xmlns:a16="http://schemas.microsoft.com/office/drawing/2014/main" id="{A14D999B-662A-435E-9718-806E97BB6502}"/>
              </a:ext>
            </a:extLst>
          </p:cNvPr>
          <p:cNvSpPr txBox="1">
            <a:spLocks noChangeArrowheads="1"/>
          </p:cNvSpPr>
          <p:nvPr/>
        </p:nvSpPr>
        <p:spPr bwMode="auto">
          <a:xfrm>
            <a:off x="2532063" y="2838450"/>
            <a:ext cx="265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a:solidFill>
                  <a:srgbClr val="000000"/>
                </a:solidFill>
              </a:rPr>
              <a:t>+</a:t>
            </a:r>
          </a:p>
        </p:txBody>
      </p:sp>
      <p:sp>
        <p:nvSpPr>
          <p:cNvPr id="17428" name="TextBox 37">
            <a:extLst>
              <a:ext uri="{FF2B5EF4-FFF2-40B4-BE49-F238E27FC236}">
                <a16:creationId xmlns:a16="http://schemas.microsoft.com/office/drawing/2014/main" id="{D638BA9A-4DF1-44E2-B95C-0373E577D9D2}"/>
              </a:ext>
            </a:extLst>
          </p:cNvPr>
          <p:cNvSpPr txBox="1">
            <a:spLocks noChangeArrowheads="1"/>
          </p:cNvSpPr>
          <p:nvPr/>
        </p:nvSpPr>
        <p:spPr bwMode="auto">
          <a:xfrm>
            <a:off x="2532063" y="3986213"/>
            <a:ext cx="265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a:solidFill>
                  <a:srgbClr val="000000"/>
                </a:solidFill>
              </a:rPr>
              <a:t>+</a:t>
            </a:r>
          </a:p>
        </p:txBody>
      </p:sp>
      <p:sp>
        <p:nvSpPr>
          <p:cNvPr id="17429" name="TextBox 38">
            <a:extLst>
              <a:ext uri="{FF2B5EF4-FFF2-40B4-BE49-F238E27FC236}">
                <a16:creationId xmlns:a16="http://schemas.microsoft.com/office/drawing/2014/main" id="{223BA208-7EB1-4D94-BEDC-DCFA510A03D3}"/>
              </a:ext>
            </a:extLst>
          </p:cNvPr>
          <p:cNvSpPr txBox="1">
            <a:spLocks noChangeArrowheads="1"/>
          </p:cNvSpPr>
          <p:nvPr/>
        </p:nvSpPr>
        <p:spPr bwMode="auto">
          <a:xfrm>
            <a:off x="2532063" y="5099050"/>
            <a:ext cx="265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a:solidFill>
                  <a:srgbClr val="000000"/>
                </a:solidFill>
              </a:rPr>
              <a:t>+</a:t>
            </a:r>
          </a:p>
        </p:txBody>
      </p:sp>
      <p:sp>
        <p:nvSpPr>
          <p:cNvPr id="17430" name="TextBox 39">
            <a:extLst>
              <a:ext uri="{FF2B5EF4-FFF2-40B4-BE49-F238E27FC236}">
                <a16:creationId xmlns:a16="http://schemas.microsoft.com/office/drawing/2014/main" id="{C56F4FFC-A995-42A9-A9B5-932F005A99CF}"/>
              </a:ext>
            </a:extLst>
          </p:cNvPr>
          <p:cNvSpPr txBox="1">
            <a:spLocks noChangeArrowheads="1"/>
          </p:cNvSpPr>
          <p:nvPr/>
        </p:nvSpPr>
        <p:spPr bwMode="auto">
          <a:xfrm>
            <a:off x="2532063" y="6145213"/>
            <a:ext cx="265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a:solidFill>
                  <a:srgbClr val="000000"/>
                </a:solidFill>
              </a:rPr>
              <a:t>+</a:t>
            </a:r>
          </a:p>
        </p:txBody>
      </p:sp>
      <p:pic>
        <p:nvPicPr>
          <p:cNvPr id="17431" name="Picture 40">
            <a:extLst>
              <a:ext uri="{FF2B5EF4-FFF2-40B4-BE49-F238E27FC236}">
                <a16:creationId xmlns:a16="http://schemas.microsoft.com/office/drawing/2014/main" id="{439BA4F3-B94E-4DA2-AF20-3D91CFA850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200" y="1206500"/>
            <a:ext cx="511175"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2" name="TextBox 41">
            <a:extLst>
              <a:ext uri="{FF2B5EF4-FFF2-40B4-BE49-F238E27FC236}">
                <a16:creationId xmlns:a16="http://schemas.microsoft.com/office/drawing/2014/main" id="{16B55D7B-7AF7-424A-B901-AE13EC0F686C}"/>
              </a:ext>
            </a:extLst>
          </p:cNvPr>
          <p:cNvSpPr txBox="1">
            <a:spLocks noChangeArrowheads="1"/>
          </p:cNvSpPr>
          <p:nvPr/>
        </p:nvSpPr>
        <p:spPr bwMode="auto">
          <a:xfrm>
            <a:off x="1171575" y="2595563"/>
            <a:ext cx="5651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sz="1000" b="1">
                <a:solidFill>
                  <a:srgbClr val="6CADDF"/>
                </a:solidFill>
                <a:latin typeface="Arial" panose="020B0604020202020204" pitchFamily="34" charset="0"/>
                <a:cs typeface="Arial" panose="020B0604020202020204" pitchFamily="34" charset="0"/>
              </a:rPr>
              <a:t>ABC</a:t>
            </a:r>
          </a:p>
        </p:txBody>
      </p:sp>
      <p:sp>
        <p:nvSpPr>
          <p:cNvPr id="17433" name="TextBox 42">
            <a:extLst>
              <a:ext uri="{FF2B5EF4-FFF2-40B4-BE49-F238E27FC236}">
                <a16:creationId xmlns:a16="http://schemas.microsoft.com/office/drawing/2014/main" id="{D7C0F083-FC44-4E86-B77C-0479E5429C04}"/>
              </a:ext>
            </a:extLst>
          </p:cNvPr>
          <p:cNvSpPr txBox="1">
            <a:spLocks noChangeArrowheads="1"/>
          </p:cNvSpPr>
          <p:nvPr/>
        </p:nvSpPr>
        <p:spPr bwMode="auto">
          <a:xfrm>
            <a:off x="1668463" y="2851150"/>
            <a:ext cx="265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a:solidFill>
                  <a:srgbClr val="000000"/>
                </a:solidFill>
              </a:rPr>
              <a:t>+</a:t>
            </a:r>
          </a:p>
        </p:txBody>
      </p:sp>
      <p:sp>
        <p:nvSpPr>
          <p:cNvPr id="17434" name="TextBox 43">
            <a:extLst>
              <a:ext uri="{FF2B5EF4-FFF2-40B4-BE49-F238E27FC236}">
                <a16:creationId xmlns:a16="http://schemas.microsoft.com/office/drawing/2014/main" id="{21C7B26F-9F7C-4D9F-A086-21FD3BED7BE9}"/>
              </a:ext>
            </a:extLst>
          </p:cNvPr>
          <p:cNvSpPr txBox="1">
            <a:spLocks noChangeArrowheads="1"/>
          </p:cNvSpPr>
          <p:nvPr/>
        </p:nvSpPr>
        <p:spPr bwMode="auto">
          <a:xfrm>
            <a:off x="2054225" y="3784600"/>
            <a:ext cx="5651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sz="1100" b="1">
                <a:solidFill>
                  <a:srgbClr val="92D050"/>
                </a:solidFill>
                <a:latin typeface="Arial" panose="020B0604020202020204" pitchFamily="34" charset="0"/>
                <a:cs typeface="Arial" panose="020B0604020202020204" pitchFamily="34" charset="0"/>
              </a:rPr>
              <a:t>3TC</a:t>
            </a:r>
          </a:p>
        </p:txBody>
      </p:sp>
      <p:sp>
        <p:nvSpPr>
          <p:cNvPr id="17435" name="TextBox 44">
            <a:extLst>
              <a:ext uri="{FF2B5EF4-FFF2-40B4-BE49-F238E27FC236}">
                <a16:creationId xmlns:a16="http://schemas.microsoft.com/office/drawing/2014/main" id="{F1F22BE2-F5BB-4F43-A27E-F602C23DDFF9}"/>
              </a:ext>
            </a:extLst>
          </p:cNvPr>
          <p:cNvSpPr txBox="1">
            <a:spLocks noChangeArrowheads="1"/>
          </p:cNvSpPr>
          <p:nvPr/>
        </p:nvSpPr>
        <p:spPr bwMode="auto">
          <a:xfrm>
            <a:off x="2054225" y="3641725"/>
            <a:ext cx="565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sz="1000" b="1">
                <a:solidFill>
                  <a:srgbClr val="6CADDF"/>
                </a:solidFill>
                <a:latin typeface="Arial" panose="020B0604020202020204" pitchFamily="34" charset="0"/>
                <a:cs typeface="Arial" panose="020B0604020202020204" pitchFamily="34" charset="0"/>
              </a:rPr>
              <a:t>ABC</a:t>
            </a:r>
          </a:p>
        </p:txBody>
      </p:sp>
      <p:sp>
        <p:nvSpPr>
          <p:cNvPr id="17436" name="TextBox 47">
            <a:extLst>
              <a:ext uri="{FF2B5EF4-FFF2-40B4-BE49-F238E27FC236}">
                <a16:creationId xmlns:a16="http://schemas.microsoft.com/office/drawing/2014/main" id="{949953A4-93A3-4DC2-B723-6549A70D53FF}"/>
              </a:ext>
            </a:extLst>
          </p:cNvPr>
          <p:cNvSpPr txBox="1">
            <a:spLocks noChangeArrowheads="1"/>
          </p:cNvSpPr>
          <p:nvPr/>
        </p:nvSpPr>
        <p:spPr bwMode="auto">
          <a:xfrm>
            <a:off x="2054225" y="4900613"/>
            <a:ext cx="5651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sz="1100" b="1">
                <a:solidFill>
                  <a:srgbClr val="92D050"/>
                </a:solidFill>
                <a:latin typeface="Arial" panose="020B0604020202020204" pitchFamily="34" charset="0"/>
                <a:cs typeface="Arial" panose="020B0604020202020204" pitchFamily="34" charset="0"/>
              </a:rPr>
              <a:t>3TC</a:t>
            </a:r>
          </a:p>
        </p:txBody>
      </p:sp>
      <p:sp>
        <p:nvSpPr>
          <p:cNvPr id="17437" name="TextBox 48">
            <a:extLst>
              <a:ext uri="{FF2B5EF4-FFF2-40B4-BE49-F238E27FC236}">
                <a16:creationId xmlns:a16="http://schemas.microsoft.com/office/drawing/2014/main" id="{1332A264-61F0-419E-98A2-1BBDD6DF1CD3}"/>
              </a:ext>
            </a:extLst>
          </p:cNvPr>
          <p:cNvSpPr txBox="1">
            <a:spLocks noChangeArrowheads="1"/>
          </p:cNvSpPr>
          <p:nvPr/>
        </p:nvSpPr>
        <p:spPr bwMode="auto">
          <a:xfrm>
            <a:off x="2054225" y="4757738"/>
            <a:ext cx="5651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sz="1000" b="1">
                <a:solidFill>
                  <a:srgbClr val="6CADDF"/>
                </a:solidFill>
                <a:latin typeface="Arial" panose="020B0604020202020204" pitchFamily="34" charset="0"/>
                <a:cs typeface="Arial" panose="020B0604020202020204" pitchFamily="34" charset="0"/>
              </a:rPr>
              <a:t>ABC</a:t>
            </a:r>
          </a:p>
        </p:txBody>
      </p:sp>
      <p:sp>
        <p:nvSpPr>
          <p:cNvPr id="17438" name="TextBox 49">
            <a:extLst>
              <a:ext uri="{FF2B5EF4-FFF2-40B4-BE49-F238E27FC236}">
                <a16:creationId xmlns:a16="http://schemas.microsoft.com/office/drawing/2014/main" id="{2BC05A5E-CA82-494B-872B-00F3C5E8F035}"/>
              </a:ext>
            </a:extLst>
          </p:cNvPr>
          <p:cNvSpPr txBox="1">
            <a:spLocks noChangeArrowheads="1"/>
          </p:cNvSpPr>
          <p:nvPr/>
        </p:nvSpPr>
        <p:spPr bwMode="auto">
          <a:xfrm>
            <a:off x="2054225" y="5867400"/>
            <a:ext cx="565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sz="1100" b="1">
                <a:solidFill>
                  <a:srgbClr val="92D050"/>
                </a:solidFill>
                <a:latin typeface="Arial" panose="020B0604020202020204" pitchFamily="34" charset="0"/>
                <a:cs typeface="Arial" panose="020B0604020202020204" pitchFamily="34" charset="0"/>
              </a:rPr>
              <a:t>3TC</a:t>
            </a:r>
          </a:p>
        </p:txBody>
      </p:sp>
      <p:sp>
        <p:nvSpPr>
          <p:cNvPr id="17439" name="TextBox 50">
            <a:extLst>
              <a:ext uri="{FF2B5EF4-FFF2-40B4-BE49-F238E27FC236}">
                <a16:creationId xmlns:a16="http://schemas.microsoft.com/office/drawing/2014/main" id="{18AB4360-8165-46EE-9E86-69B396D4D599}"/>
              </a:ext>
            </a:extLst>
          </p:cNvPr>
          <p:cNvSpPr txBox="1">
            <a:spLocks noChangeArrowheads="1"/>
          </p:cNvSpPr>
          <p:nvPr/>
        </p:nvSpPr>
        <p:spPr bwMode="auto">
          <a:xfrm>
            <a:off x="2054225" y="5726113"/>
            <a:ext cx="5651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sz="1000" b="1">
                <a:solidFill>
                  <a:srgbClr val="6CADDF"/>
                </a:solidFill>
                <a:latin typeface="Arial" panose="020B0604020202020204" pitchFamily="34" charset="0"/>
                <a:cs typeface="Arial" panose="020B0604020202020204" pitchFamily="34" charset="0"/>
              </a:rPr>
              <a:t>ABC</a:t>
            </a:r>
          </a:p>
        </p:txBody>
      </p:sp>
      <p:sp>
        <p:nvSpPr>
          <p:cNvPr id="17440" name="TextBox 51">
            <a:extLst>
              <a:ext uri="{FF2B5EF4-FFF2-40B4-BE49-F238E27FC236}">
                <a16:creationId xmlns:a16="http://schemas.microsoft.com/office/drawing/2014/main" id="{97350940-9141-41F8-B0F2-124DAFFCE6C1}"/>
              </a:ext>
            </a:extLst>
          </p:cNvPr>
          <p:cNvSpPr txBox="1">
            <a:spLocks noChangeArrowheads="1"/>
          </p:cNvSpPr>
          <p:nvPr/>
        </p:nvSpPr>
        <p:spPr bwMode="auto">
          <a:xfrm>
            <a:off x="2816225" y="4759325"/>
            <a:ext cx="5651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sz="1000" b="1">
                <a:solidFill>
                  <a:srgbClr val="FFC000"/>
                </a:solidFill>
                <a:latin typeface="Arial" panose="020B0604020202020204" pitchFamily="34" charset="0"/>
                <a:cs typeface="Arial" panose="020B0604020202020204" pitchFamily="34" charset="0"/>
              </a:rPr>
              <a:t>LPV/r</a:t>
            </a:r>
          </a:p>
        </p:txBody>
      </p:sp>
      <p:sp>
        <p:nvSpPr>
          <p:cNvPr id="17441" name="TextBox 52">
            <a:extLst>
              <a:ext uri="{FF2B5EF4-FFF2-40B4-BE49-F238E27FC236}">
                <a16:creationId xmlns:a16="http://schemas.microsoft.com/office/drawing/2014/main" id="{4D57609B-F37C-4A87-8017-17BF2D17036E}"/>
              </a:ext>
            </a:extLst>
          </p:cNvPr>
          <p:cNvSpPr txBox="1">
            <a:spLocks noChangeArrowheads="1"/>
          </p:cNvSpPr>
          <p:nvPr/>
        </p:nvSpPr>
        <p:spPr bwMode="auto">
          <a:xfrm>
            <a:off x="2863850" y="5718175"/>
            <a:ext cx="565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pPr>
            <a:r>
              <a:rPr lang="en-US" altLang="fr-FR" sz="1000" b="1">
                <a:solidFill>
                  <a:srgbClr val="FFC000"/>
                </a:solidFill>
                <a:latin typeface="Arial" panose="020B0604020202020204" pitchFamily="34" charset="0"/>
                <a:cs typeface="Arial" panose="020B0604020202020204" pitchFamily="34" charset="0"/>
              </a:rPr>
              <a:t>LPV/r</a:t>
            </a:r>
          </a:p>
        </p:txBody>
      </p:sp>
      <p:sp>
        <p:nvSpPr>
          <p:cNvPr id="35" name="Rectangle 34">
            <a:extLst>
              <a:ext uri="{FF2B5EF4-FFF2-40B4-BE49-F238E27FC236}">
                <a16:creationId xmlns:a16="http://schemas.microsoft.com/office/drawing/2014/main" id="{AD6439B8-5312-43C6-B93E-325646D84BF5}"/>
              </a:ext>
            </a:extLst>
          </p:cNvPr>
          <p:cNvSpPr/>
          <p:nvPr/>
        </p:nvSpPr>
        <p:spPr>
          <a:xfrm>
            <a:off x="0" y="7442200"/>
            <a:ext cx="10688638" cy="131763"/>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7443" name="Picture 35">
            <a:extLst>
              <a:ext uri="{FF2B5EF4-FFF2-40B4-BE49-F238E27FC236}">
                <a16:creationId xmlns:a16="http://schemas.microsoft.com/office/drawing/2014/main" id="{982C715C-6C71-494F-8F08-317D63924B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3213" y="5999163"/>
            <a:ext cx="5651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a:extLst>
              <a:ext uri="{FF2B5EF4-FFF2-40B4-BE49-F238E27FC236}">
                <a16:creationId xmlns:a16="http://schemas.microsoft.com/office/drawing/2014/main" id="{CCEEF823-5B0B-4B44-8FD2-77680475FA63}"/>
              </a:ext>
            </a:extLst>
          </p:cNvPr>
          <p:cNvSpPr>
            <a:spLocks noGrp="1" noChangeArrowheads="1"/>
          </p:cNvSpPr>
          <p:nvPr>
            <p:ph sz="half" idx="2"/>
          </p:nvPr>
        </p:nvSpPr>
        <p:spPr>
          <a:xfrm>
            <a:off x="785813" y="1955800"/>
            <a:ext cx="2743200" cy="1825625"/>
          </a:xfrm>
        </p:spPr>
        <p:txBody>
          <a:bodyPr/>
          <a:lstStyle/>
          <a:p>
            <a:pPr marL="285750" indent="-285750" eaLnBrk="1" hangingPunct="1"/>
            <a:r>
              <a:rPr lang="en-US" altLang="fr-FR"/>
              <a:t>Les granules ne constituent que l'un des ARV dont votre enfant a besoin.</a:t>
            </a:r>
          </a:p>
          <a:p>
            <a:pPr marL="285750" indent="-285750" eaLnBrk="1" hangingPunct="1"/>
            <a:r>
              <a:rPr lang="en-US" altLang="fr-FR"/>
              <a:t>Il vous faudra également lui donner les autres ARV au même moment.</a:t>
            </a:r>
          </a:p>
        </p:txBody>
      </p:sp>
      <p:sp>
        <p:nvSpPr>
          <p:cNvPr id="64515" name="Title 2">
            <a:extLst>
              <a:ext uri="{FF2B5EF4-FFF2-40B4-BE49-F238E27FC236}">
                <a16:creationId xmlns:a16="http://schemas.microsoft.com/office/drawing/2014/main" id="{6FCC95BC-B592-429E-8BFF-FA133D31714F}"/>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Administrer les autres ARV</a:t>
            </a:r>
          </a:p>
        </p:txBody>
      </p:sp>
      <p:sp>
        <p:nvSpPr>
          <p:cNvPr id="63492" name="Content Placeholder 3">
            <a:extLst>
              <a:ext uri="{FF2B5EF4-FFF2-40B4-BE49-F238E27FC236}">
                <a16:creationId xmlns:a16="http://schemas.microsoft.com/office/drawing/2014/main" id="{E10FD428-2B0F-4912-85E3-02D186450B58}"/>
              </a:ext>
            </a:extLst>
          </p:cNvPr>
          <p:cNvSpPr>
            <a:spLocks noGrp="1" noChangeArrowheads="1"/>
          </p:cNvSpPr>
          <p:nvPr>
            <p:ph sz="half" idx="10"/>
          </p:nvPr>
        </p:nvSpPr>
        <p:spPr>
          <a:xfrm>
            <a:off x="3971925" y="1955800"/>
            <a:ext cx="2744788" cy="1825625"/>
          </a:xfrm>
        </p:spPr>
        <p:txBody>
          <a:bodyPr/>
          <a:lstStyle/>
          <a:p>
            <a:pPr eaLnBrk="1" hangingPunct="1">
              <a:defRPr/>
            </a:pPr>
            <a:r>
              <a:rPr lang="en-US" altLang="fr-FR" dirty="0"/>
              <a:t>Comment </a:t>
            </a:r>
            <a:r>
              <a:rPr lang="en-US" altLang="fr-FR" dirty="0" err="1"/>
              <a:t>administrez-vous</a:t>
            </a:r>
            <a:r>
              <a:rPr lang="en-US" altLang="fr-FR" dirty="0"/>
              <a:t> </a:t>
            </a:r>
            <a:r>
              <a:rPr lang="en-US" altLang="fr-FR" dirty="0" err="1"/>
              <a:t>habituellement</a:t>
            </a:r>
            <a:r>
              <a:rPr lang="en-US" altLang="fr-FR" dirty="0"/>
              <a:t> à </a:t>
            </a:r>
            <a:r>
              <a:rPr lang="en-US" altLang="fr-FR" dirty="0" err="1"/>
              <a:t>votre</a:t>
            </a:r>
            <a:r>
              <a:rPr lang="en-US" altLang="fr-FR" dirty="0"/>
              <a:t> enfant </a:t>
            </a:r>
            <a:r>
              <a:rPr lang="en-US" altLang="fr-FR" dirty="0" err="1"/>
              <a:t>ses</a:t>
            </a:r>
            <a:r>
              <a:rPr lang="en-US" altLang="fr-FR" dirty="0"/>
              <a:t> </a:t>
            </a:r>
            <a:r>
              <a:rPr lang="en-US" altLang="fr-FR" dirty="0" err="1"/>
              <a:t>autres</a:t>
            </a:r>
            <a:r>
              <a:rPr lang="en-US" altLang="fr-FR" dirty="0"/>
              <a:t> ARV et </a:t>
            </a:r>
            <a:r>
              <a:rPr lang="en-US" altLang="fr-FR" dirty="0" err="1"/>
              <a:t>ses</a:t>
            </a:r>
            <a:r>
              <a:rPr lang="en-US" altLang="fr-FR" dirty="0"/>
              <a:t> </a:t>
            </a:r>
            <a:r>
              <a:rPr lang="en-US" altLang="fr-FR" dirty="0" err="1"/>
              <a:t>autres</a:t>
            </a:r>
            <a:r>
              <a:rPr lang="en-US" altLang="fr-FR" dirty="0"/>
              <a:t> </a:t>
            </a:r>
            <a:r>
              <a:rPr lang="en-US" altLang="fr-FR" dirty="0" err="1"/>
              <a:t>médicaments</a:t>
            </a:r>
            <a:r>
              <a:rPr lang="en-US" altLang="fr-FR" dirty="0"/>
              <a:t> ?</a:t>
            </a:r>
          </a:p>
          <a:p>
            <a:pPr marL="0" indent="0" eaLnBrk="1" hangingPunct="1">
              <a:buFont typeface="Arial" panose="020B0604020202020204" pitchFamily="34" charset="0"/>
              <a:buNone/>
              <a:defRPr/>
            </a:pPr>
            <a:endParaRPr lang="en-US" altLang="fr-FR" dirty="0"/>
          </a:p>
        </p:txBody>
      </p:sp>
      <p:sp>
        <p:nvSpPr>
          <p:cNvPr id="5" name="Content Placeholder 4">
            <a:extLst>
              <a:ext uri="{FF2B5EF4-FFF2-40B4-BE49-F238E27FC236}">
                <a16:creationId xmlns:a16="http://schemas.microsoft.com/office/drawing/2014/main" id="{2235F214-D8DE-4CB0-AC82-09F644330897}"/>
              </a:ext>
            </a:extLst>
          </p:cNvPr>
          <p:cNvSpPr>
            <a:spLocks noGrp="1"/>
          </p:cNvSpPr>
          <p:nvPr>
            <p:ph sz="half" idx="11"/>
          </p:nvPr>
        </p:nvSpPr>
        <p:spPr>
          <a:xfrm>
            <a:off x="7159625" y="1839913"/>
            <a:ext cx="2795588" cy="2298700"/>
          </a:xfrm>
        </p:spPr>
        <p:txBody>
          <a:bodyPr rtlCol="0">
            <a:normAutofit/>
          </a:bodyPr>
          <a:lstStyle/>
          <a:p>
            <a:pPr marL="285750" indent="-285750" eaLnBrk="1" hangingPunct="1">
              <a:lnSpc>
                <a:spcPct val="70000"/>
              </a:lnSpc>
              <a:defRPr/>
            </a:pPr>
            <a:r>
              <a:rPr lang="fr-FR" altLang="fr-FR" sz="1150" dirty="0"/>
              <a:t>Les deux autres ARV devraient être administrés au même moment que les granules.  </a:t>
            </a:r>
          </a:p>
          <a:p>
            <a:pPr marL="285750" indent="-285750" eaLnBrk="1" hangingPunct="1">
              <a:lnSpc>
                <a:spcPct val="70000"/>
              </a:lnSpc>
              <a:defRPr/>
            </a:pPr>
            <a:r>
              <a:rPr lang="fr-FR" altLang="fr-FR" sz="1150" dirty="0"/>
              <a:t>Ils peuvent être administrés juste avant ou juste après les granules.   </a:t>
            </a:r>
          </a:p>
          <a:p>
            <a:pPr marL="285750" indent="-285750" eaLnBrk="1" hangingPunct="1">
              <a:lnSpc>
                <a:spcPct val="70000"/>
              </a:lnSpc>
              <a:defRPr/>
            </a:pPr>
            <a:r>
              <a:rPr lang="fr-FR" altLang="fr-FR" sz="1150" dirty="0"/>
              <a:t>Si l'enfant apprécie le goût de ses autres ARV ou médicaments, ceux-ci peuvent lui être donnés après les granules. Cela aidera également à éliminer tout mauvais goût que les granules pourraient lui avoir laissé en bouche. </a:t>
            </a:r>
          </a:p>
          <a:p>
            <a:pPr marL="0" indent="0" eaLnBrk="1" hangingPunct="1">
              <a:lnSpc>
                <a:spcPct val="70000"/>
              </a:lnSpc>
              <a:buFont typeface="Arial" panose="020B0604020202020204" pitchFamily="34" charset="0"/>
              <a:buNone/>
              <a:defRPr/>
            </a:pPr>
            <a:endParaRPr lang="fr-FR" altLang="fr-FR" sz="1150" dirty="0"/>
          </a:p>
        </p:txBody>
      </p:sp>
      <p:sp>
        <p:nvSpPr>
          <p:cNvPr id="64518" name="Content Placeholder 5">
            <a:extLst>
              <a:ext uri="{FF2B5EF4-FFF2-40B4-BE49-F238E27FC236}">
                <a16:creationId xmlns:a16="http://schemas.microsoft.com/office/drawing/2014/main" id="{6D13F909-FAEE-41AF-8E7A-779CFBD7234D}"/>
              </a:ext>
            </a:extLst>
          </p:cNvPr>
          <p:cNvSpPr>
            <a:spLocks noGrp="1" noChangeArrowheads="1"/>
          </p:cNvSpPr>
          <p:nvPr>
            <p:ph sz="half" idx="12"/>
          </p:nvPr>
        </p:nvSpPr>
        <p:spPr>
          <a:xfrm>
            <a:off x="3990975" y="4508500"/>
            <a:ext cx="2744788" cy="1825625"/>
          </a:xfrm>
        </p:spPr>
        <p:txBody>
          <a:bodyPr/>
          <a:lstStyle/>
          <a:p>
            <a:pPr eaLnBrk="1" hangingPunct="1"/>
            <a:r>
              <a:rPr lang="en-US" altLang="fr-FR"/>
              <a:t>Pourriez-vous passer en revue les étapes pour donner les granules à votre enfant ?</a:t>
            </a:r>
          </a:p>
        </p:txBody>
      </p:sp>
      <p:sp>
        <p:nvSpPr>
          <p:cNvPr id="61447" name="Content Placeholder 6">
            <a:extLst>
              <a:ext uri="{FF2B5EF4-FFF2-40B4-BE49-F238E27FC236}">
                <a16:creationId xmlns:a16="http://schemas.microsoft.com/office/drawing/2014/main" id="{E7D0109E-5694-4A36-BF8D-B21EDD3E35E3}"/>
              </a:ext>
            </a:extLst>
          </p:cNvPr>
          <p:cNvSpPr>
            <a:spLocks noGrp="1" noChangeArrowheads="1"/>
          </p:cNvSpPr>
          <p:nvPr>
            <p:ph sz="half" idx="13"/>
          </p:nvPr>
        </p:nvSpPr>
        <p:spPr>
          <a:xfrm>
            <a:off x="7178675" y="4508500"/>
            <a:ext cx="2743200" cy="1825625"/>
          </a:xfrm>
        </p:spPr>
        <p:txBody>
          <a:bodyPr/>
          <a:lstStyle/>
          <a:p>
            <a:pPr marL="285750" indent="-285750" eaLnBrk="1" hangingPunct="1">
              <a:defRPr/>
            </a:pPr>
            <a:r>
              <a:rPr lang="en-US" altLang="fr-FR" dirty="0"/>
              <a:t>Les granules </a:t>
            </a:r>
            <a:r>
              <a:rPr lang="en-US" altLang="fr-FR" dirty="0" err="1"/>
              <a:t>doivent</a:t>
            </a:r>
            <a:r>
              <a:rPr lang="en-US" altLang="fr-FR" dirty="0"/>
              <a:t> </a:t>
            </a:r>
            <a:r>
              <a:rPr lang="en-US" altLang="fr-FR" dirty="0" err="1"/>
              <a:t>être</a:t>
            </a:r>
            <a:r>
              <a:rPr lang="en-US" altLang="fr-FR" dirty="0"/>
              <a:t> </a:t>
            </a:r>
            <a:r>
              <a:rPr lang="en-US" altLang="fr-FR" dirty="0" err="1"/>
              <a:t>administrés</a:t>
            </a:r>
            <a:r>
              <a:rPr lang="en-US" altLang="fr-FR" dirty="0"/>
              <a:t> </a:t>
            </a:r>
            <a:r>
              <a:rPr lang="en-US" altLang="fr-FR" dirty="0" err="1"/>
              <a:t>d'une</a:t>
            </a:r>
            <a:r>
              <a:rPr lang="en-US" altLang="fr-FR" dirty="0"/>
              <a:t> </a:t>
            </a:r>
            <a:r>
              <a:rPr lang="en-US" altLang="fr-FR" dirty="0" err="1"/>
              <a:t>autre</a:t>
            </a:r>
            <a:r>
              <a:rPr lang="en-US" altLang="fr-FR" dirty="0"/>
              <a:t> </a:t>
            </a:r>
            <a:r>
              <a:rPr lang="en-US" altLang="fr-FR" dirty="0" err="1"/>
              <a:t>façon</a:t>
            </a:r>
            <a:r>
              <a:rPr lang="en-US" altLang="fr-FR" dirty="0"/>
              <a:t> que les </a:t>
            </a:r>
            <a:r>
              <a:rPr lang="en-US" altLang="fr-FR" dirty="0" err="1"/>
              <a:t>autres</a:t>
            </a:r>
            <a:r>
              <a:rPr lang="en-US" altLang="fr-FR" dirty="0"/>
              <a:t> ARV et les granules </a:t>
            </a:r>
            <a:r>
              <a:rPr lang="en-US" altLang="fr-FR" dirty="0" err="1"/>
              <a:t>n'ont</a:t>
            </a:r>
            <a:r>
              <a:rPr lang="en-US" altLang="fr-FR" dirty="0"/>
              <a:t> pas un bon </a:t>
            </a:r>
            <a:r>
              <a:rPr lang="en-US" altLang="fr-FR" dirty="0" err="1"/>
              <a:t>goût</a:t>
            </a:r>
            <a:r>
              <a:rPr lang="en-US" altLang="fr-FR" dirty="0"/>
              <a:t>.  </a:t>
            </a:r>
          </a:p>
          <a:p>
            <a:pPr marL="285750" indent="-285750" eaLnBrk="1" hangingPunct="1">
              <a:defRPr/>
            </a:pPr>
            <a:r>
              <a:rPr lang="en-US" altLang="fr-FR" dirty="0" err="1"/>
              <a:t>Toutefois</a:t>
            </a:r>
            <a:r>
              <a:rPr lang="en-US" altLang="fr-FR" dirty="0"/>
              <a:t>, </a:t>
            </a:r>
            <a:r>
              <a:rPr lang="en-US" altLang="fr-FR" dirty="0" err="1"/>
              <a:t>l'effort</a:t>
            </a:r>
            <a:r>
              <a:rPr lang="en-US" altLang="fr-FR" dirty="0"/>
              <a:t> </a:t>
            </a:r>
            <a:r>
              <a:rPr lang="en-US" altLang="fr-FR" dirty="0" err="1"/>
              <a:t>en</a:t>
            </a:r>
            <a:r>
              <a:rPr lang="en-US" altLang="fr-FR" dirty="0"/>
              <a:t> </a:t>
            </a:r>
            <a:r>
              <a:rPr lang="en-US" altLang="fr-FR" dirty="0" err="1"/>
              <a:t>vaut</a:t>
            </a:r>
            <a:r>
              <a:rPr lang="en-US" altLang="fr-FR" dirty="0"/>
              <a:t> la </a:t>
            </a:r>
            <a:r>
              <a:rPr lang="en-US" altLang="fr-FR" dirty="0" err="1"/>
              <a:t>peine</a:t>
            </a:r>
            <a:r>
              <a:rPr lang="en-US" altLang="fr-FR" dirty="0"/>
              <a:t> car </a:t>
            </a:r>
            <a:r>
              <a:rPr lang="en-US" altLang="fr-FR" dirty="0" err="1"/>
              <a:t>il</a:t>
            </a:r>
            <a:r>
              <a:rPr lang="en-US" altLang="fr-FR" dirty="0"/>
              <a:t> </a:t>
            </a:r>
            <a:r>
              <a:rPr lang="en-US" altLang="fr-FR" dirty="0" err="1"/>
              <a:t>s'agit</a:t>
            </a:r>
            <a:r>
              <a:rPr lang="en-US" altLang="fr-FR" dirty="0"/>
              <a:t> du </a:t>
            </a:r>
            <a:r>
              <a:rPr lang="en-US" altLang="fr-FR" dirty="0" err="1"/>
              <a:t>meilleur</a:t>
            </a:r>
            <a:r>
              <a:rPr lang="en-US" altLang="fr-FR" dirty="0"/>
              <a:t> </a:t>
            </a:r>
            <a:r>
              <a:rPr lang="en-US" altLang="fr-FR" dirty="0" err="1"/>
              <a:t>médicament</a:t>
            </a:r>
            <a:r>
              <a:rPr lang="en-US" altLang="fr-FR" dirty="0"/>
              <a:t> pour </a:t>
            </a:r>
            <a:r>
              <a:rPr lang="en-US" altLang="fr-FR" dirty="0" err="1"/>
              <a:t>maintenir</a:t>
            </a:r>
            <a:r>
              <a:rPr lang="en-US" altLang="fr-FR" dirty="0"/>
              <a:t> les enfants vivant avec le VIH </a:t>
            </a:r>
            <a:r>
              <a:rPr lang="en-US" altLang="fr-FR" dirty="0" err="1"/>
              <a:t>en</a:t>
            </a:r>
            <a:r>
              <a:rPr lang="en-US" altLang="fr-FR" dirty="0"/>
              <a:t> bonne santé.</a:t>
            </a:r>
          </a:p>
        </p:txBody>
      </p:sp>
      <p:sp>
        <p:nvSpPr>
          <p:cNvPr id="64520" name="Title 2">
            <a:extLst>
              <a:ext uri="{FF2B5EF4-FFF2-40B4-BE49-F238E27FC236}">
                <a16:creationId xmlns:a16="http://schemas.microsoft.com/office/drawing/2014/main" id="{0537F194-4EAF-4278-A09F-BF553369D659}"/>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64521" name="Title 2">
            <a:extLst>
              <a:ext uri="{FF2B5EF4-FFF2-40B4-BE49-F238E27FC236}">
                <a16:creationId xmlns:a16="http://schemas.microsoft.com/office/drawing/2014/main" id="{BDF33A4E-9C93-45AB-8D28-2F4D6637BFFD}"/>
              </a:ext>
            </a:extLst>
          </p:cNvPr>
          <p:cNvSpPr txBox="1">
            <a:spLocks noChangeArrowheads="1"/>
          </p:cNvSpPr>
          <p:nvPr/>
        </p:nvSpPr>
        <p:spPr bwMode="auto">
          <a:xfrm>
            <a:off x="4595813" y="1455738"/>
            <a:ext cx="212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sp>
        <p:nvSpPr>
          <p:cNvPr id="64522" name="Title 2">
            <a:extLst>
              <a:ext uri="{FF2B5EF4-FFF2-40B4-BE49-F238E27FC236}">
                <a16:creationId xmlns:a16="http://schemas.microsoft.com/office/drawing/2014/main" id="{1064EECB-B1F3-43D2-8839-BA022955FD99}"/>
              </a:ext>
            </a:extLst>
          </p:cNvPr>
          <p:cNvSpPr txBox="1">
            <a:spLocks noChangeArrowheads="1"/>
          </p:cNvSpPr>
          <p:nvPr/>
        </p:nvSpPr>
        <p:spPr bwMode="auto">
          <a:xfrm>
            <a:off x="7859713" y="1455738"/>
            <a:ext cx="2043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pic>
        <p:nvPicPr>
          <p:cNvPr id="64523" name="Picture 10" descr="A close up of a logo&#10;&#10;Description automatically generated">
            <a:extLst>
              <a:ext uri="{FF2B5EF4-FFF2-40B4-BE49-F238E27FC236}">
                <a16:creationId xmlns:a16="http://schemas.microsoft.com/office/drawing/2014/main" id="{2C96CEBF-F320-406A-898A-B80DDD153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4" name="Picture 11" descr="A close up of a logo&#10;&#10;Description automatically generated">
            <a:extLst>
              <a:ext uri="{FF2B5EF4-FFF2-40B4-BE49-F238E27FC236}">
                <a16:creationId xmlns:a16="http://schemas.microsoft.com/office/drawing/2014/main" id="{A8844042-2C98-46F8-B9F5-C79FC4B61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1357313"/>
            <a:ext cx="4524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5" name="Picture 12">
            <a:extLst>
              <a:ext uri="{FF2B5EF4-FFF2-40B4-BE49-F238E27FC236}">
                <a16:creationId xmlns:a16="http://schemas.microsoft.com/office/drawing/2014/main" id="{F5F69691-665E-4035-B487-C7AFC8710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050" y="1149350"/>
            <a:ext cx="8413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6" name="Title 2">
            <a:extLst>
              <a:ext uri="{FF2B5EF4-FFF2-40B4-BE49-F238E27FC236}">
                <a16:creationId xmlns:a16="http://schemas.microsoft.com/office/drawing/2014/main" id="{5E8BB934-1492-487C-BC9E-5D4EE7374BC4}"/>
              </a:ext>
            </a:extLst>
          </p:cNvPr>
          <p:cNvSpPr txBox="1">
            <a:spLocks noChangeArrowheads="1"/>
          </p:cNvSpPr>
          <p:nvPr/>
        </p:nvSpPr>
        <p:spPr bwMode="auto">
          <a:xfrm>
            <a:off x="4583113" y="4010025"/>
            <a:ext cx="21193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sp>
        <p:nvSpPr>
          <p:cNvPr id="64527" name="Title 2">
            <a:extLst>
              <a:ext uri="{FF2B5EF4-FFF2-40B4-BE49-F238E27FC236}">
                <a16:creationId xmlns:a16="http://schemas.microsoft.com/office/drawing/2014/main" id="{43A7A19C-3875-427E-A595-BC1C185A9670}"/>
              </a:ext>
            </a:extLst>
          </p:cNvPr>
          <p:cNvSpPr txBox="1">
            <a:spLocks noChangeArrowheads="1"/>
          </p:cNvSpPr>
          <p:nvPr/>
        </p:nvSpPr>
        <p:spPr bwMode="auto">
          <a:xfrm>
            <a:off x="7847013" y="4010025"/>
            <a:ext cx="20431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pic>
        <p:nvPicPr>
          <p:cNvPr id="64528" name="Picture 15" descr="A close up of a logo&#10;&#10;Description automatically generated">
            <a:extLst>
              <a:ext uri="{FF2B5EF4-FFF2-40B4-BE49-F238E27FC236}">
                <a16:creationId xmlns:a16="http://schemas.microsoft.com/office/drawing/2014/main" id="{B7E7F7A0-1B05-4A1A-80DF-AD2F3745F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913" y="39116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9" name="Picture 16">
            <a:extLst>
              <a:ext uri="{FF2B5EF4-FFF2-40B4-BE49-F238E27FC236}">
                <a16:creationId xmlns:a16="http://schemas.microsoft.com/office/drawing/2014/main" id="{FA5C8785-26ED-4412-8DF0-F40072BCE3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350" y="3705225"/>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7EAA4E19-6C90-46CE-8C4E-B406E7BAB0FD}"/>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7BB1B2A-6D99-40B8-90A1-EB08DD3D723E}"/>
              </a:ext>
            </a:extLst>
          </p:cNvPr>
          <p:cNvSpPr/>
          <p:nvPr/>
        </p:nvSpPr>
        <p:spPr>
          <a:xfrm>
            <a:off x="2227263" y="5000625"/>
            <a:ext cx="1800225" cy="172878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65539" name="Title 2">
            <a:extLst>
              <a:ext uri="{FF2B5EF4-FFF2-40B4-BE49-F238E27FC236}">
                <a16:creationId xmlns:a16="http://schemas.microsoft.com/office/drawing/2014/main" id="{04F8DC58-3920-46BC-9C67-7C7315B49305}"/>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Récapituler</a:t>
            </a:r>
          </a:p>
        </p:txBody>
      </p:sp>
      <p:sp>
        <p:nvSpPr>
          <p:cNvPr id="9" name="Rectangle 8">
            <a:extLst>
              <a:ext uri="{FF2B5EF4-FFF2-40B4-BE49-F238E27FC236}">
                <a16:creationId xmlns:a16="http://schemas.microsoft.com/office/drawing/2014/main" id="{3452D1CE-EB8C-4FF0-8C35-D3C7D3B2B51E}"/>
              </a:ext>
            </a:extLst>
          </p:cNvPr>
          <p:cNvSpPr/>
          <p:nvPr/>
        </p:nvSpPr>
        <p:spPr>
          <a:xfrm>
            <a:off x="2195513" y="1250950"/>
            <a:ext cx="1800225" cy="173037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ADC4B829-D952-4AB2-8E6D-653D696ED5FD}"/>
              </a:ext>
            </a:extLst>
          </p:cNvPr>
          <p:cNvSpPr/>
          <p:nvPr/>
        </p:nvSpPr>
        <p:spPr>
          <a:xfrm>
            <a:off x="4341813" y="1203325"/>
            <a:ext cx="1800225" cy="173037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9523FE02-BC47-4CC5-8920-98CB882716CB}"/>
              </a:ext>
            </a:extLst>
          </p:cNvPr>
          <p:cNvSpPr/>
          <p:nvPr/>
        </p:nvSpPr>
        <p:spPr>
          <a:xfrm>
            <a:off x="6488113" y="1190625"/>
            <a:ext cx="1798637" cy="172878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27BBB402-52C5-40DA-8922-7C6442C06BE7}"/>
              </a:ext>
            </a:extLst>
          </p:cNvPr>
          <p:cNvSpPr/>
          <p:nvPr/>
        </p:nvSpPr>
        <p:spPr>
          <a:xfrm>
            <a:off x="4324350" y="5000625"/>
            <a:ext cx="1800225" cy="172878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3" name="Rectangle 12">
            <a:extLst>
              <a:ext uri="{FF2B5EF4-FFF2-40B4-BE49-F238E27FC236}">
                <a16:creationId xmlns:a16="http://schemas.microsoft.com/office/drawing/2014/main" id="{DAE4540B-4D1D-4B48-A442-609190306F8E}"/>
              </a:ext>
            </a:extLst>
          </p:cNvPr>
          <p:cNvSpPr/>
          <p:nvPr/>
        </p:nvSpPr>
        <p:spPr>
          <a:xfrm>
            <a:off x="6497638" y="5000625"/>
            <a:ext cx="1798637" cy="172878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75CF6B8E-C701-487A-A8D5-C55163395835}"/>
              </a:ext>
            </a:extLst>
          </p:cNvPr>
          <p:cNvSpPr/>
          <p:nvPr/>
        </p:nvSpPr>
        <p:spPr>
          <a:xfrm>
            <a:off x="6497638" y="3100388"/>
            <a:ext cx="1798637" cy="172878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321AAE69-1610-474B-8366-30438187F67C}"/>
              </a:ext>
            </a:extLst>
          </p:cNvPr>
          <p:cNvSpPr/>
          <p:nvPr/>
        </p:nvSpPr>
        <p:spPr>
          <a:xfrm>
            <a:off x="4324350" y="3100388"/>
            <a:ext cx="1800225" cy="172878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6" name="Rectangle 15">
            <a:extLst>
              <a:ext uri="{FF2B5EF4-FFF2-40B4-BE49-F238E27FC236}">
                <a16:creationId xmlns:a16="http://schemas.microsoft.com/office/drawing/2014/main" id="{E16F280B-8E35-43AB-B5EB-450E73882C47}"/>
              </a:ext>
            </a:extLst>
          </p:cNvPr>
          <p:cNvSpPr/>
          <p:nvPr/>
        </p:nvSpPr>
        <p:spPr>
          <a:xfrm>
            <a:off x="2227263" y="3125788"/>
            <a:ext cx="1800225" cy="172878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endParaRPr lang="en-US"/>
          </a:p>
        </p:txBody>
      </p:sp>
      <p:pic>
        <p:nvPicPr>
          <p:cNvPr id="65548" name="Picture 41">
            <a:extLst>
              <a:ext uri="{FF2B5EF4-FFF2-40B4-BE49-F238E27FC236}">
                <a16:creationId xmlns:a16="http://schemas.microsoft.com/office/drawing/2014/main" id="{08BC35CF-53A1-4F5B-BA26-C79DB908C0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888" y="1638300"/>
            <a:ext cx="15811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9" name="Picture 42">
            <a:extLst>
              <a:ext uri="{FF2B5EF4-FFF2-40B4-BE49-F238E27FC236}">
                <a16:creationId xmlns:a16="http://schemas.microsoft.com/office/drawing/2014/main" id="{6F7F44E5-D8E2-4DCE-B1C0-1F655B4FA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4838" y="1419225"/>
            <a:ext cx="1709737"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0" name="Picture 43">
            <a:extLst>
              <a:ext uri="{FF2B5EF4-FFF2-40B4-BE49-F238E27FC236}">
                <a16:creationId xmlns:a16="http://schemas.microsoft.com/office/drawing/2014/main" id="{46DA060E-CA6A-4BB4-9239-06EF00A06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5113" y="1425575"/>
            <a:ext cx="1544637"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1" name="Picture 44">
            <a:extLst>
              <a:ext uri="{FF2B5EF4-FFF2-40B4-BE49-F238E27FC236}">
                <a16:creationId xmlns:a16="http://schemas.microsoft.com/office/drawing/2014/main" id="{3DC66A2A-53B2-4998-BB58-14E8706AE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975" y="3367088"/>
            <a:ext cx="16129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2" name="Picture 45">
            <a:extLst>
              <a:ext uri="{FF2B5EF4-FFF2-40B4-BE49-F238E27FC236}">
                <a16:creationId xmlns:a16="http://schemas.microsoft.com/office/drawing/2014/main" id="{697018FD-E058-4777-9AED-F62B0D0526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3788" y="3238500"/>
            <a:ext cx="881062"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46">
            <a:extLst>
              <a:ext uri="{FF2B5EF4-FFF2-40B4-BE49-F238E27FC236}">
                <a16:creationId xmlns:a16="http://schemas.microsoft.com/office/drawing/2014/main" id="{80C2C7A1-5703-45F8-B48C-6562B9015F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2900" y="3367088"/>
            <a:ext cx="13716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47">
            <a:extLst>
              <a:ext uri="{FF2B5EF4-FFF2-40B4-BE49-F238E27FC236}">
                <a16:creationId xmlns:a16="http://schemas.microsoft.com/office/drawing/2014/main" id="{10ADA4B4-5FC0-4367-808D-3B9540A6BF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7938" y="5095875"/>
            <a:ext cx="1196975"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48">
            <a:extLst>
              <a:ext uri="{FF2B5EF4-FFF2-40B4-BE49-F238E27FC236}">
                <a16:creationId xmlns:a16="http://schemas.microsoft.com/office/drawing/2014/main" id="{0C8E4E2F-3308-4244-BBC8-11B8F9365E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5513" y="5106988"/>
            <a:ext cx="11239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49">
            <a:extLst>
              <a:ext uri="{FF2B5EF4-FFF2-40B4-BE49-F238E27FC236}">
                <a16:creationId xmlns:a16="http://schemas.microsoft.com/office/drawing/2014/main" id="{AB253394-AE7E-4C96-A121-0451416C732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5313" y="5106988"/>
            <a:ext cx="1062037"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E1E63D4F-43EA-4516-AC8B-AFC8B9BDF51D}"/>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ectangle 21">
            <a:extLst>
              <a:ext uri="{FF2B5EF4-FFF2-40B4-BE49-F238E27FC236}">
                <a16:creationId xmlns:a16="http://schemas.microsoft.com/office/drawing/2014/main" id="{E23C8D12-C4F5-4070-A552-FBAE09D16CC6}"/>
              </a:ext>
            </a:extLst>
          </p:cNvPr>
          <p:cNvSpPr/>
          <p:nvPr/>
        </p:nvSpPr>
        <p:spPr>
          <a:xfrm>
            <a:off x="6845300" y="5106988"/>
            <a:ext cx="5334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Rectangle 22">
            <a:extLst>
              <a:ext uri="{FF2B5EF4-FFF2-40B4-BE49-F238E27FC236}">
                <a16:creationId xmlns:a16="http://schemas.microsoft.com/office/drawing/2014/main" id="{1980FDDA-97CE-48E4-B460-59F1F097E316}"/>
              </a:ext>
            </a:extLst>
          </p:cNvPr>
          <p:cNvSpPr/>
          <p:nvPr/>
        </p:nvSpPr>
        <p:spPr>
          <a:xfrm>
            <a:off x="6792913" y="5227638"/>
            <a:ext cx="5334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a:extLst>
              <a:ext uri="{FF2B5EF4-FFF2-40B4-BE49-F238E27FC236}">
                <a16:creationId xmlns:a16="http://schemas.microsoft.com/office/drawing/2014/main" id="{09D61D8C-802B-44E4-8838-084D9FD67409}"/>
              </a:ext>
            </a:extLst>
          </p:cNvPr>
          <p:cNvSpPr>
            <a:spLocks noGrp="1" noChangeArrowheads="1"/>
          </p:cNvSpPr>
          <p:nvPr>
            <p:ph sz="half" idx="2"/>
          </p:nvPr>
        </p:nvSpPr>
        <p:spPr>
          <a:xfrm>
            <a:off x="785813" y="1955800"/>
            <a:ext cx="2743200" cy="1825625"/>
          </a:xfrm>
        </p:spPr>
        <p:txBody>
          <a:bodyPr/>
          <a:lstStyle/>
          <a:p>
            <a:pPr eaLnBrk="1" hangingPunct="1"/>
            <a:r>
              <a:rPr lang="fr-FR" altLang="fr-FR"/>
              <a:t>Pourriez-vous passer en revue les étapes pour donner les granules à votre enfant afin que je m'assure de vous les avoir bien expliquées ?</a:t>
            </a:r>
          </a:p>
        </p:txBody>
      </p:sp>
      <p:sp>
        <p:nvSpPr>
          <p:cNvPr id="66563" name="Title 2">
            <a:extLst>
              <a:ext uri="{FF2B5EF4-FFF2-40B4-BE49-F238E27FC236}">
                <a16:creationId xmlns:a16="http://schemas.microsoft.com/office/drawing/2014/main" id="{FD09B5D1-9E8D-4D0F-8BAD-BB8EE18F6711}"/>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Récapituler</a:t>
            </a:r>
          </a:p>
        </p:txBody>
      </p:sp>
      <p:sp>
        <p:nvSpPr>
          <p:cNvPr id="65540" name="Content Placeholder 3">
            <a:extLst>
              <a:ext uri="{FF2B5EF4-FFF2-40B4-BE49-F238E27FC236}">
                <a16:creationId xmlns:a16="http://schemas.microsoft.com/office/drawing/2014/main" id="{3DBCA152-4B4F-4045-9F95-EE51CCD66673}"/>
              </a:ext>
            </a:extLst>
          </p:cNvPr>
          <p:cNvSpPr>
            <a:spLocks noGrp="1" noChangeArrowheads="1"/>
          </p:cNvSpPr>
          <p:nvPr>
            <p:ph sz="half" idx="10"/>
          </p:nvPr>
        </p:nvSpPr>
        <p:spPr>
          <a:xfrm>
            <a:off x="3971925" y="1955800"/>
            <a:ext cx="2744788" cy="1825625"/>
          </a:xfrm>
        </p:spPr>
        <p:txBody>
          <a:bodyPr/>
          <a:lstStyle/>
          <a:p>
            <a:pPr marL="285750" indent="-285750" eaLnBrk="1" hangingPunct="1">
              <a:defRPr/>
            </a:pPr>
            <a:r>
              <a:rPr lang="en-US" altLang="fr-FR" dirty="0"/>
              <a:t>Les granules </a:t>
            </a:r>
            <a:r>
              <a:rPr lang="en-US" altLang="fr-FR" dirty="0" err="1"/>
              <a:t>sont</a:t>
            </a:r>
            <a:r>
              <a:rPr lang="en-US" altLang="fr-FR" dirty="0"/>
              <a:t> </a:t>
            </a:r>
            <a:r>
              <a:rPr lang="en-US" altLang="fr-FR" dirty="0" err="1"/>
              <a:t>très</a:t>
            </a:r>
            <a:r>
              <a:rPr lang="en-US" altLang="fr-FR" dirty="0"/>
              <a:t> </a:t>
            </a:r>
            <a:r>
              <a:rPr lang="en-US" altLang="fr-FR" dirty="0" err="1"/>
              <a:t>différents</a:t>
            </a:r>
            <a:r>
              <a:rPr lang="en-US" altLang="fr-FR" dirty="0"/>
              <a:t> des </a:t>
            </a:r>
            <a:r>
              <a:rPr lang="en-US" altLang="fr-FR" dirty="0" err="1"/>
              <a:t>autres</a:t>
            </a:r>
            <a:r>
              <a:rPr lang="en-US" altLang="fr-FR" dirty="0"/>
              <a:t> </a:t>
            </a:r>
            <a:r>
              <a:rPr lang="en-US" altLang="fr-FR" dirty="0" err="1"/>
              <a:t>médicaments</a:t>
            </a:r>
            <a:r>
              <a:rPr lang="en-US" altLang="fr-FR" dirty="0"/>
              <a:t> que </a:t>
            </a:r>
            <a:r>
              <a:rPr lang="en-US" altLang="fr-FR" dirty="0" err="1"/>
              <a:t>vous</a:t>
            </a:r>
            <a:r>
              <a:rPr lang="en-US" altLang="fr-FR" dirty="0"/>
              <a:t> </a:t>
            </a:r>
            <a:r>
              <a:rPr lang="en-US" altLang="fr-FR" dirty="0" err="1"/>
              <a:t>avez</a:t>
            </a:r>
            <a:r>
              <a:rPr lang="en-US" altLang="fr-FR" dirty="0"/>
              <a:t> déjà </a:t>
            </a:r>
            <a:r>
              <a:rPr lang="en-US" altLang="fr-FR" dirty="0" err="1"/>
              <a:t>pu</a:t>
            </a:r>
            <a:r>
              <a:rPr lang="en-US" altLang="fr-FR" dirty="0"/>
              <a:t> donner à </a:t>
            </a:r>
            <a:r>
              <a:rPr lang="en-US" altLang="fr-FR" dirty="0" err="1"/>
              <a:t>votre</a:t>
            </a:r>
            <a:r>
              <a:rPr lang="en-US" altLang="fr-FR" dirty="0"/>
              <a:t> enfant. </a:t>
            </a:r>
          </a:p>
          <a:p>
            <a:pPr marL="285750" indent="-285750" eaLnBrk="1" hangingPunct="1">
              <a:defRPr/>
            </a:pPr>
            <a:r>
              <a:rPr lang="en-US" altLang="fr-FR" dirty="0"/>
              <a:t>Il </a:t>
            </a:r>
            <a:r>
              <a:rPr lang="en-US" altLang="fr-FR" dirty="0" err="1"/>
              <a:t>s'agit</a:t>
            </a:r>
            <a:r>
              <a:rPr lang="en-US" altLang="fr-FR" dirty="0"/>
              <a:t> de </a:t>
            </a:r>
            <a:r>
              <a:rPr lang="en-US" altLang="fr-FR" dirty="0" err="1"/>
              <a:t>l'un</a:t>
            </a:r>
            <a:r>
              <a:rPr lang="en-US" altLang="fr-FR" dirty="0"/>
              <a:t> des </a:t>
            </a:r>
            <a:r>
              <a:rPr lang="en-US" altLang="fr-FR" dirty="0" err="1"/>
              <a:t>meilleurs</a:t>
            </a:r>
            <a:r>
              <a:rPr lang="en-US" altLang="fr-FR" dirty="0"/>
              <a:t> </a:t>
            </a:r>
            <a:r>
              <a:rPr lang="en-US" altLang="fr-FR" dirty="0" err="1"/>
              <a:t>médicaments</a:t>
            </a:r>
            <a:r>
              <a:rPr lang="en-US" altLang="fr-FR" dirty="0"/>
              <a:t> pour </a:t>
            </a:r>
            <a:r>
              <a:rPr lang="en-US" altLang="fr-FR" dirty="0" err="1"/>
              <a:t>maintenir</a:t>
            </a:r>
            <a:r>
              <a:rPr lang="en-US" altLang="fr-FR" dirty="0"/>
              <a:t> les enfants vivant avec le VIH </a:t>
            </a:r>
            <a:r>
              <a:rPr lang="en-US" altLang="fr-FR" dirty="0" err="1"/>
              <a:t>en</a:t>
            </a:r>
            <a:r>
              <a:rPr lang="en-US" altLang="fr-FR" dirty="0"/>
              <a:t> bonne santé. </a:t>
            </a:r>
          </a:p>
        </p:txBody>
      </p:sp>
      <p:sp>
        <p:nvSpPr>
          <p:cNvPr id="66565" name="Content Placeholder 4">
            <a:extLst>
              <a:ext uri="{FF2B5EF4-FFF2-40B4-BE49-F238E27FC236}">
                <a16:creationId xmlns:a16="http://schemas.microsoft.com/office/drawing/2014/main" id="{9332C209-BE3F-4267-940F-E326BE5ACE72}"/>
              </a:ext>
            </a:extLst>
          </p:cNvPr>
          <p:cNvSpPr>
            <a:spLocks noGrp="1" noChangeArrowheads="1"/>
          </p:cNvSpPr>
          <p:nvPr>
            <p:ph sz="half" idx="11"/>
          </p:nvPr>
        </p:nvSpPr>
        <p:spPr>
          <a:xfrm>
            <a:off x="7159625" y="1955800"/>
            <a:ext cx="2743200" cy="1825625"/>
          </a:xfrm>
        </p:spPr>
        <p:txBody>
          <a:bodyPr/>
          <a:lstStyle/>
          <a:p>
            <a:pPr eaLnBrk="1" hangingPunct="1"/>
            <a:r>
              <a:rPr lang="en-US" altLang="fr-FR"/>
              <a:t>Comment vous sentez-vous à l'idée de donner des granules à votre enfant ?</a:t>
            </a:r>
          </a:p>
        </p:txBody>
      </p:sp>
      <p:sp>
        <p:nvSpPr>
          <p:cNvPr id="66566" name="Content Placeholder 5">
            <a:extLst>
              <a:ext uri="{FF2B5EF4-FFF2-40B4-BE49-F238E27FC236}">
                <a16:creationId xmlns:a16="http://schemas.microsoft.com/office/drawing/2014/main" id="{BA6773D9-00A7-484B-8AC2-DF9265681F1B}"/>
              </a:ext>
            </a:extLst>
          </p:cNvPr>
          <p:cNvSpPr>
            <a:spLocks noGrp="1" noChangeArrowheads="1"/>
          </p:cNvSpPr>
          <p:nvPr>
            <p:ph sz="half" idx="12"/>
          </p:nvPr>
        </p:nvSpPr>
        <p:spPr>
          <a:xfrm>
            <a:off x="7185025" y="4508500"/>
            <a:ext cx="2743200" cy="1825625"/>
          </a:xfrm>
        </p:spPr>
        <p:txBody>
          <a:bodyPr/>
          <a:lstStyle/>
          <a:p>
            <a:pPr eaLnBrk="1" hangingPunct="1"/>
            <a:r>
              <a:rPr lang="en-US" altLang="fr-FR"/>
              <a:t>La fiche concernée dans la section Résolution de problèmes si des inquiétudes sont formulées à l'idée de donner des granules.</a:t>
            </a:r>
          </a:p>
        </p:txBody>
      </p:sp>
      <p:sp>
        <p:nvSpPr>
          <p:cNvPr id="66567" name="Title 2">
            <a:extLst>
              <a:ext uri="{FF2B5EF4-FFF2-40B4-BE49-F238E27FC236}">
                <a16:creationId xmlns:a16="http://schemas.microsoft.com/office/drawing/2014/main" id="{7B823BA5-927F-4149-A0EA-02D2C8F2CA5D}"/>
              </a:ext>
            </a:extLst>
          </p:cNvPr>
          <p:cNvSpPr txBox="1">
            <a:spLocks noChangeArrowheads="1"/>
          </p:cNvSpPr>
          <p:nvPr/>
        </p:nvSpPr>
        <p:spPr bwMode="auto">
          <a:xfrm>
            <a:off x="1408113" y="1468438"/>
            <a:ext cx="212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sp>
        <p:nvSpPr>
          <p:cNvPr id="66568" name="Title 2">
            <a:extLst>
              <a:ext uri="{FF2B5EF4-FFF2-40B4-BE49-F238E27FC236}">
                <a16:creationId xmlns:a16="http://schemas.microsoft.com/office/drawing/2014/main" id="{6544A431-518E-4819-AA0D-0745C41EE6F2}"/>
              </a:ext>
            </a:extLst>
          </p:cNvPr>
          <p:cNvSpPr txBox="1">
            <a:spLocks noChangeArrowheads="1"/>
          </p:cNvSpPr>
          <p:nvPr/>
        </p:nvSpPr>
        <p:spPr bwMode="auto">
          <a:xfrm>
            <a:off x="4673600" y="1468438"/>
            <a:ext cx="2043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sp>
        <p:nvSpPr>
          <p:cNvPr id="66569" name="Title 2">
            <a:extLst>
              <a:ext uri="{FF2B5EF4-FFF2-40B4-BE49-F238E27FC236}">
                <a16:creationId xmlns:a16="http://schemas.microsoft.com/office/drawing/2014/main" id="{9F9C8237-846E-4EB6-BAAE-83B2E36CC35F}"/>
              </a:ext>
            </a:extLst>
          </p:cNvPr>
          <p:cNvSpPr txBox="1">
            <a:spLocks noChangeArrowheads="1"/>
          </p:cNvSpPr>
          <p:nvPr/>
        </p:nvSpPr>
        <p:spPr bwMode="auto">
          <a:xfrm>
            <a:off x="7745413" y="4003675"/>
            <a:ext cx="21209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spcBef>
                <a:spcPct val="0"/>
              </a:spcBef>
              <a:buFontTx/>
              <a:buNone/>
            </a:pPr>
            <a:r>
              <a:rPr lang="en-US" altLang="fr-FR" sz="1600" b="1">
                <a:solidFill>
                  <a:srgbClr val="FFFFFF"/>
                </a:solidFill>
                <a:latin typeface="Arial" panose="020B0604020202020204" pitchFamily="34" charset="0"/>
                <a:cs typeface="Arial" panose="020B0604020202020204" pitchFamily="34" charset="0"/>
              </a:rPr>
              <a:t>Se référer à…</a:t>
            </a:r>
          </a:p>
        </p:txBody>
      </p:sp>
      <p:pic>
        <p:nvPicPr>
          <p:cNvPr id="66570" name="Picture 9" descr="A close up of a logo&#10;&#10;Description automatically generated">
            <a:extLst>
              <a:ext uri="{FF2B5EF4-FFF2-40B4-BE49-F238E27FC236}">
                <a16:creationId xmlns:a16="http://schemas.microsoft.com/office/drawing/2014/main" id="{D2370F8D-EFA8-4B2D-8FE8-FF8405653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370013"/>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1" name="Picture 10">
            <a:extLst>
              <a:ext uri="{FF2B5EF4-FFF2-40B4-BE49-F238E27FC236}">
                <a16:creationId xmlns:a16="http://schemas.microsoft.com/office/drawing/2014/main" id="{59551FCF-1F83-4E9C-89CF-911F57F0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1162050"/>
            <a:ext cx="84296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2" name="Picture 11" descr="A picture containing object&#10;&#10;Description automatically generated">
            <a:extLst>
              <a:ext uri="{FF2B5EF4-FFF2-40B4-BE49-F238E27FC236}">
                <a16:creationId xmlns:a16="http://schemas.microsoft.com/office/drawing/2014/main" id="{EBBFCC62-9206-4636-8F7D-0144DA8E5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8638" y="3973513"/>
            <a:ext cx="49688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3" name="Title 2">
            <a:extLst>
              <a:ext uri="{FF2B5EF4-FFF2-40B4-BE49-F238E27FC236}">
                <a16:creationId xmlns:a16="http://schemas.microsoft.com/office/drawing/2014/main" id="{C17C224D-875E-41CC-B459-3B9B84831087}"/>
              </a:ext>
            </a:extLst>
          </p:cNvPr>
          <p:cNvSpPr txBox="1">
            <a:spLocks noChangeArrowheads="1"/>
          </p:cNvSpPr>
          <p:nvPr/>
        </p:nvSpPr>
        <p:spPr bwMode="auto">
          <a:xfrm>
            <a:off x="7745413" y="1441450"/>
            <a:ext cx="212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pic>
        <p:nvPicPr>
          <p:cNvPr id="66574" name="Picture 13" descr="A close up of a logo&#10;&#10;Description automatically generated">
            <a:extLst>
              <a:ext uri="{FF2B5EF4-FFF2-40B4-BE49-F238E27FC236}">
                <a16:creationId xmlns:a16="http://schemas.microsoft.com/office/drawing/2014/main" id="{7F3FF394-CB73-4945-A881-12D257C46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800" y="1343025"/>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1753F312-1B13-4CDD-ADB2-0C70DD58FE1D}"/>
              </a:ext>
            </a:extLst>
          </p:cNvPr>
          <p:cNvSpPr/>
          <p:nvPr/>
        </p:nvSpPr>
        <p:spPr>
          <a:xfrm>
            <a:off x="0" y="7467600"/>
            <a:ext cx="10688638" cy="200025"/>
          </a:xfrm>
          <a:prstGeom prst="rect">
            <a:avLst/>
          </a:prstGeom>
          <a:solidFill>
            <a:srgbClr val="6CAD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45999BE-2B23-4FB2-9807-A7DE1C2F8260}"/>
              </a:ext>
            </a:extLst>
          </p:cNvPr>
          <p:cNvSpPr>
            <a:spLocks noGrp="1"/>
          </p:cNvSpPr>
          <p:nvPr>
            <p:ph sz="half" idx="2"/>
          </p:nvPr>
        </p:nvSpPr>
        <p:spPr>
          <a:xfrm>
            <a:off x="785813" y="1955800"/>
            <a:ext cx="2743200" cy="2552700"/>
          </a:xfrm>
        </p:spPr>
        <p:txBody>
          <a:bodyPr rtlCol="0">
            <a:normAutofit fontScale="92500"/>
          </a:bodyPr>
          <a:lstStyle/>
          <a:p>
            <a:pPr marL="258763" indent="-258763" eaLnBrk="1" hangingPunct="1">
              <a:defRPr/>
            </a:pPr>
            <a:r>
              <a:rPr lang="fr-FR" altLang="fr-FR" dirty="0"/>
              <a:t>Un schéma thérapeutique complet se compose généralement de trois ARV différents. </a:t>
            </a:r>
          </a:p>
          <a:p>
            <a:pPr marL="258763" indent="-258763" eaLnBrk="1" hangingPunct="1">
              <a:defRPr/>
            </a:pPr>
            <a:r>
              <a:rPr lang="fr-FR" altLang="fr-FR" dirty="0"/>
              <a:t>Tel que vous pouvez le voir sur cette image, les trois ARV peuvent être trois flacons de sirop ou trois comprimés différents. </a:t>
            </a:r>
          </a:p>
          <a:p>
            <a:pPr marL="258763" indent="-258763" eaLnBrk="1" hangingPunct="1">
              <a:defRPr/>
            </a:pPr>
            <a:r>
              <a:rPr lang="fr-FR" altLang="fr-FR" dirty="0"/>
              <a:t>Parfois, un seul comprimé associe plusieurs ARV. </a:t>
            </a:r>
          </a:p>
          <a:p>
            <a:pPr marL="258763" indent="-258763" eaLnBrk="1" hangingPunct="1">
              <a:defRPr/>
            </a:pPr>
            <a:r>
              <a:rPr lang="fr-FR" altLang="fr-FR" dirty="0"/>
              <a:t>Il est important d'administrer les trois ARV à votre enfant, quelle que soit l'association.</a:t>
            </a:r>
          </a:p>
        </p:txBody>
      </p:sp>
      <p:sp>
        <p:nvSpPr>
          <p:cNvPr id="16387" name="Title 3">
            <a:extLst>
              <a:ext uri="{FF2B5EF4-FFF2-40B4-BE49-F238E27FC236}">
                <a16:creationId xmlns:a16="http://schemas.microsoft.com/office/drawing/2014/main" id="{D6B4EBDA-905E-447B-B679-E3C6304D804A}"/>
              </a:ext>
            </a:extLst>
          </p:cNvPr>
          <p:cNvSpPr>
            <a:spLocks noGrp="1" noChangeArrowheads="1"/>
          </p:cNvSpPr>
          <p:nvPr>
            <p:ph type="title"/>
          </p:nvPr>
        </p:nvSpPr>
        <p:spPr>
          <a:xfrm>
            <a:off x="766763" y="22225"/>
            <a:ext cx="9188450" cy="1036638"/>
          </a:xfrm>
        </p:spPr>
        <p:txBody>
          <a:bodyPr/>
          <a:lstStyle/>
          <a:p>
            <a:pPr eaLnBrk="1" hangingPunct="1">
              <a:defRPr/>
            </a:pPr>
            <a:r>
              <a:rPr lang="en-US" altLang="fr-FR" dirty="0">
                <a:solidFill>
                  <a:srgbClr val="FFFFFF"/>
                </a:solidFill>
              </a:rPr>
              <a:t>Trois ARV </a:t>
            </a:r>
            <a:r>
              <a:rPr lang="en-US" altLang="fr-FR" dirty="0" err="1">
                <a:solidFill>
                  <a:srgbClr val="FFFFFF"/>
                </a:solidFill>
              </a:rPr>
              <a:t>composent</a:t>
            </a:r>
            <a:r>
              <a:rPr lang="en-US" altLang="fr-FR" dirty="0">
                <a:solidFill>
                  <a:srgbClr val="FFFFFF"/>
                </a:solidFill>
              </a:rPr>
              <a:t> le </a:t>
            </a:r>
            <a:r>
              <a:rPr lang="en-US" altLang="fr-FR" dirty="0" err="1">
                <a:solidFill>
                  <a:srgbClr val="FFFFFF"/>
                </a:solidFill>
              </a:rPr>
              <a:t>schéma</a:t>
            </a:r>
            <a:r>
              <a:rPr lang="en-US" altLang="fr-FR" dirty="0">
                <a:solidFill>
                  <a:srgbClr val="FFFFFF"/>
                </a:solidFill>
              </a:rPr>
              <a:t> </a:t>
            </a:r>
            <a:r>
              <a:rPr lang="en-US" altLang="fr-FR" dirty="0" err="1">
                <a:solidFill>
                  <a:srgbClr val="FFFFFF"/>
                </a:solidFill>
              </a:rPr>
              <a:t>thérapeutique</a:t>
            </a:r>
            <a:r>
              <a:rPr lang="en-US" altLang="fr-FR" dirty="0">
                <a:solidFill>
                  <a:srgbClr val="FFFFFF"/>
                </a:solidFill>
              </a:rPr>
              <a:t> du </a:t>
            </a:r>
            <a:r>
              <a:rPr lang="en-US" altLang="fr-FR" dirty="0"/>
              <a:t>TARV</a:t>
            </a:r>
          </a:p>
        </p:txBody>
      </p:sp>
      <p:sp>
        <p:nvSpPr>
          <p:cNvPr id="18436" name="Content Placeholder 5">
            <a:extLst>
              <a:ext uri="{FF2B5EF4-FFF2-40B4-BE49-F238E27FC236}">
                <a16:creationId xmlns:a16="http://schemas.microsoft.com/office/drawing/2014/main" id="{C5D80385-B878-4CA1-A7F8-5F497FF9B88C}"/>
              </a:ext>
            </a:extLst>
          </p:cNvPr>
          <p:cNvSpPr>
            <a:spLocks noGrp="1" noChangeArrowheads="1"/>
          </p:cNvSpPr>
          <p:nvPr>
            <p:ph sz="half" idx="10"/>
          </p:nvPr>
        </p:nvSpPr>
        <p:spPr>
          <a:xfrm>
            <a:off x="3971925" y="1955800"/>
            <a:ext cx="2744788" cy="1825625"/>
          </a:xfrm>
        </p:spPr>
        <p:txBody>
          <a:bodyPr/>
          <a:lstStyle/>
          <a:p>
            <a:pPr eaLnBrk="1" hangingPunct="1"/>
            <a:r>
              <a:rPr lang="fr-FR" altLang="fr-FR"/>
              <a:t>Connaissez-vous le nom des trois ARV que prend votre enfant actuellement ?</a:t>
            </a:r>
          </a:p>
        </p:txBody>
      </p:sp>
      <p:sp>
        <p:nvSpPr>
          <p:cNvPr id="18437" name="Content Placeholder 6">
            <a:extLst>
              <a:ext uri="{FF2B5EF4-FFF2-40B4-BE49-F238E27FC236}">
                <a16:creationId xmlns:a16="http://schemas.microsoft.com/office/drawing/2014/main" id="{CD88210F-243D-45FF-B90A-262B81597BF3}"/>
              </a:ext>
            </a:extLst>
          </p:cNvPr>
          <p:cNvSpPr>
            <a:spLocks noGrp="1" noChangeArrowheads="1"/>
          </p:cNvSpPr>
          <p:nvPr>
            <p:ph sz="half" idx="11"/>
          </p:nvPr>
        </p:nvSpPr>
        <p:spPr>
          <a:xfrm>
            <a:off x="7159625" y="1955800"/>
            <a:ext cx="2743200" cy="1825625"/>
          </a:xfrm>
        </p:spPr>
        <p:txBody>
          <a:bodyPr/>
          <a:lstStyle/>
          <a:p>
            <a:pPr eaLnBrk="1" hangingPunct="1"/>
            <a:r>
              <a:rPr lang="en-US" altLang="fr-FR" dirty="0"/>
              <a:t>Nom des ARV </a:t>
            </a:r>
            <a:r>
              <a:rPr lang="en-US" altLang="fr-FR" dirty="0" err="1"/>
              <a:t>prescrits</a:t>
            </a:r>
            <a:r>
              <a:rPr lang="en-US" altLang="fr-FR" dirty="0"/>
              <a:t> à </a:t>
            </a:r>
            <a:r>
              <a:rPr lang="en-US" altLang="fr-FR" dirty="0" err="1"/>
              <a:t>l'enfant</a:t>
            </a:r>
            <a:r>
              <a:rPr lang="en-US" altLang="fr-FR" dirty="0"/>
              <a:t>. </a:t>
            </a:r>
          </a:p>
        </p:txBody>
      </p:sp>
      <p:sp>
        <p:nvSpPr>
          <p:cNvPr id="18438" name="Content Placeholder 7">
            <a:extLst>
              <a:ext uri="{FF2B5EF4-FFF2-40B4-BE49-F238E27FC236}">
                <a16:creationId xmlns:a16="http://schemas.microsoft.com/office/drawing/2014/main" id="{84E1BED1-89FF-4B12-942B-ADC5BD014CFC}"/>
              </a:ext>
            </a:extLst>
          </p:cNvPr>
          <p:cNvSpPr>
            <a:spLocks noGrp="1" noChangeArrowheads="1"/>
          </p:cNvSpPr>
          <p:nvPr>
            <p:ph sz="half" idx="12"/>
          </p:nvPr>
        </p:nvSpPr>
        <p:spPr>
          <a:xfrm>
            <a:off x="3990975" y="4508500"/>
            <a:ext cx="2744788" cy="1825625"/>
          </a:xfrm>
        </p:spPr>
        <p:txBody>
          <a:bodyPr/>
          <a:lstStyle/>
          <a:p>
            <a:pPr marL="258763" indent="-258763" defTabSz="828675" eaLnBrk="1" hangingPunct="1">
              <a:lnSpc>
                <a:spcPct val="100000"/>
              </a:lnSpc>
              <a:spcBef>
                <a:spcPct val="0"/>
              </a:spcBef>
            </a:pPr>
            <a:r>
              <a:rPr lang="fr-FR" altLang="fr-FR"/>
              <a:t>Quelle est l'association d'ARV de votre enfant ?</a:t>
            </a:r>
          </a:p>
          <a:p>
            <a:pPr marL="258763" indent="-258763" defTabSz="828675" eaLnBrk="1" hangingPunct="1"/>
            <a:r>
              <a:rPr lang="fr-FR" altLang="fr-FR"/>
              <a:t>Pouvez-vous montrer sur l'image ce qui ressemble le plus aux ARV que prend votre enfant ?</a:t>
            </a:r>
          </a:p>
        </p:txBody>
      </p:sp>
      <p:sp>
        <p:nvSpPr>
          <p:cNvPr id="18439" name="Content Placeholder 8">
            <a:extLst>
              <a:ext uri="{FF2B5EF4-FFF2-40B4-BE49-F238E27FC236}">
                <a16:creationId xmlns:a16="http://schemas.microsoft.com/office/drawing/2014/main" id="{BB928F16-3686-450B-A94C-DF7115C72583}"/>
              </a:ext>
            </a:extLst>
          </p:cNvPr>
          <p:cNvSpPr>
            <a:spLocks noGrp="1" noChangeArrowheads="1"/>
          </p:cNvSpPr>
          <p:nvPr>
            <p:ph sz="half" idx="13"/>
          </p:nvPr>
        </p:nvSpPr>
        <p:spPr>
          <a:xfrm>
            <a:off x="7178675" y="4508500"/>
            <a:ext cx="2743200" cy="1825625"/>
          </a:xfrm>
        </p:spPr>
        <p:txBody>
          <a:bodyPr/>
          <a:lstStyle/>
          <a:p>
            <a:pPr eaLnBrk="1" hangingPunct="1"/>
            <a:r>
              <a:rPr lang="fr-FR" altLang="fr-FR"/>
              <a:t>Les médicaments peuvent se présenter sous forme de gélules, de comprimés ou de sirops. Souligner qu'il s'agit du même médicament, peu importe la forme.</a:t>
            </a:r>
          </a:p>
        </p:txBody>
      </p:sp>
      <p:sp>
        <p:nvSpPr>
          <p:cNvPr id="18440" name="Title 2">
            <a:extLst>
              <a:ext uri="{FF2B5EF4-FFF2-40B4-BE49-F238E27FC236}">
                <a16:creationId xmlns:a16="http://schemas.microsoft.com/office/drawing/2014/main" id="{0954D4D5-3FAA-404F-99C0-CEC1B6407475}"/>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sp>
        <p:nvSpPr>
          <p:cNvPr id="18441" name="Title 2">
            <a:extLst>
              <a:ext uri="{FF2B5EF4-FFF2-40B4-BE49-F238E27FC236}">
                <a16:creationId xmlns:a16="http://schemas.microsoft.com/office/drawing/2014/main" id="{1359E90D-1B1F-415A-A586-30B636A9B0AF}"/>
              </a:ext>
            </a:extLst>
          </p:cNvPr>
          <p:cNvSpPr txBox="1">
            <a:spLocks noChangeArrowheads="1"/>
          </p:cNvSpPr>
          <p:nvPr/>
        </p:nvSpPr>
        <p:spPr bwMode="auto">
          <a:xfrm>
            <a:off x="4518025" y="3994150"/>
            <a:ext cx="21986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sp>
        <p:nvSpPr>
          <p:cNvPr id="18442" name="Title 2">
            <a:extLst>
              <a:ext uri="{FF2B5EF4-FFF2-40B4-BE49-F238E27FC236}">
                <a16:creationId xmlns:a16="http://schemas.microsoft.com/office/drawing/2014/main" id="{6B5D5F77-FFF8-4051-A6F1-74F309B132E2}"/>
              </a:ext>
            </a:extLst>
          </p:cNvPr>
          <p:cNvSpPr txBox="1">
            <a:spLocks noChangeArrowheads="1"/>
          </p:cNvSpPr>
          <p:nvPr/>
        </p:nvSpPr>
        <p:spPr bwMode="auto">
          <a:xfrm>
            <a:off x="7758113" y="3994150"/>
            <a:ext cx="21971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sp>
        <p:nvSpPr>
          <p:cNvPr id="18443" name="Title 2">
            <a:extLst>
              <a:ext uri="{FF2B5EF4-FFF2-40B4-BE49-F238E27FC236}">
                <a16:creationId xmlns:a16="http://schemas.microsoft.com/office/drawing/2014/main" id="{A3DEA6A1-1B0A-497C-8538-0C6A8C94B51A}"/>
              </a:ext>
            </a:extLst>
          </p:cNvPr>
          <p:cNvSpPr txBox="1">
            <a:spLocks noChangeArrowheads="1"/>
          </p:cNvSpPr>
          <p:nvPr/>
        </p:nvSpPr>
        <p:spPr bwMode="auto">
          <a:xfrm>
            <a:off x="7758113" y="1458913"/>
            <a:ext cx="2197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Faire le point</a:t>
            </a:r>
          </a:p>
        </p:txBody>
      </p:sp>
      <p:sp>
        <p:nvSpPr>
          <p:cNvPr id="18444" name="Title 2">
            <a:extLst>
              <a:ext uri="{FF2B5EF4-FFF2-40B4-BE49-F238E27FC236}">
                <a16:creationId xmlns:a16="http://schemas.microsoft.com/office/drawing/2014/main" id="{F72BDE0B-278C-4375-95DF-C6DAEB0AB33D}"/>
              </a:ext>
            </a:extLst>
          </p:cNvPr>
          <p:cNvSpPr txBox="1">
            <a:spLocks noChangeArrowheads="1"/>
          </p:cNvSpPr>
          <p:nvPr/>
        </p:nvSpPr>
        <p:spPr bwMode="auto">
          <a:xfrm>
            <a:off x="4537075" y="1436688"/>
            <a:ext cx="2198688"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pic>
        <p:nvPicPr>
          <p:cNvPr id="18445" name="Picture 17" descr="A close up of a logo&#10;&#10;Description automatically generated">
            <a:extLst>
              <a:ext uri="{FF2B5EF4-FFF2-40B4-BE49-F238E27FC236}">
                <a16:creationId xmlns:a16="http://schemas.microsoft.com/office/drawing/2014/main" id="{0678B033-DC55-4FD6-B090-76F6AE97D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8" descr="A close up of a logo&#10;&#10;Description automatically generated">
            <a:extLst>
              <a:ext uri="{FF2B5EF4-FFF2-40B4-BE49-F238E27FC236}">
                <a16:creationId xmlns:a16="http://schemas.microsoft.com/office/drawing/2014/main" id="{94FC7A26-8F5A-4119-AE1A-FF2127974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1357313"/>
            <a:ext cx="4524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9">
            <a:extLst>
              <a:ext uri="{FF2B5EF4-FFF2-40B4-BE49-F238E27FC236}">
                <a16:creationId xmlns:a16="http://schemas.microsoft.com/office/drawing/2014/main" id="{11096E93-7AC7-4673-A61F-9882D592F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988" y="3724275"/>
            <a:ext cx="8413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20">
            <a:extLst>
              <a:ext uri="{FF2B5EF4-FFF2-40B4-BE49-F238E27FC236}">
                <a16:creationId xmlns:a16="http://schemas.microsoft.com/office/drawing/2014/main" id="{B7CABAE8-5C3A-47B0-9FC3-7BBA3ABA22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9113" y="1270000"/>
            <a:ext cx="627062"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21" descr="A close up of a logo&#10;&#10;Description automatically generated">
            <a:extLst>
              <a:ext uri="{FF2B5EF4-FFF2-40B4-BE49-F238E27FC236}">
                <a16:creationId xmlns:a16="http://schemas.microsoft.com/office/drawing/2014/main" id="{E8923736-EC23-41A8-AF8F-695A98CD7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913" y="391795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46C78123-83E0-43B6-B45F-8A1088686017}"/>
              </a:ext>
            </a:extLst>
          </p:cNvPr>
          <p:cNvSpPr/>
          <p:nvPr/>
        </p:nvSpPr>
        <p:spPr>
          <a:xfrm>
            <a:off x="0" y="7442200"/>
            <a:ext cx="10688638" cy="131763"/>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7">
            <a:extLst>
              <a:ext uri="{FF2B5EF4-FFF2-40B4-BE49-F238E27FC236}">
                <a16:creationId xmlns:a16="http://schemas.microsoft.com/office/drawing/2014/main" id="{1D2CE8E1-AF48-4AB7-919B-E0ACCACC23F1}"/>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Granul</a:t>
            </a:r>
            <a:r>
              <a:rPr lang="fr-FR" altLang="fr-FR"/>
              <a:t>e</a:t>
            </a:r>
            <a:r>
              <a:rPr lang="en-US" altLang="fr-FR">
                <a:solidFill>
                  <a:srgbClr val="FFFFFF"/>
                </a:solidFill>
              </a:rPr>
              <a:t>s LPV/r voie orale</a:t>
            </a:r>
          </a:p>
        </p:txBody>
      </p:sp>
      <p:sp>
        <p:nvSpPr>
          <p:cNvPr id="11" name="Rectangle 10">
            <a:extLst>
              <a:ext uri="{FF2B5EF4-FFF2-40B4-BE49-F238E27FC236}">
                <a16:creationId xmlns:a16="http://schemas.microsoft.com/office/drawing/2014/main" id="{BCCCC295-0633-4FB0-9AA4-D94C6E513E20}"/>
              </a:ext>
            </a:extLst>
          </p:cNvPr>
          <p:cNvSpPr/>
          <p:nvPr/>
        </p:nvSpPr>
        <p:spPr>
          <a:xfrm>
            <a:off x="0" y="7442200"/>
            <a:ext cx="10688638" cy="131763"/>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9460" name="Picture 1">
            <a:extLst>
              <a:ext uri="{FF2B5EF4-FFF2-40B4-BE49-F238E27FC236}">
                <a16:creationId xmlns:a16="http://schemas.microsoft.com/office/drawing/2014/main" id="{C4584F86-D4B1-45BA-B1CD-F7FEAEFB3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313" y="1190625"/>
            <a:ext cx="5638800" cy="49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8C59401-BA28-4FF6-8693-22034E473ADA}"/>
              </a:ext>
            </a:extLst>
          </p:cNvPr>
          <p:cNvSpPr>
            <a:spLocks noGrp="1"/>
          </p:cNvSpPr>
          <p:nvPr>
            <p:ph sz="half" idx="2"/>
          </p:nvPr>
        </p:nvSpPr>
        <p:spPr>
          <a:xfrm>
            <a:off x="785813" y="1955800"/>
            <a:ext cx="2743200" cy="2482850"/>
          </a:xfrm>
        </p:spPr>
        <p:txBody>
          <a:bodyPr rtlCol="0">
            <a:normAutofit lnSpcReduction="10000"/>
          </a:bodyPr>
          <a:lstStyle/>
          <a:p>
            <a:pPr marL="285750" indent="-285750" eaLnBrk="1" hangingPunct="1">
              <a:defRPr/>
            </a:pPr>
            <a:r>
              <a:rPr lang="en-US" altLang="fr-FR" dirty="0"/>
              <a:t>Il a </a:t>
            </a:r>
            <a:r>
              <a:rPr lang="en-US" altLang="fr-FR" dirty="0" err="1"/>
              <a:t>été</a:t>
            </a:r>
            <a:r>
              <a:rPr lang="en-US" altLang="fr-FR" dirty="0"/>
              <a:t> </a:t>
            </a:r>
            <a:r>
              <a:rPr lang="en-US" altLang="fr-FR" dirty="0" err="1"/>
              <a:t>prescrit</a:t>
            </a:r>
            <a:r>
              <a:rPr lang="en-US" altLang="fr-FR" dirty="0"/>
              <a:t> à </a:t>
            </a:r>
            <a:r>
              <a:rPr lang="en-US" altLang="fr-FR" dirty="0" err="1"/>
              <a:t>votre</a:t>
            </a:r>
            <a:r>
              <a:rPr lang="en-US" altLang="fr-FR" dirty="0"/>
              <a:t> enfant </a:t>
            </a:r>
            <a:r>
              <a:rPr lang="en-US" altLang="fr-FR" dirty="0" err="1"/>
              <a:t>une</a:t>
            </a:r>
            <a:r>
              <a:rPr lang="en-US" altLang="fr-FR" dirty="0"/>
              <a:t> nouvelle </a:t>
            </a:r>
            <a:r>
              <a:rPr lang="en-US" altLang="fr-FR" dirty="0" err="1"/>
              <a:t>forme</a:t>
            </a:r>
            <a:r>
              <a:rPr lang="en-US" altLang="fr-FR" dirty="0"/>
              <a:t> </a:t>
            </a:r>
            <a:r>
              <a:rPr lang="en-US" altLang="fr-FR" dirty="0" err="1"/>
              <a:t>galénique</a:t>
            </a:r>
            <a:r>
              <a:rPr lang="en-US" altLang="fr-FR" dirty="0"/>
              <a:t> de lopinavir </a:t>
            </a:r>
            <a:r>
              <a:rPr lang="en-US" altLang="fr-FR" dirty="0" err="1"/>
              <a:t>boosté</a:t>
            </a:r>
            <a:r>
              <a:rPr lang="en-US" altLang="fr-FR" dirty="0"/>
              <a:t> par le ritonavir : </a:t>
            </a:r>
            <a:r>
              <a:rPr lang="en-US" altLang="fr-FR" dirty="0" err="1"/>
              <a:t>il</a:t>
            </a:r>
            <a:r>
              <a:rPr lang="en-US" altLang="fr-FR" dirty="0"/>
              <a:t> </a:t>
            </a:r>
            <a:r>
              <a:rPr lang="en-US" altLang="fr-FR" dirty="0" err="1"/>
              <a:t>s'agit</a:t>
            </a:r>
            <a:r>
              <a:rPr lang="en-US" altLang="fr-FR" dirty="0"/>
              <a:t> des « </a:t>
            </a:r>
            <a:r>
              <a:rPr lang="en-US" altLang="fr-FR" dirty="0" err="1"/>
              <a:t>granul</a:t>
            </a:r>
            <a:r>
              <a:rPr lang="fr-FR" altLang="fr-FR" dirty="0"/>
              <a:t>e</a:t>
            </a:r>
            <a:r>
              <a:rPr lang="en-US" altLang="fr-FR" dirty="0"/>
              <a:t>s de LPV/r ».  </a:t>
            </a:r>
          </a:p>
          <a:p>
            <a:pPr marL="285750" indent="-285750" eaLnBrk="1" hangingPunct="1">
              <a:defRPr/>
            </a:pPr>
            <a:r>
              <a:rPr lang="en-US" altLang="fr-FR" dirty="0"/>
              <a:t>Il </a:t>
            </a:r>
            <a:r>
              <a:rPr lang="en-US" altLang="fr-FR" dirty="0" err="1"/>
              <a:t>vous</a:t>
            </a:r>
            <a:r>
              <a:rPr lang="en-US" altLang="fr-FR" dirty="0"/>
              <a:t> </a:t>
            </a:r>
            <a:r>
              <a:rPr lang="en-US" altLang="fr-FR" dirty="0" err="1"/>
              <a:t>faudra</a:t>
            </a:r>
            <a:r>
              <a:rPr lang="en-US" altLang="fr-FR" dirty="0"/>
              <a:t> </a:t>
            </a:r>
            <a:r>
              <a:rPr lang="en-US" altLang="fr-FR" dirty="0" err="1"/>
              <a:t>lui</a:t>
            </a:r>
            <a:r>
              <a:rPr lang="en-US" altLang="fr-FR" dirty="0"/>
              <a:t> </a:t>
            </a:r>
            <a:r>
              <a:rPr lang="en-US" altLang="fr-FR" dirty="0" err="1"/>
              <a:t>administrer</a:t>
            </a:r>
            <a:r>
              <a:rPr lang="en-US" altLang="fr-FR" dirty="0"/>
              <a:t> les </a:t>
            </a:r>
            <a:r>
              <a:rPr lang="en-US" altLang="fr-FR" dirty="0" err="1"/>
              <a:t>granul</a:t>
            </a:r>
            <a:r>
              <a:rPr lang="fr-FR" altLang="fr-FR" dirty="0"/>
              <a:t>e</a:t>
            </a:r>
            <a:r>
              <a:rPr lang="en-US" altLang="fr-FR" dirty="0"/>
              <a:t>s </a:t>
            </a:r>
            <a:r>
              <a:rPr lang="en-US" altLang="fr-FR" dirty="0" err="1"/>
              <a:t>d'une</a:t>
            </a:r>
            <a:r>
              <a:rPr lang="en-US" altLang="fr-FR" dirty="0"/>
              <a:t> </a:t>
            </a:r>
            <a:r>
              <a:rPr lang="en-US" altLang="fr-FR" dirty="0" err="1"/>
              <a:t>certaine</a:t>
            </a:r>
            <a:r>
              <a:rPr lang="en-US" altLang="fr-FR" dirty="0"/>
              <a:t> </a:t>
            </a:r>
            <a:r>
              <a:rPr lang="en-US" altLang="fr-FR" dirty="0" err="1"/>
              <a:t>façon</a:t>
            </a:r>
            <a:r>
              <a:rPr lang="en-US" altLang="fr-FR" dirty="0"/>
              <a:t>.</a:t>
            </a:r>
          </a:p>
          <a:p>
            <a:pPr marL="285750" indent="-285750" eaLnBrk="1" hangingPunct="1">
              <a:defRPr/>
            </a:pPr>
            <a:r>
              <a:rPr lang="en-US" altLang="fr-FR" dirty="0" err="1"/>
              <a:t>Voici</a:t>
            </a:r>
            <a:r>
              <a:rPr lang="en-US" altLang="fr-FR" dirty="0"/>
              <a:t> à quoi </a:t>
            </a:r>
            <a:r>
              <a:rPr lang="en-US" altLang="fr-FR" dirty="0" err="1"/>
              <a:t>ressemble</a:t>
            </a:r>
            <a:r>
              <a:rPr lang="en-US" altLang="fr-FR" dirty="0"/>
              <a:t> la </a:t>
            </a:r>
            <a:r>
              <a:rPr lang="en-US" altLang="fr-FR" dirty="0" err="1"/>
              <a:t>boîte</a:t>
            </a:r>
            <a:r>
              <a:rPr lang="en-US" altLang="fr-FR" dirty="0"/>
              <a:t> de </a:t>
            </a:r>
            <a:r>
              <a:rPr lang="en-US" altLang="fr-FR" dirty="0" err="1"/>
              <a:t>ce</a:t>
            </a:r>
            <a:r>
              <a:rPr lang="en-US" altLang="fr-FR" dirty="0"/>
              <a:t> </a:t>
            </a:r>
            <a:r>
              <a:rPr lang="en-US" altLang="fr-FR" dirty="0" err="1"/>
              <a:t>médicament</a:t>
            </a:r>
            <a:r>
              <a:rPr lang="en-US" altLang="fr-FR" dirty="0"/>
              <a:t>. </a:t>
            </a:r>
          </a:p>
          <a:p>
            <a:pPr marL="285750" indent="-285750" eaLnBrk="1" hangingPunct="1">
              <a:defRPr/>
            </a:pPr>
            <a:r>
              <a:rPr lang="en-US" altLang="fr-FR" dirty="0" err="1"/>
              <a:t>Chaque</a:t>
            </a:r>
            <a:r>
              <a:rPr lang="en-US" altLang="fr-FR" dirty="0"/>
              <a:t> </a:t>
            </a:r>
            <a:r>
              <a:rPr lang="en-US" altLang="fr-FR" dirty="0" err="1"/>
              <a:t>boîte</a:t>
            </a:r>
            <a:r>
              <a:rPr lang="en-US" altLang="fr-FR" dirty="0"/>
              <a:t> </a:t>
            </a:r>
            <a:r>
              <a:rPr lang="en-US" altLang="fr-FR" dirty="0" err="1"/>
              <a:t>contient</a:t>
            </a:r>
            <a:r>
              <a:rPr lang="en-US" altLang="fr-FR" dirty="0"/>
              <a:t> 120 sachets de </a:t>
            </a:r>
            <a:r>
              <a:rPr lang="en-US" altLang="fr-FR" dirty="0" err="1"/>
              <a:t>granul</a:t>
            </a:r>
            <a:r>
              <a:rPr lang="fr-FR" altLang="fr-FR" dirty="0"/>
              <a:t>e</a:t>
            </a:r>
            <a:r>
              <a:rPr lang="en-US" altLang="fr-FR" dirty="0"/>
              <a:t>s.</a:t>
            </a:r>
          </a:p>
        </p:txBody>
      </p:sp>
      <p:sp>
        <p:nvSpPr>
          <p:cNvPr id="20483" name="Title 3">
            <a:extLst>
              <a:ext uri="{FF2B5EF4-FFF2-40B4-BE49-F238E27FC236}">
                <a16:creationId xmlns:a16="http://schemas.microsoft.com/office/drawing/2014/main" id="{C2F1B252-D243-43EE-A58D-8F8E7A3EF0FB}"/>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Granul</a:t>
            </a:r>
            <a:r>
              <a:rPr lang="fr-FR" altLang="fr-FR"/>
              <a:t>e</a:t>
            </a:r>
            <a:r>
              <a:rPr lang="en-US" altLang="fr-FR">
                <a:solidFill>
                  <a:srgbClr val="FFFFFF"/>
                </a:solidFill>
              </a:rPr>
              <a:t>s LPV/r voie orale</a:t>
            </a:r>
          </a:p>
        </p:txBody>
      </p:sp>
      <p:sp>
        <p:nvSpPr>
          <p:cNvPr id="20484" name="Content Placeholder 5">
            <a:extLst>
              <a:ext uri="{FF2B5EF4-FFF2-40B4-BE49-F238E27FC236}">
                <a16:creationId xmlns:a16="http://schemas.microsoft.com/office/drawing/2014/main" id="{ED836B3A-B5E6-4506-9E55-120312D9CDDF}"/>
              </a:ext>
            </a:extLst>
          </p:cNvPr>
          <p:cNvSpPr>
            <a:spLocks noGrp="1" noChangeArrowheads="1"/>
          </p:cNvSpPr>
          <p:nvPr>
            <p:ph sz="half" idx="10"/>
          </p:nvPr>
        </p:nvSpPr>
        <p:spPr>
          <a:xfrm>
            <a:off x="3971925" y="1955800"/>
            <a:ext cx="2744788" cy="1825625"/>
          </a:xfrm>
        </p:spPr>
        <p:txBody>
          <a:bodyPr/>
          <a:lstStyle/>
          <a:p>
            <a:pPr eaLnBrk="1" hangingPunct="1"/>
            <a:r>
              <a:rPr lang="en-US" altLang="fr-FR"/>
              <a:t>Que savez-vous du mode d'administration de ces granul</a:t>
            </a:r>
            <a:r>
              <a:rPr lang="fr-FR" altLang="fr-FR"/>
              <a:t>e</a:t>
            </a:r>
            <a:r>
              <a:rPr lang="en-US" altLang="fr-FR"/>
              <a:t>s ?</a:t>
            </a:r>
          </a:p>
        </p:txBody>
      </p:sp>
      <p:sp>
        <p:nvSpPr>
          <p:cNvPr id="20485" name="Content Placeholder 6">
            <a:extLst>
              <a:ext uri="{FF2B5EF4-FFF2-40B4-BE49-F238E27FC236}">
                <a16:creationId xmlns:a16="http://schemas.microsoft.com/office/drawing/2014/main" id="{65A0F922-B00E-40B1-8F88-AB60E1FF9874}"/>
              </a:ext>
            </a:extLst>
          </p:cNvPr>
          <p:cNvSpPr>
            <a:spLocks noGrp="1" noChangeArrowheads="1"/>
          </p:cNvSpPr>
          <p:nvPr>
            <p:ph sz="half" idx="11"/>
          </p:nvPr>
        </p:nvSpPr>
        <p:spPr>
          <a:xfrm>
            <a:off x="7159625" y="1955800"/>
            <a:ext cx="2743200" cy="2214563"/>
          </a:xfrm>
        </p:spPr>
        <p:txBody>
          <a:bodyPr/>
          <a:lstStyle/>
          <a:p>
            <a:pPr eaLnBrk="1" hangingPunct="1">
              <a:defRPr/>
            </a:pPr>
            <a:r>
              <a:rPr lang="en-US" altLang="fr-FR" sz="1400" dirty="0" err="1"/>
              <a:t>Ces</a:t>
            </a:r>
            <a:r>
              <a:rPr lang="en-US" altLang="fr-FR" sz="1400" dirty="0"/>
              <a:t> </a:t>
            </a:r>
            <a:r>
              <a:rPr lang="en-US" altLang="fr-FR" sz="1400" dirty="0" err="1"/>
              <a:t>granul</a:t>
            </a:r>
            <a:r>
              <a:rPr lang="fr-FR" altLang="fr-FR" sz="1400" dirty="0"/>
              <a:t>e</a:t>
            </a:r>
            <a:r>
              <a:rPr lang="en-US" altLang="fr-FR" sz="1400" dirty="0"/>
              <a:t>s </a:t>
            </a:r>
            <a:r>
              <a:rPr lang="en-US" altLang="fr-FR" sz="1400" dirty="0" err="1"/>
              <a:t>doivent</a:t>
            </a:r>
            <a:r>
              <a:rPr lang="en-US" altLang="fr-FR" sz="1400" dirty="0"/>
              <a:t> </a:t>
            </a:r>
            <a:r>
              <a:rPr lang="en-US" altLang="fr-FR" sz="1400" dirty="0" err="1"/>
              <a:t>être</a:t>
            </a:r>
            <a:r>
              <a:rPr lang="en-US" altLang="fr-FR" sz="1400" dirty="0"/>
              <a:t> </a:t>
            </a:r>
            <a:r>
              <a:rPr lang="en-US" altLang="fr-FR" sz="1400" dirty="0" err="1"/>
              <a:t>administrés</a:t>
            </a:r>
            <a:r>
              <a:rPr lang="en-US" altLang="fr-FR" sz="1400" dirty="0"/>
              <a:t> à </a:t>
            </a:r>
            <a:r>
              <a:rPr lang="en-US" altLang="fr-FR" sz="1400" dirty="0" err="1"/>
              <a:t>l'enfant</a:t>
            </a:r>
            <a:r>
              <a:rPr lang="en-US" altLang="fr-FR" sz="1400" dirty="0"/>
              <a:t> </a:t>
            </a:r>
            <a:r>
              <a:rPr lang="en-US" altLang="fr-FR" sz="1400" dirty="0" err="1"/>
              <a:t>d'une</a:t>
            </a:r>
            <a:r>
              <a:rPr lang="en-US" altLang="fr-FR" sz="1400" dirty="0"/>
              <a:t> </a:t>
            </a:r>
            <a:r>
              <a:rPr lang="en-US" altLang="fr-FR" sz="1400" dirty="0" err="1"/>
              <a:t>toute</a:t>
            </a:r>
            <a:r>
              <a:rPr lang="en-US" altLang="fr-FR" sz="1400" dirty="0"/>
              <a:t> </a:t>
            </a:r>
            <a:r>
              <a:rPr lang="en-US" altLang="fr-FR" sz="1400" dirty="0" err="1"/>
              <a:t>autre</a:t>
            </a:r>
            <a:r>
              <a:rPr lang="en-US" altLang="fr-FR" sz="1400" dirty="0"/>
              <a:t> </a:t>
            </a:r>
            <a:r>
              <a:rPr lang="en-US" altLang="fr-FR" sz="1400" dirty="0" err="1"/>
              <a:t>façon</a:t>
            </a:r>
            <a:r>
              <a:rPr lang="en-US" altLang="fr-FR" sz="1400" dirty="0"/>
              <a:t> que </a:t>
            </a:r>
            <a:r>
              <a:rPr lang="en-US" altLang="fr-FR" sz="1400" dirty="0" err="1"/>
              <a:t>celle</a:t>
            </a:r>
            <a:r>
              <a:rPr lang="en-US" altLang="fr-FR" sz="1400" dirty="0"/>
              <a:t> </a:t>
            </a:r>
            <a:r>
              <a:rPr lang="en-US" altLang="fr-FR" sz="1400" dirty="0" err="1"/>
              <a:t>utilisée</a:t>
            </a:r>
            <a:r>
              <a:rPr lang="en-US" altLang="fr-FR" sz="1400" dirty="0"/>
              <a:t> pour </a:t>
            </a:r>
            <a:r>
              <a:rPr lang="en-US" altLang="fr-FR" sz="1400" dirty="0" err="1"/>
              <a:t>d'autres</a:t>
            </a:r>
            <a:r>
              <a:rPr lang="en-US" altLang="fr-FR" sz="1400" dirty="0"/>
              <a:t> </a:t>
            </a:r>
            <a:r>
              <a:rPr lang="en-US" altLang="fr-FR" sz="1400" dirty="0" err="1"/>
              <a:t>médicaments</a:t>
            </a:r>
            <a:r>
              <a:rPr lang="en-US" altLang="fr-FR" sz="1400" dirty="0"/>
              <a:t> </a:t>
            </a:r>
            <a:r>
              <a:rPr lang="en-US" altLang="fr-FR" sz="1400" dirty="0" err="1"/>
              <a:t>jusqu'ici</a:t>
            </a:r>
            <a:r>
              <a:rPr lang="en-US" altLang="fr-FR" sz="1400" dirty="0"/>
              <a:t>. </a:t>
            </a:r>
            <a:r>
              <a:rPr lang="en-US" altLang="fr-FR" sz="1400" dirty="0" err="1"/>
              <a:t>Voyons</a:t>
            </a:r>
            <a:r>
              <a:rPr lang="en-US" altLang="fr-FR" sz="1400" dirty="0"/>
              <a:t> ensemble la bonne </a:t>
            </a:r>
            <a:r>
              <a:rPr lang="en-US" altLang="fr-FR" sz="1400" dirty="0" err="1"/>
              <a:t>façon</a:t>
            </a:r>
            <a:r>
              <a:rPr lang="en-US" altLang="fr-FR" sz="1400" dirty="0"/>
              <a:t> </a:t>
            </a:r>
            <a:r>
              <a:rPr lang="en-US" altLang="fr-FR" sz="1400" dirty="0" err="1"/>
              <a:t>d'administrer</a:t>
            </a:r>
            <a:r>
              <a:rPr lang="en-US" altLang="fr-FR" sz="1400" dirty="0"/>
              <a:t> les </a:t>
            </a:r>
            <a:r>
              <a:rPr lang="en-US" altLang="fr-FR" sz="1400" dirty="0" err="1"/>
              <a:t>granul</a:t>
            </a:r>
            <a:r>
              <a:rPr lang="fr-FR" altLang="fr-FR" sz="1400" dirty="0"/>
              <a:t>e</a:t>
            </a:r>
            <a:r>
              <a:rPr lang="en-US" altLang="fr-FR" sz="1400" dirty="0"/>
              <a:t>s.</a:t>
            </a:r>
          </a:p>
        </p:txBody>
      </p:sp>
      <p:sp>
        <p:nvSpPr>
          <p:cNvPr id="20486" name="Title 2">
            <a:extLst>
              <a:ext uri="{FF2B5EF4-FFF2-40B4-BE49-F238E27FC236}">
                <a16:creationId xmlns:a16="http://schemas.microsoft.com/office/drawing/2014/main" id="{1BA21903-2FBB-4E51-9833-D23E5674C35E}"/>
              </a:ext>
            </a:extLst>
          </p:cNvPr>
          <p:cNvSpPr txBox="1">
            <a:spLocks noChangeArrowheads="1"/>
          </p:cNvSpPr>
          <p:nvPr/>
        </p:nvSpPr>
        <p:spPr bwMode="auto">
          <a:xfrm>
            <a:off x="1330325" y="1455738"/>
            <a:ext cx="2198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Dire</a:t>
            </a:r>
          </a:p>
        </p:txBody>
      </p:sp>
      <p:pic>
        <p:nvPicPr>
          <p:cNvPr id="20487" name="Picture 8" descr="A close up of a logo&#10;&#10;Description automatically generated">
            <a:extLst>
              <a:ext uri="{FF2B5EF4-FFF2-40B4-BE49-F238E27FC236}">
                <a16:creationId xmlns:a16="http://schemas.microsoft.com/office/drawing/2014/main" id="{BB21365C-36AB-41AA-AB01-F39E07F06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50963"/>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itle 2">
            <a:extLst>
              <a:ext uri="{FF2B5EF4-FFF2-40B4-BE49-F238E27FC236}">
                <a16:creationId xmlns:a16="http://schemas.microsoft.com/office/drawing/2014/main" id="{4A21F6AF-4E39-4969-91F0-09822A2EEDAC}"/>
              </a:ext>
            </a:extLst>
          </p:cNvPr>
          <p:cNvSpPr txBox="1">
            <a:spLocks noChangeArrowheads="1"/>
          </p:cNvSpPr>
          <p:nvPr/>
        </p:nvSpPr>
        <p:spPr bwMode="auto">
          <a:xfrm>
            <a:off x="4595813" y="1455738"/>
            <a:ext cx="2120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Demander</a:t>
            </a:r>
          </a:p>
        </p:txBody>
      </p:sp>
      <p:pic>
        <p:nvPicPr>
          <p:cNvPr id="20489" name="Picture 10" descr="A close up of a logo&#10;&#10;Description automatically generated">
            <a:extLst>
              <a:ext uri="{FF2B5EF4-FFF2-40B4-BE49-F238E27FC236}">
                <a16:creationId xmlns:a16="http://schemas.microsoft.com/office/drawing/2014/main" id="{1FE87855-56BD-48D7-844E-62C9E9123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1357313"/>
            <a:ext cx="4524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itle 2">
            <a:extLst>
              <a:ext uri="{FF2B5EF4-FFF2-40B4-BE49-F238E27FC236}">
                <a16:creationId xmlns:a16="http://schemas.microsoft.com/office/drawing/2014/main" id="{D19E1791-AB5F-48B8-81F3-BB44FF420591}"/>
              </a:ext>
            </a:extLst>
          </p:cNvPr>
          <p:cNvSpPr txBox="1">
            <a:spLocks noChangeArrowheads="1"/>
          </p:cNvSpPr>
          <p:nvPr/>
        </p:nvSpPr>
        <p:spPr bwMode="auto">
          <a:xfrm>
            <a:off x="7859713" y="1455738"/>
            <a:ext cx="2043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008063">
              <a:lnSpc>
                <a:spcPct val="90000"/>
              </a:lnSpc>
              <a:spcBef>
                <a:spcPts val="1100"/>
              </a:spcBef>
              <a:buFont typeface="Arial" panose="020B0604020202020204" pitchFamily="34" charset="0"/>
              <a:buChar char="•"/>
              <a:defRPr sz="30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buChar char="•"/>
              <a:defRPr sz="26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buChar char="•"/>
              <a:defRPr sz="22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buChar char="•"/>
              <a:defRPr sz="1900">
                <a:solidFill>
                  <a:schemeClr val="tx1"/>
                </a:solidFill>
                <a:latin typeface="Calibri" panose="020F0502020204030204" pitchFamily="34" charset="0"/>
              </a:defRPr>
            </a:lvl5pPr>
            <a:lvl6pPr marL="25146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6pPr>
            <a:lvl7pPr marL="29718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7pPr>
            <a:lvl8pPr marL="34290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8pPr>
            <a:lvl9pPr marL="3886200" indent="-228600" defTabSz="1008063" eaLnBrk="0" fontAlgn="base" hangingPunct="0">
              <a:lnSpc>
                <a:spcPct val="90000"/>
              </a:lnSpc>
              <a:spcBef>
                <a:spcPts val="550"/>
              </a:spcBef>
              <a:spcAft>
                <a:spcPct val="0"/>
              </a:spcAft>
              <a:buFont typeface="Arial" panose="020B0604020202020204" pitchFamily="34" charset="0"/>
              <a:buChar char="•"/>
              <a:defRPr sz="19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fr-FR" sz="1600" b="1">
                <a:solidFill>
                  <a:srgbClr val="FFFFFF"/>
                </a:solidFill>
                <a:latin typeface="Arial" panose="020B0604020202020204" pitchFamily="34" charset="0"/>
                <a:cs typeface="Arial" panose="020B0604020202020204" pitchFamily="34" charset="0"/>
              </a:rPr>
              <a:t>Expliquer</a:t>
            </a:r>
          </a:p>
        </p:txBody>
      </p:sp>
      <p:pic>
        <p:nvPicPr>
          <p:cNvPr id="20491" name="Picture 12">
            <a:extLst>
              <a:ext uri="{FF2B5EF4-FFF2-40B4-BE49-F238E27FC236}">
                <a16:creationId xmlns:a16="http://schemas.microsoft.com/office/drawing/2014/main" id="{DEC7C979-0DB7-4C97-BF09-2A1633A8F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050" y="1149350"/>
            <a:ext cx="8413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9763D763-A95A-42C3-A2D2-8DFB41407C41}"/>
              </a:ext>
            </a:extLst>
          </p:cNvPr>
          <p:cNvSpPr/>
          <p:nvPr/>
        </p:nvSpPr>
        <p:spPr>
          <a:xfrm>
            <a:off x="0" y="7442200"/>
            <a:ext cx="10688638" cy="131763"/>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6">
            <a:extLst>
              <a:ext uri="{FF2B5EF4-FFF2-40B4-BE49-F238E27FC236}">
                <a16:creationId xmlns:a16="http://schemas.microsoft.com/office/drawing/2014/main" id="{8A05C49E-61E0-47D3-86A1-0AF128BA195C}"/>
              </a:ext>
            </a:extLst>
          </p:cNvPr>
          <p:cNvSpPr>
            <a:spLocks noGrp="1" noChangeArrowheads="1"/>
          </p:cNvSpPr>
          <p:nvPr>
            <p:ph sz="half" idx="2"/>
          </p:nvPr>
        </p:nvSpPr>
        <p:spPr>
          <a:xfrm>
            <a:off x="766763" y="1598613"/>
            <a:ext cx="7437437" cy="806450"/>
          </a:xfrm>
        </p:spPr>
        <p:txBody>
          <a:bodyPr rtlCol="0">
            <a:normAutofit fontScale="92500"/>
          </a:bodyPr>
          <a:lstStyle/>
          <a:p>
            <a:pPr eaLnBrk="1" hangingPunct="1">
              <a:defRPr/>
            </a:pPr>
            <a:r>
              <a:rPr lang="en-US" altLang="fr-FR"/>
              <a:t>En fonction du poids de votre enfant, le pharmacien vous indiquera combien de sachets administrer le matin et le soir.</a:t>
            </a:r>
          </a:p>
        </p:txBody>
      </p:sp>
      <p:sp>
        <p:nvSpPr>
          <p:cNvPr id="21507" name="Title 5">
            <a:extLst>
              <a:ext uri="{FF2B5EF4-FFF2-40B4-BE49-F238E27FC236}">
                <a16:creationId xmlns:a16="http://schemas.microsoft.com/office/drawing/2014/main" id="{429E5E07-158C-4305-9B78-88190CBDD5CF}"/>
              </a:ext>
            </a:extLst>
          </p:cNvPr>
          <p:cNvSpPr>
            <a:spLocks noGrp="1" noChangeArrowheads="1"/>
          </p:cNvSpPr>
          <p:nvPr>
            <p:ph type="title"/>
          </p:nvPr>
        </p:nvSpPr>
        <p:spPr>
          <a:xfrm>
            <a:off x="766763" y="0"/>
            <a:ext cx="9188450" cy="1036638"/>
          </a:xfrm>
        </p:spPr>
        <p:txBody>
          <a:bodyPr/>
          <a:lstStyle/>
          <a:p>
            <a:pPr eaLnBrk="1" hangingPunct="1"/>
            <a:r>
              <a:rPr lang="en-US" altLang="fr-FR">
                <a:solidFill>
                  <a:srgbClr val="FFFFFF"/>
                </a:solidFill>
              </a:rPr>
              <a:t>Granul</a:t>
            </a:r>
            <a:r>
              <a:rPr lang="fr-FR" altLang="fr-FR"/>
              <a:t>e</a:t>
            </a:r>
            <a:r>
              <a:rPr lang="en-US" altLang="fr-FR"/>
              <a:t>s</a:t>
            </a:r>
            <a:r>
              <a:rPr lang="en-US" altLang="fr-FR">
                <a:solidFill>
                  <a:srgbClr val="FFFFFF"/>
                </a:solidFill>
              </a:rPr>
              <a:t> LPV/r voie orale - Déterminer la bonne dose</a:t>
            </a:r>
          </a:p>
        </p:txBody>
      </p:sp>
      <p:pic>
        <p:nvPicPr>
          <p:cNvPr id="21508" name="Picture 7">
            <a:extLst>
              <a:ext uri="{FF2B5EF4-FFF2-40B4-BE49-F238E27FC236}">
                <a16:creationId xmlns:a16="http://schemas.microsoft.com/office/drawing/2014/main" id="{967E1F25-E01F-4EE6-8BB7-958F0E27F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4414838"/>
            <a:ext cx="5603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a:extLst>
              <a:ext uri="{FF2B5EF4-FFF2-40B4-BE49-F238E27FC236}">
                <a16:creationId xmlns:a16="http://schemas.microsoft.com/office/drawing/2014/main" id="{2EC62E1C-2B44-4DF1-8701-C991174AD71D}"/>
              </a:ext>
            </a:extLst>
          </p:cNvPr>
          <p:cNvGraphicFramePr>
            <a:graphicFrameLocks noGrp="1"/>
          </p:cNvGraphicFramePr>
          <p:nvPr/>
        </p:nvGraphicFramePr>
        <p:xfrm>
          <a:off x="1077913" y="2700338"/>
          <a:ext cx="8648700" cy="3695700"/>
        </p:xfrm>
        <a:graphic>
          <a:graphicData uri="http://schemas.openxmlformats.org/drawingml/2006/table">
            <a:tbl>
              <a:tblPr/>
              <a:tblGrid>
                <a:gridCol w="2060575">
                  <a:extLst>
                    <a:ext uri="{9D8B030D-6E8A-4147-A177-3AD203B41FA5}">
                      <a16:colId xmlns:a16="http://schemas.microsoft.com/office/drawing/2014/main" val="20000"/>
                    </a:ext>
                  </a:extLst>
                </a:gridCol>
                <a:gridCol w="3294062">
                  <a:extLst>
                    <a:ext uri="{9D8B030D-6E8A-4147-A177-3AD203B41FA5}">
                      <a16:colId xmlns:a16="http://schemas.microsoft.com/office/drawing/2014/main" val="20001"/>
                    </a:ext>
                  </a:extLst>
                </a:gridCol>
                <a:gridCol w="3294063">
                  <a:extLst>
                    <a:ext uri="{9D8B030D-6E8A-4147-A177-3AD203B41FA5}">
                      <a16:colId xmlns:a16="http://schemas.microsoft.com/office/drawing/2014/main" val="20002"/>
                    </a:ext>
                  </a:extLst>
                </a:gridCol>
              </a:tblGrid>
              <a:tr h="615950">
                <a:tc>
                  <a:txBody>
                    <a:bodyPr/>
                    <a:lstStyle>
                      <a:lvl1pPr defTabSz="1008063">
                        <a:lnSpc>
                          <a:spcPct val="90000"/>
                        </a:lnSpc>
                        <a:spcBef>
                          <a:spcPts val="1100"/>
                        </a:spcBef>
                        <a:buFont typeface="Arial" panose="020B0604020202020204" pitchFamily="34" charset="0"/>
                        <a:defRPr sz="26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defRPr sz="22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defRPr sz="20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5pPr>
                      <a:lvl6pPr marL="25146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6pPr>
                      <a:lvl7pPr marL="29718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7pPr>
                      <a:lvl8pPr marL="34290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8pPr>
                      <a:lvl9pPr marL="38862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9pPr>
                    </a:lstStyle>
                    <a:p>
                      <a:pPr marL="0" marR="0" lvl="0" indent="0" algn="ctr" defTabSz="1008063" rtl="0" eaLnBrk="1" fontAlgn="base" latinLnBrk="0" hangingPunct="1">
                        <a:lnSpc>
                          <a:spcPct val="100000"/>
                        </a:lnSpc>
                        <a:spcBef>
                          <a:spcPct val="0"/>
                        </a:spcBef>
                        <a:spcAft>
                          <a:spcPct val="0"/>
                        </a:spcAft>
                        <a:buClrTx/>
                        <a:buSzPct val="100000"/>
                        <a:buFontTx/>
                        <a:buNone/>
                        <a:tabLst/>
                      </a:pPr>
                      <a:r>
                        <a:rPr kumimoji="0" lang="en-US" altLang="fr-FR" sz="1900" b="1" i="0" u="none" strike="noStrike" cap="none" normalizeH="0" baseline="0">
                          <a:ln>
                            <a:noFill/>
                          </a:ln>
                          <a:solidFill>
                            <a:srgbClr val="FFFFFF"/>
                          </a:solidFill>
                          <a:effectLst/>
                          <a:latin typeface="Calibri" panose="020F0502020204030204" pitchFamily="34" charset="0"/>
                        </a:rPr>
                        <a:t>Poids (kg)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93552"/>
                    </a:solidFill>
                  </a:tcPr>
                </a:tc>
                <a:tc gridSpan="2">
                  <a:txBody>
                    <a:bodyPr/>
                    <a:lstStyle>
                      <a:lvl1pPr defTabSz="1008063">
                        <a:lnSpc>
                          <a:spcPct val="90000"/>
                        </a:lnSpc>
                        <a:spcBef>
                          <a:spcPts val="1100"/>
                        </a:spcBef>
                        <a:buFont typeface="Arial" panose="020B0604020202020204" pitchFamily="34" charset="0"/>
                        <a:defRPr sz="26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defRPr sz="22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defRPr sz="20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5pPr>
                      <a:lvl6pPr marL="25146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6pPr>
                      <a:lvl7pPr marL="29718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7pPr>
                      <a:lvl8pPr marL="34290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8pPr>
                      <a:lvl9pPr marL="38862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9pPr>
                    </a:lstStyle>
                    <a:p>
                      <a:pPr marL="0" marR="0" lvl="0" indent="0" algn="ctr" defTabSz="1008063" rtl="0" eaLnBrk="1" fontAlgn="base" latinLnBrk="0" hangingPunct="1">
                        <a:lnSpc>
                          <a:spcPct val="100000"/>
                        </a:lnSpc>
                        <a:spcBef>
                          <a:spcPct val="0"/>
                        </a:spcBef>
                        <a:spcAft>
                          <a:spcPct val="0"/>
                        </a:spcAft>
                        <a:buClrTx/>
                        <a:buSzPct val="100000"/>
                        <a:buFontTx/>
                        <a:buNone/>
                        <a:tabLst/>
                      </a:pPr>
                      <a:r>
                        <a:rPr kumimoji="0" lang="en-US" altLang="fr-FR" sz="1900" b="1" i="0" u="none" strike="noStrike" cap="none" normalizeH="0" baseline="0">
                          <a:ln>
                            <a:noFill/>
                          </a:ln>
                          <a:solidFill>
                            <a:srgbClr val="FFFFFF"/>
                          </a:solidFill>
                          <a:effectLst/>
                          <a:latin typeface="Calibri" panose="020F0502020204030204" pitchFamily="34" charset="0"/>
                        </a:rPr>
                        <a:t>Nombre de sachets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93552"/>
                    </a:solidFill>
                  </a:tcPr>
                </a:tc>
                <a:tc hMerge="1">
                  <a:txBody>
                    <a:bodyPr/>
                    <a:lstStyle/>
                    <a:p>
                      <a:endParaRPr lang="fr-FR"/>
                    </a:p>
                  </a:txBody>
                  <a:tcPr/>
                </a:tc>
                <a:extLst>
                  <a:ext uri="{0D108BD9-81ED-4DB2-BD59-A6C34878D82A}">
                    <a16:rowId xmlns:a16="http://schemas.microsoft.com/office/drawing/2014/main" val="10000"/>
                  </a:ext>
                </a:extLst>
              </a:tr>
              <a:tr h="615950">
                <a:tc>
                  <a:txBody>
                    <a:bodyPr/>
                    <a:lstStyle>
                      <a:lvl1pPr defTabSz="1008063">
                        <a:lnSpc>
                          <a:spcPct val="90000"/>
                        </a:lnSpc>
                        <a:spcBef>
                          <a:spcPts val="1100"/>
                        </a:spcBef>
                        <a:buFont typeface="Arial" panose="020B0604020202020204" pitchFamily="34" charset="0"/>
                        <a:defRPr sz="26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defRPr sz="22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defRPr sz="20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5pPr>
                      <a:lvl6pPr marL="25146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6pPr>
                      <a:lvl7pPr marL="29718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7pPr>
                      <a:lvl8pPr marL="34290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8pPr>
                      <a:lvl9pPr marL="38862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9pPr>
                    </a:lstStyle>
                    <a:p>
                      <a:pPr marL="0" marR="0" lvl="0" indent="0" algn="ctr" defTabSz="1008063" rtl="0" eaLnBrk="1" fontAlgn="base" latinLnBrk="0" hangingPunct="1">
                        <a:lnSpc>
                          <a:spcPct val="100000"/>
                        </a:lnSpc>
                        <a:spcBef>
                          <a:spcPct val="0"/>
                        </a:spcBef>
                        <a:spcAft>
                          <a:spcPct val="0"/>
                        </a:spcAft>
                        <a:buClrTx/>
                        <a:buSzTx/>
                        <a:buFontTx/>
                        <a:buNone/>
                        <a:tabLst/>
                      </a:pPr>
                      <a:endParaRPr kumimoji="0" lang="fr-FR" altLang="fr-FR" sz="1900" b="0" i="0" u="none" strike="noStrike" cap="none" normalizeH="0" baseline="0">
                        <a:ln>
                          <a:noFill/>
                        </a:ln>
                        <a:solidFill>
                          <a:srgbClr val="000000"/>
                        </a:solidFill>
                        <a:effectLst/>
                        <a:latin typeface="Calibri" panose="020F050202020403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1008063">
                        <a:lnSpc>
                          <a:spcPct val="90000"/>
                        </a:lnSpc>
                        <a:spcBef>
                          <a:spcPts val="1100"/>
                        </a:spcBef>
                        <a:buFont typeface="Arial" panose="020B0604020202020204" pitchFamily="34" charset="0"/>
                        <a:defRPr sz="26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defRPr sz="22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defRPr sz="20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5pPr>
                      <a:lvl6pPr marL="25146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6pPr>
                      <a:lvl7pPr marL="29718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7pPr>
                      <a:lvl8pPr marL="34290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8pPr>
                      <a:lvl9pPr marL="38862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9pPr>
                    </a:lstStyle>
                    <a:p>
                      <a:pPr marL="0" marR="0" lvl="0" indent="0" algn="ctr" defTabSz="1008063" rtl="0" eaLnBrk="1" fontAlgn="base" latinLnBrk="0" hangingPunct="1">
                        <a:lnSpc>
                          <a:spcPct val="100000"/>
                        </a:lnSpc>
                        <a:spcBef>
                          <a:spcPct val="0"/>
                        </a:spcBef>
                        <a:spcAft>
                          <a:spcPct val="0"/>
                        </a:spcAft>
                        <a:buClrTx/>
                        <a:buSzPct val="100000"/>
                        <a:buFontTx/>
                        <a:buNone/>
                        <a:tabLst/>
                      </a:pPr>
                      <a:r>
                        <a:rPr kumimoji="0" lang="en-US" altLang="fr-FR" sz="1800" b="1" i="0" u="none" strike="noStrike" cap="none" normalizeH="0" baseline="0">
                          <a:ln>
                            <a:noFill/>
                          </a:ln>
                          <a:solidFill>
                            <a:srgbClr val="FFC000"/>
                          </a:solidFill>
                          <a:effectLst/>
                          <a:latin typeface="Arial" panose="020B0604020202020204" pitchFamily="34" charset="0"/>
                          <a:cs typeface="Arial" panose="020B0604020202020204" pitchFamily="34" charset="0"/>
                        </a:rPr>
                        <a:t>Matin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1008063">
                        <a:lnSpc>
                          <a:spcPct val="90000"/>
                        </a:lnSpc>
                        <a:spcBef>
                          <a:spcPts val="1100"/>
                        </a:spcBef>
                        <a:buFont typeface="Arial" panose="020B0604020202020204" pitchFamily="34" charset="0"/>
                        <a:defRPr sz="26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defRPr sz="22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defRPr sz="20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5pPr>
                      <a:lvl6pPr marL="25146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6pPr>
                      <a:lvl7pPr marL="29718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7pPr>
                      <a:lvl8pPr marL="34290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8pPr>
                      <a:lvl9pPr marL="38862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9pPr>
                    </a:lstStyle>
                    <a:p>
                      <a:pPr marL="0" marR="0" lvl="0" indent="0" algn="ctr" defTabSz="1008063" rtl="0" eaLnBrk="1" fontAlgn="base" latinLnBrk="0" hangingPunct="1">
                        <a:lnSpc>
                          <a:spcPct val="100000"/>
                        </a:lnSpc>
                        <a:spcBef>
                          <a:spcPct val="0"/>
                        </a:spcBef>
                        <a:spcAft>
                          <a:spcPct val="0"/>
                        </a:spcAft>
                        <a:buClrTx/>
                        <a:buSzPct val="100000"/>
                        <a:buFontTx/>
                        <a:buNone/>
                        <a:tabLst/>
                      </a:pPr>
                      <a:r>
                        <a:rPr kumimoji="0" lang="en-US" altLang="fr-FR" sz="1800" b="1" i="0" u="none" strike="noStrike" cap="none" normalizeH="0" baseline="0">
                          <a:ln>
                            <a:noFill/>
                          </a:ln>
                          <a:solidFill>
                            <a:srgbClr val="6CADDF"/>
                          </a:solidFill>
                          <a:effectLst/>
                          <a:latin typeface="Arial" panose="020B0604020202020204" pitchFamily="34" charset="0"/>
                          <a:cs typeface="Arial" panose="020B0604020202020204" pitchFamily="34" charset="0"/>
                        </a:rPr>
                        <a:t>Soir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5950">
                <a:tc>
                  <a:txBody>
                    <a:bodyPr/>
                    <a:lstStyle>
                      <a:lvl1pPr defTabSz="1008063">
                        <a:lnSpc>
                          <a:spcPct val="90000"/>
                        </a:lnSpc>
                        <a:spcBef>
                          <a:spcPts val="1100"/>
                        </a:spcBef>
                        <a:buFont typeface="Arial" panose="020B0604020202020204" pitchFamily="34" charset="0"/>
                        <a:defRPr sz="26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defRPr sz="22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defRPr sz="20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5pPr>
                      <a:lvl6pPr marL="25146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6pPr>
                      <a:lvl7pPr marL="29718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7pPr>
                      <a:lvl8pPr marL="34290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8pPr>
                      <a:lvl9pPr marL="38862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9pPr>
                    </a:lstStyle>
                    <a:p>
                      <a:pPr marL="0" marR="0" lvl="0" indent="0" algn="ctr" defTabSz="1008063" rtl="0" eaLnBrk="1" fontAlgn="base" latinLnBrk="0" hangingPunct="1">
                        <a:lnSpc>
                          <a:spcPct val="100000"/>
                        </a:lnSpc>
                        <a:spcBef>
                          <a:spcPct val="0"/>
                        </a:spcBef>
                        <a:spcAft>
                          <a:spcPct val="0"/>
                        </a:spcAft>
                        <a:buClrTx/>
                        <a:buSzPct val="100000"/>
                        <a:buFontTx/>
                        <a:buNone/>
                        <a:tabLst/>
                      </a:pPr>
                      <a:r>
                        <a:rPr kumimoji="0" lang="en-US" altLang="fr-FR" sz="1900" b="0" i="0" u="none" strike="noStrike" cap="none" normalizeH="0" baseline="0">
                          <a:ln>
                            <a:noFill/>
                          </a:ln>
                          <a:solidFill>
                            <a:srgbClr val="000000"/>
                          </a:solidFill>
                          <a:effectLst/>
                          <a:latin typeface="Calibri" panose="020F0502020204030204" pitchFamily="34" charset="0"/>
                        </a:rPr>
                        <a:t>3,0-5,9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defTabSz="1008063">
                        <a:lnSpc>
                          <a:spcPct val="90000"/>
                        </a:lnSpc>
                        <a:spcBef>
                          <a:spcPts val="1100"/>
                        </a:spcBef>
                        <a:buFont typeface="Arial" panose="020B0604020202020204" pitchFamily="34" charset="0"/>
                        <a:defRPr sz="26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defRPr sz="22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defRPr sz="20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5pPr>
                      <a:lvl6pPr marL="25146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6pPr>
                      <a:lvl7pPr marL="29718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7pPr>
                      <a:lvl8pPr marL="34290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8pPr>
                      <a:lvl9pPr marL="38862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9pPr>
                    </a:lstStyle>
                    <a:p>
                      <a:pPr marL="0" marR="0" lvl="0" indent="0" algn="l" defTabSz="1008063" rtl="0" eaLnBrk="1" fontAlgn="base" latinLnBrk="0" hangingPunct="1">
                        <a:lnSpc>
                          <a:spcPct val="100000"/>
                        </a:lnSpc>
                        <a:spcBef>
                          <a:spcPct val="0"/>
                        </a:spcBef>
                        <a:spcAft>
                          <a:spcPct val="0"/>
                        </a:spcAft>
                        <a:buClrTx/>
                        <a:buSzPct val="100000"/>
                        <a:buFontTx/>
                        <a:buNone/>
                        <a:tabLst/>
                      </a:pPr>
                      <a:r>
                        <a:rPr kumimoji="0" lang="en-US" altLang="fr-FR" sz="1900" b="0" i="0" u="none" strike="noStrike" cap="none" normalizeH="0" baseline="0">
                          <a:ln>
                            <a:noFill/>
                          </a:ln>
                          <a:solidFill>
                            <a:srgbClr val="000000"/>
                          </a:solidFill>
                          <a:effectLst/>
                          <a:latin typeface="Calibri" panose="020F0502020204030204" pitchFamily="34" charset="0"/>
                        </a:rPr>
                        <a:t>2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defTabSz="1008063">
                        <a:lnSpc>
                          <a:spcPct val="90000"/>
                        </a:lnSpc>
                        <a:spcBef>
                          <a:spcPts val="1100"/>
                        </a:spcBef>
                        <a:buFont typeface="Arial" panose="020B0604020202020204" pitchFamily="34" charset="0"/>
                        <a:defRPr sz="26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defRPr sz="22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defRPr sz="20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5pPr>
                      <a:lvl6pPr marL="25146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6pPr>
                      <a:lvl7pPr marL="29718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7pPr>
                      <a:lvl8pPr marL="34290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8pPr>
                      <a:lvl9pPr marL="38862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9pPr>
                    </a:lstStyle>
                    <a:p>
                      <a:pPr marL="0" marR="0" lvl="0" indent="0" algn="l" defTabSz="1008063" rtl="0" eaLnBrk="1" fontAlgn="base" latinLnBrk="0" hangingPunct="1">
                        <a:lnSpc>
                          <a:spcPct val="100000"/>
                        </a:lnSpc>
                        <a:spcBef>
                          <a:spcPct val="0"/>
                        </a:spcBef>
                        <a:spcAft>
                          <a:spcPct val="0"/>
                        </a:spcAft>
                        <a:buClrTx/>
                        <a:buSzPct val="100000"/>
                        <a:buFontTx/>
                        <a:buNone/>
                        <a:tabLst/>
                      </a:pPr>
                      <a:r>
                        <a:rPr kumimoji="0" lang="en-US" altLang="fr-FR" sz="1900" b="0" i="0" u="none" strike="noStrike" cap="none" normalizeH="0" baseline="0">
                          <a:ln>
                            <a:noFill/>
                          </a:ln>
                          <a:solidFill>
                            <a:srgbClr val="000000"/>
                          </a:solidFill>
                          <a:effectLst/>
                          <a:latin typeface="Calibri" panose="020F0502020204030204" pitchFamily="34"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615950">
                <a:tc>
                  <a:txBody>
                    <a:bodyPr/>
                    <a:lstStyle>
                      <a:lvl1pPr defTabSz="1008063">
                        <a:lnSpc>
                          <a:spcPct val="90000"/>
                        </a:lnSpc>
                        <a:spcBef>
                          <a:spcPts val="1100"/>
                        </a:spcBef>
                        <a:buFont typeface="Arial" panose="020B0604020202020204" pitchFamily="34" charset="0"/>
                        <a:defRPr sz="26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defRPr sz="22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defRPr sz="20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5pPr>
                      <a:lvl6pPr marL="25146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6pPr>
                      <a:lvl7pPr marL="29718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7pPr>
                      <a:lvl8pPr marL="34290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8pPr>
                      <a:lvl9pPr marL="38862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9pPr>
                    </a:lstStyle>
                    <a:p>
                      <a:pPr marL="0" marR="0" lvl="0" indent="0" algn="ctr" defTabSz="1008063" rtl="0" eaLnBrk="1" fontAlgn="base" latinLnBrk="0" hangingPunct="1">
                        <a:lnSpc>
                          <a:spcPct val="100000"/>
                        </a:lnSpc>
                        <a:spcBef>
                          <a:spcPct val="0"/>
                        </a:spcBef>
                        <a:spcAft>
                          <a:spcPct val="0"/>
                        </a:spcAft>
                        <a:buClrTx/>
                        <a:buSzPct val="100000"/>
                        <a:buFontTx/>
                        <a:buNone/>
                        <a:tabLst/>
                      </a:pPr>
                      <a:r>
                        <a:rPr kumimoji="0" lang="en-US" altLang="fr-FR" sz="1900" b="0" i="0" u="none" strike="noStrike" cap="none" normalizeH="0" baseline="0">
                          <a:ln>
                            <a:noFill/>
                          </a:ln>
                          <a:solidFill>
                            <a:srgbClr val="000000"/>
                          </a:solidFill>
                          <a:effectLst/>
                          <a:latin typeface="Calibri" panose="020F0502020204030204" pitchFamily="34" charset="0"/>
                        </a:rPr>
                        <a:t>6,0-9,9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4D8E2"/>
                    </a:solidFill>
                  </a:tcPr>
                </a:tc>
                <a:tc>
                  <a:txBody>
                    <a:bodyPr/>
                    <a:lstStyle>
                      <a:lvl1pPr defTabSz="1008063">
                        <a:lnSpc>
                          <a:spcPct val="90000"/>
                        </a:lnSpc>
                        <a:spcBef>
                          <a:spcPts val="1100"/>
                        </a:spcBef>
                        <a:buFont typeface="Arial" panose="020B0604020202020204" pitchFamily="34" charset="0"/>
                        <a:defRPr sz="26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defRPr sz="22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defRPr sz="20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5pPr>
                      <a:lvl6pPr marL="25146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6pPr>
                      <a:lvl7pPr marL="29718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7pPr>
                      <a:lvl8pPr marL="34290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8pPr>
                      <a:lvl9pPr marL="38862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9pPr>
                    </a:lstStyle>
                    <a:p>
                      <a:pPr marL="0" marR="0" lvl="0" indent="0" algn="l" defTabSz="1008063" rtl="0" eaLnBrk="1" fontAlgn="base" latinLnBrk="0" hangingPunct="1">
                        <a:lnSpc>
                          <a:spcPct val="100000"/>
                        </a:lnSpc>
                        <a:spcBef>
                          <a:spcPct val="0"/>
                        </a:spcBef>
                        <a:spcAft>
                          <a:spcPct val="0"/>
                        </a:spcAft>
                        <a:buClrTx/>
                        <a:buSzPct val="100000"/>
                        <a:buFontTx/>
                        <a:buNone/>
                        <a:tabLst/>
                      </a:pPr>
                      <a:r>
                        <a:rPr kumimoji="0" lang="en-US" altLang="fr-FR" sz="1900" b="0" i="0" u="none" strike="noStrike" cap="none" normalizeH="0" baseline="0">
                          <a:ln>
                            <a:noFill/>
                          </a:ln>
                          <a:solidFill>
                            <a:srgbClr val="000000"/>
                          </a:solidFill>
                          <a:effectLst/>
                          <a:latin typeface="Calibri" panose="020F0502020204030204" pitchFamily="34"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4D8E2"/>
                    </a:solidFill>
                  </a:tcPr>
                </a:tc>
                <a:tc>
                  <a:txBody>
                    <a:bodyPr/>
                    <a:lstStyle>
                      <a:lvl1pPr defTabSz="1008063">
                        <a:lnSpc>
                          <a:spcPct val="90000"/>
                        </a:lnSpc>
                        <a:spcBef>
                          <a:spcPts val="1100"/>
                        </a:spcBef>
                        <a:buFont typeface="Arial" panose="020B0604020202020204" pitchFamily="34" charset="0"/>
                        <a:defRPr sz="26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defRPr sz="22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defRPr sz="20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5pPr>
                      <a:lvl6pPr marL="25146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6pPr>
                      <a:lvl7pPr marL="29718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7pPr>
                      <a:lvl8pPr marL="34290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8pPr>
                      <a:lvl9pPr marL="38862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9pPr>
                    </a:lstStyle>
                    <a:p>
                      <a:pPr marL="0" marR="0" lvl="0" indent="0" algn="l" defTabSz="1008063" rtl="0" eaLnBrk="1" fontAlgn="base" latinLnBrk="0" hangingPunct="1">
                        <a:lnSpc>
                          <a:spcPct val="100000"/>
                        </a:lnSpc>
                        <a:spcBef>
                          <a:spcPct val="0"/>
                        </a:spcBef>
                        <a:spcAft>
                          <a:spcPct val="0"/>
                        </a:spcAft>
                        <a:buClrTx/>
                        <a:buSzPct val="100000"/>
                        <a:buFontTx/>
                        <a:buNone/>
                        <a:tabLst/>
                      </a:pPr>
                      <a:r>
                        <a:rPr kumimoji="0" lang="en-US" altLang="fr-FR" sz="1900" b="0" i="0" u="none" strike="noStrike" cap="none" normalizeH="0" baseline="0">
                          <a:ln>
                            <a:noFill/>
                          </a:ln>
                          <a:solidFill>
                            <a:srgbClr val="000000"/>
                          </a:solidFill>
                          <a:effectLst/>
                          <a:latin typeface="Calibri" panose="020F0502020204030204" pitchFamily="34"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4D8E2"/>
                    </a:solidFill>
                  </a:tcPr>
                </a:tc>
                <a:extLst>
                  <a:ext uri="{0D108BD9-81ED-4DB2-BD59-A6C34878D82A}">
                    <a16:rowId xmlns:a16="http://schemas.microsoft.com/office/drawing/2014/main" val="10003"/>
                  </a:ext>
                </a:extLst>
              </a:tr>
              <a:tr h="615950">
                <a:tc>
                  <a:txBody>
                    <a:bodyPr/>
                    <a:lstStyle>
                      <a:lvl1pPr defTabSz="1008063">
                        <a:lnSpc>
                          <a:spcPct val="90000"/>
                        </a:lnSpc>
                        <a:spcBef>
                          <a:spcPts val="1100"/>
                        </a:spcBef>
                        <a:buFont typeface="Arial" panose="020B0604020202020204" pitchFamily="34" charset="0"/>
                        <a:defRPr sz="26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defRPr sz="22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defRPr sz="20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5pPr>
                      <a:lvl6pPr marL="25146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6pPr>
                      <a:lvl7pPr marL="29718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7pPr>
                      <a:lvl8pPr marL="34290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8pPr>
                      <a:lvl9pPr marL="38862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9pPr>
                    </a:lstStyle>
                    <a:p>
                      <a:pPr marL="0" marR="0" lvl="0" indent="0" algn="ctr" defTabSz="1008063" rtl="0" eaLnBrk="1" fontAlgn="base" latinLnBrk="0" hangingPunct="1">
                        <a:lnSpc>
                          <a:spcPct val="100000"/>
                        </a:lnSpc>
                        <a:spcBef>
                          <a:spcPct val="0"/>
                        </a:spcBef>
                        <a:spcAft>
                          <a:spcPct val="0"/>
                        </a:spcAft>
                        <a:buClrTx/>
                        <a:buSzPct val="100000"/>
                        <a:buFontTx/>
                        <a:buNone/>
                        <a:tabLst/>
                      </a:pPr>
                      <a:r>
                        <a:rPr kumimoji="0" lang="en-US" altLang="fr-FR" sz="1900" b="0" i="0" u="none" strike="noStrike" cap="none" normalizeH="0" baseline="0">
                          <a:ln>
                            <a:noFill/>
                          </a:ln>
                          <a:solidFill>
                            <a:srgbClr val="000000"/>
                          </a:solidFill>
                          <a:effectLst/>
                          <a:latin typeface="Calibri" panose="020F0502020204030204" pitchFamily="34" charset="0"/>
                        </a:rPr>
                        <a:t>10,0-13,9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defTabSz="1008063">
                        <a:lnSpc>
                          <a:spcPct val="90000"/>
                        </a:lnSpc>
                        <a:spcBef>
                          <a:spcPts val="1100"/>
                        </a:spcBef>
                        <a:buFont typeface="Arial" panose="020B0604020202020204" pitchFamily="34" charset="0"/>
                        <a:defRPr sz="26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defRPr sz="22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defRPr sz="20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5pPr>
                      <a:lvl6pPr marL="25146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6pPr>
                      <a:lvl7pPr marL="29718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7pPr>
                      <a:lvl8pPr marL="34290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8pPr>
                      <a:lvl9pPr marL="38862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9pPr>
                    </a:lstStyle>
                    <a:p>
                      <a:pPr marL="0" marR="0" lvl="0" indent="0" algn="l" defTabSz="1008063" rtl="0" eaLnBrk="1" fontAlgn="base" latinLnBrk="0" hangingPunct="1">
                        <a:lnSpc>
                          <a:spcPct val="100000"/>
                        </a:lnSpc>
                        <a:spcBef>
                          <a:spcPct val="0"/>
                        </a:spcBef>
                        <a:spcAft>
                          <a:spcPct val="0"/>
                        </a:spcAft>
                        <a:buClrTx/>
                        <a:buSzPct val="100000"/>
                        <a:buFontTx/>
                        <a:buNone/>
                        <a:tabLst/>
                      </a:pPr>
                      <a:r>
                        <a:rPr kumimoji="0" lang="en-US" altLang="fr-FR" sz="1900" b="0" i="0" u="none" strike="noStrike" cap="none" normalizeH="0" baseline="0">
                          <a:ln>
                            <a:noFill/>
                          </a:ln>
                          <a:solidFill>
                            <a:srgbClr val="000000"/>
                          </a:solidFill>
                          <a:effectLst/>
                          <a:latin typeface="Calibri" panose="020F0502020204030204" pitchFamily="34"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tc>
                  <a:txBody>
                    <a:bodyPr/>
                    <a:lstStyle>
                      <a:lvl1pPr defTabSz="1008063">
                        <a:lnSpc>
                          <a:spcPct val="90000"/>
                        </a:lnSpc>
                        <a:spcBef>
                          <a:spcPts val="1100"/>
                        </a:spcBef>
                        <a:buFont typeface="Arial" panose="020B0604020202020204" pitchFamily="34" charset="0"/>
                        <a:defRPr sz="26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defRPr sz="22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defRPr sz="20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5pPr>
                      <a:lvl6pPr marL="25146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6pPr>
                      <a:lvl7pPr marL="29718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7pPr>
                      <a:lvl8pPr marL="34290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8pPr>
                      <a:lvl9pPr marL="38862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9pPr>
                    </a:lstStyle>
                    <a:p>
                      <a:pPr marL="0" marR="0" lvl="0" indent="0" algn="l" defTabSz="1008063" rtl="0" eaLnBrk="1" fontAlgn="base" latinLnBrk="0" hangingPunct="1">
                        <a:lnSpc>
                          <a:spcPct val="100000"/>
                        </a:lnSpc>
                        <a:spcBef>
                          <a:spcPct val="0"/>
                        </a:spcBef>
                        <a:spcAft>
                          <a:spcPct val="0"/>
                        </a:spcAft>
                        <a:buClrTx/>
                        <a:buSzPct val="100000"/>
                        <a:buFontTx/>
                        <a:buNone/>
                        <a:tabLst/>
                      </a:pPr>
                      <a:r>
                        <a:rPr kumimoji="0" lang="en-US" altLang="fr-FR" sz="1900" b="0" i="0" u="none" strike="noStrike" cap="none" normalizeH="0" baseline="0">
                          <a:ln>
                            <a:noFill/>
                          </a:ln>
                          <a:solidFill>
                            <a:srgbClr val="000000"/>
                          </a:solidFill>
                          <a:effectLst/>
                          <a:latin typeface="Calibri" panose="020F0502020204030204" pitchFamily="34"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r h="615950">
                <a:tc>
                  <a:txBody>
                    <a:bodyPr/>
                    <a:lstStyle>
                      <a:lvl1pPr defTabSz="1008063">
                        <a:lnSpc>
                          <a:spcPct val="90000"/>
                        </a:lnSpc>
                        <a:spcBef>
                          <a:spcPts val="1100"/>
                        </a:spcBef>
                        <a:buFont typeface="Arial" panose="020B0604020202020204" pitchFamily="34" charset="0"/>
                        <a:defRPr sz="26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defRPr sz="22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defRPr sz="20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5pPr>
                      <a:lvl6pPr marL="25146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6pPr>
                      <a:lvl7pPr marL="29718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7pPr>
                      <a:lvl8pPr marL="34290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8pPr>
                      <a:lvl9pPr marL="38862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9pPr>
                    </a:lstStyle>
                    <a:p>
                      <a:pPr marL="0" marR="0" lvl="0" indent="0" algn="ctr" defTabSz="1008063" rtl="0" eaLnBrk="1" fontAlgn="base" latinLnBrk="0" hangingPunct="1">
                        <a:lnSpc>
                          <a:spcPct val="100000"/>
                        </a:lnSpc>
                        <a:spcBef>
                          <a:spcPct val="0"/>
                        </a:spcBef>
                        <a:spcAft>
                          <a:spcPct val="0"/>
                        </a:spcAft>
                        <a:buClrTx/>
                        <a:buSzPct val="100000"/>
                        <a:buFontTx/>
                        <a:buNone/>
                        <a:tabLst/>
                      </a:pPr>
                      <a:r>
                        <a:rPr kumimoji="0" lang="en-US" altLang="fr-FR" sz="1900" b="0" i="0" u="none" strike="noStrike" cap="none" normalizeH="0" baseline="0">
                          <a:ln>
                            <a:noFill/>
                          </a:ln>
                          <a:solidFill>
                            <a:srgbClr val="000000"/>
                          </a:solidFill>
                          <a:effectLst/>
                          <a:latin typeface="Calibri" panose="020F0502020204030204" pitchFamily="34" charset="0"/>
                        </a:rPr>
                        <a:t>14,0-19,9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4D8E2"/>
                    </a:solidFill>
                  </a:tcPr>
                </a:tc>
                <a:tc>
                  <a:txBody>
                    <a:bodyPr/>
                    <a:lstStyle>
                      <a:lvl1pPr defTabSz="1008063">
                        <a:lnSpc>
                          <a:spcPct val="90000"/>
                        </a:lnSpc>
                        <a:spcBef>
                          <a:spcPts val="1100"/>
                        </a:spcBef>
                        <a:buFont typeface="Arial" panose="020B0604020202020204" pitchFamily="34" charset="0"/>
                        <a:defRPr sz="26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defRPr sz="22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defRPr sz="20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5pPr>
                      <a:lvl6pPr marL="25146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6pPr>
                      <a:lvl7pPr marL="29718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7pPr>
                      <a:lvl8pPr marL="34290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8pPr>
                      <a:lvl9pPr marL="38862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9pPr>
                    </a:lstStyle>
                    <a:p>
                      <a:pPr marL="0" marR="0" lvl="0" indent="0" algn="l" defTabSz="1008063" rtl="0" eaLnBrk="1" fontAlgn="base" latinLnBrk="0" hangingPunct="1">
                        <a:lnSpc>
                          <a:spcPct val="100000"/>
                        </a:lnSpc>
                        <a:spcBef>
                          <a:spcPct val="0"/>
                        </a:spcBef>
                        <a:spcAft>
                          <a:spcPct val="0"/>
                        </a:spcAft>
                        <a:buClrTx/>
                        <a:buSzPct val="100000"/>
                        <a:buFontTx/>
                        <a:buNone/>
                        <a:tabLst/>
                      </a:pPr>
                      <a:r>
                        <a:rPr kumimoji="0" lang="en-US" altLang="fr-FR" sz="1900" b="0" i="0" u="none" strike="noStrike" cap="none" normalizeH="0" baseline="0">
                          <a:ln>
                            <a:noFill/>
                          </a:ln>
                          <a:solidFill>
                            <a:srgbClr val="000000"/>
                          </a:solidFill>
                          <a:effectLst/>
                          <a:latin typeface="Calibri" panose="020F0502020204030204" pitchFamily="34" charset="0"/>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4D8E2"/>
                    </a:solidFill>
                  </a:tcPr>
                </a:tc>
                <a:tc>
                  <a:txBody>
                    <a:bodyPr/>
                    <a:lstStyle>
                      <a:lvl1pPr defTabSz="1008063">
                        <a:lnSpc>
                          <a:spcPct val="90000"/>
                        </a:lnSpc>
                        <a:spcBef>
                          <a:spcPts val="1100"/>
                        </a:spcBef>
                        <a:buFont typeface="Arial" panose="020B0604020202020204" pitchFamily="34" charset="0"/>
                        <a:defRPr sz="2600">
                          <a:solidFill>
                            <a:schemeClr val="tx1"/>
                          </a:solidFill>
                          <a:latin typeface="Calibri" panose="020F0502020204030204" pitchFamily="34" charset="0"/>
                        </a:defRPr>
                      </a:lvl1pPr>
                      <a:lvl2pPr marL="742950" indent="-285750" defTabSz="1008063">
                        <a:lnSpc>
                          <a:spcPct val="90000"/>
                        </a:lnSpc>
                        <a:spcBef>
                          <a:spcPts val="550"/>
                        </a:spcBef>
                        <a:buFont typeface="Arial" panose="020B0604020202020204" pitchFamily="34" charset="0"/>
                        <a:defRPr sz="2200">
                          <a:solidFill>
                            <a:schemeClr val="tx1"/>
                          </a:solidFill>
                          <a:latin typeface="Calibri" panose="020F0502020204030204" pitchFamily="34" charset="0"/>
                        </a:defRPr>
                      </a:lvl2pPr>
                      <a:lvl3pPr marL="1143000" indent="-228600" defTabSz="1008063">
                        <a:lnSpc>
                          <a:spcPct val="90000"/>
                        </a:lnSpc>
                        <a:spcBef>
                          <a:spcPts val="550"/>
                        </a:spcBef>
                        <a:buFont typeface="Arial" panose="020B0604020202020204" pitchFamily="34" charset="0"/>
                        <a:defRPr sz="2000">
                          <a:solidFill>
                            <a:schemeClr val="tx1"/>
                          </a:solidFill>
                          <a:latin typeface="Calibri" panose="020F0502020204030204" pitchFamily="34" charset="0"/>
                        </a:defRPr>
                      </a:lvl3pPr>
                      <a:lvl4pPr marL="16002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4pPr>
                      <a:lvl5pPr marL="2057400" indent="-228600" defTabSz="1008063">
                        <a:lnSpc>
                          <a:spcPct val="90000"/>
                        </a:lnSpc>
                        <a:spcBef>
                          <a:spcPts val="550"/>
                        </a:spcBef>
                        <a:buFont typeface="Arial" panose="020B0604020202020204" pitchFamily="34" charset="0"/>
                        <a:defRPr sz="1700">
                          <a:solidFill>
                            <a:schemeClr val="tx1"/>
                          </a:solidFill>
                          <a:latin typeface="Calibri" panose="020F0502020204030204" pitchFamily="34" charset="0"/>
                        </a:defRPr>
                      </a:lvl5pPr>
                      <a:lvl6pPr marL="25146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6pPr>
                      <a:lvl7pPr marL="29718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7pPr>
                      <a:lvl8pPr marL="34290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8pPr>
                      <a:lvl9pPr marL="3886200" indent="-228600" defTabSz="1008063" fontAlgn="base">
                        <a:lnSpc>
                          <a:spcPct val="90000"/>
                        </a:lnSpc>
                        <a:spcBef>
                          <a:spcPts val="550"/>
                        </a:spcBef>
                        <a:spcAft>
                          <a:spcPct val="0"/>
                        </a:spcAft>
                        <a:buFont typeface="Arial" panose="020B0604020202020204" pitchFamily="34" charset="0"/>
                        <a:defRPr sz="1700">
                          <a:solidFill>
                            <a:schemeClr val="tx1"/>
                          </a:solidFill>
                          <a:latin typeface="Calibri" panose="020F0502020204030204" pitchFamily="34" charset="0"/>
                        </a:defRPr>
                      </a:lvl9pPr>
                    </a:lstStyle>
                    <a:p>
                      <a:pPr marL="0" marR="0" lvl="0" indent="0" algn="l" defTabSz="1008063" rtl="0" eaLnBrk="1" fontAlgn="base" latinLnBrk="0" hangingPunct="1">
                        <a:lnSpc>
                          <a:spcPct val="100000"/>
                        </a:lnSpc>
                        <a:spcBef>
                          <a:spcPct val="0"/>
                        </a:spcBef>
                        <a:spcAft>
                          <a:spcPct val="0"/>
                        </a:spcAft>
                        <a:buClrTx/>
                        <a:buSzPct val="100000"/>
                        <a:buFontTx/>
                        <a:buNone/>
                        <a:tabLst/>
                      </a:pPr>
                      <a:r>
                        <a:rPr kumimoji="0" lang="en-US" altLang="fr-FR" sz="1900" b="0" i="0" u="none" strike="noStrike" cap="none" normalizeH="0" baseline="0">
                          <a:ln>
                            <a:noFill/>
                          </a:ln>
                          <a:solidFill>
                            <a:srgbClr val="000000"/>
                          </a:solidFill>
                          <a:effectLst/>
                          <a:latin typeface="Calibri" panose="020F0502020204030204" pitchFamily="34" charset="0"/>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4D8E2"/>
                    </a:solidFill>
                  </a:tcPr>
                </a:tc>
                <a:extLst>
                  <a:ext uri="{0D108BD9-81ED-4DB2-BD59-A6C34878D82A}">
                    <a16:rowId xmlns:a16="http://schemas.microsoft.com/office/drawing/2014/main" val="10005"/>
                  </a:ext>
                </a:extLst>
              </a:tr>
            </a:tbl>
          </a:graphicData>
        </a:graphic>
      </p:graphicFrame>
      <p:sp>
        <p:nvSpPr>
          <p:cNvPr id="40" name="Rectangle 39">
            <a:extLst>
              <a:ext uri="{FF2B5EF4-FFF2-40B4-BE49-F238E27FC236}">
                <a16:creationId xmlns:a16="http://schemas.microsoft.com/office/drawing/2014/main" id="{3161FD3D-F387-4687-BF70-7D48DD6F80A6}"/>
              </a:ext>
            </a:extLst>
          </p:cNvPr>
          <p:cNvSpPr/>
          <p:nvPr/>
        </p:nvSpPr>
        <p:spPr>
          <a:xfrm>
            <a:off x="0" y="7442200"/>
            <a:ext cx="10688638" cy="131763"/>
          </a:xfrm>
          <a:prstGeom prst="rect">
            <a:avLst/>
          </a:prstGeom>
          <a:solidFill>
            <a:srgbClr val="1D4F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1539" name="Picture 2">
            <a:extLst>
              <a:ext uri="{FF2B5EF4-FFF2-40B4-BE49-F238E27FC236}">
                <a16:creationId xmlns:a16="http://schemas.microsoft.com/office/drawing/2014/main" id="{DD2CD430-F8DF-429E-87BD-A68D97CA7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588" y="3205163"/>
            <a:ext cx="7937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Picture 4" descr="A close up of a logo&#10;&#10;Description automatically generated">
            <a:extLst>
              <a:ext uri="{FF2B5EF4-FFF2-40B4-BE49-F238E27FC236}">
                <a16:creationId xmlns:a16="http://schemas.microsoft.com/office/drawing/2014/main" id="{A7FA0AA5-8D93-4A24-9691-BBC554C70F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0700" y="3205163"/>
            <a:ext cx="7937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1" name="Picture 41" descr="A screenshot of a cell phone&#10;&#10;Description automatically generated">
            <a:extLst>
              <a:ext uri="{FF2B5EF4-FFF2-40B4-BE49-F238E27FC236}">
                <a16:creationId xmlns:a16="http://schemas.microsoft.com/office/drawing/2014/main" id="{A55D07DB-723E-4ABC-8614-B9102A7898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4033838"/>
            <a:ext cx="31591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2" name="Picture 42" descr="A screenshot of a cell phone&#10;&#10;Description automatically generated">
            <a:extLst>
              <a:ext uri="{FF2B5EF4-FFF2-40B4-BE49-F238E27FC236}">
                <a16:creationId xmlns:a16="http://schemas.microsoft.com/office/drawing/2014/main" id="{477B0D34-82FB-4887-8170-C89832E80D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5900" y="4033838"/>
            <a:ext cx="31591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3" name="Picture 43" descr="A screenshot of a cell phone&#10;&#10;Description automatically generated">
            <a:extLst>
              <a:ext uri="{FF2B5EF4-FFF2-40B4-BE49-F238E27FC236}">
                <a16:creationId xmlns:a16="http://schemas.microsoft.com/office/drawing/2014/main" id="{8E249A21-504E-4F7B-B2FE-842EA75B59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4665663"/>
            <a:ext cx="31591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4" name="Picture 44" descr="A screenshot of a cell phone&#10;&#10;Description automatically generated">
            <a:extLst>
              <a:ext uri="{FF2B5EF4-FFF2-40B4-BE49-F238E27FC236}">
                <a16:creationId xmlns:a16="http://schemas.microsoft.com/office/drawing/2014/main" id="{E260B278-8DA3-4992-A111-5193816BF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5900" y="4665663"/>
            <a:ext cx="31591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5" name="Picture 45" descr="A screenshot of a cell phone&#10;&#10;Description automatically generated">
            <a:extLst>
              <a:ext uri="{FF2B5EF4-FFF2-40B4-BE49-F238E27FC236}">
                <a16:creationId xmlns:a16="http://schemas.microsoft.com/office/drawing/2014/main" id="{58F2AC36-1645-4A93-99D4-E93517931E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9763" y="4665663"/>
            <a:ext cx="3175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6" name="Picture 46" descr="A screenshot of a cell phone&#10;&#10;Description automatically generated">
            <a:extLst>
              <a:ext uri="{FF2B5EF4-FFF2-40B4-BE49-F238E27FC236}">
                <a16:creationId xmlns:a16="http://schemas.microsoft.com/office/drawing/2014/main" id="{C7274E4F-B7A8-40AA-94BD-4DB1DE10E7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5270500"/>
            <a:ext cx="31591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7" name="Picture 47" descr="A screenshot of a cell phone&#10;&#10;Description automatically generated">
            <a:extLst>
              <a:ext uri="{FF2B5EF4-FFF2-40B4-BE49-F238E27FC236}">
                <a16:creationId xmlns:a16="http://schemas.microsoft.com/office/drawing/2014/main" id="{22E01F70-FDCC-4E45-AA7F-8958CAB634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5900" y="5270500"/>
            <a:ext cx="31591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8" name="Picture 48" descr="A screenshot of a cell phone&#10;&#10;Description automatically generated">
            <a:extLst>
              <a:ext uri="{FF2B5EF4-FFF2-40B4-BE49-F238E27FC236}">
                <a16:creationId xmlns:a16="http://schemas.microsoft.com/office/drawing/2014/main" id="{3830180A-847B-4521-8C4E-511B108DD6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9763" y="5270500"/>
            <a:ext cx="3175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9" name="Picture 49" descr="A screenshot of a cell phone&#10;&#10;Description automatically generated">
            <a:extLst>
              <a:ext uri="{FF2B5EF4-FFF2-40B4-BE49-F238E27FC236}">
                <a16:creationId xmlns:a16="http://schemas.microsoft.com/office/drawing/2014/main" id="{CB6C2FB9-9776-46FD-B2E4-42A8ABF963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3" y="5270500"/>
            <a:ext cx="3175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0" name="Picture 50" descr="A screenshot of a cell phone&#10;&#10;Description automatically generated">
            <a:extLst>
              <a:ext uri="{FF2B5EF4-FFF2-40B4-BE49-F238E27FC236}">
                <a16:creationId xmlns:a16="http://schemas.microsoft.com/office/drawing/2014/main" id="{EB8393DC-2E54-4D12-89DE-E85C0571C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5903913"/>
            <a:ext cx="3159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1" name="Picture 51" descr="A screenshot of a cell phone&#10;&#10;Description automatically generated">
            <a:extLst>
              <a:ext uri="{FF2B5EF4-FFF2-40B4-BE49-F238E27FC236}">
                <a16:creationId xmlns:a16="http://schemas.microsoft.com/office/drawing/2014/main" id="{53F4B3DB-7DA6-4904-95C5-42930B2B98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5900" y="5903913"/>
            <a:ext cx="3159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2" name="Picture 52" descr="A screenshot of a cell phone&#10;&#10;Description automatically generated">
            <a:extLst>
              <a:ext uri="{FF2B5EF4-FFF2-40B4-BE49-F238E27FC236}">
                <a16:creationId xmlns:a16="http://schemas.microsoft.com/office/drawing/2014/main" id="{BF329357-2532-4A72-9842-57FB2AB26F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9763" y="5903913"/>
            <a:ext cx="317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3" name="Picture 53" descr="A screenshot of a cell phone&#10;&#10;Description automatically generated">
            <a:extLst>
              <a:ext uri="{FF2B5EF4-FFF2-40B4-BE49-F238E27FC236}">
                <a16:creationId xmlns:a16="http://schemas.microsoft.com/office/drawing/2014/main" id="{45B3A275-58EA-45E8-87D5-96A837A36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3" y="5903913"/>
            <a:ext cx="317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4" name="Picture 54" descr="A screenshot of a cell phone&#10;&#10;Description automatically generated">
            <a:extLst>
              <a:ext uri="{FF2B5EF4-FFF2-40B4-BE49-F238E27FC236}">
                <a16:creationId xmlns:a16="http://schemas.microsoft.com/office/drawing/2014/main" id="{840BC294-13E3-42D9-AF66-4EC9B4B2C5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0663" y="5903913"/>
            <a:ext cx="317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5" name="Picture 55" descr="A screenshot of a cell phone&#10;&#10;Description automatically generated">
            <a:extLst>
              <a:ext uri="{FF2B5EF4-FFF2-40B4-BE49-F238E27FC236}">
                <a16:creationId xmlns:a16="http://schemas.microsoft.com/office/drawing/2014/main" id="{74939F40-7810-41C8-AE4C-5EAEA1A2F3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0700" y="4033838"/>
            <a:ext cx="3175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6" name="Picture 56" descr="A screenshot of a cell phone&#10;&#10;Description automatically generated">
            <a:extLst>
              <a:ext uri="{FF2B5EF4-FFF2-40B4-BE49-F238E27FC236}">
                <a16:creationId xmlns:a16="http://schemas.microsoft.com/office/drawing/2014/main" id="{A699AE7E-AD92-4051-B897-3DBF6551BE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150" y="4033838"/>
            <a:ext cx="31591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7" name="Picture 57" descr="A screenshot of a cell phone&#10;&#10;Description automatically generated">
            <a:extLst>
              <a:ext uri="{FF2B5EF4-FFF2-40B4-BE49-F238E27FC236}">
                <a16:creationId xmlns:a16="http://schemas.microsoft.com/office/drawing/2014/main" id="{FF68F39B-6507-41D3-9BEA-90AC27BFBE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0700" y="4665663"/>
            <a:ext cx="3175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8" name="Picture 58" descr="A screenshot of a cell phone&#10;&#10;Description automatically generated">
            <a:extLst>
              <a:ext uri="{FF2B5EF4-FFF2-40B4-BE49-F238E27FC236}">
                <a16:creationId xmlns:a16="http://schemas.microsoft.com/office/drawing/2014/main" id="{A5625819-E9AD-4C6B-A0DB-94272B4B16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150" y="4665663"/>
            <a:ext cx="31591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9" name="Picture 59" descr="A screenshot of a cell phone&#10;&#10;Description automatically generated">
            <a:extLst>
              <a:ext uri="{FF2B5EF4-FFF2-40B4-BE49-F238E27FC236}">
                <a16:creationId xmlns:a16="http://schemas.microsoft.com/office/drawing/2014/main" id="{0C7CFD95-D54F-4C3A-8FDD-919049D4B0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013" y="4665663"/>
            <a:ext cx="3175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0" name="Picture 60" descr="A screenshot of a cell phone&#10;&#10;Description automatically generated">
            <a:extLst>
              <a:ext uri="{FF2B5EF4-FFF2-40B4-BE49-F238E27FC236}">
                <a16:creationId xmlns:a16="http://schemas.microsoft.com/office/drawing/2014/main" id="{6FEBFDE3-4BE0-4AD8-8F67-3E73C74241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0700" y="5270500"/>
            <a:ext cx="3175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1" name="Picture 61" descr="A screenshot of a cell phone&#10;&#10;Description automatically generated">
            <a:extLst>
              <a:ext uri="{FF2B5EF4-FFF2-40B4-BE49-F238E27FC236}">
                <a16:creationId xmlns:a16="http://schemas.microsoft.com/office/drawing/2014/main" id="{CA1354A5-EFB0-43D7-BC24-CEBECD4A7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150" y="5270500"/>
            <a:ext cx="31591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2" name="Picture 62" descr="A screenshot of a cell phone&#10;&#10;Description automatically generated">
            <a:extLst>
              <a:ext uri="{FF2B5EF4-FFF2-40B4-BE49-F238E27FC236}">
                <a16:creationId xmlns:a16="http://schemas.microsoft.com/office/drawing/2014/main" id="{66E6D802-4A4E-4267-9F14-DD07D4AFA8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013" y="5270500"/>
            <a:ext cx="3175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3" name="Picture 63" descr="A screenshot of a cell phone&#10;&#10;Description automatically generated">
            <a:extLst>
              <a:ext uri="{FF2B5EF4-FFF2-40B4-BE49-F238E27FC236}">
                <a16:creationId xmlns:a16="http://schemas.microsoft.com/office/drawing/2014/main" id="{C8A747AB-3D99-41DF-9812-6FB3CE8E26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5463" y="5270500"/>
            <a:ext cx="3175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4" name="Picture 64" descr="A screenshot of a cell phone&#10;&#10;Description automatically generated">
            <a:extLst>
              <a:ext uri="{FF2B5EF4-FFF2-40B4-BE49-F238E27FC236}">
                <a16:creationId xmlns:a16="http://schemas.microsoft.com/office/drawing/2014/main" id="{6B37C545-AFCE-45CF-ADDD-17E18347B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0700" y="5903913"/>
            <a:ext cx="317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5" name="Picture 65" descr="A screenshot of a cell phone&#10;&#10;Description automatically generated">
            <a:extLst>
              <a:ext uri="{FF2B5EF4-FFF2-40B4-BE49-F238E27FC236}">
                <a16:creationId xmlns:a16="http://schemas.microsoft.com/office/drawing/2014/main" id="{DB47BF6C-BA24-4888-897B-EF25E7177B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150" y="5903913"/>
            <a:ext cx="31591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6" name="Picture 66" descr="A screenshot of a cell phone&#10;&#10;Description automatically generated">
            <a:extLst>
              <a:ext uri="{FF2B5EF4-FFF2-40B4-BE49-F238E27FC236}">
                <a16:creationId xmlns:a16="http://schemas.microsoft.com/office/drawing/2014/main" id="{41F136A2-06D0-458C-81B2-743D64F94F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013" y="5903913"/>
            <a:ext cx="317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7" name="Picture 67" descr="A screenshot of a cell phone&#10;&#10;Description automatically generated">
            <a:extLst>
              <a:ext uri="{FF2B5EF4-FFF2-40B4-BE49-F238E27FC236}">
                <a16:creationId xmlns:a16="http://schemas.microsoft.com/office/drawing/2014/main" id="{2D6F917F-54F1-4B01-92A9-489B022494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5463" y="5903913"/>
            <a:ext cx="317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8" name="Picture 68" descr="A screenshot of a cell phone&#10;&#10;Description automatically generated">
            <a:extLst>
              <a:ext uri="{FF2B5EF4-FFF2-40B4-BE49-F238E27FC236}">
                <a16:creationId xmlns:a16="http://schemas.microsoft.com/office/drawing/2014/main" id="{DFB9FEC0-F10F-4104-BE7A-5C11AA17CC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0913" y="5903913"/>
            <a:ext cx="3175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174685"/>
      </a:hlink>
      <a:folHlink>
        <a:srgbClr val="174685"/>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1DBD02558C5A3C469886035BD54F0F52" ma:contentTypeVersion="17" ma:contentTypeDescription="NGO Document content type" ma:contentTypeScope="" ma:versionID="3f874aa90bd7be1cf8220feff3de14d3">
  <xsd:schema xmlns:xsd="http://www.w3.org/2001/XMLSchema" xmlns:xs="http://www.w3.org/2001/XMLSchema" xmlns:p="http://schemas.microsoft.com/office/2006/metadata/properties" xmlns:ns2="c629780e-db83-45bc-a257-7c8c4fd6b9cb" xmlns:ns3="f2826d52-34ea-4a4f-a7c2-c29931eccfdb" xmlns:ns4="6105620a-68be-4cc3-89cb-d672db32fa2a" targetNamespace="http://schemas.microsoft.com/office/2006/metadata/properties" ma:root="true" ma:fieldsID="802861ea6f9ca5a4a87969ffac3b3742" ns2:_="" ns3:_="" ns4:_="">
    <xsd:import namespace="c629780e-db83-45bc-a257-7c8c4fd6b9cb"/>
    <xsd:import namespace="f2826d52-34ea-4a4f-a7c2-c29931eccfdb"/>
    <xsd:import namespace="6105620a-68be-4cc3-89cb-d672db32fa2a"/>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826d52-34ea-4a4f-a7c2-c29931eccfdb"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05620a-68be-4cc3-89cb-d672db32fa2a"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F280D9-AF08-4FE2-BE6C-753BE20DBDCD}">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1259f35f-f12b-476c-98fd-ce405e8918c4"/>
    <ds:schemaRef ds:uri="http://www.w3.org/XML/1998/namespace"/>
    <ds:schemaRef ds:uri="http://purl.org/dc/dcmitype/"/>
    <ds:schemaRef ds:uri="c629780e-db83-45bc-a257-7c8c4fd6b9cb"/>
  </ds:schemaRefs>
</ds:datastoreItem>
</file>

<file path=customXml/itemProps2.xml><?xml version="1.0" encoding="utf-8"?>
<ds:datastoreItem xmlns:ds="http://schemas.openxmlformats.org/officeDocument/2006/customXml" ds:itemID="{CB263AFE-5D68-48A1-AC57-0CC78B83D9EF}">
  <ds:schemaRefs>
    <ds:schemaRef ds:uri="http://schemas.microsoft.com/sharepoint/v3/contenttype/forms"/>
  </ds:schemaRefs>
</ds:datastoreItem>
</file>

<file path=customXml/itemProps3.xml><?xml version="1.0" encoding="utf-8"?>
<ds:datastoreItem xmlns:ds="http://schemas.openxmlformats.org/officeDocument/2006/customXml" ds:itemID="{DC0CE0BA-5640-4CA7-8B5D-9FEA2811F9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9780e-db83-45bc-a257-7c8c4fd6b9cb"/>
    <ds:schemaRef ds:uri="f2826d52-34ea-4a4f-a7c2-c29931eccfdb"/>
    <ds:schemaRef ds:uri="6105620a-68be-4cc3-89cb-d672db32fa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11604</TotalTime>
  <Words>5098</Words>
  <Application>Microsoft Macintosh PowerPoint</Application>
  <PresentationFormat>Custom</PresentationFormat>
  <Paragraphs>428</Paragraphs>
  <Slides>52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Calibri Light</vt:lpstr>
      <vt:lpstr>Office Theme</vt:lpstr>
      <vt:lpstr>PowerPoint Presentation</vt:lpstr>
      <vt:lpstr>Présentation générale</vt:lpstr>
      <vt:lpstr>Comment utiliser la boîte à images sur les Conseils aux parents / responsables de l'enfant pour l'administration des ARV</vt:lpstr>
      <vt:lpstr>Bonnes compétences en matière de conseil et de communication</vt:lpstr>
      <vt:lpstr>Trois ARV composent le schéma thérapeutique du TARV</vt:lpstr>
      <vt:lpstr>Trois ARV composent le schéma thérapeutique du TARV</vt:lpstr>
      <vt:lpstr>Granules LPV/r voie orale</vt:lpstr>
      <vt:lpstr>Granules LPV/r voie orale</vt:lpstr>
      <vt:lpstr>Granules LPV/r voie orale - Déterminer la bonne dose</vt:lpstr>
      <vt:lpstr>Granules LPV/r voie orale - Déterminer la bonne dose </vt:lpstr>
      <vt:lpstr>Granules LPV/r voie orale - Se préparer à administrer les granules </vt:lpstr>
      <vt:lpstr>Granules LPV/r voie orale - Se préparer à administrer les granules (1)</vt:lpstr>
      <vt:lpstr>Nourrissons &lt;6 mois - Administrer les granules de LPV/r avec du lait maternel</vt:lpstr>
      <vt:lpstr>Granules LPV/r voie orale - Se préparer à administrer les granules (2)</vt:lpstr>
      <vt:lpstr>Comment exprimer/ tirer le lait maternel</vt:lpstr>
      <vt:lpstr>Comment exprimer/ tirer le lait maternel</vt:lpstr>
      <vt:lpstr>Exprimer /tirer le lait maternel :  résolution de problèmes</vt:lpstr>
      <vt:lpstr>Exprimer /tirer le lait maternel : résolution de problèmes</vt:lpstr>
      <vt:lpstr>Nourrissons &lt;6 mois - Se préparer à administrer les granules</vt:lpstr>
      <vt:lpstr>Nourrissons &lt;6 mois - Se préparer à administrer les granules</vt:lpstr>
      <vt:lpstr>Nourrissons &lt;6 mois - Ajouter du lait maternel aux granules</vt:lpstr>
      <vt:lpstr>Nourrissons &lt;6 mois - Ajouter du lait maternel aux granules</vt:lpstr>
      <vt:lpstr>Nourrissons &lt;6 mois - Administrer à votre bébé le mélange de lait maternel et de granules </vt:lpstr>
      <vt:lpstr>Nourrissons &lt;6 mois - Administrer à votre bébé le mélange de lait maternel et de granules </vt:lpstr>
      <vt:lpstr>Nourrissons &lt;6 mois - Assurez-vous que votre bébé a bien pris tous les granules</vt:lpstr>
      <vt:lpstr>Nourrissons &lt;6 mois - Assurez-vous que votre bébé a bien pris tous les granules</vt:lpstr>
      <vt:lpstr>Administrer directement les granules à votre bébé</vt:lpstr>
      <vt:lpstr>Administrer directement les granules à votre bébé</vt:lpstr>
      <vt:lpstr>Nourrissons &lt;6 mois - Administrer le reste de la dose</vt:lpstr>
      <vt:lpstr>Nourrissons &lt;6 mois - Administrer le reste de la dose</vt:lpstr>
      <vt:lpstr>Administrer les autres ARV</vt:lpstr>
      <vt:lpstr>Administrer les autres ARV</vt:lpstr>
      <vt:lpstr>Récapituler</vt:lpstr>
      <vt:lpstr>Récapituler</vt:lpstr>
      <vt:lpstr>Nourrissons et enfants &gt;6 mois - Les granules LPV/r peuvent être administrés à l'aide d'aliments mous</vt:lpstr>
      <vt:lpstr>Nourrissons et enfants &gt;6 mois -  Les granules LPV/r peuvent être administrés à l'aide d'aliments mous</vt:lpstr>
      <vt:lpstr>Nourrissons et enfants &gt;6 mois -  Administrer les granules de LPV/r avec des aliments mous</vt:lpstr>
      <vt:lpstr>Nourrissons et enfants &gt;6 mois - Administrer les granules de LPV/r avec des aliments mous</vt:lpstr>
      <vt:lpstr>Se préparer à donner les granules mélangés à des aliments mous</vt:lpstr>
      <vt:lpstr>Se préparer à donner les granules mélangés à des aliments mous</vt:lpstr>
      <vt:lpstr>Granules LPV/r voie orale -  Administrer le mélange contenant les granules</vt:lpstr>
      <vt:lpstr>Granules LPV/r voie orale - Administrer le mélange contenant les granules</vt:lpstr>
      <vt:lpstr>Administrer les granules à l'aide d'un liquide</vt:lpstr>
      <vt:lpstr>Administrer les granules à l'aide d'un liquide</vt:lpstr>
      <vt:lpstr>Administrer directement les granules à votre enfant</vt:lpstr>
      <vt:lpstr>Administrer directement les granules à votre enfant</vt:lpstr>
      <vt:lpstr>Granules LPV/r voie orale - Donner la totalité de la dose</vt:lpstr>
      <vt:lpstr>Granules LPV/r voie orale - Donner la totalité de la dose</vt:lpstr>
      <vt:lpstr>Administrer les autres ARV</vt:lpstr>
      <vt:lpstr>Administrer les autres ARV</vt:lpstr>
      <vt:lpstr>Récapituler</vt:lpstr>
      <vt:lpstr>Récapituler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Stegemerten</dc:creator>
  <cp:lastModifiedBy>Mejia, Alberto A.</cp:lastModifiedBy>
  <cp:revision>202</cp:revision>
  <cp:lastPrinted>2019-06-19T14:55:29Z</cp:lastPrinted>
  <dcterms:created xsi:type="dcterms:W3CDTF">2019-06-18T16:14:08Z</dcterms:created>
  <dcterms:modified xsi:type="dcterms:W3CDTF">2020-09-08T15:07:36Z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0x01010033CF86A3E53F48B7ADBBC140A8AF8FA7001DBD02558C5A3C469886035BD54F0F52</vt:lpwstr>
  </property>
</Properties>
</file>