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43"/>
  </p:notesMasterIdLst>
  <p:sldIdLst>
    <p:sldId id="3255" r:id="rId6"/>
    <p:sldId id="2145706923" r:id="rId7"/>
    <p:sldId id="3260" r:id="rId8"/>
    <p:sldId id="5063" r:id="rId9"/>
    <p:sldId id="5069" r:id="rId10"/>
    <p:sldId id="2145706920" r:id="rId11"/>
    <p:sldId id="2145706919" r:id="rId12"/>
    <p:sldId id="258" r:id="rId13"/>
    <p:sldId id="2145706921" r:id="rId14"/>
    <p:sldId id="257" r:id="rId15"/>
    <p:sldId id="2145706922"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5067" r:id="rId39"/>
    <p:sldId id="5057" r:id="rId40"/>
    <p:sldId id="5066" r:id="rId41"/>
    <p:sldId id="50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Rad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BAEEE7-0F44-4B44-B2CC-B5A88D8964B3}" v="5" dt="2023-09-19T12:58:19.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ery, Sara E." userId="16b337ac-3e46-4492-bfe1-1439cfc44d58" providerId="ADAL" clId="{2E04358B-E5B3-4652-B318-CE3479E8AB17}"/>
    <pc:docChg chg="custSel modSld">
      <pc:chgData name="Hendery, Sara E." userId="16b337ac-3e46-4492-bfe1-1439cfc44d58" providerId="ADAL" clId="{2E04358B-E5B3-4652-B318-CE3479E8AB17}" dt="2023-09-11T20:20:18.121" v="269" actId="20577"/>
      <pc:docMkLst>
        <pc:docMk/>
      </pc:docMkLst>
      <pc:sldChg chg="modSp mod">
        <pc:chgData name="Hendery, Sara E." userId="16b337ac-3e46-4492-bfe1-1439cfc44d58" providerId="ADAL" clId="{2E04358B-E5B3-4652-B318-CE3479E8AB17}" dt="2023-09-11T20:20:18.121" v="269" actId="20577"/>
        <pc:sldMkLst>
          <pc:docMk/>
          <pc:sldMk cId="3491193050" sldId="3255"/>
        </pc:sldMkLst>
        <pc:spChg chg="mod">
          <ac:chgData name="Hendery, Sara E." userId="16b337ac-3e46-4492-bfe1-1439cfc44d58" providerId="ADAL" clId="{2E04358B-E5B3-4652-B318-CE3479E8AB17}" dt="2023-09-11T20:20:02.506" v="219" actId="20577"/>
          <ac:spMkLst>
            <pc:docMk/>
            <pc:sldMk cId="3491193050" sldId="3255"/>
            <ac:spMk id="7" creationId="{9E364E1A-06BE-44A8-BA33-4F626F1D6775}"/>
          </ac:spMkLst>
        </pc:spChg>
        <pc:spChg chg="mod">
          <ac:chgData name="Hendery, Sara E." userId="16b337ac-3e46-4492-bfe1-1439cfc44d58" providerId="ADAL" clId="{2E04358B-E5B3-4652-B318-CE3479E8AB17}" dt="2023-09-11T20:20:18.121" v="269" actId="20577"/>
          <ac:spMkLst>
            <pc:docMk/>
            <pc:sldMk cId="3491193050" sldId="3255"/>
            <ac:spMk id="223" creationId="{80D8679A-2C93-4711-A590-CAD021EDF5FD}"/>
          </ac:spMkLst>
        </pc:spChg>
        <pc:picChg chg="mod">
          <ac:chgData name="Hendery, Sara E." userId="16b337ac-3e46-4492-bfe1-1439cfc44d58" providerId="ADAL" clId="{2E04358B-E5B3-4652-B318-CE3479E8AB17}" dt="2023-09-11T19:36:57.827" v="0" actId="14826"/>
          <ac:picMkLst>
            <pc:docMk/>
            <pc:sldMk cId="3491193050" sldId="3255"/>
            <ac:picMk id="5" creationId="{371F4989-6A39-455E-9C10-50A2987551CD}"/>
          </ac:picMkLst>
        </pc:picChg>
      </pc:sldChg>
      <pc:sldChg chg="modSp mod">
        <pc:chgData name="Hendery, Sara E." userId="16b337ac-3e46-4492-bfe1-1439cfc44d58" providerId="ADAL" clId="{2E04358B-E5B3-4652-B318-CE3479E8AB17}" dt="2023-09-11T20:11:56.176" v="98" actId="113"/>
        <pc:sldMkLst>
          <pc:docMk/>
          <pc:sldMk cId="2086185903" sldId="3260"/>
        </pc:sldMkLst>
        <pc:spChg chg="mod">
          <ac:chgData name="Hendery, Sara E." userId="16b337ac-3e46-4492-bfe1-1439cfc44d58" providerId="ADAL" clId="{2E04358B-E5B3-4652-B318-CE3479E8AB17}" dt="2023-09-11T20:11:56.176" v="98" actId="113"/>
          <ac:spMkLst>
            <pc:docMk/>
            <pc:sldMk cId="2086185903" sldId="3260"/>
            <ac:spMk id="4" creationId="{A627A441-E390-4145-BA50-E8B716710C63}"/>
          </ac:spMkLst>
        </pc:spChg>
      </pc:sldChg>
      <pc:sldChg chg="modSp mod">
        <pc:chgData name="Hendery, Sara E." userId="16b337ac-3e46-4492-bfe1-1439cfc44d58" providerId="ADAL" clId="{2E04358B-E5B3-4652-B318-CE3479E8AB17}" dt="2023-09-11T20:15:11.210" v="124" actId="1076"/>
        <pc:sldMkLst>
          <pc:docMk/>
          <pc:sldMk cId="304941234" sldId="3263"/>
        </pc:sldMkLst>
        <pc:spChg chg="mod">
          <ac:chgData name="Hendery, Sara E." userId="16b337ac-3e46-4492-bfe1-1439cfc44d58" providerId="ADAL" clId="{2E04358B-E5B3-4652-B318-CE3479E8AB17}" dt="2023-09-11T20:13:49.610" v="110" actId="27636"/>
          <ac:spMkLst>
            <pc:docMk/>
            <pc:sldMk cId="304941234" sldId="3263"/>
            <ac:spMk id="3" creationId="{D9BEEAA9-893E-5B1E-E62B-B258D8424AC0}"/>
          </ac:spMkLst>
        </pc:spChg>
        <pc:spChg chg="mod">
          <ac:chgData name="Hendery, Sara E." userId="16b337ac-3e46-4492-bfe1-1439cfc44d58" providerId="ADAL" clId="{2E04358B-E5B3-4652-B318-CE3479E8AB17}" dt="2023-09-11T20:15:11.210" v="124" actId="1076"/>
          <ac:spMkLst>
            <pc:docMk/>
            <pc:sldMk cId="304941234" sldId="3263"/>
            <ac:spMk id="10" creationId="{E4F6294E-2AC1-4D9B-A9B7-FFA167971553}"/>
          </ac:spMkLst>
        </pc:spChg>
        <pc:picChg chg="mod">
          <ac:chgData name="Hendery, Sara E." userId="16b337ac-3e46-4492-bfe1-1439cfc44d58" providerId="ADAL" clId="{2E04358B-E5B3-4652-B318-CE3479E8AB17}" dt="2023-09-11T20:12:49.203" v="100" actId="14826"/>
          <ac:picMkLst>
            <pc:docMk/>
            <pc:sldMk cId="304941234" sldId="3263"/>
            <ac:picMk id="2" creationId="{718AF29E-8F4D-EE74-15C6-C06E8546A101}"/>
          </ac:picMkLst>
        </pc:picChg>
        <pc:picChg chg="mod">
          <ac:chgData name="Hendery, Sara E." userId="16b337ac-3e46-4492-bfe1-1439cfc44d58" providerId="ADAL" clId="{2E04358B-E5B3-4652-B318-CE3479E8AB17}" dt="2023-09-11T20:12:29.091" v="99" actId="14826"/>
          <ac:picMkLst>
            <pc:docMk/>
            <pc:sldMk cId="304941234" sldId="3263"/>
            <ac:picMk id="12" creationId="{D998600B-B34F-4C94-AB01-17650B831A0F}"/>
          </ac:picMkLst>
        </pc:picChg>
      </pc:sldChg>
      <pc:sldChg chg="modSp mod">
        <pc:chgData name="Hendery, Sara E." userId="16b337ac-3e46-4492-bfe1-1439cfc44d58" providerId="ADAL" clId="{2E04358B-E5B3-4652-B318-CE3479E8AB17}" dt="2023-09-11T20:10:48.003" v="88" actId="27636"/>
        <pc:sldMkLst>
          <pc:docMk/>
          <pc:sldMk cId="328392303" sldId="5063"/>
        </pc:sldMkLst>
        <pc:spChg chg="mod">
          <ac:chgData name="Hendery, Sara E." userId="16b337ac-3e46-4492-bfe1-1439cfc44d58" providerId="ADAL" clId="{2E04358B-E5B3-4652-B318-CE3479E8AB17}" dt="2023-09-11T20:10:48.003" v="88" actId="27636"/>
          <ac:spMkLst>
            <pc:docMk/>
            <pc:sldMk cId="328392303" sldId="5063"/>
            <ac:spMk id="10" creationId="{E4F6294E-2AC1-4D9B-A9B7-FFA167971553}"/>
          </ac:spMkLst>
        </pc:spChg>
        <pc:picChg chg="mod">
          <ac:chgData name="Hendery, Sara E." userId="16b337ac-3e46-4492-bfe1-1439cfc44d58" providerId="ADAL" clId="{2E04358B-E5B3-4652-B318-CE3479E8AB17}" dt="2023-09-11T20:09:26.563" v="1" actId="14826"/>
          <ac:picMkLst>
            <pc:docMk/>
            <pc:sldMk cId="328392303" sldId="5063"/>
            <ac:picMk id="11" creationId="{2F0DA287-0B22-46A5-AEF8-6491DA9C80F1}"/>
          </ac:picMkLst>
        </pc:picChg>
      </pc:sldChg>
      <pc:sldChg chg="modSp mod">
        <pc:chgData name="Hendery, Sara E." userId="16b337ac-3e46-4492-bfe1-1439cfc44d58" providerId="ADAL" clId="{2E04358B-E5B3-4652-B318-CE3479E8AB17}" dt="2023-09-11T20:16:26.643" v="196" actId="20577"/>
        <pc:sldMkLst>
          <pc:docMk/>
          <pc:sldMk cId="3147780374" sldId="5066"/>
        </pc:sldMkLst>
        <pc:spChg chg="mod">
          <ac:chgData name="Hendery, Sara E." userId="16b337ac-3e46-4492-bfe1-1439cfc44d58" providerId="ADAL" clId="{2E04358B-E5B3-4652-B318-CE3479E8AB17}" dt="2023-09-11T20:16:26.643" v="196" actId="20577"/>
          <ac:spMkLst>
            <pc:docMk/>
            <pc:sldMk cId="3147780374" sldId="5066"/>
            <ac:spMk id="10" creationId="{E4F6294E-2AC1-4D9B-A9B7-FFA167971553}"/>
          </ac:spMkLst>
        </pc:spChg>
      </pc:sldChg>
    </pc:docChg>
  </pc:docChgLst>
  <pc:docChgLst>
    <pc:chgData name="Sara Hendery" userId="f325871a-63f3-4f08-ae16-74c23a15e324" providerId="ADAL" clId="{3FBAEEE7-0F44-4B44-B2CC-B5A88D8964B3}"/>
    <pc:docChg chg="undo custSel addSld delSld modSld sldOrd">
      <pc:chgData name="Sara Hendery" userId="f325871a-63f3-4f08-ae16-74c23a15e324" providerId="ADAL" clId="{3FBAEEE7-0F44-4B44-B2CC-B5A88D8964B3}" dt="2023-09-19T12:59:38.848" v="125" actId="47"/>
      <pc:docMkLst>
        <pc:docMk/>
      </pc:docMkLst>
      <pc:sldChg chg="del">
        <pc:chgData name="Sara Hendery" userId="f325871a-63f3-4f08-ae16-74c23a15e324" providerId="ADAL" clId="{3FBAEEE7-0F44-4B44-B2CC-B5A88D8964B3}" dt="2023-09-19T11:58:22.687" v="12" actId="47"/>
        <pc:sldMkLst>
          <pc:docMk/>
          <pc:sldMk cId="3570077514" sldId="256"/>
        </pc:sldMkLst>
      </pc:sldChg>
      <pc:sldChg chg="modSp add mod">
        <pc:chgData name="Sara Hendery" userId="f325871a-63f3-4f08-ae16-74c23a15e324" providerId="ADAL" clId="{3FBAEEE7-0F44-4B44-B2CC-B5A88D8964B3}" dt="2023-09-18T13:37:16.243" v="11" actId="14100"/>
        <pc:sldMkLst>
          <pc:docMk/>
          <pc:sldMk cId="4236406616" sldId="258"/>
        </pc:sldMkLst>
        <pc:spChg chg="mod">
          <ac:chgData name="Sara Hendery" userId="f325871a-63f3-4f08-ae16-74c23a15e324" providerId="ADAL" clId="{3FBAEEE7-0F44-4B44-B2CC-B5A88D8964B3}" dt="2023-09-18T13:37:05.707" v="10" actId="20577"/>
          <ac:spMkLst>
            <pc:docMk/>
            <pc:sldMk cId="4236406616" sldId="258"/>
            <ac:spMk id="2" creationId="{E2842AFD-148F-5605-5004-9DF54B10DA60}"/>
          </ac:spMkLst>
        </pc:spChg>
        <pc:picChg chg="mod">
          <ac:chgData name="Sara Hendery" userId="f325871a-63f3-4f08-ae16-74c23a15e324" providerId="ADAL" clId="{3FBAEEE7-0F44-4B44-B2CC-B5A88D8964B3}" dt="2023-09-18T13:37:16.243" v="11" actId="14100"/>
          <ac:picMkLst>
            <pc:docMk/>
            <pc:sldMk cId="4236406616" sldId="258"/>
            <ac:picMk id="7" creationId="{C262B891-842A-830A-D023-D96265B26A27}"/>
          </ac:picMkLst>
        </pc:picChg>
      </pc:sldChg>
      <pc:sldChg chg="modSp mod ord">
        <pc:chgData name="Sara Hendery" userId="f325871a-63f3-4f08-ae16-74c23a15e324" providerId="ADAL" clId="{3FBAEEE7-0F44-4B44-B2CC-B5A88D8964B3}" dt="2023-09-19T12:49:18.618" v="93" actId="20577"/>
        <pc:sldMkLst>
          <pc:docMk/>
          <pc:sldMk cId="2086185903" sldId="3260"/>
        </pc:sldMkLst>
        <pc:spChg chg="mod">
          <ac:chgData name="Sara Hendery" userId="f325871a-63f3-4f08-ae16-74c23a15e324" providerId="ADAL" clId="{3FBAEEE7-0F44-4B44-B2CC-B5A88D8964B3}" dt="2023-09-19T12:49:18.618" v="93" actId="20577"/>
          <ac:spMkLst>
            <pc:docMk/>
            <pc:sldMk cId="2086185903" sldId="3260"/>
            <ac:spMk id="4" creationId="{A627A441-E390-4145-BA50-E8B716710C63}"/>
          </ac:spMkLst>
        </pc:spChg>
      </pc:sldChg>
      <pc:sldChg chg="delSp del mod">
        <pc:chgData name="Sara Hendery" userId="f325871a-63f3-4f08-ae16-74c23a15e324" providerId="ADAL" clId="{3FBAEEE7-0F44-4B44-B2CC-B5A88D8964B3}" dt="2023-09-19T12:59:38.848" v="125" actId="47"/>
        <pc:sldMkLst>
          <pc:docMk/>
          <pc:sldMk cId="304941234" sldId="3263"/>
        </pc:sldMkLst>
        <pc:spChg chg="del">
          <ac:chgData name="Sara Hendery" userId="f325871a-63f3-4f08-ae16-74c23a15e324" providerId="ADAL" clId="{3FBAEEE7-0F44-4B44-B2CC-B5A88D8964B3}" dt="2023-09-19T12:58:02.519" v="94" actId="21"/>
          <ac:spMkLst>
            <pc:docMk/>
            <pc:sldMk cId="304941234" sldId="3263"/>
            <ac:spMk id="3" creationId="{D9BEEAA9-893E-5B1E-E62B-B258D8424AC0}"/>
          </ac:spMkLst>
        </pc:spChg>
        <pc:spChg chg="del">
          <ac:chgData name="Sara Hendery" userId="f325871a-63f3-4f08-ae16-74c23a15e324" providerId="ADAL" clId="{3FBAEEE7-0F44-4B44-B2CC-B5A88D8964B3}" dt="2023-09-19T12:58:02.519" v="94" actId="21"/>
          <ac:spMkLst>
            <pc:docMk/>
            <pc:sldMk cId="304941234" sldId="3263"/>
            <ac:spMk id="10" creationId="{E4F6294E-2AC1-4D9B-A9B7-FFA167971553}"/>
          </ac:spMkLst>
        </pc:spChg>
        <pc:picChg chg="del">
          <ac:chgData name="Sara Hendery" userId="f325871a-63f3-4f08-ae16-74c23a15e324" providerId="ADAL" clId="{3FBAEEE7-0F44-4B44-B2CC-B5A88D8964B3}" dt="2023-09-19T12:58:02.519" v="94" actId="21"/>
          <ac:picMkLst>
            <pc:docMk/>
            <pc:sldMk cId="304941234" sldId="3263"/>
            <ac:picMk id="2" creationId="{718AF29E-8F4D-EE74-15C6-C06E8546A101}"/>
          </ac:picMkLst>
        </pc:picChg>
        <pc:picChg chg="del">
          <ac:chgData name="Sara Hendery" userId="f325871a-63f3-4f08-ae16-74c23a15e324" providerId="ADAL" clId="{3FBAEEE7-0F44-4B44-B2CC-B5A88D8964B3}" dt="2023-09-19T12:58:02.519" v="94" actId="21"/>
          <ac:picMkLst>
            <pc:docMk/>
            <pc:sldMk cId="304941234" sldId="3263"/>
            <ac:picMk id="12" creationId="{D998600B-B34F-4C94-AB01-17650B831A0F}"/>
          </ac:picMkLst>
        </pc:picChg>
      </pc:sldChg>
      <pc:sldChg chg="addSp modSp mod">
        <pc:chgData name="Sara Hendery" userId="f325871a-63f3-4f08-ae16-74c23a15e324" providerId="ADAL" clId="{3FBAEEE7-0F44-4B44-B2CC-B5A88D8964B3}" dt="2023-09-19T12:59:32.879" v="124" actId="14100"/>
        <pc:sldMkLst>
          <pc:docMk/>
          <pc:sldMk cId="328392303" sldId="5063"/>
        </pc:sldMkLst>
        <pc:spChg chg="add mod">
          <ac:chgData name="Sara Hendery" userId="f325871a-63f3-4f08-ae16-74c23a15e324" providerId="ADAL" clId="{3FBAEEE7-0F44-4B44-B2CC-B5A88D8964B3}" dt="2023-09-19T12:59:12.468" v="119" actId="1076"/>
          <ac:spMkLst>
            <pc:docMk/>
            <pc:sldMk cId="328392303" sldId="5063"/>
            <ac:spMk id="2" creationId="{CEA206AB-A078-543C-1526-7FFD5079FCE2}"/>
          </ac:spMkLst>
        </pc:spChg>
        <pc:spChg chg="add mod">
          <ac:chgData name="Sara Hendery" userId="f325871a-63f3-4f08-ae16-74c23a15e324" providerId="ADAL" clId="{3FBAEEE7-0F44-4B44-B2CC-B5A88D8964B3}" dt="2023-09-19T12:59:21.492" v="121" actId="255"/>
          <ac:spMkLst>
            <pc:docMk/>
            <pc:sldMk cId="328392303" sldId="5063"/>
            <ac:spMk id="5" creationId="{AC1E537C-0AC5-8437-A0D8-D4ACC5A6A37A}"/>
          </ac:spMkLst>
        </pc:spChg>
        <pc:spChg chg="mod">
          <ac:chgData name="Sara Hendery" userId="f325871a-63f3-4f08-ae16-74c23a15e324" providerId="ADAL" clId="{3FBAEEE7-0F44-4B44-B2CC-B5A88D8964B3}" dt="2023-09-19T12:59:32.879" v="124" actId="14100"/>
          <ac:spMkLst>
            <pc:docMk/>
            <pc:sldMk cId="328392303" sldId="5063"/>
            <ac:spMk id="10" creationId="{E4F6294E-2AC1-4D9B-A9B7-FFA167971553}"/>
          </ac:spMkLst>
        </pc:spChg>
        <pc:picChg chg="add mod">
          <ac:chgData name="Sara Hendery" userId="f325871a-63f3-4f08-ae16-74c23a15e324" providerId="ADAL" clId="{3FBAEEE7-0F44-4B44-B2CC-B5A88D8964B3}" dt="2023-09-19T12:58:30.706" v="104" actId="14100"/>
          <ac:picMkLst>
            <pc:docMk/>
            <pc:sldMk cId="328392303" sldId="5063"/>
            <ac:picMk id="3" creationId="{8A0DEBD4-41E4-C532-36EA-646092F75488}"/>
          </ac:picMkLst>
        </pc:picChg>
        <pc:picChg chg="add mod">
          <ac:chgData name="Sara Hendery" userId="f325871a-63f3-4f08-ae16-74c23a15e324" providerId="ADAL" clId="{3FBAEEE7-0F44-4B44-B2CC-B5A88D8964B3}" dt="2023-09-19T12:59:17.006" v="120" actId="1076"/>
          <ac:picMkLst>
            <pc:docMk/>
            <pc:sldMk cId="328392303" sldId="5063"/>
            <ac:picMk id="4" creationId="{8439A997-E8D5-777B-75AF-96A98BB69B71}"/>
          </ac:picMkLst>
        </pc:picChg>
        <pc:picChg chg="mod">
          <ac:chgData name="Sara Hendery" userId="f325871a-63f3-4f08-ae16-74c23a15e324" providerId="ADAL" clId="{3FBAEEE7-0F44-4B44-B2CC-B5A88D8964B3}" dt="2023-09-19T12:58:09.771" v="95" actId="1076"/>
          <ac:picMkLst>
            <pc:docMk/>
            <pc:sldMk cId="328392303" sldId="5063"/>
            <ac:picMk id="11" creationId="{2F0DA287-0B22-46A5-AEF8-6491DA9C80F1}"/>
          </ac:picMkLst>
        </pc:picChg>
      </pc:sldChg>
      <pc:sldChg chg="modSp add mod">
        <pc:chgData name="Sara Hendery" userId="f325871a-63f3-4f08-ae16-74c23a15e324" providerId="ADAL" clId="{3FBAEEE7-0F44-4B44-B2CC-B5A88D8964B3}" dt="2023-09-18T13:36:23.270" v="2" actId="1076"/>
        <pc:sldMkLst>
          <pc:docMk/>
          <pc:sldMk cId="2043176221" sldId="5069"/>
        </pc:sldMkLst>
        <pc:spChg chg="mod">
          <ac:chgData name="Sara Hendery" userId="f325871a-63f3-4f08-ae16-74c23a15e324" providerId="ADAL" clId="{3FBAEEE7-0F44-4B44-B2CC-B5A88D8964B3}" dt="2023-09-18T13:36:23.270" v="2" actId="1076"/>
          <ac:spMkLst>
            <pc:docMk/>
            <pc:sldMk cId="2043176221" sldId="5069"/>
            <ac:spMk id="2" creationId="{04CA0ADD-4243-5762-2290-683110F35086}"/>
          </ac:spMkLst>
        </pc:spChg>
        <pc:spChg chg="mod">
          <ac:chgData name="Sara Hendery" userId="f325871a-63f3-4f08-ae16-74c23a15e324" providerId="ADAL" clId="{3FBAEEE7-0F44-4B44-B2CC-B5A88D8964B3}" dt="2023-09-18T13:36:16.622" v="1" actId="1076"/>
          <ac:spMkLst>
            <pc:docMk/>
            <pc:sldMk cId="2043176221" sldId="5069"/>
            <ac:spMk id="3" creationId="{EBB4019A-E842-BC55-8001-211D5CD59B5A}"/>
          </ac:spMkLst>
        </pc:spChg>
      </pc:sldChg>
      <pc:sldChg chg="add">
        <pc:chgData name="Sara Hendery" userId="f325871a-63f3-4f08-ae16-74c23a15e324" providerId="ADAL" clId="{3FBAEEE7-0F44-4B44-B2CC-B5A88D8964B3}" dt="2023-09-18T13:36:09.688" v="0"/>
        <pc:sldMkLst>
          <pc:docMk/>
          <pc:sldMk cId="2660444090" sldId="2145706919"/>
        </pc:sldMkLst>
      </pc:sldChg>
      <pc:sldChg chg="modSp add mod">
        <pc:chgData name="Sara Hendery" userId="f325871a-63f3-4f08-ae16-74c23a15e324" providerId="ADAL" clId="{3FBAEEE7-0F44-4B44-B2CC-B5A88D8964B3}" dt="2023-09-18T13:36:33.102" v="3" actId="1076"/>
        <pc:sldMkLst>
          <pc:docMk/>
          <pc:sldMk cId="1701368961" sldId="2145706920"/>
        </pc:sldMkLst>
        <pc:spChg chg="mod">
          <ac:chgData name="Sara Hendery" userId="f325871a-63f3-4f08-ae16-74c23a15e324" providerId="ADAL" clId="{3FBAEEE7-0F44-4B44-B2CC-B5A88D8964B3}" dt="2023-09-18T13:36:33.102" v="3" actId="1076"/>
          <ac:spMkLst>
            <pc:docMk/>
            <pc:sldMk cId="1701368961" sldId="2145706920"/>
            <ac:spMk id="7" creationId="{9FAD27C4-64F9-F0F9-264E-C618ED4494E1}"/>
          </ac:spMkLst>
        </pc:spChg>
      </pc:sldChg>
      <pc:sldChg chg="modSp add mod">
        <pc:chgData name="Sara Hendery" userId="f325871a-63f3-4f08-ae16-74c23a15e324" providerId="ADAL" clId="{3FBAEEE7-0F44-4B44-B2CC-B5A88D8964B3}" dt="2023-09-19T12:48:35.531" v="89" actId="20577"/>
        <pc:sldMkLst>
          <pc:docMk/>
          <pc:sldMk cId="1070381645" sldId="2145706923"/>
        </pc:sldMkLst>
        <pc:spChg chg="mod">
          <ac:chgData name="Sara Hendery" userId="f325871a-63f3-4f08-ae16-74c23a15e324" providerId="ADAL" clId="{3FBAEEE7-0F44-4B44-B2CC-B5A88D8964B3}" dt="2023-09-19T12:48:35.531" v="89" actId="20577"/>
          <ac:spMkLst>
            <pc:docMk/>
            <pc:sldMk cId="1070381645" sldId="2145706923"/>
            <ac:spMk id="10" creationId="{E4F6294E-2AC1-4D9B-A9B7-FFA167971553}"/>
          </ac:spMkLst>
        </pc:spChg>
        <pc:picChg chg="mod">
          <ac:chgData name="Sara Hendery" userId="f325871a-63f3-4f08-ae16-74c23a15e324" providerId="ADAL" clId="{3FBAEEE7-0F44-4B44-B2CC-B5A88D8964B3}" dt="2023-09-19T12:45:40.933" v="14" actId="14826"/>
          <ac:picMkLst>
            <pc:docMk/>
            <pc:sldMk cId="1070381645" sldId="2145706923"/>
            <ac:picMk id="11" creationId="{2F0DA287-0B22-46A5-AEF8-6491DA9C80F1}"/>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9-18T17:24:43.194" idx="1">
    <p:pos x="4616" y="1079"/>
    <p:text>Kim, latest OCHA sitrep has sudan funded at 31%, can we fix the graphic?</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8B96BD-7B4B-4516-8C31-4177293E651A}"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569AFC0A-CC8E-47BB-B3B3-9B5EF57F53BF}">
      <dgm:prSet phldrT="[Text]" custT="1"/>
      <dgm:spPr/>
      <dgm:t>
        <a:bodyPr/>
        <a:lstStyle/>
        <a:p>
          <a:r>
            <a:rPr lang="en-US" sz="1400" dirty="0"/>
            <a:t>Ukraine Government</a:t>
          </a:r>
        </a:p>
      </dgm:t>
    </dgm:pt>
    <dgm:pt modelId="{001BCFE3-FC51-4395-80DA-3FD9617E6DAA}" type="parTrans" cxnId="{ADF437CA-8294-4D22-8082-02403CBE5D9B}">
      <dgm:prSet/>
      <dgm:spPr/>
      <dgm:t>
        <a:bodyPr/>
        <a:lstStyle/>
        <a:p>
          <a:endParaRPr lang="en-US"/>
        </a:p>
      </dgm:t>
    </dgm:pt>
    <dgm:pt modelId="{42B60CB3-8F13-4EDF-AF4F-AA06D0FD4453}" type="sibTrans" cxnId="{ADF437CA-8294-4D22-8082-02403CBE5D9B}">
      <dgm:prSet/>
      <dgm:spPr/>
      <dgm:t>
        <a:bodyPr/>
        <a:lstStyle/>
        <a:p>
          <a:endParaRPr lang="en-US"/>
        </a:p>
      </dgm:t>
    </dgm:pt>
    <dgm:pt modelId="{C8FC093B-37F0-4F5D-87C3-E043B9AFA622}">
      <dgm:prSet phldrT="[Text]" custT="1"/>
      <dgm:spPr/>
      <dgm:t>
        <a:bodyPr/>
        <a:lstStyle/>
        <a:p>
          <a:r>
            <a:rPr lang="en-US" sz="1400" dirty="0"/>
            <a:t>Regional CDC’s</a:t>
          </a:r>
        </a:p>
      </dgm:t>
    </dgm:pt>
    <dgm:pt modelId="{281B8564-D567-4283-A872-B2C464D66F51}" type="parTrans" cxnId="{15FDF4BE-4E6B-471B-8A64-2874F0DACF67}">
      <dgm:prSet/>
      <dgm:spPr/>
      <dgm:t>
        <a:bodyPr/>
        <a:lstStyle/>
        <a:p>
          <a:endParaRPr lang="en-US"/>
        </a:p>
      </dgm:t>
    </dgm:pt>
    <dgm:pt modelId="{8CB2A8A8-5261-4EA7-B837-613C793DB9AD}" type="sibTrans" cxnId="{15FDF4BE-4E6B-471B-8A64-2874F0DACF67}">
      <dgm:prSet/>
      <dgm:spPr/>
      <dgm:t>
        <a:bodyPr/>
        <a:lstStyle/>
        <a:p>
          <a:endParaRPr lang="en-US"/>
        </a:p>
      </dgm:t>
    </dgm:pt>
    <dgm:pt modelId="{75F1A0EA-7B42-43AD-AC73-AEF6E2F6B6E3}">
      <dgm:prSet custT="1"/>
      <dgm:spPr/>
      <dgm:t>
        <a:bodyPr/>
        <a:lstStyle/>
        <a:p>
          <a:r>
            <a:rPr lang="en-US" sz="1400"/>
            <a:t>Ministry of Health</a:t>
          </a:r>
        </a:p>
      </dgm:t>
    </dgm:pt>
    <dgm:pt modelId="{9987EF8A-B61C-4CA9-B4E1-0915591FBD41}" type="parTrans" cxnId="{305DE966-034A-4024-A2D4-D19C423A84F4}">
      <dgm:prSet/>
      <dgm:spPr/>
      <dgm:t>
        <a:bodyPr/>
        <a:lstStyle/>
        <a:p>
          <a:endParaRPr lang="en-US"/>
        </a:p>
      </dgm:t>
    </dgm:pt>
    <dgm:pt modelId="{A008E756-C980-4418-B802-B09B74B64C0A}" type="sibTrans" cxnId="{305DE966-034A-4024-A2D4-D19C423A84F4}">
      <dgm:prSet/>
      <dgm:spPr/>
      <dgm:t>
        <a:bodyPr/>
        <a:lstStyle/>
        <a:p>
          <a:endParaRPr lang="en-US"/>
        </a:p>
      </dgm:t>
    </dgm:pt>
    <dgm:pt modelId="{5C68EC1C-06A5-4539-B3AC-4D36286E1A34}">
      <dgm:prSet custT="1"/>
      <dgm:spPr/>
      <dgm:t>
        <a:bodyPr/>
        <a:lstStyle/>
        <a:p>
          <a:r>
            <a:rPr lang="en-US" sz="1400"/>
            <a:t> Center for Public Health of MOH </a:t>
          </a:r>
        </a:p>
      </dgm:t>
    </dgm:pt>
    <dgm:pt modelId="{0266FFC8-0754-4F08-A20D-81A5D47AABBA}" type="parTrans" cxnId="{53EEE8F0-4496-420C-ABA4-8ACCCFB0B6ED}">
      <dgm:prSet/>
      <dgm:spPr/>
      <dgm:t>
        <a:bodyPr/>
        <a:lstStyle/>
        <a:p>
          <a:endParaRPr lang="en-US"/>
        </a:p>
      </dgm:t>
    </dgm:pt>
    <dgm:pt modelId="{2E28B4C4-A394-4158-A106-3102F46FA331}" type="sibTrans" cxnId="{53EEE8F0-4496-420C-ABA4-8ACCCFB0B6ED}">
      <dgm:prSet/>
      <dgm:spPr/>
      <dgm:t>
        <a:bodyPr/>
        <a:lstStyle/>
        <a:p>
          <a:endParaRPr lang="en-US"/>
        </a:p>
      </dgm:t>
    </dgm:pt>
    <dgm:pt modelId="{B38517FD-1C6F-42C5-9BD5-6122EB0BD4CF}">
      <dgm:prSet custT="1"/>
      <dgm:spPr/>
      <dgm:t>
        <a:bodyPr/>
        <a:lstStyle/>
        <a:p>
          <a:r>
            <a:rPr lang="en-US" sz="1400"/>
            <a:t>ICAP at Columbia University</a:t>
          </a:r>
        </a:p>
      </dgm:t>
    </dgm:pt>
    <dgm:pt modelId="{6C324E12-A992-467B-950A-D20BFD632B4F}" type="parTrans" cxnId="{39AB2E80-D5AC-416B-9074-47F7868C84E3}">
      <dgm:prSet/>
      <dgm:spPr/>
      <dgm:t>
        <a:bodyPr/>
        <a:lstStyle/>
        <a:p>
          <a:endParaRPr lang="en-US"/>
        </a:p>
      </dgm:t>
    </dgm:pt>
    <dgm:pt modelId="{597FB5DA-FF8D-42D4-B01C-AAA0E408751F}" type="sibTrans" cxnId="{39AB2E80-D5AC-416B-9074-47F7868C84E3}">
      <dgm:prSet/>
      <dgm:spPr/>
      <dgm:t>
        <a:bodyPr/>
        <a:lstStyle/>
        <a:p>
          <a:endParaRPr lang="en-US"/>
        </a:p>
      </dgm:t>
    </dgm:pt>
    <dgm:pt modelId="{5A335067-A552-43D1-83FD-B4FE280E0BDE}">
      <dgm:prSet custT="1"/>
      <dgm:spPr/>
      <dgm:t>
        <a:bodyPr/>
        <a:lstStyle/>
        <a:p>
          <a:r>
            <a:rPr lang="en-US" sz="1400"/>
            <a:t>University of Washington’s International Training </a:t>
          </a:r>
        </a:p>
      </dgm:t>
    </dgm:pt>
    <dgm:pt modelId="{C8A791E9-BAB9-43FB-AECD-1446158C7F26}" type="parTrans" cxnId="{AF585EF3-2556-44F8-A0CF-90BCFD8A8967}">
      <dgm:prSet/>
      <dgm:spPr/>
      <dgm:t>
        <a:bodyPr/>
        <a:lstStyle/>
        <a:p>
          <a:endParaRPr lang="en-US"/>
        </a:p>
      </dgm:t>
    </dgm:pt>
    <dgm:pt modelId="{A0ED3395-D45A-43D1-A7D4-D7F1A0C6151F}" type="sibTrans" cxnId="{AF585EF3-2556-44F8-A0CF-90BCFD8A8967}">
      <dgm:prSet/>
      <dgm:spPr/>
      <dgm:t>
        <a:bodyPr/>
        <a:lstStyle/>
        <a:p>
          <a:endParaRPr lang="en-US"/>
        </a:p>
      </dgm:t>
    </dgm:pt>
    <dgm:pt modelId="{3FE0AAE1-F378-47F2-A018-C7AA05888301}">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dirty="0"/>
        </a:p>
        <a:p>
          <a:pPr marL="0" marR="0" lvl="0" indent="0" defTabSz="914400" eaLnBrk="1" fontAlgn="auto" latinLnBrk="0" hangingPunct="1">
            <a:lnSpc>
              <a:spcPct val="100000"/>
            </a:lnSpc>
            <a:spcBef>
              <a:spcPts val="0"/>
            </a:spcBef>
            <a:spcAft>
              <a:spcPts val="0"/>
            </a:spcAft>
            <a:buClrTx/>
            <a:buSzTx/>
            <a:buFontTx/>
            <a:buNone/>
            <a:tabLst/>
            <a:defRPr/>
          </a:pPr>
          <a:r>
            <a:rPr lang="en-US" sz="1400" dirty="0"/>
            <a:t>World Health Organization</a:t>
          </a:r>
        </a:p>
        <a:p>
          <a:pPr marL="0" lvl="0" defTabSz="622300">
            <a:lnSpc>
              <a:spcPct val="90000"/>
            </a:lnSpc>
            <a:spcBef>
              <a:spcPct val="0"/>
            </a:spcBef>
            <a:spcAft>
              <a:spcPct val="35000"/>
            </a:spcAft>
            <a:buNone/>
          </a:pPr>
          <a:endParaRPr lang="en-US" sz="1400" dirty="0"/>
        </a:p>
      </dgm:t>
    </dgm:pt>
    <dgm:pt modelId="{F342354F-E631-42DF-900A-848677C2A55A}" type="parTrans" cxnId="{1BF0B7AB-927B-4881-9D46-1A9F8E123D8E}">
      <dgm:prSet/>
      <dgm:spPr/>
      <dgm:t>
        <a:bodyPr/>
        <a:lstStyle/>
        <a:p>
          <a:endParaRPr lang="en-US"/>
        </a:p>
      </dgm:t>
    </dgm:pt>
    <dgm:pt modelId="{FA84F1B0-3AC8-45F2-B25D-00D0C8A7B23F}" type="sibTrans" cxnId="{1BF0B7AB-927B-4881-9D46-1A9F8E123D8E}">
      <dgm:prSet/>
      <dgm:spPr/>
      <dgm:t>
        <a:bodyPr/>
        <a:lstStyle/>
        <a:p>
          <a:endParaRPr lang="en-US"/>
        </a:p>
      </dgm:t>
    </dgm:pt>
    <dgm:pt modelId="{E90673FB-D9E7-4891-A09A-588AF617B5D4}">
      <dgm:prSet custT="1"/>
      <dgm:spPr/>
      <dgm:t>
        <a:bodyPr/>
        <a:lstStyle/>
        <a:p>
          <a:r>
            <a:rPr lang="en-US" sz="1400" dirty="0"/>
            <a:t>Regional Health Facilities</a:t>
          </a:r>
        </a:p>
      </dgm:t>
    </dgm:pt>
    <dgm:pt modelId="{C071B51D-704C-4F9C-ACCC-53C522911D95}" type="parTrans" cxnId="{524C446C-9EE6-4B79-B64A-9032F287C2AF}">
      <dgm:prSet/>
      <dgm:spPr/>
      <dgm:t>
        <a:bodyPr/>
        <a:lstStyle/>
        <a:p>
          <a:endParaRPr lang="en-US"/>
        </a:p>
      </dgm:t>
    </dgm:pt>
    <dgm:pt modelId="{CDDACE72-78C1-495B-A855-AF7E95A70D52}" type="sibTrans" cxnId="{524C446C-9EE6-4B79-B64A-9032F287C2AF}">
      <dgm:prSet/>
      <dgm:spPr/>
      <dgm:t>
        <a:bodyPr/>
        <a:lstStyle/>
        <a:p>
          <a:endParaRPr lang="en-US"/>
        </a:p>
      </dgm:t>
    </dgm:pt>
    <dgm:pt modelId="{7A84A1B7-9EFA-46F1-8220-16D29E0B9742}" type="pres">
      <dgm:prSet presAssocID="{078B96BD-7B4B-4516-8C31-4177293E651A}" presName="compositeShape" presStyleCnt="0">
        <dgm:presLayoutVars>
          <dgm:dir/>
          <dgm:resizeHandles/>
        </dgm:presLayoutVars>
      </dgm:prSet>
      <dgm:spPr/>
    </dgm:pt>
    <dgm:pt modelId="{F5AA2457-BC87-4AA9-B38F-A475CB457471}" type="pres">
      <dgm:prSet presAssocID="{078B96BD-7B4B-4516-8C31-4177293E651A}" presName="pyramid" presStyleLbl="node1" presStyleIdx="0" presStyleCnt="1" custLinFactNeighborY="342"/>
      <dgm:spPr>
        <a:gradFill rotWithShape="0">
          <a:gsLst>
            <a:gs pos="70687">
              <a:srgbClr val="82E8FF"/>
            </a:gs>
            <a:gs pos="25000">
              <a:srgbClr val="022169"/>
            </a:gs>
            <a:gs pos="100000">
              <a:srgbClr val="AAEF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84DA5817-6750-4936-A626-5A8B4C1F3725}" type="pres">
      <dgm:prSet presAssocID="{078B96BD-7B4B-4516-8C31-4177293E651A}" presName="theList" presStyleCnt="0"/>
      <dgm:spPr/>
    </dgm:pt>
    <dgm:pt modelId="{451FCE77-F9E7-4CBA-8CC1-76D8EFD76DA0}" type="pres">
      <dgm:prSet presAssocID="{569AFC0A-CC8E-47BB-B3B3-9B5EF57F53BF}" presName="aNode" presStyleLbl="fgAcc1" presStyleIdx="0" presStyleCnt="8">
        <dgm:presLayoutVars>
          <dgm:bulletEnabled val="1"/>
        </dgm:presLayoutVars>
      </dgm:prSet>
      <dgm:spPr/>
    </dgm:pt>
    <dgm:pt modelId="{610A9EFE-1A8E-48BD-8563-2D6E9B67E8E2}" type="pres">
      <dgm:prSet presAssocID="{569AFC0A-CC8E-47BB-B3B3-9B5EF57F53BF}" presName="aSpace" presStyleCnt="0"/>
      <dgm:spPr/>
    </dgm:pt>
    <dgm:pt modelId="{C080077D-2926-483F-97BD-E30AB2A8C856}" type="pres">
      <dgm:prSet presAssocID="{75F1A0EA-7B42-43AD-AC73-AEF6E2F6B6E3}" presName="aNode" presStyleLbl="fgAcc1" presStyleIdx="1" presStyleCnt="8">
        <dgm:presLayoutVars>
          <dgm:bulletEnabled val="1"/>
        </dgm:presLayoutVars>
      </dgm:prSet>
      <dgm:spPr/>
    </dgm:pt>
    <dgm:pt modelId="{F99F371D-631E-4EE7-A6BF-38244ABFFB25}" type="pres">
      <dgm:prSet presAssocID="{75F1A0EA-7B42-43AD-AC73-AEF6E2F6B6E3}" presName="aSpace" presStyleCnt="0"/>
      <dgm:spPr/>
    </dgm:pt>
    <dgm:pt modelId="{F0F73E72-0D42-4283-888B-BCE8FAFCEC82}" type="pres">
      <dgm:prSet presAssocID="{5C68EC1C-06A5-4539-B3AC-4D36286E1A34}" presName="aNode" presStyleLbl="fgAcc1" presStyleIdx="2" presStyleCnt="8">
        <dgm:presLayoutVars>
          <dgm:bulletEnabled val="1"/>
        </dgm:presLayoutVars>
      </dgm:prSet>
      <dgm:spPr/>
    </dgm:pt>
    <dgm:pt modelId="{F715A701-4457-4ADD-9F29-AA4589C61F5C}" type="pres">
      <dgm:prSet presAssocID="{5C68EC1C-06A5-4539-B3AC-4D36286E1A34}" presName="aSpace" presStyleCnt="0"/>
      <dgm:spPr/>
    </dgm:pt>
    <dgm:pt modelId="{0430EE3F-145A-41EE-A9D8-E1C20562D785}" type="pres">
      <dgm:prSet presAssocID="{B38517FD-1C6F-42C5-9BD5-6122EB0BD4CF}" presName="aNode" presStyleLbl="fgAcc1" presStyleIdx="3" presStyleCnt="8">
        <dgm:presLayoutVars>
          <dgm:bulletEnabled val="1"/>
        </dgm:presLayoutVars>
      </dgm:prSet>
      <dgm:spPr/>
    </dgm:pt>
    <dgm:pt modelId="{E106CBFB-DDDD-4C16-B964-CDEB46B2E487}" type="pres">
      <dgm:prSet presAssocID="{B38517FD-1C6F-42C5-9BD5-6122EB0BD4CF}" presName="aSpace" presStyleCnt="0"/>
      <dgm:spPr/>
    </dgm:pt>
    <dgm:pt modelId="{9C633A10-AF9E-436B-A043-6BF86B1777C7}" type="pres">
      <dgm:prSet presAssocID="{5A335067-A552-43D1-83FD-B4FE280E0BDE}" presName="aNode" presStyleLbl="fgAcc1" presStyleIdx="4" presStyleCnt="8" custLinFactNeighborX="-855">
        <dgm:presLayoutVars>
          <dgm:bulletEnabled val="1"/>
        </dgm:presLayoutVars>
      </dgm:prSet>
      <dgm:spPr/>
    </dgm:pt>
    <dgm:pt modelId="{C5AFD35D-46E3-4E6A-B138-88B2BDD85682}" type="pres">
      <dgm:prSet presAssocID="{5A335067-A552-43D1-83FD-B4FE280E0BDE}" presName="aSpace" presStyleCnt="0"/>
      <dgm:spPr/>
    </dgm:pt>
    <dgm:pt modelId="{473ADA92-F044-4AF7-B585-9AF4C43FB19E}" type="pres">
      <dgm:prSet presAssocID="{3FE0AAE1-F378-47F2-A018-C7AA05888301}" presName="aNode" presStyleLbl="fgAcc1" presStyleIdx="5" presStyleCnt="8">
        <dgm:presLayoutVars>
          <dgm:bulletEnabled val="1"/>
        </dgm:presLayoutVars>
      </dgm:prSet>
      <dgm:spPr/>
    </dgm:pt>
    <dgm:pt modelId="{A39C9A47-349F-42F6-A704-0F4EA79CE842}" type="pres">
      <dgm:prSet presAssocID="{3FE0AAE1-F378-47F2-A018-C7AA05888301}" presName="aSpace" presStyleCnt="0"/>
      <dgm:spPr/>
    </dgm:pt>
    <dgm:pt modelId="{A08B95B6-7AA3-4A1F-AA32-76E2DBB3B587}" type="pres">
      <dgm:prSet presAssocID="{E90673FB-D9E7-4891-A09A-588AF617B5D4}" presName="aNode" presStyleLbl="fgAcc1" presStyleIdx="6" presStyleCnt="8">
        <dgm:presLayoutVars>
          <dgm:bulletEnabled val="1"/>
        </dgm:presLayoutVars>
      </dgm:prSet>
      <dgm:spPr/>
    </dgm:pt>
    <dgm:pt modelId="{9867FB61-891E-463D-9173-949EB7992685}" type="pres">
      <dgm:prSet presAssocID="{E90673FB-D9E7-4891-A09A-588AF617B5D4}" presName="aSpace" presStyleCnt="0"/>
      <dgm:spPr/>
    </dgm:pt>
    <dgm:pt modelId="{FFA26758-B4D2-426F-A74E-2E5D9B38DE90}" type="pres">
      <dgm:prSet presAssocID="{C8FC093B-37F0-4F5D-87C3-E043B9AFA622}" presName="aNode" presStyleLbl="fgAcc1" presStyleIdx="7" presStyleCnt="8">
        <dgm:presLayoutVars>
          <dgm:bulletEnabled val="1"/>
        </dgm:presLayoutVars>
      </dgm:prSet>
      <dgm:spPr/>
    </dgm:pt>
    <dgm:pt modelId="{EF78A11B-8DAB-4FEF-89EE-35C943F8668A}" type="pres">
      <dgm:prSet presAssocID="{C8FC093B-37F0-4F5D-87C3-E043B9AFA622}" presName="aSpace" presStyleCnt="0"/>
      <dgm:spPr/>
    </dgm:pt>
  </dgm:ptLst>
  <dgm:cxnLst>
    <dgm:cxn modelId="{1FC0F214-D0BF-49F1-A4D2-DA7168A965AB}" type="presOf" srcId="{5A335067-A552-43D1-83FD-B4FE280E0BDE}" destId="{9C633A10-AF9E-436B-A043-6BF86B1777C7}" srcOrd="0" destOrd="0" presId="urn:microsoft.com/office/officeart/2005/8/layout/pyramid2"/>
    <dgm:cxn modelId="{6AA8B728-3873-4101-9A7B-63A54C4DF55F}" type="presOf" srcId="{078B96BD-7B4B-4516-8C31-4177293E651A}" destId="{7A84A1B7-9EFA-46F1-8220-16D29E0B9742}" srcOrd="0" destOrd="0" presId="urn:microsoft.com/office/officeart/2005/8/layout/pyramid2"/>
    <dgm:cxn modelId="{AA614060-1CC7-4F0B-8BE4-D8B5709471D9}" type="presOf" srcId="{75F1A0EA-7B42-43AD-AC73-AEF6E2F6B6E3}" destId="{C080077D-2926-483F-97BD-E30AB2A8C856}" srcOrd="0" destOrd="0" presId="urn:microsoft.com/office/officeart/2005/8/layout/pyramid2"/>
    <dgm:cxn modelId="{AF9F1F41-FAF4-4363-9F97-D5C1B78C8DFC}" type="presOf" srcId="{569AFC0A-CC8E-47BB-B3B3-9B5EF57F53BF}" destId="{451FCE77-F9E7-4CBA-8CC1-76D8EFD76DA0}" srcOrd="0" destOrd="0" presId="urn:microsoft.com/office/officeart/2005/8/layout/pyramid2"/>
    <dgm:cxn modelId="{305DE966-034A-4024-A2D4-D19C423A84F4}" srcId="{078B96BD-7B4B-4516-8C31-4177293E651A}" destId="{75F1A0EA-7B42-43AD-AC73-AEF6E2F6B6E3}" srcOrd="1" destOrd="0" parTransId="{9987EF8A-B61C-4CA9-B4E1-0915591FBD41}" sibTransId="{A008E756-C980-4418-B802-B09B74B64C0A}"/>
    <dgm:cxn modelId="{1BAFC748-1ECF-4F7C-B427-84ECACD1E440}" type="presOf" srcId="{C8FC093B-37F0-4F5D-87C3-E043B9AFA622}" destId="{FFA26758-B4D2-426F-A74E-2E5D9B38DE90}" srcOrd="0" destOrd="0" presId="urn:microsoft.com/office/officeart/2005/8/layout/pyramid2"/>
    <dgm:cxn modelId="{524C446C-9EE6-4B79-B64A-9032F287C2AF}" srcId="{078B96BD-7B4B-4516-8C31-4177293E651A}" destId="{E90673FB-D9E7-4891-A09A-588AF617B5D4}" srcOrd="6" destOrd="0" parTransId="{C071B51D-704C-4F9C-ACCC-53C522911D95}" sibTransId="{CDDACE72-78C1-495B-A855-AF7E95A70D52}"/>
    <dgm:cxn modelId="{39AB2E80-D5AC-416B-9074-47F7868C84E3}" srcId="{078B96BD-7B4B-4516-8C31-4177293E651A}" destId="{B38517FD-1C6F-42C5-9BD5-6122EB0BD4CF}" srcOrd="3" destOrd="0" parTransId="{6C324E12-A992-467B-950A-D20BFD632B4F}" sibTransId="{597FB5DA-FF8D-42D4-B01C-AAA0E408751F}"/>
    <dgm:cxn modelId="{20ED7492-DF7E-4DCB-9970-E204541AF473}" type="presOf" srcId="{5C68EC1C-06A5-4539-B3AC-4D36286E1A34}" destId="{F0F73E72-0D42-4283-888B-BCE8FAFCEC82}" srcOrd="0" destOrd="0" presId="urn:microsoft.com/office/officeart/2005/8/layout/pyramid2"/>
    <dgm:cxn modelId="{1BF0B7AB-927B-4881-9D46-1A9F8E123D8E}" srcId="{078B96BD-7B4B-4516-8C31-4177293E651A}" destId="{3FE0AAE1-F378-47F2-A018-C7AA05888301}" srcOrd="5" destOrd="0" parTransId="{F342354F-E631-42DF-900A-848677C2A55A}" sibTransId="{FA84F1B0-3AC8-45F2-B25D-00D0C8A7B23F}"/>
    <dgm:cxn modelId="{15FDF4BE-4E6B-471B-8A64-2874F0DACF67}" srcId="{078B96BD-7B4B-4516-8C31-4177293E651A}" destId="{C8FC093B-37F0-4F5D-87C3-E043B9AFA622}" srcOrd="7" destOrd="0" parTransId="{281B8564-D567-4283-A872-B2C464D66F51}" sibTransId="{8CB2A8A8-5261-4EA7-B837-613C793DB9AD}"/>
    <dgm:cxn modelId="{ADF437CA-8294-4D22-8082-02403CBE5D9B}" srcId="{078B96BD-7B4B-4516-8C31-4177293E651A}" destId="{569AFC0A-CC8E-47BB-B3B3-9B5EF57F53BF}" srcOrd="0" destOrd="0" parTransId="{001BCFE3-FC51-4395-80DA-3FD9617E6DAA}" sibTransId="{42B60CB3-8F13-4EDF-AF4F-AA06D0FD4453}"/>
    <dgm:cxn modelId="{ABDE72D3-F204-4FFB-B550-F96E7027CAE0}" type="presOf" srcId="{E90673FB-D9E7-4891-A09A-588AF617B5D4}" destId="{A08B95B6-7AA3-4A1F-AA32-76E2DBB3B587}" srcOrd="0" destOrd="0" presId="urn:microsoft.com/office/officeart/2005/8/layout/pyramid2"/>
    <dgm:cxn modelId="{E25FC5F0-A389-4B47-BEE4-E6CC957C7194}" type="presOf" srcId="{B38517FD-1C6F-42C5-9BD5-6122EB0BD4CF}" destId="{0430EE3F-145A-41EE-A9D8-E1C20562D785}" srcOrd="0" destOrd="0" presId="urn:microsoft.com/office/officeart/2005/8/layout/pyramid2"/>
    <dgm:cxn modelId="{53EEE8F0-4496-420C-ABA4-8ACCCFB0B6ED}" srcId="{078B96BD-7B4B-4516-8C31-4177293E651A}" destId="{5C68EC1C-06A5-4539-B3AC-4D36286E1A34}" srcOrd="2" destOrd="0" parTransId="{0266FFC8-0754-4F08-A20D-81A5D47AABBA}" sibTransId="{2E28B4C4-A394-4158-A106-3102F46FA331}"/>
    <dgm:cxn modelId="{AF585EF3-2556-44F8-A0CF-90BCFD8A8967}" srcId="{078B96BD-7B4B-4516-8C31-4177293E651A}" destId="{5A335067-A552-43D1-83FD-B4FE280E0BDE}" srcOrd="4" destOrd="0" parTransId="{C8A791E9-BAB9-43FB-AECD-1446158C7F26}" sibTransId="{A0ED3395-D45A-43D1-A7D4-D7F1A0C6151F}"/>
    <dgm:cxn modelId="{A070D3FF-1269-4300-940E-0EF9B1B8B6C7}" type="presOf" srcId="{3FE0AAE1-F378-47F2-A018-C7AA05888301}" destId="{473ADA92-F044-4AF7-B585-9AF4C43FB19E}" srcOrd="0" destOrd="0" presId="urn:microsoft.com/office/officeart/2005/8/layout/pyramid2"/>
    <dgm:cxn modelId="{418137D6-2E78-42F1-9116-5E9D89361D0B}" type="presParOf" srcId="{7A84A1B7-9EFA-46F1-8220-16D29E0B9742}" destId="{F5AA2457-BC87-4AA9-B38F-A475CB457471}" srcOrd="0" destOrd="0" presId="urn:microsoft.com/office/officeart/2005/8/layout/pyramid2"/>
    <dgm:cxn modelId="{B285F607-DD88-45EC-81CA-A3CE09DC788F}" type="presParOf" srcId="{7A84A1B7-9EFA-46F1-8220-16D29E0B9742}" destId="{84DA5817-6750-4936-A626-5A8B4C1F3725}" srcOrd="1" destOrd="0" presId="urn:microsoft.com/office/officeart/2005/8/layout/pyramid2"/>
    <dgm:cxn modelId="{509C83A4-4ED3-4F5D-80CE-393899AACE83}" type="presParOf" srcId="{84DA5817-6750-4936-A626-5A8B4C1F3725}" destId="{451FCE77-F9E7-4CBA-8CC1-76D8EFD76DA0}" srcOrd="0" destOrd="0" presId="urn:microsoft.com/office/officeart/2005/8/layout/pyramid2"/>
    <dgm:cxn modelId="{72AA3108-A8A3-46D4-BC22-820A73755EE6}" type="presParOf" srcId="{84DA5817-6750-4936-A626-5A8B4C1F3725}" destId="{610A9EFE-1A8E-48BD-8563-2D6E9B67E8E2}" srcOrd="1" destOrd="0" presId="urn:microsoft.com/office/officeart/2005/8/layout/pyramid2"/>
    <dgm:cxn modelId="{07A451CD-ECDC-4926-A6CF-6956F4D4AA91}" type="presParOf" srcId="{84DA5817-6750-4936-A626-5A8B4C1F3725}" destId="{C080077D-2926-483F-97BD-E30AB2A8C856}" srcOrd="2" destOrd="0" presId="urn:microsoft.com/office/officeart/2005/8/layout/pyramid2"/>
    <dgm:cxn modelId="{15A84020-ECBA-45A9-9425-4DCACEDABDBF}" type="presParOf" srcId="{84DA5817-6750-4936-A626-5A8B4C1F3725}" destId="{F99F371D-631E-4EE7-A6BF-38244ABFFB25}" srcOrd="3" destOrd="0" presId="urn:microsoft.com/office/officeart/2005/8/layout/pyramid2"/>
    <dgm:cxn modelId="{30F9F590-F9A7-44F9-AD79-C98E367D82C5}" type="presParOf" srcId="{84DA5817-6750-4936-A626-5A8B4C1F3725}" destId="{F0F73E72-0D42-4283-888B-BCE8FAFCEC82}" srcOrd="4" destOrd="0" presId="urn:microsoft.com/office/officeart/2005/8/layout/pyramid2"/>
    <dgm:cxn modelId="{8DE2668B-86E0-4090-ABAB-CFC555FFC255}" type="presParOf" srcId="{84DA5817-6750-4936-A626-5A8B4C1F3725}" destId="{F715A701-4457-4ADD-9F29-AA4589C61F5C}" srcOrd="5" destOrd="0" presId="urn:microsoft.com/office/officeart/2005/8/layout/pyramid2"/>
    <dgm:cxn modelId="{2379D65B-E6AB-40E9-8254-6DED27B1F141}" type="presParOf" srcId="{84DA5817-6750-4936-A626-5A8B4C1F3725}" destId="{0430EE3F-145A-41EE-A9D8-E1C20562D785}" srcOrd="6" destOrd="0" presId="urn:microsoft.com/office/officeart/2005/8/layout/pyramid2"/>
    <dgm:cxn modelId="{BBC20974-11ED-4B9F-8B86-E5DC2933FAA8}" type="presParOf" srcId="{84DA5817-6750-4936-A626-5A8B4C1F3725}" destId="{E106CBFB-DDDD-4C16-B964-CDEB46B2E487}" srcOrd="7" destOrd="0" presId="urn:microsoft.com/office/officeart/2005/8/layout/pyramid2"/>
    <dgm:cxn modelId="{70E3D0D7-54D1-4E0B-A015-A9E1387E0B43}" type="presParOf" srcId="{84DA5817-6750-4936-A626-5A8B4C1F3725}" destId="{9C633A10-AF9E-436B-A043-6BF86B1777C7}" srcOrd="8" destOrd="0" presId="urn:microsoft.com/office/officeart/2005/8/layout/pyramid2"/>
    <dgm:cxn modelId="{A4A4A87B-CADB-4B31-8E6D-0295C6949410}" type="presParOf" srcId="{84DA5817-6750-4936-A626-5A8B4C1F3725}" destId="{C5AFD35D-46E3-4E6A-B138-88B2BDD85682}" srcOrd="9" destOrd="0" presId="urn:microsoft.com/office/officeart/2005/8/layout/pyramid2"/>
    <dgm:cxn modelId="{0DDA9A5E-EAF4-4BE1-BB54-214C75C35890}" type="presParOf" srcId="{84DA5817-6750-4936-A626-5A8B4C1F3725}" destId="{473ADA92-F044-4AF7-B585-9AF4C43FB19E}" srcOrd="10" destOrd="0" presId="urn:microsoft.com/office/officeart/2005/8/layout/pyramid2"/>
    <dgm:cxn modelId="{7F490E95-975F-46CA-9F08-96AEA60D8805}" type="presParOf" srcId="{84DA5817-6750-4936-A626-5A8B4C1F3725}" destId="{A39C9A47-349F-42F6-A704-0F4EA79CE842}" srcOrd="11" destOrd="0" presId="urn:microsoft.com/office/officeart/2005/8/layout/pyramid2"/>
    <dgm:cxn modelId="{EFBCFA5E-B2C0-47E5-9ACD-56430CFADC70}" type="presParOf" srcId="{84DA5817-6750-4936-A626-5A8B4C1F3725}" destId="{A08B95B6-7AA3-4A1F-AA32-76E2DBB3B587}" srcOrd="12" destOrd="0" presId="urn:microsoft.com/office/officeart/2005/8/layout/pyramid2"/>
    <dgm:cxn modelId="{6B05366A-591C-476F-B723-E3A8B99B1759}" type="presParOf" srcId="{84DA5817-6750-4936-A626-5A8B4C1F3725}" destId="{9867FB61-891E-463D-9173-949EB7992685}" srcOrd="13" destOrd="0" presId="urn:microsoft.com/office/officeart/2005/8/layout/pyramid2"/>
    <dgm:cxn modelId="{7A5E6E24-8F4C-4A3E-AB12-FA393172629A}" type="presParOf" srcId="{84DA5817-6750-4936-A626-5A8B4C1F3725}" destId="{FFA26758-B4D2-426F-A74E-2E5D9B38DE90}" srcOrd="14" destOrd="0" presId="urn:microsoft.com/office/officeart/2005/8/layout/pyramid2"/>
    <dgm:cxn modelId="{A3526FAF-B1CB-40A3-865D-E7B7FA976B91}" type="presParOf" srcId="{84DA5817-6750-4936-A626-5A8B4C1F3725}" destId="{EF78A11B-8DAB-4FEF-89EE-35C943F8668A}" srcOrd="1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129A8-BC26-451B-8695-16ED691FCC45}"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CEE5AA5E-3E63-429B-AB26-ACA175A7C5EE}">
      <dgm:prSet custT="1"/>
      <dgm:spPr>
        <a:solidFill>
          <a:srgbClr val="022169"/>
        </a:solidFill>
      </dgm:spPr>
      <dgm:t>
        <a:bodyPr/>
        <a:lstStyle/>
        <a:p>
          <a:r>
            <a:rPr lang="en-US" sz="1800" b="0" u="sng" dirty="0">
              <a:effectLst>
                <a:outerShdw blurRad="38100" dist="38100" dir="2700000" algn="tl">
                  <a:srgbClr val="000000">
                    <a:alpha val="43137"/>
                  </a:srgbClr>
                </a:outerShdw>
              </a:effectLst>
            </a:rPr>
            <a:t>Disease surveillance</a:t>
          </a:r>
          <a:endParaRPr lang="en-US" sz="1800" u="sng" dirty="0">
            <a:effectLst>
              <a:outerShdw blurRad="38100" dist="38100" dir="2700000" algn="tl">
                <a:srgbClr val="000000">
                  <a:alpha val="43137"/>
                </a:srgbClr>
              </a:outerShdw>
            </a:effectLst>
          </a:endParaRPr>
        </a:p>
      </dgm:t>
    </dgm:pt>
    <dgm:pt modelId="{5A1ECE28-2F82-4965-AC82-94346CF884A2}" type="parTrans" cxnId="{99A6E706-33EE-49BE-BFA2-1BE5B5A89545}">
      <dgm:prSet/>
      <dgm:spPr/>
      <dgm:t>
        <a:bodyPr/>
        <a:lstStyle/>
        <a:p>
          <a:endParaRPr lang="en-US"/>
        </a:p>
      </dgm:t>
    </dgm:pt>
    <dgm:pt modelId="{AFABB888-0EB4-4768-9429-E9B78E52064E}" type="sibTrans" cxnId="{99A6E706-33EE-49BE-BFA2-1BE5B5A89545}">
      <dgm:prSet/>
      <dgm:spPr>
        <a:solidFill>
          <a:srgbClr val="00B5DE"/>
        </a:solidFill>
        <a:ln w="25400"/>
      </dgm:spPr>
      <dgm:t>
        <a:bodyPr/>
        <a:lstStyle/>
        <a:p>
          <a:endParaRPr lang="en-US"/>
        </a:p>
      </dgm:t>
    </dgm:pt>
    <dgm:pt modelId="{C0EF9721-3DAE-40E0-9A02-C379D75F9717}">
      <dgm:prSet/>
      <dgm:spPr>
        <a:solidFill>
          <a:srgbClr val="022169"/>
        </a:solidFill>
      </dgm:spPr>
      <dgm:t>
        <a:bodyPr/>
        <a:lstStyle/>
        <a:p>
          <a:r>
            <a:rPr lang="en-US" sz="1000" b="0" dirty="0"/>
            <a:t>Continuous surveillance</a:t>
          </a:r>
          <a:endParaRPr lang="en-US" sz="1000" dirty="0"/>
        </a:p>
      </dgm:t>
    </dgm:pt>
    <dgm:pt modelId="{DA7E0E7A-3B7F-4097-B51A-FCC9929D7C96}" type="parTrans" cxnId="{D385688E-546F-4FDB-9411-6A4C5BA9FAE5}">
      <dgm:prSet/>
      <dgm:spPr/>
      <dgm:t>
        <a:bodyPr/>
        <a:lstStyle/>
        <a:p>
          <a:endParaRPr lang="en-US"/>
        </a:p>
      </dgm:t>
    </dgm:pt>
    <dgm:pt modelId="{9E1DB513-D032-4A48-91B9-D8440658F86E}" type="sibTrans" cxnId="{D385688E-546F-4FDB-9411-6A4C5BA9FAE5}">
      <dgm:prSet/>
      <dgm:spPr/>
      <dgm:t>
        <a:bodyPr/>
        <a:lstStyle/>
        <a:p>
          <a:endParaRPr lang="en-US"/>
        </a:p>
      </dgm:t>
    </dgm:pt>
    <dgm:pt modelId="{B4D71543-04BE-4EBF-8450-D1BA09BA99B3}">
      <dgm:prSet/>
      <dgm:spPr>
        <a:solidFill>
          <a:srgbClr val="022169"/>
        </a:solidFill>
      </dgm:spPr>
      <dgm:t>
        <a:bodyPr/>
        <a:lstStyle/>
        <a:p>
          <a:r>
            <a:rPr lang="en-US" sz="1000" b="0" dirty="0"/>
            <a:t>Syndromic surveillance</a:t>
          </a:r>
          <a:endParaRPr lang="en-US" sz="1000" dirty="0"/>
        </a:p>
      </dgm:t>
    </dgm:pt>
    <dgm:pt modelId="{48EF1267-45FF-4961-A806-D280EF244DF9}" type="parTrans" cxnId="{FE6EEAE8-3705-40DB-B170-4CF7222590FA}">
      <dgm:prSet/>
      <dgm:spPr/>
      <dgm:t>
        <a:bodyPr/>
        <a:lstStyle/>
        <a:p>
          <a:endParaRPr lang="en-US"/>
        </a:p>
      </dgm:t>
    </dgm:pt>
    <dgm:pt modelId="{C154DD5A-ED74-4B72-91F0-99C2ECEBBBAE}" type="sibTrans" cxnId="{FE6EEAE8-3705-40DB-B170-4CF7222590FA}">
      <dgm:prSet/>
      <dgm:spPr/>
      <dgm:t>
        <a:bodyPr/>
        <a:lstStyle/>
        <a:p>
          <a:endParaRPr lang="en-US"/>
        </a:p>
      </dgm:t>
    </dgm:pt>
    <dgm:pt modelId="{89511E1D-63F5-4F11-93F9-910031091321}">
      <dgm:prSet/>
      <dgm:spPr>
        <a:solidFill>
          <a:srgbClr val="022169"/>
        </a:solidFill>
      </dgm:spPr>
      <dgm:t>
        <a:bodyPr/>
        <a:lstStyle/>
        <a:p>
          <a:r>
            <a:rPr lang="en-US" sz="1000" b="0" dirty="0"/>
            <a:t>Laboratory-based surveillance</a:t>
          </a:r>
          <a:endParaRPr lang="en-US" sz="1000" dirty="0"/>
        </a:p>
      </dgm:t>
    </dgm:pt>
    <dgm:pt modelId="{C170B0B7-0146-4DBE-A995-FEAEA64556A5}" type="parTrans" cxnId="{58C1BBBC-D7F4-43B9-8FFF-2BB93E708B58}">
      <dgm:prSet/>
      <dgm:spPr/>
      <dgm:t>
        <a:bodyPr/>
        <a:lstStyle/>
        <a:p>
          <a:endParaRPr lang="en-US"/>
        </a:p>
      </dgm:t>
    </dgm:pt>
    <dgm:pt modelId="{0811F515-3540-4A9E-9DE3-7CCEB19D468D}" type="sibTrans" cxnId="{58C1BBBC-D7F4-43B9-8FFF-2BB93E708B58}">
      <dgm:prSet/>
      <dgm:spPr/>
      <dgm:t>
        <a:bodyPr/>
        <a:lstStyle/>
        <a:p>
          <a:endParaRPr lang="en-US"/>
        </a:p>
      </dgm:t>
    </dgm:pt>
    <dgm:pt modelId="{33389C24-2405-4255-B656-9C7A669B40F6}">
      <dgm:prSet/>
      <dgm:spPr>
        <a:solidFill>
          <a:srgbClr val="022169"/>
        </a:solidFill>
      </dgm:spPr>
      <dgm:t>
        <a:bodyPr/>
        <a:lstStyle/>
        <a:p>
          <a:r>
            <a:rPr lang="en-US" sz="1000" b="0" dirty="0"/>
            <a:t>Event-based surveillance</a:t>
          </a:r>
          <a:endParaRPr lang="en-US" sz="1000" dirty="0"/>
        </a:p>
      </dgm:t>
    </dgm:pt>
    <dgm:pt modelId="{93FFE54C-DD52-4F16-B571-B508B9DA3B58}" type="parTrans" cxnId="{B87D9966-18B2-415E-B433-3BBF1AFBB048}">
      <dgm:prSet/>
      <dgm:spPr/>
      <dgm:t>
        <a:bodyPr/>
        <a:lstStyle/>
        <a:p>
          <a:endParaRPr lang="en-US"/>
        </a:p>
      </dgm:t>
    </dgm:pt>
    <dgm:pt modelId="{C64CD1EC-AB91-455F-9944-C9659C8C776D}" type="sibTrans" cxnId="{B87D9966-18B2-415E-B433-3BBF1AFBB048}">
      <dgm:prSet/>
      <dgm:spPr/>
      <dgm:t>
        <a:bodyPr/>
        <a:lstStyle/>
        <a:p>
          <a:endParaRPr lang="en-US"/>
        </a:p>
      </dgm:t>
    </dgm:pt>
    <dgm:pt modelId="{52E1B7C7-E942-4DCF-B103-B9AC3636E2BB}">
      <dgm:prSet/>
      <dgm:spPr>
        <a:solidFill>
          <a:srgbClr val="022169"/>
        </a:solidFill>
      </dgm:spPr>
      <dgm:t>
        <a:bodyPr/>
        <a:lstStyle/>
        <a:p>
          <a:r>
            <a:rPr lang="en-US" sz="1000" b="0" dirty="0"/>
            <a:t>Environmental surveillance</a:t>
          </a:r>
          <a:endParaRPr lang="en-US" sz="1000" dirty="0"/>
        </a:p>
      </dgm:t>
    </dgm:pt>
    <dgm:pt modelId="{6980E73D-1971-4A2A-BD42-A43E00FE92D0}" type="parTrans" cxnId="{F87B0BFD-B4FB-482D-8041-5E62D3EAC13C}">
      <dgm:prSet/>
      <dgm:spPr/>
      <dgm:t>
        <a:bodyPr/>
        <a:lstStyle/>
        <a:p>
          <a:endParaRPr lang="en-US"/>
        </a:p>
      </dgm:t>
    </dgm:pt>
    <dgm:pt modelId="{9F488C18-D04C-40DF-A1DA-91AC238BEB8D}" type="sibTrans" cxnId="{F87B0BFD-B4FB-482D-8041-5E62D3EAC13C}">
      <dgm:prSet/>
      <dgm:spPr/>
      <dgm:t>
        <a:bodyPr/>
        <a:lstStyle/>
        <a:p>
          <a:endParaRPr lang="en-US"/>
        </a:p>
      </dgm:t>
    </dgm:pt>
    <dgm:pt modelId="{48DDE6D2-DAC9-42FF-9773-A792FC914FE6}">
      <dgm:prSet/>
      <dgm:spPr>
        <a:solidFill>
          <a:srgbClr val="022169"/>
        </a:solidFill>
      </dgm:spPr>
      <dgm:t>
        <a:bodyPr/>
        <a:lstStyle/>
        <a:p>
          <a:r>
            <a:rPr lang="en-US" b="0" dirty="0">
              <a:effectLst>
                <a:outerShdw blurRad="38100" dist="38100" dir="2700000" algn="tl">
                  <a:srgbClr val="000000">
                    <a:alpha val="43137"/>
                  </a:srgbClr>
                </a:outerShdw>
              </a:effectLst>
            </a:rPr>
            <a:t>Strengthening laboratory systems</a:t>
          </a:r>
          <a:endParaRPr lang="en-US" dirty="0">
            <a:effectLst>
              <a:outerShdw blurRad="38100" dist="38100" dir="2700000" algn="tl">
                <a:srgbClr val="000000">
                  <a:alpha val="43137"/>
                </a:srgbClr>
              </a:outerShdw>
            </a:effectLst>
          </a:endParaRPr>
        </a:p>
      </dgm:t>
    </dgm:pt>
    <dgm:pt modelId="{F40E6239-CE73-4278-95BD-337C7D4F357A}" type="parTrans" cxnId="{87AF00EE-9E79-4EF1-8A58-B00202A76DA9}">
      <dgm:prSet/>
      <dgm:spPr/>
      <dgm:t>
        <a:bodyPr/>
        <a:lstStyle/>
        <a:p>
          <a:endParaRPr lang="en-US"/>
        </a:p>
      </dgm:t>
    </dgm:pt>
    <dgm:pt modelId="{FF1F2A6D-BC8B-427F-8CB2-701E42A6BE47}" type="sibTrans" cxnId="{87AF00EE-9E79-4EF1-8A58-B00202A76DA9}">
      <dgm:prSet/>
      <dgm:spPr>
        <a:solidFill>
          <a:srgbClr val="00B5DE"/>
        </a:solidFill>
        <a:ln w="25400"/>
      </dgm:spPr>
      <dgm:t>
        <a:bodyPr/>
        <a:lstStyle/>
        <a:p>
          <a:endParaRPr lang="en-US"/>
        </a:p>
      </dgm:t>
    </dgm:pt>
    <dgm:pt modelId="{342557AD-533F-464C-A2EE-02EAD53D4489}">
      <dgm:prSet/>
      <dgm:spPr>
        <a:solidFill>
          <a:srgbClr val="022169"/>
        </a:solidFill>
      </dgm:spPr>
      <dgm:t>
        <a:bodyPr/>
        <a:lstStyle/>
        <a:p>
          <a:r>
            <a:rPr lang="en-US" b="0" dirty="0">
              <a:effectLst>
                <a:outerShdw blurRad="38100" dist="38100" dir="2700000" algn="tl">
                  <a:srgbClr val="000000">
                    <a:alpha val="43137"/>
                  </a:srgbClr>
                </a:outerShdw>
              </a:effectLst>
            </a:rPr>
            <a:t>Antimicrobial resistance</a:t>
          </a:r>
          <a:endParaRPr lang="en-US" dirty="0">
            <a:effectLst>
              <a:outerShdw blurRad="38100" dist="38100" dir="2700000" algn="tl">
                <a:srgbClr val="000000">
                  <a:alpha val="43137"/>
                </a:srgbClr>
              </a:outerShdw>
            </a:effectLst>
          </a:endParaRPr>
        </a:p>
      </dgm:t>
    </dgm:pt>
    <dgm:pt modelId="{4C395623-3176-4897-A6C8-5C1F5A8E436D}" type="parTrans" cxnId="{85092036-FA6A-4E64-BB2A-F1D4A3FC2E6B}">
      <dgm:prSet/>
      <dgm:spPr/>
      <dgm:t>
        <a:bodyPr/>
        <a:lstStyle/>
        <a:p>
          <a:endParaRPr lang="en-US"/>
        </a:p>
      </dgm:t>
    </dgm:pt>
    <dgm:pt modelId="{DBC7314B-A2BB-4DE0-ABBA-5A8EA2CBA051}" type="sibTrans" cxnId="{85092036-FA6A-4E64-BB2A-F1D4A3FC2E6B}">
      <dgm:prSet/>
      <dgm:spPr>
        <a:solidFill>
          <a:srgbClr val="00B5DE"/>
        </a:solidFill>
        <a:ln w="25400"/>
      </dgm:spPr>
      <dgm:t>
        <a:bodyPr/>
        <a:lstStyle/>
        <a:p>
          <a:endParaRPr lang="en-US"/>
        </a:p>
      </dgm:t>
    </dgm:pt>
    <dgm:pt modelId="{50EAE4DD-3939-47E2-8345-6BDD58FE6C80}">
      <dgm:prSet/>
      <dgm:spPr>
        <a:solidFill>
          <a:srgbClr val="022169"/>
        </a:solidFill>
      </dgm:spPr>
      <dgm:t>
        <a:bodyPr/>
        <a:lstStyle/>
        <a:p>
          <a:r>
            <a:rPr lang="en-US" b="0" dirty="0">
              <a:effectLst>
                <a:outerShdw blurRad="38100" dist="38100" dir="2700000" algn="tl">
                  <a:srgbClr val="000000">
                    <a:alpha val="43137"/>
                  </a:srgbClr>
                </a:outerShdw>
              </a:effectLst>
            </a:rPr>
            <a:t>Public health emergency management</a:t>
          </a:r>
          <a:endParaRPr lang="en-US" dirty="0">
            <a:effectLst>
              <a:outerShdw blurRad="38100" dist="38100" dir="2700000" algn="tl">
                <a:srgbClr val="000000">
                  <a:alpha val="43137"/>
                </a:srgbClr>
              </a:outerShdw>
            </a:effectLst>
          </a:endParaRPr>
        </a:p>
      </dgm:t>
    </dgm:pt>
    <dgm:pt modelId="{15CD45AF-3279-479F-9415-46D89EF4A6B2}" type="parTrans" cxnId="{0ED55B00-9582-4841-99B7-3267DE8DD634}">
      <dgm:prSet/>
      <dgm:spPr/>
      <dgm:t>
        <a:bodyPr/>
        <a:lstStyle/>
        <a:p>
          <a:endParaRPr lang="en-US"/>
        </a:p>
      </dgm:t>
    </dgm:pt>
    <dgm:pt modelId="{CC29A889-4275-45B8-BC7C-7412C1872273}" type="sibTrans" cxnId="{0ED55B00-9582-4841-99B7-3267DE8DD634}">
      <dgm:prSet/>
      <dgm:spPr>
        <a:solidFill>
          <a:srgbClr val="00B5DE"/>
        </a:solidFill>
        <a:ln w="25400"/>
      </dgm:spPr>
      <dgm:t>
        <a:bodyPr/>
        <a:lstStyle/>
        <a:p>
          <a:endParaRPr lang="en-US"/>
        </a:p>
      </dgm:t>
    </dgm:pt>
    <dgm:pt modelId="{CAEDC39C-097C-419C-A7ED-09FA584E9251}">
      <dgm:prSet/>
      <dgm:spPr>
        <a:solidFill>
          <a:srgbClr val="022169"/>
        </a:solidFill>
      </dgm:spPr>
      <dgm:t>
        <a:bodyPr/>
        <a:lstStyle/>
        <a:p>
          <a:r>
            <a:rPr lang="en-US" b="0" dirty="0">
              <a:effectLst>
                <a:outerShdw blurRad="38100" dist="38100" dir="2700000" algn="tl">
                  <a:srgbClr val="000000">
                    <a:alpha val="43137"/>
                  </a:srgbClr>
                </a:outerShdw>
              </a:effectLst>
            </a:rPr>
            <a:t>Data modernization</a:t>
          </a:r>
          <a:endParaRPr lang="en-US" dirty="0">
            <a:effectLst>
              <a:outerShdw blurRad="38100" dist="38100" dir="2700000" algn="tl">
                <a:srgbClr val="000000">
                  <a:alpha val="43137"/>
                </a:srgbClr>
              </a:outerShdw>
            </a:effectLst>
          </a:endParaRPr>
        </a:p>
      </dgm:t>
    </dgm:pt>
    <dgm:pt modelId="{34AC7FAA-C548-46E7-80F6-DA4D4547F185}" type="parTrans" cxnId="{7D0286F7-08ED-4191-AE60-CF8C6C6BBD72}">
      <dgm:prSet/>
      <dgm:spPr/>
      <dgm:t>
        <a:bodyPr/>
        <a:lstStyle/>
        <a:p>
          <a:endParaRPr lang="en-US"/>
        </a:p>
      </dgm:t>
    </dgm:pt>
    <dgm:pt modelId="{A82432E6-7DA7-4118-889B-4E660842A509}" type="sibTrans" cxnId="{7D0286F7-08ED-4191-AE60-CF8C6C6BBD72}">
      <dgm:prSet/>
      <dgm:spPr/>
      <dgm:t>
        <a:bodyPr/>
        <a:lstStyle/>
        <a:p>
          <a:endParaRPr lang="en-US"/>
        </a:p>
      </dgm:t>
    </dgm:pt>
    <dgm:pt modelId="{7D4F4D13-D19A-4A35-A565-EA6E2136380F}" type="pres">
      <dgm:prSet presAssocID="{A47129A8-BC26-451B-8695-16ED691FCC45}" presName="Name0" presStyleCnt="0">
        <dgm:presLayoutVars>
          <dgm:dir/>
          <dgm:resizeHandles val="exact"/>
        </dgm:presLayoutVars>
      </dgm:prSet>
      <dgm:spPr/>
    </dgm:pt>
    <dgm:pt modelId="{C66785E5-2A33-4A06-9D66-F45932A5817E}" type="pres">
      <dgm:prSet presAssocID="{CEE5AA5E-3E63-429B-AB26-ACA175A7C5EE}" presName="node" presStyleLbl="node1" presStyleIdx="0" presStyleCnt="5" custLinFactNeighborY="7029">
        <dgm:presLayoutVars>
          <dgm:bulletEnabled val="1"/>
        </dgm:presLayoutVars>
      </dgm:prSet>
      <dgm:spPr/>
    </dgm:pt>
    <dgm:pt modelId="{B87773F5-3266-4392-9DDB-136F0258F377}" type="pres">
      <dgm:prSet presAssocID="{AFABB888-0EB4-4768-9429-E9B78E52064E}" presName="sibTrans" presStyleLbl="sibTrans1D1" presStyleIdx="0" presStyleCnt="4"/>
      <dgm:spPr/>
    </dgm:pt>
    <dgm:pt modelId="{BA4CE980-A654-4A24-8818-92E07D232FB9}" type="pres">
      <dgm:prSet presAssocID="{AFABB888-0EB4-4768-9429-E9B78E52064E}" presName="connectorText" presStyleLbl="sibTrans1D1" presStyleIdx="0" presStyleCnt="4"/>
      <dgm:spPr/>
    </dgm:pt>
    <dgm:pt modelId="{5967DB87-B37C-41F1-BBCB-34AE02BFA511}" type="pres">
      <dgm:prSet presAssocID="{48DDE6D2-DAC9-42FF-9773-A792FC914FE6}" presName="node" presStyleLbl="node1" presStyleIdx="1" presStyleCnt="5" custLinFactNeighborY="7091">
        <dgm:presLayoutVars>
          <dgm:bulletEnabled val="1"/>
        </dgm:presLayoutVars>
      </dgm:prSet>
      <dgm:spPr/>
    </dgm:pt>
    <dgm:pt modelId="{7BFB2166-513E-440D-896C-854E35DE5425}" type="pres">
      <dgm:prSet presAssocID="{FF1F2A6D-BC8B-427F-8CB2-701E42A6BE47}" presName="sibTrans" presStyleLbl="sibTrans1D1" presStyleIdx="1" presStyleCnt="4"/>
      <dgm:spPr/>
    </dgm:pt>
    <dgm:pt modelId="{4B8FA06A-3174-476F-A6FC-EAF9DD8AADD1}" type="pres">
      <dgm:prSet presAssocID="{FF1F2A6D-BC8B-427F-8CB2-701E42A6BE47}" presName="connectorText" presStyleLbl="sibTrans1D1" presStyleIdx="1" presStyleCnt="4"/>
      <dgm:spPr/>
    </dgm:pt>
    <dgm:pt modelId="{E4E0CA75-32D6-4D4C-90DC-5E644D02BC9F}" type="pres">
      <dgm:prSet presAssocID="{342557AD-533F-464C-A2EE-02EAD53D4489}" presName="node" presStyleLbl="node1" presStyleIdx="2" presStyleCnt="5" custLinFactNeighborY="8435">
        <dgm:presLayoutVars>
          <dgm:bulletEnabled val="1"/>
        </dgm:presLayoutVars>
      </dgm:prSet>
      <dgm:spPr/>
    </dgm:pt>
    <dgm:pt modelId="{598FFBB3-50F5-4832-AC38-B84632AEAAB4}" type="pres">
      <dgm:prSet presAssocID="{DBC7314B-A2BB-4DE0-ABBA-5A8EA2CBA051}" presName="sibTrans" presStyleLbl="sibTrans1D1" presStyleIdx="2" presStyleCnt="4"/>
      <dgm:spPr/>
    </dgm:pt>
    <dgm:pt modelId="{662C988C-5676-4AC5-95D5-92D62F7DDB7D}" type="pres">
      <dgm:prSet presAssocID="{DBC7314B-A2BB-4DE0-ABBA-5A8EA2CBA051}" presName="connectorText" presStyleLbl="sibTrans1D1" presStyleIdx="2" presStyleCnt="4"/>
      <dgm:spPr/>
    </dgm:pt>
    <dgm:pt modelId="{338074FE-5DE8-4435-9290-5E3C968F8479}" type="pres">
      <dgm:prSet presAssocID="{50EAE4DD-3939-47E2-8345-6BDD58FE6C80}" presName="node" presStyleLbl="node1" presStyleIdx="3" presStyleCnt="5" custLinFactNeighborY="8435">
        <dgm:presLayoutVars>
          <dgm:bulletEnabled val="1"/>
        </dgm:presLayoutVars>
      </dgm:prSet>
      <dgm:spPr/>
    </dgm:pt>
    <dgm:pt modelId="{6BB2EDA5-AB65-4FAA-B4FB-45843BBA01C2}" type="pres">
      <dgm:prSet presAssocID="{CC29A889-4275-45B8-BC7C-7412C1872273}" presName="sibTrans" presStyleLbl="sibTrans1D1" presStyleIdx="3" presStyleCnt="4"/>
      <dgm:spPr/>
    </dgm:pt>
    <dgm:pt modelId="{CE6148A2-4666-43E2-A9A0-537F0C2ED914}" type="pres">
      <dgm:prSet presAssocID="{CC29A889-4275-45B8-BC7C-7412C1872273}" presName="connectorText" presStyleLbl="sibTrans1D1" presStyleIdx="3" presStyleCnt="4"/>
      <dgm:spPr/>
    </dgm:pt>
    <dgm:pt modelId="{809087E3-6383-41A2-9450-A01E541B6AF1}" type="pres">
      <dgm:prSet presAssocID="{CAEDC39C-097C-419C-A7ED-09FA584E9251}" presName="node" presStyleLbl="node1" presStyleIdx="4" presStyleCnt="5" custLinFactNeighborY="8435">
        <dgm:presLayoutVars>
          <dgm:bulletEnabled val="1"/>
        </dgm:presLayoutVars>
      </dgm:prSet>
      <dgm:spPr/>
    </dgm:pt>
  </dgm:ptLst>
  <dgm:cxnLst>
    <dgm:cxn modelId="{0ED55B00-9582-4841-99B7-3267DE8DD634}" srcId="{A47129A8-BC26-451B-8695-16ED691FCC45}" destId="{50EAE4DD-3939-47E2-8345-6BDD58FE6C80}" srcOrd="3" destOrd="0" parTransId="{15CD45AF-3279-479F-9415-46D89EF4A6B2}" sibTransId="{CC29A889-4275-45B8-BC7C-7412C1872273}"/>
    <dgm:cxn modelId="{99A6E706-33EE-49BE-BFA2-1BE5B5A89545}" srcId="{A47129A8-BC26-451B-8695-16ED691FCC45}" destId="{CEE5AA5E-3E63-429B-AB26-ACA175A7C5EE}" srcOrd="0" destOrd="0" parTransId="{5A1ECE28-2F82-4965-AC82-94346CF884A2}" sibTransId="{AFABB888-0EB4-4768-9429-E9B78E52064E}"/>
    <dgm:cxn modelId="{44DCCA10-15F6-4A6A-BCB5-AF308679B083}" type="presOf" srcId="{CC29A889-4275-45B8-BC7C-7412C1872273}" destId="{CE6148A2-4666-43E2-A9A0-537F0C2ED914}" srcOrd="1" destOrd="0" presId="urn:microsoft.com/office/officeart/2016/7/layout/RepeatingBendingProcessNew"/>
    <dgm:cxn modelId="{3680D916-92A5-400E-82D5-E187BDD5ACCE}" type="presOf" srcId="{A47129A8-BC26-451B-8695-16ED691FCC45}" destId="{7D4F4D13-D19A-4A35-A565-EA6E2136380F}" srcOrd="0" destOrd="0" presId="urn:microsoft.com/office/officeart/2016/7/layout/RepeatingBendingProcessNew"/>
    <dgm:cxn modelId="{85092036-FA6A-4E64-BB2A-F1D4A3FC2E6B}" srcId="{A47129A8-BC26-451B-8695-16ED691FCC45}" destId="{342557AD-533F-464C-A2EE-02EAD53D4489}" srcOrd="2" destOrd="0" parTransId="{4C395623-3176-4897-A6C8-5C1F5A8E436D}" sibTransId="{DBC7314B-A2BB-4DE0-ABBA-5A8EA2CBA051}"/>
    <dgm:cxn modelId="{F7FDB538-D15A-46B1-A860-6EA9714C9614}" type="presOf" srcId="{AFABB888-0EB4-4768-9429-E9B78E52064E}" destId="{B87773F5-3266-4392-9DDB-136F0258F377}" srcOrd="0" destOrd="0" presId="urn:microsoft.com/office/officeart/2016/7/layout/RepeatingBendingProcessNew"/>
    <dgm:cxn modelId="{F3ECD442-C642-4CC9-8757-662E73AAD189}" type="presOf" srcId="{B4D71543-04BE-4EBF-8450-D1BA09BA99B3}" destId="{C66785E5-2A33-4A06-9D66-F45932A5817E}" srcOrd="0" destOrd="2" presId="urn:microsoft.com/office/officeart/2016/7/layout/RepeatingBendingProcessNew"/>
    <dgm:cxn modelId="{14A26043-86CF-40EF-A517-82797D0C926E}" type="presOf" srcId="{342557AD-533F-464C-A2EE-02EAD53D4489}" destId="{E4E0CA75-32D6-4D4C-90DC-5E644D02BC9F}" srcOrd="0" destOrd="0" presId="urn:microsoft.com/office/officeart/2016/7/layout/RepeatingBendingProcessNew"/>
    <dgm:cxn modelId="{B87D9966-18B2-415E-B433-3BBF1AFBB048}" srcId="{CEE5AA5E-3E63-429B-AB26-ACA175A7C5EE}" destId="{33389C24-2405-4255-B656-9C7A669B40F6}" srcOrd="3" destOrd="0" parTransId="{93FFE54C-DD52-4F16-B571-B508B9DA3B58}" sibTransId="{C64CD1EC-AB91-455F-9944-C9659C8C776D}"/>
    <dgm:cxn modelId="{D9C06F47-4696-4A1E-95A0-E2CA14986F08}" type="presOf" srcId="{52E1B7C7-E942-4DCF-B103-B9AC3636E2BB}" destId="{C66785E5-2A33-4A06-9D66-F45932A5817E}" srcOrd="0" destOrd="5" presId="urn:microsoft.com/office/officeart/2016/7/layout/RepeatingBendingProcessNew"/>
    <dgm:cxn modelId="{68DE756A-23B4-471A-A5E1-3A672551126D}" type="presOf" srcId="{89511E1D-63F5-4F11-93F9-910031091321}" destId="{C66785E5-2A33-4A06-9D66-F45932A5817E}" srcOrd="0" destOrd="3" presId="urn:microsoft.com/office/officeart/2016/7/layout/RepeatingBendingProcessNew"/>
    <dgm:cxn modelId="{6B90F36E-FEA9-48B9-B232-B4206F5F15A3}" type="presOf" srcId="{CC29A889-4275-45B8-BC7C-7412C1872273}" destId="{6BB2EDA5-AB65-4FAA-B4FB-45843BBA01C2}" srcOrd="0" destOrd="0" presId="urn:microsoft.com/office/officeart/2016/7/layout/RepeatingBendingProcessNew"/>
    <dgm:cxn modelId="{3936C956-1992-4397-A46D-CB8277CA6041}" type="presOf" srcId="{50EAE4DD-3939-47E2-8345-6BDD58FE6C80}" destId="{338074FE-5DE8-4435-9290-5E3C968F8479}" srcOrd="0" destOrd="0" presId="urn:microsoft.com/office/officeart/2016/7/layout/RepeatingBendingProcessNew"/>
    <dgm:cxn modelId="{308D007D-7746-40BB-BF02-613A3AE41244}" type="presOf" srcId="{33389C24-2405-4255-B656-9C7A669B40F6}" destId="{C66785E5-2A33-4A06-9D66-F45932A5817E}" srcOrd="0" destOrd="4" presId="urn:microsoft.com/office/officeart/2016/7/layout/RepeatingBendingProcessNew"/>
    <dgm:cxn modelId="{D9A77A81-C480-4C62-9FD5-ED3CE24564C4}" type="presOf" srcId="{DBC7314B-A2BB-4DE0-ABBA-5A8EA2CBA051}" destId="{598FFBB3-50F5-4832-AC38-B84632AEAAB4}" srcOrd="0" destOrd="0" presId="urn:microsoft.com/office/officeart/2016/7/layout/RepeatingBendingProcessNew"/>
    <dgm:cxn modelId="{C1363A8B-3F41-467B-9A08-37768F4A4118}" type="presOf" srcId="{48DDE6D2-DAC9-42FF-9773-A792FC914FE6}" destId="{5967DB87-B37C-41F1-BBCB-34AE02BFA511}" srcOrd="0" destOrd="0" presId="urn:microsoft.com/office/officeart/2016/7/layout/RepeatingBendingProcessNew"/>
    <dgm:cxn modelId="{4AFDAC8C-68C3-43D2-A1DF-EE46B73113A0}" type="presOf" srcId="{DBC7314B-A2BB-4DE0-ABBA-5A8EA2CBA051}" destId="{662C988C-5676-4AC5-95D5-92D62F7DDB7D}" srcOrd="1" destOrd="0" presId="urn:microsoft.com/office/officeart/2016/7/layout/RepeatingBendingProcessNew"/>
    <dgm:cxn modelId="{D385688E-546F-4FDB-9411-6A4C5BA9FAE5}" srcId="{CEE5AA5E-3E63-429B-AB26-ACA175A7C5EE}" destId="{C0EF9721-3DAE-40E0-9A02-C379D75F9717}" srcOrd="0" destOrd="0" parTransId="{DA7E0E7A-3B7F-4097-B51A-FCC9929D7C96}" sibTransId="{9E1DB513-D032-4A48-91B9-D8440658F86E}"/>
    <dgm:cxn modelId="{1A8840A9-D512-4648-A89C-FEE4BEF6074C}" type="presOf" srcId="{C0EF9721-3DAE-40E0-9A02-C379D75F9717}" destId="{C66785E5-2A33-4A06-9D66-F45932A5817E}" srcOrd="0" destOrd="1" presId="urn:microsoft.com/office/officeart/2016/7/layout/RepeatingBendingProcessNew"/>
    <dgm:cxn modelId="{D1E11FB3-75F7-4679-8E5F-8074711F7A52}" type="presOf" srcId="{CAEDC39C-097C-419C-A7ED-09FA584E9251}" destId="{809087E3-6383-41A2-9450-A01E541B6AF1}" srcOrd="0" destOrd="0" presId="urn:microsoft.com/office/officeart/2016/7/layout/RepeatingBendingProcessNew"/>
    <dgm:cxn modelId="{83674FB9-C488-407F-8FBE-A2FC89933B54}" type="presOf" srcId="{CEE5AA5E-3E63-429B-AB26-ACA175A7C5EE}" destId="{C66785E5-2A33-4A06-9D66-F45932A5817E}" srcOrd="0" destOrd="0" presId="urn:microsoft.com/office/officeart/2016/7/layout/RepeatingBendingProcessNew"/>
    <dgm:cxn modelId="{58C1BBBC-D7F4-43B9-8FFF-2BB93E708B58}" srcId="{CEE5AA5E-3E63-429B-AB26-ACA175A7C5EE}" destId="{89511E1D-63F5-4F11-93F9-910031091321}" srcOrd="2" destOrd="0" parTransId="{C170B0B7-0146-4DBE-A995-FEAEA64556A5}" sibTransId="{0811F515-3540-4A9E-9DE3-7CCEB19D468D}"/>
    <dgm:cxn modelId="{487580C6-B85D-4AF4-94A9-D12FCC66C34B}" type="presOf" srcId="{AFABB888-0EB4-4768-9429-E9B78E52064E}" destId="{BA4CE980-A654-4A24-8818-92E07D232FB9}" srcOrd="1" destOrd="0" presId="urn:microsoft.com/office/officeart/2016/7/layout/RepeatingBendingProcessNew"/>
    <dgm:cxn modelId="{F1ABDBE3-EC10-4AC5-A631-9CFA1FBA80F5}" type="presOf" srcId="{FF1F2A6D-BC8B-427F-8CB2-701E42A6BE47}" destId="{7BFB2166-513E-440D-896C-854E35DE5425}" srcOrd="0" destOrd="0" presId="urn:microsoft.com/office/officeart/2016/7/layout/RepeatingBendingProcessNew"/>
    <dgm:cxn modelId="{FE6EEAE8-3705-40DB-B170-4CF7222590FA}" srcId="{CEE5AA5E-3E63-429B-AB26-ACA175A7C5EE}" destId="{B4D71543-04BE-4EBF-8450-D1BA09BA99B3}" srcOrd="1" destOrd="0" parTransId="{48EF1267-45FF-4961-A806-D280EF244DF9}" sibTransId="{C154DD5A-ED74-4B72-91F0-99C2ECEBBBAE}"/>
    <dgm:cxn modelId="{87AF00EE-9E79-4EF1-8A58-B00202A76DA9}" srcId="{A47129A8-BC26-451B-8695-16ED691FCC45}" destId="{48DDE6D2-DAC9-42FF-9773-A792FC914FE6}" srcOrd="1" destOrd="0" parTransId="{F40E6239-CE73-4278-95BD-337C7D4F357A}" sibTransId="{FF1F2A6D-BC8B-427F-8CB2-701E42A6BE47}"/>
    <dgm:cxn modelId="{AABB3EF1-54EF-4E5D-94C0-F21B765AD77C}" type="presOf" srcId="{FF1F2A6D-BC8B-427F-8CB2-701E42A6BE47}" destId="{4B8FA06A-3174-476F-A6FC-EAF9DD8AADD1}" srcOrd="1" destOrd="0" presId="urn:microsoft.com/office/officeart/2016/7/layout/RepeatingBendingProcessNew"/>
    <dgm:cxn modelId="{7D0286F7-08ED-4191-AE60-CF8C6C6BBD72}" srcId="{A47129A8-BC26-451B-8695-16ED691FCC45}" destId="{CAEDC39C-097C-419C-A7ED-09FA584E9251}" srcOrd="4" destOrd="0" parTransId="{34AC7FAA-C548-46E7-80F6-DA4D4547F185}" sibTransId="{A82432E6-7DA7-4118-889B-4E660842A509}"/>
    <dgm:cxn modelId="{F87B0BFD-B4FB-482D-8041-5E62D3EAC13C}" srcId="{CEE5AA5E-3E63-429B-AB26-ACA175A7C5EE}" destId="{52E1B7C7-E942-4DCF-B103-B9AC3636E2BB}" srcOrd="4" destOrd="0" parTransId="{6980E73D-1971-4A2A-BD42-A43E00FE92D0}" sibTransId="{9F488C18-D04C-40DF-A1DA-91AC238BEB8D}"/>
    <dgm:cxn modelId="{E315D072-2934-4B7B-BC80-A3CAA1AFB6B1}" type="presParOf" srcId="{7D4F4D13-D19A-4A35-A565-EA6E2136380F}" destId="{C66785E5-2A33-4A06-9D66-F45932A5817E}" srcOrd="0" destOrd="0" presId="urn:microsoft.com/office/officeart/2016/7/layout/RepeatingBendingProcessNew"/>
    <dgm:cxn modelId="{AA1442DE-9E40-4354-8EF9-42160E08E164}" type="presParOf" srcId="{7D4F4D13-D19A-4A35-A565-EA6E2136380F}" destId="{B87773F5-3266-4392-9DDB-136F0258F377}" srcOrd="1" destOrd="0" presId="urn:microsoft.com/office/officeart/2016/7/layout/RepeatingBendingProcessNew"/>
    <dgm:cxn modelId="{B3772A83-ACEB-410C-9E9D-54BBE98475F6}" type="presParOf" srcId="{B87773F5-3266-4392-9DDB-136F0258F377}" destId="{BA4CE980-A654-4A24-8818-92E07D232FB9}" srcOrd="0" destOrd="0" presId="urn:microsoft.com/office/officeart/2016/7/layout/RepeatingBendingProcessNew"/>
    <dgm:cxn modelId="{67D04E15-3CDF-49BB-BB98-A67F89BF5E79}" type="presParOf" srcId="{7D4F4D13-D19A-4A35-A565-EA6E2136380F}" destId="{5967DB87-B37C-41F1-BBCB-34AE02BFA511}" srcOrd="2" destOrd="0" presId="urn:microsoft.com/office/officeart/2016/7/layout/RepeatingBendingProcessNew"/>
    <dgm:cxn modelId="{B33C6455-1E4E-4333-BD93-6967341B25E5}" type="presParOf" srcId="{7D4F4D13-D19A-4A35-A565-EA6E2136380F}" destId="{7BFB2166-513E-440D-896C-854E35DE5425}" srcOrd="3" destOrd="0" presId="urn:microsoft.com/office/officeart/2016/7/layout/RepeatingBendingProcessNew"/>
    <dgm:cxn modelId="{0CFB578F-F73F-4FEC-B4A2-1DBE4DB9F068}" type="presParOf" srcId="{7BFB2166-513E-440D-896C-854E35DE5425}" destId="{4B8FA06A-3174-476F-A6FC-EAF9DD8AADD1}" srcOrd="0" destOrd="0" presId="urn:microsoft.com/office/officeart/2016/7/layout/RepeatingBendingProcessNew"/>
    <dgm:cxn modelId="{E5A2749E-A13A-42ED-8024-0B5EFB3E4E87}" type="presParOf" srcId="{7D4F4D13-D19A-4A35-A565-EA6E2136380F}" destId="{E4E0CA75-32D6-4D4C-90DC-5E644D02BC9F}" srcOrd="4" destOrd="0" presId="urn:microsoft.com/office/officeart/2016/7/layout/RepeatingBendingProcessNew"/>
    <dgm:cxn modelId="{84DB8BE4-2550-43ED-B05A-B226215C0E4A}" type="presParOf" srcId="{7D4F4D13-D19A-4A35-A565-EA6E2136380F}" destId="{598FFBB3-50F5-4832-AC38-B84632AEAAB4}" srcOrd="5" destOrd="0" presId="urn:microsoft.com/office/officeart/2016/7/layout/RepeatingBendingProcessNew"/>
    <dgm:cxn modelId="{7F661138-B91D-427C-B4FE-88E7B73DF2E6}" type="presParOf" srcId="{598FFBB3-50F5-4832-AC38-B84632AEAAB4}" destId="{662C988C-5676-4AC5-95D5-92D62F7DDB7D}" srcOrd="0" destOrd="0" presId="urn:microsoft.com/office/officeart/2016/7/layout/RepeatingBendingProcessNew"/>
    <dgm:cxn modelId="{7ACDE8BE-93E2-4CAB-8689-DC8386E232A5}" type="presParOf" srcId="{7D4F4D13-D19A-4A35-A565-EA6E2136380F}" destId="{338074FE-5DE8-4435-9290-5E3C968F8479}" srcOrd="6" destOrd="0" presId="urn:microsoft.com/office/officeart/2016/7/layout/RepeatingBendingProcessNew"/>
    <dgm:cxn modelId="{BD2646AC-6ADA-4D8F-88C2-BA5077C5B48D}" type="presParOf" srcId="{7D4F4D13-D19A-4A35-A565-EA6E2136380F}" destId="{6BB2EDA5-AB65-4FAA-B4FB-45843BBA01C2}" srcOrd="7" destOrd="0" presId="urn:microsoft.com/office/officeart/2016/7/layout/RepeatingBendingProcessNew"/>
    <dgm:cxn modelId="{9F13F17E-9B96-44D3-A2ED-8155A96AD136}" type="presParOf" srcId="{6BB2EDA5-AB65-4FAA-B4FB-45843BBA01C2}" destId="{CE6148A2-4666-43E2-A9A0-537F0C2ED914}" srcOrd="0" destOrd="0" presId="urn:microsoft.com/office/officeart/2016/7/layout/RepeatingBendingProcessNew"/>
    <dgm:cxn modelId="{14AC8908-64CA-4C82-9794-E2C2476435EB}" type="presParOf" srcId="{7D4F4D13-D19A-4A35-A565-EA6E2136380F}" destId="{809087E3-6383-41A2-9450-A01E541B6AF1}" srcOrd="8" destOrd="0" presId="urn:microsoft.com/office/officeart/2016/7/layout/RepeatingBendingProcessNew"/>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A2457-BC87-4AA9-B38F-A475CB457471}">
      <dsp:nvSpPr>
        <dsp:cNvPr id="0" name=""/>
        <dsp:cNvSpPr/>
      </dsp:nvSpPr>
      <dsp:spPr>
        <a:xfrm>
          <a:off x="121550" y="0"/>
          <a:ext cx="4247017" cy="4247017"/>
        </a:xfrm>
        <a:prstGeom prst="triangle">
          <a:avLst/>
        </a:prstGeom>
        <a:gradFill rotWithShape="0">
          <a:gsLst>
            <a:gs pos="70687">
              <a:srgbClr val="82E8FF"/>
            </a:gs>
            <a:gs pos="25000">
              <a:srgbClr val="022169"/>
            </a:gs>
            <a:gs pos="100000">
              <a:srgbClr val="AAEF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1FCE77-F9E7-4CBA-8CC1-76D8EFD76DA0}">
      <dsp:nvSpPr>
        <dsp:cNvPr id="0" name=""/>
        <dsp:cNvSpPr/>
      </dsp:nvSpPr>
      <dsp:spPr>
        <a:xfrm>
          <a:off x="2245059" y="425116"/>
          <a:ext cx="2760561" cy="3774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Ukraine Government</a:t>
          </a:r>
        </a:p>
      </dsp:txBody>
      <dsp:txXfrm>
        <a:off x="2263483" y="443540"/>
        <a:ext cx="2723713" cy="340572"/>
      </dsp:txXfrm>
    </dsp:sp>
    <dsp:sp modelId="{C080077D-2926-483F-97BD-E30AB2A8C856}">
      <dsp:nvSpPr>
        <dsp:cNvPr id="0" name=""/>
        <dsp:cNvSpPr/>
      </dsp:nvSpPr>
      <dsp:spPr>
        <a:xfrm>
          <a:off x="2245059" y="849714"/>
          <a:ext cx="2760561" cy="3774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Ministry of Health</a:t>
          </a:r>
        </a:p>
      </dsp:txBody>
      <dsp:txXfrm>
        <a:off x="2263483" y="868138"/>
        <a:ext cx="2723713" cy="340572"/>
      </dsp:txXfrm>
    </dsp:sp>
    <dsp:sp modelId="{F0F73E72-0D42-4283-888B-BCE8FAFCEC82}">
      <dsp:nvSpPr>
        <dsp:cNvPr id="0" name=""/>
        <dsp:cNvSpPr/>
      </dsp:nvSpPr>
      <dsp:spPr>
        <a:xfrm>
          <a:off x="2245059" y="1274312"/>
          <a:ext cx="2760561" cy="3774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Center for Public Health of MOH </a:t>
          </a:r>
        </a:p>
      </dsp:txBody>
      <dsp:txXfrm>
        <a:off x="2263483" y="1292736"/>
        <a:ext cx="2723713" cy="340572"/>
      </dsp:txXfrm>
    </dsp:sp>
    <dsp:sp modelId="{0430EE3F-145A-41EE-A9D8-E1C20562D785}">
      <dsp:nvSpPr>
        <dsp:cNvPr id="0" name=""/>
        <dsp:cNvSpPr/>
      </dsp:nvSpPr>
      <dsp:spPr>
        <a:xfrm>
          <a:off x="2245059" y="1698910"/>
          <a:ext cx="2760561" cy="3774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ICAP at Columbia University</a:t>
          </a:r>
        </a:p>
      </dsp:txBody>
      <dsp:txXfrm>
        <a:off x="2263483" y="1717334"/>
        <a:ext cx="2723713" cy="340572"/>
      </dsp:txXfrm>
    </dsp:sp>
    <dsp:sp modelId="{9C633A10-AF9E-436B-A043-6BF86B1777C7}">
      <dsp:nvSpPr>
        <dsp:cNvPr id="0" name=""/>
        <dsp:cNvSpPr/>
      </dsp:nvSpPr>
      <dsp:spPr>
        <a:xfrm>
          <a:off x="2221456" y="2123508"/>
          <a:ext cx="2760561" cy="3774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University of Washington’s International Training </a:t>
          </a:r>
        </a:p>
      </dsp:txBody>
      <dsp:txXfrm>
        <a:off x="2239880" y="2141932"/>
        <a:ext cx="2723713" cy="340572"/>
      </dsp:txXfrm>
    </dsp:sp>
    <dsp:sp modelId="{473ADA92-F044-4AF7-B585-9AF4C43FB19E}">
      <dsp:nvSpPr>
        <dsp:cNvPr id="0" name=""/>
        <dsp:cNvSpPr/>
      </dsp:nvSpPr>
      <dsp:spPr>
        <a:xfrm>
          <a:off x="2245059" y="2548106"/>
          <a:ext cx="2760561" cy="3774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World Health Organization</a:t>
          </a:r>
        </a:p>
        <a:p>
          <a:pPr marL="0" lvl="0" algn="ctr" defTabSz="622300">
            <a:lnSpc>
              <a:spcPct val="90000"/>
            </a:lnSpc>
            <a:spcBef>
              <a:spcPct val="0"/>
            </a:spcBef>
            <a:spcAft>
              <a:spcPct val="35000"/>
            </a:spcAft>
            <a:buNone/>
          </a:pPr>
          <a:endParaRPr lang="en-US" sz="1400" kern="1200" dirty="0"/>
        </a:p>
      </dsp:txBody>
      <dsp:txXfrm>
        <a:off x="2263483" y="2566530"/>
        <a:ext cx="2723713" cy="340572"/>
      </dsp:txXfrm>
    </dsp:sp>
    <dsp:sp modelId="{A08B95B6-7AA3-4A1F-AA32-76E2DBB3B587}">
      <dsp:nvSpPr>
        <dsp:cNvPr id="0" name=""/>
        <dsp:cNvSpPr/>
      </dsp:nvSpPr>
      <dsp:spPr>
        <a:xfrm>
          <a:off x="2245059" y="2972704"/>
          <a:ext cx="2760561" cy="3774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Regional Health Facilities</a:t>
          </a:r>
        </a:p>
      </dsp:txBody>
      <dsp:txXfrm>
        <a:off x="2263483" y="2991128"/>
        <a:ext cx="2723713" cy="340572"/>
      </dsp:txXfrm>
    </dsp:sp>
    <dsp:sp modelId="{FFA26758-B4D2-426F-A74E-2E5D9B38DE90}">
      <dsp:nvSpPr>
        <dsp:cNvPr id="0" name=""/>
        <dsp:cNvSpPr/>
      </dsp:nvSpPr>
      <dsp:spPr>
        <a:xfrm>
          <a:off x="2245059" y="3397302"/>
          <a:ext cx="2760561" cy="37742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Regional CDC’s</a:t>
          </a:r>
        </a:p>
      </dsp:txBody>
      <dsp:txXfrm>
        <a:off x="2263483" y="3415726"/>
        <a:ext cx="2723713" cy="340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773F5-3266-4392-9DDB-136F0258F377}">
      <dsp:nvSpPr>
        <dsp:cNvPr id="0" name=""/>
        <dsp:cNvSpPr/>
      </dsp:nvSpPr>
      <dsp:spPr>
        <a:xfrm>
          <a:off x="2097957" y="880711"/>
          <a:ext cx="451592" cy="91440"/>
        </a:xfrm>
        <a:custGeom>
          <a:avLst/>
          <a:gdLst/>
          <a:ahLst/>
          <a:cxnLst/>
          <a:rect l="0" t="0" r="0" b="0"/>
          <a:pathLst>
            <a:path>
              <a:moveTo>
                <a:pt x="0" y="45720"/>
              </a:moveTo>
              <a:lnTo>
                <a:pt x="242896" y="45720"/>
              </a:lnTo>
              <a:lnTo>
                <a:pt x="242896" y="46499"/>
              </a:lnTo>
              <a:lnTo>
                <a:pt x="451592" y="46499"/>
              </a:lnTo>
            </a:path>
          </a:pathLst>
        </a:custGeom>
        <a:noFill/>
        <a:ln w="254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11698" y="924017"/>
        <a:ext cx="24109" cy="4826"/>
      </dsp:txXfrm>
    </dsp:sp>
    <dsp:sp modelId="{C66785E5-2A33-4A06-9D66-F45932A5817E}">
      <dsp:nvSpPr>
        <dsp:cNvPr id="0" name=""/>
        <dsp:cNvSpPr/>
      </dsp:nvSpPr>
      <dsp:spPr>
        <a:xfrm>
          <a:off x="3268" y="297484"/>
          <a:ext cx="2096489" cy="1257893"/>
        </a:xfrm>
        <a:prstGeom prst="rect">
          <a:avLst/>
        </a:prstGeom>
        <a:solidFill>
          <a:srgbClr val="0221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730" tIns="107833" rIns="102730" bIns="107833" numCol="1" spcCol="1270" anchor="t" anchorCtr="0">
          <a:noAutofit/>
        </a:bodyPr>
        <a:lstStyle/>
        <a:p>
          <a:pPr marL="0" lvl="0" indent="0" algn="l" defTabSz="800100">
            <a:lnSpc>
              <a:spcPct val="90000"/>
            </a:lnSpc>
            <a:spcBef>
              <a:spcPct val="0"/>
            </a:spcBef>
            <a:spcAft>
              <a:spcPct val="35000"/>
            </a:spcAft>
            <a:buNone/>
          </a:pPr>
          <a:r>
            <a:rPr lang="en-US" sz="1800" b="0" u="sng" kern="1200" dirty="0">
              <a:effectLst>
                <a:outerShdw blurRad="38100" dist="38100" dir="2700000" algn="tl">
                  <a:srgbClr val="000000">
                    <a:alpha val="43137"/>
                  </a:srgbClr>
                </a:outerShdw>
              </a:effectLst>
            </a:rPr>
            <a:t>Disease surveillance</a:t>
          </a:r>
          <a:endParaRPr lang="en-US" sz="1800" u="sng" kern="1200" dirty="0">
            <a:effectLst>
              <a:outerShdw blurRad="38100" dist="38100" dir="2700000" algn="tl">
                <a:srgbClr val="000000">
                  <a:alpha val="43137"/>
                </a:srgbClr>
              </a:outerShdw>
            </a:effectLst>
          </a:endParaRPr>
        </a:p>
        <a:p>
          <a:pPr marL="57150" lvl="1" indent="-57150" algn="l" defTabSz="444500">
            <a:lnSpc>
              <a:spcPct val="90000"/>
            </a:lnSpc>
            <a:spcBef>
              <a:spcPct val="0"/>
            </a:spcBef>
            <a:spcAft>
              <a:spcPct val="15000"/>
            </a:spcAft>
            <a:buChar char="•"/>
          </a:pPr>
          <a:r>
            <a:rPr lang="en-US" sz="1000" b="0" kern="1200" dirty="0"/>
            <a:t>Continuous surveillance</a:t>
          </a:r>
          <a:endParaRPr lang="en-US" sz="1000" kern="1200" dirty="0"/>
        </a:p>
        <a:p>
          <a:pPr marL="57150" lvl="1" indent="-57150" algn="l" defTabSz="444500">
            <a:lnSpc>
              <a:spcPct val="90000"/>
            </a:lnSpc>
            <a:spcBef>
              <a:spcPct val="0"/>
            </a:spcBef>
            <a:spcAft>
              <a:spcPct val="15000"/>
            </a:spcAft>
            <a:buChar char="•"/>
          </a:pPr>
          <a:r>
            <a:rPr lang="en-US" sz="1000" b="0" kern="1200" dirty="0"/>
            <a:t>Syndromic surveillance</a:t>
          </a:r>
          <a:endParaRPr lang="en-US" sz="1000" kern="1200" dirty="0"/>
        </a:p>
        <a:p>
          <a:pPr marL="57150" lvl="1" indent="-57150" algn="l" defTabSz="444500">
            <a:lnSpc>
              <a:spcPct val="90000"/>
            </a:lnSpc>
            <a:spcBef>
              <a:spcPct val="0"/>
            </a:spcBef>
            <a:spcAft>
              <a:spcPct val="15000"/>
            </a:spcAft>
            <a:buChar char="•"/>
          </a:pPr>
          <a:r>
            <a:rPr lang="en-US" sz="1000" b="0" kern="1200" dirty="0"/>
            <a:t>Laboratory-based surveillance</a:t>
          </a:r>
          <a:endParaRPr lang="en-US" sz="1000" kern="1200" dirty="0"/>
        </a:p>
        <a:p>
          <a:pPr marL="57150" lvl="1" indent="-57150" algn="l" defTabSz="444500">
            <a:lnSpc>
              <a:spcPct val="90000"/>
            </a:lnSpc>
            <a:spcBef>
              <a:spcPct val="0"/>
            </a:spcBef>
            <a:spcAft>
              <a:spcPct val="15000"/>
            </a:spcAft>
            <a:buChar char="•"/>
          </a:pPr>
          <a:r>
            <a:rPr lang="en-US" sz="1000" b="0" kern="1200" dirty="0"/>
            <a:t>Event-based surveillance</a:t>
          </a:r>
          <a:endParaRPr lang="en-US" sz="1000" kern="1200" dirty="0"/>
        </a:p>
        <a:p>
          <a:pPr marL="57150" lvl="1" indent="-57150" algn="l" defTabSz="444500">
            <a:lnSpc>
              <a:spcPct val="90000"/>
            </a:lnSpc>
            <a:spcBef>
              <a:spcPct val="0"/>
            </a:spcBef>
            <a:spcAft>
              <a:spcPct val="15000"/>
            </a:spcAft>
            <a:buChar char="•"/>
          </a:pPr>
          <a:r>
            <a:rPr lang="en-US" sz="1000" b="0" kern="1200" dirty="0"/>
            <a:t>Environmental surveillance</a:t>
          </a:r>
          <a:endParaRPr lang="en-US" sz="1000" kern="1200" dirty="0"/>
        </a:p>
      </dsp:txBody>
      <dsp:txXfrm>
        <a:off x="3268" y="297484"/>
        <a:ext cx="2096489" cy="1257893"/>
      </dsp:txXfrm>
    </dsp:sp>
    <dsp:sp modelId="{7BFB2166-513E-440D-896C-854E35DE5425}">
      <dsp:nvSpPr>
        <dsp:cNvPr id="0" name=""/>
        <dsp:cNvSpPr/>
      </dsp:nvSpPr>
      <dsp:spPr>
        <a:xfrm>
          <a:off x="1051512" y="1554357"/>
          <a:ext cx="2578681" cy="468498"/>
        </a:xfrm>
        <a:custGeom>
          <a:avLst/>
          <a:gdLst/>
          <a:ahLst/>
          <a:cxnLst/>
          <a:rect l="0" t="0" r="0" b="0"/>
          <a:pathLst>
            <a:path>
              <a:moveTo>
                <a:pt x="2578681" y="0"/>
              </a:moveTo>
              <a:lnTo>
                <a:pt x="2578681" y="251349"/>
              </a:lnTo>
              <a:lnTo>
                <a:pt x="0" y="251349"/>
              </a:lnTo>
              <a:lnTo>
                <a:pt x="0" y="468498"/>
              </a:lnTo>
            </a:path>
          </a:pathLst>
        </a:custGeom>
        <a:noFill/>
        <a:ln w="254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5190" y="1786193"/>
        <a:ext cx="131326" cy="4826"/>
      </dsp:txXfrm>
    </dsp:sp>
    <dsp:sp modelId="{5967DB87-B37C-41F1-BBCB-34AE02BFA511}">
      <dsp:nvSpPr>
        <dsp:cNvPr id="0" name=""/>
        <dsp:cNvSpPr/>
      </dsp:nvSpPr>
      <dsp:spPr>
        <a:xfrm>
          <a:off x="2581949" y="298264"/>
          <a:ext cx="2096489" cy="1257893"/>
        </a:xfrm>
        <a:prstGeom prst="rect">
          <a:avLst/>
        </a:prstGeom>
        <a:solidFill>
          <a:srgbClr val="0221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730" tIns="107833" rIns="102730" bIns="107833"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outerShdw blurRad="38100" dist="38100" dir="2700000" algn="tl">
                  <a:srgbClr val="000000">
                    <a:alpha val="43137"/>
                  </a:srgbClr>
                </a:outerShdw>
              </a:effectLst>
            </a:rPr>
            <a:t>Strengthening laboratory systems</a:t>
          </a:r>
          <a:endParaRPr lang="en-US" sz="2400" kern="1200" dirty="0">
            <a:effectLst>
              <a:outerShdw blurRad="38100" dist="38100" dir="2700000" algn="tl">
                <a:srgbClr val="000000">
                  <a:alpha val="43137"/>
                </a:srgbClr>
              </a:outerShdw>
            </a:effectLst>
          </a:endParaRPr>
        </a:p>
      </dsp:txBody>
      <dsp:txXfrm>
        <a:off x="2581949" y="298264"/>
        <a:ext cx="2096489" cy="1257893"/>
      </dsp:txXfrm>
    </dsp:sp>
    <dsp:sp modelId="{598FFBB3-50F5-4832-AC38-B84632AEAAB4}">
      <dsp:nvSpPr>
        <dsp:cNvPr id="0" name=""/>
        <dsp:cNvSpPr/>
      </dsp:nvSpPr>
      <dsp:spPr>
        <a:xfrm>
          <a:off x="2097957" y="2638483"/>
          <a:ext cx="451592" cy="91440"/>
        </a:xfrm>
        <a:custGeom>
          <a:avLst/>
          <a:gdLst/>
          <a:ahLst/>
          <a:cxnLst/>
          <a:rect l="0" t="0" r="0" b="0"/>
          <a:pathLst>
            <a:path>
              <a:moveTo>
                <a:pt x="0" y="45720"/>
              </a:moveTo>
              <a:lnTo>
                <a:pt x="451592" y="45720"/>
              </a:lnTo>
            </a:path>
          </a:pathLst>
        </a:custGeom>
        <a:noFill/>
        <a:ln w="254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11698" y="2681790"/>
        <a:ext cx="24109" cy="4826"/>
      </dsp:txXfrm>
    </dsp:sp>
    <dsp:sp modelId="{E4E0CA75-32D6-4D4C-90DC-5E644D02BC9F}">
      <dsp:nvSpPr>
        <dsp:cNvPr id="0" name=""/>
        <dsp:cNvSpPr/>
      </dsp:nvSpPr>
      <dsp:spPr>
        <a:xfrm>
          <a:off x="3268" y="2055256"/>
          <a:ext cx="2096489" cy="1257893"/>
        </a:xfrm>
        <a:prstGeom prst="rect">
          <a:avLst/>
        </a:prstGeom>
        <a:solidFill>
          <a:srgbClr val="0221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730" tIns="107833" rIns="102730" bIns="107833"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outerShdw blurRad="38100" dist="38100" dir="2700000" algn="tl">
                  <a:srgbClr val="000000">
                    <a:alpha val="43137"/>
                  </a:srgbClr>
                </a:outerShdw>
              </a:effectLst>
            </a:rPr>
            <a:t>Antimicrobial resistance</a:t>
          </a:r>
          <a:endParaRPr lang="en-US" sz="2400" kern="1200" dirty="0">
            <a:effectLst>
              <a:outerShdw blurRad="38100" dist="38100" dir="2700000" algn="tl">
                <a:srgbClr val="000000">
                  <a:alpha val="43137"/>
                </a:srgbClr>
              </a:outerShdw>
            </a:effectLst>
          </a:endParaRPr>
        </a:p>
      </dsp:txBody>
      <dsp:txXfrm>
        <a:off x="3268" y="2055256"/>
        <a:ext cx="2096489" cy="1257893"/>
      </dsp:txXfrm>
    </dsp:sp>
    <dsp:sp modelId="{6BB2EDA5-AB65-4FAA-B4FB-45843BBA01C2}">
      <dsp:nvSpPr>
        <dsp:cNvPr id="0" name=""/>
        <dsp:cNvSpPr/>
      </dsp:nvSpPr>
      <dsp:spPr>
        <a:xfrm>
          <a:off x="1051512" y="3311350"/>
          <a:ext cx="2578681" cy="451592"/>
        </a:xfrm>
        <a:custGeom>
          <a:avLst/>
          <a:gdLst/>
          <a:ahLst/>
          <a:cxnLst/>
          <a:rect l="0" t="0" r="0" b="0"/>
          <a:pathLst>
            <a:path>
              <a:moveTo>
                <a:pt x="2578681" y="0"/>
              </a:moveTo>
              <a:lnTo>
                <a:pt x="2578681" y="242896"/>
              </a:lnTo>
              <a:lnTo>
                <a:pt x="0" y="242896"/>
              </a:lnTo>
              <a:lnTo>
                <a:pt x="0" y="451592"/>
              </a:lnTo>
            </a:path>
          </a:pathLst>
        </a:custGeom>
        <a:noFill/>
        <a:ln w="254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5269" y="3534733"/>
        <a:ext cx="131168" cy="4826"/>
      </dsp:txXfrm>
    </dsp:sp>
    <dsp:sp modelId="{338074FE-5DE8-4435-9290-5E3C968F8479}">
      <dsp:nvSpPr>
        <dsp:cNvPr id="0" name=""/>
        <dsp:cNvSpPr/>
      </dsp:nvSpPr>
      <dsp:spPr>
        <a:xfrm>
          <a:off x="2581949" y="2055256"/>
          <a:ext cx="2096489" cy="1257893"/>
        </a:xfrm>
        <a:prstGeom prst="rect">
          <a:avLst/>
        </a:prstGeom>
        <a:solidFill>
          <a:srgbClr val="0221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730" tIns="107833" rIns="102730" bIns="107833"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outerShdw blurRad="38100" dist="38100" dir="2700000" algn="tl">
                  <a:srgbClr val="000000">
                    <a:alpha val="43137"/>
                  </a:srgbClr>
                </a:outerShdw>
              </a:effectLst>
            </a:rPr>
            <a:t>Public health emergency management</a:t>
          </a:r>
          <a:endParaRPr lang="en-US" sz="2400" kern="1200" dirty="0">
            <a:effectLst>
              <a:outerShdw blurRad="38100" dist="38100" dir="2700000" algn="tl">
                <a:srgbClr val="000000">
                  <a:alpha val="43137"/>
                </a:srgbClr>
              </a:outerShdw>
            </a:effectLst>
          </a:endParaRPr>
        </a:p>
      </dsp:txBody>
      <dsp:txXfrm>
        <a:off x="2581949" y="2055256"/>
        <a:ext cx="2096489" cy="1257893"/>
      </dsp:txXfrm>
    </dsp:sp>
    <dsp:sp modelId="{809087E3-6383-41A2-9450-A01E541B6AF1}">
      <dsp:nvSpPr>
        <dsp:cNvPr id="0" name=""/>
        <dsp:cNvSpPr/>
      </dsp:nvSpPr>
      <dsp:spPr>
        <a:xfrm>
          <a:off x="3268" y="3795342"/>
          <a:ext cx="2096489" cy="1257893"/>
        </a:xfrm>
        <a:prstGeom prst="rect">
          <a:avLst/>
        </a:prstGeom>
        <a:solidFill>
          <a:srgbClr val="0221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730" tIns="107833" rIns="102730" bIns="107833"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outerShdw blurRad="38100" dist="38100" dir="2700000" algn="tl">
                  <a:srgbClr val="000000">
                    <a:alpha val="43137"/>
                  </a:srgbClr>
                </a:outerShdw>
              </a:effectLst>
            </a:rPr>
            <a:t>Data modernization</a:t>
          </a:r>
          <a:endParaRPr lang="en-US" sz="2400" kern="1200" dirty="0">
            <a:effectLst>
              <a:outerShdw blurRad="38100" dist="38100" dir="2700000" algn="tl">
                <a:srgbClr val="000000">
                  <a:alpha val="43137"/>
                </a:srgbClr>
              </a:outerShdw>
            </a:effectLst>
          </a:endParaRPr>
        </a:p>
      </dsp:txBody>
      <dsp:txXfrm>
        <a:off x="3268" y="3795342"/>
        <a:ext cx="2096489" cy="12578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05754-E492-46FC-993F-623E982BF0EA}"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63D3C-D1F6-4149-85E9-D09915E0C92D}" type="slidenum">
              <a:rPr lang="en-US" smtClean="0"/>
              <a:t>‹#›</a:t>
            </a:fld>
            <a:endParaRPr lang="en-US"/>
          </a:p>
        </p:txBody>
      </p:sp>
    </p:spTree>
    <p:extLst>
      <p:ext uri="{BB962C8B-B14F-4D97-AF65-F5344CB8AC3E}">
        <p14:creationId xmlns:p14="http://schemas.microsoft.com/office/powerpoint/2010/main" val="322120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liefweb.int/report/ukraine/ukraine-situation-unhcr-supplementary-appeal-2023#:~:text=This%20document%20sets%20out%20UNHCR's,refugees%20from%20Ukraine%20in%20Europ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i.org/10.1371/journal.pmed.100319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8A90D8-2647-4560-8208-F58DCE3DB525}" type="slidenum">
              <a:rPr lang="en-US" smtClean="0"/>
              <a:t>1</a:t>
            </a:fld>
            <a:endParaRPr lang="en-US"/>
          </a:p>
        </p:txBody>
      </p:sp>
    </p:spTree>
    <p:extLst>
      <p:ext uri="{BB962C8B-B14F-4D97-AF65-F5344CB8AC3E}">
        <p14:creationId xmlns:p14="http://schemas.microsoft.com/office/powerpoint/2010/main" val="159654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33013c9a27_2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233013c9a27_2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7f1e58790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27f1e587903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f1e587903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27f1e587903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000"/>
              </a:spcBef>
              <a:spcAft>
                <a:spcPts val="2000"/>
              </a:spcAft>
              <a:buSzPts val="1100"/>
              <a:buNone/>
            </a:pPr>
            <a:endParaRPr b="1">
              <a:solidFill>
                <a:srgbClr val="4D5156"/>
              </a:solidFill>
              <a:highlight>
                <a:schemeClr val="lt1"/>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7f9a2327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7f9a2327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7f1e58790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27f1e587903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UNHCR’s response plan and financial requirements for the Ukraine situation in 2023 (funding appeal) The total needs amount to $1.1 billion – $602.5 million inside Ukraine and $517 million in countries hosting refugees from Ukraine in Europe. (</a:t>
            </a:r>
            <a:r>
              <a:rPr lang="en" sz="1350" u="sng">
                <a:solidFill>
                  <a:schemeClr val="hlink"/>
                </a:solidFill>
                <a:latin typeface="Roboto"/>
                <a:ea typeface="Roboto"/>
                <a:cs typeface="Roboto"/>
                <a:sym typeface="Roboto"/>
                <a:hlinkClick r:id="rId3"/>
              </a:rPr>
              <a:t>https://reliefweb.int/report/ukraine/ukraine-situation-unhcr-supplementary-appeal-2023#:~:text=This%20document%20sets%20out%20UNHCR's,refugees%20from%20Ukraine%20in%20Europe</a:t>
            </a:r>
            <a:r>
              <a:rPr lang="en" sz="1350">
                <a:solidFill>
                  <a:srgbClr val="4A4A4A"/>
                </a:solidFill>
                <a:latin typeface="Roboto"/>
                <a:ea typeface="Roboto"/>
                <a:cs typeface="Roboto"/>
                <a:sym typeface="Roboto"/>
              </a:rPr>
              <a:t>.)</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ement Cheick’s outstanding updates and any potenUal health response planning, please find</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aYached the WHO emergency appeal, ciUng the following health risks and prioriUes: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Health risks for morbidity and mortality from communicable and non-communicable diseases (NCDs):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Poor/no access to primary health care insUtuUons due to restricted mobility and security concerns,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especially in areas of intense fighUng, this disrupts the referral system; thereby making not only primary,</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but also secondary and terUary care (hospitals and specialist centers) inaccessible to the populaUon.</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Poor/no access to state health programmes, such as “affordable drugs” and free insulin for diabeUc</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paUents.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Damage/disrupFons to health care infrastructure, curtailed access to referral hospitals and pharmacies,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and personnel fleeing from conflict-affected areas are compounding to paralyse the health system. Health</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care services disrupUons coupled with conflict condiUons increase the affected populaUon’s vulnerability</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to communicable diseases, such as COVID-19, polio and measles.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Poor vaccinaFon coverage increases the risk of outbreaks of preventable communicable diseases,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parUcularly among children; the COVID-19 pandemic and the recent reported cases of polio in the western</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part of the country compound this risk.</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Confinement condiFons in shelters, populaUon displacement, and infrastructure damage, make hygiene</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difficult to maintain, increasing the risk of respiratory and diarrheal diseases, which could rapidly have a</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large impact on the health of the populaUon.</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Health prioriFes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 Immediate emergency care for injured paUents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 Provision of essenUal medical supplies and services to fill urgent gaps, to include SRH, HIV/TB, NCDs,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and mental health</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 ConUnuity of COVID-19 and polio outbreak response acUviUes</a:t>
            </a:r>
            <a:endParaRPr sz="1350">
              <a:solidFill>
                <a:srgbClr val="4A4A4A"/>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50">
                <a:solidFill>
                  <a:srgbClr val="4A4A4A"/>
                </a:solidFill>
                <a:latin typeface="Roboto"/>
                <a:ea typeface="Roboto"/>
                <a:cs typeface="Roboto"/>
                <a:sym typeface="Roboto"/>
              </a:rPr>
              <a:t>• Infrastructural support for hospitals and health faciliUes</a:t>
            </a:r>
            <a:endParaRPr sz="1350">
              <a:solidFill>
                <a:srgbClr val="4A4A4A"/>
              </a:solidFill>
              <a:latin typeface="Roboto"/>
              <a:ea typeface="Roboto"/>
              <a:cs typeface="Roboto"/>
              <a:sym typeface="Roboto"/>
            </a:endParaRPr>
          </a:p>
          <a:p>
            <a:pPr marL="0" lvl="0" indent="0" algn="l" rtl="0">
              <a:spcBef>
                <a:spcPts val="0"/>
              </a:spcBef>
              <a:spcAft>
                <a:spcPts val="0"/>
              </a:spcAft>
              <a:buSzPts val="1100"/>
              <a:buNone/>
            </a:pPr>
            <a:r>
              <a:rPr lang="en" sz="1350">
                <a:solidFill>
                  <a:srgbClr val="4A4A4A"/>
                </a:solidFill>
                <a:latin typeface="Roboto"/>
                <a:ea typeface="Roboto"/>
                <a:cs typeface="Roboto"/>
                <a:sym typeface="Roboto"/>
              </a:rPr>
              <a:t>• Strengthening health informaUon management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7f1e587903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27f1e587903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333333"/>
              </a:solidFill>
              <a:highlight>
                <a:schemeClr val="lt1"/>
              </a:highlight>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7f1e587903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27f1e587903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000"/>
              </a:spcBef>
              <a:spcAft>
                <a:spcPts val="2000"/>
              </a:spcAft>
              <a:buSzPts val="1100"/>
              <a:buNone/>
            </a:pPr>
            <a:endParaRPr b="1">
              <a:solidFill>
                <a:srgbClr val="4D5156"/>
              </a:solidFill>
              <a:highlight>
                <a:schemeClr val="lt1"/>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7f4e14a7d9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7f4e14a7d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7f1e587903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7f1e587903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500">
                <a:solidFill>
                  <a:schemeClr val="dk1"/>
                </a:solidFill>
              </a:rPr>
              <a:t>Requires solutions that can sustain and extend services despite chronic disruption to health and economic systems, infrastructure and mobility.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8043c97383_1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8043c97383_1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500">
                <a:solidFill>
                  <a:schemeClr val="dk1"/>
                </a:solidFill>
              </a:rPr>
              <a:t>Requires solutions that can sustain and extend services despite chronic disruption to health and economic systems, infrastructure and mobility.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2</a:t>
            </a:fld>
            <a:endParaRPr lang="en-US"/>
          </a:p>
        </p:txBody>
      </p:sp>
    </p:spTree>
    <p:extLst>
      <p:ext uri="{BB962C8B-B14F-4D97-AF65-F5344CB8AC3E}">
        <p14:creationId xmlns:p14="http://schemas.microsoft.com/office/powerpoint/2010/main" val="1047766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453f9d1c7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2453f9d1c7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chemeClr val="dk1"/>
                </a:solidFill>
              </a:rPr>
              <a:t>Reference: </a:t>
            </a:r>
            <a:r>
              <a:rPr lang="en" sz="1150">
                <a:solidFill>
                  <a:srgbClr val="494949"/>
                </a:solidFill>
                <a:highlight>
                  <a:srgbClr val="FFFFFF"/>
                </a:highlight>
                <a:latin typeface="Helvetica Neue"/>
                <a:ea typeface="Helvetica Neue"/>
                <a:cs typeface="Helvetica Neue"/>
                <a:sym typeface="Helvetica Neue"/>
              </a:rPr>
              <a:t>Heymsfield G, Radin E, Biotteau M, et al. Estimating program coverage in the treatment of acute malnutrition using population-based cluster survey methods: Results from surveys in five countries in the Horn, Sahel, and the African Great Lakes regions. Research Square; 2023. DOI: 10.21203/rs.3.rs-2895485/v1</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rPr>
              <a:t>With MOH partners, the IRC conducted population-based surveys estimating the coverage of AM treatment in 15 conflict affected districts across the Horn and Sahel. </a:t>
            </a:r>
            <a:endParaRPr sz="12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200">
                <a:solidFill>
                  <a:schemeClr val="dk1"/>
                </a:solidFill>
              </a:rPr>
              <a:t>District level treatment coverage of treatment among children with Severe Actue Malnutrition  ranged from &lt;1% to 45%, with 11 districts below 20%</a:t>
            </a:r>
            <a:endParaRPr b="1">
              <a:solidFill>
                <a:srgbClr val="4D5156"/>
              </a:solidFill>
              <a:highlight>
                <a:schemeClr val="lt1"/>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453f9d1c71_1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2453f9d1c71_1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000"/>
              </a:spcBef>
              <a:spcAft>
                <a:spcPts val="2000"/>
              </a:spcAft>
              <a:buSzPts val="1100"/>
              <a:buNone/>
            </a:pPr>
            <a:endParaRPr b="1">
              <a:solidFill>
                <a:srgbClr val="4D5156"/>
              </a:solidFill>
              <a:highlight>
                <a:schemeClr val="lt1"/>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453f9d1c71_1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2453f9d1c71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202020"/>
                </a:solidFill>
                <a:highlight>
                  <a:srgbClr val="FFFFFF"/>
                </a:highlight>
              </a:rPr>
              <a:t>References </a:t>
            </a:r>
            <a:endParaRPr sz="1000">
              <a:solidFill>
                <a:srgbClr val="202020"/>
              </a:solidFill>
              <a:highlight>
                <a:srgbClr val="FFFFFF"/>
              </a:highlight>
            </a:endParaRPr>
          </a:p>
          <a:p>
            <a:pPr marL="0" lvl="0" indent="0" algn="l" rtl="0">
              <a:spcBef>
                <a:spcPts val="0"/>
              </a:spcBef>
              <a:spcAft>
                <a:spcPts val="0"/>
              </a:spcAft>
              <a:buClr>
                <a:schemeClr val="dk1"/>
              </a:buClr>
              <a:buSzPts val="1100"/>
              <a:buFont typeface="Arial"/>
              <a:buNone/>
            </a:pPr>
            <a:r>
              <a:rPr lang="en" sz="1000">
                <a:solidFill>
                  <a:srgbClr val="202020"/>
                </a:solidFill>
                <a:highlight>
                  <a:srgbClr val="FFFFFF"/>
                </a:highlight>
              </a:rPr>
              <a:t>Bailey J, Opondo C, Lelijveld N, Marron B, Onyo P, et al. (2020) A simplified, combined protocol versus standard treatment for acute malnutrition in children 6–59 months (ComPAS trial): A cluster-randomized controlled non-inferiority trial in Kenya and South Sudan. PLOS Medicine 17(7): e1003192. </a:t>
            </a:r>
            <a:r>
              <a:rPr lang="en" sz="1000" u="sng">
                <a:solidFill>
                  <a:srgbClr val="520043"/>
                </a:solidFill>
                <a:highlight>
                  <a:srgbClr val="FFFFFF"/>
                </a:highlight>
                <a:hlinkClick r:id="rId3">
                  <a:extLst>
                    <a:ext uri="{A12FA001-AC4F-418D-AE19-62706E023703}">
                      <ahyp:hlinkClr xmlns:ahyp="http://schemas.microsoft.com/office/drawing/2018/hyperlinkcolor" val="tx"/>
                    </a:ext>
                  </a:extLst>
                </a:hlinkClick>
              </a:rPr>
              <a:t>https://doi.org/10.1371/journal.pmed.1003192</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sz="900">
                <a:solidFill>
                  <a:srgbClr val="222222"/>
                </a:solidFill>
                <a:highlight>
                  <a:schemeClr val="lt1"/>
                </a:highlight>
                <a:latin typeface="Helvetica Neue"/>
                <a:ea typeface="Helvetica Neue"/>
                <a:cs typeface="Helvetica Neue"/>
                <a:sym typeface="Helvetica Neue"/>
              </a:rPr>
              <a:t>Kangas, S.T.; Marron, B.; Tausanovitch, Z.; Radin, E.; Andrianarisoa, J.; Dembele, S.; Ouédraogo, C.T.; Coulibaly, I.N.; Biotteau, M.; Ouologuem, B.; Daou, S.; Traoré, F.; Traoré, I.; Nene, M.; Bailey, J. Effectiveness of Acute Malnutrition Treatment at Health Center and Community Levels with a Simplified, Combined Protocol in Mali: An Observational Cohort Study. </a:t>
            </a:r>
            <a:r>
              <a:rPr lang="en" sz="900" i="1">
                <a:solidFill>
                  <a:srgbClr val="222222"/>
                </a:solidFill>
                <a:highlight>
                  <a:schemeClr val="lt1"/>
                </a:highlight>
                <a:latin typeface="Helvetica Neue"/>
                <a:ea typeface="Helvetica Neue"/>
                <a:cs typeface="Helvetica Neue"/>
                <a:sym typeface="Helvetica Neue"/>
              </a:rPr>
              <a:t>Nutrients</a:t>
            </a:r>
            <a:r>
              <a:rPr lang="en" sz="900">
                <a:solidFill>
                  <a:srgbClr val="222222"/>
                </a:solidFill>
                <a:highlight>
                  <a:schemeClr val="lt1"/>
                </a:highlight>
                <a:latin typeface="Helvetica Neue"/>
                <a:ea typeface="Helvetica Neue"/>
                <a:cs typeface="Helvetica Neue"/>
                <a:sym typeface="Helvetica Neue"/>
              </a:rPr>
              <a:t> </a:t>
            </a:r>
            <a:r>
              <a:rPr lang="en" sz="900" b="1">
                <a:solidFill>
                  <a:srgbClr val="222222"/>
                </a:solidFill>
                <a:highlight>
                  <a:schemeClr val="lt1"/>
                </a:highlight>
                <a:latin typeface="Helvetica Neue"/>
                <a:ea typeface="Helvetica Neue"/>
                <a:cs typeface="Helvetica Neue"/>
                <a:sym typeface="Helvetica Neue"/>
              </a:rPr>
              <a:t>2022</a:t>
            </a:r>
            <a:r>
              <a:rPr lang="en" sz="900">
                <a:solidFill>
                  <a:srgbClr val="222222"/>
                </a:solidFill>
                <a:highlight>
                  <a:schemeClr val="lt1"/>
                </a:highlight>
                <a:latin typeface="Helvetica Neue"/>
                <a:ea typeface="Helvetica Neue"/>
                <a:cs typeface="Helvetica Neue"/>
                <a:sym typeface="Helvetica Neue"/>
              </a:rPr>
              <a:t>, </a:t>
            </a:r>
            <a:r>
              <a:rPr lang="en" sz="900" i="1">
                <a:solidFill>
                  <a:srgbClr val="222222"/>
                </a:solidFill>
                <a:highlight>
                  <a:schemeClr val="lt1"/>
                </a:highlight>
                <a:latin typeface="Helvetica Neue"/>
                <a:ea typeface="Helvetica Neue"/>
                <a:cs typeface="Helvetica Neue"/>
                <a:sym typeface="Helvetica Neue"/>
              </a:rPr>
              <a:t>14</a:t>
            </a:r>
            <a:r>
              <a:rPr lang="en" sz="900">
                <a:solidFill>
                  <a:srgbClr val="222222"/>
                </a:solidFill>
                <a:highlight>
                  <a:schemeClr val="lt1"/>
                </a:highlight>
                <a:latin typeface="Helvetica Neue"/>
                <a:ea typeface="Helvetica Neue"/>
                <a:cs typeface="Helvetica Neue"/>
                <a:sym typeface="Helvetica Neue"/>
              </a:rPr>
              <a:t>, 4923. https://doi.org/10.3390/nu14224923</a:t>
            </a:r>
            <a:endParaRPr>
              <a:solidFill>
                <a:schemeClr val="dk1"/>
              </a:solidFill>
            </a:endParaRPr>
          </a:p>
          <a:p>
            <a:pPr marL="0" lvl="0" indent="0" algn="l" rtl="0">
              <a:spcBef>
                <a:spcPts val="0"/>
              </a:spcBef>
              <a:spcAft>
                <a:spcPts val="0"/>
              </a:spcAft>
              <a:buSzPts val="1100"/>
              <a:buNone/>
            </a:pPr>
            <a:endParaRPr b="1">
              <a:solidFill>
                <a:srgbClr val="4D5156"/>
              </a:solidFill>
              <a:highlight>
                <a:schemeClr val="lt1"/>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8043c97383_1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8043c97383_1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453f9d1c71_1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2453f9d1c71_1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050">
                <a:solidFill>
                  <a:srgbClr val="444746"/>
                </a:solidFill>
                <a:highlight>
                  <a:srgbClr val="FFFFFF"/>
                </a:highlight>
                <a:latin typeface="Roboto"/>
                <a:ea typeface="Roboto"/>
                <a:cs typeface="Roboto"/>
                <a:sym typeface="Roboto"/>
              </a:rPr>
              <a:t> WHO/UNICEF Estimates of National Immunization Coverage, 2019 Revision.</a:t>
            </a:r>
            <a:endParaRPr b="1">
              <a:solidFill>
                <a:srgbClr val="4D5156"/>
              </a:solidFill>
              <a:highlight>
                <a:schemeClr val="lt1"/>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453f9d1c71_1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2453f9d1c71_1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800">
              <a:solidFill>
                <a:schemeClr val="dk1"/>
              </a:solidFill>
              <a:highlight>
                <a:schemeClr val="lt1"/>
              </a:highlight>
            </a:endParaRPr>
          </a:p>
          <a:p>
            <a:pPr marL="0" lvl="0" indent="0" algn="l" rtl="0">
              <a:spcBef>
                <a:spcPts val="0"/>
              </a:spcBef>
              <a:spcAft>
                <a:spcPts val="0"/>
              </a:spcAft>
              <a:buSzPts val="1100"/>
              <a:buNone/>
            </a:pPr>
            <a:endParaRPr b="1">
              <a:solidFill>
                <a:srgbClr val="4D5156"/>
              </a:solidFill>
              <a:highlight>
                <a:schemeClr val="lt1"/>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53f9d1c71_1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2453f9d1c71_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b="1">
              <a:solidFill>
                <a:srgbClr val="4D5156"/>
              </a:solidFill>
              <a:highlight>
                <a:schemeClr val="lt1"/>
              </a:high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043c97383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043c97383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33013c9a27_2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233013c9a27_2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8043c97383_1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8043c97383_1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500">
                <a:solidFill>
                  <a:schemeClr val="dk1"/>
                </a:solidFill>
              </a:rPr>
              <a:t>Requires solutions that can sustain and extend services despite chronic disruption to health and economic systems, infrastructure and mobility.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4</a:t>
            </a:fld>
            <a:endParaRPr lang="en-US"/>
          </a:p>
        </p:txBody>
      </p:sp>
    </p:spTree>
    <p:extLst>
      <p:ext uri="{BB962C8B-B14F-4D97-AF65-F5344CB8AC3E}">
        <p14:creationId xmlns:p14="http://schemas.microsoft.com/office/powerpoint/2010/main" val="981920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35</a:t>
            </a:fld>
            <a:endParaRPr lang="en-US"/>
          </a:p>
        </p:txBody>
      </p:sp>
    </p:spTree>
    <p:extLst>
      <p:ext uri="{BB962C8B-B14F-4D97-AF65-F5344CB8AC3E}">
        <p14:creationId xmlns:p14="http://schemas.microsoft.com/office/powerpoint/2010/main" val="4061313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36</a:t>
            </a:fld>
            <a:endParaRPr lang="en-US"/>
          </a:p>
        </p:txBody>
      </p:sp>
    </p:spTree>
    <p:extLst>
      <p:ext uri="{BB962C8B-B14F-4D97-AF65-F5344CB8AC3E}">
        <p14:creationId xmlns:p14="http://schemas.microsoft.com/office/powerpoint/2010/main" val="311715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Worked with the UCPH to launch a community of practice among members of multidisciplinary teams (MDTs) at three pilot hospitals to discuss AMR response efforts, including laboratory testing, antimicrobial stewardship (AMS), and infection prevention and control (IPC) measures.</a:t>
            </a:r>
          </a:p>
          <a:p>
            <a:r>
              <a:rPr lang="en-US" dirty="0"/>
              <a:t>facilitated bi-weekly clinical and laboratory twinning calls </a:t>
            </a:r>
          </a:p>
          <a:p>
            <a:r>
              <a:rPr lang="en-US" dirty="0"/>
              <a:t>with the European Society of Clinical Microbiology and Infectious Diseases (ESCMID) </a:t>
            </a:r>
          </a:p>
          <a:p>
            <a:r>
              <a:rPr lang="en-US" dirty="0"/>
              <a:t>and periodic meetings </a:t>
            </a:r>
          </a:p>
          <a:p>
            <a:endParaRPr lang="en-US" dirty="0"/>
          </a:p>
          <a:p>
            <a:r>
              <a:rPr lang="en-US" dirty="0"/>
              <a:t>Reviewed and provided feedback on some antimicrobial stewardship and lab standard operation procedures (SOPs).</a:t>
            </a:r>
          </a:p>
          <a:p>
            <a:endParaRPr lang="en-US" dirty="0"/>
          </a:p>
        </p:txBody>
      </p:sp>
      <p:sp>
        <p:nvSpPr>
          <p:cNvPr id="4" name="Slide Number Placeholder 3"/>
          <p:cNvSpPr>
            <a:spLocks noGrp="1"/>
          </p:cNvSpPr>
          <p:nvPr>
            <p:ph type="sldNum" sz="quarter" idx="5"/>
          </p:nvPr>
        </p:nvSpPr>
        <p:spPr/>
        <p:txBody>
          <a:bodyPr/>
          <a:lstStyle/>
          <a:p>
            <a:fld id="{B78A90D8-2647-4560-8208-F58DCE3DB525}" type="slidenum">
              <a:rPr lang="en-US" smtClean="0"/>
              <a:t>7</a:t>
            </a:fld>
            <a:endParaRPr lang="en-US"/>
          </a:p>
        </p:txBody>
      </p:sp>
    </p:spTree>
    <p:extLst>
      <p:ext uri="{BB962C8B-B14F-4D97-AF65-F5344CB8AC3E}">
        <p14:creationId xmlns:p14="http://schemas.microsoft.com/office/powerpoint/2010/main" val="271891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33013c9a27_2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33013c9a27_2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f1e58790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7f1e58790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444746"/>
                </a:solidFill>
                <a:highlight>
                  <a:srgbClr val="FFFFFF"/>
                </a:highlight>
                <a:latin typeface="Roboto"/>
                <a:ea typeface="Roboto"/>
                <a:cs typeface="Roboto"/>
                <a:sym typeface="Roboto"/>
              </a:rPr>
              <a:t>We picked these to illustrate two very different conflicts and context, we'll say more on that in a minute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edc951b2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edc951b2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7f1e58790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27f1e587903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050">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33013c9a27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233013c9a27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050">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FD68-9B9A-016D-3523-159AFEA55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4DF022-5D8F-CEB0-C3EE-3821A57CD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0791AE-556E-FA88-3D3E-149CEAB90034}"/>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5" name="Footer Placeholder 4">
            <a:extLst>
              <a:ext uri="{FF2B5EF4-FFF2-40B4-BE49-F238E27FC236}">
                <a16:creationId xmlns:a16="http://schemas.microsoft.com/office/drawing/2014/main" id="{2060A19F-7ECA-B94B-E436-7BC63F5C7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9C2B8-9B5F-8ADF-AACA-5FC790922DB7}"/>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237965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6E50-FDD8-3A17-C5D4-1ACA9EFC5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2A4A8B-1C89-C568-55C6-8B81378CC1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0A97B-C223-5660-0112-F96E866AAC1B}"/>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5" name="Footer Placeholder 4">
            <a:extLst>
              <a:ext uri="{FF2B5EF4-FFF2-40B4-BE49-F238E27FC236}">
                <a16:creationId xmlns:a16="http://schemas.microsoft.com/office/drawing/2014/main" id="{1C7EE688-3927-D094-90FB-E00855F6A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7D29F-23ED-6AD4-6045-5B5C0E9021B9}"/>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10052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23551-61BE-9C82-FC01-E89B382E9D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603F98-3A5E-60CC-57A1-971FAB9246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ED6F2-1B93-3ED7-8B44-7C3935DB023A}"/>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5" name="Footer Placeholder 4">
            <a:extLst>
              <a:ext uri="{FF2B5EF4-FFF2-40B4-BE49-F238E27FC236}">
                <a16:creationId xmlns:a16="http://schemas.microsoft.com/office/drawing/2014/main" id="{F33A1570-7C3B-F5C8-678E-5CD715D15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F24B8-10B9-4BDC-4435-AF2A2741001C}"/>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224272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Pattern">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F7E90A8-0493-42EE-8E0B-C014E85EF56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4361861" y="3051684"/>
            <a:ext cx="7187028" cy="1752600"/>
          </a:xfrm>
        </p:spPr>
        <p:txBody>
          <a:bodyPr>
            <a:normAutofit/>
          </a:bodyPr>
          <a:lstStyle>
            <a:lvl1pPr marL="0" indent="0" algn="l">
              <a:buNone/>
              <a:defRPr sz="1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4319849" y="2257017"/>
            <a:ext cx="7229040" cy="702080"/>
          </a:xfrm>
        </p:spPr>
        <p:txBody>
          <a:bodyPr anchor="t">
            <a:noAutofit/>
          </a:bodyPr>
          <a:lstStyle>
            <a:lvl1pPr algn="l">
              <a:defRPr sz="4400" b="1">
                <a:solidFill>
                  <a:srgbClr val="FFFFFF"/>
                </a:solidFill>
                <a:latin typeface="Century Gothic" panose="020B0502020202020204" pitchFamily="34" charset="0"/>
              </a:defRPr>
            </a:lvl1pPr>
          </a:lstStyle>
          <a:p>
            <a:r>
              <a:rPr lang="en-US"/>
              <a:t>CLICK TO EDIT</a:t>
            </a:r>
          </a:p>
        </p:txBody>
      </p:sp>
      <p:pic>
        <p:nvPicPr>
          <p:cNvPr id="6" name="Picture 5" descr="Logo&#10;&#10;Description automatically generated">
            <a:extLst>
              <a:ext uri="{FF2B5EF4-FFF2-40B4-BE49-F238E27FC236}">
                <a16:creationId xmlns:a16="http://schemas.microsoft.com/office/drawing/2014/main" id="{51414F3B-9F39-46C8-8531-4585C500F6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0005" y="5651594"/>
            <a:ext cx="1490123" cy="871732"/>
          </a:xfrm>
          <a:prstGeom prst="rect">
            <a:avLst/>
          </a:prstGeom>
        </p:spPr>
      </p:pic>
    </p:spTree>
    <p:extLst>
      <p:ext uri="{BB962C8B-B14F-4D97-AF65-F5344CB8AC3E}">
        <p14:creationId xmlns:p14="http://schemas.microsoft.com/office/powerpoint/2010/main" val="135052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40083F7-3379-4899-89F4-8EA4E9927D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title" hasCustomPrompt="1"/>
          </p:nvPr>
        </p:nvSpPr>
        <p:spPr>
          <a:xfrm>
            <a:off x="1827816" y="3894910"/>
            <a:ext cx="8467016" cy="702080"/>
          </a:xfrm>
        </p:spPr>
        <p:txBody>
          <a:bodyPr anchor="t"/>
          <a:lstStyle>
            <a:lvl1pPr algn="ctr">
              <a:defRPr sz="2800" b="1">
                <a:solidFill>
                  <a:srgbClr val="FFFFFF"/>
                </a:solidFill>
              </a:defRPr>
            </a:lvl1pPr>
          </a:lstStyle>
          <a:p>
            <a:r>
              <a:rPr lang="en-US"/>
              <a:t>CLICK TO EDIT</a:t>
            </a:r>
          </a:p>
        </p:txBody>
      </p:sp>
      <p:sp>
        <p:nvSpPr>
          <p:cNvPr id="10" name="Picture Placeholder 4">
            <a:extLst>
              <a:ext uri="{FF2B5EF4-FFF2-40B4-BE49-F238E27FC236}">
                <a16:creationId xmlns:a16="http://schemas.microsoft.com/office/drawing/2014/main" id="{2C2F3741-424D-4C8A-B7AC-6BE4DECF5C4F}"/>
              </a:ext>
            </a:extLst>
          </p:cNvPr>
          <p:cNvSpPr>
            <a:spLocks noGrp="1"/>
          </p:cNvSpPr>
          <p:nvPr>
            <p:ph type="pic" sz="quarter" idx="10"/>
          </p:nvPr>
        </p:nvSpPr>
        <p:spPr>
          <a:xfrm>
            <a:off x="4902149" y="1126749"/>
            <a:ext cx="2318349" cy="2302251"/>
          </a:xfrm>
          <a:prstGeom prst="flowChartConnector">
            <a:avLst/>
          </a:prstGeom>
        </p:spPr>
        <p:txBody>
          <a:bodyPr>
            <a:normAutofit/>
          </a:bodyPr>
          <a:lstStyle>
            <a:lvl1pPr marL="0" indent="0" algn="ctr">
              <a:buNone/>
              <a:defRPr sz="2800" b="1"/>
            </a:lvl1pPr>
          </a:lstStyle>
          <a:p>
            <a:endParaRPr lang="en-US"/>
          </a:p>
        </p:txBody>
      </p:sp>
      <p:pic>
        <p:nvPicPr>
          <p:cNvPr id="7" name="Picture 6" descr="Logo&#10;&#10;Description automatically generated">
            <a:extLst>
              <a:ext uri="{FF2B5EF4-FFF2-40B4-BE49-F238E27FC236}">
                <a16:creationId xmlns:a16="http://schemas.microsoft.com/office/drawing/2014/main" id="{2B8C7A97-EDBE-489F-A1A8-BA5CCCE1BA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0005" y="5651594"/>
            <a:ext cx="1490123" cy="871732"/>
          </a:xfrm>
          <a:prstGeom prst="rect">
            <a:avLst/>
          </a:prstGeom>
        </p:spPr>
      </p:pic>
    </p:spTree>
    <p:extLst>
      <p:ext uri="{BB962C8B-B14F-4D97-AF65-F5344CB8AC3E}">
        <p14:creationId xmlns:p14="http://schemas.microsoft.com/office/powerpoint/2010/main" val="927202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 2_text &amp; sideba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8C6DB5F6-42D0-45D5-BCE5-D4E1616D89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12834" y="0"/>
            <a:ext cx="4979166" cy="6858000"/>
          </a:xfrm>
          <a:prstGeom prst="rect">
            <a:avLst/>
          </a:prstGeom>
        </p:spPr>
      </p:pic>
      <p:sp>
        <p:nvSpPr>
          <p:cNvPr id="10" name="Text Placeholder 3"/>
          <p:cNvSpPr>
            <a:spLocks noGrp="1"/>
          </p:cNvSpPr>
          <p:nvPr>
            <p:ph type="body" sz="half" idx="2" hasCustomPrompt="1"/>
          </p:nvPr>
        </p:nvSpPr>
        <p:spPr>
          <a:xfrm>
            <a:off x="7666057" y="683770"/>
            <a:ext cx="4011084" cy="5271645"/>
          </a:xfrm>
        </p:spPr>
        <p:txBody>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871323" y="714297"/>
            <a:ext cx="5576083" cy="506712"/>
          </a:xfrm>
        </p:spPr>
        <p:txBody>
          <a:bodyPr anchor="t"/>
          <a:lstStyle>
            <a:lvl1pPr algn="l">
              <a:defRPr sz="2000" b="1">
                <a:solidFill>
                  <a:schemeClr val="tx1"/>
                </a:solidFill>
              </a:defRPr>
            </a:lvl1pPr>
          </a:lstStyle>
          <a:p>
            <a:r>
              <a:rPr lang="en-US"/>
              <a:t>Click to edit Master title</a:t>
            </a:r>
          </a:p>
        </p:txBody>
      </p:sp>
      <p:sp>
        <p:nvSpPr>
          <p:cNvPr id="12" name="Text Placeholder 3"/>
          <p:cNvSpPr>
            <a:spLocks noGrp="1"/>
          </p:cNvSpPr>
          <p:nvPr>
            <p:ph type="body" sz="half" idx="13"/>
          </p:nvPr>
        </p:nvSpPr>
        <p:spPr>
          <a:xfrm>
            <a:off x="891040" y="1308295"/>
            <a:ext cx="5556365" cy="398275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0"/>
            <a:endParaRPr lang="en-US"/>
          </a:p>
          <a:p>
            <a:pPr lvl="0"/>
            <a:endParaRPr lang="en-US"/>
          </a:p>
        </p:txBody>
      </p:sp>
      <p:pic>
        <p:nvPicPr>
          <p:cNvPr id="7" name="Picture 6" descr="Logo&#10;&#10;Description automatically generated">
            <a:extLst>
              <a:ext uri="{FF2B5EF4-FFF2-40B4-BE49-F238E27FC236}">
                <a16:creationId xmlns:a16="http://schemas.microsoft.com/office/drawing/2014/main" id="{8F2AF8A2-97D1-47BA-80DB-118A745C3F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4775" y="6196111"/>
            <a:ext cx="710945" cy="415908"/>
          </a:xfrm>
          <a:prstGeom prst="rect">
            <a:avLst/>
          </a:prstGeom>
        </p:spPr>
      </p:pic>
    </p:spTree>
    <p:extLst>
      <p:ext uri="{BB962C8B-B14F-4D97-AF65-F5344CB8AC3E}">
        <p14:creationId xmlns:p14="http://schemas.microsoft.com/office/powerpoint/2010/main" val="1751320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userDrawn="1"/>
        </p:nvSpPr>
        <p:spPr>
          <a:xfrm rot="10800000">
            <a:off x="0" y="1"/>
            <a:ext cx="12192000" cy="6857999"/>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FC4734CC-E8E9-CC1E-0129-14A97FCC7B3B}"/>
              </a:ext>
            </a:extLst>
          </p:cNvPr>
          <p:cNvPicPr>
            <a:picLocks noChangeAspect="1"/>
          </p:cNvPicPr>
          <p:nvPr userDrawn="1"/>
        </p:nvPicPr>
        <p:blipFill rotWithShape="1">
          <a:blip r:embed="rId2"/>
          <a:srcRect t="18406" r="43349" b="14708"/>
          <a:stretch/>
        </p:blipFill>
        <p:spPr>
          <a:xfrm>
            <a:off x="9266212" y="5256157"/>
            <a:ext cx="2609071" cy="1601843"/>
          </a:xfrm>
          <a:prstGeom prst="rect">
            <a:avLst/>
          </a:prstGeom>
        </p:spPr>
      </p:pic>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5210104"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5210105"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dirty="0"/>
              <a:t>CLICK TO EDIT</a:t>
            </a:r>
          </a:p>
        </p:txBody>
      </p:sp>
    </p:spTree>
    <p:extLst>
      <p:ext uri="{BB962C8B-B14F-4D97-AF65-F5344CB8AC3E}">
        <p14:creationId xmlns:p14="http://schemas.microsoft.com/office/powerpoint/2010/main" val="468225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ontent 3_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userDrawn="1"/>
        </p:nvSpPr>
        <p:spPr>
          <a:xfrm>
            <a:off x="0" y="0"/>
            <a:ext cx="1535185" cy="6857999"/>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FF9A8FE1-A1DD-48D8-B4F2-7792540B48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96846" y="6232703"/>
            <a:ext cx="816161" cy="477461"/>
          </a:xfrm>
          <a:prstGeom prst="rect">
            <a:avLst/>
          </a:prstGeom>
        </p:spPr>
      </p:pic>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8">
            <a:extLst>
              <a:ext uri="{FF2B5EF4-FFF2-40B4-BE49-F238E27FC236}">
                <a16:creationId xmlns:a16="http://schemas.microsoft.com/office/drawing/2014/main" id="{BCA9E357-0231-8ABC-6BB5-EC6336BF7E97}"/>
              </a:ext>
            </a:extLst>
          </p:cNvPr>
          <p:cNvSpPr>
            <a:spLocks noGrp="1"/>
          </p:cNvSpPr>
          <p:nvPr>
            <p:ph sz="quarter" idx="12"/>
          </p:nvPr>
        </p:nvSpPr>
        <p:spPr>
          <a:xfrm>
            <a:off x="6629761"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3751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ontent 2_text &amp;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1666C-989C-531F-168B-432D99E96F9A}"/>
              </a:ext>
            </a:extLst>
          </p:cNvPr>
          <p:cNvSpPr/>
          <p:nvPr userDrawn="1"/>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7619999" y="1610685"/>
            <a:ext cx="3959605" cy="4551088"/>
          </a:xfrm>
        </p:spPr>
        <p:txBody>
          <a:bodyPr/>
          <a:lstStyle>
            <a:lvl1pPr marL="0" indent="0" algn="ctr">
              <a:buNone/>
              <a:defRPr sz="1800" b="1">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a:t>
            </a:r>
          </a:p>
          <a:p>
            <a:pPr lvl="0"/>
            <a:endParaRPr lang="en-US" dirty="0"/>
          </a:p>
        </p:txBody>
      </p:sp>
      <p:sp>
        <p:nvSpPr>
          <p:cNvPr id="14" name="Title 1"/>
          <p:cNvSpPr>
            <a:spLocks noGrp="1"/>
          </p:cNvSpPr>
          <p:nvPr>
            <p:ph type="title"/>
          </p:nvPr>
        </p:nvSpPr>
        <p:spPr>
          <a:xfrm>
            <a:off x="612396" y="520700"/>
            <a:ext cx="6140742" cy="838199"/>
          </a:xfrm>
        </p:spPr>
        <p:txBody>
          <a:bodyPr anchor="t">
            <a:normAutofit/>
          </a:bodyPr>
          <a:lstStyle>
            <a:lvl1pPr algn="l">
              <a:defRPr sz="2800" b="1">
                <a:solidFill>
                  <a:srgbClr val="022169"/>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B81281-E39B-231E-47D2-649DE2D92094}"/>
              </a:ext>
            </a:extLst>
          </p:cNvPr>
          <p:cNvSpPr>
            <a:spLocks noGrp="1"/>
          </p:cNvSpPr>
          <p:nvPr>
            <p:ph type="body" sz="quarter" idx="10"/>
          </p:nvPr>
        </p:nvSpPr>
        <p:spPr>
          <a:xfrm>
            <a:off x="612775" y="1511300"/>
            <a:ext cx="6140450" cy="4738688"/>
          </a:xfrm>
        </p:spPr>
        <p:txBody>
          <a:bodyPr/>
          <a:lstStyle>
            <a:lvl1pPr marL="0" indent="0">
              <a:lnSpc>
                <a:spcPct val="100000"/>
              </a:lnSpc>
              <a:spcBef>
                <a:spcPts val="0"/>
              </a:spcBef>
              <a:spcAft>
                <a:spcPts val="600"/>
              </a:spcAft>
              <a:buFont typeface="Arial" panose="020B0604020202020204" pitchFamily="34" charset="0"/>
              <a:buNone/>
              <a:defRPr sz="1800" b="1">
                <a:solidFill>
                  <a:schemeClr val="tx1">
                    <a:lumMod val="85000"/>
                    <a:lumOff val="15000"/>
                  </a:schemeClr>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tx1">
                    <a:lumMod val="85000"/>
                    <a:lumOff val="15000"/>
                  </a:schemeClr>
                </a:solidFill>
              </a:defRPr>
            </a:lvl2pPr>
            <a:lvl3pPr marL="1200150" indent="-285750">
              <a:lnSpc>
                <a:spcPct val="100000"/>
              </a:lnSpc>
              <a:spcBef>
                <a:spcPts val="0"/>
              </a:spcBef>
              <a:spcAft>
                <a:spcPts val="600"/>
              </a:spcAft>
              <a:buFont typeface="Arial" panose="020B0604020202020204" pitchFamily="34" charset="0"/>
              <a:buChar char="•"/>
              <a:defRPr sz="1800">
                <a:solidFill>
                  <a:schemeClr val="tx1">
                    <a:lumMod val="85000"/>
                    <a:lumOff val="15000"/>
                  </a:schemeClr>
                </a:solidFill>
              </a:defRPr>
            </a:lvl3pPr>
            <a:lvl4pPr marL="16573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4pPr>
            <a:lvl5pPr marL="21145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A2194A59-E618-8736-8D06-EFD9393563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8554" y="6231919"/>
            <a:ext cx="816163" cy="477461"/>
          </a:xfrm>
          <a:prstGeom prst="rect">
            <a:avLst/>
          </a:prstGeom>
        </p:spPr>
      </p:pic>
    </p:spTree>
    <p:extLst>
      <p:ext uri="{BB962C8B-B14F-4D97-AF65-F5344CB8AC3E}">
        <p14:creationId xmlns:p14="http://schemas.microsoft.com/office/powerpoint/2010/main" val="15819213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Intro" type="titleOnly">
  <p:cSld name="Section Intro">
    <p:bg>
      <p:bgPr>
        <a:solidFill>
          <a:schemeClr val="lt1"/>
        </a:solidFill>
        <a:effectLst/>
      </p:bgPr>
    </p:bg>
    <p:spTree>
      <p:nvGrpSpPr>
        <p:cNvPr id="1" name="Shape 54"/>
        <p:cNvGrpSpPr/>
        <p:nvPr/>
      </p:nvGrpSpPr>
      <p:grpSpPr>
        <a:xfrm>
          <a:off x="0" y="0"/>
          <a:ext cx="0" cy="0"/>
          <a:chOff x="0" y="0"/>
          <a:chExt cx="0" cy="0"/>
        </a:xfrm>
      </p:grpSpPr>
      <p:sp>
        <p:nvSpPr>
          <p:cNvPr id="55" name="Google Shape;55;p14"/>
          <p:cNvSpPr>
            <a:spLocks noGrp="1"/>
          </p:cNvSpPr>
          <p:nvPr>
            <p:ph type="pic" idx="2"/>
          </p:nvPr>
        </p:nvSpPr>
        <p:spPr>
          <a:xfrm>
            <a:off x="0" y="0"/>
            <a:ext cx="12192000" cy="4303200"/>
          </a:xfrm>
          <a:prstGeom prst="rect">
            <a:avLst/>
          </a:prstGeom>
          <a:noFill/>
          <a:ln>
            <a:noFill/>
          </a:ln>
        </p:spPr>
      </p:sp>
      <p:sp>
        <p:nvSpPr>
          <p:cNvPr id="56" name="Google Shape;56;p14"/>
          <p:cNvSpPr/>
          <p:nvPr/>
        </p:nvSpPr>
        <p:spPr>
          <a:xfrm>
            <a:off x="11567" y="6275467"/>
            <a:ext cx="7699600" cy="5824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 name="Google Shape;57;p14"/>
          <p:cNvSpPr txBox="1">
            <a:spLocks noGrp="1"/>
          </p:cNvSpPr>
          <p:nvPr>
            <p:ph type="title"/>
          </p:nvPr>
        </p:nvSpPr>
        <p:spPr>
          <a:xfrm>
            <a:off x="1025500" y="5287467"/>
            <a:ext cx="10557200" cy="973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3600"/>
              <a:buNone/>
              <a:defRPr sz="4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4"/>
          <p:cNvSpPr txBox="1">
            <a:spLocks noGrp="1"/>
          </p:cNvSpPr>
          <p:nvPr>
            <p:ph type="title" idx="3"/>
          </p:nvPr>
        </p:nvSpPr>
        <p:spPr>
          <a:xfrm>
            <a:off x="1025500" y="4680633"/>
            <a:ext cx="5993200" cy="708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1800"/>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66864538"/>
      </p:ext>
    </p:extLst>
  </p:cSld>
  <p:clrMapOvr>
    <a:masterClrMapping/>
  </p:clrMapOvr>
  <p:extLst>
    <p:ext uri="{DCECCB84-F9BA-43D5-87BE-67443E8EF086}">
      <p15:sldGuideLst xmlns:p15="http://schemas.microsoft.com/office/powerpoint/2012/main">
        <p15:guide id="1" orient="horz" pos="2033">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resentation Title 1">
  <p:cSld name="Presentation Title 1">
    <p:bg>
      <p:bgPr>
        <a:solidFill>
          <a:schemeClr val="lt1"/>
        </a:solidFill>
        <a:effectLst/>
      </p:bgPr>
    </p:bg>
    <p:spTree>
      <p:nvGrpSpPr>
        <p:cNvPr id="1" name="Shape 59"/>
        <p:cNvGrpSpPr/>
        <p:nvPr/>
      </p:nvGrpSpPr>
      <p:grpSpPr>
        <a:xfrm>
          <a:off x="0" y="0"/>
          <a:ext cx="0" cy="0"/>
          <a:chOff x="0" y="0"/>
          <a:chExt cx="0" cy="0"/>
        </a:xfrm>
      </p:grpSpPr>
      <p:sp>
        <p:nvSpPr>
          <p:cNvPr id="60" name="Google Shape;60;p15"/>
          <p:cNvSpPr>
            <a:spLocks noGrp="1"/>
          </p:cNvSpPr>
          <p:nvPr>
            <p:ph type="pic" idx="2"/>
          </p:nvPr>
        </p:nvSpPr>
        <p:spPr>
          <a:xfrm>
            <a:off x="0" y="-5768"/>
            <a:ext cx="12192000" cy="6858000"/>
          </a:xfrm>
          <a:prstGeom prst="rect">
            <a:avLst/>
          </a:prstGeom>
          <a:noFill/>
          <a:ln>
            <a:noFill/>
          </a:ln>
          <a:effectLst>
            <a:outerShdw blurRad="57150" dist="19050" dir="5400000" algn="bl" rotWithShape="0">
              <a:srgbClr val="000000">
                <a:alpha val="49800"/>
              </a:srgbClr>
            </a:outerShdw>
          </a:effectLst>
        </p:spPr>
      </p:sp>
      <p:sp>
        <p:nvSpPr>
          <p:cNvPr id="61" name="Google Shape;61;p15"/>
          <p:cNvSpPr txBox="1">
            <a:spLocks noGrp="1"/>
          </p:cNvSpPr>
          <p:nvPr>
            <p:ph type="title"/>
          </p:nvPr>
        </p:nvSpPr>
        <p:spPr>
          <a:xfrm>
            <a:off x="612800" y="5475384"/>
            <a:ext cx="10603200" cy="875200"/>
          </a:xfrm>
          <a:prstGeom prst="rect">
            <a:avLst/>
          </a:prstGeom>
          <a:noFill/>
          <a:ln>
            <a:noFill/>
          </a:ln>
          <a:effectLst>
            <a:outerShdw blurRad="314325" dist="9525" algn="bl" rotWithShape="0">
              <a:srgbClr val="000000"/>
            </a:outerShdw>
          </a:effectLst>
        </p:spPr>
        <p:txBody>
          <a:bodyPr spcFirstLastPara="1" wrap="square" lIns="91425" tIns="45700" rIns="91425" bIns="45700" anchor="t"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62" name="Google Shape;62;p15"/>
          <p:cNvSpPr txBox="1">
            <a:spLocks noGrp="1"/>
          </p:cNvSpPr>
          <p:nvPr>
            <p:ph type="title" idx="3"/>
          </p:nvPr>
        </p:nvSpPr>
        <p:spPr>
          <a:xfrm>
            <a:off x="612800" y="4868551"/>
            <a:ext cx="6101200" cy="708000"/>
          </a:xfrm>
          <a:prstGeom prst="rect">
            <a:avLst/>
          </a:prstGeom>
          <a:noFill/>
          <a:ln>
            <a:noFill/>
          </a:ln>
          <a:effectLst>
            <a:outerShdw blurRad="314325" dist="19050" dir="7320000" algn="bl" rotWithShape="0">
              <a:srgbClr val="000000"/>
            </a:outerShdw>
          </a:effectLst>
        </p:spPr>
        <p:txBody>
          <a:bodyPr spcFirstLastPara="1" wrap="square" lIns="91425" tIns="45700" rIns="91425" bIns="45700" anchor="t" anchorCtr="0">
            <a:noAutofit/>
          </a:bodyPr>
          <a:lstStyle>
            <a:lvl1pPr lvl="0" algn="l" rtl="0">
              <a:lnSpc>
                <a:spcPct val="100000"/>
              </a:lnSpc>
              <a:spcBef>
                <a:spcPts val="0"/>
              </a:spcBef>
              <a:spcAft>
                <a:spcPts val="0"/>
              </a:spcAft>
              <a:buClr>
                <a:schemeClr val="lt1"/>
              </a:buClr>
              <a:buSzPts val="1800"/>
              <a:buNone/>
              <a:defRPr sz="24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4615434"/>
      </p:ext>
    </p:extLst>
  </p:cSld>
  <p:clrMapOvr>
    <a:masterClrMapping/>
  </p:clrMapOvr>
  <p:extLst>
    <p:ext uri="{DCECCB84-F9BA-43D5-87BE-67443E8EF086}">
      <p15:sldGuideLst xmlns:p15="http://schemas.microsoft.com/office/powerpoint/2012/main">
        <p15:guide id="1" pos="290">
          <p15:clr>
            <a:srgbClr val="FA7B17"/>
          </p15:clr>
        </p15:guide>
        <p15:guide id="2" orient="horz" pos="288">
          <p15:clr>
            <a:srgbClr val="FA7B17"/>
          </p15:clr>
        </p15:guide>
        <p15:guide id="3" orient="horz" pos="295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0545-E5E2-FA71-5456-7813A1C79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E1C97-62FE-36C6-EB08-6D34216241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7C7AF-001E-67B4-8A0B-5F01FBBC9CEB}"/>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5" name="Footer Placeholder 4">
            <a:extLst>
              <a:ext uri="{FF2B5EF4-FFF2-40B4-BE49-F238E27FC236}">
                <a16:creationId xmlns:a16="http://schemas.microsoft.com/office/drawing/2014/main" id="{8A453AAD-600A-9105-2B7D-57210F648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E6C8D-7B3F-FF52-9F73-5FF7E63AFE24}"/>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2055741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With Accent II">
  <p:cSld name="Title and Content With Accent II">
    <p:spTree>
      <p:nvGrpSpPr>
        <p:cNvPr id="1" name="Shape 63"/>
        <p:cNvGrpSpPr/>
        <p:nvPr/>
      </p:nvGrpSpPr>
      <p:grpSpPr>
        <a:xfrm>
          <a:off x="0" y="0"/>
          <a:ext cx="0" cy="0"/>
          <a:chOff x="0" y="0"/>
          <a:chExt cx="0" cy="0"/>
        </a:xfrm>
      </p:grpSpPr>
      <p:sp>
        <p:nvSpPr>
          <p:cNvPr id="64" name="Google Shape;64;p16"/>
          <p:cNvSpPr/>
          <p:nvPr/>
        </p:nvSpPr>
        <p:spPr>
          <a:xfrm>
            <a:off x="7302500" y="0"/>
            <a:ext cx="48896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 name="Google Shape;65;p16"/>
          <p:cNvSpPr txBox="1">
            <a:spLocks noGrp="1"/>
          </p:cNvSpPr>
          <p:nvPr>
            <p:ph type="title"/>
          </p:nvPr>
        </p:nvSpPr>
        <p:spPr>
          <a:xfrm>
            <a:off x="609600" y="415133"/>
            <a:ext cx="54736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609600" y="2159000"/>
            <a:ext cx="5473600" cy="34800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SzPts val="1400"/>
              <a:buNone/>
              <a:defRPr/>
            </a:lvl1pPr>
            <a:lvl2pPr marL="1219170" lvl="1" indent="-457189" algn="l" rtl="0">
              <a:lnSpc>
                <a:spcPct val="100000"/>
              </a:lnSpc>
              <a:spcBef>
                <a:spcPts val="1333"/>
              </a:spcBef>
              <a:spcAft>
                <a:spcPts val="0"/>
              </a:spcAft>
              <a:buClr>
                <a:schemeClr val="dk1"/>
              </a:buClr>
              <a:buSzPts val="1800"/>
              <a:buChar char="•"/>
              <a:defRPr/>
            </a:lvl2pPr>
            <a:lvl3pPr marL="1828754" lvl="2" indent="-457189" algn="l" rtl="0">
              <a:lnSpc>
                <a:spcPct val="100000"/>
              </a:lnSpc>
              <a:spcBef>
                <a:spcPts val="1333"/>
              </a:spcBef>
              <a:spcAft>
                <a:spcPts val="0"/>
              </a:spcAft>
              <a:buClr>
                <a:schemeClr val="dk1"/>
              </a:buClr>
              <a:buSzPts val="1800"/>
              <a:buChar char="–"/>
              <a:defRPr/>
            </a:lvl3pPr>
            <a:lvl4pPr marL="2438339" lvl="3" indent="-457189" algn="l" rtl="0">
              <a:lnSpc>
                <a:spcPct val="100000"/>
              </a:lnSpc>
              <a:spcBef>
                <a:spcPts val="1333"/>
              </a:spcBef>
              <a:spcAft>
                <a:spcPts val="0"/>
              </a:spcAft>
              <a:buClr>
                <a:schemeClr val="dk1"/>
              </a:buClr>
              <a:buSzPts val="1800"/>
              <a:buChar char="•"/>
              <a:defRPr/>
            </a:lvl4pPr>
            <a:lvl5pPr marL="3047924" lvl="4" indent="-457189" algn="l" rtl="0">
              <a:lnSpc>
                <a:spcPct val="100000"/>
              </a:lnSpc>
              <a:spcBef>
                <a:spcPts val="1333"/>
              </a:spcBef>
              <a:spcAft>
                <a:spcPts val="0"/>
              </a:spcAft>
              <a:buClr>
                <a:schemeClr val="dk1"/>
              </a:buClr>
              <a:buSzPts val="1800"/>
              <a:buChar char="»"/>
              <a:defRPr/>
            </a:lvl5pPr>
            <a:lvl6pPr marL="3657509" lvl="5" indent="-457189" algn="l" rtl="0">
              <a:lnSpc>
                <a:spcPct val="100000"/>
              </a:lnSpc>
              <a:spcBef>
                <a:spcPts val="1333"/>
              </a:spcBef>
              <a:spcAft>
                <a:spcPts val="0"/>
              </a:spcAft>
              <a:buClr>
                <a:schemeClr val="dk1"/>
              </a:buClr>
              <a:buSzPts val="1800"/>
              <a:buChar char="»"/>
              <a:defRPr/>
            </a:lvl6pPr>
            <a:lvl7pPr marL="4267093" lvl="6" indent="-457189" algn="l" rtl="0">
              <a:lnSpc>
                <a:spcPct val="100000"/>
              </a:lnSpc>
              <a:spcBef>
                <a:spcPts val="1333"/>
              </a:spcBef>
              <a:spcAft>
                <a:spcPts val="0"/>
              </a:spcAft>
              <a:buClr>
                <a:schemeClr val="dk1"/>
              </a:buClr>
              <a:buSzPts val="1800"/>
              <a:buChar char="»"/>
              <a:defRPr/>
            </a:lvl7pPr>
            <a:lvl8pPr marL="4876678" lvl="7" indent="-457189" algn="l" rtl="0">
              <a:lnSpc>
                <a:spcPct val="100000"/>
              </a:lnSpc>
              <a:spcBef>
                <a:spcPts val="1333"/>
              </a:spcBef>
              <a:spcAft>
                <a:spcPts val="0"/>
              </a:spcAft>
              <a:buClr>
                <a:schemeClr val="dk1"/>
              </a:buClr>
              <a:buSzPts val="1800"/>
              <a:buChar char="»"/>
              <a:defRPr/>
            </a:lvl8pPr>
            <a:lvl9pPr marL="5486263" lvl="8" indent="-457189" algn="l" rtl="0">
              <a:lnSpc>
                <a:spcPct val="100000"/>
              </a:lnSpc>
              <a:spcBef>
                <a:spcPts val="1333"/>
              </a:spcBef>
              <a:spcAft>
                <a:spcPts val="1333"/>
              </a:spcAft>
              <a:buClr>
                <a:schemeClr val="dk1"/>
              </a:buClr>
              <a:buSzPts val="1800"/>
              <a:buChar char="»"/>
              <a:defRPr/>
            </a:lvl9pPr>
          </a:lstStyle>
          <a:p>
            <a:endParaRPr/>
          </a:p>
        </p:txBody>
      </p:sp>
      <p:pic>
        <p:nvPicPr>
          <p:cNvPr id="67" name="Google Shape;67;p16"/>
          <p:cNvPicPr preferRelativeResize="0"/>
          <p:nvPr/>
        </p:nvPicPr>
        <p:blipFill rotWithShape="1">
          <a:blip r:embed="rId2">
            <a:alphaModFix/>
          </a:blip>
          <a:srcRect/>
          <a:stretch/>
        </p:blipFill>
        <p:spPr>
          <a:xfrm>
            <a:off x="11138267" y="6276834"/>
            <a:ext cx="444135" cy="444135"/>
          </a:xfrm>
          <a:prstGeom prst="rect">
            <a:avLst/>
          </a:prstGeom>
          <a:noFill/>
          <a:ln>
            <a:noFill/>
          </a:ln>
        </p:spPr>
      </p:pic>
    </p:spTree>
    <p:extLst>
      <p:ext uri="{BB962C8B-B14F-4D97-AF65-F5344CB8AC3E}">
        <p14:creationId xmlns:p14="http://schemas.microsoft.com/office/powerpoint/2010/main" val="3941921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and Chart - Dark">
  <p:cSld name="Content and Chart - Dark">
    <p:bg>
      <p:bgPr>
        <a:solidFill>
          <a:schemeClr val="dk1"/>
        </a:solidFill>
        <a:effectLst/>
      </p:bgPr>
    </p:bg>
    <p:spTree>
      <p:nvGrpSpPr>
        <p:cNvPr id="1" name="Shape 68"/>
        <p:cNvGrpSpPr/>
        <p:nvPr/>
      </p:nvGrpSpPr>
      <p:grpSpPr>
        <a:xfrm>
          <a:off x="0" y="0"/>
          <a:ext cx="0" cy="0"/>
          <a:chOff x="0" y="0"/>
          <a:chExt cx="0" cy="0"/>
        </a:xfrm>
      </p:grpSpPr>
      <p:cxnSp>
        <p:nvCxnSpPr>
          <p:cNvPr id="69" name="Google Shape;69;p17"/>
          <p:cNvCxnSpPr/>
          <p:nvPr/>
        </p:nvCxnSpPr>
        <p:spPr>
          <a:xfrm>
            <a:off x="397300" y="0"/>
            <a:ext cx="0" cy="1436800"/>
          </a:xfrm>
          <a:prstGeom prst="straightConnector1">
            <a:avLst/>
          </a:prstGeom>
          <a:noFill/>
          <a:ln w="114300" cap="flat" cmpd="sng">
            <a:solidFill>
              <a:schemeClr val="lt2"/>
            </a:solidFill>
            <a:prstDash val="solid"/>
            <a:round/>
            <a:headEnd type="none" w="sm" len="sm"/>
            <a:tailEnd type="none" w="sm" len="sm"/>
          </a:ln>
        </p:spPr>
      </p:cxnSp>
      <p:sp>
        <p:nvSpPr>
          <p:cNvPr id="70" name="Google Shape;70;p17"/>
          <p:cNvSpPr txBox="1">
            <a:spLocks noGrp="1"/>
          </p:cNvSpPr>
          <p:nvPr>
            <p:ph type="title"/>
          </p:nvPr>
        </p:nvSpPr>
        <p:spPr>
          <a:xfrm>
            <a:off x="609600" y="366067"/>
            <a:ext cx="55072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7"/>
          <p:cNvSpPr txBox="1">
            <a:spLocks noGrp="1"/>
          </p:cNvSpPr>
          <p:nvPr>
            <p:ph type="body" idx="1"/>
          </p:nvPr>
        </p:nvSpPr>
        <p:spPr>
          <a:xfrm>
            <a:off x="609600" y="2017200"/>
            <a:ext cx="5507200" cy="39244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Clr>
                <a:schemeClr val="lt1"/>
              </a:buClr>
              <a:buSzPts val="1400"/>
              <a:buNone/>
              <a:defRPr>
                <a:solidFill>
                  <a:schemeClr val="lt1"/>
                </a:solidFill>
              </a:defRPr>
            </a:lvl1pPr>
            <a:lvl2pPr marL="1219170" lvl="1" indent="-457189" algn="l" rtl="0">
              <a:lnSpc>
                <a:spcPct val="100000"/>
              </a:lnSpc>
              <a:spcBef>
                <a:spcPts val="480"/>
              </a:spcBef>
              <a:spcAft>
                <a:spcPts val="0"/>
              </a:spcAft>
              <a:buClr>
                <a:schemeClr val="lt1"/>
              </a:buClr>
              <a:buSzPts val="1800"/>
              <a:buChar char="•"/>
              <a:defRPr>
                <a:solidFill>
                  <a:schemeClr val="lt1"/>
                </a:solidFill>
              </a:defRPr>
            </a:lvl2pPr>
            <a:lvl3pPr marL="1828754" lvl="2" indent="-457189" algn="l" rtl="0">
              <a:lnSpc>
                <a:spcPct val="100000"/>
              </a:lnSpc>
              <a:spcBef>
                <a:spcPts val="480"/>
              </a:spcBef>
              <a:spcAft>
                <a:spcPts val="0"/>
              </a:spcAft>
              <a:buClr>
                <a:schemeClr val="lt1"/>
              </a:buClr>
              <a:buSzPts val="1800"/>
              <a:buChar char="–"/>
              <a:defRPr>
                <a:solidFill>
                  <a:schemeClr val="lt1"/>
                </a:solidFill>
              </a:defRPr>
            </a:lvl3pPr>
            <a:lvl4pPr marL="2438339" lvl="3" indent="-457189" algn="l" rtl="0">
              <a:lnSpc>
                <a:spcPct val="100000"/>
              </a:lnSpc>
              <a:spcBef>
                <a:spcPts val="480"/>
              </a:spcBef>
              <a:spcAft>
                <a:spcPts val="0"/>
              </a:spcAft>
              <a:buClr>
                <a:schemeClr val="lt1"/>
              </a:buClr>
              <a:buSzPts val="1800"/>
              <a:buChar char="•"/>
              <a:defRPr>
                <a:solidFill>
                  <a:schemeClr val="lt1"/>
                </a:solidFill>
              </a:defRPr>
            </a:lvl4pPr>
            <a:lvl5pPr marL="3047924" lvl="4" indent="-457189" algn="l" rtl="0">
              <a:lnSpc>
                <a:spcPct val="100000"/>
              </a:lnSpc>
              <a:spcBef>
                <a:spcPts val="480"/>
              </a:spcBef>
              <a:spcAft>
                <a:spcPts val="0"/>
              </a:spcAft>
              <a:buClr>
                <a:schemeClr val="lt1"/>
              </a:buClr>
              <a:buSzPts val="1800"/>
              <a:buChar char="»"/>
              <a:defRPr>
                <a:solidFill>
                  <a:schemeClr val="lt1"/>
                </a:solidFill>
              </a:defRPr>
            </a:lvl5pPr>
            <a:lvl6pPr marL="3657509" lvl="5" indent="-457189" algn="l" rtl="0">
              <a:lnSpc>
                <a:spcPct val="100000"/>
              </a:lnSpc>
              <a:spcBef>
                <a:spcPts val="480"/>
              </a:spcBef>
              <a:spcAft>
                <a:spcPts val="0"/>
              </a:spcAft>
              <a:buClr>
                <a:schemeClr val="lt1"/>
              </a:buClr>
              <a:buSzPts val="1800"/>
              <a:buChar char="»"/>
              <a:defRPr>
                <a:solidFill>
                  <a:schemeClr val="lt1"/>
                </a:solidFill>
              </a:defRPr>
            </a:lvl6pPr>
            <a:lvl7pPr marL="4267093" lvl="6" indent="-457189" algn="l" rtl="0">
              <a:lnSpc>
                <a:spcPct val="100000"/>
              </a:lnSpc>
              <a:spcBef>
                <a:spcPts val="480"/>
              </a:spcBef>
              <a:spcAft>
                <a:spcPts val="0"/>
              </a:spcAft>
              <a:buClr>
                <a:schemeClr val="lt1"/>
              </a:buClr>
              <a:buSzPts val="1800"/>
              <a:buChar char="»"/>
              <a:defRPr>
                <a:solidFill>
                  <a:schemeClr val="lt1"/>
                </a:solidFill>
              </a:defRPr>
            </a:lvl7pPr>
            <a:lvl8pPr marL="4876678" lvl="7" indent="-457189" algn="l" rtl="0">
              <a:lnSpc>
                <a:spcPct val="100000"/>
              </a:lnSpc>
              <a:spcBef>
                <a:spcPts val="480"/>
              </a:spcBef>
              <a:spcAft>
                <a:spcPts val="0"/>
              </a:spcAft>
              <a:buClr>
                <a:schemeClr val="lt1"/>
              </a:buClr>
              <a:buSzPts val="1800"/>
              <a:buChar char="»"/>
              <a:defRPr>
                <a:solidFill>
                  <a:schemeClr val="lt1"/>
                </a:solidFill>
              </a:defRPr>
            </a:lvl8pPr>
            <a:lvl9pPr marL="5486263" lvl="8" indent="-457189" algn="l" rtl="0">
              <a:lnSpc>
                <a:spcPct val="100000"/>
              </a:lnSpc>
              <a:spcBef>
                <a:spcPts val="480"/>
              </a:spcBef>
              <a:spcAft>
                <a:spcPts val="0"/>
              </a:spcAft>
              <a:buClr>
                <a:schemeClr val="lt1"/>
              </a:buClr>
              <a:buSzPts val="1800"/>
              <a:buChar char="»"/>
              <a:defRPr>
                <a:solidFill>
                  <a:schemeClr val="lt1"/>
                </a:solidFill>
              </a:defRPr>
            </a:lvl9pPr>
          </a:lstStyle>
          <a:p>
            <a:endParaRPr/>
          </a:p>
        </p:txBody>
      </p:sp>
      <p:sp>
        <p:nvSpPr>
          <p:cNvPr id="72" name="Google Shape;72;p17"/>
          <p:cNvSpPr txBox="1"/>
          <p:nvPr/>
        </p:nvSpPr>
        <p:spPr>
          <a:xfrm>
            <a:off x="454667" y="6373500"/>
            <a:ext cx="350800" cy="250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endParaRPr sz="1333" b="1" i="0" u="none" strike="noStrike" cap="none">
              <a:solidFill>
                <a:schemeClr val="lt1"/>
              </a:solidFill>
              <a:latin typeface="Arial"/>
              <a:ea typeface="Arial"/>
              <a:cs typeface="Arial"/>
              <a:sym typeface="Arial"/>
            </a:endParaRPr>
          </a:p>
        </p:txBody>
      </p:sp>
      <p:pic>
        <p:nvPicPr>
          <p:cNvPr id="73" name="Google Shape;73;p17"/>
          <p:cNvPicPr preferRelativeResize="0"/>
          <p:nvPr/>
        </p:nvPicPr>
        <p:blipFill rotWithShape="1">
          <a:blip r:embed="rId2">
            <a:alphaModFix/>
          </a:blip>
          <a:srcRect/>
          <a:stretch/>
        </p:blipFill>
        <p:spPr>
          <a:xfrm>
            <a:off x="11138267" y="6276834"/>
            <a:ext cx="444135" cy="444135"/>
          </a:xfrm>
          <a:prstGeom prst="rect">
            <a:avLst/>
          </a:prstGeom>
          <a:noFill/>
          <a:ln>
            <a:noFill/>
          </a:ln>
        </p:spPr>
      </p:pic>
    </p:spTree>
    <p:extLst>
      <p:ext uri="{BB962C8B-B14F-4D97-AF65-F5344CB8AC3E}">
        <p14:creationId xmlns:p14="http://schemas.microsoft.com/office/powerpoint/2010/main" val="59722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2 1">
  <p:cSld name="Two Content 2 1">
    <p:spTree>
      <p:nvGrpSpPr>
        <p:cNvPr id="1" name="Shape 74"/>
        <p:cNvGrpSpPr/>
        <p:nvPr/>
      </p:nvGrpSpPr>
      <p:grpSpPr>
        <a:xfrm>
          <a:off x="0" y="0"/>
          <a:ext cx="0" cy="0"/>
          <a:chOff x="0" y="0"/>
          <a:chExt cx="0" cy="0"/>
        </a:xfrm>
      </p:grpSpPr>
      <p:sp>
        <p:nvSpPr>
          <p:cNvPr id="75" name="Google Shape;75;p18"/>
          <p:cNvSpPr/>
          <p:nvPr/>
        </p:nvSpPr>
        <p:spPr>
          <a:xfrm>
            <a:off x="11567" y="6333367"/>
            <a:ext cx="7699600" cy="5248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 name="Google Shape;76;p18"/>
          <p:cNvSpPr>
            <a:spLocks noGrp="1"/>
          </p:cNvSpPr>
          <p:nvPr>
            <p:ph type="pic" idx="2"/>
          </p:nvPr>
        </p:nvSpPr>
        <p:spPr>
          <a:xfrm>
            <a:off x="100" y="0"/>
            <a:ext cx="4876800" cy="6867600"/>
          </a:xfrm>
          <a:prstGeom prst="rect">
            <a:avLst/>
          </a:prstGeom>
          <a:noFill/>
          <a:ln>
            <a:noFill/>
          </a:ln>
        </p:spPr>
      </p:sp>
      <p:sp>
        <p:nvSpPr>
          <p:cNvPr id="77" name="Google Shape;77;p18"/>
          <p:cNvSpPr txBox="1">
            <a:spLocks noGrp="1"/>
          </p:cNvSpPr>
          <p:nvPr>
            <p:ph type="title"/>
          </p:nvPr>
        </p:nvSpPr>
        <p:spPr>
          <a:xfrm>
            <a:off x="5433200" y="415133"/>
            <a:ext cx="61492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8"/>
          <p:cNvSpPr txBox="1">
            <a:spLocks noGrp="1"/>
          </p:cNvSpPr>
          <p:nvPr>
            <p:ph type="body" idx="1"/>
          </p:nvPr>
        </p:nvSpPr>
        <p:spPr>
          <a:xfrm>
            <a:off x="5433200" y="2159000"/>
            <a:ext cx="6149200" cy="34800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SzPts val="1400"/>
              <a:buNone/>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pic>
        <p:nvPicPr>
          <p:cNvPr id="79" name="Google Shape;79;p18"/>
          <p:cNvPicPr preferRelativeResize="0"/>
          <p:nvPr/>
        </p:nvPicPr>
        <p:blipFill rotWithShape="1">
          <a:blip r:embed="rId2">
            <a:alphaModFix/>
          </a:blip>
          <a:srcRect/>
          <a:stretch/>
        </p:blipFill>
        <p:spPr>
          <a:xfrm>
            <a:off x="11138267" y="6276834"/>
            <a:ext cx="444135" cy="444135"/>
          </a:xfrm>
          <a:prstGeom prst="rect">
            <a:avLst/>
          </a:prstGeom>
          <a:noFill/>
          <a:ln>
            <a:noFill/>
          </a:ln>
        </p:spPr>
      </p:pic>
      <p:cxnSp>
        <p:nvCxnSpPr>
          <p:cNvPr id="80" name="Google Shape;80;p18"/>
          <p:cNvCxnSpPr/>
          <p:nvPr/>
        </p:nvCxnSpPr>
        <p:spPr>
          <a:xfrm>
            <a:off x="4876900" y="5172833"/>
            <a:ext cx="0" cy="1104000"/>
          </a:xfrm>
          <a:prstGeom prst="straightConnector1">
            <a:avLst/>
          </a:prstGeom>
          <a:noFill/>
          <a:ln w="114300" cap="flat" cmpd="sng">
            <a:solidFill>
              <a:schemeClr val="lt2"/>
            </a:solidFill>
            <a:prstDash val="solid"/>
            <a:round/>
            <a:headEnd type="none" w="sm" len="sm"/>
            <a:tailEnd type="none" w="sm" len="sm"/>
          </a:ln>
        </p:spPr>
      </p:cxnSp>
    </p:spTree>
    <p:extLst>
      <p:ext uri="{BB962C8B-B14F-4D97-AF65-F5344CB8AC3E}">
        <p14:creationId xmlns:p14="http://schemas.microsoft.com/office/powerpoint/2010/main" val="173322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1 1">
  <p:cSld name="Blank 1 1">
    <p:bg>
      <p:bgPr>
        <a:solidFill>
          <a:schemeClr val="dk1"/>
        </a:solidFill>
        <a:effectLst/>
      </p:bgPr>
    </p:bg>
    <p:spTree>
      <p:nvGrpSpPr>
        <p:cNvPr id="1" name="Shape 81"/>
        <p:cNvGrpSpPr/>
        <p:nvPr/>
      </p:nvGrpSpPr>
      <p:grpSpPr>
        <a:xfrm>
          <a:off x="0" y="0"/>
          <a:ext cx="0" cy="0"/>
          <a:chOff x="0" y="0"/>
          <a:chExt cx="0" cy="0"/>
        </a:xfrm>
      </p:grpSpPr>
      <p:sp>
        <p:nvSpPr>
          <p:cNvPr id="82" name="Google Shape;82;p19"/>
          <p:cNvSpPr/>
          <p:nvPr/>
        </p:nvSpPr>
        <p:spPr>
          <a:xfrm>
            <a:off x="8914700" y="2064400"/>
            <a:ext cx="3277200" cy="47936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 name="Google Shape;83;p19"/>
          <p:cNvSpPr/>
          <p:nvPr/>
        </p:nvSpPr>
        <p:spPr>
          <a:xfrm>
            <a:off x="0" y="-11567"/>
            <a:ext cx="12192000" cy="47936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 name="Google Shape;84;p19"/>
          <p:cNvSpPr/>
          <p:nvPr/>
        </p:nvSpPr>
        <p:spPr>
          <a:xfrm>
            <a:off x="101300" y="6344800"/>
            <a:ext cx="7699600" cy="5132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85" name="Google Shape;85;p19"/>
          <p:cNvPicPr preferRelativeResize="0"/>
          <p:nvPr/>
        </p:nvPicPr>
        <p:blipFill rotWithShape="1">
          <a:blip r:embed="rId2">
            <a:alphaModFix/>
          </a:blip>
          <a:srcRect/>
          <a:stretch/>
        </p:blipFill>
        <p:spPr>
          <a:xfrm>
            <a:off x="11138267" y="6276834"/>
            <a:ext cx="444135" cy="444135"/>
          </a:xfrm>
          <a:prstGeom prst="rect">
            <a:avLst/>
          </a:prstGeom>
          <a:noFill/>
          <a:ln>
            <a:noFill/>
          </a:ln>
        </p:spPr>
      </p:pic>
      <p:sp>
        <p:nvSpPr>
          <p:cNvPr id="86" name="Google Shape;86;p19"/>
          <p:cNvSpPr>
            <a:spLocks noGrp="1"/>
          </p:cNvSpPr>
          <p:nvPr>
            <p:ph type="pic" idx="2"/>
          </p:nvPr>
        </p:nvSpPr>
        <p:spPr>
          <a:xfrm>
            <a:off x="101300" y="101300"/>
            <a:ext cx="5317200" cy="2260400"/>
          </a:xfrm>
          <a:prstGeom prst="rect">
            <a:avLst/>
          </a:prstGeom>
          <a:noFill/>
          <a:ln>
            <a:noFill/>
          </a:ln>
        </p:spPr>
      </p:sp>
      <p:sp>
        <p:nvSpPr>
          <p:cNvPr id="87" name="Google Shape;87;p19"/>
          <p:cNvSpPr>
            <a:spLocks noGrp="1"/>
          </p:cNvSpPr>
          <p:nvPr>
            <p:ph type="pic" idx="3"/>
          </p:nvPr>
        </p:nvSpPr>
        <p:spPr>
          <a:xfrm>
            <a:off x="5523500" y="101300"/>
            <a:ext cx="2293600" cy="2757600"/>
          </a:xfrm>
          <a:prstGeom prst="rect">
            <a:avLst/>
          </a:prstGeom>
          <a:noFill/>
          <a:ln>
            <a:noFill/>
          </a:ln>
        </p:spPr>
      </p:sp>
      <p:sp>
        <p:nvSpPr>
          <p:cNvPr id="88" name="Google Shape;88;p19"/>
          <p:cNvSpPr>
            <a:spLocks noGrp="1"/>
          </p:cNvSpPr>
          <p:nvPr>
            <p:ph type="pic" idx="4"/>
          </p:nvPr>
        </p:nvSpPr>
        <p:spPr>
          <a:xfrm>
            <a:off x="7919767" y="101200"/>
            <a:ext cx="4168000" cy="2757600"/>
          </a:xfrm>
          <a:prstGeom prst="rect">
            <a:avLst/>
          </a:prstGeom>
          <a:noFill/>
          <a:ln>
            <a:noFill/>
          </a:ln>
        </p:spPr>
      </p:sp>
      <p:sp>
        <p:nvSpPr>
          <p:cNvPr id="89" name="Google Shape;89;p19"/>
          <p:cNvSpPr>
            <a:spLocks noGrp="1"/>
          </p:cNvSpPr>
          <p:nvPr>
            <p:ph type="pic" idx="5"/>
          </p:nvPr>
        </p:nvSpPr>
        <p:spPr>
          <a:xfrm>
            <a:off x="9019567" y="2962333"/>
            <a:ext cx="3068000" cy="3758800"/>
          </a:xfrm>
          <a:prstGeom prst="rect">
            <a:avLst/>
          </a:prstGeom>
          <a:noFill/>
          <a:ln>
            <a:noFill/>
          </a:ln>
        </p:spPr>
      </p:sp>
      <p:sp>
        <p:nvSpPr>
          <p:cNvPr id="90" name="Google Shape;90;p19"/>
          <p:cNvSpPr>
            <a:spLocks noGrp="1"/>
          </p:cNvSpPr>
          <p:nvPr>
            <p:ph type="pic" idx="6"/>
          </p:nvPr>
        </p:nvSpPr>
        <p:spPr>
          <a:xfrm>
            <a:off x="2767833" y="2466200"/>
            <a:ext cx="2650800" cy="2210800"/>
          </a:xfrm>
          <a:prstGeom prst="rect">
            <a:avLst/>
          </a:prstGeom>
          <a:noFill/>
          <a:ln>
            <a:noFill/>
          </a:ln>
        </p:spPr>
      </p:sp>
      <p:sp>
        <p:nvSpPr>
          <p:cNvPr id="91" name="Google Shape;91;p19"/>
          <p:cNvSpPr>
            <a:spLocks noGrp="1"/>
          </p:cNvSpPr>
          <p:nvPr>
            <p:ph type="pic" idx="7"/>
          </p:nvPr>
        </p:nvSpPr>
        <p:spPr>
          <a:xfrm>
            <a:off x="5523500" y="2962333"/>
            <a:ext cx="3391200" cy="1714800"/>
          </a:xfrm>
          <a:prstGeom prst="rect">
            <a:avLst/>
          </a:prstGeom>
          <a:noFill/>
          <a:ln>
            <a:noFill/>
          </a:ln>
        </p:spPr>
      </p:sp>
      <p:sp>
        <p:nvSpPr>
          <p:cNvPr id="92" name="Google Shape;92;p19"/>
          <p:cNvSpPr>
            <a:spLocks noGrp="1"/>
          </p:cNvSpPr>
          <p:nvPr>
            <p:ph type="pic" idx="8"/>
          </p:nvPr>
        </p:nvSpPr>
        <p:spPr>
          <a:xfrm>
            <a:off x="101300" y="2466200"/>
            <a:ext cx="2561600" cy="2210800"/>
          </a:xfrm>
          <a:prstGeom prst="rect">
            <a:avLst/>
          </a:prstGeom>
          <a:noFill/>
          <a:ln>
            <a:noFill/>
          </a:ln>
        </p:spPr>
      </p:sp>
      <p:sp>
        <p:nvSpPr>
          <p:cNvPr id="93" name="Google Shape;93;p19"/>
          <p:cNvSpPr txBox="1">
            <a:spLocks noGrp="1"/>
          </p:cNvSpPr>
          <p:nvPr>
            <p:ph type="title"/>
          </p:nvPr>
        </p:nvSpPr>
        <p:spPr>
          <a:xfrm>
            <a:off x="995700" y="4982351"/>
            <a:ext cx="72828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94" name="Google Shape;94;p19"/>
          <p:cNvCxnSpPr/>
          <p:nvPr/>
        </p:nvCxnSpPr>
        <p:spPr>
          <a:xfrm>
            <a:off x="609600" y="4781867"/>
            <a:ext cx="0" cy="1332000"/>
          </a:xfrm>
          <a:prstGeom prst="straightConnector1">
            <a:avLst/>
          </a:prstGeom>
          <a:noFill/>
          <a:ln w="114300" cap="flat" cmpd="sng">
            <a:solidFill>
              <a:schemeClr val="lt2"/>
            </a:solidFill>
            <a:prstDash val="solid"/>
            <a:round/>
            <a:headEnd type="none" w="sm" len="sm"/>
            <a:tailEnd type="none" w="sm" len="sm"/>
          </a:ln>
        </p:spPr>
      </p:cxnSp>
    </p:spTree>
    <p:extLst>
      <p:ext uri="{BB962C8B-B14F-4D97-AF65-F5344CB8AC3E}">
        <p14:creationId xmlns:p14="http://schemas.microsoft.com/office/powerpoint/2010/main" val="126585647"/>
      </p:ext>
    </p:extLst>
  </p:cSld>
  <p:clrMapOvr>
    <a:masterClrMapping/>
  </p:clrMapOvr>
  <p:extLst>
    <p:ext uri="{DCECCB84-F9BA-43D5-87BE-67443E8EF086}">
      <p15:sldGuideLst xmlns:p15="http://schemas.microsoft.com/office/powerpoint/2012/main">
        <p15:guide id="1" orient="horz" pos="2210">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With Accent I">
  <p:cSld name="Title and Content With Accent I">
    <p:spTree>
      <p:nvGrpSpPr>
        <p:cNvPr id="1" name="Shape 95"/>
        <p:cNvGrpSpPr/>
        <p:nvPr/>
      </p:nvGrpSpPr>
      <p:grpSpPr>
        <a:xfrm>
          <a:off x="0" y="0"/>
          <a:ext cx="0" cy="0"/>
          <a:chOff x="0" y="0"/>
          <a:chExt cx="0" cy="0"/>
        </a:xfrm>
      </p:grpSpPr>
      <p:sp>
        <p:nvSpPr>
          <p:cNvPr id="96" name="Google Shape;96;p20"/>
          <p:cNvSpPr/>
          <p:nvPr/>
        </p:nvSpPr>
        <p:spPr>
          <a:xfrm flipH="1">
            <a:off x="7778128" y="0"/>
            <a:ext cx="7984400" cy="5896800"/>
          </a:xfrm>
          <a:prstGeom prst="parallelogram">
            <a:avLst>
              <a:gd name="adj" fmla="val 97589"/>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 name="Google Shape;97;p20"/>
          <p:cNvSpPr/>
          <p:nvPr/>
        </p:nvSpPr>
        <p:spPr>
          <a:xfrm flipH="1">
            <a:off x="8631400" y="0"/>
            <a:ext cx="7814400" cy="5896800"/>
          </a:xfrm>
          <a:prstGeom prst="parallelogram">
            <a:avLst>
              <a:gd name="adj" fmla="val 97589"/>
            </a:avLst>
          </a:prstGeom>
          <a:solidFill>
            <a:srgbClr val="FDC513">
              <a:alpha val="4784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98" name="Google Shape;98;p20"/>
          <p:cNvPicPr preferRelativeResize="0"/>
          <p:nvPr/>
        </p:nvPicPr>
        <p:blipFill rotWithShape="1">
          <a:blip r:embed="rId2">
            <a:alphaModFix/>
          </a:blip>
          <a:srcRect/>
          <a:stretch/>
        </p:blipFill>
        <p:spPr>
          <a:xfrm>
            <a:off x="11138267" y="6276834"/>
            <a:ext cx="444135" cy="444135"/>
          </a:xfrm>
          <a:prstGeom prst="rect">
            <a:avLst/>
          </a:prstGeom>
          <a:noFill/>
          <a:ln>
            <a:noFill/>
          </a:ln>
        </p:spPr>
      </p:pic>
      <p:sp>
        <p:nvSpPr>
          <p:cNvPr id="99" name="Google Shape;99;p20"/>
          <p:cNvSpPr txBox="1">
            <a:spLocks noGrp="1"/>
          </p:cNvSpPr>
          <p:nvPr>
            <p:ph type="title"/>
          </p:nvPr>
        </p:nvSpPr>
        <p:spPr>
          <a:xfrm>
            <a:off x="609600" y="529967"/>
            <a:ext cx="69112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20"/>
          <p:cNvSpPr txBox="1">
            <a:spLocks noGrp="1"/>
          </p:cNvSpPr>
          <p:nvPr>
            <p:ph type="body" idx="1"/>
          </p:nvPr>
        </p:nvSpPr>
        <p:spPr>
          <a:xfrm>
            <a:off x="609600" y="2225933"/>
            <a:ext cx="10972800" cy="36708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SzPts val="1200"/>
              <a:buNone/>
              <a:defRPr sz="1600"/>
            </a:lvl1pPr>
            <a:lvl2pPr marL="1219170" lvl="1" indent="-406390" algn="l" rtl="0">
              <a:lnSpc>
                <a:spcPct val="100000"/>
              </a:lnSpc>
              <a:spcBef>
                <a:spcPts val="480"/>
              </a:spcBef>
              <a:spcAft>
                <a:spcPts val="0"/>
              </a:spcAft>
              <a:buClr>
                <a:schemeClr val="dk1"/>
              </a:buClr>
              <a:buSzPts val="1200"/>
              <a:buChar char="•"/>
              <a:defRPr sz="1600"/>
            </a:lvl2pPr>
            <a:lvl3pPr marL="1828754" lvl="2" indent="-406390" algn="l" rtl="0">
              <a:lnSpc>
                <a:spcPct val="100000"/>
              </a:lnSpc>
              <a:spcBef>
                <a:spcPts val="480"/>
              </a:spcBef>
              <a:spcAft>
                <a:spcPts val="0"/>
              </a:spcAft>
              <a:buClr>
                <a:schemeClr val="dk1"/>
              </a:buClr>
              <a:buSzPts val="1200"/>
              <a:buChar char="–"/>
              <a:defRPr/>
            </a:lvl3pPr>
            <a:lvl4pPr marL="2438339" lvl="3" indent="-406390" algn="l" rtl="0">
              <a:lnSpc>
                <a:spcPct val="100000"/>
              </a:lnSpc>
              <a:spcBef>
                <a:spcPts val="480"/>
              </a:spcBef>
              <a:spcAft>
                <a:spcPts val="0"/>
              </a:spcAft>
              <a:buClr>
                <a:schemeClr val="dk1"/>
              </a:buClr>
              <a:buSzPts val="1200"/>
              <a:buChar char="•"/>
              <a:defRPr/>
            </a:lvl4pPr>
            <a:lvl5pPr marL="3047924" lvl="4" indent="-406390" algn="l" rtl="0">
              <a:lnSpc>
                <a:spcPct val="100000"/>
              </a:lnSpc>
              <a:spcBef>
                <a:spcPts val="480"/>
              </a:spcBef>
              <a:spcAft>
                <a:spcPts val="0"/>
              </a:spcAft>
              <a:buClr>
                <a:schemeClr val="dk1"/>
              </a:buClr>
              <a:buSzPts val="1200"/>
              <a:buChar char="»"/>
              <a:defRPr sz="1600"/>
            </a:lvl5pPr>
            <a:lvl6pPr marL="3657509" lvl="5" indent="-406390" algn="l" rtl="0">
              <a:lnSpc>
                <a:spcPct val="100000"/>
              </a:lnSpc>
              <a:spcBef>
                <a:spcPts val="480"/>
              </a:spcBef>
              <a:spcAft>
                <a:spcPts val="0"/>
              </a:spcAft>
              <a:buClr>
                <a:schemeClr val="dk1"/>
              </a:buClr>
              <a:buSzPts val="1200"/>
              <a:buChar char="»"/>
              <a:defRPr sz="1600"/>
            </a:lvl6pPr>
            <a:lvl7pPr marL="4267093" lvl="6" indent="-406390" algn="l" rtl="0">
              <a:lnSpc>
                <a:spcPct val="100000"/>
              </a:lnSpc>
              <a:spcBef>
                <a:spcPts val="480"/>
              </a:spcBef>
              <a:spcAft>
                <a:spcPts val="0"/>
              </a:spcAft>
              <a:buClr>
                <a:schemeClr val="dk1"/>
              </a:buClr>
              <a:buSzPts val="1200"/>
              <a:buChar char="»"/>
              <a:defRPr sz="1600"/>
            </a:lvl7pPr>
            <a:lvl8pPr marL="4876678" lvl="7" indent="-406390" algn="l" rtl="0">
              <a:lnSpc>
                <a:spcPct val="100000"/>
              </a:lnSpc>
              <a:spcBef>
                <a:spcPts val="480"/>
              </a:spcBef>
              <a:spcAft>
                <a:spcPts val="0"/>
              </a:spcAft>
              <a:buClr>
                <a:schemeClr val="dk1"/>
              </a:buClr>
              <a:buSzPts val="1200"/>
              <a:buChar char="»"/>
              <a:defRPr sz="1600"/>
            </a:lvl8pPr>
            <a:lvl9pPr marL="5486263" lvl="8" indent="-406390" algn="l" rtl="0">
              <a:lnSpc>
                <a:spcPct val="100000"/>
              </a:lnSpc>
              <a:spcBef>
                <a:spcPts val="480"/>
              </a:spcBef>
              <a:spcAft>
                <a:spcPts val="0"/>
              </a:spcAft>
              <a:buClr>
                <a:schemeClr val="dk1"/>
              </a:buClr>
              <a:buSzPts val="1200"/>
              <a:buChar char="»"/>
              <a:defRPr sz="1600"/>
            </a:lvl9pPr>
          </a:lstStyle>
          <a:p>
            <a:endParaRPr/>
          </a:p>
        </p:txBody>
      </p:sp>
    </p:spTree>
    <p:extLst>
      <p:ext uri="{BB962C8B-B14F-4D97-AF65-F5344CB8AC3E}">
        <p14:creationId xmlns:p14="http://schemas.microsoft.com/office/powerpoint/2010/main" val="2766039378"/>
      </p:ext>
    </p:extLst>
  </p:cSld>
  <p:clrMapOvr>
    <a:masterClrMapping/>
  </p:clrMapOvr>
  <p:extLst>
    <p:ext uri="{DCECCB84-F9BA-43D5-87BE-67443E8EF086}">
      <p15:sldGuideLst xmlns:p15="http://schemas.microsoft.com/office/powerpoint/2012/main">
        <p15:guide id="1" pos="144">
          <p15:clr>
            <a:srgbClr val="FA7B17"/>
          </p15:clr>
        </p15:guide>
        <p15:guide id="2" pos="5616">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 Main - Light" type="obj">
  <p:cSld name="Title and Content - Main - Ligh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09600" y="23400"/>
            <a:ext cx="110744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1"/>
          <p:cNvSpPr txBox="1">
            <a:spLocks noGrp="1"/>
          </p:cNvSpPr>
          <p:nvPr>
            <p:ph type="body" idx="1"/>
          </p:nvPr>
        </p:nvSpPr>
        <p:spPr>
          <a:xfrm>
            <a:off x="609600" y="1714400"/>
            <a:ext cx="10972800" cy="39244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SzPts val="1400"/>
              <a:buNone/>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pic>
        <p:nvPicPr>
          <p:cNvPr id="104" name="Google Shape;104;p21"/>
          <p:cNvPicPr preferRelativeResize="0"/>
          <p:nvPr/>
        </p:nvPicPr>
        <p:blipFill rotWithShape="1">
          <a:blip r:embed="rId2">
            <a:alphaModFix/>
          </a:blip>
          <a:srcRect/>
          <a:stretch/>
        </p:blipFill>
        <p:spPr>
          <a:xfrm>
            <a:off x="11138267" y="6276834"/>
            <a:ext cx="444135" cy="444135"/>
          </a:xfrm>
          <a:prstGeom prst="rect">
            <a:avLst/>
          </a:prstGeom>
          <a:noFill/>
          <a:ln>
            <a:noFill/>
          </a:ln>
        </p:spPr>
      </p:pic>
      <p:cxnSp>
        <p:nvCxnSpPr>
          <p:cNvPr id="105" name="Google Shape;105;p21"/>
          <p:cNvCxnSpPr/>
          <p:nvPr/>
        </p:nvCxnSpPr>
        <p:spPr>
          <a:xfrm>
            <a:off x="408333" y="0"/>
            <a:ext cx="0" cy="1104000"/>
          </a:xfrm>
          <a:prstGeom prst="straightConnector1">
            <a:avLst/>
          </a:prstGeom>
          <a:noFill/>
          <a:ln w="114300" cap="flat" cmpd="sng">
            <a:solidFill>
              <a:schemeClr val="lt2"/>
            </a:solidFill>
            <a:prstDash val="solid"/>
            <a:round/>
            <a:headEnd type="none" w="sm" len="sm"/>
            <a:tailEnd type="none" w="sm" len="sm"/>
          </a:ln>
        </p:spPr>
      </p:cxnSp>
    </p:spTree>
    <p:extLst>
      <p:ext uri="{BB962C8B-B14F-4D97-AF65-F5344CB8AC3E}">
        <p14:creationId xmlns:p14="http://schemas.microsoft.com/office/powerpoint/2010/main" val="1598712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With Accent III">
  <p:cSld name="Title and Content With Accent III">
    <p:spTree>
      <p:nvGrpSpPr>
        <p:cNvPr id="1" name="Shape 106"/>
        <p:cNvGrpSpPr/>
        <p:nvPr/>
      </p:nvGrpSpPr>
      <p:grpSpPr>
        <a:xfrm>
          <a:off x="0" y="0"/>
          <a:ext cx="0" cy="0"/>
          <a:chOff x="0" y="0"/>
          <a:chExt cx="0" cy="0"/>
        </a:xfrm>
      </p:grpSpPr>
      <p:sp>
        <p:nvSpPr>
          <p:cNvPr id="107" name="Google Shape;107;p22"/>
          <p:cNvSpPr/>
          <p:nvPr/>
        </p:nvSpPr>
        <p:spPr>
          <a:xfrm>
            <a:off x="7315200" y="0"/>
            <a:ext cx="4876800" cy="6858000"/>
          </a:xfrm>
          <a:prstGeom prst="rect">
            <a:avLst/>
          </a:prstGeom>
          <a:solidFill>
            <a:srgbClr val="F6F6F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 name="Google Shape;108;p22"/>
          <p:cNvSpPr txBox="1">
            <a:spLocks noGrp="1"/>
          </p:cNvSpPr>
          <p:nvPr>
            <p:ph type="title"/>
          </p:nvPr>
        </p:nvSpPr>
        <p:spPr>
          <a:xfrm>
            <a:off x="609600" y="415133"/>
            <a:ext cx="54736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2"/>
          <p:cNvSpPr txBox="1">
            <a:spLocks noGrp="1"/>
          </p:cNvSpPr>
          <p:nvPr>
            <p:ph type="body" idx="1"/>
          </p:nvPr>
        </p:nvSpPr>
        <p:spPr>
          <a:xfrm>
            <a:off x="609600" y="2159000"/>
            <a:ext cx="5473600" cy="34800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SzPts val="1400"/>
              <a:buNone/>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pic>
        <p:nvPicPr>
          <p:cNvPr id="110" name="Google Shape;110;p22"/>
          <p:cNvPicPr preferRelativeResize="0"/>
          <p:nvPr/>
        </p:nvPicPr>
        <p:blipFill rotWithShape="1">
          <a:blip r:embed="rId2">
            <a:alphaModFix/>
          </a:blip>
          <a:srcRect/>
          <a:stretch/>
        </p:blipFill>
        <p:spPr>
          <a:xfrm>
            <a:off x="11138267" y="6276834"/>
            <a:ext cx="444135" cy="444135"/>
          </a:xfrm>
          <a:prstGeom prst="rect">
            <a:avLst/>
          </a:prstGeom>
          <a:noFill/>
          <a:ln>
            <a:noFill/>
          </a:ln>
        </p:spPr>
      </p:pic>
    </p:spTree>
    <p:extLst>
      <p:ext uri="{BB962C8B-B14F-4D97-AF65-F5344CB8AC3E}">
        <p14:creationId xmlns:p14="http://schemas.microsoft.com/office/powerpoint/2010/main" val="1100968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111"/>
        <p:cNvGrpSpPr/>
        <p:nvPr/>
      </p:nvGrpSpPr>
      <p:grpSpPr>
        <a:xfrm>
          <a:off x="0" y="0"/>
          <a:ext cx="0" cy="0"/>
          <a:chOff x="0" y="0"/>
          <a:chExt cx="0" cy="0"/>
        </a:xfrm>
      </p:grpSpPr>
      <p:sp>
        <p:nvSpPr>
          <p:cNvPr id="112" name="Google Shape;112;p23"/>
          <p:cNvSpPr/>
          <p:nvPr/>
        </p:nvSpPr>
        <p:spPr>
          <a:xfrm>
            <a:off x="11567" y="6333367"/>
            <a:ext cx="7699600" cy="5248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 name="Google Shape;113;p23"/>
          <p:cNvSpPr/>
          <p:nvPr/>
        </p:nvSpPr>
        <p:spPr>
          <a:xfrm>
            <a:off x="0" y="0"/>
            <a:ext cx="53204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 name="Google Shape;114;p23"/>
          <p:cNvSpPr txBox="1">
            <a:spLocks noGrp="1"/>
          </p:cNvSpPr>
          <p:nvPr>
            <p:ph type="title"/>
          </p:nvPr>
        </p:nvSpPr>
        <p:spPr>
          <a:xfrm>
            <a:off x="6108800" y="415133"/>
            <a:ext cx="54736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a:off x="6108800" y="2159000"/>
            <a:ext cx="5473600" cy="34800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SzPts val="1400"/>
              <a:buNone/>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pic>
        <p:nvPicPr>
          <p:cNvPr id="116" name="Google Shape;116;p23"/>
          <p:cNvPicPr preferRelativeResize="0"/>
          <p:nvPr/>
        </p:nvPicPr>
        <p:blipFill rotWithShape="1">
          <a:blip r:embed="rId2">
            <a:alphaModFix/>
          </a:blip>
          <a:srcRect/>
          <a:stretch/>
        </p:blipFill>
        <p:spPr>
          <a:xfrm>
            <a:off x="11138267" y="6276834"/>
            <a:ext cx="444135" cy="444135"/>
          </a:xfrm>
          <a:prstGeom prst="rect">
            <a:avLst/>
          </a:prstGeom>
          <a:noFill/>
          <a:ln>
            <a:noFill/>
          </a:ln>
        </p:spPr>
      </p:pic>
    </p:spTree>
    <p:extLst>
      <p:ext uri="{BB962C8B-B14F-4D97-AF65-F5344CB8AC3E}">
        <p14:creationId xmlns:p14="http://schemas.microsoft.com/office/powerpoint/2010/main" val="2435632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1 1">
  <p:cSld name="Two Content 1 1">
    <p:spTree>
      <p:nvGrpSpPr>
        <p:cNvPr id="1" name="Shape 117"/>
        <p:cNvGrpSpPr/>
        <p:nvPr/>
      </p:nvGrpSpPr>
      <p:grpSpPr>
        <a:xfrm>
          <a:off x="0" y="0"/>
          <a:ext cx="0" cy="0"/>
          <a:chOff x="0" y="0"/>
          <a:chExt cx="0" cy="0"/>
        </a:xfrm>
      </p:grpSpPr>
      <p:sp>
        <p:nvSpPr>
          <p:cNvPr id="118" name="Google Shape;118;p24"/>
          <p:cNvSpPr>
            <a:spLocks noGrp="1"/>
          </p:cNvSpPr>
          <p:nvPr>
            <p:ph type="pic" idx="2"/>
          </p:nvPr>
        </p:nvSpPr>
        <p:spPr>
          <a:xfrm>
            <a:off x="5482800" y="0"/>
            <a:ext cx="6709200" cy="6858000"/>
          </a:xfrm>
          <a:prstGeom prst="rect">
            <a:avLst/>
          </a:prstGeom>
          <a:noFill/>
          <a:ln>
            <a:noFill/>
          </a:ln>
        </p:spPr>
      </p:sp>
      <p:sp>
        <p:nvSpPr>
          <p:cNvPr id="119" name="Google Shape;119;p24"/>
          <p:cNvSpPr txBox="1">
            <a:spLocks noGrp="1"/>
          </p:cNvSpPr>
          <p:nvPr>
            <p:ph type="title"/>
          </p:nvPr>
        </p:nvSpPr>
        <p:spPr>
          <a:xfrm>
            <a:off x="609600" y="415133"/>
            <a:ext cx="40904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4"/>
          <p:cNvSpPr txBox="1">
            <a:spLocks noGrp="1"/>
          </p:cNvSpPr>
          <p:nvPr>
            <p:ph type="body" idx="1"/>
          </p:nvPr>
        </p:nvSpPr>
        <p:spPr>
          <a:xfrm>
            <a:off x="609600" y="2159000"/>
            <a:ext cx="4090400" cy="34800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SzPts val="1400"/>
              <a:buNone/>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pic>
        <p:nvPicPr>
          <p:cNvPr id="121" name="Google Shape;121;p24"/>
          <p:cNvPicPr preferRelativeResize="0"/>
          <p:nvPr/>
        </p:nvPicPr>
        <p:blipFill rotWithShape="1">
          <a:blip r:embed="rId2">
            <a:alphaModFix/>
          </a:blip>
          <a:srcRect/>
          <a:stretch/>
        </p:blipFill>
        <p:spPr>
          <a:xfrm>
            <a:off x="11138267" y="6276834"/>
            <a:ext cx="444135" cy="444135"/>
          </a:xfrm>
          <a:prstGeom prst="rect">
            <a:avLst/>
          </a:prstGeom>
          <a:noFill/>
          <a:ln>
            <a:noFill/>
          </a:ln>
        </p:spPr>
      </p:pic>
      <p:cxnSp>
        <p:nvCxnSpPr>
          <p:cNvPr id="122" name="Google Shape;122;p24"/>
          <p:cNvCxnSpPr/>
          <p:nvPr/>
        </p:nvCxnSpPr>
        <p:spPr>
          <a:xfrm>
            <a:off x="5482800" y="5106533"/>
            <a:ext cx="0" cy="1104000"/>
          </a:xfrm>
          <a:prstGeom prst="straightConnector1">
            <a:avLst/>
          </a:prstGeom>
          <a:noFill/>
          <a:ln w="114300" cap="flat" cmpd="sng">
            <a:solidFill>
              <a:schemeClr val="lt2"/>
            </a:solidFill>
            <a:prstDash val="solid"/>
            <a:round/>
            <a:headEnd type="none" w="sm" len="sm"/>
            <a:tailEnd type="none" w="sm" len="sm"/>
          </a:ln>
        </p:spPr>
      </p:cxnSp>
    </p:spTree>
    <p:extLst>
      <p:ext uri="{BB962C8B-B14F-4D97-AF65-F5344CB8AC3E}">
        <p14:creationId xmlns:p14="http://schemas.microsoft.com/office/powerpoint/2010/main" val="1379096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609600" y="46833"/>
            <a:ext cx="110744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25"/>
          <p:cNvSpPr txBox="1">
            <a:spLocks noGrp="1"/>
          </p:cNvSpPr>
          <p:nvPr>
            <p:ph type="body" idx="1"/>
          </p:nvPr>
        </p:nvSpPr>
        <p:spPr>
          <a:xfrm>
            <a:off x="609600" y="1714400"/>
            <a:ext cx="10972800" cy="39244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SzPts val="1400"/>
              <a:buNone/>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pic>
        <p:nvPicPr>
          <p:cNvPr id="126" name="Google Shape;126;p25"/>
          <p:cNvPicPr preferRelativeResize="0"/>
          <p:nvPr/>
        </p:nvPicPr>
        <p:blipFill rotWithShape="1">
          <a:blip r:embed="rId2">
            <a:alphaModFix/>
          </a:blip>
          <a:srcRect/>
          <a:stretch/>
        </p:blipFill>
        <p:spPr>
          <a:xfrm>
            <a:off x="11138267" y="6276834"/>
            <a:ext cx="444135" cy="444135"/>
          </a:xfrm>
          <a:prstGeom prst="rect">
            <a:avLst/>
          </a:prstGeom>
          <a:noFill/>
          <a:ln>
            <a:noFill/>
          </a:ln>
        </p:spPr>
      </p:pic>
    </p:spTree>
    <p:extLst>
      <p:ext uri="{BB962C8B-B14F-4D97-AF65-F5344CB8AC3E}">
        <p14:creationId xmlns:p14="http://schemas.microsoft.com/office/powerpoint/2010/main" val="183612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E974-2A7F-C586-6E81-4CCC34ED87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435512-7743-CF3B-8BCC-5E1AD01D3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5EC6B4-2E8C-659F-11BC-C4EF08799283}"/>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5" name="Footer Placeholder 4">
            <a:extLst>
              <a:ext uri="{FF2B5EF4-FFF2-40B4-BE49-F238E27FC236}">
                <a16:creationId xmlns:a16="http://schemas.microsoft.com/office/drawing/2014/main" id="{07FAA3F5-7FD8-A836-6225-A30151F14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851DB-41D8-82B2-BEED-658AF54749F6}"/>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218185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 1">
    <p:bg>
      <p:bgPr>
        <a:solidFill>
          <a:schemeClr val="dk1"/>
        </a:solidFill>
        <a:effectLst/>
      </p:bgPr>
    </p:bg>
    <p:spTree>
      <p:nvGrpSpPr>
        <p:cNvPr id="1" name="Shape 127"/>
        <p:cNvGrpSpPr/>
        <p:nvPr/>
      </p:nvGrpSpPr>
      <p:grpSpPr>
        <a:xfrm>
          <a:off x="0" y="0"/>
          <a:ext cx="0" cy="0"/>
          <a:chOff x="0" y="0"/>
          <a:chExt cx="0" cy="0"/>
        </a:xfrm>
      </p:grpSpPr>
      <p:sp>
        <p:nvSpPr>
          <p:cNvPr id="128" name="Google Shape;128;p26"/>
          <p:cNvSpPr txBox="1"/>
          <p:nvPr/>
        </p:nvSpPr>
        <p:spPr>
          <a:xfrm>
            <a:off x="454667" y="6373500"/>
            <a:ext cx="350800" cy="250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 sz="1333" b="1" i="0" u="none" strike="noStrike" cap="none">
                <a:solidFill>
                  <a:schemeClr val="lt1"/>
                </a:solidFill>
                <a:latin typeface="Arial"/>
                <a:ea typeface="Arial"/>
                <a:cs typeface="Arial"/>
                <a:sym typeface="Arial"/>
              </a:rPr>
              <a:pPr marL="0" marR="0" lvl="0" indent="0" algn="r" rtl="0">
                <a:lnSpc>
                  <a:spcPct val="100000"/>
                </a:lnSpc>
                <a:spcBef>
                  <a:spcPts val="0"/>
                </a:spcBef>
                <a:spcAft>
                  <a:spcPts val="0"/>
                </a:spcAft>
                <a:buClr>
                  <a:srgbClr val="000000"/>
                </a:buClr>
                <a:buSzPts val="1000"/>
                <a:buFont typeface="Arial"/>
                <a:buNone/>
              </a:pPr>
              <a:t>‹#›</a:t>
            </a:fld>
            <a:endParaRPr sz="1333" b="1" i="0" u="none" strike="noStrike" cap="none">
              <a:solidFill>
                <a:schemeClr val="lt1"/>
              </a:solidFill>
              <a:latin typeface="Arial"/>
              <a:ea typeface="Arial"/>
              <a:cs typeface="Arial"/>
              <a:sym typeface="Arial"/>
            </a:endParaRPr>
          </a:p>
        </p:txBody>
      </p:sp>
      <p:sp>
        <p:nvSpPr>
          <p:cNvPr id="129" name="Google Shape;129;p26"/>
          <p:cNvSpPr txBox="1"/>
          <p:nvPr/>
        </p:nvSpPr>
        <p:spPr>
          <a:xfrm>
            <a:off x="971067" y="6373500"/>
            <a:ext cx="6184400" cy="250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 sz="1333" b="1" i="0" u="none" strike="noStrike" cap="none">
                <a:solidFill>
                  <a:srgbClr val="FDC82F"/>
                </a:solidFill>
                <a:latin typeface="Arial"/>
                <a:ea typeface="Arial"/>
                <a:cs typeface="Arial"/>
                <a:sym typeface="Arial"/>
              </a:rPr>
              <a:t>|</a:t>
            </a:r>
            <a:r>
              <a:rPr lang="en" sz="1333" b="1" i="0" u="none" strike="noStrike" cap="none">
                <a:solidFill>
                  <a:schemeClr val="dk1"/>
                </a:solidFill>
                <a:latin typeface="Arial"/>
                <a:ea typeface="Arial"/>
                <a:cs typeface="Arial"/>
                <a:sym typeface="Arial"/>
              </a:rPr>
              <a:t>  </a:t>
            </a:r>
            <a:r>
              <a:rPr lang="en" sz="1333" b="1" i="0" u="none" strike="noStrike" cap="none">
                <a:solidFill>
                  <a:schemeClr val="lt1"/>
                </a:solidFill>
                <a:latin typeface="Arial"/>
                <a:ea typeface="Arial"/>
                <a:cs typeface="Arial"/>
                <a:sym typeface="Arial"/>
              </a:rPr>
              <a:t>Title:</a:t>
            </a:r>
            <a:r>
              <a:rPr lang="en" sz="1333" b="0" i="0" u="none" strike="noStrike" cap="none">
                <a:solidFill>
                  <a:schemeClr val="lt1"/>
                </a:solidFill>
                <a:latin typeface="Arial"/>
                <a:ea typeface="Arial"/>
                <a:cs typeface="Arial"/>
                <a:sym typeface="Arial"/>
              </a:rPr>
              <a:t> Subtitle </a:t>
            </a:r>
            <a:r>
              <a:rPr lang="en" sz="1067" b="0" i="0" u="none" strike="noStrike" cap="none">
                <a:solidFill>
                  <a:schemeClr val="lt1"/>
                </a:solidFill>
                <a:latin typeface="Arial"/>
                <a:ea typeface="Arial"/>
                <a:cs typeface="Arial"/>
                <a:sym typeface="Arial"/>
              </a:rPr>
              <a:t>(To edit, select View &gt; Theme Builder &gt; scroll to edit each black slide individually)</a:t>
            </a:r>
            <a:endParaRPr sz="1333" b="1" i="0" u="none" strike="noStrike" cap="none">
              <a:solidFill>
                <a:srgbClr val="FDC82F"/>
              </a:solidFill>
              <a:latin typeface="Arial"/>
              <a:ea typeface="Arial"/>
              <a:cs typeface="Arial"/>
              <a:sym typeface="Arial"/>
            </a:endParaRPr>
          </a:p>
        </p:txBody>
      </p:sp>
      <p:pic>
        <p:nvPicPr>
          <p:cNvPr id="130" name="Google Shape;130;p26"/>
          <p:cNvPicPr preferRelativeResize="0"/>
          <p:nvPr/>
        </p:nvPicPr>
        <p:blipFill rotWithShape="1">
          <a:blip r:embed="rId2">
            <a:alphaModFix/>
          </a:blip>
          <a:srcRect/>
          <a:stretch/>
        </p:blipFill>
        <p:spPr>
          <a:xfrm>
            <a:off x="11138267" y="6276834"/>
            <a:ext cx="444135" cy="444135"/>
          </a:xfrm>
          <a:prstGeom prst="rect">
            <a:avLst/>
          </a:prstGeom>
          <a:noFill/>
          <a:ln>
            <a:noFill/>
          </a:ln>
        </p:spPr>
      </p:pic>
    </p:spTree>
    <p:extLst>
      <p:ext uri="{BB962C8B-B14F-4D97-AF65-F5344CB8AC3E}">
        <p14:creationId xmlns:p14="http://schemas.microsoft.com/office/powerpoint/2010/main" val="2703284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131"/>
        <p:cNvGrpSpPr/>
        <p:nvPr/>
      </p:nvGrpSpPr>
      <p:grpSpPr>
        <a:xfrm>
          <a:off x="0" y="0"/>
          <a:ext cx="0" cy="0"/>
          <a:chOff x="0" y="0"/>
          <a:chExt cx="0" cy="0"/>
        </a:xfrm>
      </p:grpSpPr>
      <p:sp>
        <p:nvSpPr>
          <p:cNvPr id="132" name="Google Shape;132;p27"/>
          <p:cNvSpPr/>
          <p:nvPr/>
        </p:nvSpPr>
        <p:spPr>
          <a:xfrm>
            <a:off x="-31400" y="6344700"/>
            <a:ext cx="7699600" cy="513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33" name="Google Shape;133;p27"/>
          <p:cNvPicPr preferRelativeResize="0"/>
          <p:nvPr/>
        </p:nvPicPr>
        <p:blipFill rotWithShape="1">
          <a:blip r:embed="rId2">
            <a:alphaModFix/>
          </a:blip>
          <a:srcRect/>
          <a:stretch/>
        </p:blipFill>
        <p:spPr>
          <a:xfrm>
            <a:off x="10330600" y="4584166"/>
            <a:ext cx="1388233" cy="1850465"/>
          </a:xfrm>
          <a:prstGeom prst="rect">
            <a:avLst/>
          </a:prstGeom>
          <a:noFill/>
          <a:ln>
            <a:noFill/>
          </a:ln>
        </p:spPr>
      </p:pic>
    </p:spTree>
    <p:extLst>
      <p:ext uri="{BB962C8B-B14F-4D97-AF65-F5344CB8AC3E}">
        <p14:creationId xmlns:p14="http://schemas.microsoft.com/office/powerpoint/2010/main" val="3130225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resentation Title">
  <p:cSld name="Presentation Title">
    <p:bg>
      <p:bgPr>
        <a:solidFill>
          <a:schemeClr val="lt2"/>
        </a:solidFill>
        <a:effectLst/>
      </p:bgPr>
    </p:bg>
    <p:spTree>
      <p:nvGrpSpPr>
        <p:cNvPr id="1" name="Shape 134"/>
        <p:cNvGrpSpPr/>
        <p:nvPr/>
      </p:nvGrpSpPr>
      <p:grpSpPr>
        <a:xfrm>
          <a:off x="0" y="0"/>
          <a:ext cx="0" cy="0"/>
          <a:chOff x="0" y="0"/>
          <a:chExt cx="0" cy="0"/>
        </a:xfrm>
      </p:grpSpPr>
      <p:sp>
        <p:nvSpPr>
          <p:cNvPr id="135" name="Google Shape;135;p28"/>
          <p:cNvSpPr/>
          <p:nvPr/>
        </p:nvSpPr>
        <p:spPr>
          <a:xfrm rot="10800000">
            <a:off x="6574000" y="-8900"/>
            <a:ext cx="5618000" cy="57592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6" name="Google Shape;136;p28"/>
          <p:cNvSpPr txBox="1">
            <a:spLocks noGrp="1"/>
          </p:cNvSpPr>
          <p:nvPr>
            <p:ph type="title"/>
          </p:nvPr>
        </p:nvSpPr>
        <p:spPr>
          <a:xfrm>
            <a:off x="835000" y="4821233"/>
            <a:ext cx="5966800" cy="1585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3600"/>
              <a:buNone/>
              <a:defRPr sz="4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p28"/>
          <p:cNvSpPr/>
          <p:nvPr/>
        </p:nvSpPr>
        <p:spPr>
          <a:xfrm flipH="1">
            <a:off x="4162367" y="-8900"/>
            <a:ext cx="9468000" cy="6866800"/>
          </a:xfrm>
          <a:prstGeom prst="parallelogram">
            <a:avLst>
              <a:gd name="adj" fmla="val 97589"/>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38" name="Google Shape;138;p28"/>
          <p:cNvPicPr preferRelativeResize="0"/>
          <p:nvPr/>
        </p:nvPicPr>
        <p:blipFill rotWithShape="1">
          <a:blip r:embed="rId2">
            <a:alphaModFix/>
          </a:blip>
          <a:srcRect/>
          <a:stretch/>
        </p:blipFill>
        <p:spPr>
          <a:xfrm>
            <a:off x="421667" y="432601"/>
            <a:ext cx="1556067" cy="2074167"/>
          </a:xfrm>
          <a:prstGeom prst="rect">
            <a:avLst/>
          </a:prstGeom>
          <a:noFill/>
          <a:ln>
            <a:noFill/>
          </a:ln>
        </p:spPr>
      </p:pic>
      <p:sp>
        <p:nvSpPr>
          <p:cNvPr id="139" name="Google Shape;139;p28"/>
          <p:cNvSpPr txBox="1">
            <a:spLocks noGrp="1"/>
          </p:cNvSpPr>
          <p:nvPr>
            <p:ph type="title" idx="2"/>
          </p:nvPr>
        </p:nvSpPr>
        <p:spPr>
          <a:xfrm>
            <a:off x="835000" y="4214400"/>
            <a:ext cx="6101200" cy="708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1800"/>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28"/>
          <p:cNvSpPr/>
          <p:nvPr/>
        </p:nvSpPr>
        <p:spPr>
          <a:xfrm flipH="1">
            <a:off x="5179733" y="-8900"/>
            <a:ext cx="9266400" cy="6866800"/>
          </a:xfrm>
          <a:prstGeom prst="parallelogram">
            <a:avLst>
              <a:gd name="adj" fmla="val 97589"/>
            </a:avLst>
          </a:prstGeom>
          <a:solidFill>
            <a:srgbClr val="FDC513">
              <a:alpha val="4784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cxnSp>
        <p:nvCxnSpPr>
          <p:cNvPr id="141" name="Google Shape;141;p28"/>
          <p:cNvCxnSpPr/>
          <p:nvPr/>
        </p:nvCxnSpPr>
        <p:spPr>
          <a:xfrm>
            <a:off x="662533" y="4214400"/>
            <a:ext cx="0" cy="2034000"/>
          </a:xfrm>
          <a:prstGeom prst="straightConnector1">
            <a:avLst/>
          </a:prstGeom>
          <a:noFill/>
          <a:ln w="114300" cap="flat" cmpd="sng">
            <a:solidFill>
              <a:schemeClr val="dk1"/>
            </a:solidFill>
            <a:prstDash val="solid"/>
            <a:round/>
            <a:headEnd type="none" w="sm" len="sm"/>
            <a:tailEnd type="none" w="sm" len="sm"/>
          </a:ln>
        </p:spPr>
      </p:cxnSp>
      <p:sp>
        <p:nvSpPr>
          <p:cNvPr id="142" name="Google Shape;142;p28"/>
          <p:cNvSpPr/>
          <p:nvPr/>
        </p:nvSpPr>
        <p:spPr>
          <a:xfrm>
            <a:off x="-31400" y="6344700"/>
            <a:ext cx="7699600" cy="513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60374982"/>
      </p:ext>
    </p:extLst>
  </p:cSld>
  <p:clrMapOvr>
    <a:masterClrMapping/>
  </p:clrMapOvr>
  <p:extLst>
    <p:ext uri="{DCECCB84-F9BA-43D5-87BE-67443E8EF086}">
      <p15:sldGuideLst xmlns:p15="http://schemas.microsoft.com/office/powerpoint/2012/main">
        <p15:guide id="1" pos="290">
          <p15:clr>
            <a:srgbClr val="FA7B17"/>
          </p15:clr>
        </p15:guide>
        <p15:guide id="2" orient="horz" pos="288">
          <p15:clr>
            <a:srgbClr val="FA7B17"/>
          </p15:clr>
        </p15:guide>
        <p15:guide id="3" orient="horz" pos="2952">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Intro II">
  <p:cSld name="Section Intro II">
    <p:bg>
      <p:bgPr>
        <a:noFill/>
        <a:effectLst/>
      </p:bgPr>
    </p:bg>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725400" y="5360900"/>
            <a:ext cx="10681600" cy="7280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Clr>
                <a:schemeClr val="dk1"/>
              </a:buClr>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5" name="Google Shape;145;p29"/>
          <p:cNvCxnSpPr/>
          <p:nvPr/>
        </p:nvCxnSpPr>
        <p:spPr>
          <a:xfrm>
            <a:off x="11582400" y="5294567"/>
            <a:ext cx="0" cy="1104000"/>
          </a:xfrm>
          <a:prstGeom prst="straightConnector1">
            <a:avLst/>
          </a:prstGeom>
          <a:noFill/>
          <a:ln w="76200" cap="flat" cmpd="sng">
            <a:solidFill>
              <a:schemeClr val="lt2"/>
            </a:solidFill>
            <a:prstDash val="solid"/>
            <a:round/>
            <a:headEnd type="none" w="sm" len="sm"/>
            <a:tailEnd type="none" w="sm" len="sm"/>
          </a:ln>
        </p:spPr>
      </p:cxnSp>
      <p:sp>
        <p:nvSpPr>
          <p:cNvPr id="146" name="Google Shape;146;p29"/>
          <p:cNvSpPr>
            <a:spLocks noGrp="1"/>
          </p:cNvSpPr>
          <p:nvPr>
            <p:ph type="pic" idx="2"/>
          </p:nvPr>
        </p:nvSpPr>
        <p:spPr>
          <a:xfrm>
            <a:off x="0" y="0"/>
            <a:ext cx="12192000" cy="4697600"/>
          </a:xfrm>
          <a:prstGeom prst="rect">
            <a:avLst/>
          </a:prstGeom>
          <a:noFill/>
          <a:ln>
            <a:noFill/>
          </a:ln>
        </p:spPr>
      </p:sp>
      <p:sp>
        <p:nvSpPr>
          <p:cNvPr id="147" name="Google Shape;147;p29"/>
          <p:cNvSpPr/>
          <p:nvPr/>
        </p:nvSpPr>
        <p:spPr>
          <a:xfrm>
            <a:off x="11567" y="6333367"/>
            <a:ext cx="7699600" cy="5248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55504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nd Chart - Light">
  <p:cSld name="Content and Chart - Light">
    <p:bg>
      <p:bgPr>
        <a:solidFill>
          <a:schemeClr val="lt1"/>
        </a:solidFill>
        <a:effectLst/>
      </p:bgPr>
    </p:bg>
    <p:spTree>
      <p:nvGrpSpPr>
        <p:cNvPr id="1" name="Shape 148"/>
        <p:cNvGrpSpPr/>
        <p:nvPr/>
      </p:nvGrpSpPr>
      <p:grpSpPr>
        <a:xfrm>
          <a:off x="0" y="0"/>
          <a:ext cx="0" cy="0"/>
          <a:chOff x="0" y="0"/>
          <a:chExt cx="0" cy="0"/>
        </a:xfrm>
      </p:grpSpPr>
      <p:cxnSp>
        <p:nvCxnSpPr>
          <p:cNvPr id="149" name="Google Shape;149;p30"/>
          <p:cNvCxnSpPr/>
          <p:nvPr/>
        </p:nvCxnSpPr>
        <p:spPr>
          <a:xfrm>
            <a:off x="397300" y="0"/>
            <a:ext cx="0" cy="1436800"/>
          </a:xfrm>
          <a:prstGeom prst="straightConnector1">
            <a:avLst/>
          </a:prstGeom>
          <a:noFill/>
          <a:ln w="114300" cap="flat" cmpd="sng">
            <a:solidFill>
              <a:schemeClr val="lt2"/>
            </a:solidFill>
            <a:prstDash val="solid"/>
            <a:round/>
            <a:headEnd type="none" w="sm" len="sm"/>
            <a:tailEnd type="none" w="sm" len="sm"/>
          </a:ln>
        </p:spPr>
      </p:cxnSp>
      <p:sp>
        <p:nvSpPr>
          <p:cNvPr id="150" name="Google Shape;150;p30"/>
          <p:cNvSpPr txBox="1">
            <a:spLocks noGrp="1"/>
          </p:cNvSpPr>
          <p:nvPr>
            <p:ph type="title"/>
          </p:nvPr>
        </p:nvSpPr>
        <p:spPr>
          <a:xfrm>
            <a:off x="609600" y="366067"/>
            <a:ext cx="55072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30"/>
          <p:cNvSpPr txBox="1">
            <a:spLocks noGrp="1"/>
          </p:cNvSpPr>
          <p:nvPr>
            <p:ph type="body" idx="1"/>
          </p:nvPr>
        </p:nvSpPr>
        <p:spPr>
          <a:xfrm>
            <a:off x="609600" y="2017200"/>
            <a:ext cx="5507200" cy="39244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Clr>
                <a:schemeClr val="dk1"/>
              </a:buClr>
              <a:buSzPts val="1400"/>
              <a:buNone/>
              <a:defRPr/>
            </a:lvl1pPr>
            <a:lvl2pPr marL="1219170" lvl="1" indent="-457189" algn="l" rtl="0">
              <a:lnSpc>
                <a:spcPct val="100000"/>
              </a:lnSpc>
              <a:spcBef>
                <a:spcPts val="480"/>
              </a:spcBef>
              <a:spcAft>
                <a:spcPts val="0"/>
              </a:spcAft>
              <a:buSzPts val="1800"/>
              <a:buChar char="•"/>
              <a:defRPr/>
            </a:lvl2pPr>
            <a:lvl3pPr marL="1828754" lvl="2" indent="-457189" algn="l" rtl="0">
              <a:lnSpc>
                <a:spcPct val="100000"/>
              </a:lnSpc>
              <a:spcBef>
                <a:spcPts val="480"/>
              </a:spcBef>
              <a:spcAft>
                <a:spcPts val="0"/>
              </a:spcAft>
              <a:buSzPts val="1800"/>
              <a:buChar char="–"/>
              <a:defRPr/>
            </a:lvl3pPr>
            <a:lvl4pPr marL="2438339" lvl="3" indent="-457189" algn="l" rtl="0">
              <a:lnSpc>
                <a:spcPct val="100000"/>
              </a:lnSpc>
              <a:spcBef>
                <a:spcPts val="480"/>
              </a:spcBef>
              <a:spcAft>
                <a:spcPts val="0"/>
              </a:spcAft>
              <a:buSzPts val="1800"/>
              <a:buChar char="•"/>
              <a:defRPr/>
            </a:lvl4pPr>
            <a:lvl5pPr marL="3047924" lvl="4" indent="-457189" algn="l" rtl="0">
              <a:lnSpc>
                <a:spcPct val="100000"/>
              </a:lnSpc>
              <a:spcBef>
                <a:spcPts val="480"/>
              </a:spcBef>
              <a:spcAft>
                <a:spcPts val="0"/>
              </a:spcAft>
              <a:buSzPts val="1800"/>
              <a:buChar char="»"/>
              <a:defRPr/>
            </a:lvl5pPr>
            <a:lvl6pPr marL="3657509" lvl="5" indent="-457189" algn="l" rtl="0">
              <a:lnSpc>
                <a:spcPct val="100000"/>
              </a:lnSpc>
              <a:spcBef>
                <a:spcPts val="480"/>
              </a:spcBef>
              <a:spcAft>
                <a:spcPts val="0"/>
              </a:spcAft>
              <a:buSzPts val="1800"/>
              <a:buChar char="»"/>
              <a:defRPr/>
            </a:lvl6pPr>
            <a:lvl7pPr marL="4267093" lvl="6" indent="-457189" algn="l" rtl="0">
              <a:lnSpc>
                <a:spcPct val="100000"/>
              </a:lnSpc>
              <a:spcBef>
                <a:spcPts val="480"/>
              </a:spcBef>
              <a:spcAft>
                <a:spcPts val="0"/>
              </a:spcAft>
              <a:buSzPts val="1800"/>
              <a:buChar char="»"/>
              <a:defRPr/>
            </a:lvl7pPr>
            <a:lvl8pPr marL="4876678" lvl="7" indent="-457189" algn="l" rtl="0">
              <a:lnSpc>
                <a:spcPct val="100000"/>
              </a:lnSpc>
              <a:spcBef>
                <a:spcPts val="480"/>
              </a:spcBef>
              <a:spcAft>
                <a:spcPts val="0"/>
              </a:spcAft>
              <a:buSzPts val="1800"/>
              <a:buChar char="»"/>
              <a:defRPr/>
            </a:lvl8pPr>
            <a:lvl9pPr marL="5486263" lvl="8" indent="-457189" algn="l" rtl="0">
              <a:lnSpc>
                <a:spcPct val="100000"/>
              </a:lnSpc>
              <a:spcBef>
                <a:spcPts val="480"/>
              </a:spcBef>
              <a:spcAft>
                <a:spcPts val="0"/>
              </a:spcAft>
              <a:buSzPts val="1800"/>
              <a:buChar char="»"/>
              <a:defRPr/>
            </a:lvl9pPr>
          </a:lstStyle>
          <a:p>
            <a:endParaRPr/>
          </a:p>
        </p:txBody>
      </p:sp>
      <p:pic>
        <p:nvPicPr>
          <p:cNvPr id="152" name="Google Shape;152;p30"/>
          <p:cNvPicPr preferRelativeResize="0"/>
          <p:nvPr/>
        </p:nvPicPr>
        <p:blipFill rotWithShape="1">
          <a:blip r:embed="rId2">
            <a:alphaModFix/>
          </a:blip>
          <a:srcRect/>
          <a:stretch/>
        </p:blipFill>
        <p:spPr>
          <a:xfrm>
            <a:off x="11138267" y="6276834"/>
            <a:ext cx="444135" cy="444135"/>
          </a:xfrm>
          <a:prstGeom prst="rect">
            <a:avLst/>
          </a:prstGeom>
          <a:noFill/>
          <a:ln>
            <a:noFill/>
          </a:ln>
        </p:spPr>
      </p:pic>
    </p:spTree>
    <p:extLst>
      <p:ext uri="{BB962C8B-B14F-4D97-AF65-F5344CB8AC3E}">
        <p14:creationId xmlns:p14="http://schemas.microsoft.com/office/powerpoint/2010/main" val="31773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 Photo">
  <p:cSld name="Title and Content - Photo">
    <p:spTree>
      <p:nvGrpSpPr>
        <p:cNvPr id="1" name="Shape 153"/>
        <p:cNvGrpSpPr/>
        <p:nvPr/>
      </p:nvGrpSpPr>
      <p:grpSpPr>
        <a:xfrm>
          <a:off x="0" y="0"/>
          <a:ext cx="0" cy="0"/>
          <a:chOff x="0" y="0"/>
          <a:chExt cx="0" cy="0"/>
        </a:xfrm>
      </p:grpSpPr>
      <p:sp>
        <p:nvSpPr>
          <p:cNvPr id="154" name="Google Shape;154;p31"/>
          <p:cNvSpPr>
            <a:spLocks noGrp="1"/>
          </p:cNvSpPr>
          <p:nvPr>
            <p:ph type="pic" idx="2"/>
          </p:nvPr>
        </p:nvSpPr>
        <p:spPr>
          <a:xfrm>
            <a:off x="5482800" y="0"/>
            <a:ext cx="6709200" cy="6858000"/>
          </a:xfrm>
          <a:prstGeom prst="rect">
            <a:avLst/>
          </a:prstGeom>
          <a:noFill/>
          <a:ln>
            <a:noFill/>
          </a:ln>
        </p:spPr>
      </p:sp>
      <p:sp>
        <p:nvSpPr>
          <p:cNvPr id="155" name="Google Shape;155;p31"/>
          <p:cNvSpPr txBox="1">
            <a:spLocks noGrp="1"/>
          </p:cNvSpPr>
          <p:nvPr>
            <p:ph type="title"/>
          </p:nvPr>
        </p:nvSpPr>
        <p:spPr>
          <a:xfrm>
            <a:off x="609600" y="415133"/>
            <a:ext cx="40904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31"/>
          <p:cNvSpPr txBox="1">
            <a:spLocks noGrp="1"/>
          </p:cNvSpPr>
          <p:nvPr>
            <p:ph type="body" idx="1"/>
          </p:nvPr>
        </p:nvSpPr>
        <p:spPr>
          <a:xfrm>
            <a:off x="609600" y="2159000"/>
            <a:ext cx="4090400" cy="34800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SzPts val="1400"/>
              <a:buNone/>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pic>
        <p:nvPicPr>
          <p:cNvPr id="157" name="Google Shape;157;p31"/>
          <p:cNvPicPr preferRelativeResize="0"/>
          <p:nvPr/>
        </p:nvPicPr>
        <p:blipFill rotWithShape="1">
          <a:blip r:embed="rId2">
            <a:alphaModFix/>
          </a:blip>
          <a:srcRect/>
          <a:stretch/>
        </p:blipFill>
        <p:spPr>
          <a:xfrm>
            <a:off x="11138267" y="6276834"/>
            <a:ext cx="444135" cy="444135"/>
          </a:xfrm>
          <a:prstGeom prst="rect">
            <a:avLst/>
          </a:prstGeom>
          <a:noFill/>
          <a:ln>
            <a:noFill/>
          </a:ln>
        </p:spPr>
      </p:pic>
    </p:spTree>
    <p:extLst>
      <p:ext uri="{BB962C8B-B14F-4D97-AF65-F5344CB8AC3E}">
        <p14:creationId xmlns:p14="http://schemas.microsoft.com/office/powerpoint/2010/main" val="277749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8"/>
        <p:cNvGrpSpPr/>
        <p:nvPr/>
      </p:nvGrpSpPr>
      <p:grpSpPr>
        <a:xfrm>
          <a:off x="0" y="0"/>
          <a:ext cx="0" cy="0"/>
          <a:chOff x="0" y="0"/>
          <a:chExt cx="0" cy="0"/>
        </a:xfrm>
      </p:grpSpPr>
      <p:sp>
        <p:nvSpPr>
          <p:cNvPr id="159" name="Google Shape;159;p32"/>
          <p:cNvSpPr txBox="1">
            <a:spLocks noGrp="1"/>
          </p:cNvSpPr>
          <p:nvPr>
            <p:ph type="ctrTitle"/>
          </p:nvPr>
        </p:nvSpPr>
        <p:spPr>
          <a:xfrm>
            <a:off x="415611" y="992767"/>
            <a:ext cx="11360800" cy="27368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SzPts val="5200"/>
              <a:buNone/>
              <a:defRPr sz="6933"/>
            </a:lvl1pPr>
            <a:lvl2pPr lvl="1" algn="ctr" rtl="0">
              <a:lnSpc>
                <a:spcPct val="100000"/>
              </a:lnSpc>
              <a:spcBef>
                <a:spcPts val="0"/>
              </a:spcBef>
              <a:spcAft>
                <a:spcPts val="0"/>
              </a:spcAft>
              <a:buSzPts val="5200"/>
              <a:buNone/>
              <a:defRPr sz="6933"/>
            </a:lvl2pPr>
            <a:lvl3pPr lvl="2" algn="ctr" rtl="0">
              <a:lnSpc>
                <a:spcPct val="100000"/>
              </a:lnSpc>
              <a:spcBef>
                <a:spcPts val="0"/>
              </a:spcBef>
              <a:spcAft>
                <a:spcPts val="0"/>
              </a:spcAft>
              <a:buSzPts val="5200"/>
              <a:buNone/>
              <a:defRPr sz="6933"/>
            </a:lvl3pPr>
            <a:lvl4pPr lvl="3" algn="ctr" rtl="0">
              <a:lnSpc>
                <a:spcPct val="100000"/>
              </a:lnSpc>
              <a:spcBef>
                <a:spcPts val="0"/>
              </a:spcBef>
              <a:spcAft>
                <a:spcPts val="0"/>
              </a:spcAft>
              <a:buSzPts val="5200"/>
              <a:buNone/>
              <a:defRPr sz="6933"/>
            </a:lvl4pPr>
            <a:lvl5pPr lvl="4" algn="ctr" rtl="0">
              <a:lnSpc>
                <a:spcPct val="100000"/>
              </a:lnSpc>
              <a:spcBef>
                <a:spcPts val="0"/>
              </a:spcBef>
              <a:spcAft>
                <a:spcPts val="0"/>
              </a:spcAft>
              <a:buSzPts val="5200"/>
              <a:buNone/>
              <a:defRPr sz="6933"/>
            </a:lvl5pPr>
            <a:lvl6pPr lvl="5" algn="ctr" rtl="0">
              <a:lnSpc>
                <a:spcPct val="100000"/>
              </a:lnSpc>
              <a:spcBef>
                <a:spcPts val="0"/>
              </a:spcBef>
              <a:spcAft>
                <a:spcPts val="0"/>
              </a:spcAft>
              <a:buSzPts val="5200"/>
              <a:buNone/>
              <a:defRPr sz="6933"/>
            </a:lvl6pPr>
            <a:lvl7pPr lvl="6" algn="ctr" rtl="0">
              <a:lnSpc>
                <a:spcPct val="100000"/>
              </a:lnSpc>
              <a:spcBef>
                <a:spcPts val="0"/>
              </a:spcBef>
              <a:spcAft>
                <a:spcPts val="0"/>
              </a:spcAft>
              <a:buSzPts val="5200"/>
              <a:buNone/>
              <a:defRPr sz="6933"/>
            </a:lvl7pPr>
            <a:lvl8pPr lvl="7" algn="ctr" rtl="0">
              <a:lnSpc>
                <a:spcPct val="100000"/>
              </a:lnSpc>
              <a:spcBef>
                <a:spcPts val="0"/>
              </a:spcBef>
              <a:spcAft>
                <a:spcPts val="0"/>
              </a:spcAft>
              <a:buSzPts val="5200"/>
              <a:buNone/>
              <a:defRPr sz="6933"/>
            </a:lvl8pPr>
            <a:lvl9pPr lvl="8" algn="ctr" rtl="0">
              <a:lnSpc>
                <a:spcPct val="100000"/>
              </a:lnSpc>
              <a:spcBef>
                <a:spcPts val="0"/>
              </a:spcBef>
              <a:spcAft>
                <a:spcPts val="0"/>
              </a:spcAft>
              <a:buSzPts val="5200"/>
              <a:buNone/>
              <a:defRPr sz="6933"/>
            </a:lvl9pPr>
          </a:lstStyle>
          <a:p>
            <a:endParaRPr/>
          </a:p>
        </p:txBody>
      </p:sp>
      <p:sp>
        <p:nvSpPr>
          <p:cNvPr id="160" name="Google Shape;160;p32"/>
          <p:cNvSpPr txBox="1">
            <a:spLocks noGrp="1"/>
          </p:cNvSpPr>
          <p:nvPr>
            <p:ph type="subTitle" idx="1"/>
          </p:nvPr>
        </p:nvSpPr>
        <p:spPr>
          <a:xfrm>
            <a:off x="415600" y="3778833"/>
            <a:ext cx="11360800" cy="10568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747"/>
              </a:spcBef>
              <a:spcAft>
                <a:spcPts val="0"/>
              </a:spcAft>
              <a:buSzPts val="2800"/>
              <a:buNone/>
              <a:defRPr sz="3733"/>
            </a:lvl1pPr>
            <a:lvl2pPr lvl="1" algn="ctr" rtl="0">
              <a:lnSpc>
                <a:spcPct val="100000"/>
              </a:lnSpc>
              <a:spcBef>
                <a:spcPts val="747"/>
              </a:spcBef>
              <a:spcAft>
                <a:spcPts val="0"/>
              </a:spcAft>
              <a:buSzPts val="2800"/>
              <a:buNone/>
              <a:defRPr sz="3733"/>
            </a:lvl2pPr>
            <a:lvl3pPr lvl="2" algn="ctr" rtl="0">
              <a:lnSpc>
                <a:spcPct val="100000"/>
              </a:lnSpc>
              <a:spcBef>
                <a:spcPts val="640"/>
              </a:spcBef>
              <a:spcAft>
                <a:spcPts val="0"/>
              </a:spcAft>
              <a:buSzPts val="2800"/>
              <a:buNone/>
              <a:defRPr sz="3733"/>
            </a:lvl3pPr>
            <a:lvl4pPr lvl="3" algn="ctr" rtl="0">
              <a:lnSpc>
                <a:spcPct val="100000"/>
              </a:lnSpc>
              <a:spcBef>
                <a:spcPts val="533"/>
              </a:spcBef>
              <a:spcAft>
                <a:spcPts val="0"/>
              </a:spcAft>
              <a:buSzPts val="2800"/>
              <a:buNone/>
              <a:defRPr sz="3733"/>
            </a:lvl4pPr>
            <a:lvl5pPr lvl="4" algn="ctr" rtl="0">
              <a:lnSpc>
                <a:spcPct val="100000"/>
              </a:lnSpc>
              <a:spcBef>
                <a:spcPts val="427"/>
              </a:spcBef>
              <a:spcAft>
                <a:spcPts val="0"/>
              </a:spcAft>
              <a:buSzPts val="2800"/>
              <a:buNone/>
              <a:defRPr sz="3733"/>
            </a:lvl5pPr>
            <a:lvl6pPr lvl="5" algn="ctr" rtl="0">
              <a:lnSpc>
                <a:spcPct val="100000"/>
              </a:lnSpc>
              <a:spcBef>
                <a:spcPts val="533"/>
              </a:spcBef>
              <a:spcAft>
                <a:spcPts val="0"/>
              </a:spcAft>
              <a:buSzPts val="2800"/>
              <a:buNone/>
              <a:defRPr sz="3733"/>
            </a:lvl6pPr>
            <a:lvl7pPr lvl="6" algn="ctr" rtl="0">
              <a:lnSpc>
                <a:spcPct val="100000"/>
              </a:lnSpc>
              <a:spcBef>
                <a:spcPts val="533"/>
              </a:spcBef>
              <a:spcAft>
                <a:spcPts val="0"/>
              </a:spcAft>
              <a:buSzPts val="2800"/>
              <a:buNone/>
              <a:defRPr sz="3733"/>
            </a:lvl7pPr>
            <a:lvl8pPr lvl="7" algn="ctr" rtl="0">
              <a:lnSpc>
                <a:spcPct val="100000"/>
              </a:lnSpc>
              <a:spcBef>
                <a:spcPts val="533"/>
              </a:spcBef>
              <a:spcAft>
                <a:spcPts val="0"/>
              </a:spcAft>
              <a:buSzPts val="2800"/>
              <a:buNone/>
              <a:defRPr sz="3733"/>
            </a:lvl8pPr>
            <a:lvl9pPr lvl="8" algn="ctr" rtl="0">
              <a:lnSpc>
                <a:spcPct val="100000"/>
              </a:lnSpc>
              <a:spcBef>
                <a:spcPts val="533"/>
              </a:spcBef>
              <a:spcAft>
                <a:spcPts val="0"/>
              </a:spcAft>
              <a:buSzPts val="2800"/>
              <a:buNone/>
              <a:defRPr sz="3733"/>
            </a:lvl9pPr>
          </a:lstStyle>
          <a:p>
            <a:endParaRPr/>
          </a:p>
        </p:txBody>
      </p:sp>
      <p:sp>
        <p:nvSpPr>
          <p:cNvPr id="161" name="Google Shape;161;p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0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 2 Elements">
  <p:cSld name="Comparison - 2 Elements">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609600" y="46833"/>
            <a:ext cx="110744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64" name="Google Shape;164;p33"/>
          <p:cNvPicPr preferRelativeResize="0"/>
          <p:nvPr/>
        </p:nvPicPr>
        <p:blipFill rotWithShape="1">
          <a:blip r:embed="rId2">
            <a:alphaModFix/>
          </a:blip>
          <a:srcRect/>
          <a:stretch/>
        </p:blipFill>
        <p:spPr>
          <a:xfrm>
            <a:off x="11138267" y="6276834"/>
            <a:ext cx="444135" cy="444135"/>
          </a:xfrm>
          <a:prstGeom prst="rect">
            <a:avLst/>
          </a:prstGeom>
          <a:noFill/>
          <a:ln>
            <a:noFill/>
          </a:ln>
        </p:spPr>
      </p:pic>
      <p:sp>
        <p:nvSpPr>
          <p:cNvPr id="165" name="Google Shape;165;p33"/>
          <p:cNvSpPr txBox="1">
            <a:spLocks noGrp="1"/>
          </p:cNvSpPr>
          <p:nvPr>
            <p:ph type="body" idx="1"/>
          </p:nvPr>
        </p:nvSpPr>
        <p:spPr>
          <a:xfrm>
            <a:off x="895333" y="1680133"/>
            <a:ext cx="11296400" cy="2101200"/>
          </a:xfrm>
          <a:prstGeom prst="rect">
            <a:avLst/>
          </a:prstGeom>
          <a:solidFill>
            <a:srgbClr val="F6F6F6"/>
          </a:solidFill>
          <a:ln>
            <a:noFill/>
          </a:ln>
        </p:spPr>
        <p:txBody>
          <a:bodyPr spcFirstLastPara="1" wrap="square" lIns="137150" tIns="137150" rIns="457200" bIns="137150" anchor="ctr" anchorCtr="0">
            <a:noAutofit/>
          </a:bodyPr>
          <a:lstStyle>
            <a:lvl1pPr marL="609585" lvl="0" indent="-304792" algn="l" rtl="0">
              <a:lnSpc>
                <a:spcPct val="100000"/>
              </a:lnSpc>
              <a:spcBef>
                <a:spcPts val="747"/>
              </a:spcBef>
              <a:spcAft>
                <a:spcPts val="0"/>
              </a:spcAft>
              <a:buSzPts val="1400"/>
              <a:buNone/>
              <a:defRPr/>
            </a:lvl1pPr>
            <a:lvl2pPr marL="1219170" lvl="1" indent="-423323" algn="l" rtl="0">
              <a:lnSpc>
                <a:spcPct val="100000"/>
              </a:lnSpc>
              <a:spcBef>
                <a:spcPts val="1333"/>
              </a:spcBef>
              <a:spcAft>
                <a:spcPts val="0"/>
              </a:spcAft>
              <a:buSzPts val="1400"/>
              <a:buChar char="•"/>
              <a:defRPr/>
            </a:lvl2pPr>
            <a:lvl3pPr marL="1828754" lvl="2" indent="-406390" algn="l" rtl="0">
              <a:lnSpc>
                <a:spcPct val="100000"/>
              </a:lnSpc>
              <a:spcBef>
                <a:spcPts val="1333"/>
              </a:spcBef>
              <a:spcAft>
                <a:spcPts val="0"/>
              </a:spcAft>
              <a:buSzPts val="1200"/>
              <a:buChar char="–"/>
              <a:defRPr/>
            </a:lvl3pPr>
            <a:lvl4pPr marL="2438339" lvl="3" indent="-406390" algn="l" rtl="0">
              <a:lnSpc>
                <a:spcPct val="100000"/>
              </a:lnSpc>
              <a:spcBef>
                <a:spcPts val="1333"/>
              </a:spcBef>
              <a:spcAft>
                <a:spcPts val="0"/>
              </a:spcAft>
              <a:buSzPts val="1200"/>
              <a:buChar char="•"/>
              <a:defRPr/>
            </a:lvl4pPr>
            <a:lvl5pPr marL="3047924" lvl="4" indent="-389457" algn="l" rtl="0">
              <a:lnSpc>
                <a:spcPct val="100000"/>
              </a:lnSpc>
              <a:spcBef>
                <a:spcPts val="1333"/>
              </a:spcBef>
              <a:spcAft>
                <a:spcPts val="0"/>
              </a:spcAft>
              <a:buSzPts val="1000"/>
              <a:buChar char="»"/>
              <a:defRPr/>
            </a:lvl5pPr>
            <a:lvl6pPr marL="3657509" lvl="5" indent="-372524" algn="l" rtl="0">
              <a:lnSpc>
                <a:spcPct val="100000"/>
              </a:lnSpc>
              <a:spcBef>
                <a:spcPts val="1333"/>
              </a:spcBef>
              <a:spcAft>
                <a:spcPts val="0"/>
              </a:spcAft>
              <a:buSzPts val="800"/>
              <a:buChar char="»"/>
              <a:defRPr/>
            </a:lvl6pPr>
            <a:lvl7pPr marL="4267093" lvl="6" indent="-372524" algn="l" rtl="0">
              <a:lnSpc>
                <a:spcPct val="100000"/>
              </a:lnSpc>
              <a:spcBef>
                <a:spcPts val="1333"/>
              </a:spcBef>
              <a:spcAft>
                <a:spcPts val="0"/>
              </a:spcAft>
              <a:buSzPts val="800"/>
              <a:buChar char="»"/>
              <a:defRPr/>
            </a:lvl7pPr>
            <a:lvl8pPr marL="4876678" lvl="7" indent="-372524" algn="l" rtl="0">
              <a:lnSpc>
                <a:spcPct val="100000"/>
              </a:lnSpc>
              <a:spcBef>
                <a:spcPts val="1333"/>
              </a:spcBef>
              <a:spcAft>
                <a:spcPts val="0"/>
              </a:spcAft>
              <a:buSzPts val="800"/>
              <a:buChar char="»"/>
              <a:defRPr/>
            </a:lvl8pPr>
            <a:lvl9pPr marL="5486263" lvl="8" indent="-372524" algn="l" rtl="0">
              <a:lnSpc>
                <a:spcPct val="100000"/>
              </a:lnSpc>
              <a:spcBef>
                <a:spcPts val="1333"/>
              </a:spcBef>
              <a:spcAft>
                <a:spcPts val="1333"/>
              </a:spcAft>
              <a:buSzPts val="800"/>
              <a:buChar char="»"/>
              <a:defRPr/>
            </a:lvl9pPr>
          </a:lstStyle>
          <a:p>
            <a:endParaRPr/>
          </a:p>
        </p:txBody>
      </p:sp>
      <p:sp>
        <p:nvSpPr>
          <p:cNvPr id="166" name="Google Shape;166;p33"/>
          <p:cNvSpPr txBox="1">
            <a:spLocks noGrp="1"/>
          </p:cNvSpPr>
          <p:nvPr>
            <p:ph type="body" idx="2"/>
          </p:nvPr>
        </p:nvSpPr>
        <p:spPr>
          <a:xfrm>
            <a:off x="895333" y="3781467"/>
            <a:ext cx="11296400" cy="2101200"/>
          </a:xfrm>
          <a:prstGeom prst="rect">
            <a:avLst/>
          </a:prstGeom>
          <a:solidFill>
            <a:schemeClr val="lt1"/>
          </a:solidFill>
          <a:ln>
            <a:noFill/>
          </a:ln>
        </p:spPr>
        <p:txBody>
          <a:bodyPr spcFirstLastPara="1" wrap="square" lIns="137150" tIns="137150" rIns="457200" bIns="137150" anchor="ctr" anchorCtr="0">
            <a:noAutofit/>
          </a:bodyPr>
          <a:lstStyle>
            <a:lvl1pPr marL="609585" lvl="0" indent="-304792" algn="l" rtl="0">
              <a:lnSpc>
                <a:spcPct val="100000"/>
              </a:lnSpc>
              <a:spcBef>
                <a:spcPts val="747"/>
              </a:spcBef>
              <a:spcAft>
                <a:spcPts val="0"/>
              </a:spcAft>
              <a:buSzPts val="1400"/>
              <a:buNone/>
              <a:defRPr/>
            </a:lvl1pPr>
            <a:lvl2pPr marL="1219170" lvl="1" indent="-423323" algn="l" rtl="0">
              <a:lnSpc>
                <a:spcPct val="100000"/>
              </a:lnSpc>
              <a:spcBef>
                <a:spcPts val="1333"/>
              </a:spcBef>
              <a:spcAft>
                <a:spcPts val="0"/>
              </a:spcAft>
              <a:buSzPts val="1400"/>
              <a:buChar char="•"/>
              <a:defRPr/>
            </a:lvl2pPr>
            <a:lvl3pPr marL="1828754" lvl="2" indent="-406390" algn="l" rtl="0">
              <a:lnSpc>
                <a:spcPct val="100000"/>
              </a:lnSpc>
              <a:spcBef>
                <a:spcPts val="1333"/>
              </a:spcBef>
              <a:spcAft>
                <a:spcPts val="0"/>
              </a:spcAft>
              <a:buSzPts val="1200"/>
              <a:buChar char="–"/>
              <a:defRPr/>
            </a:lvl3pPr>
            <a:lvl4pPr marL="2438339" lvl="3" indent="-406390" algn="l" rtl="0">
              <a:lnSpc>
                <a:spcPct val="100000"/>
              </a:lnSpc>
              <a:spcBef>
                <a:spcPts val="1333"/>
              </a:spcBef>
              <a:spcAft>
                <a:spcPts val="0"/>
              </a:spcAft>
              <a:buSzPts val="1200"/>
              <a:buChar char="•"/>
              <a:defRPr/>
            </a:lvl4pPr>
            <a:lvl5pPr marL="3047924" lvl="4" indent="-389457" algn="l" rtl="0">
              <a:lnSpc>
                <a:spcPct val="100000"/>
              </a:lnSpc>
              <a:spcBef>
                <a:spcPts val="1333"/>
              </a:spcBef>
              <a:spcAft>
                <a:spcPts val="0"/>
              </a:spcAft>
              <a:buSzPts val="1000"/>
              <a:buChar char="»"/>
              <a:defRPr/>
            </a:lvl5pPr>
            <a:lvl6pPr marL="3657509" lvl="5" indent="-372524" algn="l" rtl="0">
              <a:lnSpc>
                <a:spcPct val="100000"/>
              </a:lnSpc>
              <a:spcBef>
                <a:spcPts val="1333"/>
              </a:spcBef>
              <a:spcAft>
                <a:spcPts val="0"/>
              </a:spcAft>
              <a:buSzPts val="800"/>
              <a:buChar char="»"/>
              <a:defRPr/>
            </a:lvl6pPr>
            <a:lvl7pPr marL="4267093" lvl="6" indent="-372524" algn="l" rtl="0">
              <a:lnSpc>
                <a:spcPct val="100000"/>
              </a:lnSpc>
              <a:spcBef>
                <a:spcPts val="1333"/>
              </a:spcBef>
              <a:spcAft>
                <a:spcPts val="0"/>
              </a:spcAft>
              <a:buSzPts val="800"/>
              <a:buChar char="»"/>
              <a:defRPr/>
            </a:lvl7pPr>
            <a:lvl8pPr marL="4876678" lvl="7" indent="-372524" algn="l" rtl="0">
              <a:lnSpc>
                <a:spcPct val="100000"/>
              </a:lnSpc>
              <a:spcBef>
                <a:spcPts val="1333"/>
              </a:spcBef>
              <a:spcAft>
                <a:spcPts val="0"/>
              </a:spcAft>
              <a:buSzPts val="800"/>
              <a:buChar char="»"/>
              <a:defRPr/>
            </a:lvl8pPr>
            <a:lvl9pPr marL="5486263" lvl="8" indent="-372524" algn="l" rtl="0">
              <a:lnSpc>
                <a:spcPct val="100000"/>
              </a:lnSpc>
              <a:spcBef>
                <a:spcPts val="1333"/>
              </a:spcBef>
              <a:spcAft>
                <a:spcPts val="1333"/>
              </a:spcAft>
              <a:buSzPts val="800"/>
              <a:buChar char="»"/>
              <a:defRPr/>
            </a:lvl9pPr>
          </a:lstStyle>
          <a:p>
            <a:endParaRPr/>
          </a:p>
        </p:txBody>
      </p:sp>
    </p:spTree>
    <p:extLst>
      <p:ext uri="{BB962C8B-B14F-4D97-AF65-F5344CB8AC3E}">
        <p14:creationId xmlns:p14="http://schemas.microsoft.com/office/powerpoint/2010/main" val="1962428857"/>
      </p:ext>
    </p:extLst>
  </p:cSld>
  <p:clrMapOvr>
    <a:masterClrMapping/>
  </p:clrMapOvr>
  <p:extLst>
    <p:ext uri="{DCECCB84-F9BA-43D5-87BE-67443E8EF086}">
      <p15:sldGuideLst xmlns:p15="http://schemas.microsoft.com/office/powerpoint/2012/main">
        <p15:guide id="1" pos="5472">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7"/>
        <p:cNvGrpSpPr/>
        <p:nvPr/>
      </p:nvGrpSpPr>
      <p:grpSpPr>
        <a:xfrm>
          <a:off x="0" y="0"/>
          <a:ext cx="0" cy="0"/>
          <a:chOff x="0" y="0"/>
          <a:chExt cx="0" cy="0"/>
        </a:xfrm>
      </p:grpSpPr>
      <p:sp>
        <p:nvSpPr>
          <p:cNvPr id="168" name="Google Shape;168;p34"/>
          <p:cNvSpPr/>
          <p:nvPr/>
        </p:nvSpPr>
        <p:spPr>
          <a:xfrm>
            <a:off x="11567" y="6333367"/>
            <a:ext cx="7699600" cy="5248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9" name="Google Shape;169;p34"/>
          <p:cNvSpPr>
            <a:spLocks noGrp="1"/>
          </p:cNvSpPr>
          <p:nvPr>
            <p:ph type="pic" idx="2"/>
          </p:nvPr>
        </p:nvSpPr>
        <p:spPr>
          <a:xfrm>
            <a:off x="0" y="0"/>
            <a:ext cx="6709200" cy="6858000"/>
          </a:xfrm>
          <a:prstGeom prst="rect">
            <a:avLst/>
          </a:prstGeom>
          <a:noFill/>
          <a:ln>
            <a:noFill/>
          </a:ln>
        </p:spPr>
      </p:sp>
      <p:sp>
        <p:nvSpPr>
          <p:cNvPr id="170" name="Google Shape;170;p34"/>
          <p:cNvSpPr txBox="1">
            <a:spLocks noGrp="1"/>
          </p:cNvSpPr>
          <p:nvPr>
            <p:ph type="title"/>
          </p:nvPr>
        </p:nvSpPr>
        <p:spPr>
          <a:xfrm>
            <a:off x="7168033" y="817067"/>
            <a:ext cx="4334400" cy="1219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p34"/>
          <p:cNvSpPr txBox="1">
            <a:spLocks noGrp="1"/>
          </p:cNvSpPr>
          <p:nvPr>
            <p:ph type="body" idx="1"/>
          </p:nvPr>
        </p:nvSpPr>
        <p:spPr>
          <a:xfrm>
            <a:off x="7168033" y="2523733"/>
            <a:ext cx="4334400" cy="3480000"/>
          </a:xfrm>
          <a:prstGeom prst="rect">
            <a:avLst/>
          </a:prstGeom>
          <a:noFill/>
          <a:ln>
            <a:noFill/>
          </a:ln>
        </p:spPr>
        <p:txBody>
          <a:bodyPr spcFirstLastPara="1" wrap="square" lIns="91425" tIns="45700" rIns="91425" bIns="45700" anchor="t" anchorCtr="0">
            <a:noAutofit/>
          </a:bodyPr>
          <a:lstStyle>
            <a:lvl1pPr marL="609585" lvl="0" indent="-304792" algn="l" rtl="0">
              <a:lnSpc>
                <a:spcPct val="100000"/>
              </a:lnSpc>
              <a:spcBef>
                <a:spcPts val="480"/>
              </a:spcBef>
              <a:spcAft>
                <a:spcPts val="0"/>
              </a:spcAft>
              <a:buSzPts val="1400"/>
              <a:buNone/>
              <a:defRPr/>
            </a:lvl1pPr>
            <a:lvl2pPr marL="1219170" lvl="1" indent="-457189" algn="l" rtl="0">
              <a:lnSpc>
                <a:spcPct val="100000"/>
              </a:lnSpc>
              <a:spcBef>
                <a:spcPts val="480"/>
              </a:spcBef>
              <a:spcAft>
                <a:spcPts val="0"/>
              </a:spcAft>
              <a:buClr>
                <a:schemeClr val="dk1"/>
              </a:buClr>
              <a:buSzPts val="1800"/>
              <a:buChar char="•"/>
              <a:defRPr/>
            </a:lvl2pPr>
            <a:lvl3pPr marL="1828754" lvl="2" indent="-457189" algn="l" rtl="0">
              <a:lnSpc>
                <a:spcPct val="100000"/>
              </a:lnSpc>
              <a:spcBef>
                <a:spcPts val="480"/>
              </a:spcBef>
              <a:spcAft>
                <a:spcPts val="0"/>
              </a:spcAft>
              <a:buClr>
                <a:schemeClr val="dk1"/>
              </a:buClr>
              <a:buSzPts val="1800"/>
              <a:buChar char="–"/>
              <a:defRPr/>
            </a:lvl3pPr>
            <a:lvl4pPr marL="2438339" lvl="3" indent="-457189" algn="l" rtl="0">
              <a:lnSpc>
                <a:spcPct val="100000"/>
              </a:lnSpc>
              <a:spcBef>
                <a:spcPts val="480"/>
              </a:spcBef>
              <a:spcAft>
                <a:spcPts val="0"/>
              </a:spcAft>
              <a:buClr>
                <a:schemeClr val="dk1"/>
              </a:buClr>
              <a:buSzPts val="1800"/>
              <a:buChar char="•"/>
              <a:defRPr/>
            </a:lvl4pPr>
            <a:lvl5pPr marL="3047924" lvl="4" indent="-457189" algn="l" rtl="0">
              <a:lnSpc>
                <a:spcPct val="100000"/>
              </a:lnSpc>
              <a:spcBef>
                <a:spcPts val="480"/>
              </a:spcBef>
              <a:spcAft>
                <a:spcPts val="0"/>
              </a:spcAft>
              <a:buClr>
                <a:schemeClr val="dk1"/>
              </a:buClr>
              <a:buSzPts val="1800"/>
              <a:buChar char="»"/>
              <a:defRPr/>
            </a:lvl5pPr>
            <a:lvl6pPr marL="3657509" lvl="5" indent="-457189" algn="l" rtl="0">
              <a:lnSpc>
                <a:spcPct val="100000"/>
              </a:lnSpc>
              <a:spcBef>
                <a:spcPts val="480"/>
              </a:spcBef>
              <a:spcAft>
                <a:spcPts val="0"/>
              </a:spcAft>
              <a:buClr>
                <a:schemeClr val="dk1"/>
              </a:buClr>
              <a:buSzPts val="1800"/>
              <a:buChar char="»"/>
              <a:defRPr/>
            </a:lvl6pPr>
            <a:lvl7pPr marL="4267093" lvl="6" indent="-457189" algn="l" rtl="0">
              <a:lnSpc>
                <a:spcPct val="100000"/>
              </a:lnSpc>
              <a:spcBef>
                <a:spcPts val="48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pic>
        <p:nvPicPr>
          <p:cNvPr id="172" name="Google Shape;172;p34"/>
          <p:cNvPicPr preferRelativeResize="0"/>
          <p:nvPr/>
        </p:nvPicPr>
        <p:blipFill rotWithShape="1">
          <a:blip r:embed="rId2">
            <a:alphaModFix/>
          </a:blip>
          <a:srcRect/>
          <a:stretch/>
        </p:blipFill>
        <p:spPr>
          <a:xfrm>
            <a:off x="11138267" y="6276834"/>
            <a:ext cx="444135" cy="444135"/>
          </a:xfrm>
          <a:prstGeom prst="rect">
            <a:avLst/>
          </a:prstGeom>
          <a:noFill/>
          <a:ln>
            <a:noFill/>
          </a:ln>
        </p:spPr>
      </p:pic>
      <p:sp>
        <p:nvSpPr>
          <p:cNvPr id="173" name="Google Shape;173;p34"/>
          <p:cNvSpPr/>
          <p:nvPr/>
        </p:nvSpPr>
        <p:spPr>
          <a:xfrm>
            <a:off x="6653433" y="793667"/>
            <a:ext cx="126000" cy="1266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53626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Title Only 2">
    <p:bg>
      <p:bgPr>
        <a:noFill/>
        <a:effectLst/>
      </p:bgPr>
    </p:bg>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725400" y="5294567"/>
            <a:ext cx="10741200" cy="7280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Clr>
                <a:schemeClr val="dk1"/>
              </a:buClr>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5718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BE34-D7D8-E3DE-AC1A-260729353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3386E-2233-922D-CAB1-FEB5992040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30ED4A-2560-5971-3A1C-DC6283271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F1881B-31B6-C2B1-2F3D-4A45F8AE7036}"/>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6" name="Footer Placeholder 5">
            <a:extLst>
              <a:ext uri="{FF2B5EF4-FFF2-40B4-BE49-F238E27FC236}">
                <a16:creationId xmlns:a16="http://schemas.microsoft.com/office/drawing/2014/main" id="{BDD93B25-EBDC-A833-3174-9DFE62AF1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825726-F2FA-5F61-1B7C-713A26068F33}"/>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3347908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_ONLY_2">
  <p:cSld name="TITLE_ONLY_2">
    <p:spTree>
      <p:nvGrpSpPr>
        <p:cNvPr id="1" name="Shape 176"/>
        <p:cNvGrpSpPr/>
        <p:nvPr/>
      </p:nvGrpSpPr>
      <p:grpSpPr>
        <a:xfrm>
          <a:off x="0" y="0"/>
          <a:ext cx="0" cy="0"/>
          <a:chOff x="0" y="0"/>
          <a:chExt cx="0" cy="0"/>
        </a:xfrm>
      </p:grpSpPr>
      <p:sp>
        <p:nvSpPr>
          <p:cNvPr id="177" name="Google Shape;177;p36"/>
          <p:cNvSpPr txBox="1">
            <a:spLocks noGrp="1"/>
          </p:cNvSpPr>
          <p:nvPr>
            <p:ph type="title"/>
          </p:nvPr>
        </p:nvSpPr>
        <p:spPr>
          <a:xfrm>
            <a:off x="415600" y="593367"/>
            <a:ext cx="11360800" cy="763600"/>
          </a:xfrm>
          <a:prstGeom prst="rect">
            <a:avLst/>
          </a:prstGeom>
        </p:spPr>
        <p:txBody>
          <a:bodyPr spcFirstLastPara="1" wrap="square" lIns="91425" tIns="45700" rIns="91425" bIns="45700" anchor="b"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1643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79"/>
        <p:cNvGrpSpPr/>
        <p:nvPr/>
      </p:nvGrpSpPr>
      <p:grpSpPr>
        <a:xfrm>
          <a:off x="0" y="0"/>
          <a:ext cx="0" cy="0"/>
          <a:chOff x="0" y="0"/>
          <a:chExt cx="0" cy="0"/>
        </a:xfrm>
      </p:grpSpPr>
      <p:sp>
        <p:nvSpPr>
          <p:cNvPr id="180" name="Google Shape;180;p37"/>
          <p:cNvSpPr txBox="1">
            <a:spLocks noGrp="1"/>
          </p:cNvSpPr>
          <p:nvPr>
            <p:ph type="body" idx="1"/>
          </p:nvPr>
        </p:nvSpPr>
        <p:spPr>
          <a:xfrm>
            <a:off x="610400" y="2698600"/>
            <a:ext cx="5369200" cy="3321200"/>
          </a:xfrm>
          <a:prstGeom prst="rect">
            <a:avLst/>
          </a:prstGeom>
          <a:noFill/>
          <a:ln>
            <a:noFill/>
          </a:ln>
        </p:spPr>
        <p:txBody>
          <a:bodyPr spcFirstLastPara="1" wrap="square" lIns="91425" tIns="91425" rIns="91425" bIns="91425" anchor="t" anchorCtr="0">
            <a:noAutofit/>
          </a:bodyPr>
          <a:lstStyle>
            <a:lvl1pPr marL="609585" marR="0" lvl="0" indent="-406390" algn="l" rtl="0">
              <a:lnSpc>
                <a:spcPct val="115000"/>
              </a:lnSpc>
              <a:spcBef>
                <a:spcPts val="0"/>
              </a:spcBef>
              <a:spcAft>
                <a:spcPts val="0"/>
              </a:spcAft>
              <a:buClr>
                <a:schemeClr val="lt1"/>
              </a:buClr>
              <a:buSzPts val="1200"/>
              <a:buFont typeface="Proxima Nova"/>
              <a:buChar char="●"/>
              <a:defRPr sz="1467" b="0" i="0" u="none" strike="noStrike" cap="none">
                <a:solidFill>
                  <a:schemeClr val="lt1"/>
                </a:solidFill>
                <a:latin typeface="Proxima Nova"/>
                <a:ea typeface="Proxima Nova"/>
                <a:cs typeface="Proxima Nova"/>
                <a:sym typeface="Proxima Nova"/>
              </a:defRPr>
            </a:lvl1pPr>
            <a:lvl2pPr marL="1219170" marR="0" lvl="1"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2pPr>
            <a:lvl3pPr marL="1828754" marR="0" lvl="2"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3pPr>
            <a:lvl4pPr marL="2438339" marR="0" lvl="3"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4pPr>
            <a:lvl5pPr marL="3047924" marR="0" lvl="4"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5pPr>
            <a:lvl6pPr marL="3657509" marR="0" lvl="5"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6pPr>
            <a:lvl7pPr marL="4267093" marR="0" lvl="6"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7pPr>
            <a:lvl8pPr marL="4876678" marR="0" lvl="7"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8pPr>
            <a:lvl9pPr marL="5486263" marR="0" lvl="8"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9pPr>
          </a:lstStyle>
          <a:p>
            <a:endParaRPr/>
          </a:p>
        </p:txBody>
      </p:sp>
      <p:sp>
        <p:nvSpPr>
          <p:cNvPr id="181" name="Google Shape;181;p37"/>
          <p:cNvSpPr txBox="1">
            <a:spLocks noGrp="1"/>
          </p:cNvSpPr>
          <p:nvPr>
            <p:ph type="body" idx="2"/>
          </p:nvPr>
        </p:nvSpPr>
        <p:spPr>
          <a:xfrm>
            <a:off x="6212301" y="2698600"/>
            <a:ext cx="5370000" cy="3321200"/>
          </a:xfrm>
          <a:prstGeom prst="rect">
            <a:avLst/>
          </a:prstGeom>
          <a:noFill/>
          <a:ln>
            <a:noFill/>
          </a:ln>
        </p:spPr>
        <p:txBody>
          <a:bodyPr spcFirstLastPara="1" wrap="square" lIns="91425" tIns="91425" rIns="91425" bIns="91425" anchor="t" anchorCtr="0">
            <a:noAutofit/>
          </a:bodyPr>
          <a:lstStyle>
            <a:lvl1pPr marL="609585" marR="0" lvl="0" indent="-406390" algn="l" rtl="0">
              <a:lnSpc>
                <a:spcPct val="115000"/>
              </a:lnSpc>
              <a:spcBef>
                <a:spcPts val="0"/>
              </a:spcBef>
              <a:spcAft>
                <a:spcPts val="0"/>
              </a:spcAft>
              <a:buClr>
                <a:schemeClr val="lt1"/>
              </a:buClr>
              <a:buSzPts val="1200"/>
              <a:buFont typeface="Proxima Nova"/>
              <a:buChar char="●"/>
              <a:defRPr sz="1467" b="0" i="0" u="none" strike="noStrike" cap="none">
                <a:solidFill>
                  <a:schemeClr val="lt1"/>
                </a:solidFill>
                <a:latin typeface="Proxima Nova"/>
                <a:ea typeface="Proxima Nova"/>
                <a:cs typeface="Proxima Nova"/>
                <a:sym typeface="Proxima Nova"/>
              </a:defRPr>
            </a:lvl1pPr>
            <a:lvl2pPr marL="1219170" marR="0" lvl="1"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2pPr>
            <a:lvl3pPr marL="1828754" marR="0" lvl="2"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3pPr>
            <a:lvl4pPr marL="2438339" marR="0" lvl="3"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4pPr>
            <a:lvl5pPr marL="3047924" marR="0" lvl="4"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5pPr>
            <a:lvl6pPr marL="3657509" marR="0" lvl="5"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6pPr>
            <a:lvl7pPr marL="4267093" marR="0" lvl="6"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7pPr>
            <a:lvl8pPr marL="4876678" marR="0" lvl="7"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8pPr>
            <a:lvl9pPr marL="5486263" marR="0" lvl="8" indent="-406390" algn="l" rtl="0">
              <a:lnSpc>
                <a:spcPct val="115000"/>
              </a:lnSpc>
              <a:spcBef>
                <a:spcPts val="0"/>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9pPr>
          </a:lstStyle>
          <a:p>
            <a:endParaRPr/>
          </a:p>
        </p:txBody>
      </p:sp>
      <p:sp>
        <p:nvSpPr>
          <p:cNvPr id="182" name="Google Shape;182;p37"/>
          <p:cNvSpPr txBox="1">
            <a:spLocks noGrp="1"/>
          </p:cNvSpPr>
          <p:nvPr>
            <p:ph type="subTitle" idx="3"/>
          </p:nvPr>
        </p:nvSpPr>
        <p:spPr>
          <a:xfrm>
            <a:off x="610400" y="2012151"/>
            <a:ext cx="5369200" cy="343600"/>
          </a:xfrm>
          <a:prstGeom prst="rect">
            <a:avLst/>
          </a:prstGeom>
          <a:solidFill>
            <a:schemeClr val="dk1"/>
          </a:solidFill>
          <a:ln>
            <a:noFill/>
          </a:ln>
        </p:spPr>
        <p:txBody>
          <a:bodyPr spcFirstLastPara="1" wrap="square" lIns="27425" tIns="27425" rIns="27425" bIns="27425" anchor="t" anchorCtr="0">
            <a:noAutofit/>
          </a:bodyPr>
          <a:lstStyle>
            <a:lvl1pPr marR="0" lvl="0" algn="l" rtl="0">
              <a:lnSpc>
                <a:spcPct val="100000"/>
              </a:lnSpc>
              <a:spcBef>
                <a:spcPts val="0"/>
              </a:spcBef>
              <a:spcAft>
                <a:spcPts val="0"/>
              </a:spcAft>
              <a:buClr>
                <a:srgbClr val="000000"/>
              </a:buClr>
              <a:buSzPts val="1300"/>
              <a:buFont typeface="Proxima Nova"/>
              <a:buNone/>
              <a:defRPr sz="1733" b="1" i="0" u="none" strike="noStrike" cap="none">
                <a:solidFill>
                  <a:srgbClr val="000000"/>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83" name="Google Shape;183;p37"/>
          <p:cNvSpPr txBox="1">
            <a:spLocks noGrp="1"/>
          </p:cNvSpPr>
          <p:nvPr>
            <p:ph type="subTitle" idx="4"/>
          </p:nvPr>
        </p:nvSpPr>
        <p:spPr>
          <a:xfrm>
            <a:off x="6213100" y="2012151"/>
            <a:ext cx="5369200" cy="343600"/>
          </a:xfrm>
          <a:prstGeom prst="rect">
            <a:avLst/>
          </a:prstGeom>
          <a:solidFill>
            <a:schemeClr val="dk1"/>
          </a:solidFill>
          <a:ln>
            <a:noFill/>
          </a:ln>
        </p:spPr>
        <p:txBody>
          <a:bodyPr spcFirstLastPara="1" wrap="square" lIns="27425" tIns="27425" rIns="27425" bIns="27425" anchor="t" anchorCtr="0">
            <a:noAutofit/>
          </a:bodyPr>
          <a:lstStyle>
            <a:lvl1pPr marR="0" lvl="0" algn="l" rtl="0">
              <a:lnSpc>
                <a:spcPct val="100000"/>
              </a:lnSpc>
              <a:spcBef>
                <a:spcPts val="0"/>
              </a:spcBef>
              <a:spcAft>
                <a:spcPts val="0"/>
              </a:spcAft>
              <a:buClr>
                <a:srgbClr val="000000"/>
              </a:buClr>
              <a:buSzPts val="1300"/>
              <a:buFont typeface="Proxima Nova"/>
              <a:buNone/>
              <a:defRPr sz="1733" b="1" i="0" u="none" strike="noStrike" cap="none">
                <a:solidFill>
                  <a:srgbClr val="000000"/>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84" name="Google Shape;184;p37"/>
          <p:cNvSpPr txBox="1">
            <a:spLocks noGrp="1"/>
          </p:cNvSpPr>
          <p:nvPr>
            <p:ph type="title"/>
          </p:nvPr>
        </p:nvSpPr>
        <p:spPr>
          <a:xfrm>
            <a:off x="610400" y="939800"/>
            <a:ext cx="10972000" cy="55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Montserrat"/>
              <a:buNone/>
              <a:defRPr sz="2667"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2200"/>
              <a:buFont typeface="Proxima Nova"/>
              <a:buNone/>
              <a:defRPr sz="2933" b="1" i="0" u="none" strike="noStrike" cap="none">
                <a:solidFill>
                  <a:schemeClr val="lt1"/>
                </a:solidFill>
                <a:latin typeface="Proxima Nova"/>
                <a:ea typeface="Proxima Nova"/>
                <a:cs typeface="Proxima Nova"/>
                <a:sym typeface="Proxima Nova"/>
              </a:defRPr>
            </a:lvl2pPr>
            <a:lvl3pPr marR="0" lvl="2" algn="l" rtl="0">
              <a:lnSpc>
                <a:spcPct val="100000"/>
              </a:lnSpc>
              <a:spcBef>
                <a:spcPts val="0"/>
              </a:spcBef>
              <a:spcAft>
                <a:spcPts val="0"/>
              </a:spcAft>
              <a:buClr>
                <a:schemeClr val="lt1"/>
              </a:buClr>
              <a:buSzPts val="2200"/>
              <a:buFont typeface="Proxima Nova"/>
              <a:buNone/>
              <a:defRPr sz="2933" b="1" i="0" u="none" strike="noStrike" cap="none">
                <a:solidFill>
                  <a:schemeClr val="lt1"/>
                </a:solidFill>
                <a:latin typeface="Proxima Nova"/>
                <a:ea typeface="Proxima Nova"/>
                <a:cs typeface="Proxima Nova"/>
                <a:sym typeface="Proxima Nova"/>
              </a:defRPr>
            </a:lvl3pPr>
            <a:lvl4pPr marR="0" lvl="3" algn="l" rtl="0">
              <a:lnSpc>
                <a:spcPct val="100000"/>
              </a:lnSpc>
              <a:spcBef>
                <a:spcPts val="0"/>
              </a:spcBef>
              <a:spcAft>
                <a:spcPts val="0"/>
              </a:spcAft>
              <a:buClr>
                <a:schemeClr val="lt1"/>
              </a:buClr>
              <a:buSzPts val="2200"/>
              <a:buFont typeface="Proxima Nova"/>
              <a:buNone/>
              <a:defRPr sz="2933" b="1" i="0" u="none" strike="noStrike" cap="none">
                <a:solidFill>
                  <a:schemeClr val="lt1"/>
                </a:solidFill>
                <a:latin typeface="Proxima Nova"/>
                <a:ea typeface="Proxima Nova"/>
                <a:cs typeface="Proxima Nova"/>
                <a:sym typeface="Proxima Nova"/>
              </a:defRPr>
            </a:lvl4pPr>
            <a:lvl5pPr marR="0" lvl="4" algn="l" rtl="0">
              <a:lnSpc>
                <a:spcPct val="100000"/>
              </a:lnSpc>
              <a:spcBef>
                <a:spcPts val="0"/>
              </a:spcBef>
              <a:spcAft>
                <a:spcPts val="0"/>
              </a:spcAft>
              <a:buClr>
                <a:schemeClr val="lt1"/>
              </a:buClr>
              <a:buSzPts val="2200"/>
              <a:buFont typeface="Proxima Nova"/>
              <a:buNone/>
              <a:defRPr sz="2933" b="1" i="0" u="none" strike="noStrike" cap="none">
                <a:solidFill>
                  <a:schemeClr val="lt1"/>
                </a:solidFill>
                <a:latin typeface="Proxima Nova"/>
                <a:ea typeface="Proxima Nova"/>
                <a:cs typeface="Proxima Nova"/>
                <a:sym typeface="Proxima Nova"/>
              </a:defRPr>
            </a:lvl5pPr>
            <a:lvl6pPr marR="0" lvl="5" algn="l" rtl="0">
              <a:lnSpc>
                <a:spcPct val="100000"/>
              </a:lnSpc>
              <a:spcBef>
                <a:spcPts val="0"/>
              </a:spcBef>
              <a:spcAft>
                <a:spcPts val="0"/>
              </a:spcAft>
              <a:buClr>
                <a:schemeClr val="lt1"/>
              </a:buClr>
              <a:buSzPts val="2200"/>
              <a:buFont typeface="Proxima Nova"/>
              <a:buNone/>
              <a:defRPr sz="2933" b="1" i="0" u="none" strike="noStrike" cap="none">
                <a:solidFill>
                  <a:schemeClr val="lt1"/>
                </a:solidFill>
                <a:latin typeface="Proxima Nova"/>
                <a:ea typeface="Proxima Nova"/>
                <a:cs typeface="Proxima Nova"/>
                <a:sym typeface="Proxima Nova"/>
              </a:defRPr>
            </a:lvl6pPr>
            <a:lvl7pPr marR="0" lvl="6" algn="l" rtl="0">
              <a:lnSpc>
                <a:spcPct val="100000"/>
              </a:lnSpc>
              <a:spcBef>
                <a:spcPts val="0"/>
              </a:spcBef>
              <a:spcAft>
                <a:spcPts val="0"/>
              </a:spcAft>
              <a:buClr>
                <a:schemeClr val="lt1"/>
              </a:buClr>
              <a:buSzPts val="2200"/>
              <a:buFont typeface="Proxima Nova"/>
              <a:buNone/>
              <a:defRPr sz="2933" b="1" i="0" u="none" strike="noStrike" cap="none">
                <a:solidFill>
                  <a:schemeClr val="lt1"/>
                </a:solidFill>
                <a:latin typeface="Proxima Nova"/>
                <a:ea typeface="Proxima Nova"/>
                <a:cs typeface="Proxima Nova"/>
                <a:sym typeface="Proxima Nova"/>
              </a:defRPr>
            </a:lvl7pPr>
            <a:lvl8pPr marR="0" lvl="7" algn="l" rtl="0">
              <a:lnSpc>
                <a:spcPct val="100000"/>
              </a:lnSpc>
              <a:spcBef>
                <a:spcPts val="0"/>
              </a:spcBef>
              <a:spcAft>
                <a:spcPts val="0"/>
              </a:spcAft>
              <a:buClr>
                <a:schemeClr val="lt1"/>
              </a:buClr>
              <a:buSzPts val="2200"/>
              <a:buFont typeface="Proxima Nova"/>
              <a:buNone/>
              <a:defRPr sz="2933" b="1" i="0" u="none" strike="noStrike" cap="none">
                <a:solidFill>
                  <a:schemeClr val="lt1"/>
                </a:solidFill>
                <a:latin typeface="Proxima Nova"/>
                <a:ea typeface="Proxima Nova"/>
                <a:cs typeface="Proxima Nova"/>
                <a:sym typeface="Proxima Nova"/>
              </a:defRPr>
            </a:lvl8pPr>
            <a:lvl9pPr marR="0" lvl="8" algn="l" rtl="0">
              <a:lnSpc>
                <a:spcPct val="100000"/>
              </a:lnSpc>
              <a:spcBef>
                <a:spcPts val="0"/>
              </a:spcBef>
              <a:spcAft>
                <a:spcPts val="0"/>
              </a:spcAft>
              <a:buClr>
                <a:schemeClr val="lt1"/>
              </a:buClr>
              <a:buSzPts val="2200"/>
              <a:buFont typeface="Proxima Nova"/>
              <a:buNone/>
              <a:defRPr sz="2933" b="1" i="0" u="none" strike="noStrike" cap="none">
                <a:solidFill>
                  <a:schemeClr val="lt1"/>
                </a:solidFill>
                <a:latin typeface="Proxima Nova"/>
                <a:ea typeface="Proxima Nova"/>
                <a:cs typeface="Proxima Nova"/>
                <a:sym typeface="Proxima Nova"/>
              </a:defRPr>
            </a:lvl9pPr>
          </a:lstStyle>
          <a:p>
            <a:endParaRPr/>
          </a:p>
        </p:txBody>
      </p:sp>
      <p:sp>
        <p:nvSpPr>
          <p:cNvPr id="185" name="Google Shape;185;p37"/>
          <p:cNvSpPr txBox="1">
            <a:spLocks noGrp="1"/>
          </p:cNvSpPr>
          <p:nvPr>
            <p:ph type="sldNum" idx="12"/>
          </p:nvPr>
        </p:nvSpPr>
        <p:spPr>
          <a:xfrm>
            <a:off x="11257200" y="6502533"/>
            <a:ext cx="731600" cy="2280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Proxima Nova"/>
                <a:ea typeface="Proxima Nova"/>
                <a:cs typeface="Proxima Nova"/>
                <a:sym typeface="Proxima Nov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084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6"/>
        <p:cNvGrpSpPr/>
        <p:nvPr/>
      </p:nvGrpSpPr>
      <p:grpSpPr>
        <a:xfrm>
          <a:off x="0" y="0"/>
          <a:ext cx="0" cy="0"/>
          <a:chOff x="0" y="0"/>
          <a:chExt cx="0" cy="0"/>
        </a:xfrm>
      </p:grpSpPr>
      <p:sp>
        <p:nvSpPr>
          <p:cNvPr id="187" name="Google Shape;187;p38"/>
          <p:cNvSpPr txBox="1">
            <a:spLocks noGrp="1"/>
          </p:cNvSpPr>
          <p:nvPr>
            <p:ph type="title"/>
          </p:nvPr>
        </p:nvSpPr>
        <p:spPr>
          <a:xfrm>
            <a:off x="415600" y="593367"/>
            <a:ext cx="11360800" cy="763600"/>
          </a:xfrm>
          <a:prstGeom prst="rect">
            <a:avLst/>
          </a:prstGeom>
        </p:spPr>
        <p:txBody>
          <a:bodyPr spcFirstLastPara="1" wrap="square" lIns="91425" tIns="45700" rIns="91425" bIns="45700" anchor="b"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38"/>
          <p:cNvSpPr txBox="1">
            <a:spLocks noGrp="1"/>
          </p:cNvSpPr>
          <p:nvPr>
            <p:ph type="body" idx="1"/>
          </p:nvPr>
        </p:nvSpPr>
        <p:spPr>
          <a:xfrm>
            <a:off x="415600" y="1536633"/>
            <a:ext cx="11360800" cy="4555200"/>
          </a:xfrm>
          <a:prstGeom prst="rect">
            <a:avLst/>
          </a:prstGeom>
        </p:spPr>
        <p:txBody>
          <a:bodyPr spcFirstLastPara="1" wrap="square" lIns="91425" tIns="45700" rIns="91425" bIns="45700" anchor="t" anchorCtr="0">
            <a:noAutofit/>
          </a:bodyPr>
          <a:lstStyle>
            <a:lvl1pPr marL="609585" lvl="0" indent="-304792" rtl="0">
              <a:spcBef>
                <a:spcPts val="747"/>
              </a:spcBef>
              <a:spcAft>
                <a:spcPts val="0"/>
              </a:spcAft>
              <a:buSzPts val="1400"/>
              <a:buNone/>
              <a:defRPr/>
            </a:lvl1pPr>
            <a:lvl2pPr marL="1219170" lvl="1" indent="-423323" rtl="0">
              <a:spcBef>
                <a:spcPts val="1333"/>
              </a:spcBef>
              <a:spcAft>
                <a:spcPts val="0"/>
              </a:spcAft>
              <a:buSzPts val="1400"/>
              <a:buChar char="•"/>
              <a:defRPr/>
            </a:lvl2pPr>
            <a:lvl3pPr marL="1828754" lvl="2" indent="-406390" rtl="0">
              <a:spcBef>
                <a:spcPts val="1333"/>
              </a:spcBef>
              <a:spcAft>
                <a:spcPts val="0"/>
              </a:spcAft>
              <a:buSzPts val="1200"/>
              <a:buChar char="–"/>
              <a:defRPr/>
            </a:lvl3pPr>
            <a:lvl4pPr marL="2438339" lvl="3" indent="-406390" rtl="0">
              <a:spcBef>
                <a:spcPts val="1333"/>
              </a:spcBef>
              <a:spcAft>
                <a:spcPts val="0"/>
              </a:spcAft>
              <a:buSzPts val="1200"/>
              <a:buChar char="•"/>
              <a:defRPr/>
            </a:lvl4pPr>
            <a:lvl5pPr marL="3047924" lvl="4" indent="-389457" rtl="0">
              <a:spcBef>
                <a:spcPts val="1333"/>
              </a:spcBef>
              <a:spcAft>
                <a:spcPts val="0"/>
              </a:spcAft>
              <a:buSzPts val="1000"/>
              <a:buChar char="»"/>
              <a:defRPr/>
            </a:lvl5pPr>
            <a:lvl6pPr marL="3657509" lvl="5" indent="-372524" rtl="0">
              <a:spcBef>
                <a:spcPts val="1333"/>
              </a:spcBef>
              <a:spcAft>
                <a:spcPts val="0"/>
              </a:spcAft>
              <a:buSzPts val="800"/>
              <a:buChar char="»"/>
              <a:defRPr/>
            </a:lvl6pPr>
            <a:lvl7pPr marL="4267093" lvl="6" indent="-372524" rtl="0">
              <a:spcBef>
                <a:spcPts val="1333"/>
              </a:spcBef>
              <a:spcAft>
                <a:spcPts val="0"/>
              </a:spcAft>
              <a:buSzPts val="800"/>
              <a:buChar char="»"/>
              <a:defRPr/>
            </a:lvl7pPr>
            <a:lvl8pPr marL="4876678" lvl="7" indent="-372524" rtl="0">
              <a:spcBef>
                <a:spcPts val="1333"/>
              </a:spcBef>
              <a:spcAft>
                <a:spcPts val="0"/>
              </a:spcAft>
              <a:buSzPts val="800"/>
              <a:buChar char="»"/>
              <a:defRPr/>
            </a:lvl8pPr>
            <a:lvl9pPr marL="5486263" lvl="8" indent="-372524" rtl="0">
              <a:spcBef>
                <a:spcPts val="1333"/>
              </a:spcBef>
              <a:spcAft>
                <a:spcPts val="1333"/>
              </a:spcAft>
              <a:buSzPts val="800"/>
              <a:buChar char="»"/>
              <a:defRPr/>
            </a:lvl9pPr>
          </a:lstStyle>
          <a:p>
            <a:endParaRPr/>
          </a:p>
        </p:txBody>
      </p:sp>
      <p:sp>
        <p:nvSpPr>
          <p:cNvPr id="189" name="Google Shape;189;p3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6717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415600" y="593367"/>
            <a:ext cx="11360800" cy="763600"/>
          </a:xfrm>
          <a:prstGeom prst="rect">
            <a:avLst/>
          </a:prstGeom>
        </p:spPr>
        <p:txBody>
          <a:bodyPr spcFirstLastPara="1" wrap="square" lIns="91425" tIns="45700" rIns="91425" bIns="45700" anchor="b"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39"/>
          <p:cNvSpPr txBox="1">
            <a:spLocks noGrp="1"/>
          </p:cNvSpPr>
          <p:nvPr>
            <p:ph type="body" idx="1"/>
          </p:nvPr>
        </p:nvSpPr>
        <p:spPr>
          <a:xfrm>
            <a:off x="415600" y="1536633"/>
            <a:ext cx="5333200" cy="4555200"/>
          </a:xfrm>
          <a:prstGeom prst="rect">
            <a:avLst/>
          </a:prstGeom>
        </p:spPr>
        <p:txBody>
          <a:bodyPr spcFirstLastPara="1" wrap="square" lIns="91425" tIns="45700" rIns="91425" bIns="45700" anchor="t" anchorCtr="0">
            <a:noAutofit/>
          </a:bodyPr>
          <a:lstStyle>
            <a:lvl1pPr marL="609585" lvl="0" indent="-304792" rtl="0">
              <a:spcBef>
                <a:spcPts val="747"/>
              </a:spcBef>
              <a:spcAft>
                <a:spcPts val="0"/>
              </a:spcAft>
              <a:buSzPts val="1400"/>
              <a:buNone/>
              <a:defRPr sz="1867"/>
            </a:lvl1pPr>
            <a:lvl2pPr marL="1219170" lvl="1" indent="-406390" rtl="0">
              <a:spcBef>
                <a:spcPts val="1333"/>
              </a:spcBef>
              <a:spcAft>
                <a:spcPts val="0"/>
              </a:spcAft>
              <a:buSzPts val="1200"/>
              <a:buChar char="•"/>
              <a:defRPr sz="1600"/>
            </a:lvl2pPr>
            <a:lvl3pPr marL="1828754" lvl="2" indent="-406390" rtl="0">
              <a:spcBef>
                <a:spcPts val="1333"/>
              </a:spcBef>
              <a:spcAft>
                <a:spcPts val="0"/>
              </a:spcAft>
              <a:buSzPts val="1200"/>
              <a:buChar char="–"/>
              <a:defRPr sz="1600"/>
            </a:lvl3pPr>
            <a:lvl4pPr marL="2438339" lvl="3" indent="-406390" rtl="0">
              <a:spcBef>
                <a:spcPts val="1333"/>
              </a:spcBef>
              <a:spcAft>
                <a:spcPts val="0"/>
              </a:spcAft>
              <a:buSzPts val="1200"/>
              <a:buChar char="•"/>
              <a:defRPr sz="1600"/>
            </a:lvl4pPr>
            <a:lvl5pPr marL="3047924" lvl="4" indent="-406390" rtl="0">
              <a:spcBef>
                <a:spcPts val="1333"/>
              </a:spcBef>
              <a:spcAft>
                <a:spcPts val="0"/>
              </a:spcAft>
              <a:buSzPts val="1200"/>
              <a:buChar char="»"/>
              <a:defRPr sz="1600"/>
            </a:lvl5pPr>
            <a:lvl6pPr marL="3657509" lvl="5" indent="-406390" rtl="0">
              <a:spcBef>
                <a:spcPts val="1333"/>
              </a:spcBef>
              <a:spcAft>
                <a:spcPts val="0"/>
              </a:spcAft>
              <a:buSzPts val="1200"/>
              <a:buChar char="»"/>
              <a:defRPr sz="1600"/>
            </a:lvl6pPr>
            <a:lvl7pPr marL="4267093" lvl="6" indent="-406390" rtl="0">
              <a:spcBef>
                <a:spcPts val="1333"/>
              </a:spcBef>
              <a:spcAft>
                <a:spcPts val="0"/>
              </a:spcAft>
              <a:buSzPts val="1200"/>
              <a:buChar char="»"/>
              <a:defRPr sz="1600"/>
            </a:lvl7pPr>
            <a:lvl8pPr marL="4876678" lvl="7" indent="-406390" rtl="0">
              <a:spcBef>
                <a:spcPts val="1333"/>
              </a:spcBef>
              <a:spcAft>
                <a:spcPts val="0"/>
              </a:spcAft>
              <a:buSzPts val="1200"/>
              <a:buChar char="»"/>
              <a:defRPr sz="1600"/>
            </a:lvl8pPr>
            <a:lvl9pPr marL="5486263" lvl="8" indent="-406390" rtl="0">
              <a:spcBef>
                <a:spcPts val="1333"/>
              </a:spcBef>
              <a:spcAft>
                <a:spcPts val="1333"/>
              </a:spcAft>
              <a:buSzPts val="1200"/>
              <a:buChar char="»"/>
              <a:defRPr sz="1600"/>
            </a:lvl9pPr>
          </a:lstStyle>
          <a:p>
            <a:endParaRPr/>
          </a:p>
        </p:txBody>
      </p:sp>
      <p:sp>
        <p:nvSpPr>
          <p:cNvPr id="193" name="Google Shape;193;p39"/>
          <p:cNvSpPr txBox="1">
            <a:spLocks noGrp="1"/>
          </p:cNvSpPr>
          <p:nvPr>
            <p:ph type="body" idx="2"/>
          </p:nvPr>
        </p:nvSpPr>
        <p:spPr>
          <a:xfrm>
            <a:off x="6443200" y="1536633"/>
            <a:ext cx="5333200" cy="4555200"/>
          </a:xfrm>
          <a:prstGeom prst="rect">
            <a:avLst/>
          </a:prstGeom>
        </p:spPr>
        <p:txBody>
          <a:bodyPr spcFirstLastPara="1" wrap="square" lIns="91425" tIns="45700" rIns="91425" bIns="45700" anchor="t" anchorCtr="0">
            <a:noAutofit/>
          </a:bodyPr>
          <a:lstStyle>
            <a:lvl1pPr marL="609585" lvl="0" indent="-304792" rtl="0">
              <a:spcBef>
                <a:spcPts val="747"/>
              </a:spcBef>
              <a:spcAft>
                <a:spcPts val="0"/>
              </a:spcAft>
              <a:buSzPts val="1400"/>
              <a:buNone/>
              <a:defRPr sz="1867"/>
            </a:lvl1pPr>
            <a:lvl2pPr marL="1219170" lvl="1" indent="-406390" rtl="0">
              <a:spcBef>
                <a:spcPts val="1333"/>
              </a:spcBef>
              <a:spcAft>
                <a:spcPts val="0"/>
              </a:spcAft>
              <a:buSzPts val="1200"/>
              <a:buChar char="•"/>
              <a:defRPr sz="1600"/>
            </a:lvl2pPr>
            <a:lvl3pPr marL="1828754" lvl="2" indent="-406390" rtl="0">
              <a:spcBef>
                <a:spcPts val="1333"/>
              </a:spcBef>
              <a:spcAft>
                <a:spcPts val="0"/>
              </a:spcAft>
              <a:buSzPts val="1200"/>
              <a:buChar char="–"/>
              <a:defRPr sz="1600"/>
            </a:lvl3pPr>
            <a:lvl4pPr marL="2438339" lvl="3" indent="-406390" rtl="0">
              <a:spcBef>
                <a:spcPts val="1333"/>
              </a:spcBef>
              <a:spcAft>
                <a:spcPts val="0"/>
              </a:spcAft>
              <a:buSzPts val="1200"/>
              <a:buChar char="•"/>
              <a:defRPr sz="1600"/>
            </a:lvl4pPr>
            <a:lvl5pPr marL="3047924" lvl="4" indent="-406390" rtl="0">
              <a:spcBef>
                <a:spcPts val="1333"/>
              </a:spcBef>
              <a:spcAft>
                <a:spcPts val="0"/>
              </a:spcAft>
              <a:buSzPts val="1200"/>
              <a:buChar char="»"/>
              <a:defRPr sz="1600"/>
            </a:lvl5pPr>
            <a:lvl6pPr marL="3657509" lvl="5" indent="-406390" rtl="0">
              <a:spcBef>
                <a:spcPts val="1333"/>
              </a:spcBef>
              <a:spcAft>
                <a:spcPts val="0"/>
              </a:spcAft>
              <a:buSzPts val="1200"/>
              <a:buChar char="»"/>
              <a:defRPr sz="1600"/>
            </a:lvl6pPr>
            <a:lvl7pPr marL="4267093" lvl="6" indent="-406390" rtl="0">
              <a:spcBef>
                <a:spcPts val="1333"/>
              </a:spcBef>
              <a:spcAft>
                <a:spcPts val="0"/>
              </a:spcAft>
              <a:buSzPts val="1200"/>
              <a:buChar char="»"/>
              <a:defRPr sz="1600"/>
            </a:lvl7pPr>
            <a:lvl8pPr marL="4876678" lvl="7" indent="-406390" rtl="0">
              <a:spcBef>
                <a:spcPts val="1333"/>
              </a:spcBef>
              <a:spcAft>
                <a:spcPts val="0"/>
              </a:spcAft>
              <a:buSzPts val="1200"/>
              <a:buChar char="»"/>
              <a:defRPr sz="1600"/>
            </a:lvl8pPr>
            <a:lvl9pPr marL="5486263" lvl="8" indent="-406390" rtl="0">
              <a:spcBef>
                <a:spcPts val="1333"/>
              </a:spcBef>
              <a:spcAft>
                <a:spcPts val="1333"/>
              </a:spcAft>
              <a:buSzPts val="1200"/>
              <a:buChar char="»"/>
              <a:defRPr sz="1600"/>
            </a:lvl9pPr>
          </a:lstStyle>
          <a:p>
            <a:endParaRPr/>
          </a:p>
        </p:txBody>
      </p:sp>
      <p:sp>
        <p:nvSpPr>
          <p:cNvPr id="194" name="Google Shape;194;p3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102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7BEA-FCBC-1C94-599A-65690C87A9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86CBA-C617-FF80-43CE-6C988FB06E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A82EBB-366D-119D-08B9-911FD48BD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7C7CAF-6651-22F0-7FC5-CEFC8FADF6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9D833C-A4D6-2EA8-393B-F6DCF463DE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BEF26A-B74F-203A-B2D8-4ADBFCECB649}"/>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8" name="Footer Placeholder 7">
            <a:extLst>
              <a:ext uri="{FF2B5EF4-FFF2-40B4-BE49-F238E27FC236}">
                <a16:creationId xmlns:a16="http://schemas.microsoft.com/office/drawing/2014/main" id="{904863AC-678D-B2E8-172F-2AC3FD1A0B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E99B1A-0578-1AC9-1BCE-E82FC3EF4C42}"/>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2059104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D2D8-A927-FF30-78C7-C18C11867B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B2531D-56C4-A6AA-A613-EB9489F5BBF0}"/>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4" name="Footer Placeholder 3">
            <a:extLst>
              <a:ext uri="{FF2B5EF4-FFF2-40B4-BE49-F238E27FC236}">
                <a16:creationId xmlns:a16="http://schemas.microsoft.com/office/drawing/2014/main" id="{248B9BE3-6D88-28F1-10AF-79E0C9F336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9A57E-851B-600D-876B-BD344D5955D0}"/>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355447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FD222-227B-86D9-DF4C-C78F88C22FCD}"/>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3" name="Footer Placeholder 2">
            <a:extLst>
              <a:ext uri="{FF2B5EF4-FFF2-40B4-BE49-F238E27FC236}">
                <a16:creationId xmlns:a16="http://schemas.microsoft.com/office/drawing/2014/main" id="{260342B9-325B-4C2C-BC13-9013F438E0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E55F1-E49D-FEEB-24BD-D8CDB62C3BF3}"/>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374022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86B9-3ED0-9715-3F94-AE64FA57C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D52F88-FAB2-4244-6B2D-F94FC842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9306DB-AD54-8B0C-896C-E1CC5A6D8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94B01-1F4A-0119-BCFD-AB89307BDEC0}"/>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6" name="Footer Placeholder 5">
            <a:extLst>
              <a:ext uri="{FF2B5EF4-FFF2-40B4-BE49-F238E27FC236}">
                <a16:creationId xmlns:a16="http://schemas.microsoft.com/office/drawing/2014/main" id="{079A571F-ACBB-B796-816B-63CB91E2B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0FBB5-F719-4677-F7EC-D73D0C404FEA}"/>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391327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87D8-AEA2-DDDE-5A07-9B4A15EDD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C9AA52-2B10-77D3-2639-2853499FB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FE7D7C-E12B-1219-0BA5-15DB215DC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D1C8A-5837-E5A5-2C5F-DCE9D34EA5DE}"/>
              </a:ext>
            </a:extLst>
          </p:cNvPr>
          <p:cNvSpPr>
            <a:spLocks noGrp="1"/>
          </p:cNvSpPr>
          <p:nvPr>
            <p:ph type="dt" sz="half" idx="10"/>
          </p:nvPr>
        </p:nvSpPr>
        <p:spPr/>
        <p:txBody>
          <a:bodyPr/>
          <a:lstStyle/>
          <a:p>
            <a:fld id="{A4DFAF99-672D-4536-B69E-619E30BDF832}" type="datetimeFigureOut">
              <a:rPr lang="en-US" smtClean="0"/>
              <a:t>9/19/2023</a:t>
            </a:fld>
            <a:endParaRPr lang="en-US"/>
          </a:p>
        </p:txBody>
      </p:sp>
      <p:sp>
        <p:nvSpPr>
          <p:cNvPr id="6" name="Footer Placeholder 5">
            <a:extLst>
              <a:ext uri="{FF2B5EF4-FFF2-40B4-BE49-F238E27FC236}">
                <a16:creationId xmlns:a16="http://schemas.microsoft.com/office/drawing/2014/main" id="{BC7660C7-1CB0-57EE-3C6C-7A3A273D9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E08A2-1E57-0C29-BBA6-8525B7A34D83}"/>
              </a:ext>
            </a:extLst>
          </p:cNvPr>
          <p:cNvSpPr>
            <a:spLocks noGrp="1"/>
          </p:cNvSpPr>
          <p:nvPr>
            <p:ph type="sldNum" sz="quarter" idx="12"/>
          </p:nvPr>
        </p:nvSpPr>
        <p:spPr/>
        <p:txBody>
          <a:bodyPr/>
          <a:lstStyle/>
          <a:p>
            <a:fld id="{C7692B91-5C3A-407C-8D38-F29469363295}" type="slidenum">
              <a:rPr lang="en-US" smtClean="0"/>
              <a:t>‹#›</a:t>
            </a:fld>
            <a:endParaRPr lang="en-US"/>
          </a:p>
        </p:txBody>
      </p:sp>
    </p:spTree>
    <p:extLst>
      <p:ext uri="{BB962C8B-B14F-4D97-AF65-F5344CB8AC3E}">
        <p14:creationId xmlns:p14="http://schemas.microsoft.com/office/powerpoint/2010/main" val="229901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E37A7-398F-9F8F-F659-01C2C7078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6142F-E00C-E5FD-E30D-C094F7234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E5E94-6B2D-6954-7F0C-671EFF11A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FAF99-672D-4536-B69E-619E30BDF832}" type="datetimeFigureOut">
              <a:rPr lang="en-US" smtClean="0"/>
              <a:t>9/19/2023</a:t>
            </a:fld>
            <a:endParaRPr lang="en-US"/>
          </a:p>
        </p:txBody>
      </p:sp>
      <p:sp>
        <p:nvSpPr>
          <p:cNvPr id="5" name="Footer Placeholder 4">
            <a:extLst>
              <a:ext uri="{FF2B5EF4-FFF2-40B4-BE49-F238E27FC236}">
                <a16:creationId xmlns:a16="http://schemas.microsoft.com/office/drawing/2014/main" id="{493ED833-9E8E-4723-5BE3-9EBC11DC3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8DE64C-7F01-EDFE-ABA7-D85C5B6D7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92B91-5C3A-407C-8D38-F29469363295}" type="slidenum">
              <a:rPr lang="en-US" smtClean="0"/>
              <a:t>‹#›</a:t>
            </a:fld>
            <a:endParaRPr lang="en-US"/>
          </a:p>
        </p:txBody>
      </p:sp>
    </p:spTree>
    <p:extLst>
      <p:ext uri="{BB962C8B-B14F-4D97-AF65-F5344CB8AC3E}">
        <p14:creationId xmlns:p14="http://schemas.microsoft.com/office/powerpoint/2010/main" val="117355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46833"/>
            <a:ext cx="11074400" cy="1219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4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09600" y="2056833"/>
            <a:ext cx="10972800" cy="3429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1000"/>
              </a:spcBef>
              <a:spcAft>
                <a:spcPts val="0"/>
              </a:spcAft>
              <a:buClr>
                <a:schemeClr val="dk1"/>
              </a:buClr>
              <a:buSzPts val="1400"/>
              <a:buFont typeface="Times"/>
              <a:buChar char="•"/>
              <a:defRPr sz="1400" b="0" i="0" u="none" strike="noStrike" cap="none">
                <a:solidFill>
                  <a:schemeClr val="dk1"/>
                </a:solidFill>
                <a:latin typeface="Arial"/>
                <a:ea typeface="Arial"/>
                <a:cs typeface="Arial"/>
                <a:sym typeface="Arial"/>
              </a:defRPr>
            </a:lvl2pPr>
            <a:lvl3pPr marL="1371600" marR="0" lvl="2" indent="-304800" algn="l" rtl="0">
              <a:lnSpc>
                <a:spcPct val="10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1000"/>
              </a:spcBef>
              <a:spcAft>
                <a:spcPts val="0"/>
              </a:spcAft>
              <a:buClr>
                <a:schemeClr val="dk1"/>
              </a:buClr>
              <a:buSzPts val="1200"/>
              <a:buFont typeface="Times"/>
              <a:buChar char="•"/>
              <a:defRPr sz="1200" b="0" i="0" u="none" strike="noStrike" cap="none">
                <a:solidFill>
                  <a:schemeClr val="dk1"/>
                </a:solidFill>
                <a:latin typeface="Arial"/>
                <a:ea typeface="Arial"/>
                <a:cs typeface="Arial"/>
                <a:sym typeface="Arial"/>
              </a:defRPr>
            </a:lvl4pPr>
            <a:lvl5pPr marL="2286000" marR="0" lvl="4" indent="-292100" algn="l" rtl="0">
              <a:lnSpc>
                <a:spcPct val="100000"/>
              </a:lnSpc>
              <a:spcBef>
                <a:spcPts val="10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79400" algn="l" rtl="0">
              <a:lnSpc>
                <a:spcPct val="100000"/>
              </a:lnSpc>
              <a:spcBef>
                <a:spcPts val="10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6pPr>
            <a:lvl7pPr marL="3200400" marR="0" lvl="6" indent="-279400" algn="l" rtl="0">
              <a:lnSpc>
                <a:spcPct val="100000"/>
              </a:lnSpc>
              <a:spcBef>
                <a:spcPts val="10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7pPr>
            <a:lvl8pPr marL="3657600" marR="0" lvl="7" indent="-279400" algn="l" rtl="0">
              <a:lnSpc>
                <a:spcPct val="100000"/>
              </a:lnSpc>
              <a:spcBef>
                <a:spcPts val="10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8pPr>
            <a:lvl9pPr marL="4114800" marR="0" lvl="8" indent="-279400" algn="l" rtl="0">
              <a:lnSpc>
                <a:spcPct val="100000"/>
              </a:lnSpc>
              <a:spcBef>
                <a:spcPts val="1000"/>
              </a:spcBef>
              <a:spcAft>
                <a:spcPts val="1000"/>
              </a:spcAft>
              <a:buClr>
                <a:schemeClr val="dk1"/>
              </a:buClr>
              <a:buSzPts val="800"/>
              <a:buFont typeface="Arial"/>
              <a:buChar char="»"/>
              <a:defRPr sz="800" b="0" i="0" u="none" strike="noStrike" cap="none">
                <a:solidFill>
                  <a:schemeClr val="dk1"/>
                </a:solidFill>
                <a:latin typeface="Arial"/>
                <a:ea typeface="Arial"/>
                <a:cs typeface="Arial"/>
                <a:sym typeface="Arial"/>
              </a:defRPr>
            </a:lvl9pPr>
          </a:lstStyle>
          <a:p>
            <a:endParaRPr/>
          </a:p>
        </p:txBody>
      </p:sp>
      <p:sp>
        <p:nvSpPr>
          <p:cNvPr id="53" name="Google Shape;53;p13"/>
          <p:cNvSpPr txBox="1"/>
          <p:nvPr/>
        </p:nvSpPr>
        <p:spPr>
          <a:xfrm>
            <a:off x="454667" y="6373500"/>
            <a:ext cx="350800" cy="250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 sz="1333" b="1"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000"/>
                <a:buFont typeface="Arial"/>
                <a:buNone/>
              </a:pPr>
              <a:t>‹#›</a:t>
            </a:fld>
            <a:endParaRPr sz="1333"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17946923"/>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pos="547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hyperlink" Target="https://www.rescue.org/report/2023-emergency-watchlist" TargetMode="External"/><Relationship Id="rId3" Type="http://schemas.openxmlformats.org/officeDocument/2006/relationships/image" Target="../media/image28.png"/><Relationship Id="rId7" Type="http://schemas.openxmlformats.org/officeDocument/2006/relationships/hyperlink" Target="https://www.visionofhumanity.org/maps/#/"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hyperlink" Target="https://press.un.org/en/2023/sc15184.doc.htm" TargetMode="External"/><Relationship Id="rId5" Type="http://schemas.openxmlformats.org/officeDocument/2006/relationships/hyperlink" Target="https://en.wikipedia.org/wiki/2023_Dnipro_residential_building_airstrike" TargetMode="External"/><Relationship Id="rId4" Type="http://schemas.openxmlformats.org/officeDocument/2006/relationships/hyperlink" Target="https://en.wikipedia.org/wiki/Dnipr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liefweb.int/report/ukraine/ignoring-red-lines-violence-against-health-care-conflict-2022"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hyperlink" Target="https://www.safeguardinghealth.org/resources" TargetMode="External"/><Relationship Id="rId4" Type="http://schemas.openxmlformats.org/officeDocument/2006/relationships/hyperlink" Target="https://www.unicef.org/press-releases/billions-people-will-lack-access-safe-water-sanitation-and-hygiene-2030-unless" TargetMode="Externa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s://www.unicef.org/mena/press-releases/sudan-top-un-officials-sound-alarm-spike-violence-against-women-and-girls" TargetMode="External"/><Relationship Id="rId7" Type="http://schemas.openxmlformats.org/officeDocument/2006/relationships/hyperlink" Target="https://www.google.com/url?q=https://www.unicef.org/sudan/malnutrition%23:~:text%3DIn%2520Sudan%252C%2520approximately%25203%2520million,suffer%2520from%2520severe%2520acute%2520malnutrition&amp;sa=D&amp;source=editors&amp;ust=1695046926945646&amp;usg=AOvVaw3WinlhNhndiX_7SJEwumeJ"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hyperlink" Target="https://reports.unocha.org/en/country/sudan/"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s://reliefweb.int/report/sudan/sudan-revised-humanitarian-response-plan-2023-revision-issued-17-may-2023-ena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hyperlink" Target="https://reports.unocha.org/en/country/sudan" TargetMode="External"/><Relationship Id="rId4" Type="http://schemas.openxmlformats.org/officeDocument/2006/relationships/hyperlink" Target="https://reports.unocha.org/en/country/ukrai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s://www.ennonline.net/fex/53/thecompasstudy"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hyperlink" Target="https://doi.org/10.1371/journal.pmed.1003192"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hyperlink" Target="https://www.rescue.org/sites/default/files/2023-09/P%26P2305_IRC%20Vaccination%20Partnership%20with%20GAVI-Report_Final.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rescue.org/sites/default/files/2023-09/P%26P2305_IRC%20Vaccination%20Partnership%20with%20GAVI-Report_Final.pdf"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1F4989-6A39-455E-9C10-50A2987551CD}"/>
              </a:ext>
            </a:extLst>
          </p:cNvPr>
          <p:cNvPicPr>
            <a:picLocks noChangeAspect="1"/>
          </p:cNvPicPr>
          <p:nvPr/>
        </p:nvPicPr>
        <p:blipFill>
          <a:blip r:embed="rId3">
            <a:extLst>
              <a:ext uri="{28A0092B-C50C-407E-A947-70E740481C1C}">
                <a14:useLocalDpi xmlns:a14="http://schemas.microsoft.com/office/drawing/2010/main" val="0"/>
              </a:ext>
            </a:extLst>
          </a:blip>
          <a:srcRect l="10398" r="10398"/>
          <a:stretch/>
        </p:blipFill>
        <p:spPr>
          <a:xfrm>
            <a:off x="0" y="0"/>
            <a:ext cx="7242402" cy="6858000"/>
          </a:xfrm>
          <a:prstGeom prst="rect">
            <a:avLst/>
          </a:prstGeom>
        </p:spPr>
      </p:pic>
      <p:sp>
        <p:nvSpPr>
          <p:cNvPr id="223" name="Title 222">
            <a:extLst>
              <a:ext uri="{FF2B5EF4-FFF2-40B4-BE49-F238E27FC236}">
                <a16:creationId xmlns:a16="http://schemas.microsoft.com/office/drawing/2014/main" id="{80D8679A-2C93-4711-A590-CAD021EDF5FD}"/>
              </a:ext>
            </a:extLst>
          </p:cNvPr>
          <p:cNvSpPr>
            <a:spLocks noGrp="1"/>
          </p:cNvSpPr>
          <p:nvPr>
            <p:ph type="title"/>
          </p:nvPr>
        </p:nvSpPr>
        <p:spPr>
          <a:xfrm>
            <a:off x="7584536" y="564890"/>
            <a:ext cx="4312938" cy="3133807"/>
          </a:xfrm>
          <a:noFill/>
        </p:spPr>
        <p:txBody>
          <a:bodyPr/>
          <a:lstStyle/>
          <a:p>
            <a:r>
              <a:rPr lang="en-US" sz="3400" spc="100" dirty="0">
                <a:solidFill>
                  <a:schemeClr val="bg1"/>
                </a:solidFill>
                <a:latin typeface="Calibri" panose="020F0502020204030204" pitchFamily="34" charset="0"/>
              </a:rPr>
              <a:t>Health Under Fire: Public Health in </a:t>
            </a:r>
            <a:r>
              <a:rPr lang="en-US" sz="3400" spc="100">
                <a:solidFill>
                  <a:schemeClr val="bg1"/>
                </a:solidFill>
                <a:latin typeface="Calibri" panose="020F0502020204030204" pitchFamily="34" charset="0"/>
              </a:rPr>
              <a:t>Conflict Zones</a:t>
            </a:r>
            <a:br>
              <a:rPr lang="en-US" sz="1400" b="1" i="0" u="none" strike="noStrike" dirty="0">
                <a:solidFill>
                  <a:srgbClr val="383838"/>
                </a:solidFill>
                <a:effectLst/>
                <a:latin typeface="Noah Reg"/>
              </a:rPr>
            </a:br>
            <a:endParaRPr lang="en-US" sz="3400" spc="100" dirty="0">
              <a:solidFill>
                <a:schemeClr val="bg1"/>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8248D6B2-DE89-4576-98A3-B38B920848E5}"/>
              </a:ext>
            </a:extLst>
          </p:cNvPr>
          <p:cNvSpPr/>
          <p:nvPr/>
        </p:nvSpPr>
        <p:spPr>
          <a:xfrm>
            <a:off x="539524" y="341607"/>
            <a:ext cx="2994837" cy="446566"/>
          </a:xfrm>
          <a:prstGeom prst="roundRect">
            <a:avLst>
              <a:gd name="adj" fmla="val 50000"/>
            </a:avLst>
          </a:prstGeom>
          <a:solidFill>
            <a:srgbClr val="0221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spc="80">
                <a:solidFill>
                  <a:schemeClr val="bg1"/>
                </a:solidFill>
                <a:latin typeface="Century Gothic" panose="020B0502020202020204" pitchFamily="34" charset="0"/>
              </a:rPr>
              <a:t>ICAP GRAND ROUNDS</a:t>
            </a:r>
          </a:p>
        </p:txBody>
      </p:sp>
      <p:sp>
        <p:nvSpPr>
          <p:cNvPr id="7" name="Rectangle: Rounded Corners 6">
            <a:extLst>
              <a:ext uri="{FF2B5EF4-FFF2-40B4-BE49-F238E27FC236}">
                <a16:creationId xmlns:a16="http://schemas.microsoft.com/office/drawing/2014/main" id="{9E364E1A-06BE-44A8-BA33-4F626F1D6775}"/>
              </a:ext>
            </a:extLst>
          </p:cNvPr>
          <p:cNvSpPr/>
          <p:nvPr/>
        </p:nvSpPr>
        <p:spPr>
          <a:xfrm>
            <a:off x="8084337" y="4017840"/>
            <a:ext cx="2994837" cy="446566"/>
          </a:xfrm>
          <a:prstGeom prst="roundRect">
            <a:avLst>
              <a:gd name="adj" fmla="val 50000"/>
            </a:avLst>
          </a:prstGeom>
          <a:solidFill>
            <a:srgbClr val="0221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spc="80" dirty="0">
                <a:solidFill>
                  <a:schemeClr val="bg1"/>
                </a:solidFill>
                <a:latin typeface="Century Gothic" panose="020B0502020202020204" pitchFamily="34" charset="0"/>
              </a:rPr>
              <a:t>September 19. 2023</a:t>
            </a:r>
          </a:p>
        </p:txBody>
      </p:sp>
    </p:spTree>
    <p:extLst>
      <p:ext uri="{BB962C8B-B14F-4D97-AF65-F5344CB8AC3E}">
        <p14:creationId xmlns:p14="http://schemas.microsoft.com/office/powerpoint/2010/main" val="349119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a:spLocks noGrp="1"/>
          </p:cNvSpPr>
          <p:nvPr>
            <p:ph type="title"/>
          </p:nvPr>
        </p:nvSpPr>
        <p:spPr>
          <a:xfrm>
            <a:off x="609600" y="529967"/>
            <a:ext cx="6911200" cy="1219200"/>
          </a:xfrm>
          <a:prstGeom prst="rect">
            <a:avLst/>
          </a:prstGeom>
        </p:spPr>
        <p:txBody>
          <a:bodyPr spcFirstLastPara="1" wrap="square" lIns="121900" tIns="60933" rIns="121900" bIns="60933" anchor="b" anchorCtr="0">
            <a:noAutofit/>
          </a:bodyPr>
          <a:lstStyle/>
          <a:p>
            <a:r>
              <a:rPr lang="en"/>
              <a:t>In this presentation we will:</a:t>
            </a:r>
            <a:endParaRPr/>
          </a:p>
        </p:txBody>
      </p:sp>
      <p:sp>
        <p:nvSpPr>
          <p:cNvPr id="212" name="Google Shape;212;p41"/>
          <p:cNvSpPr txBox="1">
            <a:spLocks noGrp="1"/>
          </p:cNvSpPr>
          <p:nvPr>
            <p:ph type="body" idx="1"/>
          </p:nvPr>
        </p:nvSpPr>
        <p:spPr>
          <a:xfrm>
            <a:off x="609600" y="2225933"/>
            <a:ext cx="10658400" cy="3670800"/>
          </a:xfrm>
          <a:prstGeom prst="rect">
            <a:avLst/>
          </a:prstGeom>
        </p:spPr>
        <p:txBody>
          <a:bodyPr spcFirstLastPara="1" wrap="square" lIns="121900" tIns="60933" rIns="121900" bIns="60933" anchor="t" anchorCtr="0">
            <a:noAutofit/>
          </a:bodyPr>
          <a:lstStyle/>
          <a:p>
            <a:pPr indent="-448722">
              <a:lnSpc>
                <a:spcPct val="115000"/>
              </a:lnSpc>
              <a:spcBef>
                <a:spcPts val="0"/>
              </a:spcBef>
              <a:buClr>
                <a:schemeClr val="dk1"/>
              </a:buClr>
              <a:buSzPts val="1700"/>
              <a:buAutoNum type="romanUcPeriod"/>
            </a:pPr>
            <a:r>
              <a:rPr lang="en" sz="2267"/>
              <a:t>Describe the dynamics of global conflict and the impact on public health</a:t>
            </a:r>
            <a:endParaRPr sz="2267"/>
          </a:p>
          <a:p>
            <a:pPr indent="-448722">
              <a:lnSpc>
                <a:spcPct val="115000"/>
              </a:lnSpc>
              <a:spcBef>
                <a:spcPts val="0"/>
              </a:spcBef>
              <a:buClr>
                <a:schemeClr val="dk1"/>
              </a:buClr>
              <a:buSzPts val="1700"/>
              <a:buAutoNum type="romanUcPeriod"/>
            </a:pPr>
            <a:r>
              <a:rPr lang="en" sz="2267"/>
              <a:t>Characterize humanitarian health needs with a focus on Ukraine and Sudan </a:t>
            </a:r>
            <a:endParaRPr sz="2267"/>
          </a:p>
          <a:p>
            <a:pPr indent="-448722">
              <a:lnSpc>
                <a:spcPct val="115000"/>
              </a:lnSpc>
              <a:spcBef>
                <a:spcPts val="0"/>
              </a:spcBef>
              <a:buClr>
                <a:schemeClr val="dk1"/>
              </a:buClr>
              <a:buSzPts val="1700"/>
              <a:buAutoNum type="romanUcPeriod"/>
            </a:pPr>
            <a:r>
              <a:rPr lang="en" sz="2267"/>
              <a:t>Highlight two key solutions IRC has used to deliver emergency health response in Ukraine and Sudan</a:t>
            </a:r>
            <a:endParaRPr sz="2267"/>
          </a:p>
          <a:p>
            <a:pPr indent="-448722">
              <a:lnSpc>
                <a:spcPct val="115000"/>
              </a:lnSpc>
              <a:spcBef>
                <a:spcPts val="0"/>
              </a:spcBef>
              <a:buClr>
                <a:schemeClr val="dk1"/>
              </a:buClr>
              <a:buSzPts val="1700"/>
              <a:buAutoNum type="romanUcPeriod"/>
            </a:pPr>
            <a:r>
              <a:rPr lang="en" sz="2267"/>
              <a:t>Share two longer term solutions with potential to improve health in the context of protracted conflict and fragility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a:spLocks noGrp="1"/>
          </p:cNvSpPr>
          <p:nvPr>
            <p:ph type="title"/>
          </p:nvPr>
        </p:nvSpPr>
        <p:spPr>
          <a:xfrm>
            <a:off x="609600" y="159633"/>
            <a:ext cx="6911200" cy="1219200"/>
          </a:xfrm>
          <a:prstGeom prst="rect">
            <a:avLst/>
          </a:prstGeom>
        </p:spPr>
        <p:txBody>
          <a:bodyPr spcFirstLastPara="1" wrap="square" lIns="121900" tIns="60933" rIns="121900" bIns="60933" anchor="b" anchorCtr="0">
            <a:noAutofit/>
          </a:bodyPr>
          <a:lstStyle/>
          <a:p>
            <a:pPr>
              <a:buClr>
                <a:schemeClr val="dk1"/>
              </a:buClr>
              <a:buSzPts val="1100"/>
            </a:pPr>
            <a:r>
              <a:rPr lang="en"/>
              <a:t>Who is the IRC?</a:t>
            </a:r>
            <a:endParaRPr/>
          </a:p>
        </p:txBody>
      </p:sp>
      <p:sp>
        <p:nvSpPr>
          <p:cNvPr id="218" name="Google Shape;218;p42"/>
          <p:cNvSpPr txBox="1">
            <a:spLocks noGrp="1"/>
          </p:cNvSpPr>
          <p:nvPr>
            <p:ph type="body" idx="1"/>
          </p:nvPr>
        </p:nvSpPr>
        <p:spPr>
          <a:xfrm>
            <a:off x="690533" y="1478665"/>
            <a:ext cx="9938000" cy="3282000"/>
          </a:xfrm>
          <a:prstGeom prst="rect">
            <a:avLst/>
          </a:prstGeom>
        </p:spPr>
        <p:txBody>
          <a:bodyPr spcFirstLastPara="1" wrap="square" lIns="121900" tIns="121900" rIns="121900" bIns="426700" anchor="t" anchorCtr="0">
            <a:noAutofit/>
          </a:bodyPr>
          <a:lstStyle/>
          <a:p>
            <a:pPr indent="-440256">
              <a:buClr>
                <a:schemeClr val="dk1"/>
              </a:buClr>
              <a:buSzPts val="1600"/>
              <a:buChar char="●"/>
            </a:pPr>
            <a:r>
              <a:rPr lang="en" sz="2133"/>
              <a:t>The International Rescue Committee (IRC) helps people affected by humanitarian crises—including the climate crisis—to survive, recover and rebuild their lives. </a:t>
            </a:r>
            <a:endParaRPr sz="2133"/>
          </a:p>
          <a:p>
            <a:pPr indent="-440256">
              <a:spcBef>
                <a:spcPts val="0"/>
              </a:spcBef>
              <a:buClr>
                <a:schemeClr val="dk1"/>
              </a:buClr>
              <a:buSzPts val="1600"/>
              <a:buChar char="●"/>
            </a:pPr>
            <a:r>
              <a:rPr lang="en" sz="2133"/>
              <a:t>Founded at the call of Albert Einstein in 1933, the IRC is now at work in over 40 crisis-affected countries.</a:t>
            </a:r>
            <a:endParaRPr sz="2133"/>
          </a:p>
          <a:p>
            <a:pPr indent="-440256">
              <a:spcBef>
                <a:spcPts val="0"/>
              </a:spcBef>
              <a:buClr>
                <a:schemeClr val="dk1"/>
              </a:buClr>
              <a:buSzPts val="1600"/>
              <a:buChar char="●"/>
            </a:pPr>
            <a:r>
              <a:rPr lang="en" sz="2133"/>
              <a:t>We deliver lasting impact by providing health care, helping children learn, and empowering individuals and communities to become self-reliant, always seeking to address the inequalities facing women and girls.</a:t>
            </a:r>
            <a:endParaRPr sz="2133"/>
          </a:p>
          <a:p>
            <a:pPr indent="-440256">
              <a:spcBef>
                <a:spcPts val="0"/>
              </a:spcBef>
              <a:buClr>
                <a:schemeClr val="dk1"/>
              </a:buClr>
              <a:buSzPts val="1600"/>
              <a:buChar char="●"/>
            </a:pPr>
            <a:r>
              <a:rPr lang="en" sz="2133" b="1"/>
              <a:t>Over half of IRC’s international work is focused on health </a:t>
            </a:r>
            <a:endParaRPr sz="2133" b="1"/>
          </a:p>
        </p:txBody>
      </p:sp>
      <p:sp>
        <p:nvSpPr>
          <p:cNvPr id="219" name="Google Shape;219;p42"/>
          <p:cNvSpPr/>
          <p:nvPr/>
        </p:nvSpPr>
        <p:spPr>
          <a:xfrm>
            <a:off x="-54833" y="5149467"/>
            <a:ext cx="12896800" cy="1785200"/>
          </a:xfrm>
          <a:prstGeom prst="rect">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cxnSp>
        <p:nvCxnSpPr>
          <p:cNvPr id="220" name="Google Shape;220;p42"/>
          <p:cNvCxnSpPr/>
          <p:nvPr/>
        </p:nvCxnSpPr>
        <p:spPr>
          <a:xfrm rot="10800000">
            <a:off x="4033637" y="5523195"/>
            <a:ext cx="0" cy="1265600"/>
          </a:xfrm>
          <a:prstGeom prst="straightConnector1">
            <a:avLst/>
          </a:prstGeom>
          <a:noFill/>
          <a:ln w="9525" cap="flat" cmpd="sng">
            <a:solidFill>
              <a:schemeClr val="lt1"/>
            </a:solidFill>
            <a:prstDash val="solid"/>
            <a:miter lim="800000"/>
            <a:headEnd type="none" w="sm" len="sm"/>
            <a:tailEnd type="none" w="sm" len="sm"/>
          </a:ln>
        </p:spPr>
      </p:cxnSp>
      <p:grpSp>
        <p:nvGrpSpPr>
          <p:cNvPr id="221" name="Google Shape;221;p42"/>
          <p:cNvGrpSpPr/>
          <p:nvPr/>
        </p:nvGrpSpPr>
        <p:grpSpPr>
          <a:xfrm>
            <a:off x="304800" y="5300831"/>
            <a:ext cx="3422665" cy="1710324"/>
            <a:chOff x="129149" y="3860768"/>
            <a:chExt cx="2566999" cy="1282743"/>
          </a:xfrm>
        </p:grpSpPr>
        <p:sp>
          <p:nvSpPr>
            <p:cNvPr id="222" name="Google Shape;222;p42"/>
            <p:cNvSpPr txBox="1"/>
            <p:nvPr/>
          </p:nvSpPr>
          <p:spPr>
            <a:xfrm>
              <a:off x="129149" y="4466557"/>
              <a:ext cx="1652100" cy="623217"/>
            </a:xfrm>
            <a:prstGeom prst="rect">
              <a:avLst/>
            </a:prstGeom>
            <a:noFill/>
            <a:ln>
              <a:noFill/>
            </a:ln>
          </p:spPr>
          <p:txBody>
            <a:bodyPr spcFirstLastPara="1" wrap="square" lIns="91433" tIns="45700" rIns="91433" bIns="45700" anchor="t" anchorCtr="0">
              <a:spAutoFit/>
            </a:bodyPr>
            <a:lstStyle/>
            <a:p>
              <a:pPr marL="0" lvl="1" defTabSz="1219170">
                <a:buClr>
                  <a:srgbClr val="000000"/>
                </a:buClr>
                <a:buSzPts val="1400"/>
              </a:pPr>
              <a:r>
                <a:rPr lang="en" sz="1600" b="1" kern="0">
                  <a:solidFill>
                    <a:srgbClr val="000000"/>
                  </a:solidFill>
                  <a:latin typeface="Arial"/>
                  <a:ea typeface="Arial"/>
                  <a:cs typeface="Arial"/>
                  <a:sym typeface="Arial"/>
                </a:rPr>
                <a:t>PEOPLE SERVED BY WATER SERVICES </a:t>
              </a:r>
              <a:endParaRPr sz="1600" b="1" kern="0">
                <a:solidFill>
                  <a:srgbClr val="000000"/>
                </a:solidFill>
                <a:latin typeface="Arial"/>
                <a:ea typeface="Arial"/>
                <a:cs typeface="Arial"/>
                <a:sym typeface="Arial"/>
              </a:endParaRPr>
            </a:p>
          </p:txBody>
        </p:sp>
        <p:sp>
          <p:nvSpPr>
            <p:cNvPr id="223" name="Google Shape;223;p42"/>
            <p:cNvSpPr txBox="1"/>
            <p:nvPr/>
          </p:nvSpPr>
          <p:spPr>
            <a:xfrm>
              <a:off x="144163" y="3860768"/>
              <a:ext cx="1489500" cy="684724"/>
            </a:xfrm>
            <a:prstGeom prst="rect">
              <a:avLst/>
            </a:prstGeom>
            <a:noFill/>
            <a:ln>
              <a:noFill/>
            </a:ln>
          </p:spPr>
          <p:txBody>
            <a:bodyPr spcFirstLastPara="1" wrap="square" lIns="91433" tIns="45700" rIns="91433" bIns="45700" anchor="t" anchorCtr="0">
              <a:spAutoFit/>
            </a:bodyPr>
            <a:lstStyle/>
            <a:p>
              <a:pPr defTabSz="1219170">
                <a:buClr>
                  <a:srgbClr val="000000"/>
                </a:buClr>
                <a:buSzPts val="4500"/>
              </a:pPr>
              <a:r>
                <a:rPr lang="en" sz="5333" b="1" kern="0">
                  <a:solidFill>
                    <a:srgbClr val="000000"/>
                  </a:solidFill>
                  <a:latin typeface="Arial Black"/>
                  <a:ea typeface="Arial Black"/>
                  <a:cs typeface="Arial Black"/>
                  <a:sym typeface="Arial Black"/>
                </a:rPr>
                <a:t>3.5M</a:t>
              </a:r>
              <a:endParaRPr sz="800" kern="0">
                <a:solidFill>
                  <a:srgbClr val="000000"/>
                </a:solidFill>
                <a:latin typeface="Arial"/>
                <a:cs typeface="Arial"/>
                <a:sym typeface="Arial"/>
              </a:endParaRPr>
            </a:p>
          </p:txBody>
        </p:sp>
        <p:pic>
          <p:nvPicPr>
            <p:cNvPr id="224" name="Google Shape;224;p42" descr="A white logo on a black background&#10;&#10;Description automatically generated with medium confidence"/>
            <p:cNvPicPr preferRelativeResize="0"/>
            <p:nvPr/>
          </p:nvPicPr>
          <p:blipFill rotWithShape="1">
            <a:blip r:embed="rId3">
              <a:alphaModFix/>
            </a:blip>
            <a:srcRect/>
            <a:stretch/>
          </p:blipFill>
          <p:spPr>
            <a:xfrm>
              <a:off x="1443924" y="3891287"/>
              <a:ext cx="1252224" cy="1252224"/>
            </a:xfrm>
            <a:prstGeom prst="rect">
              <a:avLst/>
            </a:prstGeom>
            <a:noFill/>
            <a:ln>
              <a:noFill/>
            </a:ln>
          </p:spPr>
        </p:pic>
      </p:grpSp>
      <p:sp>
        <p:nvSpPr>
          <p:cNvPr id="225" name="Google Shape;225;p42"/>
          <p:cNvSpPr txBox="1"/>
          <p:nvPr/>
        </p:nvSpPr>
        <p:spPr>
          <a:xfrm>
            <a:off x="9154103" y="6160221"/>
            <a:ext cx="1752800" cy="584735"/>
          </a:xfrm>
          <a:prstGeom prst="rect">
            <a:avLst/>
          </a:prstGeom>
          <a:noFill/>
          <a:ln>
            <a:noFill/>
          </a:ln>
        </p:spPr>
        <p:txBody>
          <a:bodyPr spcFirstLastPara="1" wrap="square" lIns="91433" tIns="45700" rIns="91433" bIns="45700" anchor="t" anchorCtr="0">
            <a:spAutoFit/>
          </a:bodyPr>
          <a:lstStyle/>
          <a:p>
            <a:pPr marL="0" lvl="1" defTabSz="1219170">
              <a:buClr>
                <a:srgbClr val="000000"/>
              </a:buClr>
              <a:buSzPts val="1400"/>
            </a:pPr>
            <a:r>
              <a:rPr lang="en" sz="1600" b="1" kern="0">
                <a:solidFill>
                  <a:srgbClr val="000000"/>
                </a:solidFill>
                <a:latin typeface="Arial"/>
                <a:ea typeface="Arial"/>
                <a:cs typeface="Arial"/>
                <a:sym typeface="Arial"/>
              </a:rPr>
              <a:t>HAD ACCESS TO SERVICES</a:t>
            </a:r>
            <a:endParaRPr sz="1600" b="1" kern="0">
              <a:solidFill>
                <a:srgbClr val="000000"/>
              </a:solidFill>
              <a:latin typeface="Arial"/>
              <a:ea typeface="Arial"/>
              <a:cs typeface="Arial"/>
              <a:sym typeface="Arial"/>
            </a:endParaRPr>
          </a:p>
        </p:txBody>
      </p:sp>
      <p:sp>
        <p:nvSpPr>
          <p:cNvPr id="226" name="Google Shape;226;p42"/>
          <p:cNvSpPr txBox="1"/>
          <p:nvPr/>
        </p:nvSpPr>
        <p:spPr>
          <a:xfrm>
            <a:off x="9059760" y="5363761"/>
            <a:ext cx="2067600" cy="912966"/>
          </a:xfrm>
          <a:prstGeom prst="rect">
            <a:avLst/>
          </a:prstGeom>
          <a:noFill/>
          <a:ln>
            <a:noFill/>
          </a:ln>
        </p:spPr>
        <p:txBody>
          <a:bodyPr spcFirstLastPara="1" wrap="square" lIns="91433" tIns="45700" rIns="91433" bIns="45700" anchor="t" anchorCtr="0">
            <a:spAutoFit/>
          </a:bodyPr>
          <a:lstStyle/>
          <a:p>
            <a:pPr defTabSz="1219170">
              <a:buClr>
                <a:srgbClr val="000000"/>
              </a:buClr>
              <a:buSzPts val="4500"/>
            </a:pPr>
            <a:r>
              <a:rPr lang="en" sz="5333" b="1" kern="0">
                <a:solidFill>
                  <a:srgbClr val="000000"/>
                </a:solidFill>
                <a:latin typeface="Arial Black"/>
                <a:ea typeface="Arial Black"/>
                <a:cs typeface="Arial Black"/>
                <a:sym typeface="Arial Black"/>
              </a:rPr>
              <a:t>29M</a:t>
            </a:r>
            <a:endParaRPr sz="800" kern="0">
              <a:solidFill>
                <a:srgbClr val="000000"/>
              </a:solidFill>
              <a:latin typeface="Arial"/>
              <a:cs typeface="Arial"/>
              <a:sym typeface="Arial"/>
            </a:endParaRPr>
          </a:p>
        </p:txBody>
      </p:sp>
      <p:pic>
        <p:nvPicPr>
          <p:cNvPr id="227" name="Google Shape;227;p42" descr="A white cross in a square&#10;&#10;Description automatically generated with low confidence"/>
          <p:cNvPicPr preferRelativeResize="0"/>
          <p:nvPr/>
        </p:nvPicPr>
        <p:blipFill rotWithShape="1">
          <a:blip r:embed="rId4">
            <a:alphaModFix/>
          </a:blip>
          <a:srcRect/>
          <a:stretch/>
        </p:blipFill>
        <p:spPr>
          <a:xfrm>
            <a:off x="10720811" y="5363767"/>
            <a:ext cx="1525828" cy="1525731"/>
          </a:xfrm>
          <a:prstGeom prst="rect">
            <a:avLst/>
          </a:prstGeom>
          <a:noFill/>
          <a:ln>
            <a:noFill/>
          </a:ln>
        </p:spPr>
      </p:pic>
      <p:grpSp>
        <p:nvGrpSpPr>
          <p:cNvPr id="228" name="Google Shape;228;p42"/>
          <p:cNvGrpSpPr/>
          <p:nvPr/>
        </p:nvGrpSpPr>
        <p:grpSpPr>
          <a:xfrm>
            <a:off x="4339811" y="5336535"/>
            <a:ext cx="4107568" cy="1638675"/>
            <a:chOff x="3161802" y="3860768"/>
            <a:chExt cx="3080676" cy="1229006"/>
          </a:xfrm>
        </p:grpSpPr>
        <p:sp>
          <p:nvSpPr>
            <p:cNvPr id="229" name="Google Shape;229;p42"/>
            <p:cNvSpPr txBox="1"/>
            <p:nvPr/>
          </p:nvSpPr>
          <p:spPr>
            <a:xfrm>
              <a:off x="3161802" y="3860768"/>
              <a:ext cx="1626600" cy="684724"/>
            </a:xfrm>
            <a:prstGeom prst="rect">
              <a:avLst/>
            </a:prstGeom>
            <a:noFill/>
            <a:ln>
              <a:noFill/>
            </a:ln>
          </p:spPr>
          <p:txBody>
            <a:bodyPr spcFirstLastPara="1" wrap="square" lIns="91433" tIns="45700" rIns="91433" bIns="45700" anchor="t" anchorCtr="0">
              <a:spAutoFit/>
            </a:bodyPr>
            <a:lstStyle/>
            <a:p>
              <a:pPr defTabSz="1219170">
                <a:buClr>
                  <a:srgbClr val="000000"/>
                </a:buClr>
                <a:buSzPts val="4500"/>
              </a:pPr>
              <a:r>
                <a:rPr lang="en" sz="5333" b="1" kern="0">
                  <a:solidFill>
                    <a:srgbClr val="000000"/>
                  </a:solidFill>
                  <a:latin typeface="Arial Black"/>
                  <a:ea typeface="Arial Black"/>
                  <a:cs typeface="Arial Black"/>
                  <a:sym typeface="Arial Black"/>
                </a:rPr>
                <a:t>670K</a:t>
              </a:r>
              <a:endParaRPr sz="5333" kern="0">
                <a:solidFill>
                  <a:srgbClr val="000000"/>
                </a:solidFill>
                <a:latin typeface="Arial"/>
                <a:cs typeface="Arial"/>
                <a:sym typeface="Arial"/>
              </a:endParaRPr>
            </a:p>
          </p:txBody>
        </p:sp>
        <p:sp>
          <p:nvSpPr>
            <p:cNvPr id="230" name="Google Shape;230;p42"/>
            <p:cNvSpPr txBox="1"/>
            <p:nvPr/>
          </p:nvSpPr>
          <p:spPr>
            <a:xfrm>
              <a:off x="3216449" y="4466557"/>
              <a:ext cx="2197800" cy="623217"/>
            </a:xfrm>
            <a:prstGeom prst="rect">
              <a:avLst/>
            </a:prstGeom>
            <a:noFill/>
            <a:ln>
              <a:noFill/>
            </a:ln>
          </p:spPr>
          <p:txBody>
            <a:bodyPr spcFirstLastPara="1" wrap="square" lIns="91433" tIns="45700" rIns="91433" bIns="45700" anchor="t" anchorCtr="0">
              <a:spAutoFit/>
            </a:bodyPr>
            <a:lstStyle/>
            <a:p>
              <a:pPr marL="0" lvl="1" defTabSz="1219170">
                <a:buClr>
                  <a:srgbClr val="000000"/>
                </a:buClr>
                <a:buSzPts val="1400"/>
              </a:pPr>
              <a:r>
                <a:rPr lang="en" sz="1600" b="1" kern="0">
                  <a:solidFill>
                    <a:srgbClr val="000000"/>
                  </a:solidFill>
                  <a:latin typeface="Arial"/>
                  <a:ea typeface="Arial"/>
                  <a:cs typeface="Arial"/>
                  <a:sym typeface="Arial"/>
                </a:rPr>
                <a:t>CHILDREN TREATED FOR MALARIA, DIARRHEA </a:t>
              </a:r>
              <a:r>
                <a:rPr lang="en" sz="1600" b="1" kern="0">
                  <a:solidFill>
                    <a:srgbClr val="000000"/>
                  </a:solidFill>
                  <a:latin typeface="Arial"/>
                  <a:cs typeface="Arial"/>
                  <a:sym typeface="Arial"/>
                </a:rPr>
                <a:t>&amp;</a:t>
              </a:r>
              <a:r>
                <a:rPr lang="en" sz="1600" b="1" kern="0">
                  <a:solidFill>
                    <a:srgbClr val="000000"/>
                  </a:solidFill>
                  <a:latin typeface="Arial"/>
                  <a:ea typeface="Arial"/>
                  <a:cs typeface="Arial"/>
                  <a:sym typeface="Arial"/>
                </a:rPr>
                <a:t> PNEUMONIA BY CHWS</a:t>
              </a:r>
              <a:endParaRPr sz="1600" b="1" kern="0">
                <a:solidFill>
                  <a:srgbClr val="000000"/>
                </a:solidFill>
                <a:latin typeface="Arial"/>
                <a:ea typeface="Arial"/>
                <a:cs typeface="Arial"/>
                <a:sym typeface="Arial"/>
              </a:endParaRPr>
            </a:p>
          </p:txBody>
        </p:sp>
        <p:pic>
          <p:nvPicPr>
            <p:cNvPr id="231" name="Google Shape;231;p42" descr="A picture containing clipart, design, illustration, cartoon&#10;&#10;Description automatically generated"/>
            <p:cNvPicPr preferRelativeResize="0"/>
            <p:nvPr/>
          </p:nvPicPr>
          <p:blipFill rotWithShape="1">
            <a:blip r:embed="rId5">
              <a:alphaModFix/>
            </a:blip>
            <a:srcRect/>
            <a:stretch/>
          </p:blipFill>
          <p:spPr>
            <a:xfrm>
              <a:off x="5414255" y="4103280"/>
              <a:ext cx="828223" cy="828228"/>
            </a:xfrm>
            <a:prstGeom prst="rect">
              <a:avLst/>
            </a:prstGeom>
            <a:noFill/>
            <a:ln>
              <a:noFill/>
            </a:ln>
          </p:spPr>
        </p:pic>
      </p:grpSp>
      <p:cxnSp>
        <p:nvCxnSpPr>
          <p:cNvPr id="232" name="Google Shape;232;p42"/>
          <p:cNvCxnSpPr/>
          <p:nvPr/>
        </p:nvCxnSpPr>
        <p:spPr>
          <a:xfrm rot="10800000">
            <a:off x="8753553" y="5523195"/>
            <a:ext cx="0" cy="126560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p:nvPr/>
        </p:nvSpPr>
        <p:spPr>
          <a:xfrm>
            <a:off x="845300" y="313034"/>
            <a:ext cx="9688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43"/>
          <p:cNvSpPr txBox="1">
            <a:spLocks noGrp="1"/>
          </p:cNvSpPr>
          <p:nvPr>
            <p:ph type="title"/>
          </p:nvPr>
        </p:nvSpPr>
        <p:spPr>
          <a:xfrm>
            <a:off x="609600" y="-164533"/>
            <a:ext cx="10702400" cy="1301200"/>
          </a:xfrm>
          <a:prstGeom prst="rect">
            <a:avLst/>
          </a:prstGeom>
          <a:noFill/>
          <a:ln>
            <a:noFill/>
          </a:ln>
        </p:spPr>
        <p:txBody>
          <a:bodyPr spcFirstLastPara="1" wrap="square" lIns="121900" tIns="60933" rIns="121900" bIns="60933" anchor="b" anchorCtr="0">
            <a:noAutofit/>
          </a:bodyPr>
          <a:lstStyle/>
          <a:p>
            <a:pPr>
              <a:buClr>
                <a:schemeClr val="dk1"/>
              </a:buClr>
            </a:pPr>
            <a:r>
              <a:rPr lang="en"/>
              <a:t>Violent conflict is on the rise</a:t>
            </a:r>
            <a:endParaRPr sz="2400"/>
          </a:p>
        </p:txBody>
      </p:sp>
      <p:sp>
        <p:nvSpPr>
          <p:cNvPr id="239" name="Google Shape;239;p43"/>
          <p:cNvSpPr txBox="1"/>
          <p:nvPr/>
        </p:nvSpPr>
        <p:spPr>
          <a:xfrm>
            <a:off x="705000" y="1463600"/>
            <a:ext cx="5686800" cy="4187644"/>
          </a:xfrm>
          <a:prstGeom prst="rect">
            <a:avLst/>
          </a:prstGeom>
          <a:noFill/>
          <a:ln>
            <a:noFill/>
          </a:ln>
        </p:spPr>
        <p:txBody>
          <a:bodyPr spcFirstLastPara="1" wrap="square" lIns="121900" tIns="121900" rIns="121900" bIns="121900" anchor="t" anchorCtr="0">
            <a:spAutoFit/>
          </a:bodyPr>
          <a:lstStyle/>
          <a:p>
            <a:pPr marL="609585" indent="-440256" defTabSz="1219170">
              <a:lnSpc>
                <a:spcPct val="115000"/>
              </a:lnSpc>
              <a:spcBef>
                <a:spcPts val="1333"/>
              </a:spcBef>
              <a:buClr>
                <a:srgbClr val="000000"/>
              </a:buClr>
              <a:buSzPts val="1600"/>
              <a:buFont typeface="Arial"/>
              <a:buChar char="●"/>
            </a:pPr>
            <a:r>
              <a:rPr lang="en" sz="2133" kern="0">
                <a:solidFill>
                  <a:srgbClr val="000000"/>
                </a:solidFill>
                <a:latin typeface="Arial"/>
                <a:cs typeface="Arial"/>
                <a:sym typeface="Arial"/>
              </a:rPr>
              <a:t>UN warns we are seeing the highest number of violent conflicts since World War II</a:t>
            </a:r>
            <a:r>
              <a:rPr lang="en" sz="2133" kern="0" baseline="30000">
                <a:solidFill>
                  <a:srgbClr val="000000"/>
                </a:solidFill>
                <a:latin typeface="Arial"/>
                <a:cs typeface="Arial"/>
                <a:sym typeface="Arial"/>
              </a:rPr>
              <a:t>1</a:t>
            </a:r>
            <a:r>
              <a:rPr lang="en" sz="2133" kern="0">
                <a:solidFill>
                  <a:srgbClr val="000000"/>
                </a:solidFill>
                <a:latin typeface="Arial"/>
                <a:cs typeface="Arial"/>
                <a:sym typeface="Arial"/>
              </a:rPr>
              <a:t> </a:t>
            </a:r>
            <a:endParaRPr sz="2133" kern="0">
              <a:solidFill>
                <a:srgbClr val="000000"/>
              </a:solidFill>
              <a:latin typeface="Arial"/>
              <a:cs typeface="Arial"/>
              <a:sym typeface="Arial"/>
            </a:endParaRPr>
          </a:p>
          <a:p>
            <a:pPr marL="609585" indent="-440256" defTabSz="1219170">
              <a:lnSpc>
                <a:spcPct val="115000"/>
              </a:lnSpc>
              <a:buClr>
                <a:srgbClr val="000000"/>
              </a:buClr>
              <a:buSzPts val="1600"/>
              <a:buFont typeface="Arial"/>
              <a:buChar char="●"/>
            </a:pPr>
            <a:r>
              <a:rPr lang="en" sz="2133" kern="0">
                <a:solidFill>
                  <a:srgbClr val="000000"/>
                </a:solidFill>
                <a:latin typeface="Arial"/>
                <a:cs typeface="Arial"/>
                <a:sym typeface="Arial"/>
              </a:rPr>
              <a:t>Today, 2 billion people live in settings affected by conflict</a:t>
            </a:r>
            <a:r>
              <a:rPr lang="en" sz="2133" kern="0" baseline="30000">
                <a:solidFill>
                  <a:srgbClr val="000000"/>
                </a:solidFill>
                <a:latin typeface="Arial"/>
                <a:cs typeface="Arial"/>
                <a:sym typeface="Arial"/>
              </a:rPr>
              <a:t>1</a:t>
            </a:r>
            <a:r>
              <a:rPr lang="en" sz="2133" kern="0">
                <a:solidFill>
                  <a:srgbClr val="000000"/>
                </a:solidFill>
                <a:latin typeface="Arial"/>
                <a:cs typeface="Arial"/>
                <a:sym typeface="Arial"/>
              </a:rPr>
              <a:t> </a:t>
            </a:r>
            <a:endParaRPr sz="2133" kern="0">
              <a:solidFill>
                <a:srgbClr val="000000"/>
              </a:solidFill>
              <a:latin typeface="Arial"/>
              <a:cs typeface="Arial"/>
              <a:sym typeface="Arial"/>
            </a:endParaRPr>
          </a:p>
          <a:p>
            <a:pPr marL="609585" indent="-440256" defTabSz="1219170">
              <a:lnSpc>
                <a:spcPct val="115000"/>
              </a:lnSpc>
              <a:buClr>
                <a:srgbClr val="000000"/>
              </a:buClr>
              <a:buSzPts val="1600"/>
              <a:buFont typeface="Arial"/>
              <a:buChar char="●"/>
            </a:pPr>
            <a:r>
              <a:rPr lang="en" sz="2133" kern="0">
                <a:solidFill>
                  <a:srgbClr val="000000"/>
                </a:solidFill>
                <a:latin typeface="Arial"/>
                <a:cs typeface="Arial"/>
                <a:sym typeface="Arial"/>
              </a:rPr>
              <a:t>In 2022, 79 countries saw an increase in conflict; deaths from conflict rose 96%</a:t>
            </a:r>
            <a:r>
              <a:rPr lang="en" sz="2133" kern="0" baseline="30000">
                <a:solidFill>
                  <a:srgbClr val="000000"/>
                </a:solidFill>
                <a:latin typeface="Arial"/>
                <a:cs typeface="Arial"/>
                <a:sym typeface="Arial"/>
              </a:rPr>
              <a:t>2</a:t>
            </a:r>
            <a:endParaRPr sz="2133" kern="0" baseline="30000">
              <a:solidFill>
                <a:srgbClr val="000000"/>
              </a:solidFill>
              <a:latin typeface="Arial"/>
              <a:cs typeface="Arial"/>
              <a:sym typeface="Arial"/>
            </a:endParaRPr>
          </a:p>
          <a:p>
            <a:pPr marL="609585" indent="-440256" defTabSz="1219170">
              <a:lnSpc>
                <a:spcPct val="115000"/>
              </a:lnSpc>
              <a:buClr>
                <a:srgbClr val="000000"/>
              </a:buClr>
              <a:buSzPts val="1600"/>
              <a:buFont typeface="Arial"/>
              <a:buChar char="●"/>
            </a:pPr>
            <a:r>
              <a:rPr lang="en" sz="2133" kern="0">
                <a:solidFill>
                  <a:srgbClr val="000000"/>
                </a:solidFill>
                <a:latin typeface="Arial"/>
                <a:cs typeface="Arial"/>
                <a:sym typeface="Arial"/>
              </a:rPr>
              <a:t>Conflict is driving 80% of humanitarian need, based on IRC’s analysis</a:t>
            </a:r>
            <a:r>
              <a:rPr lang="en" sz="2133" kern="0" baseline="30000">
                <a:solidFill>
                  <a:srgbClr val="000000"/>
                </a:solidFill>
                <a:latin typeface="Arial"/>
                <a:cs typeface="Arial"/>
                <a:sym typeface="Arial"/>
              </a:rPr>
              <a:t>3</a:t>
            </a:r>
            <a:endParaRPr sz="2000" b="1" kern="0" baseline="30000">
              <a:solidFill>
                <a:srgbClr val="000000"/>
              </a:solidFill>
              <a:latin typeface="Arial"/>
              <a:cs typeface="Arial"/>
              <a:sym typeface="Arial"/>
            </a:endParaRPr>
          </a:p>
        </p:txBody>
      </p:sp>
      <p:pic>
        <p:nvPicPr>
          <p:cNvPr id="240" name="Google Shape;240;p43"/>
          <p:cNvPicPr preferRelativeResize="0"/>
          <p:nvPr/>
        </p:nvPicPr>
        <p:blipFill>
          <a:blip r:embed="rId3">
            <a:alphaModFix/>
          </a:blip>
          <a:stretch>
            <a:fillRect/>
          </a:stretch>
        </p:blipFill>
        <p:spPr>
          <a:xfrm>
            <a:off x="6595000" y="1339867"/>
            <a:ext cx="5393800" cy="4020695"/>
          </a:xfrm>
          <a:prstGeom prst="rect">
            <a:avLst/>
          </a:prstGeom>
          <a:noFill/>
          <a:ln>
            <a:noFill/>
          </a:ln>
        </p:spPr>
      </p:pic>
      <p:sp>
        <p:nvSpPr>
          <p:cNvPr id="241" name="Google Shape;241;p43"/>
          <p:cNvSpPr txBox="1"/>
          <p:nvPr/>
        </p:nvSpPr>
        <p:spPr>
          <a:xfrm>
            <a:off x="6595000" y="5360567"/>
            <a:ext cx="5394000" cy="369291"/>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800" kern="0">
                <a:solidFill>
                  <a:srgbClr val="000000"/>
                </a:solidFill>
                <a:highlight>
                  <a:srgbClr val="FFFFFF"/>
                </a:highlight>
                <a:latin typeface="Arial"/>
                <a:cs typeface="Arial"/>
                <a:sym typeface="Arial"/>
              </a:rPr>
              <a:t>Residential building in </a:t>
            </a:r>
            <a:r>
              <a:rPr lang="en" sz="800" kern="0">
                <a:solidFill>
                  <a:srgbClr val="000000"/>
                </a:solidFill>
                <a:highlight>
                  <a:srgbClr val="FFFFFF"/>
                </a:highlight>
                <a:uFill>
                  <a:noFill/>
                </a:uFill>
                <a:latin typeface="Arial"/>
                <a:cs typeface="Arial"/>
                <a:sym typeface="Arial"/>
                <a:hlinkClick r:id="rId4">
                  <a:extLst>
                    <a:ext uri="{A12FA001-AC4F-418D-AE19-62706E023703}">
                      <ahyp:hlinkClr xmlns:ahyp="http://schemas.microsoft.com/office/drawing/2018/hyperlinkcolor" val="tx"/>
                    </a:ext>
                  </a:extLst>
                </a:hlinkClick>
              </a:rPr>
              <a:t>Dnipro</a:t>
            </a:r>
            <a:r>
              <a:rPr lang="en" sz="800" kern="0">
                <a:solidFill>
                  <a:srgbClr val="000000"/>
                </a:solidFill>
                <a:highlight>
                  <a:srgbClr val="FFFFFF"/>
                </a:highlight>
                <a:latin typeface="Arial"/>
                <a:cs typeface="Arial"/>
                <a:sym typeface="Arial"/>
              </a:rPr>
              <a:t>, Ukraine, after </a:t>
            </a:r>
            <a:r>
              <a:rPr lang="en" sz="800" kern="0">
                <a:solidFill>
                  <a:srgbClr val="000000"/>
                </a:solidFill>
                <a:highlight>
                  <a:srgbClr val="FFFFFF"/>
                </a:highlight>
                <a:uFill>
                  <a:noFill/>
                </a:uFill>
                <a:latin typeface="Arial"/>
                <a:cs typeface="Arial"/>
                <a:sym typeface="Arial"/>
                <a:hlinkClick r:id="rId5">
                  <a:extLst>
                    <a:ext uri="{A12FA001-AC4F-418D-AE19-62706E023703}">
                      <ahyp:hlinkClr xmlns:ahyp="http://schemas.microsoft.com/office/drawing/2018/hyperlinkcolor" val="tx"/>
                    </a:ext>
                  </a:extLst>
                </a:hlinkClick>
              </a:rPr>
              <a:t>Russian missile strike</a:t>
            </a:r>
            <a:r>
              <a:rPr lang="en" sz="800" kern="0">
                <a:solidFill>
                  <a:srgbClr val="000000"/>
                </a:solidFill>
                <a:highlight>
                  <a:srgbClr val="FFFFFF"/>
                </a:highlight>
                <a:latin typeface="Arial"/>
                <a:cs typeface="Arial"/>
                <a:sym typeface="Arial"/>
              </a:rPr>
              <a:t> on 14 January 2023, Source: Govt of Ukraine</a:t>
            </a:r>
            <a:endParaRPr sz="800" kern="0">
              <a:solidFill>
                <a:srgbClr val="000000"/>
              </a:solidFill>
              <a:latin typeface="Arial"/>
              <a:cs typeface="Arial"/>
              <a:sym typeface="Arial"/>
            </a:endParaRPr>
          </a:p>
        </p:txBody>
      </p:sp>
      <p:sp>
        <p:nvSpPr>
          <p:cNvPr id="242" name="Google Shape;242;p43"/>
          <p:cNvSpPr txBox="1"/>
          <p:nvPr/>
        </p:nvSpPr>
        <p:spPr>
          <a:xfrm>
            <a:off x="1070500" y="6053767"/>
            <a:ext cx="10018000" cy="53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067" kern="0">
                <a:solidFill>
                  <a:srgbClr val="000000"/>
                </a:solidFill>
                <a:latin typeface="Arial"/>
                <a:cs typeface="Arial"/>
                <a:sym typeface="Arial"/>
              </a:rPr>
              <a:t>References: 1. UN Security Council Meeting Coverage, 26 January 2023. .</a:t>
            </a:r>
            <a:r>
              <a:rPr lang="en" sz="1067" u="sng" kern="0">
                <a:solidFill>
                  <a:srgbClr val="383838"/>
                </a:solidFill>
                <a:latin typeface="Arial"/>
                <a:cs typeface="Arial"/>
                <a:sym typeface="Arial"/>
                <a:hlinkClick r:id="rId6"/>
              </a:rPr>
              <a:t>https://press.un.org/en/2023/sc15184.doc.htm</a:t>
            </a:r>
            <a:r>
              <a:rPr lang="en" sz="1067" kern="0">
                <a:solidFill>
                  <a:srgbClr val="000000"/>
                </a:solidFill>
                <a:latin typeface="Arial"/>
                <a:cs typeface="Arial"/>
                <a:sym typeface="Arial"/>
              </a:rPr>
              <a:t>; 2. Key Trends in the Global Peace Index </a:t>
            </a:r>
            <a:r>
              <a:rPr lang="en" sz="1067" u="sng" kern="0">
                <a:solidFill>
                  <a:srgbClr val="383838"/>
                </a:solidFill>
                <a:latin typeface="Arial"/>
                <a:cs typeface="Arial"/>
                <a:sym typeface="Arial"/>
                <a:hlinkClick r:id="rId7"/>
              </a:rPr>
              <a:t>https://www.visionofhumanity.org/maps/#/</a:t>
            </a:r>
            <a:r>
              <a:rPr lang="en" sz="1067" kern="0">
                <a:solidFill>
                  <a:srgbClr val="000000"/>
                </a:solidFill>
                <a:latin typeface="Arial"/>
                <a:cs typeface="Arial"/>
                <a:sym typeface="Arial"/>
              </a:rPr>
              <a:t>; 3. IRC 2023 Emergency watchlist </a:t>
            </a:r>
            <a:r>
              <a:rPr lang="en" sz="1067" u="sng" kern="0">
                <a:solidFill>
                  <a:srgbClr val="383838"/>
                </a:solidFill>
                <a:latin typeface="Arial"/>
                <a:cs typeface="Arial"/>
                <a:sym typeface="Arial"/>
                <a:hlinkClick r:id="rId8"/>
              </a:rPr>
              <a:t>https://www.rescue.org/report/2023-emergency-watchlist</a:t>
            </a:r>
            <a:endParaRPr sz="1067" kern="0">
              <a:solidFill>
                <a:srgbClr val="000000"/>
              </a:solidFill>
              <a:latin typeface="Arial"/>
              <a:cs typeface="Arial"/>
              <a:sym typeface="Arial"/>
            </a:endParaRPr>
          </a:p>
          <a:p>
            <a:pPr defTabSz="1219170">
              <a:buClr>
                <a:srgbClr val="000000"/>
              </a:buClr>
            </a:pPr>
            <a:endParaRPr sz="1067" kern="0">
              <a:solidFill>
                <a:srgbClr val="000000"/>
              </a:solidFill>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p:nvPr/>
        </p:nvSpPr>
        <p:spPr>
          <a:xfrm>
            <a:off x="845300" y="313034"/>
            <a:ext cx="9688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44"/>
          <p:cNvSpPr txBox="1">
            <a:spLocks noGrp="1"/>
          </p:cNvSpPr>
          <p:nvPr>
            <p:ph type="title"/>
          </p:nvPr>
        </p:nvSpPr>
        <p:spPr>
          <a:xfrm>
            <a:off x="609600" y="-164533"/>
            <a:ext cx="10702400" cy="1301200"/>
          </a:xfrm>
          <a:prstGeom prst="rect">
            <a:avLst/>
          </a:prstGeom>
          <a:noFill/>
          <a:ln>
            <a:noFill/>
          </a:ln>
        </p:spPr>
        <p:txBody>
          <a:bodyPr spcFirstLastPara="1" wrap="square" lIns="121900" tIns="60933" rIns="121900" bIns="60933" anchor="b" anchorCtr="0">
            <a:noAutofit/>
          </a:bodyPr>
          <a:lstStyle/>
          <a:p>
            <a:r>
              <a:rPr lang="en"/>
              <a:t>Health Ramifications of Conflict</a:t>
            </a:r>
            <a:endParaRPr sz="2400"/>
          </a:p>
        </p:txBody>
      </p:sp>
      <p:sp>
        <p:nvSpPr>
          <p:cNvPr id="249" name="Google Shape;249;p44"/>
          <p:cNvSpPr txBox="1"/>
          <p:nvPr/>
        </p:nvSpPr>
        <p:spPr>
          <a:xfrm>
            <a:off x="437167" y="1247901"/>
            <a:ext cx="10782000" cy="4847440"/>
          </a:xfrm>
          <a:prstGeom prst="rect">
            <a:avLst/>
          </a:prstGeom>
          <a:noFill/>
          <a:ln>
            <a:noFill/>
          </a:ln>
        </p:spPr>
        <p:txBody>
          <a:bodyPr spcFirstLastPara="1" wrap="square" lIns="121900" tIns="121900" rIns="121900" bIns="121900" anchor="t" anchorCtr="0">
            <a:spAutoFit/>
          </a:bodyPr>
          <a:lstStyle/>
          <a:p>
            <a:pPr marL="609585" indent="-431789" defTabSz="1219170">
              <a:lnSpc>
                <a:spcPct val="115000"/>
              </a:lnSpc>
              <a:buClr>
                <a:srgbClr val="000000"/>
              </a:buClr>
              <a:buSzPts val="1500"/>
              <a:buFont typeface="Arial"/>
              <a:buChar char="●"/>
            </a:pPr>
            <a:r>
              <a:rPr lang="en" sz="2000" b="1" kern="0">
                <a:solidFill>
                  <a:srgbClr val="000000"/>
                </a:solidFill>
                <a:latin typeface="Arial"/>
                <a:cs typeface="Arial"/>
                <a:sym typeface="Arial"/>
              </a:rPr>
              <a:t>Infectious Disease Outbreaks: </a:t>
            </a:r>
            <a:r>
              <a:rPr lang="en" sz="2000" kern="0">
                <a:solidFill>
                  <a:srgbClr val="000000"/>
                </a:solidFill>
                <a:highlight>
                  <a:srgbClr val="FFFFFF"/>
                </a:highlight>
                <a:latin typeface="Roboto"/>
                <a:ea typeface="Roboto"/>
                <a:cs typeface="Roboto"/>
                <a:sym typeface="Roboto"/>
              </a:rPr>
              <a:t>People living in fragile contexts are twice as likely to lack access to safe WASH services</a:t>
            </a:r>
            <a:r>
              <a:rPr lang="en" sz="1600" kern="0">
                <a:solidFill>
                  <a:srgbClr val="000000"/>
                </a:solidFill>
                <a:highlight>
                  <a:srgbClr val="FFFFFF"/>
                </a:highlight>
                <a:latin typeface="Arial"/>
                <a:cs typeface="Arial"/>
                <a:sym typeface="Arial"/>
              </a:rPr>
              <a:t>.</a:t>
            </a:r>
            <a:r>
              <a:rPr lang="en" sz="1600" kern="0" baseline="30000">
                <a:solidFill>
                  <a:srgbClr val="000000"/>
                </a:solidFill>
                <a:highlight>
                  <a:srgbClr val="FFFFFF"/>
                </a:highlight>
                <a:latin typeface="Arial"/>
                <a:cs typeface="Arial"/>
                <a:sym typeface="Arial"/>
              </a:rPr>
              <a:t>1</a:t>
            </a:r>
            <a:endParaRPr sz="1600" kern="0" baseline="30000">
              <a:solidFill>
                <a:srgbClr val="000000"/>
              </a:solidFill>
              <a:highlight>
                <a:srgbClr val="FFFFFF"/>
              </a:highlight>
              <a:latin typeface="Arial"/>
              <a:cs typeface="Arial"/>
              <a:sym typeface="Arial"/>
            </a:endParaRPr>
          </a:p>
          <a:p>
            <a:pPr marL="609585" indent="-431789" defTabSz="1219170">
              <a:lnSpc>
                <a:spcPct val="115000"/>
              </a:lnSpc>
              <a:buClr>
                <a:srgbClr val="000000"/>
              </a:buClr>
              <a:buSzPts val="1500"/>
              <a:buFont typeface="Arial"/>
              <a:buChar char="●"/>
            </a:pPr>
            <a:r>
              <a:rPr lang="en" sz="2000" b="1" kern="0">
                <a:solidFill>
                  <a:srgbClr val="000000"/>
                </a:solidFill>
                <a:latin typeface="Arial"/>
                <a:cs typeface="Arial"/>
                <a:sym typeface="Arial"/>
              </a:rPr>
              <a:t>Women’s Health: </a:t>
            </a:r>
            <a:r>
              <a:rPr lang="en" sz="2000" kern="0">
                <a:solidFill>
                  <a:srgbClr val="000000"/>
                </a:solidFill>
                <a:highlight>
                  <a:srgbClr val="FFFFFF"/>
                </a:highlight>
                <a:latin typeface="Arial"/>
                <a:cs typeface="Arial"/>
                <a:sym typeface="Arial"/>
              </a:rPr>
              <a:t>Half of all worldwide maternal deaths between 1998-2008 occurred in six countries, all involved in an armed conflict. </a:t>
            </a:r>
            <a:r>
              <a:rPr lang="en" sz="2000" kern="0" baseline="30000">
                <a:solidFill>
                  <a:srgbClr val="000000"/>
                </a:solidFill>
                <a:highlight>
                  <a:srgbClr val="FFFFFF"/>
                </a:highlight>
                <a:latin typeface="Arial"/>
                <a:cs typeface="Arial"/>
                <a:sym typeface="Arial"/>
              </a:rPr>
              <a:t>2</a:t>
            </a:r>
            <a:endParaRPr sz="2000" kern="0" baseline="3000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b="1" kern="0">
                <a:solidFill>
                  <a:srgbClr val="000000"/>
                </a:solidFill>
                <a:latin typeface="Arial"/>
                <a:cs typeface="Arial"/>
                <a:sym typeface="Arial"/>
              </a:rPr>
              <a:t>Children’s Health: </a:t>
            </a:r>
            <a:r>
              <a:rPr lang="en" sz="2000" kern="0">
                <a:solidFill>
                  <a:srgbClr val="000000"/>
                </a:solidFill>
                <a:latin typeface="Arial"/>
                <a:cs typeface="Arial"/>
                <a:sym typeface="Arial"/>
              </a:rPr>
              <a:t>In places where IRC works, </a:t>
            </a:r>
            <a:r>
              <a:rPr lang="en" sz="2000" kern="0">
                <a:solidFill>
                  <a:srgbClr val="000000"/>
                </a:solidFill>
                <a:highlight>
                  <a:srgbClr val="FFFFFF"/>
                </a:highlight>
                <a:latin typeface="Roboto"/>
                <a:ea typeface="Roboto"/>
                <a:cs typeface="Roboto"/>
                <a:sym typeface="Roboto"/>
              </a:rPr>
              <a:t>maternal and child mortality remain up to 5 times higher than global averages. </a:t>
            </a:r>
            <a:r>
              <a:rPr lang="en" sz="2000" kern="0" baseline="30000">
                <a:solidFill>
                  <a:srgbClr val="000000"/>
                </a:solidFill>
                <a:highlight>
                  <a:srgbClr val="FFFFFF"/>
                </a:highlight>
                <a:latin typeface="Roboto"/>
                <a:ea typeface="Roboto"/>
                <a:cs typeface="Roboto"/>
                <a:sym typeface="Roboto"/>
              </a:rPr>
              <a:t>3</a:t>
            </a:r>
            <a:endParaRPr sz="2000" kern="0" baseline="30000">
              <a:solidFill>
                <a:srgbClr val="000000"/>
              </a:solidFill>
              <a:highlight>
                <a:srgbClr val="FFFFFF"/>
              </a:highlight>
              <a:latin typeface="Helvetica Neue"/>
              <a:ea typeface="Helvetica Neue"/>
              <a:cs typeface="Helvetica Neue"/>
              <a:sym typeface="Helvetica Neue"/>
            </a:endParaRPr>
          </a:p>
          <a:p>
            <a:pPr marL="609585" indent="-431789" defTabSz="1219170">
              <a:lnSpc>
                <a:spcPct val="115000"/>
              </a:lnSpc>
              <a:buClr>
                <a:srgbClr val="000000"/>
              </a:buClr>
              <a:buSzPts val="1500"/>
              <a:buFont typeface="Arial"/>
              <a:buChar char="●"/>
            </a:pPr>
            <a:r>
              <a:rPr lang="en" sz="2000" b="1" kern="0">
                <a:solidFill>
                  <a:srgbClr val="000000"/>
                </a:solidFill>
                <a:latin typeface="Arial"/>
                <a:cs typeface="Arial"/>
                <a:sym typeface="Arial"/>
              </a:rPr>
              <a:t>Mental Health: </a:t>
            </a:r>
            <a:r>
              <a:rPr lang="en" sz="2000" kern="0">
                <a:solidFill>
                  <a:srgbClr val="000000"/>
                </a:solidFill>
                <a:highlight>
                  <a:srgbClr val="FFFFFF"/>
                </a:highlight>
                <a:latin typeface="Arial"/>
                <a:cs typeface="Arial"/>
                <a:sym typeface="Arial"/>
              </a:rPr>
              <a:t>1/5 (22%) people who have experienced conflict in the previous 10 years, will have depression, anxiety, PTSD, or other mental illnesses.</a:t>
            </a:r>
            <a:r>
              <a:rPr lang="en" sz="2000" kern="0" baseline="30000">
                <a:solidFill>
                  <a:srgbClr val="000000"/>
                </a:solidFill>
                <a:highlight>
                  <a:srgbClr val="FFFFFF"/>
                </a:highlight>
                <a:latin typeface="Arial"/>
                <a:cs typeface="Arial"/>
                <a:sym typeface="Arial"/>
              </a:rPr>
              <a:t> 4</a:t>
            </a:r>
            <a:endParaRPr sz="2000" b="1" kern="0" baseline="3000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b="1" kern="0">
                <a:solidFill>
                  <a:srgbClr val="000000"/>
                </a:solidFill>
                <a:latin typeface="Arial"/>
                <a:cs typeface="Arial"/>
                <a:sym typeface="Arial"/>
              </a:rPr>
              <a:t>Attacks on Health Facilities: </a:t>
            </a:r>
            <a:r>
              <a:rPr lang="en" sz="2000" kern="0">
                <a:solidFill>
                  <a:srgbClr val="000000"/>
                </a:solidFill>
                <a:latin typeface="Arial"/>
                <a:cs typeface="Arial"/>
                <a:sym typeface="Arial"/>
              </a:rPr>
              <a:t>In 2022, the Safeguarding Health in Conflict Coalition documented almost</a:t>
            </a:r>
            <a:r>
              <a:rPr lang="en" sz="2000" kern="0">
                <a:solidFill>
                  <a:srgbClr val="000000"/>
                </a:solidFill>
                <a:uFill>
                  <a:noFill/>
                </a:uFill>
                <a:latin typeface="Arial"/>
                <a:cs typeface="Arial"/>
                <a:sym typeface="Arial"/>
                <a:hlinkClick r:id="rId3">
                  <a:extLst>
                    <a:ext uri="{A12FA001-AC4F-418D-AE19-62706E023703}">
                      <ahyp:hlinkClr xmlns:ahyp="http://schemas.microsoft.com/office/drawing/2018/hyperlinkcolor" val="tx"/>
                    </a:ext>
                  </a:extLst>
                </a:hlinkClick>
              </a:rPr>
              <a:t> </a:t>
            </a:r>
            <a:r>
              <a:rPr lang="en" sz="2000" u="sng" kern="0">
                <a:solidFill>
                  <a:srgbClr val="000000"/>
                </a:solidFill>
                <a:latin typeface="Arial"/>
                <a:cs typeface="Arial"/>
                <a:sym typeface="Arial"/>
                <a:hlinkClick r:id="rId3">
                  <a:extLst>
                    <a:ext uri="{A12FA001-AC4F-418D-AE19-62706E023703}">
                      <ahyp:hlinkClr xmlns:ahyp="http://schemas.microsoft.com/office/drawing/2018/hyperlinkcolor" val="tx"/>
                    </a:ext>
                  </a:extLst>
                </a:hlinkClick>
              </a:rPr>
              <a:t>2,000 incidents of violence</a:t>
            </a:r>
            <a:r>
              <a:rPr lang="en" sz="2000" kern="0">
                <a:solidFill>
                  <a:srgbClr val="000000"/>
                </a:solidFill>
                <a:latin typeface="Arial"/>
                <a:cs typeface="Arial"/>
                <a:sym typeface="Arial"/>
              </a:rPr>
              <a:t> against or obstruction of health care in conflicts across </a:t>
            </a:r>
            <a:r>
              <a:rPr lang="en" sz="2000" b="1" kern="0">
                <a:solidFill>
                  <a:srgbClr val="000000"/>
                </a:solidFill>
                <a:latin typeface="Arial"/>
                <a:cs typeface="Arial"/>
                <a:sym typeface="Arial"/>
              </a:rPr>
              <a:t>32 countries and territories</a:t>
            </a:r>
            <a:r>
              <a:rPr lang="en" sz="2000" kern="0">
                <a:solidFill>
                  <a:srgbClr val="000000"/>
                </a:solidFill>
                <a:latin typeface="Arial"/>
                <a:cs typeface="Arial"/>
                <a:sym typeface="Arial"/>
              </a:rPr>
              <a:t>. Incidents </a:t>
            </a:r>
            <a:r>
              <a:rPr lang="en" sz="2000" b="1" kern="0">
                <a:solidFill>
                  <a:srgbClr val="000000"/>
                </a:solidFill>
                <a:latin typeface="Arial"/>
                <a:cs typeface="Arial"/>
                <a:sym typeface="Arial"/>
              </a:rPr>
              <a:t>increased by 45% in 2022</a:t>
            </a:r>
            <a:r>
              <a:rPr lang="en" sz="2000" kern="0">
                <a:solidFill>
                  <a:srgbClr val="000000"/>
                </a:solidFill>
                <a:latin typeface="Arial"/>
                <a:cs typeface="Arial"/>
                <a:sym typeface="Arial"/>
              </a:rPr>
              <a:t> compared to 2021 and marked the highest annual number of incidents that the SHCC has recorded since it began tracking.</a:t>
            </a:r>
            <a:r>
              <a:rPr lang="en" sz="2000" kern="0" baseline="30000">
                <a:solidFill>
                  <a:srgbClr val="000000"/>
                </a:solidFill>
                <a:latin typeface="Arial"/>
                <a:cs typeface="Arial"/>
                <a:sym typeface="Arial"/>
              </a:rPr>
              <a:t>5</a:t>
            </a:r>
            <a:endParaRPr sz="1667" b="1" kern="0" baseline="30000">
              <a:solidFill>
                <a:srgbClr val="000000"/>
              </a:solidFill>
              <a:latin typeface="Arial"/>
              <a:cs typeface="Arial"/>
              <a:sym typeface="Arial"/>
            </a:endParaRPr>
          </a:p>
        </p:txBody>
      </p:sp>
      <p:sp>
        <p:nvSpPr>
          <p:cNvPr id="250" name="Google Shape;250;p44"/>
          <p:cNvSpPr txBox="1"/>
          <p:nvPr/>
        </p:nvSpPr>
        <p:spPr>
          <a:xfrm>
            <a:off x="1107200" y="6050300"/>
            <a:ext cx="9915200" cy="53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067" kern="0">
                <a:solidFill>
                  <a:srgbClr val="000000"/>
                </a:solidFill>
                <a:latin typeface="Arial"/>
                <a:cs typeface="Arial"/>
                <a:sym typeface="Arial"/>
              </a:rPr>
              <a:t>References: 1. UNICEF </a:t>
            </a:r>
            <a:r>
              <a:rPr lang="en" sz="1067" u="sng" kern="0">
                <a:solidFill>
                  <a:srgbClr val="383838"/>
                </a:solidFill>
                <a:latin typeface="Arial"/>
                <a:cs typeface="Arial"/>
                <a:sym typeface="Arial"/>
                <a:hlinkClick r:id="rId4"/>
              </a:rPr>
              <a:t>https://www.unicef.org/press-releases/billions-people-will-lack-access-safe-water-sanitation-and-hygiene-2030-unless</a:t>
            </a:r>
            <a:r>
              <a:rPr lang="en" sz="1067" kern="0">
                <a:solidFill>
                  <a:srgbClr val="000000"/>
                </a:solidFill>
                <a:latin typeface="Arial"/>
                <a:cs typeface="Arial"/>
                <a:sym typeface="Arial"/>
              </a:rPr>
              <a:t> ; 2. </a:t>
            </a:r>
            <a:r>
              <a:rPr lang="en" sz="1067" kern="0">
                <a:solidFill>
                  <a:srgbClr val="212121"/>
                </a:solidFill>
                <a:highlight>
                  <a:srgbClr val="FFFFFF"/>
                </a:highlight>
                <a:latin typeface="Roboto"/>
                <a:ea typeface="Roboto"/>
                <a:cs typeface="Roboto"/>
                <a:sym typeface="Roboto"/>
              </a:rPr>
              <a:t>Hogan, Margaret C et al. “Maternal mortality for 181 countries, 1980-2008: a systematic analysis of progress towards Millennium Development Goal 5.” </a:t>
            </a:r>
            <a:r>
              <a:rPr lang="en" sz="1067" i="1" kern="0">
                <a:solidFill>
                  <a:srgbClr val="212121"/>
                </a:solidFill>
                <a:highlight>
                  <a:srgbClr val="FFFFFF"/>
                </a:highlight>
                <a:latin typeface="Roboto"/>
                <a:ea typeface="Roboto"/>
                <a:cs typeface="Roboto"/>
                <a:sym typeface="Roboto"/>
              </a:rPr>
              <a:t>Lancet (London, England)</a:t>
            </a:r>
            <a:r>
              <a:rPr lang="en" sz="1067" kern="0">
                <a:solidFill>
                  <a:srgbClr val="212121"/>
                </a:solidFill>
                <a:highlight>
                  <a:srgbClr val="FFFFFF"/>
                </a:highlight>
                <a:latin typeface="Roboto"/>
                <a:ea typeface="Roboto"/>
                <a:cs typeface="Roboto"/>
                <a:sym typeface="Roboto"/>
              </a:rPr>
              <a:t> vol. 375,9726 (2010); 3 UNICEF Data; 4. </a:t>
            </a:r>
            <a:r>
              <a:rPr lang="en" sz="1067" kern="0">
                <a:solidFill>
                  <a:srgbClr val="222222"/>
                </a:solidFill>
                <a:highlight>
                  <a:srgbClr val="FFFFFF"/>
                </a:highlight>
                <a:latin typeface="Arial"/>
                <a:cs typeface="Arial"/>
                <a:sym typeface="Arial"/>
              </a:rPr>
              <a:t>Charlson, Fiona, et al. "New WHO prevalence estimates of mental disorders in conflict settings: a systematic review and meta-analysis." </a:t>
            </a:r>
            <a:r>
              <a:rPr lang="en" sz="1067" i="1" kern="0">
                <a:solidFill>
                  <a:srgbClr val="222222"/>
                </a:solidFill>
                <a:highlight>
                  <a:srgbClr val="FFFFFF"/>
                </a:highlight>
                <a:latin typeface="Arial"/>
                <a:cs typeface="Arial"/>
                <a:sym typeface="Arial"/>
              </a:rPr>
              <a:t>The Lancet</a:t>
            </a:r>
            <a:r>
              <a:rPr lang="en" sz="1067" kern="0">
                <a:solidFill>
                  <a:srgbClr val="222222"/>
                </a:solidFill>
                <a:highlight>
                  <a:srgbClr val="FFFFFF"/>
                </a:highlight>
                <a:latin typeface="Arial"/>
                <a:cs typeface="Arial"/>
                <a:sym typeface="Arial"/>
              </a:rPr>
              <a:t> 394.10194 (2019): 240-248.5. Safeguarding Health in Conflict 2022 Annual Report </a:t>
            </a:r>
            <a:r>
              <a:rPr lang="en" sz="1067" u="sng" kern="0">
                <a:solidFill>
                  <a:srgbClr val="383838"/>
                </a:solidFill>
                <a:highlight>
                  <a:srgbClr val="FFFFFF"/>
                </a:highlight>
                <a:latin typeface="Arial"/>
                <a:cs typeface="Arial"/>
                <a:sym typeface="Arial"/>
                <a:hlinkClick r:id="rId5"/>
              </a:rPr>
              <a:t>https://www.safeguardinghealth.org/resources</a:t>
            </a:r>
            <a:endParaRPr sz="1067" kern="0">
              <a:solidFill>
                <a:srgbClr val="222222"/>
              </a:solidFill>
              <a:highlight>
                <a:srgbClr val="FFFFFF"/>
              </a:highlight>
              <a:latin typeface="Arial"/>
              <a:cs typeface="Arial"/>
              <a:sym typeface="Arial"/>
            </a:endParaRPr>
          </a:p>
          <a:p>
            <a:pPr defTabSz="1219170">
              <a:buClr>
                <a:srgbClr val="000000"/>
              </a:buClr>
            </a:pPr>
            <a:endParaRPr sz="1067" kern="0">
              <a:solidFill>
                <a:srgbClr val="222222"/>
              </a:solidFill>
              <a:highlight>
                <a:srgbClr val="FFFFFF"/>
              </a:highlight>
              <a:latin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5"/>
          <p:cNvSpPr txBox="1"/>
          <p:nvPr/>
        </p:nvSpPr>
        <p:spPr>
          <a:xfrm>
            <a:off x="845300" y="313034"/>
            <a:ext cx="9688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45"/>
          <p:cNvSpPr txBox="1">
            <a:spLocks noGrp="1"/>
          </p:cNvSpPr>
          <p:nvPr>
            <p:ph type="title"/>
          </p:nvPr>
        </p:nvSpPr>
        <p:spPr>
          <a:xfrm>
            <a:off x="609600" y="-164533"/>
            <a:ext cx="10702400" cy="1301200"/>
          </a:xfrm>
          <a:prstGeom prst="rect">
            <a:avLst/>
          </a:prstGeom>
          <a:noFill/>
          <a:ln>
            <a:noFill/>
          </a:ln>
        </p:spPr>
        <p:txBody>
          <a:bodyPr spcFirstLastPara="1" wrap="square" lIns="121900" tIns="60933" rIns="121900" bIns="60933" anchor="b" anchorCtr="0">
            <a:noAutofit/>
          </a:bodyPr>
          <a:lstStyle/>
          <a:p>
            <a:r>
              <a:rPr lang="en"/>
              <a:t>Sudan Context</a:t>
            </a:r>
            <a:endParaRPr sz="2400"/>
          </a:p>
        </p:txBody>
      </p:sp>
      <p:sp>
        <p:nvSpPr>
          <p:cNvPr id="257" name="Google Shape;257;p45"/>
          <p:cNvSpPr txBox="1"/>
          <p:nvPr/>
        </p:nvSpPr>
        <p:spPr>
          <a:xfrm>
            <a:off x="705000" y="1011134"/>
            <a:ext cx="10511600" cy="110814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b="1" kern="0">
                <a:solidFill>
                  <a:srgbClr val="000000"/>
                </a:solidFill>
                <a:highlight>
                  <a:srgbClr val="FDC82F"/>
                </a:highlight>
                <a:latin typeface="Arial"/>
                <a:cs typeface="Arial"/>
                <a:sym typeface="Arial"/>
              </a:rPr>
              <a:t>April 15, 2023: Clashes erupt between Rapid Response Forces (RSF) and Sudanese Armed forces (SAF) in Khartoum, resulting in civilian deaths, damage to health infrastructure, regional instability, and looting of facilities have rendered the population forced to flee.</a:t>
            </a:r>
            <a:endParaRPr sz="1467" b="1" kern="0">
              <a:solidFill>
                <a:srgbClr val="000000"/>
              </a:solidFill>
              <a:latin typeface="Arial"/>
              <a:cs typeface="Arial"/>
              <a:sym typeface="Arial"/>
            </a:endParaRPr>
          </a:p>
        </p:txBody>
      </p:sp>
      <p:sp>
        <p:nvSpPr>
          <p:cNvPr id="258" name="Google Shape;258;p45"/>
          <p:cNvSpPr txBox="1"/>
          <p:nvPr/>
        </p:nvSpPr>
        <p:spPr>
          <a:xfrm>
            <a:off x="705000" y="2197200"/>
            <a:ext cx="8702000" cy="4401549"/>
          </a:xfrm>
          <a:prstGeom prst="rect">
            <a:avLst/>
          </a:prstGeom>
          <a:noFill/>
          <a:ln>
            <a:noFill/>
          </a:ln>
        </p:spPr>
        <p:txBody>
          <a:bodyPr spcFirstLastPara="1" wrap="square" lIns="121900" tIns="121900" rIns="138833" bIns="121900" anchor="t" anchorCtr="0">
            <a:spAutoFit/>
          </a:bodyPr>
          <a:lstStyle/>
          <a:p>
            <a:pPr defTabSz="1219170">
              <a:lnSpc>
                <a:spcPct val="150000"/>
              </a:lnSpc>
              <a:buClr>
                <a:srgbClr val="000000"/>
              </a:buClr>
            </a:pPr>
            <a:r>
              <a:rPr lang="en" sz="1867" b="1" kern="0">
                <a:solidFill>
                  <a:srgbClr val="000000"/>
                </a:solidFill>
                <a:latin typeface="Arial"/>
                <a:cs typeface="Arial"/>
                <a:sym typeface="Arial"/>
              </a:rPr>
              <a:t>Affected population:</a:t>
            </a:r>
            <a:r>
              <a:rPr lang="en" sz="1467" kern="0">
                <a:solidFill>
                  <a:srgbClr val="444746"/>
                </a:solidFill>
                <a:highlight>
                  <a:srgbClr val="FFFFFF"/>
                </a:highlight>
                <a:latin typeface="Arial"/>
                <a:cs typeface="Arial"/>
                <a:sym typeface="Arial"/>
              </a:rPr>
              <a:t> </a:t>
            </a:r>
            <a:endParaRPr sz="1467" kern="0">
              <a:solidFill>
                <a:srgbClr val="444746"/>
              </a:solidFill>
              <a:highlight>
                <a:srgbClr val="FFFFFF"/>
              </a:highlight>
              <a:latin typeface="Arial"/>
              <a:cs typeface="Arial"/>
              <a:sym typeface="Arial"/>
            </a:endParaRPr>
          </a:p>
          <a:p>
            <a:pPr defTabSz="1219170">
              <a:lnSpc>
                <a:spcPct val="150000"/>
              </a:lnSpc>
              <a:buClr>
                <a:srgbClr val="000000"/>
              </a:buClr>
            </a:pPr>
            <a:endParaRPr sz="1467" kern="0">
              <a:solidFill>
                <a:srgbClr val="444746"/>
              </a:solidFill>
              <a:highlight>
                <a:srgbClr val="FFFFFF"/>
              </a:highlight>
              <a:latin typeface="Arial"/>
              <a:cs typeface="Arial"/>
              <a:sym typeface="Arial"/>
            </a:endParaRPr>
          </a:p>
          <a:p>
            <a:pPr defTabSz="1219170">
              <a:lnSpc>
                <a:spcPct val="150000"/>
              </a:lnSpc>
              <a:buClr>
                <a:srgbClr val="000000"/>
              </a:buClr>
            </a:pPr>
            <a:r>
              <a:rPr lang="en" sz="1867" b="1" kern="0">
                <a:solidFill>
                  <a:srgbClr val="000000"/>
                </a:solidFill>
                <a:latin typeface="Arial"/>
                <a:cs typeface="Arial"/>
                <a:sym typeface="Arial"/>
              </a:rPr>
              <a:t>Major Health Issues:</a:t>
            </a:r>
            <a:endParaRPr sz="1867" b="1" kern="0">
              <a:solidFill>
                <a:srgbClr val="000000"/>
              </a:solidFill>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Pre-existing high morbidity and mortality  from vaccine-preventable </a:t>
            </a:r>
            <a:r>
              <a:rPr lang="en" sz="1600" kern="0">
                <a:solidFill>
                  <a:srgbClr val="000000"/>
                </a:solidFill>
                <a:highlight>
                  <a:srgbClr val="FFFFFF"/>
                </a:highlight>
                <a:latin typeface="Arial"/>
                <a:cs typeface="Arial"/>
                <a:sym typeface="Arial"/>
              </a:rPr>
              <a:t>disease outbreaks: Dengue Fever, Measles, Cholera </a:t>
            </a:r>
            <a:r>
              <a:rPr lang="en" sz="1600" kern="0" baseline="30000">
                <a:solidFill>
                  <a:srgbClr val="000000"/>
                </a:solidFill>
                <a:highlight>
                  <a:srgbClr val="FFFFFF"/>
                </a:highlight>
                <a:latin typeface="Arial"/>
                <a:cs typeface="Arial"/>
                <a:sym typeface="Arial"/>
              </a:rPr>
              <a:t>1</a:t>
            </a:r>
            <a:endParaRPr sz="1600" kern="0" baseline="30000">
              <a:solidFill>
                <a:srgbClr val="000000"/>
              </a:solidFill>
              <a:highlight>
                <a:srgbClr val="FFFFFF"/>
              </a:highlight>
              <a:latin typeface="Arial"/>
              <a:cs typeface="Arial"/>
              <a:sym typeface="Arial"/>
            </a:endParaRPr>
          </a:p>
          <a:p>
            <a:pPr marL="609585" indent="-406390" defTabSz="1219170">
              <a:lnSpc>
                <a:spcPct val="150000"/>
              </a:lnSpc>
              <a:buClr>
                <a:srgbClr val="000000"/>
              </a:buClr>
              <a:buSzPts val="1200"/>
              <a:buFont typeface="Roboto"/>
              <a:buChar char="●"/>
            </a:pPr>
            <a:r>
              <a:rPr lang="en" sz="1600" kern="0">
                <a:solidFill>
                  <a:srgbClr val="000000"/>
                </a:solidFill>
                <a:highlight>
                  <a:srgbClr val="FFFFFF"/>
                </a:highlight>
                <a:latin typeface="Arial"/>
                <a:cs typeface="Arial"/>
                <a:sym typeface="Arial"/>
              </a:rPr>
              <a:t>3.4 million children under five suffer from malnutrition annually, of whom over 610,000 suffer from severe acute malnutrition.</a:t>
            </a:r>
            <a:r>
              <a:rPr lang="en" sz="1600" kern="0" baseline="30000">
                <a:solidFill>
                  <a:srgbClr val="000000"/>
                </a:solidFill>
                <a:highlight>
                  <a:srgbClr val="FFFFFF"/>
                </a:highlight>
                <a:latin typeface="Arial"/>
                <a:cs typeface="Arial"/>
                <a:sym typeface="Arial"/>
              </a:rPr>
              <a:t>1,2</a:t>
            </a:r>
            <a:endParaRPr sz="1600" kern="0" baseline="30000">
              <a:solidFill>
                <a:srgbClr val="000000"/>
              </a:solidFill>
              <a:highlight>
                <a:srgbClr val="FFFFFF"/>
              </a:highlight>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highlight>
                  <a:srgbClr val="FFFFFF"/>
                </a:highlight>
                <a:latin typeface="Arial"/>
                <a:cs typeface="Arial"/>
                <a:sym typeface="Arial"/>
              </a:rPr>
              <a:t>&gt;40 percent of population projected to suffer from acute food insecurity, an increase by 74% from last year’s projection.</a:t>
            </a:r>
            <a:r>
              <a:rPr lang="en" sz="1600" kern="0" baseline="30000">
                <a:solidFill>
                  <a:srgbClr val="000000"/>
                </a:solidFill>
                <a:highlight>
                  <a:srgbClr val="FFFFFF"/>
                </a:highlight>
                <a:latin typeface="Arial"/>
                <a:cs typeface="Arial"/>
                <a:sym typeface="Arial"/>
              </a:rPr>
              <a:t> 3</a:t>
            </a:r>
            <a:endParaRPr sz="1600" kern="0" baseline="30000">
              <a:solidFill>
                <a:srgbClr val="000000"/>
              </a:solidFill>
              <a:highlight>
                <a:srgbClr val="FFFFFF"/>
              </a:highlight>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highlight>
                  <a:srgbClr val="FFFFFF"/>
                </a:highlight>
                <a:latin typeface="Arial"/>
                <a:cs typeface="Arial"/>
                <a:sym typeface="Arial"/>
              </a:rPr>
              <a:t>SRH and sexual violence: </a:t>
            </a:r>
            <a:r>
              <a:rPr lang="en" sz="1600" kern="0">
                <a:solidFill>
                  <a:srgbClr val="000000"/>
                </a:solidFill>
                <a:latin typeface="Arial"/>
                <a:cs typeface="Arial"/>
                <a:sym typeface="Arial"/>
              </a:rPr>
              <a:t> Prior to 15 April, more than 3 million women and girls in Sudan were at risk of gender-based violence. Now</a:t>
            </a:r>
            <a:r>
              <a:rPr lang="en" sz="1600" kern="0">
                <a:solidFill>
                  <a:srgbClr val="000000"/>
                </a:solidFill>
                <a:uFill>
                  <a:noFill/>
                </a:uFill>
                <a:latin typeface="Arial"/>
                <a:cs typeface="Arial"/>
                <a:sym typeface="Arial"/>
                <a:hlinkClick r:id="rId3">
                  <a:extLst>
                    <a:ext uri="{A12FA001-AC4F-418D-AE19-62706E023703}">
                      <ahyp:hlinkClr xmlns:ahyp="http://schemas.microsoft.com/office/drawing/2018/hyperlinkcolor" val="tx"/>
                    </a:ext>
                  </a:extLst>
                </a:hlinkClick>
              </a:rPr>
              <a:t> 4.2 million people.</a:t>
            </a:r>
            <a:r>
              <a:rPr lang="en" sz="1600" kern="0">
                <a:solidFill>
                  <a:srgbClr val="000000"/>
                </a:solidFill>
                <a:latin typeface="Arial"/>
                <a:cs typeface="Arial"/>
                <a:sym typeface="Arial"/>
              </a:rPr>
              <a:t> </a:t>
            </a:r>
            <a:r>
              <a:rPr lang="en" sz="1600" kern="0" baseline="30000">
                <a:solidFill>
                  <a:srgbClr val="000000"/>
                </a:solidFill>
                <a:latin typeface="Arial"/>
                <a:cs typeface="Arial"/>
                <a:sym typeface="Arial"/>
              </a:rPr>
              <a:t>4</a:t>
            </a:r>
            <a:endParaRPr sz="1600" kern="0" baseline="30000">
              <a:solidFill>
                <a:srgbClr val="000000"/>
              </a:solidFill>
              <a:latin typeface="Arial"/>
              <a:cs typeface="Arial"/>
              <a:sym typeface="Arial"/>
            </a:endParaRPr>
          </a:p>
        </p:txBody>
      </p:sp>
      <p:pic>
        <p:nvPicPr>
          <p:cNvPr id="259" name="Google Shape;259;p45"/>
          <p:cNvPicPr preferRelativeResize="0"/>
          <p:nvPr/>
        </p:nvPicPr>
        <p:blipFill>
          <a:blip r:embed="rId4">
            <a:alphaModFix/>
          </a:blip>
          <a:stretch>
            <a:fillRect/>
          </a:stretch>
        </p:blipFill>
        <p:spPr>
          <a:xfrm>
            <a:off x="3352434" y="2284035"/>
            <a:ext cx="6287500" cy="663967"/>
          </a:xfrm>
          <a:prstGeom prst="rect">
            <a:avLst/>
          </a:prstGeom>
          <a:noFill/>
          <a:ln>
            <a:noFill/>
          </a:ln>
        </p:spPr>
      </p:pic>
      <p:pic>
        <p:nvPicPr>
          <p:cNvPr id="260" name="Google Shape;260;p45"/>
          <p:cNvPicPr preferRelativeResize="0"/>
          <p:nvPr/>
        </p:nvPicPr>
        <p:blipFill>
          <a:blip r:embed="rId5">
            <a:alphaModFix/>
          </a:blip>
          <a:stretch>
            <a:fillRect/>
          </a:stretch>
        </p:blipFill>
        <p:spPr>
          <a:xfrm>
            <a:off x="9770967" y="2284033"/>
            <a:ext cx="1362208" cy="4332067"/>
          </a:xfrm>
          <a:prstGeom prst="rect">
            <a:avLst/>
          </a:prstGeom>
          <a:noFill/>
          <a:ln>
            <a:noFill/>
          </a:ln>
        </p:spPr>
      </p:pic>
      <p:sp>
        <p:nvSpPr>
          <p:cNvPr id="261" name="Google Shape;261;p45"/>
          <p:cNvSpPr txBox="1"/>
          <p:nvPr/>
        </p:nvSpPr>
        <p:spPr>
          <a:xfrm>
            <a:off x="1090800" y="6393767"/>
            <a:ext cx="8450000" cy="53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067" kern="0">
                <a:solidFill>
                  <a:srgbClr val="000000"/>
                </a:solidFill>
                <a:latin typeface="Arial"/>
                <a:cs typeface="Arial"/>
                <a:sym typeface="Arial"/>
              </a:rPr>
              <a:t>References: 1. </a:t>
            </a:r>
            <a:r>
              <a:rPr lang="en" sz="1067" u="sng" kern="0">
                <a:solidFill>
                  <a:srgbClr val="383838"/>
                </a:solidFill>
                <a:latin typeface="Arial"/>
                <a:cs typeface="Arial"/>
                <a:sym typeface="Arial"/>
                <a:hlinkClick r:id="rId6"/>
              </a:rPr>
              <a:t>UN OCHA Sudan Country Report</a:t>
            </a:r>
            <a:r>
              <a:rPr lang="en" sz="1067" kern="0">
                <a:solidFill>
                  <a:srgbClr val="000000"/>
                </a:solidFill>
                <a:latin typeface="Arial"/>
                <a:cs typeface="Arial"/>
                <a:sym typeface="Arial"/>
              </a:rPr>
              <a:t>; 2 </a:t>
            </a:r>
            <a:r>
              <a:rPr lang="en" sz="1067" u="sng" kern="0">
                <a:solidFill>
                  <a:srgbClr val="383838"/>
                </a:solidFill>
                <a:latin typeface="Arial"/>
                <a:cs typeface="Arial"/>
                <a:sym typeface="Arial"/>
                <a:hlinkClick r:id="rId7"/>
              </a:rPr>
              <a:t>UNICEF</a:t>
            </a:r>
            <a:r>
              <a:rPr lang="en" sz="1067" kern="0">
                <a:solidFill>
                  <a:srgbClr val="000000"/>
                </a:solidFill>
                <a:latin typeface="Arial"/>
                <a:cs typeface="Arial"/>
                <a:sym typeface="Arial"/>
              </a:rPr>
              <a:t>: Malnutrition in Sudan; 3 Health Cluster Report Sudan; 4. </a:t>
            </a:r>
            <a:r>
              <a:rPr lang="en" sz="1067" u="sng" kern="0">
                <a:solidFill>
                  <a:srgbClr val="383838"/>
                </a:solidFill>
                <a:latin typeface="Arial"/>
                <a:cs typeface="Arial"/>
                <a:sym typeface="Arial"/>
                <a:hlinkClick r:id="rId3"/>
              </a:rPr>
              <a:t>UNICEF: Sudan Top Officials Sound Alarm on Violence Against Women and Girls</a:t>
            </a:r>
            <a:endParaRPr sz="1067" kern="0">
              <a:solidFill>
                <a:srgbClr val="000000"/>
              </a:solidFill>
              <a:latin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p:nvPr/>
        </p:nvSpPr>
        <p:spPr>
          <a:xfrm>
            <a:off x="845300" y="313034"/>
            <a:ext cx="9688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46"/>
          <p:cNvSpPr txBox="1">
            <a:spLocks noGrp="1"/>
          </p:cNvSpPr>
          <p:nvPr>
            <p:ph type="title"/>
          </p:nvPr>
        </p:nvSpPr>
        <p:spPr>
          <a:xfrm>
            <a:off x="443600" y="-70767"/>
            <a:ext cx="11748400" cy="1301200"/>
          </a:xfrm>
          <a:prstGeom prst="rect">
            <a:avLst/>
          </a:prstGeom>
          <a:noFill/>
          <a:ln>
            <a:noFill/>
          </a:ln>
        </p:spPr>
        <p:txBody>
          <a:bodyPr spcFirstLastPara="1" wrap="square" lIns="121900" tIns="60933" rIns="121900" bIns="60933" anchor="b" anchorCtr="0">
            <a:noAutofit/>
          </a:bodyPr>
          <a:lstStyle/>
          <a:p>
            <a:r>
              <a:rPr lang="en"/>
              <a:t>Sudan: Two challenges for humanitarian health</a:t>
            </a:r>
            <a:endParaRPr sz="2400"/>
          </a:p>
        </p:txBody>
      </p:sp>
      <p:sp>
        <p:nvSpPr>
          <p:cNvPr id="268" name="Google Shape;268;p46"/>
          <p:cNvSpPr txBox="1"/>
          <p:nvPr/>
        </p:nvSpPr>
        <p:spPr>
          <a:xfrm>
            <a:off x="705000" y="1481334"/>
            <a:ext cx="9746800" cy="5170862"/>
          </a:xfrm>
          <a:prstGeom prst="rect">
            <a:avLst/>
          </a:prstGeom>
          <a:noFill/>
          <a:ln>
            <a:noFill/>
          </a:ln>
        </p:spPr>
        <p:txBody>
          <a:bodyPr spcFirstLastPara="1" wrap="square" lIns="121900" tIns="121900" rIns="138833" bIns="121900" anchor="t" anchorCtr="0">
            <a:spAutoFit/>
          </a:bodyPr>
          <a:lstStyle/>
          <a:p>
            <a:pPr defTabSz="1219170">
              <a:lnSpc>
                <a:spcPct val="150000"/>
              </a:lnSpc>
              <a:buClr>
                <a:srgbClr val="000000"/>
              </a:buClr>
            </a:pPr>
            <a:r>
              <a:rPr lang="en" sz="1867" b="1" kern="0">
                <a:solidFill>
                  <a:srgbClr val="000000"/>
                </a:solidFill>
                <a:latin typeface="Arial"/>
                <a:cs typeface="Arial"/>
                <a:sym typeface="Arial"/>
              </a:rPr>
              <a:t>Limited Humanitarian Access: </a:t>
            </a:r>
            <a:r>
              <a:rPr lang="en" sz="1467" kern="0">
                <a:solidFill>
                  <a:srgbClr val="444746"/>
                </a:solidFill>
                <a:highlight>
                  <a:srgbClr val="FFFFFF"/>
                </a:highlight>
                <a:latin typeface="Arial"/>
                <a:cs typeface="Arial"/>
                <a:sym typeface="Arial"/>
              </a:rPr>
              <a:t>: </a:t>
            </a:r>
            <a:endParaRPr sz="1867" b="1" kern="0">
              <a:solidFill>
                <a:srgbClr val="000000"/>
              </a:solidFill>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Safety/Security: No clear delineations of conflict (urban warfare in Khartoum) → complexity of last mile delivery is intensified</a:t>
            </a:r>
            <a:endParaRPr sz="1600" kern="0">
              <a:solidFill>
                <a:srgbClr val="000000"/>
              </a:solidFill>
              <a:latin typeface="Arial"/>
              <a:cs typeface="Arial"/>
              <a:sym typeface="Arial"/>
            </a:endParaRPr>
          </a:p>
          <a:p>
            <a:pPr marL="1219170" lvl="1"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9 states are accessible, 3 are partially accessible and 6 are not accessible</a:t>
            </a:r>
            <a:endParaRPr sz="1600" kern="0">
              <a:solidFill>
                <a:srgbClr val="000000"/>
              </a:solidFill>
              <a:latin typeface="Arial"/>
              <a:cs typeface="Arial"/>
              <a:sym typeface="Arial"/>
            </a:endParaRPr>
          </a:p>
          <a:p>
            <a:pPr defTabSz="1219170">
              <a:lnSpc>
                <a:spcPct val="150000"/>
              </a:lnSpc>
              <a:buClr>
                <a:srgbClr val="000000"/>
              </a:buClr>
            </a:pPr>
            <a:r>
              <a:rPr lang="en" sz="1867" b="1" kern="0">
                <a:solidFill>
                  <a:srgbClr val="000000"/>
                </a:solidFill>
                <a:latin typeface="Arial"/>
                <a:cs typeface="Arial"/>
                <a:sym typeface="Arial"/>
              </a:rPr>
              <a:t>Disrupted Health Services: </a:t>
            </a:r>
            <a:endParaRPr sz="1600" kern="0">
              <a:solidFill>
                <a:srgbClr val="000000"/>
              </a:solidFill>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One-third of the population in need of humanitarian assistance</a:t>
            </a:r>
            <a:endParaRPr sz="1600" kern="0">
              <a:solidFill>
                <a:srgbClr val="000000"/>
              </a:solidFill>
              <a:latin typeface="Arial"/>
              <a:cs typeface="Arial"/>
              <a:sym typeface="Arial"/>
            </a:endParaRPr>
          </a:p>
          <a:p>
            <a:pPr marL="609585" defTabSz="1219170">
              <a:lnSpc>
                <a:spcPct val="150000"/>
              </a:lnSpc>
              <a:buClr>
                <a:srgbClr val="000000"/>
              </a:buClr>
            </a:pPr>
            <a:r>
              <a:rPr lang="en" sz="1600" kern="0">
                <a:solidFill>
                  <a:srgbClr val="000000"/>
                </a:solidFill>
                <a:latin typeface="Arial"/>
                <a:cs typeface="Arial"/>
                <a:sym typeface="Arial"/>
              </a:rPr>
              <a:t>prior to current crisis</a:t>
            </a:r>
            <a:endParaRPr sz="1600" kern="0">
              <a:solidFill>
                <a:srgbClr val="000000"/>
              </a:solidFill>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&lt;20% of health facilities in Khartoum remain fully functional </a:t>
            </a:r>
            <a:r>
              <a:rPr lang="en" sz="1600" kern="0" baseline="30000">
                <a:solidFill>
                  <a:srgbClr val="000000"/>
                </a:solidFill>
                <a:latin typeface="Arial"/>
                <a:cs typeface="Arial"/>
                <a:sym typeface="Arial"/>
              </a:rPr>
              <a:t>1</a:t>
            </a:r>
            <a:endParaRPr sz="1600" kern="0" baseline="30000">
              <a:solidFill>
                <a:srgbClr val="000000"/>
              </a:solidFill>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Looting of humanitarian assets (including IRC warehouses)</a:t>
            </a:r>
            <a:endParaRPr sz="1600" kern="0">
              <a:solidFill>
                <a:srgbClr val="000000"/>
              </a:solidFill>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Operational: Extensive customs import clearances needed</a:t>
            </a:r>
            <a:endParaRPr sz="1600" kern="0">
              <a:solidFill>
                <a:srgbClr val="000000"/>
              </a:solidFill>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National government systems paralyzed during assault on</a:t>
            </a:r>
            <a:endParaRPr sz="1600" kern="0">
              <a:solidFill>
                <a:srgbClr val="000000"/>
              </a:solidFill>
              <a:latin typeface="Arial"/>
              <a:cs typeface="Arial"/>
              <a:sym typeface="Arial"/>
            </a:endParaRPr>
          </a:p>
          <a:p>
            <a:pPr marL="609585" defTabSz="1219170">
              <a:lnSpc>
                <a:spcPct val="150000"/>
              </a:lnSpc>
              <a:buClr>
                <a:srgbClr val="000000"/>
              </a:buClr>
            </a:pPr>
            <a:r>
              <a:rPr lang="en" sz="1600" kern="0">
                <a:solidFill>
                  <a:srgbClr val="000000"/>
                </a:solidFill>
                <a:latin typeface="Arial"/>
                <a:cs typeface="Arial"/>
                <a:sym typeface="Arial"/>
              </a:rPr>
              <a:t>Khartoum</a:t>
            </a:r>
            <a:endParaRPr sz="1600" kern="0">
              <a:solidFill>
                <a:srgbClr val="000000"/>
              </a:solidFill>
              <a:latin typeface="Arial"/>
              <a:cs typeface="Arial"/>
              <a:sym typeface="Arial"/>
            </a:endParaRPr>
          </a:p>
          <a:p>
            <a:pPr marL="609585" defTabSz="1219170">
              <a:lnSpc>
                <a:spcPct val="150000"/>
              </a:lnSpc>
              <a:buClr>
                <a:srgbClr val="000000"/>
              </a:buClr>
            </a:pPr>
            <a:endParaRPr sz="1600" kern="0">
              <a:solidFill>
                <a:srgbClr val="000000"/>
              </a:solidFill>
              <a:latin typeface="Arial"/>
              <a:cs typeface="Arial"/>
              <a:sym typeface="Arial"/>
            </a:endParaRPr>
          </a:p>
        </p:txBody>
      </p:sp>
      <p:pic>
        <p:nvPicPr>
          <p:cNvPr id="269" name="Google Shape;269;p46"/>
          <p:cNvPicPr preferRelativeResize="0"/>
          <p:nvPr/>
        </p:nvPicPr>
        <p:blipFill>
          <a:blip r:embed="rId3">
            <a:alphaModFix/>
          </a:blip>
          <a:stretch>
            <a:fillRect/>
          </a:stretch>
        </p:blipFill>
        <p:spPr>
          <a:xfrm>
            <a:off x="7255834" y="3561600"/>
            <a:ext cx="4609501" cy="2705333"/>
          </a:xfrm>
          <a:prstGeom prst="rect">
            <a:avLst/>
          </a:prstGeom>
          <a:noFill/>
          <a:ln>
            <a:noFill/>
          </a:ln>
        </p:spPr>
      </p:pic>
      <p:sp>
        <p:nvSpPr>
          <p:cNvPr id="270" name="Google Shape;270;p46"/>
          <p:cNvSpPr txBox="1"/>
          <p:nvPr/>
        </p:nvSpPr>
        <p:spPr>
          <a:xfrm>
            <a:off x="7177667" y="6136001"/>
            <a:ext cx="3675200" cy="5746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067" i="1" kern="0">
                <a:solidFill>
                  <a:srgbClr val="000000"/>
                </a:solidFill>
                <a:highlight>
                  <a:srgbClr val="FFFFFF"/>
                </a:highlight>
                <a:latin typeface="Arial"/>
                <a:cs typeface="Arial"/>
                <a:sym typeface="Arial"/>
              </a:rPr>
              <a:t>A crowded hospital in N. Darfur.</a:t>
            </a:r>
            <a:endParaRPr sz="1067" i="1" kern="0">
              <a:solidFill>
                <a:srgbClr val="000000"/>
              </a:solidFill>
              <a:highlight>
                <a:srgbClr val="FFFFFF"/>
              </a:highlight>
              <a:latin typeface="Arial"/>
              <a:cs typeface="Arial"/>
              <a:sym typeface="Arial"/>
            </a:endParaRPr>
          </a:p>
          <a:p>
            <a:pPr defTabSz="1219170">
              <a:buClr>
                <a:srgbClr val="000000"/>
              </a:buClr>
            </a:pPr>
            <a:r>
              <a:rPr lang="en" sz="1067" i="1" kern="0">
                <a:solidFill>
                  <a:srgbClr val="000000"/>
                </a:solidFill>
                <a:highlight>
                  <a:srgbClr val="FFFFFF"/>
                </a:highlight>
                <a:latin typeface="Arial"/>
                <a:cs typeface="Arial"/>
                <a:sym typeface="Arial"/>
              </a:rPr>
              <a:t>Credit: Ali Shukur)/AFP/Getty/MSF</a:t>
            </a:r>
            <a:endParaRPr sz="1067" i="1" kern="0">
              <a:solidFill>
                <a:srgbClr val="000000"/>
              </a:solidFill>
              <a:latin typeface="Arial"/>
              <a:cs typeface="Arial"/>
              <a:sym typeface="Arial"/>
            </a:endParaRPr>
          </a:p>
        </p:txBody>
      </p:sp>
      <p:sp>
        <p:nvSpPr>
          <p:cNvPr id="271" name="Google Shape;271;p46"/>
          <p:cNvSpPr txBox="1"/>
          <p:nvPr/>
        </p:nvSpPr>
        <p:spPr>
          <a:xfrm>
            <a:off x="1322033" y="6318167"/>
            <a:ext cx="5354000" cy="540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067" kern="0">
                <a:solidFill>
                  <a:srgbClr val="000000"/>
                </a:solidFill>
                <a:latin typeface="Arial"/>
                <a:cs typeface="Arial"/>
                <a:sym typeface="Arial"/>
              </a:rPr>
              <a:t>References: 1. Sudan: r</a:t>
            </a:r>
            <a:r>
              <a:rPr lang="en" sz="1067" u="sng" kern="0">
                <a:solidFill>
                  <a:srgbClr val="383838"/>
                </a:solidFill>
                <a:latin typeface="Arial"/>
                <a:cs typeface="Arial"/>
                <a:sym typeface="Arial"/>
                <a:hlinkClick r:id="rId4"/>
              </a:rPr>
              <a:t>evised humanitarian response plan 2023</a:t>
            </a:r>
            <a:endParaRPr sz="1067" kern="0">
              <a:solidFill>
                <a:srgbClr val="000000"/>
              </a:solidFill>
              <a:latin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7"/>
          <p:cNvSpPr txBox="1"/>
          <p:nvPr/>
        </p:nvSpPr>
        <p:spPr>
          <a:xfrm>
            <a:off x="845300" y="313034"/>
            <a:ext cx="9688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47"/>
          <p:cNvSpPr txBox="1">
            <a:spLocks noGrp="1"/>
          </p:cNvSpPr>
          <p:nvPr>
            <p:ph type="title"/>
          </p:nvPr>
        </p:nvSpPr>
        <p:spPr>
          <a:xfrm>
            <a:off x="609600" y="-164533"/>
            <a:ext cx="10702400" cy="1301200"/>
          </a:xfrm>
          <a:prstGeom prst="rect">
            <a:avLst/>
          </a:prstGeom>
          <a:noFill/>
          <a:ln>
            <a:noFill/>
          </a:ln>
        </p:spPr>
        <p:txBody>
          <a:bodyPr spcFirstLastPara="1" wrap="square" lIns="121900" tIns="60933" rIns="121900" bIns="60933" anchor="b" anchorCtr="0">
            <a:noAutofit/>
          </a:bodyPr>
          <a:lstStyle/>
          <a:p>
            <a:r>
              <a:rPr lang="en"/>
              <a:t>A strategy to deliver in Sudan: Localization</a:t>
            </a:r>
            <a:endParaRPr sz="2400"/>
          </a:p>
        </p:txBody>
      </p:sp>
      <p:sp>
        <p:nvSpPr>
          <p:cNvPr id="278" name="Google Shape;278;p47"/>
          <p:cNvSpPr txBox="1"/>
          <p:nvPr/>
        </p:nvSpPr>
        <p:spPr>
          <a:xfrm>
            <a:off x="636700" y="1125167"/>
            <a:ext cx="10511600" cy="82082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b="1" kern="0">
                <a:solidFill>
                  <a:srgbClr val="000000"/>
                </a:solidFill>
                <a:highlight>
                  <a:srgbClr val="FDC82F"/>
                </a:highlight>
                <a:latin typeface="Arial"/>
                <a:cs typeface="Arial"/>
                <a:sym typeface="Arial"/>
              </a:rPr>
              <a:t>Localization means working with and through government and civil society systems at national and subnational level to deliver assistance.</a:t>
            </a:r>
            <a:endParaRPr sz="1467" b="1" kern="0">
              <a:solidFill>
                <a:srgbClr val="000000"/>
              </a:solidFill>
              <a:latin typeface="Arial"/>
              <a:cs typeface="Arial"/>
              <a:sym typeface="Arial"/>
            </a:endParaRPr>
          </a:p>
        </p:txBody>
      </p:sp>
      <p:sp>
        <p:nvSpPr>
          <p:cNvPr id="279" name="Google Shape;279;p47"/>
          <p:cNvSpPr txBox="1"/>
          <p:nvPr/>
        </p:nvSpPr>
        <p:spPr>
          <a:xfrm>
            <a:off x="609600" y="1945968"/>
            <a:ext cx="11181200" cy="4646681"/>
          </a:xfrm>
          <a:prstGeom prst="rect">
            <a:avLst/>
          </a:prstGeom>
          <a:noFill/>
          <a:ln>
            <a:noFill/>
          </a:ln>
        </p:spPr>
        <p:txBody>
          <a:bodyPr spcFirstLastPara="1" wrap="square" lIns="121900" tIns="121900" rIns="138833" bIns="121900" anchor="t" anchorCtr="0">
            <a:spAutoFit/>
          </a:bodyPr>
          <a:lstStyle/>
          <a:p>
            <a:pPr defTabSz="1219170">
              <a:lnSpc>
                <a:spcPct val="150000"/>
              </a:lnSpc>
              <a:buClr>
                <a:srgbClr val="000000"/>
              </a:buClr>
            </a:pPr>
            <a:r>
              <a:rPr lang="en" sz="1733" b="1" kern="0">
                <a:solidFill>
                  <a:srgbClr val="000000"/>
                </a:solidFill>
                <a:latin typeface="Arial"/>
                <a:cs typeface="Arial"/>
                <a:sym typeface="Arial"/>
              </a:rPr>
              <a:t>Engaging community partners to reach patients in inaccessible zones by:</a:t>
            </a:r>
            <a:endParaRPr sz="1733" b="1"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Supporting community groups who drive women in labor or with pregnancy complications to HFs, connect them with midwives/gynecologists. </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Supporting local organizations that deliver essential meds/services to neighbors: cover staff salaries and overhead cost of HFs, provide accommodation and meals for pediatric oncology patients</a:t>
            </a:r>
            <a:endParaRPr sz="1733" kern="0">
              <a:solidFill>
                <a:srgbClr val="000000"/>
              </a:solidFill>
              <a:latin typeface="Arial"/>
              <a:cs typeface="Arial"/>
              <a:sym typeface="Arial"/>
            </a:endParaRPr>
          </a:p>
          <a:p>
            <a:pPr defTabSz="1219170">
              <a:lnSpc>
                <a:spcPct val="150000"/>
              </a:lnSpc>
              <a:buClr>
                <a:srgbClr val="000000"/>
              </a:buClr>
            </a:pPr>
            <a:endParaRPr sz="1733" kern="0">
              <a:solidFill>
                <a:srgbClr val="000000"/>
              </a:solidFill>
              <a:latin typeface="Arial"/>
              <a:cs typeface="Arial"/>
              <a:sym typeface="Arial"/>
            </a:endParaRPr>
          </a:p>
          <a:p>
            <a:pPr defTabSz="1219170">
              <a:lnSpc>
                <a:spcPct val="150000"/>
              </a:lnSpc>
              <a:buClr>
                <a:srgbClr val="000000"/>
              </a:buClr>
            </a:pPr>
            <a:r>
              <a:rPr lang="en" sz="1733" b="1" kern="0">
                <a:solidFill>
                  <a:srgbClr val="000000"/>
                </a:solidFill>
                <a:latin typeface="Arial"/>
                <a:cs typeface="Arial"/>
                <a:sym typeface="Arial"/>
              </a:rPr>
              <a:t>Supporting the existing health system to address disruptions by:</a:t>
            </a:r>
            <a:endParaRPr sz="1733" b="1"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Engaging directly with district level authorities while national MOH is over-extended </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Conducting needs assessments to inform programming jointly with local staff and authorities</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Providing training (eg in Community Management of Acute Malnutrition) and supportive clinical supervision to build capacity of existing staff to meet the needs of the displaced population</a:t>
            </a:r>
            <a:endParaRPr sz="1733" kern="0">
              <a:solidFill>
                <a:srgbClr val="000000"/>
              </a:solidFill>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558800" y="-111733"/>
            <a:ext cx="11074400" cy="1219200"/>
          </a:xfrm>
          <a:prstGeom prst="rect">
            <a:avLst/>
          </a:prstGeom>
        </p:spPr>
        <p:txBody>
          <a:bodyPr spcFirstLastPara="1" wrap="square" lIns="121900" tIns="60933" rIns="121900" bIns="60933" anchor="b" anchorCtr="0">
            <a:noAutofit/>
          </a:bodyPr>
          <a:lstStyle/>
          <a:p>
            <a:r>
              <a:rPr lang="en"/>
              <a:t>Progress through localization</a:t>
            </a:r>
            <a:endParaRPr/>
          </a:p>
        </p:txBody>
      </p:sp>
      <p:sp>
        <p:nvSpPr>
          <p:cNvPr id="285" name="Google Shape;285;p48"/>
          <p:cNvSpPr txBox="1">
            <a:spLocks noGrp="1"/>
          </p:cNvSpPr>
          <p:nvPr>
            <p:ph type="body" idx="1"/>
          </p:nvPr>
        </p:nvSpPr>
        <p:spPr>
          <a:xfrm>
            <a:off x="3599400" y="3156200"/>
            <a:ext cx="4993200" cy="545600"/>
          </a:xfrm>
          <a:prstGeom prst="rect">
            <a:avLst/>
          </a:prstGeom>
        </p:spPr>
        <p:txBody>
          <a:bodyPr spcFirstLastPara="1" wrap="square" lIns="121900" tIns="60933" rIns="121900" bIns="60933" anchor="t" anchorCtr="0">
            <a:noAutofit/>
          </a:bodyPr>
          <a:lstStyle/>
          <a:p>
            <a:pPr marL="0" indent="0" algn="ctr"/>
            <a:r>
              <a:rPr lang="en" sz="2133" b="1"/>
              <a:t>Wad Madani Data: May 28 - To Date</a:t>
            </a:r>
            <a:endParaRPr sz="2133" b="1"/>
          </a:p>
        </p:txBody>
      </p:sp>
      <p:graphicFrame>
        <p:nvGraphicFramePr>
          <p:cNvPr id="286" name="Google Shape;286;p48"/>
          <p:cNvGraphicFramePr/>
          <p:nvPr/>
        </p:nvGraphicFramePr>
        <p:xfrm>
          <a:off x="207545" y="3576784"/>
          <a:ext cx="11776933" cy="2534733"/>
        </p:xfrm>
        <a:graphic>
          <a:graphicData uri="http://schemas.openxmlformats.org/drawingml/2006/table">
            <a:tbl>
              <a:tblPr>
                <a:noFill/>
              </a:tblPr>
              <a:tblGrid>
                <a:gridCol w="1339800">
                  <a:extLst>
                    <a:ext uri="{9D8B030D-6E8A-4147-A177-3AD203B41FA5}">
                      <a16:colId xmlns:a16="http://schemas.microsoft.com/office/drawing/2014/main" val="20000"/>
                    </a:ext>
                  </a:extLst>
                </a:gridCol>
                <a:gridCol w="2035133">
                  <a:extLst>
                    <a:ext uri="{9D8B030D-6E8A-4147-A177-3AD203B41FA5}">
                      <a16:colId xmlns:a16="http://schemas.microsoft.com/office/drawing/2014/main" val="20001"/>
                    </a:ext>
                  </a:extLst>
                </a:gridCol>
                <a:gridCol w="1353533">
                  <a:extLst>
                    <a:ext uri="{9D8B030D-6E8A-4147-A177-3AD203B41FA5}">
                      <a16:colId xmlns:a16="http://schemas.microsoft.com/office/drawing/2014/main" val="20002"/>
                    </a:ext>
                  </a:extLst>
                </a:gridCol>
                <a:gridCol w="1599967">
                  <a:extLst>
                    <a:ext uri="{9D8B030D-6E8A-4147-A177-3AD203B41FA5}">
                      <a16:colId xmlns:a16="http://schemas.microsoft.com/office/drawing/2014/main" val="20003"/>
                    </a:ext>
                  </a:extLst>
                </a:gridCol>
                <a:gridCol w="1490800">
                  <a:extLst>
                    <a:ext uri="{9D8B030D-6E8A-4147-A177-3AD203B41FA5}">
                      <a16:colId xmlns:a16="http://schemas.microsoft.com/office/drawing/2014/main" val="20004"/>
                    </a:ext>
                  </a:extLst>
                </a:gridCol>
                <a:gridCol w="1401633">
                  <a:extLst>
                    <a:ext uri="{9D8B030D-6E8A-4147-A177-3AD203B41FA5}">
                      <a16:colId xmlns:a16="http://schemas.microsoft.com/office/drawing/2014/main" val="20005"/>
                    </a:ext>
                  </a:extLst>
                </a:gridCol>
                <a:gridCol w="1119367">
                  <a:extLst>
                    <a:ext uri="{9D8B030D-6E8A-4147-A177-3AD203B41FA5}">
                      <a16:colId xmlns:a16="http://schemas.microsoft.com/office/drawing/2014/main" val="20006"/>
                    </a:ext>
                  </a:extLst>
                </a:gridCol>
                <a:gridCol w="1436700">
                  <a:extLst>
                    <a:ext uri="{9D8B030D-6E8A-4147-A177-3AD203B41FA5}">
                      <a16:colId xmlns:a16="http://schemas.microsoft.com/office/drawing/2014/main" val="20007"/>
                    </a:ext>
                  </a:extLst>
                </a:gridCol>
              </a:tblGrid>
              <a:tr h="1519500">
                <a:tc>
                  <a:txBody>
                    <a:bodyPr/>
                    <a:lstStyle/>
                    <a:p>
                      <a:pPr marL="0" lvl="0" indent="0" algn="ctr" rtl="0">
                        <a:spcBef>
                          <a:spcPts val="0"/>
                        </a:spcBef>
                        <a:spcAft>
                          <a:spcPts val="0"/>
                        </a:spcAft>
                        <a:buNone/>
                      </a:pPr>
                      <a:endParaRPr sz="1700" b="1"/>
                    </a:p>
                  </a:txBody>
                  <a:tcPr marL="121900" marR="121900" marT="121900" marB="121900"/>
                </a:tc>
                <a:tc>
                  <a:txBody>
                    <a:bodyPr/>
                    <a:lstStyle/>
                    <a:p>
                      <a:pPr marL="0" lvl="0" indent="0" algn="ctr" rtl="0">
                        <a:spcBef>
                          <a:spcPts val="0"/>
                        </a:spcBef>
                        <a:spcAft>
                          <a:spcPts val="0"/>
                        </a:spcAft>
                        <a:buNone/>
                      </a:pPr>
                      <a:r>
                        <a:rPr lang="en" sz="1600" b="1">
                          <a:highlight>
                            <a:srgbClr val="FDC82F"/>
                          </a:highlight>
                        </a:rPr>
                        <a:t>Total Outpatient Consultations</a:t>
                      </a:r>
                      <a:endParaRPr sz="1600" b="1">
                        <a:highlight>
                          <a:srgbClr val="FDC82F"/>
                        </a:highlight>
                      </a:endParaRPr>
                    </a:p>
                  </a:txBody>
                  <a:tcPr marL="121900" marR="121900" marT="121900" marB="121900"/>
                </a:tc>
                <a:tc>
                  <a:txBody>
                    <a:bodyPr/>
                    <a:lstStyle/>
                    <a:p>
                      <a:pPr marL="0" lvl="0" indent="0" algn="ctr" rtl="0">
                        <a:spcBef>
                          <a:spcPts val="0"/>
                        </a:spcBef>
                        <a:spcAft>
                          <a:spcPts val="0"/>
                        </a:spcAft>
                        <a:buNone/>
                      </a:pPr>
                      <a:r>
                        <a:rPr lang="en" sz="1600" b="1">
                          <a:highlight>
                            <a:srgbClr val="FDC82F"/>
                          </a:highlight>
                        </a:rPr>
                        <a:t>Nutrition Screens</a:t>
                      </a:r>
                      <a:endParaRPr sz="1600" b="1">
                        <a:highlight>
                          <a:srgbClr val="FDC82F"/>
                        </a:highlight>
                      </a:endParaRPr>
                    </a:p>
                  </a:txBody>
                  <a:tcPr marL="121900" marR="121900" marT="121900" marB="121900"/>
                </a:tc>
                <a:tc>
                  <a:txBody>
                    <a:bodyPr/>
                    <a:lstStyle/>
                    <a:p>
                      <a:pPr marL="0" lvl="0" indent="0" algn="ctr" rtl="0">
                        <a:spcBef>
                          <a:spcPts val="0"/>
                        </a:spcBef>
                        <a:spcAft>
                          <a:spcPts val="0"/>
                        </a:spcAft>
                        <a:buNone/>
                      </a:pPr>
                      <a:r>
                        <a:rPr lang="en" sz="1600" b="1">
                          <a:highlight>
                            <a:srgbClr val="FDC82F"/>
                          </a:highlight>
                        </a:rPr>
                        <a:t>Therape</a:t>
                      </a:r>
                      <a:r>
                        <a:rPr lang="en" sz="1500" b="1">
                          <a:highlight>
                            <a:srgbClr val="FDC82F"/>
                          </a:highlight>
                        </a:rPr>
                        <a:t>uti</a:t>
                      </a:r>
                      <a:r>
                        <a:rPr lang="en" sz="1600" b="1">
                          <a:highlight>
                            <a:srgbClr val="FDC82F"/>
                          </a:highlight>
                        </a:rPr>
                        <a:t>c Feeding Center Admissions</a:t>
                      </a:r>
                      <a:endParaRPr sz="1600" b="1">
                        <a:highlight>
                          <a:srgbClr val="FDC82F"/>
                        </a:highlight>
                      </a:endParaRPr>
                    </a:p>
                  </a:txBody>
                  <a:tcPr marL="121900" marR="121900" marT="121900" marB="121900"/>
                </a:tc>
                <a:tc>
                  <a:txBody>
                    <a:bodyPr/>
                    <a:lstStyle/>
                    <a:p>
                      <a:pPr marL="0" lvl="0" indent="0" algn="ctr" rtl="0">
                        <a:spcBef>
                          <a:spcPts val="0"/>
                        </a:spcBef>
                        <a:spcAft>
                          <a:spcPts val="0"/>
                        </a:spcAft>
                        <a:buNone/>
                      </a:pPr>
                      <a:r>
                        <a:rPr lang="en" sz="1600" b="1">
                          <a:highlight>
                            <a:srgbClr val="FDC82F"/>
                          </a:highlight>
                        </a:rPr>
                        <a:t>Antenatal Care</a:t>
                      </a:r>
                      <a:endParaRPr sz="1600" b="1">
                        <a:highlight>
                          <a:srgbClr val="FDC82F"/>
                        </a:highlight>
                      </a:endParaRPr>
                    </a:p>
                  </a:txBody>
                  <a:tcPr marL="121900" marR="121900" marT="121900" marB="121900"/>
                </a:tc>
                <a:tc>
                  <a:txBody>
                    <a:bodyPr/>
                    <a:lstStyle/>
                    <a:p>
                      <a:pPr marL="0" lvl="0" indent="0" algn="ctr" rtl="0">
                        <a:spcBef>
                          <a:spcPts val="0"/>
                        </a:spcBef>
                        <a:spcAft>
                          <a:spcPts val="0"/>
                        </a:spcAft>
                        <a:buNone/>
                      </a:pPr>
                      <a:r>
                        <a:rPr lang="en" sz="1600" b="1">
                          <a:highlight>
                            <a:srgbClr val="FDC82F"/>
                          </a:highlight>
                        </a:rPr>
                        <a:t>EPI</a:t>
                      </a:r>
                      <a:endParaRPr sz="1600" b="1">
                        <a:highlight>
                          <a:srgbClr val="FDC82F"/>
                        </a:highlight>
                      </a:endParaRPr>
                    </a:p>
                    <a:p>
                      <a:pPr marL="0" lvl="0" indent="0" algn="ctr" rtl="0">
                        <a:spcBef>
                          <a:spcPts val="0"/>
                        </a:spcBef>
                        <a:spcAft>
                          <a:spcPts val="0"/>
                        </a:spcAft>
                        <a:buNone/>
                      </a:pPr>
                      <a:r>
                        <a:rPr lang="en" sz="1600" b="1">
                          <a:highlight>
                            <a:srgbClr val="FDC82F"/>
                          </a:highlight>
                        </a:rPr>
                        <a:t>(Vaccines)</a:t>
                      </a:r>
                      <a:endParaRPr sz="1600" b="1">
                        <a:highlight>
                          <a:srgbClr val="FDC82F"/>
                        </a:highlight>
                      </a:endParaRPr>
                    </a:p>
                  </a:txBody>
                  <a:tcPr marL="121900" marR="121900" marT="121900" marB="121900"/>
                </a:tc>
                <a:tc>
                  <a:txBody>
                    <a:bodyPr/>
                    <a:lstStyle/>
                    <a:p>
                      <a:pPr marL="0" lvl="0" indent="0" algn="ctr" rtl="0">
                        <a:spcBef>
                          <a:spcPts val="0"/>
                        </a:spcBef>
                        <a:spcAft>
                          <a:spcPts val="0"/>
                        </a:spcAft>
                        <a:buNone/>
                      </a:pPr>
                      <a:r>
                        <a:rPr lang="en" sz="1600" b="1">
                          <a:highlight>
                            <a:srgbClr val="FDC82F"/>
                          </a:highlight>
                        </a:rPr>
                        <a:t>Mental Health</a:t>
                      </a:r>
                      <a:endParaRPr sz="1600" b="1">
                        <a:highlight>
                          <a:srgbClr val="FDC82F"/>
                        </a:highlight>
                      </a:endParaRPr>
                    </a:p>
                  </a:txBody>
                  <a:tcPr marL="121900" marR="121900" marT="121900" marB="121900"/>
                </a:tc>
                <a:tc>
                  <a:txBody>
                    <a:bodyPr/>
                    <a:lstStyle/>
                    <a:p>
                      <a:pPr marL="0" lvl="0" indent="0" algn="ctr" rtl="0">
                        <a:spcBef>
                          <a:spcPts val="0"/>
                        </a:spcBef>
                        <a:spcAft>
                          <a:spcPts val="0"/>
                        </a:spcAft>
                        <a:buNone/>
                      </a:pPr>
                      <a:r>
                        <a:rPr lang="en" sz="1600" b="1">
                          <a:highlight>
                            <a:srgbClr val="FDC82F"/>
                          </a:highlight>
                        </a:rPr>
                        <a:t>Outpatient Therapeutic Feeding Program</a:t>
                      </a:r>
                      <a:endParaRPr sz="1600" b="1">
                        <a:highlight>
                          <a:srgbClr val="FDC82F"/>
                        </a:highlight>
                      </a:endParaRPr>
                    </a:p>
                  </a:txBody>
                  <a:tcPr marL="121900" marR="121900" marT="121900" marB="121900"/>
                </a:tc>
                <a:extLst>
                  <a:ext uri="{0D108BD9-81ED-4DB2-BD59-A6C34878D82A}">
                    <a16:rowId xmlns:a16="http://schemas.microsoft.com/office/drawing/2014/main" val="10000"/>
                  </a:ext>
                </a:extLst>
              </a:tr>
              <a:tr h="1015233">
                <a:tc>
                  <a:txBody>
                    <a:bodyPr/>
                    <a:lstStyle/>
                    <a:p>
                      <a:pPr marL="0" lvl="0" indent="0" algn="ctr" rtl="0">
                        <a:spcBef>
                          <a:spcPts val="0"/>
                        </a:spcBef>
                        <a:spcAft>
                          <a:spcPts val="0"/>
                        </a:spcAft>
                        <a:buNone/>
                      </a:pPr>
                      <a:r>
                        <a:rPr lang="en" sz="1600" b="1">
                          <a:highlight>
                            <a:schemeClr val="accent4"/>
                          </a:highlight>
                        </a:rPr>
                        <a:t>Patient consults</a:t>
                      </a:r>
                      <a:endParaRPr sz="1500" b="1">
                        <a:highlight>
                          <a:schemeClr val="accent4"/>
                        </a:highlight>
                      </a:endParaRPr>
                    </a:p>
                  </a:txBody>
                  <a:tcPr marL="121900" marR="121900" marT="121900" marB="121900"/>
                </a:tc>
                <a:tc>
                  <a:txBody>
                    <a:bodyPr/>
                    <a:lstStyle/>
                    <a:p>
                      <a:pPr marL="0" lvl="0" indent="0" algn="ctr" rtl="0">
                        <a:spcBef>
                          <a:spcPts val="0"/>
                        </a:spcBef>
                        <a:spcAft>
                          <a:spcPts val="0"/>
                        </a:spcAft>
                        <a:buNone/>
                      </a:pPr>
                      <a:r>
                        <a:rPr lang="en" sz="1700" b="1"/>
                        <a:t>44,118</a:t>
                      </a:r>
                      <a:endParaRPr sz="1700" b="1"/>
                    </a:p>
                  </a:txBody>
                  <a:tcPr marL="121900" marR="121900" marT="121900" marB="121900"/>
                </a:tc>
                <a:tc>
                  <a:txBody>
                    <a:bodyPr/>
                    <a:lstStyle/>
                    <a:p>
                      <a:pPr marL="0" lvl="0" indent="0" algn="ctr" rtl="0">
                        <a:spcBef>
                          <a:spcPts val="0"/>
                        </a:spcBef>
                        <a:spcAft>
                          <a:spcPts val="0"/>
                        </a:spcAft>
                        <a:buNone/>
                      </a:pPr>
                      <a:r>
                        <a:rPr lang="en" sz="1700"/>
                        <a:t>5,085</a:t>
                      </a:r>
                      <a:endParaRPr sz="1700"/>
                    </a:p>
                  </a:txBody>
                  <a:tcPr marL="121900" marR="121900" marT="121900" marB="121900"/>
                </a:tc>
                <a:tc>
                  <a:txBody>
                    <a:bodyPr/>
                    <a:lstStyle/>
                    <a:p>
                      <a:pPr marL="0" lvl="0" indent="0" algn="ctr" rtl="0">
                        <a:spcBef>
                          <a:spcPts val="0"/>
                        </a:spcBef>
                        <a:spcAft>
                          <a:spcPts val="0"/>
                        </a:spcAft>
                        <a:buNone/>
                      </a:pPr>
                      <a:r>
                        <a:rPr lang="en" sz="1700"/>
                        <a:t>713</a:t>
                      </a:r>
                      <a:endParaRPr sz="1700"/>
                    </a:p>
                  </a:txBody>
                  <a:tcPr marL="121900" marR="121900" marT="121900" marB="121900"/>
                </a:tc>
                <a:tc>
                  <a:txBody>
                    <a:bodyPr/>
                    <a:lstStyle/>
                    <a:p>
                      <a:pPr marL="0" lvl="0" indent="0" algn="ctr" rtl="0">
                        <a:spcBef>
                          <a:spcPts val="0"/>
                        </a:spcBef>
                        <a:spcAft>
                          <a:spcPts val="0"/>
                        </a:spcAft>
                        <a:buNone/>
                      </a:pPr>
                      <a:r>
                        <a:rPr lang="en" sz="1700"/>
                        <a:t>2,545</a:t>
                      </a:r>
                      <a:endParaRPr sz="1700"/>
                    </a:p>
                  </a:txBody>
                  <a:tcPr marL="121900" marR="121900" marT="121900" marB="121900"/>
                </a:tc>
                <a:tc>
                  <a:txBody>
                    <a:bodyPr/>
                    <a:lstStyle/>
                    <a:p>
                      <a:pPr marL="0" lvl="0" indent="0" algn="ctr" rtl="0">
                        <a:spcBef>
                          <a:spcPts val="0"/>
                        </a:spcBef>
                        <a:spcAft>
                          <a:spcPts val="0"/>
                        </a:spcAft>
                        <a:buNone/>
                      </a:pPr>
                      <a:r>
                        <a:rPr lang="en" sz="1700"/>
                        <a:t>8,463</a:t>
                      </a:r>
                      <a:endParaRPr sz="1700"/>
                    </a:p>
                  </a:txBody>
                  <a:tcPr marL="121900" marR="121900" marT="121900" marB="121900"/>
                </a:tc>
                <a:tc>
                  <a:txBody>
                    <a:bodyPr/>
                    <a:lstStyle/>
                    <a:p>
                      <a:pPr marL="0" lvl="0" indent="0" algn="ctr" rtl="0">
                        <a:spcBef>
                          <a:spcPts val="0"/>
                        </a:spcBef>
                        <a:spcAft>
                          <a:spcPts val="0"/>
                        </a:spcAft>
                        <a:buNone/>
                      </a:pPr>
                      <a:r>
                        <a:rPr lang="en" sz="1700"/>
                        <a:t>277</a:t>
                      </a:r>
                      <a:endParaRPr sz="1700"/>
                    </a:p>
                  </a:txBody>
                  <a:tcPr marL="121900" marR="121900" marT="121900" marB="121900"/>
                </a:tc>
                <a:tc>
                  <a:txBody>
                    <a:bodyPr/>
                    <a:lstStyle/>
                    <a:p>
                      <a:pPr marL="0" lvl="0" indent="0" algn="ctr" rtl="0">
                        <a:spcBef>
                          <a:spcPts val="0"/>
                        </a:spcBef>
                        <a:spcAft>
                          <a:spcPts val="0"/>
                        </a:spcAft>
                        <a:buNone/>
                      </a:pPr>
                      <a:r>
                        <a:rPr lang="en" sz="1700"/>
                        <a:t>339</a:t>
                      </a:r>
                      <a:endParaRPr sz="1700"/>
                    </a:p>
                  </a:txBody>
                  <a:tcPr marL="121900" marR="121900" marT="121900" marB="121900"/>
                </a:tc>
                <a:extLst>
                  <a:ext uri="{0D108BD9-81ED-4DB2-BD59-A6C34878D82A}">
                    <a16:rowId xmlns:a16="http://schemas.microsoft.com/office/drawing/2014/main" val="10001"/>
                  </a:ext>
                </a:extLst>
              </a:tr>
            </a:tbl>
          </a:graphicData>
        </a:graphic>
      </p:graphicFrame>
      <p:sp>
        <p:nvSpPr>
          <p:cNvPr id="287" name="Google Shape;287;p48"/>
          <p:cNvSpPr txBox="1"/>
          <p:nvPr/>
        </p:nvSpPr>
        <p:spPr>
          <a:xfrm>
            <a:off x="207533" y="1107467"/>
            <a:ext cx="10912000" cy="2322647"/>
          </a:xfrm>
          <a:prstGeom prst="rect">
            <a:avLst/>
          </a:prstGeom>
          <a:noFill/>
          <a:ln>
            <a:noFill/>
          </a:ln>
        </p:spPr>
        <p:txBody>
          <a:bodyPr spcFirstLastPara="1" wrap="square" lIns="121900" tIns="121900" rIns="121900" bIns="121900" anchor="t" anchorCtr="0">
            <a:spAutoFit/>
          </a:bodyPr>
          <a:lstStyle/>
          <a:p>
            <a:pPr defTabSz="1219170">
              <a:lnSpc>
                <a:spcPct val="115000"/>
              </a:lnSpc>
              <a:buClr>
                <a:srgbClr val="000000"/>
              </a:buClr>
            </a:pPr>
            <a:r>
              <a:rPr lang="en" sz="1600" kern="0">
                <a:solidFill>
                  <a:srgbClr val="000000"/>
                </a:solidFill>
                <a:highlight>
                  <a:srgbClr val="FFFFFF"/>
                </a:highlight>
                <a:latin typeface="Arial"/>
                <a:cs typeface="Arial"/>
                <a:sym typeface="Arial"/>
              </a:rPr>
              <a:t>The IRC provides an integrated health, nutrition and water, sanitation, and hygiene (WASH) program and also provides child protection services and comprehensive women and girls’ protection and empowerment services including to gender-based violence (GBV) survivors. </a:t>
            </a:r>
            <a:r>
              <a:rPr lang="en" sz="1600" kern="0">
                <a:solidFill>
                  <a:srgbClr val="000000"/>
                </a:solidFill>
                <a:latin typeface="Arial"/>
                <a:cs typeface="Arial"/>
                <a:sym typeface="Arial"/>
              </a:rPr>
              <a:t>The IRC supports:</a:t>
            </a:r>
            <a:endParaRPr sz="1600" kern="0">
              <a:solidFill>
                <a:srgbClr val="000000"/>
              </a:solidFill>
              <a:latin typeface="Arial"/>
              <a:cs typeface="Arial"/>
              <a:sym typeface="Arial"/>
            </a:endParaRPr>
          </a:p>
          <a:p>
            <a:pPr marL="609585" indent="-406390" defTabSz="1219170">
              <a:lnSpc>
                <a:spcPct val="115000"/>
              </a:lnSpc>
              <a:spcBef>
                <a:spcPts val="1600"/>
              </a:spcBef>
              <a:buClr>
                <a:srgbClr val="000000"/>
              </a:buClr>
              <a:buSzPts val="1200"/>
              <a:buFont typeface="Arial"/>
              <a:buChar char="-"/>
            </a:pPr>
            <a:r>
              <a:rPr lang="en" sz="1600" kern="0">
                <a:solidFill>
                  <a:srgbClr val="000000"/>
                </a:solidFill>
                <a:latin typeface="Arial"/>
                <a:cs typeface="Arial"/>
                <a:sym typeface="Arial"/>
              </a:rPr>
              <a:t>8 health facilities in Wad Madani, a host community seeing a surge in IDPs</a:t>
            </a:r>
            <a:endParaRPr sz="1600" kern="0">
              <a:solidFill>
                <a:srgbClr val="000000"/>
              </a:solidFill>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9 Health facilities in Gedaref</a:t>
            </a:r>
            <a:endParaRPr sz="1600" kern="0">
              <a:solidFill>
                <a:srgbClr val="000000"/>
              </a:solidFill>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21 health facilities in Blue Nile</a:t>
            </a:r>
            <a:endParaRPr sz="1600" kern="0">
              <a:solidFill>
                <a:srgbClr val="000000"/>
              </a:solidFill>
              <a:latin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9"/>
          <p:cNvSpPr txBox="1"/>
          <p:nvPr/>
        </p:nvSpPr>
        <p:spPr>
          <a:xfrm>
            <a:off x="845300" y="313034"/>
            <a:ext cx="9688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293;p49"/>
          <p:cNvSpPr txBox="1">
            <a:spLocks noGrp="1"/>
          </p:cNvSpPr>
          <p:nvPr>
            <p:ph type="title"/>
          </p:nvPr>
        </p:nvSpPr>
        <p:spPr>
          <a:xfrm>
            <a:off x="609600" y="-367733"/>
            <a:ext cx="10702400" cy="1301200"/>
          </a:xfrm>
          <a:prstGeom prst="rect">
            <a:avLst/>
          </a:prstGeom>
          <a:noFill/>
          <a:ln>
            <a:noFill/>
          </a:ln>
        </p:spPr>
        <p:txBody>
          <a:bodyPr spcFirstLastPara="1" wrap="square" lIns="121900" tIns="60933" rIns="121900" bIns="60933" anchor="b" anchorCtr="0">
            <a:noAutofit/>
          </a:bodyPr>
          <a:lstStyle/>
          <a:p>
            <a:r>
              <a:rPr lang="en"/>
              <a:t>Ukraine Context</a:t>
            </a:r>
            <a:endParaRPr sz="2400"/>
          </a:p>
        </p:txBody>
      </p:sp>
      <p:sp>
        <p:nvSpPr>
          <p:cNvPr id="294" name="Google Shape;294;p49"/>
          <p:cNvSpPr txBox="1"/>
          <p:nvPr/>
        </p:nvSpPr>
        <p:spPr>
          <a:xfrm>
            <a:off x="705000" y="807934"/>
            <a:ext cx="10511600" cy="168279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b="1" kern="0">
                <a:solidFill>
                  <a:srgbClr val="000000"/>
                </a:solidFill>
                <a:highlight>
                  <a:srgbClr val="FDC82F"/>
                </a:highlight>
                <a:latin typeface="Arial"/>
                <a:cs typeface="Arial"/>
                <a:sym typeface="Arial"/>
              </a:rPr>
              <a:t>February 24, 2022: Russia invades Ukraine resulting in civilian casualties, damage to health infrastructure, supply chain disruptions, compounded by health care staff attrition due to military conscription enforced under Martial Law. Over 17 million people in Ukraine require urgent humanitarian support, including more than 5 million people internally displaced by the war.</a:t>
            </a:r>
            <a:endParaRPr sz="1467" b="1" kern="0">
              <a:solidFill>
                <a:srgbClr val="000000"/>
              </a:solidFill>
              <a:latin typeface="Arial"/>
              <a:cs typeface="Arial"/>
              <a:sym typeface="Arial"/>
            </a:endParaRPr>
          </a:p>
        </p:txBody>
      </p:sp>
      <p:sp>
        <p:nvSpPr>
          <p:cNvPr id="295" name="Google Shape;295;p49"/>
          <p:cNvSpPr txBox="1"/>
          <p:nvPr/>
        </p:nvSpPr>
        <p:spPr>
          <a:xfrm>
            <a:off x="303100" y="2348218"/>
            <a:ext cx="8698000" cy="4216499"/>
          </a:xfrm>
          <a:prstGeom prst="rect">
            <a:avLst/>
          </a:prstGeom>
          <a:noFill/>
          <a:ln>
            <a:noFill/>
          </a:ln>
        </p:spPr>
        <p:txBody>
          <a:bodyPr spcFirstLastPara="1" wrap="square" lIns="121900" tIns="121900" rIns="138833" bIns="121900" anchor="t" anchorCtr="0">
            <a:spAutoFit/>
          </a:bodyPr>
          <a:lstStyle/>
          <a:p>
            <a:pPr defTabSz="1219170">
              <a:lnSpc>
                <a:spcPct val="150000"/>
              </a:lnSpc>
              <a:buClr>
                <a:srgbClr val="000000"/>
              </a:buClr>
            </a:pPr>
            <a:r>
              <a:rPr lang="en" sz="2000" b="1" kern="0">
                <a:solidFill>
                  <a:srgbClr val="000000"/>
                </a:solidFill>
                <a:latin typeface="Arial"/>
                <a:cs typeface="Arial"/>
                <a:sym typeface="Arial"/>
              </a:rPr>
              <a:t>Population in need:</a:t>
            </a:r>
            <a:r>
              <a:rPr lang="en" sz="1600" kern="0">
                <a:solidFill>
                  <a:srgbClr val="444746"/>
                </a:solidFill>
                <a:highlight>
                  <a:srgbClr val="FFFFFF"/>
                </a:highlight>
                <a:latin typeface="Arial"/>
                <a:cs typeface="Arial"/>
                <a:sym typeface="Arial"/>
              </a:rPr>
              <a:t> </a:t>
            </a:r>
            <a:r>
              <a:rPr lang="en" sz="1600" kern="0">
                <a:solidFill>
                  <a:srgbClr val="000000"/>
                </a:solidFill>
                <a:latin typeface="Arial"/>
                <a:cs typeface="Arial"/>
                <a:sym typeface="Arial"/>
              </a:rPr>
              <a:t>IDPs fleeing west, those unable to leave shelter in hard to access areas  people with disabilities, elderly, pregnant/lactating women.</a:t>
            </a:r>
            <a:endParaRPr sz="1600" kern="0">
              <a:solidFill>
                <a:srgbClr val="000000"/>
              </a:solidFill>
              <a:latin typeface="Arial"/>
              <a:cs typeface="Arial"/>
              <a:sym typeface="Arial"/>
            </a:endParaRPr>
          </a:p>
          <a:p>
            <a:pPr marL="609585" indent="-406390" defTabSz="1219170">
              <a:lnSpc>
                <a:spcPct val="150000"/>
              </a:lnSpc>
              <a:buClr>
                <a:srgbClr val="000000"/>
              </a:buClr>
              <a:buSzPts val="1200"/>
              <a:buFont typeface="Arial"/>
              <a:buChar char="●"/>
            </a:pPr>
            <a:r>
              <a:rPr lang="en" sz="1600" kern="0">
                <a:solidFill>
                  <a:srgbClr val="000000"/>
                </a:solidFill>
                <a:latin typeface="Arial"/>
                <a:cs typeface="Arial"/>
                <a:sym typeface="Arial"/>
              </a:rPr>
              <a:t>Non-displaced households: 48% of respondents &gt;50 years, 37% had a member of their household who was chronically ill. 56% IDP households had members traveling with them &gt;50 years old</a:t>
            </a:r>
            <a:endParaRPr sz="1600" kern="0">
              <a:solidFill>
                <a:srgbClr val="000000"/>
              </a:solidFill>
              <a:latin typeface="Arial"/>
              <a:cs typeface="Arial"/>
              <a:sym typeface="Arial"/>
            </a:endParaRPr>
          </a:p>
          <a:p>
            <a:pPr defTabSz="1219170">
              <a:lnSpc>
                <a:spcPct val="150000"/>
              </a:lnSpc>
              <a:buClr>
                <a:srgbClr val="000000"/>
              </a:buClr>
            </a:pPr>
            <a:r>
              <a:rPr lang="en" sz="2000" b="1" kern="0">
                <a:solidFill>
                  <a:srgbClr val="000000"/>
                </a:solidFill>
                <a:latin typeface="Arial"/>
                <a:cs typeface="Arial"/>
                <a:sym typeface="Arial"/>
              </a:rPr>
              <a:t>Health Issues: </a:t>
            </a:r>
            <a:r>
              <a:rPr lang="en" sz="1600" kern="0">
                <a:solidFill>
                  <a:srgbClr val="000000"/>
                </a:solidFill>
                <a:latin typeface="Arial"/>
                <a:cs typeface="Arial"/>
                <a:sym typeface="Arial"/>
              </a:rPr>
              <a:t>exacerbated NCDs due to interruptions of health continuity/monitoring/medications, chronic illness (TB, HIV, Hepatitis,)  Mental Health, SRH (perinatal care and Clinical Management of Rape)</a:t>
            </a:r>
            <a:endParaRPr sz="1600" kern="0">
              <a:solidFill>
                <a:srgbClr val="000000"/>
              </a:solidFill>
              <a:highlight>
                <a:srgbClr val="FFFFFF"/>
              </a:highlight>
              <a:latin typeface="Arial"/>
              <a:cs typeface="Arial"/>
              <a:sym typeface="Arial"/>
            </a:endParaRPr>
          </a:p>
          <a:p>
            <a:pPr defTabSz="1219170">
              <a:lnSpc>
                <a:spcPct val="150000"/>
              </a:lnSpc>
              <a:buClr>
                <a:srgbClr val="000000"/>
              </a:buClr>
            </a:pPr>
            <a:r>
              <a:rPr lang="en" sz="2000" b="1" kern="0">
                <a:solidFill>
                  <a:srgbClr val="000000"/>
                </a:solidFill>
                <a:latin typeface="Arial"/>
                <a:cs typeface="Arial"/>
                <a:sym typeface="Arial"/>
              </a:rPr>
              <a:t>Health Systems: </a:t>
            </a:r>
            <a:r>
              <a:rPr lang="en" sz="1600" kern="0">
                <a:solidFill>
                  <a:srgbClr val="000000"/>
                </a:solidFill>
                <a:latin typeface="Arial"/>
                <a:cs typeface="Arial"/>
                <a:sym typeface="Arial"/>
              </a:rPr>
              <a:t>Middle-income country with robust national health system in place. Highly centralized systems with National and Oblast MoH oversight</a:t>
            </a:r>
            <a:endParaRPr sz="1600" kern="0">
              <a:solidFill>
                <a:srgbClr val="000000"/>
              </a:solidFill>
              <a:latin typeface="Arial"/>
              <a:cs typeface="Arial"/>
              <a:sym typeface="Arial"/>
            </a:endParaRPr>
          </a:p>
        </p:txBody>
      </p:sp>
      <p:pic>
        <p:nvPicPr>
          <p:cNvPr id="296" name="Google Shape;296;p49"/>
          <p:cNvPicPr preferRelativeResize="0"/>
          <p:nvPr/>
        </p:nvPicPr>
        <p:blipFill>
          <a:blip r:embed="rId3">
            <a:alphaModFix/>
          </a:blip>
          <a:stretch>
            <a:fillRect/>
          </a:stretch>
        </p:blipFill>
        <p:spPr>
          <a:xfrm>
            <a:off x="9225733" y="2153851"/>
            <a:ext cx="1422400" cy="448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0"/>
          <p:cNvSpPr txBox="1"/>
          <p:nvPr/>
        </p:nvSpPr>
        <p:spPr>
          <a:xfrm>
            <a:off x="845300" y="313034"/>
            <a:ext cx="9688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02;p50"/>
          <p:cNvSpPr txBox="1">
            <a:spLocks noGrp="1"/>
          </p:cNvSpPr>
          <p:nvPr>
            <p:ph type="title"/>
          </p:nvPr>
        </p:nvSpPr>
        <p:spPr>
          <a:xfrm>
            <a:off x="609600" y="-164533"/>
            <a:ext cx="11124000" cy="1301200"/>
          </a:xfrm>
          <a:prstGeom prst="rect">
            <a:avLst/>
          </a:prstGeom>
          <a:noFill/>
          <a:ln>
            <a:noFill/>
          </a:ln>
        </p:spPr>
        <p:txBody>
          <a:bodyPr spcFirstLastPara="1" wrap="square" lIns="121900" tIns="60933" rIns="121900" bIns="60933" anchor="b" anchorCtr="0">
            <a:noAutofit/>
          </a:bodyPr>
          <a:lstStyle/>
          <a:p>
            <a:r>
              <a:rPr lang="en" sz="3333"/>
              <a:t>Ukraine: Delivering healthcare near the front lines</a:t>
            </a:r>
            <a:endParaRPr sz="1733"/>
          </a:p>
        </p:txBody>
      </p:sp>
      <p:sp>
        <p:nvSpPr>
          <p:cNvPr id="303" name="Google Shape;303;p50"/>
          <p:cNvSpPr txBox="1"/>
          <p:nvPr/>
        </p:nvSpPr>
        <p:spPr>
          <a:xfrm>
            <a:off x="705000" y="1481334"/>
            <a:ext cx="9746800" cy="5016013"/>
          </a:xfrm>
          <a:prstGeom prst="rect">
            <a:avLst/>
          </a:prstGeom>
          <a:noFill/>
          <a:ln>
            <a:noFill/>
          </a:ln>
        </p:spPr>
        <p:txBody>
          <a:bodyPr spcFirstLastPara="1" wrap="square" lIns="121900" tIns="121900" rIns="138833" bIns="121900" anchor="t" anchorCtr="0">
            <a:spAutoFit/>
          </a:bodyPr>
          <a:lstStyle/>
          <a:p>
            <a:pPr defTabSz="1219170">
              <a:lnSpc>
                <a:spcPct val="150000"/>
              </a:lnSpc>
              <a:buClr>
                <a:srgbClr val="000000"/>
              </a:buClr>
            </a:pPr>
            <a:r>
              <a:rPr lang="en" sz="1733" b="1" kern="0">
                <a:solidFill>
                  <a:srgbClr val="000000"/>
                </a:solidFill>
                <a:latin typeface="Arial"/>
                <a:cs typeface="Arial"/>
                <a:sym typeface="Arial"/>
              </a:rPr>
              <a:t>Opportunities:</a:t>
            </a:r>
            <a:endParaRPr sz="1733" b="1"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Supply importation less cumbersome under Martial Law</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Qualified staff available to work, many IDPs themselves</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National and Oblast MoH + multitude of iNGOs→enhanced coordination</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Response funded at 47% vs 31% in Sudan</a:t>
            </a:r>
            <a:r>
              <a:rPr lang="en" sz="1733" kern="0" baseline="30000">
                <a:solidFill>
                  <a:srgbClr val="000000"/>
                </a:solidFill>
                <a:latin typeface="Arial"/>
                <a:cs typeface="Arial"/>
                <a:sym typeface="Arial"/>
              </a:rPr>
              <a:t>1,2</a:t>
            </a:r>
            <a:endParaRPr sz="1733" kern="0" baseline="30000">
              <a:solidFill>
                <a:srgbClr val="000000"/>
              </a:solidFill>
              <a:latin typeface="Arial"/>
              <a:cs typeface="Arial"/>
              <a:sym typeface="Arial"/>
            </a:endParaRPr>
          </a:p>
          <a:p>
            <a:pPr marL="1219170" defTabSz="1219170">
              <a:lnSpc>
                <a:spcPct val="150000"/>
              </a:lnSpc>
              <a:buClr>
                <a:srgbClr val="000000"/>
              </a:buClr>
            </a:pPr>
            <a:endParaRPr sz="1733" kern="0">
              <a:solidFill>
                <a:srgbClr val="000000"/>
              </a:solidFill>
              <a:latin typeface="Arial"/>
              <a:cs typeface="Arial"/>
              <a:sym typeface="Arial"/>
            </a:endParaRPr>
          </a:p>
          <a:p>
            <a:pPr defTabSz="1219170">
              <a:lnSpc>
                <a:spcPct val="150000"/>
              </a:lnSpc>
              <a:buClr>
                <a:srgbClr val="000000"/>
              </a:buClr>
            </a:pPr>
            <a:r>
              <a:rPr lang="en" sz="1733" b="1" kern="0">
                <a:solidFill>
                  <a:srgbClr val="000000"/>
                </a:solidFill>
                <a:latin typeface="Arial"/>
                <a:cs typeface="Arial"/>
                <a:sym typeface="Arial"/>
              </a:rPr>
              <a:t>Challenges:</a:t>
            </a:r>
            <a:r>
              <a:rPr lang="en" sz="1733" kern="0">
                <a:solidFill>
                  <a:srgbClr val="000000"/>
                </a:solidFill>
                <a:highlight>
                  <a:srgbClr val="FFFFFF"/>
                </a:highlight>
                <a:latin typeface="Arial"/>
                <a:cs typeface="Arial"/>
                <a:sym typeface="Arial"/>
              </a:rPr>
              <a:t> </a:t>
            </a:r>
            <a:endParaRPr sz="1733" b="1"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Obtaining access to remaining populations in areas near lines of aggression</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Operating where static HFs and critical infrastructure have been demolished</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Key specialty services centralized: Ob/Gyn and mental health care need referrals</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Sustained continuity required to manage chronic illnesses in elderly and perinatal care</a:t>
            </a:r>
            <a:endParaRPr sz="1733" kern="0">
              <a:solidFill>
                <a:srgbClr val="000000"/>
              </a:solidFill>
              <a:latin typeface="Arial"/>
              <a:cs typeface="Arial"/>
              <a:sym typeface="Arial"/>
            </a:endParaRPr>
          </a:p>
          <a:p>
            <a:pPr marL="1219170" defTabSz="1219170">
              <a:lnSpc>
                <a:spcPct val="150000"/>
              </a:lnSpc>
              <a:buClr>
                <a:srgbClr val="000000"/>
              </a:buClr>
            </a:pPr>
            <a:endParaRPr sz="1600" kern="0">
              <a:solidFill>
                <a:srgbClr val="000000"/>
              </a:solidFill>
              <a:latin typeface="Arial"/>
              <a:cs typeface="Arial"/>
              <a:sym typeface="Arial"/>
            </a:endParaRPr>
          </a:p>
        </p:txBody>
      </p:sp>
      <p:pic>
        <p:nvPicPr>
          <p:cNvPr id="304" name="Google Shape;304;p50"/>
          <p:cNvPicPr preferRelativeResize="0"/>
          <p:nvPr/>
        </p:nvPicPr>
        <p:blipFill>
          <a:blip r:embed="rId3">
            <a:alphaModFix/>
          </a:blip>
          <a:stretch>
            <a:fillRect/>
          </a:stretch>
        </p:blipFill>
        <p:spPr>
          <a:xfrm>
            <a:off x="9949467" y="1326134"/>
            <a:ext cx="1632933" cy="2985933"/>
          </a:xfrm>
          <a:prstGeom prst="rect">
            <a:avLst/>
          </a:prstGeom>
          <a:noFill/>
          <a:ln>
            <a:noFill/>
          </a:ln>
        </p:spPr>
      </p:pic>
      <p:sp>
        <p:nvSpPr>
          <p:cNvPr id="305" name="Google Shape;305;p50"/>
          <p:cNvSpPr txBox="1"/>
          <p:nvPr/>
        </p:nvSpPr>
        <p:spPr>
          <a:xfrm>
            <a:off x="1239400" y="6566067"/>
            <a:ext cx="8048000" cy="396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067" kern="0">
                <a:solidFill>
                  <a:srgbClr val="000000"/>
                </a:solidFill>
                <a:latin typeface="Arial"/>
                <a:cs typeface="Arial"/>
                <a:sym typeface="Arial"/>
              </a:rPr>
              <a:t>References: 1. </a:t>
            </a:r>
            <a:r>
              <a:rPr lang="en" sz="1067" u="sng" kern="0">
                <a:solidFill>
                  <a:srgbClr val="383838"/>
                </a:solidFill>
                <a:latin typeface="Arial"/>
                <a:cs typeface="Arial"/>
                <a:sym typeface="Arial"/>
                <a:hlinkClick r:id="rId4"/>
              </a:rPr>
              <a:t>UN OCHA Situation Report, Ukraine</a:t>
            </a:r>
            <a:r>
              <a:rPr lang="en" sz="1067" kern="0">
                <a:solidFill>
                  <a:srgbClr val="000000"/>
                </a:solidFill>
                <a:latin typeface="Arial"/>
                <a:cs typeface="Arial"/>
                <a:sym typeface="Arial"/>
              </a:rPr>
              <a:t>; 2. </a:t>
            </a:r>
            <a:r>
              <a:rPr lang="en" sz="1067" u="sng" kern="0">
                <a:solidFill>
                  <a:srgbClr val="383838"/>
                </a:solidFill>
                <a:latin typeface="Arial"/>
                <a:cs typeface="Arial"/>
                <a:sym typeface="Arial"/>
                <a:hlinkClick r:id="rId5"/>
              </a:rPr>
              <a:t>UN OCHA Situation Report Sudan </a:t>
            </a:r>
            <a:endParaRPr sz="1067" kern="0">
              <a:solidFill>
                <a:srgbClr val="000000"/>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DDB88CC-F5AB-44E3-9CAE-84453945BDFF}"/>
              </a:ext>
            </a:extLst>
          </p:cNvPr>
          <p:cNvGrpSpPr/>
          <p:nvPr/>
        </p:nvGrpSpPr>
        <p:grpSpPr>
          <a:xfrm rot="10800000">
            <a:off x="0" y="900753"/>
            <a:ext cx="12192000" cy="3894910"/>
            <a:chOff x="0" y="1381766"/>
            <a:chExt cx="12191756" cy="4095318"/>
          </a:xfrm>
        </p:grpSpPr>
        <p:sp>
          <p:nvSpPr>
            <p:cNvPr id="15" name="Freeform: Shape 14">
              <a:extLst>
                <a:ext uri="{FF2B5EF4-FFF2-40B4-BE49-F238E27FC236}">
                  <a16:creationId xmlns:a16="http://schemas.microsoft.com/office/drawing/2014/main" id="{6795905D-9E8F-432B-A794-5F0F07B11E38}"/>
                </a:ext>
              </a:extLst>
            </p:cNvPr>
            <p:cNvSpPr/>
            <p:nvPr/>
          </p:nvSpPr>
          <p:spPr>
            <a:xfrm>
              <a:off x="609" y="3397499"/>
              <a:ext cx="31744" cy="28393"/>
            </a:xfrm>
            <a:custGeom>
              <a:avLst/>
              <a:gdLst>
                <a:gd name="connsiteX0" fmla="*/ 4266 w 31744"/>
                <a:gd name="connsiteY0" fmla="*/ 28196 h 28393"/>
                <a:gd name="connsiteX1" fmla="*/ 0 w 31744"/>
                <a:gd name="connsiteY1" fmla="*/ 23809 h 28393"/>
                <a:gd name="connsiteX2" fmla="*/ 27906 w 31744"/>
                <a:gd name="connsiteY2" fmla="*/ -197 h 28393"/>
                <a:gd name="connsiteX3" fmla="*/ 31745 w 31744"/>
                <a:gd name="connsiteY3" fmla="*/ 4555 h 28393"/>
                <a:gd name="connsiteX4" fmla="*/ 4266 w 31744"/>
                <a:gd name="connsiteY4" fmla="*/ 28196 h 2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4" h="28393">
                  <a:moveTo>
                    <a:pt x="4266" y="28196"/>
                  </a:moveTo>
                  <a:lnTo>
                    <a:pt x="0" y="23809"/>
                  </a:lnTo>
                  <a:cubicBezTo>
                    <a:pt x="427" y="23443"/>
                    <a:pt x="9627" y="14548"/>
                    <a:pt x="27906" y="-197"/>
                  </a:cubicBezTo>
                  <a:lnTo>
                    <a:pt x="31745" y="4555"/>
                  </a:lnTo>
                  <a:cubicBezTo>
                    <a:pt x="13649" y="19117"/>
                    <a:pt x="4326" y="28074"/>
                    <a:pt x="4266" y="28196"/>
                  </a:cubicBezTo>
                  <a:close/>
                </a:path>
              </a:pathLst>
            </a:custGeom>
            <a:solidFill>
              <a:schemeClr val="bg1"/>
            </a:solidFill>
            <a:ln w="609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97EA746-36BF-4F94-81AE-F5241B4DC45F}"/>
                </a:ext>
              </a:extLst>
            </p:cNvPr>
            <p:cNvSpPr/>
            <p:nvPr/>
          </p:nvSpPr>
          <p:spPr>
            <a:xfrm>
              <a:off x="87555" y="1849279"/>
              <a:ext cx="12011405" cy="2789415"/>
            </a:xfrm>
            <a:custGeom>
              <a:avLst/>
              <a:gdLst>
                <a:gd name="connsiteX0" fmla="*/ 3350638 w 12011405"/>
                <a:gd name="connsiteY0" fmla="*/ 2789218 h 2789415"/>
                <a:gd name="connsiteX1" fmla="*/ 3350333 w 12011405"/>
                <a:gd name="connsiteY1" fmla="*/ 2783125 h 2789415"/>
                <a:gd name="connsiteX2" fmla="*/ 3422961 w 12011405"/>
                <a:gd name="connsiteY2" fmla="*/ 2776484 h 2789415"/>
                <a:gd name="connsiteX3" fmla="*/ 3423814 w 12011405"/>
                <a:gd name="connsiteY3" fmla="*/ 2782577 h 2789415"/>
                <a:gd name="connsiteX4" fmla="*/ 3350638 w 12011405"/>
                <a:gd name="connsiteY4" fmla="*/ 2789218 h 2789415"/>
                <a:gd name="connsiteX5" fmla="*/ 3277096 w 12011405"/>
                <a:gd name="connsiteY5" fmla="*/ 2789218 h 2789415"/>
                <a:gd name="connsiteX6" fmla="*/ 3203980 w 12011405"/>
                <a:gd name="connsiteY6" fmla="*/ 2781419 h 2789415"/>
                <a:gd name="connsiteX7" fmla="*/ 3204955 w 12011405"/>
                <a:gd name="connsiteY7" fmla="*/ 2775326 h 2789415"/>
                <a:gd name="connsiteX8" fmla="*/ 3277217 w 12011405"/>
                <a:gd name="connsiteY8" fmla="*/ 2783064 h 2789415"/>
                <a:gd name="connsiteX9" fmla="*/ 3496077 w 12011405"/>
                <a:gd name="connsiteY9" fmla="*/ 2769904 h 2789415"/>
                <a:gd name="connsiteX10" fmla="*/ 3494797 w 12011405"/>
                <a:gd name="connsiteY10" fmla="*/ 2763811 h 2789415"/>
                <a:gd name="connsiteX11" fmla="*/ 3565414 w 12011405"/>
                <a:gd name="connsiteY11" fmla="*/ 2745532 h 2789415"/>
                <a:gd name="connsiteX12" fmla="*/ 3567120 w 12011405"/>
                <a:gd name="connsiteY12" fmla="*/ 2751625 h 2789415"/>
                <a:gd name="connsiteX13" fmla="*/ 3496077 w 12011405"/>
                <a:gd name="connsiteY13" fmla="*/ 2769599 h 2789415"/>
                <a:gd name="connsiteX14" fmla="*/ 3132571 w 12011405"/>
                <a:gd name="connsiteY14" fmla="*/ 2766065 h 2789415"/>
                <a:gd name="connsiteX15" fmla="*/ 3062867 w 12011405"/>
                <a:gd name="connsiteY15" fmla="*/ 2743399 h 2789415"/>
                <a:gd name="connsiteX16" fmla="*/ 3065000 w 12011405"/>
                <a:gd name="connsiteY16" fmla="*/ 2737672 h 2789415"/>
                <a:gd name="connsiteX17" fmla="*/ 3134155 w 12011405"/>
                <a:gd name="connsiteY17" fmla="*/ 2759972 h 2789415"/>
                <a:gd name="connsiteX18" fmla="*/ 3636702 w 12011405"/>
                <a:gd name="connsiteY18" fmla="*/ 2727923 h 2789415"/>
                <a:gd name="connsiteX19" fmla="*/ 3634630 w 12011405"/>
                <a:gd name="connsiteY19" fmla="*/ 2722257 h 2789415"/>
                <a:gd name="connsiteX20" fmla="*/ 3702323 w 12011405"/>
                <a:gd name="connsiteY20" fmla="*/ 2694838 h 2789415"/>
                <a:gd name="connsiteX21" fmla="*/ 3704760 w 12011405"/>
                <a:gd name="connsiteY21" fmla="*/ 2700444 h 2789415"/>
                <a:gd name="connsiteX22" fmla="*/ 3636702 w 12011405"/>
                <a:gd name="connsiteY22" fmla="*/ 2727618 h 2789415"/>
                <a:gd name="connsiteX23" fmla="*/ 2995723 w 12011405"/>
                <a:gd name="connsiteY23" fmla="*/ 2713970 h 2789415"/>
                <a:gd name="connsiteX24" fmla="*/ 2931442 w 12011405"/>
                <a:gd name="connsiteY24" fmla="*/ 2678692 h 2789415"/>
                <a:gd name="connsiteX25" fmla="*/ 2934611 w 12011405"/>
                <a:gd name="connsiteY25" fmla="*/ 2673452 h 2789415"/>
                <a:gd name="connsiteX26" fmla="*/ 2998404 w 12011405"/>
                <a:gd name="connsiteY26" fmla="*/ 2708547 h 2789415"/>
                <a:gd name="connsiteX27" fmla="*/ 3771295 w 12011405"/>
                <a:gd name="connsiteY27" fmla="*/ 2669370 h 2789415"/>
                <a:gd name="connsiteX28" fmla="*/ 3768553 w 12011405"/>
                <a:gd name="connsiteY28" fmla="*/ 2663947 h 2789415"/>
                <a:gd name="connsiteX29" fmla="*/ 3833321 w 12011405"/>
                <a:gd name="connsiteY29" fmla="*/ 2629948 h 2789415"/>
                <a:gd name="connsiteX30" fmla="*/ 3836246 w 12011405"/>
                <a:gd name="connsiteY30" fmla="*/ 2635310 h 2789415"/>
                <a:gd name="connsiteX31" fmla="*/ 3771295 w 12011405"/>
                <a:gd name="connsiteY31" fmla="*/ 2669065 h 2789415"/>
                <a:gd name="connsiteX32" fmla="*/ 2870269 w 12011405"/>
                <a:gd name="connsiteY32" fmla="*/ 2638113 h 2789415"/>
                <a:gd name="connsiteX33" fmla="*/ 2811899 w 12011405"/>
                <a:gd name="connsiteY33" fmla="*/ 2593634 h 2789415"/>
                <a:gd name="connsiteX34" fmla="*/ 2815737 w 12011405"/>
                <a:gd name="connsiteY34" fmla="*/ 2588882 h 2789415"/>
                <a:gd name="connsiteX35" fmla="*/ 2873803 w 12011405"/>
                <a:gd name="connsiteY35" fmla="*/ 2633178 h 2789415"/>
                <a:gd name="connsiteX36" fmla="*/ 3899978 w 12011405"/>
                <a:gd name="connsiteY36" fmla="*/ 2598448 h 2789415"/>
                <a:gd name="connsiteX37" fmla="*/ 3896871 w 12011405"/>
                <a:gd name="connsiteY37" fmla="*/ 2593208 h 2789415"/>
                <a:gd name="connsiteX38" fmla="*/ 3958836 w 12011405"/>
                <a:gd name="connsiteY38" fmla="*/ 2554396 h 2789415"/>
                <a:gd name="connsiteX39" fmla="*/ 3962187 w 12011405"/>
                <a:gd name="connsiteY39" fmla="*/ 2559514 h 2789415"/>
                <a:gd name="connsiteX40" fmla="*/ 3899978 w 12011405"/>
                <a:gd name="connsiteY40" fmla="*/ 2598326 h 2789415"/>
                <a:gd name="connsiteX41" fmla="*/ 2756514 w 12011405"/>
                <a:gd name="connsiteY41" fmla="*/ 2545744 h 2789415"/>
                <a:gd name="connsiteX42" fmla="*/ 2703322 w 12011405"/>
                <a:gd name="connsiteY42" fmla="*/ 2495172 h 2789415"/>
                <a:gd name="connsiteX43" fmla="*/ 2707587 w 12011405"/>
                <a:gd name="connsiteY43" fmla="*/ 2490846 h 2789415"/>
                <a:gd name="connsiteX44" fmla="*/ 2760596 w 12011405"/>
                <a:gd name="connsiteY44" fmla="*/ 2541235 h 2789415"/>
                <a:gd name="connsiteX45" fmla="*/ 4023056 w 12011405"/>
                <a:gd name="connsiteY45" fmla="*/ 2518691 h 2789415"/>
                <a:gd name="connsiteX46" fmla="*/ 4019583 w 12011405"/>
                <a:gd name="connsiteY46" fmla="*/ 2513634 h 2789415"/>
                <a:gd name="connsiteX47" fmla="*/ 4079111 w 12011405"/>
                <a:gd name="connsiteY47" fmla="*/ 2470983 h 2789415"/>
                <a:gd name="connsiteX48" fmla="*/ 4082706 w 12011405"/>
                <a:gd name="connsiteY48" fmla="*/ 2475918 h 2789415"/>
                <a:gd name="connsiteX49" fmla="*/ 4022812 w 12011405"/>
                <a:gd name="connsiteY49" fmla="*/ 2518569 h 2789415"/>
                <a:gd name="connsiteX50" fmla="*/ 2652141 w 12011405"/>
                <a:gd name="connsiteY50" fmla="*/ 2442468 h 2789415"/>
                <a:gd name="connsiteX51" fmla="*/ 2602849 w 12011405"/>
                <a:gd name="connsiteY51" fmla="*/ 2388119 h 2789415"/>
                <a:gd name="connsiteX52" fmla="*/ 2607419 w 12011405"/>
                <a:gd name="connsiteY52" fmla="*/ 2384098 h 2789415"/>
                <a:gd name="connsiteX53" fmla="*/ 2656589 w 12011405"/>
                <a:gd name="connsiteY53" fmla="*/ 2438325 h 2789415"/>
                <a:gd name="connsiteX54" fmla="*/ 4141442 w 12011405"/>
                <a:gd name="connsiteY54" fmla="*/ 2432415 h 2789415"/>
                <a:gd name="connsiteX55" fmla="*/ 4137786 w 12011405"/>
                <a:gd name="connsiteY55" fmla="*/ 2427540 h 2789415"/>
                <a:gd name="connsiteX56" fmla="*/ 4196218 w 12011405"/>
                <a:gd name="connsiteY56" fmla="*/ 2383488 h 2789415"/>
                <a:gd name="connsiteX57" fmla="*/ 4199934 w 12011405"/>
                <a:gd name="connsiteY57" fmla="*/ 2388302 h 2789415"/>
                <a:gd name="connsiteX58" fmla="*/ 4141320 w 12011405"/>
                <a:gd name="connsiteY58" fmla="*/ 2432293 h 2789415"/>
                <a:gd name="connsiteX59" fmla="*/ 4258122 w 12011405"/>
                <a:gd name="connsiteY59" fmla="*/ 2343823 h 2789415"/>
                <a:gd name="connsiteX60" fmla="*/ 4254405 w 12011405"/>
                <a:gd name="connsiteY60" fmla="*/ 2339010 h 2789415"/>
                <a:gd name="connsiteX61" fmla="*/ 4312227 w 12011405"/>
                <a:gd name="connsiteY61" fmla="*/ 2294105 h 2789415"/>
                <a:gd name="connsiteX62" fmla="*/ 4315944 w 12011405"/>
                <a:gd name="connsiteY62" fmla="*/ 2298857 h 2789415"/>
                <a:gd name="connsiteX63" fmla="*/ 4258000 w 12011405"/>
                <a:gd name="connsiteY63" fmla="*/ 2343701 h 2789415"/>
                <a:gd name="connsiteX64" fmla="*/ 2555020 w 12011405"/>
                <a:gd name="connsiteY64" fmla="*/ 2332429 h 2789415"/>
                <a:gd name="connsiteX65" fmla="*/ 2508348 w 12011405"/>
                <a:gd name="connsiteY65" fmla="*/ 2275887 h 2789415"/>
                <a:gd name="connsiteX66" fmla="*/ 2513100 w 12011405"/>
                <a:gd name="connsiteY66" fmla="*/ 2272048 h 2789415"/>
                <a:gd name="connsiteX67" fmla="*/ 2559711 w 12011405"/>
                <a:gd name="connsiteY67" fmla="*/ 2328530 h 2789415"/>
                <a:gd name="connsiteX68" fmla="*/ 4373401 w 12011405"/>
                <a:gd name="connsiteY68" fmla="*/ 2253465 h 2789415"/>
                <a:gd name="connsiteX69" fmla="*/ 4369623 w 12011405"/>
                <a:gd name="connsiteY69" fmla="*/ 2248651 h 2789415"/>
                <a:gd name="connsiteX70" fmla="*/ 4426836 w 12011405"/>
                <a:gd name="connsiteY70" fmla="*/ 2202954 h 2789415"/>
                <a:gd name="connsiteX71" fmla="*/ 4430614 w 12011405"/>
                <a:gd name="connsiteY71" fmla="*/ 2207707 h 2789415"/>
                <a:gd name="connsiteX72" fmla="*/ 4373401 w 12011405"/>
                <a:gd name="connsiteY72" fmla="*/ 2253465 h 2789415"/>
                <a:gd name="connsiteX73" fmla="*/ 2462407 w 12011405"/>
                <a:gd name="connsiteY73" fmla="*/ 2218491 h 2789415"/>
                <a:gd name="connsiteX74" fmla="*/ 2417136 w 12011405"/>
                <a:gd name="connsiteY74" fmla="*/ 2160791 h 2789415"/>
                <a:gd name="connsiteX75" fmla="*/ 2421950 w 12011405"/>
                <a:gd name="connsiteY75" fmla="*/ 2157074 h 2789415"/>
                <a:gd name="connsiteX76" fmla="*/ 2467220 w 12011405"/>
                <a:gd name="connsiteY76" fmla="*/ 2214714 h 2789415"/>
                <a:gd name="connsiteX77" fmla="*/ 4487583 w 12011405"/>
                <a:gd name="connsiteY77" fmla="*/ 2161644 h 2789415"/>
                <a:gd name="connsiteX78" fmla="*/ 4483744 w 12011405"/>
                <a:gd name="connsiteY78" fmla="*/ 2156952 h 2789415"/>
                <a:gd name="connsiteX79" fmla="*/ 4540348 w 12011405"/>
                <a:gd name="connsiteY79" fmla="*/ 2110524 h 2789415"/>
                <a:gd name="connsiteX80" fmla="*/ 4544247 w 12011405"/>
                <a:gd name="connsiteY80" fmla="*/ 2115216 h 2789415"/>
                <a:gd name="connsiteX81" fmla="*/ 4487583 w 12011405"/>
                <a:gd name="connsiteY81" fmla="*/ 2161644 h 2789415"/>
                <a:gd name="connsiteX82" fmla="*/ 2372109 w 12011405"/>
                <a:gd name="connsiteY82" fmla="*/ 2102786 h 2789415"/>
                <a:gd name="connsiteX83" fmla="*/ 2327082 w 12011405"/>
                <a:gd name="connsiteY83" fmla="*/ 2044903 h 2789415"/>
                <a:gd name="connsiteX84" fmla="*/ 2331896 w 12011405"/>
                <a:gd name="connsiteY84" fmla="*/ 2041186 h 2789415"/>
                <a:gd name="connsiteX85" fmla="*/ 2376923 w 12011405"/>
                <a:gd name="connsiteY85" fmla="*/ 2099069 h 2789415"/>
                <a:gd name="connsiteX86" fmla="*/ 9716555 w 12011405"/>
                <a:gd name="connsiteY86" fmla="*/ 2084812 h 2789415"/>
                <a:gd name="connsiteX87" fmla="*/ 9691391 w 12011405"/>
                <a:gd name="connsiteY87" fmla="*/ 2084812 h 2789415"/>
                <a:gd name="connsiteX88" fmla="*/ 9691391 w 12011405"/>
                <a:gd name="connsiteY88" fmla="*/ 2078719 h 2789415"/>
                <a:gd name="connsiteX89" fmla="*/ 9764507 w 12011405"/>
                <a:gd name="connsiteY89" fmla="*/ 2078170 h 2789415"/>
                <a:gd name="connsiteX90" fmla="*/ 9764507 w 12011405"/>
                <a:gd name="connsiteY90" fmla="*/ 2084263 h 2789415"/>
                <a:gd name="connsiteX91" fmla="*/ 9716555 w 12011405"/>
                <a:gd name="connsiteY91" fmla="*/ 2084812 h 2789415"/>
                <a:gd name="connsiteX92" fmla="*/ 9618093 w 12011405"/>
                <a:gd name="connsiteY92" fmla="*/ 2081826 h 2789415"/>
                <a:gd name="connsiteX93" fmla="*/ 9544978 w 12011405"/>
                <a:gd name="connsiteY93" fmla="*/ 2075733 h 2789415"/>
                <a:gd name="connsiteX94" fmla="*/ 9545587 w 12011405"/>
                <a:gd name="connsiteY94" fmla="*/ 2069640 h 2789415"/>
                <a:gd name="connsiteX95" fmla="*/ 9618702 w 12011405"/>
                <a:gd name="connsiteY95" fmla="*/ 2075733 h 2789415"/>
                <a:gd name="connsiteX96" fmla="*/ 9838049 w 12011405"/>
                <a:gd name="connsiteY96" fmla="*/ 2080059 h 2789415"/>
                <a:gd name="connsiteX97" fmla="*/ 9837561 w 12011405"/>
                <a:gd name="connsiteY97" fmla="*/ 2073966 h 2789415"/>
                <a:gd name="connsiteX98" fmla="*/ 9910251 w 12011405"/>
                <a:gd name="connsiteY98" fmla="*/ 2066472 h 2789415"/>
                <a:gd name="connsiteX99" fmla="*/ 9910982 w 12011405"/>
                <a:gd name="connsiteY99" fmla="*/ 2072565 h 2789415"/>
                <a:gd name="connsiteX100" fmla="*/ 9838049 w 12011405"/>
                <a:gd name="connsiteY100" fmla="*/ 2080059 h 2789415"/>
                <a:gd name="connsiteX101" fmla="*/ 4600668 w 12011405"/>
                <a:gd name="connsiteY101" fmla="*/ 2068422 h 2789415"/>
                <a:gd name="connsiteX102" fmla="*/ 4596768 w 12011405"/>
                <a:gd name="connsiteY102" fmla="*/ 2063791 h 2789415"/>
                <a:gd name="connsiteX103" fmla="*/ 4652824 w 12011405"/>
                <a:gd name="connsiteY103" fmla="*/ 2016693 h 2789415"/>
                <a:gd name="connsiteX104" fmla="*/ 4656784 w 12011405"/>
                <a:gd name="connsiteY104" fmla="*/ 2021384 h 2789415"/>
                <a:gd name="connsiteX105" fmla="*/ 4600668 w 12011405"/>
                <a:gd name="connsiteY105" fmla="*/ 2068422 h 2789415"/>
                <a:gd name="connsiteX106" fmla="*/ 9472289 w 12011405"/>
                <a:gd name="connsiteY106" fmla="*/ 2066837 h 2789415"/>
                <a:gd name="connsiteX107" fmla="*/ 9399783 w 12011405"/>
                <a:gd name="connsiteY107" fmla="*/ 2055017 h 2789415"/>
                <a:gd name="connsiteX108" fmla="*/ 9400879 w 12011405"/>
                <a:gd name="connsiteY108" fmla="*/ 2048924 h 2789415"/>
                <a:gd name="connsiteX109" fmla="*/ 9473141 w 12011405"/>
                <a:gd name="connsiteY109" fmla="*/ 2060683 h 2789415"/>
                <a:gd name="connsiteX110" fmla="*/ 9983548 w 12011405"/>
                <a:gd name="connsiteY110" fmla="*/ 2061476 h 2789415"/>
                <a:gd name="connsiteX111" fmla="*/ 9982513 w 12011405"/>
                <a:gd name="connsiteY111" fmla="*/ 2055383 h 2789415"/>
                <a:gd name="connsiteX112" fmla="*/ 10054044 w 12011405"/>
                <a:gd name="connsiteY112" fmla="*/ 2040760 h 2789415"/>
                <a:gd name="connsiteX113" fmla="*/ 10055445 w 12011405"/>
                <a:gd name="connsiteY113" fmla="*/ 2046853 h 2789415"/>
                <a:gd name="connsiteX114" fmla="*/ 9983487 w 12011405"/>
                <a:gd name="connsiteY114" fmla="*/ 2061476 h 2789415"/>
                <a:gd name="connsiteX115" fmla="*/ 9327886 w 12011405"/>
                <a:gd name="connsiteY115" fmla="*/ 2040577 h 2789415"/>
                <a:gd name="connsiteX116" fmla="*/ 9256537 w 12011405"/>
                <a:gd name="connsiteY116" fmla="*/ 2023699 h 2789415"/>
                <a:gd name="connsiteX117" fmla="*/ 9258000 w 12011405"/>
                <a:gd name="connsiteY117" fmla="*/ 2017606 h 2789415"/>
                <a:gd name="connsiteX118" fmla="*/ 9329166 w 12011405"/>
                <a:gd name="connsiteY118" fmla="*/ 2034423 h 2789415"/>
                <a:gd name="connsiteX119" fmla="*/ 10126489 w 12011405"/>
                <a:gd name="connsiteY119" fmla="*/ 2028391 h 2789415"/>
                <a:gd name="connsiteX120" fmla="*/ 10124844 w 12011405"/>
                <a:gd name="connsiteY120" fmla="*/ 2022298 h 2789415"/>
                <a:gd name="connsiteX121" fmla="*/ 10194669 w 12011405"/>
                <a:gd name="connsiteY121" fmla="*/ 2000729 h 2789415"/>
                <a:gd name="connsiteX122" fmla="*/ 10196619 w 12011405"/>
                <a:gd name="connsiteY122" fmla="*/ 2006517 h 2789415"/>
                <a:gd name="connsiteX123" fmla="*/ 10126428 w 12011405"/>
                <a:gd name="connsiteY123" fmla="*/ 2028817 h 2789415"/>
                <a:gd name="connsiteX124" fmla="*/ 9185737 w 12011405"/>
                <a:gd name="connsiteY124" fmla="*/ 2004019 h 2789415"/>
                <a:gd name="connsiteX125" fmla="*/ 9115546 w 12011405"/>
                <a:gd name="connsiteY125" fmla="*/ 1982816 h 2789415"/>
                <a:gd name="connsiteX126" fmla="*/ 9117436 w 12011405"/>
                <a:gd name="connsiteY126" fmla="*/ 1976723 h 2789415"/>
                <a:gd name="connsiteX127" fmla="*/ 9187444 w 12011405"/>
                <a:gd name="connsiteY127" fmla="*/ 1997926 h 2789415"/>
                <a:gd name="connsiteX128" fmla="*/ 2281873 w 12011405"/>
                <a:gd name="connsiteY128" fmla="*/ 1987324 h 2789415"/>
                <a:gd name="connsiteX129" fmla="*/ 2236236 w 12011405"/>
                <a:gd name="connsiteY129" fmla="*/ 1930233 h 2789415"/>
                <a:gd name="connsiteX130" fmla="*/ 2240928 w 12011405"/>
                <a:gd name="connsiteY130" fmla="*/ 1926395 h 2789415"/>
                <a:gd name="connsiteX131" fmla="*/ 2286686 w 12011405"/>
                <a:gd name="connsiteY131" fmla="*/ 1983547 h 2789415"/>
                <a:gd name="connsiteX132" fmla="*/ 10265530 w 12011405"/>
                <a:gd name="connsiteY132" fmla="*/ 1981963 h 2789415"/>
                <a:gd name="connsiteX133" fmla="*/ 10263337 w 12011405"/>
                <a:gd name="connsiteY133" fmla="*/ 1976296 h 2789415"/>
                <a:gd name="connsiteX134" fmla="*/ 10330847 w 12011405"/>
                <a:gd name="connsiteY134" fmla="*/ 1948208 h 2789415"/>
                <a:gd name="connsiteX135" fmla="*/ 10333284 w 12011405"/>
                <a:gd name="connsiteY135" fmla="*/ 1953813 h 2789415"/>
                <a:gd name="connsiteX136" fmla="*/ 10265530 w 12011405"/>
                <a:gd name="connsiteY136" fmla="*/ 1981963 h 2789415"/>
                <a:gd name="connsiteX137" fmla="*/ 4712596 w 12011405"/>
                <a:gd name="connsiteY137" fmla="*/ 1973981 h 2789415"/>
                <a:gd name="connsiteX138" fmla="*/ 4708635 w 12011405"/>
                <a:gd name="connsiteY138" fmla="*/ 1969350 h 2789415"/>
                <a:gd name="connsiteX139" fmla="*/ 4764264 w 12011405"/>
                <a:gd name="connsiteY139" fmla="*/ 1921764 h 2789415"/>
                <a:gd name="connsiteX140" fmla="*/ 4768224 w 12011405"/>
                <a:gd name="connsiteY140" fmla="*/ 1926395 h 2789415"/>
                <a:gd name="connsiteX141" fmla="*/ 4712596 w 12011405"/>
                <a:gd name="connsiteY141" fmla="*/ 1973981 h 2789415"/>
                <a:gd name="connsiteX142" fmla="*/ 9045904 w 12011405"/>
                <a:gd name="connsiteY142" fmla="*/ 1960272 h 2789415"/>
                <a:gd name="connsiteX143" fmla="*/ 8976932 w 12011405"/>
                <a:gd name="connsiteY143" fmla="*/ 1935473 h 2789415"/>
                <a:gd name="connsiteX144" fmla="*/ 8979064 w 12011405"/>
                <a:gd name="connsiteY144" fmla="*/ 1929807 h 2789415"/>
                <a:gd name="connsiteX145" fmla="*/ 9047915 w 12011405"/>
                <a:gd name="connsiteY145" fmla="*/ 1954544 h 2789415"/>
                <a:gd name="connsiteX146" fmla="*/ 10399697 w 12011405"/>
                <a:gd name="connsiteY146" fmla="*/ 1922556 h 2789415"/>
                <a:gd name="connsiteX147" fmla="*/ 10396956 w 12011405"/>
                <a:gd name="connsiteY147" fmla="*/ 1917133 h 2789415"/>
                <a:gd name="connsiteX148" fmla="*/ 10461723 w 12011405"/>
                <a:gd name="connsiteY148" fmla="*/ 1883196 h 2789415"/>
                <a:gd name="connsiteX149" fmla="*/ 10464648 w 12011405"/>
                <a:gd name="connsiteY149" fmla="*/ 1888497 h 2789415"/>
                <a:gd name="connsiteX150" fmla="*/ 10399697 w 12011405"/>
                <a:gd name="connsiteY150" fmla="*/ 1922556 h 2789415"/>
                <a:gd name="connsiteX151" fmla="*/ 8908386 w 12011405"/>
                <a:gd name="connsiteY151" fmla="*/ 1909152 h 2789415"/>
                <a:gd name="connsiteX152" fmla="*/ 8840510 w 12011405"/>
                <a:gd name="connsiteY152" fmla="*/ 1881429 h 2789415"/>
                <a:gd name="connsiteX153" fmla="*/ 8842826 w 12011405"/>
                <a:gd name="connsiteY153" fmla="*/ 1875823 h 2789415"/>
                <a:gd name="connsiteX154" fmla="*/ 8910640 w 12011405"/>
                <a:gd name="connsiteY154" fmla="*/ 1903485 h 2789415"/>
                <a:gd name="connsiteX155" fmla="*/ 4823548 w 12011405"/>
                <a:gd name="connsiteY155" fmla="*/ 1878687 h 2789415"/>
                <a:gd name="connsiteX156" fmla="*/ 4819588 w 12011405"/>
                <a:gd name="connsiteY156" fmla="*/ 1874117 h 2789415"/>
                <a:gd name="connsiteX157" fmla="*/ 4874851 w 12011405"/>
                <a:gd name="connsiteY157" fmla="*/ 1825922 h 2789415"/>
                <a:gd name="connsiteX158" fmla="*/ 4878812 w 12011405"/>
                <a:gd name="connsiteY158" fmla="*/ 1830492 h 2789415"/>
                <a:gd name="connsiteX159" fmla="*/ 4823670 w 12011405"/>
                <a:gd name="connsiteY159" fmla="*/ 1878504 h 2789415"/>
                <a:gd name="connsiteX160" fmla="*/ 2189503 w 12011405"/>
                <a:gd name="connsiteY160" fmla="*/ 1873935 h 2789415"/>
                <a:gd name="connsiteX161" fmla="*/ 2141735 w 12011405"/>
                <a:gd name="connsiteY161" fmla="*/ 1818367 h 2789415"/>
                <a:gd name="connsiteX162" fmla="*/ 2146304 w 12011405"/>
                <a:gd name="connsiteY162" fmla="*/ 1814345 h 2789415"/>
                <a:gd name="connsiteX163" fmla="*/ 2194134 w 12011405"/>
                <a:gd name="connsiteY163" fmla="*/ 1869974 h 2789415"/>
                <a:gd name="connsiteX164" fmla="*/ 8773123 w 12011405"/>
                <a:gd name="connsiteY164" fmla="*/ 1852609 h 2789415"/>
                <a:gd name="connsiteX165" fmla="*/ 8706100 w 12011405"/>
                <a:gd name="connsiteY165" fmla="*/ 1822571 h 2789415"/>
                <a:gd name="connsiteX166" fmla="*/ 8708659 w 12011405"/>
                <a:gd name="connsiteY166" fmla="*/ 1817026 h 2789415"/>
                <a:gd name="connsiteX167" fmla="*/ 8775681 w 12011405"/>
                <a:gd name="connsiteY167" fmla="*/ 1847065 h 2789415"/>
                <a:gd name="connsiteX168" fmla="*/ 10527893 w 12011405"/>
                <a:gd name="connsiteY168" fmla="*/ 1852609 h 2789415"/>
                <a:gd name="connsiteX169" fmla="*/ 10524786 w 12011405"/>
                <a:gd name="connsiteY169" fmla="*/ 1847308 h 2789415"/>
                <a:gd name="connsiteX170" fmla="*/ 10587543 w 12011405"/>
                <a:gd name="connsiteY170" fmla="*/ 1809715 h 2789415"/>
                <a:gd name="connsiteX171" fmla="*/ 10590711 w 12011405"/>
                <a:gd name="connsiteY171" fmla="*/ 1814955 h 2789415"/>
                <a:gd name="connsiteX172" fmla="*/ 10528319 w 12011405"/>
                <a:gd name="connsiteY172" fmla="*/ 1852122 h 2789415"/>
                <a:gd name="connsiteX173" fmla="*/ 8640296 w 12011405"/>
                <a:gd name="connsiteY173" fmla="*/ 1791192 h 2789415"/>
                <a:gd name="connsiteX174" fmla="*/ 8574310 w 12011405"/>
                <a:gd name="connsiteY174" fmla="*/ 1759265 h 2789415"/>
                <a:gd name="connsiteX175" fmla="*/ 8576990 w 12011405"/>
                <a:gd name="connsiteY175" fmla="*/ 1753781 h 2789415"/>
                <a:gd name="connsiteX176" fmla="*/ 8642855 w 12011405"/>
                <a:gd name="connsiteY176" fmla="*/ 1785708 h 2789415"/>
                <a:gd name="connsiteX177" fmla="*/ 4934379 w 12011405"/>
                <a:gd name="connsiteY177" fmla="*/ 1782175 h 2789415"/>
                <a:gd name="connsiteX178" fmla="*/ 4930358 w 12011405"/>
                <a:gd name="connsiteY178" fmla="*/ 1777605 h 2789415"/>
                <a:gd name="connsiteX179" fmla="*/ 4985194 w 12011405"/>
                <a:gd name="connsiteY179" fmla="*/ 1729349 h 2789415"/>
                <a:gd name="connsiteX180" fmla="*/ 4989216 w 12011405"/>
                <a:gd name="connsiteY180" fmla="*/ 1733918 h 2789415"/>
                <a:gd name="connsiteX181" fmla="*/ 10653408 w 12011405"/>
                <a:gd name="connsiteY181" fmla="*/ 1775472 h 2789415"/>
                <a:gd name="connsiteX182" fmla="*/ 10650118 w 12011405"/>
                <a:gd name="connsiteY182" fmla="*/ 1770354 h 2789415"/>
                <a:gd name="connsiteX183" fmla="*/ 10711047 w 12011405"/>
                <a:gd name="connsiteY183" fmla="*/ 1730141 h 2789415"/>
                <a:gd name="connsiteX184" fmla="*/ 10714459 w 12011405"/>
                <a:gd name="connsiteY184" fmla="*/ 1735198 h 2789415"/>
                <a:gd name="connsiteX185" fmla="*/ 10653164 w 12011405"/>
                <a:gd name="connsiteY185" fmla="*/ 1775594 h 2789415"/>
                <a:gd name="connsiteX186" fmla="*/ 2092808 w 12011405"/>
                <a:gd name="connsiteY186" fmla="*/ 1763774 h 2789415"/>
                <a:gd name="connsiteX187" fmla="*/ 2041993 w 12011405"/>
                <a:gd name="connsiteY187" fmla="*/ 1711192 h 2789415"/>
                <a:gd name="connsiteX188" fmla="*/ 2046258 w 12011405"/>
                <a:gd name="connsiteY188" fmla="*/ 1706866 h 2789415"/>
                <a:gd name="connsiteX189" fmla="*/ 2097256 w 12011405"/>
                <a:gd name="connsiteY189" fmla="*/ 1759631 h 2789415"/>
                <a:gd name="connsiteX190" fmla="*/ 8508688 w 12011405"/>
                <a:gd name="connsiteY190" fmla="*/ 1726546 h 2789415"/>
                <a:gd name="connsiteX191" fmla="*/ 8443189 w 12011405"/>
                <a:gd name="connsiteY191" fmla="*/ 1693096 h 2789415"/>
                <a:gd name="connsiteX192" fmla="*/ 8445992 w 12011405"/>
                <a:gd name="connsiteY192" fmla="*/ 1687734 h 2789415"/>
                <a:gd name="connsiteX193" fmla="*/ 8511430 w 12011405"/>
                <a:gd name="connsiteY193" fmla="*/ 1721123 h 2789415"/>
                <a:gd name="connsiteX194" fmla="*/ 10774536 w 12011405"/>
                <a:gd name="connsiteY194" fmla="*/ 1693705 h 2789415"/>
                <a:gd name="connsiteX195" fmla="*/ 10771002 w 12011405"/>
                <a:gd name="connsiteY195" fmla="*/ 1688709 h 2789415"/>
                <a:gd name="connsiteX196" fmla="*/ 10829982 w 12011405"/>
                <a:gd name="connsiteY196" fmla="*/ 1645631 h 2789415"/>
                <a:gd name="connsiteX197" fmla="*/ 10833698 w 12011405"/>
                <a:gd name="connsiteY197" fmla="*/ 1650445 h 2789415"/>
                <a:gd name="connsiteX198" fmla="*/ 10774536 w 12011405"/>
                <a:gd name="connsiteY198" fmla="*/ 1693705 h 2789415"/>
                <a:gd name="connsiteX199" fmla="*/ 5044235 w 12011405"/>
                <a:gd name="connsiteY199" fmla="*/ 1685723 h 2789415"/>
                <a:gd name="connsiteX200" fmla="*/ 5040214 w 12011405"/>
                <a:gd name="connsiteY200" fmla="*/ 1681153 h 2789415"/>
                <a:gd name="connsiteX201" fmla="*/ 5095050 w 12011405"/>
                <a:gd name="connsiteY201" fmla="*/ 1632836 h 2789415"/>
                <a:gd name="connsiteX202" fmla="*/ 5099072 w 12011405"/>
                <a:gd name="connsiteY202" fmla="*/ 1637406 h 2789415"/>
                <a:gd name="connsiteX203" fmla="*/ 1989045 w 12011405"/>
                <a:gd name="connsiteY203" fmla="*/ 1660803 h 2789415"/>
                <a:gd name="connsiteX204" fmla="*/ 1933904 w 12011405"/>
                <a:gd name="connsiteY204" fmla="*/ 1612851 h 2789415"/>
                <a:gd name="connsiteX205" fmla="*/ 1938047 w 12011405"/>
                <a:gd name="connsiteY205" fmla="*/ 1608404 h 2789415"/>
                <a:gd name="connsiteX206" fmla="*/ 1993493 w 12011405"/>
                <a:gd name="connsiteY206" fmla="*/ 1656538 h 2789415"/>
                <a:gd name="connsiteX207" fmla="*/ 8377812 w 12011405"/>
                <a:gd name="connsiteY207" fmla="*/ 1659280 h 2789415"/>
                <a:gd name="connsiteX208" fmla="*/ 8312922 w 12011405"/>
                <a:gd name="connsiteY208" fmla="*/ 1624916 h 2789415"/>
                <a:gd name="connsiteX209" fmla="*/ 8315785 w 12011405"/>
                <a:gd name="connsiteY209" fmla="*/ 1619493 h 2789415"/>
                <a:gd name="connsiteX210" fmla="*/ 8380615 w 12011405"/>
                <a:gd name="connsiteY210" fmla="*/ 1653918 h 2789415"/>
                <a:gd name="connsiteX211" fmla="*/ 10891642 w 12011405"/>
                <a:gd name="connsiteY211" fmla="*/ 1605601 h 2789415"/>
                <a:gd name="connsiteX212" fmla="*/ 10887865 w 12011405"/>
                <a:gd name="connsiteY212" fmla="*/ 1600787 h 2789415"/>
                <a:gd name="connsiteX213" fmla="*/ 10944407 w 12011405"/>
                <a:gd name="connsiteY213" fmla="*/ 1554542 h 2789415"/>
                <a:gd name="connsiteX214" fmla="*/ 10948307 w 12011405"/>
                <a:gd name="connsiteY214" fmla="*/ 1559172 h 2789415"/>
                <a:gd name="connsiteX215" fmla="*/ 10891642 w 12011405"/>
                <a:gd name="connsiteY215" fmla="*/ 1605601 h 2789415"/>
                <a:gd name="connsiteX216" fmla="*/ 8248276 w 12011405"/>
                <a:gd name="connsiteY216" fmla="*/ 1590125 h 2789415"/>
                <a:gd name="connsiteX217" fmla="*/ 8183812 w 12011405"/>
                <a:gd name="connsiteY217" fmla="*/ 1555151 h 2789415"/>
                <a:gd name="connsiteX218" fmla="*/ 8186737 w 12011405"/>
                <a:gd name="connsiteY218" fmla="*/ 1549789 h 2789415"/>
                <a:gd name="connsiteX219" fmla="*/ 8251139 w 12011405"/>
                <a:gd name="connsiteY219" fmla="*/ 1584763 h 2789415"/>
                <a:gd name="connsiteX220" fmla="*/ 5154396 w 12011405"/>
                <a:gd name="connsiteY220" fmla="*/ 1589211 h 2789415"/>
                <a:gd name="connsiteX221" fmla="*/ 5150374 w 12011405"/>
                <a:gd name="connsiteY221" fmla="*/ 1584580 h 2789415"/>
                <a:gd name="connsiteX222" fmla="*/ 5205698 w 12011405"/>
                <a:gd name="connsiteY222" fmla="*/ 1536568 h 2789415"/>
                <a:gd name="connsiteX223" fmla="*/ 5209659 w 12011405"/>
                <a:gd name="connsiteY223" fmla="*/ 1541198 h 2789415"/>
                <a:gd name="connsiteX224" fmla="*/ 5154396 w 12011405"/>
                <a:gd name="connsiteY224" fmla="*/ 1589272 h 2789415"/>
                <a:gd name="connsiteX225" fmla="*/ 1876387 w 12011405"/>
                <a:gd name="connsiteY225" fmla="*/ 1568129 h 2789415"/>
                <a:gd name="connsiteX226" fmla="*/ 1815823 w 12011405"/>
                <a:gd name="connsiteY226" fmla="*/ 1527428 h 2789415"/>
                <a:gd name="connsiteX227" fmla="*/ 1819052 w 12011405"/>
                <a:gd name="connsiteY227" fmla="*/ 1522249 h 2789415"/>
                <a:gd name="connsiteX228" fmla="*/ 1879981 w 12011405"/>
                <a:gd name="connsiteY228" fmla="*/ 1563194 h 2789415"/>
                <a:gd name="connsiteX229" fmla="*/ 8119715 w 12011405"/>
                <a:gd name="connsiteY229" fmla="*/ 1520056 h 2789415"/>
                <a:gd name="connsiteX230" fmla="*/ 8055373 w 12011405"/>
                <a:gd name="connsiteY230" fmla="*/ 1484960 h 2789415"/>
                <a:gd name="connsiteX231" fmla="*/ 8058297 w 12011405"/>
                <a:gd name="connsiteY231" fmla="*/ 1479598 h 2789415"/>
                <a:gd name="connsiteX232" fmla="*/ 8122578 w 12011405"/>
                <a:gd name="connsiteY232" fmla="*/ 1514755 h 2789415"/>
                <a:gd name="connsiteX233" fmla="*/ 11003570 w 12011405"/>
                <a:gd name="connsiteY233" fmla="*/ 1510916 h 2789415"/>
                <a:gd name="connsiteX234" fmla="*/ 10999487 w 12011405"/>
                <a:gd name="connsiteY234" fmla="*/ 1506408 h 2789415"/>
                <a:gd name="connsiteX235" fmla="*/ 11053106 w 12011405"/>
                <a:gd name="connsiteY235" fmla="*/ 1456750 h 2789415"/>
                <a:gd name="connsiteX236" fmla="*/ 11057309 w 12011405"/>
                <a:gd name="connsiteY236" fmla="*/ 1461137 h 2789415"/>
                <a:gd name="connsiteX237" fmla="*/ 11003570 w 12011405"/>
                <a:gd name="connsiteY237" fmla="*/ 1510916 h 2789415"/>
                <a:gd name="connsiteX238" fmla="*/ 3473 w 12011405"/>
                <a:gd name="connsiteY238" fmla="*/ 1509393 h 2789415"/>
                <a:gd name="connsiteX239" fmla="*/ 0 w 12011405"/>
                <a:gd name="connsiteY239" fmla="*/ 1504336 h 2789415"/>
                <a:gd name="connsiteX240" fmla="*/ 62027 w 12011405"/>
                <a:gd name="connsiteY240" fmla="*/ 1464915 h 2789415"/>
                <a:gd name="connsiteX241" fmla="*/ 65134 w 12011405"/>
                <a:gd name="connsiteY241" fmla="*/ 1470154 h 2789415"/>
                <a:gd name="connsiteX242" fmla="*/ 3473 w 12011405"/>
                <a:gd name="connsiteY242" fmla="*/ 1509393 h 2789415"/>
                <a:gd name="connsiteX243" fmla="*/ 5265166 w 12011405"/>
                <a:gd name="connsiteY243" fmla="*/ 1493552 h 2789415"/>
                <a:gd name="connsiteX244" fmla="*/ 5261205 w 12011405"/>
                <a:gd name="connsiteY244" fmla="*/ 1488921 h 2789415"/>
                <a:gd name="connsiteX245" fmla="*/ 5317139 w 12011405"/>
                <a:gd name="connsiteY245" fmla="*/ 1441518 h 2789415"/>
                <a:gd name="connsiteX246" fmla="*/ 5321038 w 12011405"/>
                <a:gd name="connsiteY246" fmla="*/ 1446209 h 2789415"/>
                <a:gd name="connsiteX247" fmla="*/ 5265166 w 12011405"/>
                <a:gd name="connsiteY247" fmla="*/ 1493552 h 2789415"/>
                <a:gd name="connsiteX248" fmla="*/ 1752212 w 12011405"/>
                <a:gd name="connsiteY248" fmla="*/ 1491541 h 2789415"/>
                <a:gd name="connsiteX249" fmla="*/ 1698716 w 12011405"/>
                <a:gd name="connsiteY249" fmla="*/ 1466377 h 2789415"/>
                <a:gd name="connsiteX250" fmla="*/ 1686104 w 12011405"/>
                <a:gd name="connsiteY250" fmla="*/ 1461076 h 2789415"/>
                <a:gd name="connsiteX251" fmla="*/ 1688480 w 12011405"/>
                <a:gd name="connsiteY251" fmla="*/ 1455471 h 2789415"/>
                <a:gd name="connsiteX252" fmla="*/ 1701092 w 12011405"/>
                <a:gd name="connsiteY252" fmla="*/ 1460771 h 2789415"/>
                <a:gd name="connsiteX253" fmla="*/ 1755015 w 12011405"/>
                <a:gd name="connsiteY253" fmla="*/ 1486118 h 2789415"/>
                <a:gd name="connsiteX254" fmla="*/ 7991031 w 12011405"/>
                <a:gd name="connsiteY254" fmla="*/ 1449987 h 2789415"/>
                <a:gd name="connsiteX255" fmla="*/ 7926812 w 12011405"/>
                <a:gd name="connsiteY255" fmla="*/ 1415013 h 2789415"/>
                <a:gd name="connsiteX256" fmla="*/ 7929675 w 12011405"/>
                <a:gd name="connsiteY256" fmla="*/ 1409651 h 2789415"/>
                <a:gd name="connsiteX257" fmla="*/ 7993956 w 12011405"/>
                <a:gd name="connsiteY257" fmla="*/ 1444625 h 2789415"/>
                <a:gd name="connsiteX258" fmla="*/ 129049 w 12011405"/>
                <a:gd name="connsiteY258" fmla="*/ 1434754 h 2789415"/>
                <a:gd name="connsiteX259" fmla="*/ 126246 w 12011405"/>
                <a:gd name="connsiteY259" fmla="*/ 1429332 h 2789415"/>
                <a:gd name="connsiteX260" fmla="*/ 192355 w 12011405"/>
                <a:gd name="connsiteY260" fmla="*/ 1397405 h 2789415"/>
                <a:gd name="connsiteX261" fmla="*/ 194853 w 12011405"/>
                <a:gd name="connsiteY261" fmla="*/ 1403010 h 2789415"/>
                <a:gd name="connsiteX262" fmla="*/ 129049 w 12011405"/>
                <a:gd name="connsiteY262" fmla="*/ 1434754 h 2789415"/>
                <a:gd name="connsiteX263" fmla="*/ 1618350 w 12011405"/>
                <a:gd name="connsiteY263" fmla="*/ 1433536 h 2789415"/>
                <a:gd name="connsiteX264" fmla="*/ 1549865 w 12011405"/>
                <a:gd name="connsiteY264" fmla="*/ 1407823 h 2789415"/>
                <a:gd name="connsiteX265" fmla="*/ 1551937 w 12011405"/>
                <a:gd name="connsiteY265" fmla="*/ 1402096 h 2789415"/>
                <a:gd name="connsiteX266" fmla="*/ 1620543 w 12011405"/>
                <a:gd name="connsiteY266" fmla="*/ 1427869 h 2789415"/>
                <a:gd name="connsiteX267" fmla="*/ 11109343 w 12011405"/>
                <a:gd name="connsiteY267" fmla="*/ 1409773 h 2789415"/>
                <a:gd name="connsiteX268" fmla="*/ 11105018 w 12011405"/>
                <a:gd name="connsiteY268" fmla="*/ 1405508 h 2789415"/>
                <a:gd name="connsiteX269" fmla="*/ 11155102 w 12011405"/>
                <a:gd name="connsiteY269" fmla="*/ 1352378 h 2789415"/>
                <a:gd name="connsiteX270" fmla="*/ 11159610 w 12011405"/>
                <a:gd name="connsiteY270" fmla="*/ 1356460 h 2789415"/>
                <a:gd name="connsiteX271" fmla="*/ 11109343 w 12011405"/>
                <a:gd name="connsiteY271" fmla="*/ 1409773 h 2789415"/>
                <a:gd name="connsiteX272" fmla="*/ 5377276 w 12011405"/>
                <a:gd name="connsiteY272" fmla="*/ 1399415 h 2789415"/>
                <a:gd name="connsiteX273" fmla="*/ 5373437 w 12011405"/>
                <a:gd name="connsiteY273" fmla="*/ 1394724 h 2789415"/>
                <a:gd name="connsiteX274" fmla="*/ 5430284 w 12011405"/>
                <a:gd name="connsiteY274" fmla="*/ 1348539 h 2789415"/>
                <a:gd name="connsiteX275" fmla="*/ 5434123 w 12011405"/>
                <a:gd name="connsiteY275" fmla="*/ 1353292 h 2789415"/>
                <a:gd name="connsiteX276" fmla="*/ 5377276 w 12011405"/>
                <a:gd name="connsiteY276" fmla="*/ 1399415 h 2789415"/>
                <a:gd name="connsiteX277" fmla="*/ 1480710 w 12011405"/>
                <a:gd name="connsiteY277" fmla="*/ 1383939 h 2789415"/>
                <a:gd name="connsiteX278" fmla="*/ 1410885 w 12011405"/>
                <a:gd name="connsiteY278" fmla="*/ 1362126 h 2789415"/>
                <a:gd name="connsiteX279" fmla="*/ 1412652 w 12011405"/>
                <a:gd name="connsiteY279" fmla="*/ 1356033 h 2789415"/>
                <a:gd name="connsiteX280" fmla="*/ 1482599 w 12011405"/>
                <a:gd name="connsiteY280" fmla="*/ 1377907 h 2789415"/>
                <a:gd name="connsiteX281" fmla="*/ 7862470 w 12011405"/>
                <a:gd name="connsiteY281" fmla="*/ 1380040 h 2789415"/>
                <a:gd name="connsiteX282" fmla="*/ 7798128 w 12011405"/>
                <a:gd name="connsiteY282" fmla="*/ 1345553 h 2789415"/>
                <a:gd name="connsiteX283" fmla="*/ 7800992 w 12011405"/>
                <a:gd name="connsiteY283" fmla="*/ 1340131 h 2789415"/>
                <a:gd name="connsiteX284" fmla="*/ 7865394 w 12011405"/>
                <a:gd name="connsiteY284" fmla="*/ 1374678 h 2789415"/>
                <a:gd name="connsiteX285" fmla="*/ 262485 w 12011405"/>
                <a:gd name="connsiteY285" fmla="*/ 1374800 h 2789415"/>
                <a:gd name="connsiteX286" fmla="*/ 260291 w 12011405"/>
                <a:gd name="connsiteY286" fmla="*/ 1369072 h 2789415"/>
                <a:gd name="connsiteX287" fmla="*/ 329386 w 12011405"/>
                <a:gd name="connsiteY287" fmla="*/ 1344335 h 2789415"/>
                <a:gd name="connsiteX288" fmla="*/ 331274 w 12011405"/>
                <a:gd name="connsiteY288" fmla="*/ 1350123 h 2789415"/>
                <a:gd name="connsiteX289" fmla="*/ 262485 w 12011405"/>
                <a:gd name="connsiteY289" fmla="*/ 1374800 h 2789415"/>
                <a:gd name="connsiteX290" fmla="*/ 1340938 w 12011405"/>
                <a:gd name="connsiteY290" fmla="*/ 1342324 h 2789415"/>
                <a:gd name="connsiteX291" fmla="*/ 1269955 w 12011405"/>
                <a:gd name="connsiteY291" fmla="*/ 1324777 h 2789415"/>
                <a:gd name="connsiteX292" fmla="*/ 1271295 w 12011405"/>
                <a:gd name="connsiteY292" fmla="*/ 1318684 h 2789415"/>
                <a:gd name="connsiteX293" fmla="*/ 1342522 w 12011405"/>
                <a:gd name="connsiteY293" fmla="*/ 1336231 h 2789415"/>
                <a:gd name="connsiteX294" fmla="*/ 401526 w 12011405"/>
                <a:gd name="connsiteY294" fmla="*/ 1328920 h 2789415"/>
                <a:gd name="connsiteX295" fmla="*/ 399942 w 12011405"/>
                <a:gd name="connsiteY295" fmla="*/ 1322827 h 2789415"/>
                <a:gd name="connsiteX296" fmla="*/ 471108 w 12011405"/>
                <a:gd name="connsiteY296" fmla="*/ 1305035 h 2789415"/>
                <a:gd name="connsiteX297" fmla="*/ 472448 w 12011405"/>
                <a:gd name="connsiteY297" fmla="*/ 1311128 h 2789415"/>
                <a:gd name="connsiteX298" fmla="*/ 401039 w 12011405"/>
                <a:gd name="connsiteY298" fmla="*/ 1328920 h 2789415"/>
                <a:gd name="connsiteX299" fmla="*/ 7733847 w 12011405"/>
                <a:gd name="connsiteY299" fmla="*/ 1311311 h 2789415"/>
                <a:gd name="connsiteX300" fmla="*/ 7668775 w 12011405"/>
                <a:gd name="connsiteY300" fmla="*/ 1277617 h 2789415"/>
                <a:gd name="connsiteX301" fmla="*/ 7671578 w 12011405"/>
                <a:gd name="connsiteY301" fmla="*/ 1272194 h 2789415"/>
                <a:gd name="connsiteX302" fmla="*/ 7736650 w 12011405"/>
                <a:gd name="connsiteY302" fmla="*/ 1305949 h 2789415"/>
                <a:gd name="connsiteX303" fmla="*/ 1197936 w 12011405"/>
                <a:gd name="connsiteY303" fmla="*/ 1309849 h 2789415"/>
                <a:gd name="connsiteX304" fmla="*/ 1125917 w 12011405"/>
                <a:gd name="connsiteY304" fmla="*/ 1297115 h 2789415"/>
                <a:gd name="connsiteX305" fmla="*/ 1126892 w 12011405"/>
                <a:gd name="connsiteY305" fmla="*/ 1291022 h 2789415"/>
                <a:gd name="connsiteX306" fmla="*/ 1199094 w 12011405"/>
                <a:gd name="connsiteY306" fmla="*/ 1303817 h 2789415"/>
                <a:gd name="connsiteX307" fmla="*/ 5491580 w 12011405"/>
                <a:gd name="connsiteY307" fmla="*/ 1308326 h 2789415"/>
                <a:gd name="connsiteX308" fmla="*/ 5487863 w 12011405"/>
                <a:gd name="connsiteY308" fmla="*/ 1303512 h 2789415"/>
                <a:gd name="connsiteX309" fmla="*/ 5546234 w 12011405"/>
                <a:gd name="connsiteY309" fmla="*/ 1259216 h 2789415"/>
                <a:gd name="connsiteX310" fmla="*/ 5549889 w 12011405"/>
                <a:gd name="connsiteY310" fmla="*/ 1264152 h 2789415"/>
                <a:gd name="connsiteX311" fmla="*/ 5491580 w 12011405"/>
                <a:gd name="connsiteY311" fmla="*/ 1308021 h 2789415"/>
                <a:gd name="connsiteX312" fmla="*/ 11207928 w 12011405"/>
                <a:gd name="connsiteY312" fmla="*/ 1301745 h 2789415"/>
                <a:gd name="connsiteX313" fmla="*/ 11203297 w 12011405"/>
                <a:gd name="connsiteY313" fmla="*/ 1297785 h 2789415"/>
                <a:gd name="connsiteX314" fmla="*/ 11249420 w 12011405"/>
                <a:gd name="connsiteY314" fmla="*/ 1241181 h 2789415"/>
                <a:gd name="connsiteX315" fmla="*/ 11254234 w 12011405"/>
                <a:gd name="connsiteY315" fmla="*/ 1244959 h 2789415"/>
                <a:gd name="connsiteX316" fmla="*/ 11207928 w 12011405"/>
                <a:gd name="connsiteY316" fmla="*/ 1301441 h 2789415"/>
                <a:gd name="connsiteX317" fmla="*/ 543675 w 12011405"/>
                <a:gd name="connsiteY317" fmla="*/ 1297236 h 2789415"/>
                <a:gd name="connsiteX318" fmla="*/ 542578 w 12011405"/>
                <a:gd name="connsiteY318" fmla="*/ 1291143 h 2789415"/>
                <a:gd name="connsiteX319" fmla="*/ 615145 w 12011405"/>
                <a:gd name="connsiteY319" fmla="*/ 1280176 h 2789415"/>
                <a:gd name="connsiteX320" fmla="*/ 615937 w 12011405"/>
                <a:gd name="connsiteY320" fmla="*/ 1286269 h 2789415"/>
                <a:gd name="connsiteX321" fmla="*/ 543675 w 12011405"/>
                <a:gd name="connsiteY321" fmla="*/ 1296932 h 2789415"/>
                <a:gd name="connsiteX322" fmla="*/ 1053472 w 12011405"/>
                <a:gd name="connsiteY322" fmla="*/ 1286879 h 2789415"/>
                <a:gd name="connsiteX323" fmla="*/ 980722 w 12011405"/>
                <a:gd name="connsiteY323" fmla="*/ 1279384 h 2789415"/>
                <a:gd name="connsiteX324" fmla="*/ 981271 w 12011405"/>
                <a:gd name="connsiteY324" fmla="*/ 1273291 h 2789415"/>
                <a:gd name="connsiteX325" fmla="*/ 1054386 w 12011405"/>
                <a:gd name="connsiteY325" fmla="*/ 1280786 h 2789415"/>
                <a:gd name="connsiteX326" fmla="*/ 688626 w 12011405"/>
                <a:gd name="connsiteY326" fmla="*/ 1278653 h 2789415"/>
                <a:gd name="connsiteX327" fmla="*/ 688139 w 12011405"/>
                <a:gd name="connsiteY327" fmla="*/ 1272560 h 2789415"/>
                <a:gd name="connsiteX328" fmla="*/ 761254 w 12011405"/>
                <a:gd name="connsiteY328" fmla="*/ 1268173 h 2789415"/>
                <a:gd name="connsiteX329" fmla="*/ 761254 w 12011405"/>
                <a:gd name="connsiteY329" fmla="*/ 1274266 h 2789415"/>
                <a:gd name="connsiteX330" fmla="*/ 688626 w 12011405"/>
                <a:gd name="connsiteY330" fmla="*/ 1278348 h 2789415"/>
                <a:gd name="connsiteX331" fmla="*/ 907972 w 12011405"/>
                <a:gd name="connsiteY331" fmla="*/ 1274693 h 2789415"/>
                <a:gd name="connsiteX332" fmla="*/ 834857 w 12011405"/>
                <a:gd name="connsiteY332" fmla="*/ 1272987 h 2789415"/>
                <a:gd name="connsiteX333" fmla="*/ 834857 w 12011405"/>
                <a:gd name="connsiteY333" fmla="*/ 1266894 h 2789415"/>
                <a:gd name="connsiteX334" fmla="*/ 907972 w 12011405"/>
                <a:gd name="connsiteY334" fmla="*/ 1268660 h 2789415"/>
                <a:gd name="connsiteX335" fmla="*/ 7603154 w 12011405"/>
                <a:gd name="connsiteY335" fmla="*/ 1244837 h 2789415"/>
                <a:gd name="connsiteX336" fmla="*/ 7537472 w 12011405"/>
                <a:gd name="connsiteY336" fmla="*/ 1212423 h 2789415"/>
                <a:gd name="connsiteX337" fmla="*/ 7540152 w 12011405"/>
                <a:gd name="connsiteY337" fmla="*/ 1206939 h 2789415"/>
                <a:gd name="connsiteX338" fmla="*/ 7605895 w 12011405"/>
                <a:gd name="connsiteY338" fmla="*/ 1239353 h 2789415"/>
                <a:gd name="connsiteX339" fmla="*/ 5609052 w 12011405"/>
                <a:gd name="connsiteY339" fmla="*/ 1220892 h 2789415"/>
                <a:gd name="connsiteX340" fmla="*/ 5605518 w 12011405"/>
                <a:gd name="connsiteY340" fmla="*/ 1215956 h 2789415"/>
                <a:gd name="connsiteX341" fmla="*/ 5665960 w 12011405"/>
                <a:gd name="connsiteY341" fmla="*/ 1174463 h 2789415"/>
                <a:gd name="connsiteX342" fmla="*/ 5669311 w 12011405"/>
                <a:gd name="connsiteY342" fmla="*/ 1179521 h 2789415"/>
                <a:gd name="connsiteX343" fmla="*/ 5609052 w 12011405"/>
                <a:gd name="connsiteY343" fmla="*/ 1220892 h 2789415"/>
                <a:gd name="connsiteX344" fmla="*/ 11298347 w 12011405"/>
                <a:gd name="connsiteY344" fmla="*/ 1186162 h 2789415"/>
                <a:gd name="connsiteX345" fmla="*/ 11293472 w 12011405"/>
                <a:gd name="connsiteY345" fmla="*/ 1182628 h 2789415"/>
                <a:gd name="connsiteX346" fmla="*/ 11335331 w 12011405"/>
                <a:gd name="connsiteY346" fmla="*/ 1122734 h 2789415"/>
                <a:gd name="connsiteX347" fmla="*/ 11340388 w 12011405"/>
                <a:gd name="connsiteY347" fmla="*/ 1126146 h 2789415"/>
                <a:gd name="connsiteX348" fmla="*/ 11298347 w 12011405"/>
                <a:gd name="connsiteY348" fmla="*/ 1186162 h 2789415"/>
                <a:gd name="connsiteX349" fmla="*/ 7471180 w 12011405"/>
                <a:gd name="connsiteY349" fmla="*/ 1180556 h 2789415"/>
                <a:gd name="connsiteX350" fmla="*/ 7404706 w 12011405"/>
                <a:gd name="connsiteY350" fmla="*/ 1150092 h 2789415"/>
                <a:gd name="connsiteX351" fmla="*/ 7407204 w 12011405"/>
                <a:gd name="connsiteY351" fmla="*/ 1144547 h 2789415"/>
                <a:gd name="connsiteX352" fmla="*/ 7473801 w 12011405"/>
                <a:gd name="connsiteY352" fmla="*/ 1175012 h 2789415"/>
                <a:gd name="connsiteX353" fmla="*/ 5730789 w 12011405"/>
                <a:gd name="connsiteY353" fmla="*/ 1140038 h 2789415"/>
                <a:gd name="connsiteX354" fmla="*/ 5727560 w 12011405"/>
                <a:gd name="connsiteY354" fmla="*/ 1134859 h 2789415"/>
                <a:gd name="connsiteX355" fmla="*/ 5790561 w 12011405"/>
                <a:gd name="connsiteY355" fmla="*/ 1097388 h 2789415"/>
                <a:gd name="connsiteX356" fmla="*/ 5793547 w 12011405"/>
                <a:gd name="connsiteY356" fmla="*/ 1102688 h 2789415"/>
                <a:gd name="connsiteX357" fmla="*/ 5730789 w 12011405"/>
                <a:gd name="connsiteY357" fmla="*/ 1140038 h 2789415"/>
                <a:gd name="connsiteX358" fmla="*/ 7337683 w 12011405"/>
                <a:gd name="connsiteY358" fmla="*/ 1120541 h 2789415"/>
                <a:gd name="connsiteX359" fmla="*/ 7270113 w 12011405"/>
                <a:gd name="connsiteY359" fmla="*/ 1092330 h 2789415"/>
                <a:gd name="connsiteX360" fmla="*/ 7272367 w 12011405"/>
                <a:gd name="connsiteY360" fmla="*/ 1086664 h 2789415"/>
                <a:gd name="connsiteX361" fmla="*/ 7340060 w 12011405"/>
                <a:gd name="connsiteY361" fmla="*/ 1114935 h 2789415"/>
                <a:gd name="connsiteX362" fmla="*/ 5857766 w 12011405"/>
                <a:gd name="connsiteY362" fmla="*/ 1067837 h 2789415"/>
                <a:gd name="connsiteX363" fmla="*/ 5854963 w 12011405"/>
                <a:gd name="connsiteY363" fmla="*/ 1062414 h 2789415"/>
                <a:gd name="connsiteX364" fmla="*/ 5920828 w 12011405"/>
                <a:gd name="connsiteY364" fmla="*/ 1030426 h 2789415"/>
                <a:gd name="connsiteX365" fmla="*/ 5923387 w 12011405"/>
                <a:gd name="connsiteY365" fmla="*/ 1035970 h 2789415"/>
                <a:gd name="connsiteX366" fmla="*/ 5857766 w 12011405"/>
                <a:gd name="connsiteY366" fmla="*/ 1067837 h 2789415"/>
                <a:gd name="connsiteX367" fmla="*/ 7201993 w 12011405"/>
                <a:gd name="connsiteY367" fmla="*/ 1065582 h 2789415"/>
                <a:gd name="connsiteX368" fmla="*/ 7133265 w 12011405"/>
                <a:gd name="connsiteY368" fmla="*/ 1040479 h 2789415"/>
                <a:gd name="connsiteX369" fmla="*/ 7135276 w 12011405"/>
                <a:gd name="connsiteY369" fmla="*/ 1034752 h 2789415"/>
                <a:gd name="connsiteX370" fmla="*/ 7204126 w 12011405"/>
                <a:gd name="connsiteY370" fmla="*/ 1059916 h 2789415"/>
                <a:gd name="connsiteX371" fmla="*/ 11380236 w 12011405"/>
                <a:gd name="connsiteY371" fmla="*/ 1064668 h 2789415"/>
                <a:gd name="connsiteX372" fmla="*/ 11375057 w 12011405"/>
                <a:gd name="connsiteY372" fmla="*/ 1061439 h 2789415"/>
                <a:gd name="connsiteX373" fmla="*/ 11412712 w 12011405"/>
                <a:gd name="connsiteY373" fmla="*/ 998864 h 2789415"/>
                <a:gd name="connsiteX374" fmla="*/ 11418013 w 12011405"/>
                <a:gd name="connsiteY374" fmla="*/ 1001911 h 2789415"/>
                <a:gd name="connsiteX375" fmla="*/ 11380236 w 12011405"/>
                <a:gd name="connsiteY375" fmla="*/ 1064668 h 2789415"/>
                <a:gd name="connsiteX376" fmla="*/ 7063866 w 12011405"/>
                <a:gd name="connsiteY376" fmla="*/ 1017387 h 2789415"/>
                <a:gd name="connsiteX377" fmla="*/ 6993859 w 12011405"/>
                <a:gd name="connsiteY377" fmla="*/ 996184 h 2789415"/>
                <a:gd name="connsiteX378" fmla="*/ 6995565 w 12011405"/>
                <a:gd name="connsiteY378" fmla="*/ 990091 h 2789415"/>
                <a:gd name="connsiteX379" fmla="*/ 7065755 w 12011405"/>
                <a:gd name="connsiteY379" fmla="*/ 1011355 h 2789415"/>
                <a:gd name="connsiteX380" fmla="*/ 5990471 w 12011405"/>
                <a:gd name="connsiteY380" fmla="*/ 1007273 h 2789415"/>
                <a:gd name="connsiteX381" fmla="*/ 5988277 w 12011405"/>
                <a:gd name="connsiteY381" fmla="*/ 1001606 h 2789415"/>
                <a:gd name="connsiteX382" fmla="*/ 6057067 w 12011405"/>
                <a:gd name="connsiteY382" fmla="*/ 976442 h 2789415"/>
                <a:gd name="connsiteX383" fmla="*/ 6059016 w 12011405"/>
                <a:gd name="connsiteY383" fmla="*/ 982535 h 2789415"/>
                <a:gd name="connsiteX384" fmla="*/ 5990471 w 12011405"/>
                <a:gd name="connsiteY384" fmla="*/ 1007273 h 2789415"/>
                <a:gd name="connsiteX385" fmla="*/ 6923241 w 12011405"/>
                <a:gd name="connsiteY385" fmla="*/ 976808 h 2789415"/>
                <a:gd name="connsiteX386" fmla="*/ 6906242 w 12011405"/>
                <a:gd name="connsiteY386" fmla="*/ 972665 h 2789415"/>
                <a:gd name="connsiteX387" fmla="*/ 6852014 w 12011405"/>
                <a:gd name="connsiteY387" fmla="*/ 960479 h 2789415"/>
                <a:gd name="connsiteX388" fmla="*/ 6853294 w 12011405"/>
                <a:gd name="connsiteY388" fmla="*/ 954386 h 2789415"/>
                <a:gd name="connsiteX389" fmla="*/ 6907704 w 12011405"/>
                <a:gd name="connsiteY389" fmla="*/ 966572 h 2789415"/>
                <a:gd name="connsiteX390" fmla="*/ 6924704 w 12011405"/>
                <a:gd name="connsiteY390" fmla="*/ 970715 h 2789415"/>
                <a:gd name="connsiteX391" fmla="*/ 6128781 w 12011405"/>
                <a:gd name="connsiteY391" fmla="*/ 960783 h 2789415"/>
                <a:gd name="connsiteX392" fmla="*/ 6127196 w 12011405"/>
                <a:gd name="connsiteY392" fmla="*/ 954691 h 2789415"/>
                <a:gd name="connsiteX393" fmla="*/ 6198362 w 12011405"/>
                <a:gd name="connsiteY393" fmla="*/ 937509 h 2789415"/>
                <a:gd name="connsiteX394" fmla="*/ 6199642 w 12011405"/>
                <a:gd name="connsiteY394" fmla="*/ 943601 h 2789415"/>
                <a:gd name="connsiteX395" fmla="*/ 6128781 w 12011405"/>
                <a:gd name="connsiteY395" fmla="*/ 961027 h 2789415"/>
                <a:gd name="connsiteX396" fmla="*/ 6780300 w 12011405"/>
                <a:gd name="connsiteY396" fmla="*/ 945917 h 2789415"/>
                <a:gd name="connsiteX397" fmla="*/ 6708099 w 12011405"/>
                <a:gd name="connsiteY397" fmla="*/ 934096 h 2789415"/>
                <a:gd name="connsiteX398" fmla="*/ 6709013 w 12011405"/>
                <a:gd name="connsiteY398" fmla="*/ 928003 h 2789415"/>
                <a:gd name="connsiteX399" fmla="*/ 6781397 w 12011405"/>
                <a:gd name="connsiteY399" fmla="*/ 939885 h 2789415"/>
                <a:gd name="connsiteX400" fmla="*/ 11453595 w 12011405"/>
                <a:gd name="connsiteY400" fmla="*/ 937691 h 2789415"/>
                <a:gd name="connsiteX401" fmla="*/ 11448233 w 12011405"/>
                <a:gd name="connsiteY401" fmla="*/ 934828 h 2789415"/>
                <a:gd name="connsiteX402" fmla="*/ 11482111 w 12011405"/>
                <a:gd name="connsiteY402" fmla="*/ 870059 h 2789415"/>
                <a:gd name="connsiteX403" fmla="*/ 11487533 w 12011405"/>
                <a:gd name="connsiteY403" fmla="*/ 872801 h 2789415"/>
                <a:gd name="connsiteX404" fmla="*/ 11453778 w 12011405"/>
                <a:gd name="connsiteY404" fmla="*/ 938179 h 2789415"/>
                <a:gd name="connsiteX405" fmla="*/ 6271234 w 12011405"/>
                <a:gd name="connsiteY405" fmla="*/ 930745 h 2789415"/>
                <a:gd name="connsiteX406" fmla="*/ 6270320 w 12011405"/>
                <a:gd name="connsiteY406" fmla="*/ 924652 h 2789415"/>
                <a:gd name="connsiteX407" fmla="*/ 6343009 w 12011405"/>
                <a:gd name="connsiteY407" fmla="*/ 915817 h 2789415"/>
                <a:gd name="connsiteX408" fmla="*/ 6343619 w 12011405"/>
                <a:gd name="connsiteY408" fmla="*/ 921910 h 2789415"/>
                <a:gd name="connsiteX409" fmla="*/ 6271417 w 12011405"/>
                <a:gd name="connsiteY409" fmla="*/ 930989 h 2789415"/>
                <a:gd name="connsiteX410" fmla="*/ 6635410 w 12011405"/>
                <a:gd name="connsiteY410" fmla="*/ 925018 h 2789415"/>
                <a:gd name="connsiteX411" fmla="*/ 6562294 w 12011405"/>
                <a:gd name="connsiteY411" fmla="*/ 918925 h 2789415"/>
                <a:gd name="connsiteX412" fmla="*/ 6562660 w 12011405"/>
                <a:gd name="connsiteY412" fmla="*/ 912832 h 2789415"/>
                <a:gd name="connsiteX413" fmla="*/ 6635776 w 12011405"/>
                <a:gd name="connsiteY413" fmla="*/ 918925 h 2789415"/>
                <a:gd name="connsiteX414" fmla="*/ 6416368 w 12011405"/>
                <a:gd name="connsiteY414" fmla="*/ 917402 h 2789415"/>
                <a:gd name="connsiteX415" fmla="*/ 6416368 w 12011405"/>
                <a:gd name="connsiteY415" fmla="*/ 911309 h 2789415"/>
                <a:gd name="connsiteX416" fmla="*/ 6470596 w 12011405"/>
                <a:gd name="connsiteY416" fmla="*/ 910273 h 2789415"/>
                <a:gd name="connsiteX417" fmla="*/ 6470596 w 12011405"/>
                <a:gd name="connsiteY417" fmla="*/ 910273 h 2789415"/>
                <a:gd name="connsiteX418" fmla="*/ 6489484 w 12011405"/>
                <a:gd name="connsiteY418" fmla="*/ 910273 h 2789415"/>
                <a:gd name="connsiteX419" fmla="*/ 6489484 w 12011405"/>
                <a:gd name="connsiteY419" fmla="*/ 916366 h 2789415"/>
                <a:gd name="connsiteX420" fmla="*/ 6470413 w 12011405"/>
                <a:gd name="connsiteY420" fmla="*/ 916366 h 2789415"/>
                <a:gd name="connsiteX421" fmla="*/ 6416368 w 12011405"/>
                <a:gd name="connsiteY421" fmla="*/ 917402 h 2789415"/>
                <a:gd name="connsiteX422" fmla="*/ 11519948 w 12011405"/>
                <a:gd name="connsiteY422" fmla="*/ 807363 h 2789415"/>
                <a:gd name="connsiteX423" fmla="*/ 11514464 w 12011405"/>
                <a:gd name="connsiteY423" fmla="*/ 804743 h 2789415"/>
                <a:gd name="connsiteX424" fmla="*/ 11545721 w 12011405"/>
                <a:gd name="connsiteY424" fmla="*/ 738573 h 2789415"/>
                <a:gd name="connsiteX425" fmla="*/ 11551205 w 12011405"/>
                <a:gd name="connsiteY425" fmla="*/ 741194 h 2789415"/>
                <a:gd name="connsiteX426" fmla="*/ 11520192 w 12011405"/>
                <a:gd name="connsiteY426" fmla="*/ 807363 h 2789415"/>
                <a:gd name="connsiteX427" fmla="*/ 11581730 w 12011405"/>
                <a:gd name="connsiteY427" fmla="*/ 674597 h 2789415"/>
                <a:gd name="connsiteX428" fmla="*/ 11576185 w 12011405"/>
                <a:gd name="connsiteY428" fmla="*/ 672099 h 2789415"/>
                <a:gd name="connsiteX429" fmla="*/ 11606650 w 12011405"/>
                <a:gd name="connsiteY429" fmla="*/ 605443 h 2789415"/>
                <a:gd name="connsiteX430" fmla="*/ 11612195 w 12011405"/>
                <a:gd name="connsiteY430" fmla="*/ 607940 h 2789415"/>
                <a:gd name="connsiteX431" fmla="*/ 11642660 w 12011405"/>
                <a:gd name="connsiteY431" fmla="*/ 541406 h 2789415"/>
                <a:gd name="connsiteX432" fmla="*/ 11637115 w 12011405"/>
                <a:gd name="connsiteY432" fmla="*/ 538846 h 2789415"/>
                <a:gd name="connsiteX433" fmla="*/ 11668433 w 12011405"/>
                <a:gd name="connsiteY433" fmla="*/ 472677 h 2789415"/>
                <a:gd name="connsiteX434" fmla="*/ 11673917 w 12011405"/>
                <a:gd name="connsiteY434" fmla="*/ 475297 h 2789415"/>
                <a:gd name="connsiteX435" fmla="*/ 11642721 w 12011405"/>
                <a:gd name="connsiteY435" fmla="*/ 541406 h 2789415"/>
                <a:gd name="connsiteX436" fmla="*/ 11706636 w 12011405"/>
                <a:gd name="connsiteY436" fmla="*/ 409798 h 2789415"/>
                <a:gd name="connsiteX437" fmla="*/ 11701213 w 12011405"/>
                <a:gd name="connsiteY437" fmla="*/ 407056 h 2789415"/>
                <a:gd name="connsiteX438" fmla="*/ 11735943 w 12011405"/>
                <a:gd name="connsiteY438" fmla="*/ 342531 h 2789415"/>
                <a:gd name="connsiteX439" fmla="*/ 11741304 w 12011405"/>
                <a:gd name="connsiteY439" fmla="*/ 345517 h 2789415"/>
                <a:gd name="connsiteX440" fmla="*/ 11706697 w 12011405"/>
                <a:gd name="connsiteY440" fmla="*/ 409798 h 2789415"/>
                <a:gd name="connsiteX441" fmla="*/ 11778167 w 12011405"/>
                <a:gd name="connsiteY441" fmla="*/ 282760 h 2789415"/>
                <a:gd name="connsiteX442" fmla="*/ 11772988 w 12011405"/>
                <a:gd name="connsiteY442" fmla="*/ 279530 h 2789415"/>
                <a:gd name="connsiteX443" fmla="*/ 11813202 w 12011405"/>
                <a:gd name="connsiteY443" fmla="*/ 218601 h 2789415"/>
                <a:gd name="connsiteX444" fmla="*/ 11818197 w 12011405"/>
                <a:gd name="connsiteY444" fmla="*/ 222074 h 2789415"/>
                <a:gd name="connsiteX445" fmla="*/ 11778167 w 12011405"/>
                <a:gd name="connsiteY445" fmla="*/ 282760 h 2789415"/>
                <a:gd name="connsiteX446" fmla="*/ 11861458 w 12011405"/>
                <a:gd name="connsiteY446" fmla="*/ 163155 h 2789415"/>
                <a:gd name="connsiteX447" fmla="*/ 11856705 w 12011405"/>
                <a:gd name="connsiteY447" fmla="*/ 159377 h 2789415"/>
                <a:gd name="connsiteX448" fmla="*/ 11903560 w 12011405"/>
                <a:gd name="connsiteY448" fmla="*/ 103078 h 2789415"/>
                <a:gd name="connsiteX449" fmla="*/ 11908129 w 12011405"/>
                <a:gd name="connsiteY449" fmla="*/ 107161 h 2789415"/>
                <a:gd name="connsiteX450" fmla="*/ 11861701 w 12011405"/>
                <a:gd name="connsiteY450" fmla="*/ 163155 h 2789415"/>
                <a:gd name="connsiteX451" fmla="*/ 11958153 w 12011405"/>
                <a:gd name="connsiteY451" fmla="*/ 54152 h 2789415"/>
                <a:gd name="connsiteX452" fmla="*/ 11953827 w 12011405"/>
                <a:gd name="connsiteY452" fmla="*/ 49826 h 2789415"/>
                <a:gd name="connsiteX453" fmla="*/ 12007384 w 12011405"/>
                <a:gd name="connsiteY453" fmla="*/ -197 h 2789415"/>
                <a:gd name="connsiteX454" fmla="*/ 12011405 w 12011405"/>
                <a:gd name="connsiteY454" fmla="*/ 4372 h 2789415"/>
                <a:gd name="connsiteX455" fmla="*/ 11958396 w 12011405"/>
                <a:gd name="connsiteY455" fmla="*/ 54152 h 278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12011405" h="2789415">
                  <a:moveTo>
                    <a:pt x="3350638" y="2789218"/>
                  </a:moveTo>
                  <a:lnTo>
                    <a:pt x="3350333" y="2783125"/>
                  </a:lnTo>
                  <a:cubicBezTo>
                    <a:pt x="3374217" y="2782028"/>
                    <a:pt x="3398589" y="2779835"/>
                    <a:pt x="3422961" y="2776484"/>
                  </a:cubicBezTo>
                  <a:lnTo>
                    <a:pt x="3423814" y="2782577"/>
                  </a:lnTo>
                  <a:cubicBezTo>
                    <a:pt x="3399259" y="2785928"/>
                    <a:pt x="3374644" y="2788182"/>
                    <a:pt x="3350638" y="2789218"/>
                  </a:cubicBezTo>
                  <a:close/>
                  <a:moveTo>
                    <a:pt x="3277096" y="2789218"/>
                  </a:moveTo>
                  <a:cubicBezTo>
                    <a:pt x="3252608" y="2787860"/>
                    <a:pt x="3228206" y="2785258"/>
                    <a:pt x="3203980" y="2781419"/>
                  </a:cubicBezTo>
                  <a:lnTo>
                    <a:pt x="3204955" y="2775326"/>
                  </a:lnTo>
                  <a:cubicBezTo>
                    <a:pt x="3228894" y="2779140"/>
                    <a:pt x="3253016" y="2781718"/>
                    <a:pt x="3277217" y="2783064"/>
                  </a:cubicBezTo>
                  <a:close/>
                  <a:moveTo>
                    <a:pt x="3496077" y="2769904"/>
                  </a:moveTo>
                  <a:lnTo>
                    <a:pt x="3494797" y="2763811"/>
                  </a:lnTo>
                  <a:cubicBezTo>
                    <a:pt x="3517950" y="2758692"/>
                    <a:pt x="3541713" y="2752478"/>
                    <a:pt x="3565414" y="2745532"/>
                  </a:cubicBezTo>
                  <a:lnTo>
                    <a:pt x="3567120" y="2751625"/>
                  </a:lnTo>
                  <a:cubicBezTo>
                    <a:pt x="3543358" y="2758144"/>
                    <a:pt x="3519412" y="2764420"/>
                    <a:pt x="3496077" y="2769599"/>
                  </a:cubicBezTo>
                  <a:close/>
                  <a:moveTo>
                    <a:pt x="3132571" y="2766065"/>
                  </a:moveTo>
                  <a:cubicBezTo>
                    <a:pt x="3108967" y="2759698"/>
                    <a:pt x="3085704" y="2752130"/>
                    <a:pt x="3062867" y="2743399"/>
                  </a:cubicBezTo>
                  <a:lnTo>
                    <a:pt x="3065000" y="2737672"/>
                  </a:lnTo>
                  <a:cubicBezTo>
                    <a:pt x="3087660" y="2746275"/>
                    <a:pt x="3110740" y="2753715"/>
                    <a:pt x="3134155" y="2759972"/>
                  </a:cubicBezTo>
                  <a:close/>
                  <a:moveTo>
                    <a:pt x="3636702" y="2727923"/>
                  </a:moveTo>
                  <a:lnTo>
                    <a:pt x="3634630" y="2722257"/>
                  </a:lnTo>
                  <a:cubicBezTo>
                    <a:pt x="3656809" y="2713970"/>
                    <a:pt x="3679596" y="2704770"/>
                    <a:pt x="3702323" y="2694838"/>
                  </a:cubicBezTo>
                  <a:lnTo>
                    <a:pt x="3704760" y="2700444"/>
                  </a:lnTo>
                  <a:cubicBezTo>
                    <a:pt x="3681972" y="2710132"/>
                    <a:pt x="3659063" y="2719332"/>
                    <a:pt x="3636702" y="2727618"/>
                  </a:cubicBezTo>
                  <a:close/>
                  <a:moveTo>
                    <a:pt x="2995723" y="2713970"/>
                  </a:moveTo>
                  <a:cubicBezTo>
                    <a:pt x="2974337" y="2703429"/>
                    <a:pt x="2952707" y="2691548"/>
                    <a:pt x="2931442" y="2678692"/>
                  </a:cubicBezTo>
                  <a:lnTo>
                    <a:pt x="2934611" y="2673452"/>
                  </a:lnTo>
                  <a:cubicBezTo>
                    <a:pt x="2955692" y="2686247"/>
                    <a:pt x="2977261" y="2697824"/>
                    <a:pt x="2998404" y="2708547"/>
                  </a:cubicBezTo>
                  <a:close/>
                  <a:moveTo>
                    <a:pt x="3771295" y="2669370"/>
                  </a:moveTo>
                  <a:lnTo>
                    <a:pt x="3768553" y="2663947"/>
                  </a:lnTo>
                  <a:cubicBezTo>
                    <a:pt x="3789879" y="2653345"/>
                    <a:pt x="3811630" y="2641951"/>
                    <a:pt x="3833321" y="2629948"/>
                  </a:cubicBezTo>
                  <a:lnTo>
                    <a:pt x="3836246" y="2635310"/>
                  </a:lnTo>
                  <a:cubicBezTo>
                    <a:pt x="3814677" y="2647009"/>
                    <a:pt x="3792681" y="2658464"/>
                    <a:pt x="3771295" y="2669065"/>
                  </a:cubicBezTo>
                  <a:close/>
                  <a:moveTo>
                    <a:pt x="2870269" y="2638113"/>
                  </a:moveTo>
                  <a:cubicBezTo>
                    <a:pt x="2850954" y="2624404"/>
                    <a:pt x="2831335" y="2609415"/>
                    <a:pt x="2811899" y="2593634"/>
                  </a:cubicBezTo>
                  <a:lnTo>
                    <a:pt x="2815737" y="2588882"/>
                  </a:lnTo>
                  <a:cubicBezTo>
                    <a:pt x="2835052" y="2604602"/>
                    <a:pt x="2854610" y="2619346"/>
                    <a:pt x="2873803" y="2633178"/>
                  </a:cubicBezTo>
                  <a:close/>
                  <a:moveTo>
                    <a:pt x="3899978" y="2598448"/>
                  </a:moveTo>
                  <a:lnTo>
                    <a:pt x="3896871" y="2593208"/>
                  </a:lnTo>
                  <a:cubicBezTo>
                    <a:pt x="3917282" y="2581022"/>
                    <a:pt x="3938120" y="2567861"/>
                    <a:pt x="3958836" y="2554396"/>
                  </a:cubicBezTo>
                  <a:lnTo>
                    <a:pt x="3962187" y="2559514"/>
                  </a:lnTo>
                  <a:cubicBezTo>
                    <a:pt x="3941167" y="2572918"/>
                    <a:pt x="3920268" y="2586018"/>
                    <a:pt x="3899978" y="2598326"/>
                  </a:cubicBezTo>
                  <a:close/>
                  <a:moveTo>
                    <a:pt x="2756514" y="2545744"/>
                  </a:moveTo>
                  <a:cubicBezTo>
                    <a:pt x="2739027" y="2529902"/>
                    <a:pt x="2721175" y="2512903"/>
                    <a:pt x="2703322" y="2495172"/>
                  </a:cubicBezTo>
                  <a:lnTo>
                    <a:pt x="2707587" y="2490846"/>
                  </a:lnTo>
                  <a:cubicBezTo>
                    <a:pt x="2725379" y="2508516"/>
                    <a:pt x="2743231" y="2525454"/>
                    <a:pt x="2760596" y="2541235"/>
                  </a:cubicBezTo>
                  <a:close/>
                  <a:moveTo>
                    <a:pt x="4023056" y="2518691"/>
                  </a:moveTo>
                  <a:lnTo>
                    <a:pt x="4019583" y="2513634"/>
                  </a:lnTo>
                  <a:cubicBezTo>
                    <a:pt x="4039263" y="2500047"/>
                    <a:pt x="4059248" y="2485728"/>
                    <a:pt x="4079111" y="2470983"/>
                  </a:cubicBezTo>
                  <a:lnTo>
                    <a:pt x="4082706" y="2475918"/>
                  </a:lnTo>
                  <a:cubicBezTo>
                    <a:pt x="4062599" y="2490602"/>
                    <a:pt x="4042493" y="2504921"/>
                    <a:pt x="4022812" y="2518569"/>
                  </a:cubicBezTo>
                  <a:close/>
                  <a:moveTo>
                    <a:pt x="2652141" y="2442468"/>
                  </a:moveTo>
                  <a:cubicBezTo>
                    <a:pt x="2636117" y="2425286"/>
                    <a:pt x="2619544" y="2407007"/>
                    <a:pt x="2602849" y="2388119"/>
                  </a:cubicBezTo>
                  <a:lnTo>
                    <a:pt x="2607419" y="2384098"/>
                  </a:lnTo>
                  <a:cubicBezTo>
                    <a:pt x="2624053" y="2402925"/>
                    <a:pt x="2640565" y="2421204"/>
                    <a:pt x="2656589" y="2438325"/>
                  </a:cubicBezTo>
                  <a:close/>
                  <a:moveTo>
                    <a:pt x="4141442" y="2432415"/>
                  </a:moveTo>
                  <a:lnTo>
                    <a:pt x="4137786" y="2427540"/>
                  </a:lnTo>
                  <a:cubicBezTo>
                    <a:pt x="4157528" y="2412796"/>
                    <a:pt x="4177006" y="2398111"/>
                    <a:pt x="4196218" y="2383488"/>
                  </a:cubicBezTo>
                  <a:lnTo>
                    <a:pt x="4199934" y="2388302"/>
                  </a:lnTo>
                  <a:cubicBezTo>
                    <a:pt x="4180601" y="2402925"/>
                    <a:pt x="4161061" y="2417591"/>
                    <a:pt x="4141320" y="2432293"/>
                  </a:cubicBezTo>
                  <a:close/>
                  <a:moveTo>
                    <a:pt x="4258122" y="2343823"/>
                  </a:moveTo>
                  <a:lnTo>
                    <a:pt x="4254405" y="2339010"/>
                  </a:lnTo>
                  <a:cubicBezTo>
                    <a:pt x="4273903" y="2323942"/>
                    <a:pt x="4293175" y="2308971"/>
                    <a:pt x="4312227" y="2294105"/>
                  </a:cubicBezTo>
                  <a:lnTo>
                    <a:pt x="4315944" y="2298857"/>
                  </a:lnTo>
                  <a:cubicBezTo>
                    <a:pt x="4296812" y="2313803"/>
                    <a:pt x="4277498" y="2328755"/>
                    <a:pt x="4258000" y="2343701"/>
                  </a:cubicBezTo>
                  <a:close/>
                  <a:moveTo>
                    <a:pt x="2555020" y="2332429"/>
                  </a:moveTo>
                  <a:cubicBezTo>
                    <a:pt x="2539970" y="2314516"/>
                    <a:pt x="2524555" y="2295872"/>
                    <a:pt x="2508348" y="2275887"/>
                  </a:cubicBezTo>
                  <a:lnTo>
                    <a:pt x="2513100" y="2272048"/>
                  </a:lnTo>
                  <a:cubicBezTo>
                    <a:pt x="2529429" y="2292155"/>
                    <a:pt x="2544662" y="2310678"/>
                    <a:pt x="2559711" y="2328530"/>
                  </a:cubicBezTo>
                  <a:close/>
                  <a:moveTo>
                    <a:pt x="4373401" y="2253465"/>
                  </a:moveTo>
                  <a:lnTo>
                    <a:pt x="4369623" y="2248651"/>
                  </a:lnTo>
                  <a:cubicBezTo>
                    <a:pt x="4388938" y="2233358"/>
                    <a:pt x="4407948" y="2218187"/>
                    <a:pt x="4426836" y="2202954"/>
                  </a:cubicBezTo>
                  <a:lnTo>
                    <a:pt x="4430614" y="2207707"/>
                  </a:lnTo>
                  <a:cubicBezTo>
                    <a:pt x="4411805" y="2222897"/>
                    <a:pt x="4392734" y="2238153"/>
                    <a:pt x="4373401" y="2253465"/>
                  </a:cubicBezTo>
                  <a:close/>
                  <a:moveTo>
                    <a:pt x="2462407" y="2218491"/>
                  </a:moveTo>
                  <a:cubicBezTo>
                    <a:pt x="2447296" y="2199359"/>
                    <a:pt x="2432204" y="2180124"/>
                    <a:pt x="2417136" y="2160791"/>
                  </a:cubicBezTo>
                  <a:lnTo>
                    <a:pt x="2421950" y="2157074"/>
                  </a:lnTo>
                  <a:cubicBezTo>
                    <a:pt x="2436981" y="2176328"/>
                    <a:pt x="2452067" y="2195539"/>
                    <a:pt x="2467220" y="2214714"/>
                  </a:cubicBezTo>
                  <a:close/>
                  <a:moveTo>
                    <a:pt x="4487583" y="2161644"/>
                  </a:moveTo>
                  <a:lnTo>
                    <a:pt x="4483744" y="2156952"/>
                  </a:lnTo>
                  <a:cubicBezTo>
                    <a:pt x="4502833" y="2141354"/>
                    <a:pt x="4521703" y="2125878"/>
                    <a:pt x="4540348" y="2110524"/>
                  </a:cubicBezTo>
                  <a:lnTo>
                    <a:pt x="4544247" y="2115216"/>
                  </a:lnTo>
                  <a:cubicBezTo>
                    <a:pt x="4525542" y="2130631"/>
                    <a:pt x="4506715" y="2146107"/>
                    <a:pt x="4487583" y="2161644"/>
                  </a:cubicBezTo>
                  <a:close/>
                  <a:moveTo>
                    <a:pt x="2372109" y="2102786"/>
                  </a:moveTo>
                  <a:cubicBezTo>
                    <a:pt x="2357121" y="2083490"/>
                    <a:pt x="2342114" y="2064199"/>
                    <a:pt x="2327082" y="2044903"/>
                  </a:cubicBezTo>
                  <a:lnTo>
                    <a:pt x="2331896" y="2041186"/>
                  </a:lnTo>
                  <a:cubicBezTo>
                    <a:pt x="2346964" y="2060440"/>
                    <a:pt x="2361977" y="2079736"/>
                    <a:pt x="2376923" y="2099069"/>
                  </a:cubicBezTo>
                  <a:close/>
                  <a:moveTo>
                    <a:pt x="9716555" y="2084812"/>
                  </a:moveTo>
                  <a:lnTo>
                    <a:pt x="9691391" y="2084812"/>
                  </a:lnTo>
                  <a:lnTo>
                    <a:pt x="9691391" y="2078719"/>
                  </a:lnTo>
                  <a:cubicBezTo>
                    <a:pt x="9715763" y="2079084"/>
                    <a:pt x="9740135" y="2078719"/>
                    <a:pt x="9764507" y="2078170"/>
                  </a:cubicBezTo>
                  <a:lnTo>
                    <a:pt x="9764507" y="2084263"/>
                  </a:lnTo>
                  <a:cubicBezTo>
                    <a:pt x="9748787" y="2084568"/>
                    <a:pt x="9732580" y="2084812"/>
                    <a:pt x="9716555" y="2084812"/>
                  </a:cubicBezTo>
                  <a:close/>
                  <a:moveTo>
                    <a:pt x="9618093" y="2081826"/>
                  </a:moveTo>
                  <a:cubicBezTo>
                    <a:pt x="9593721" y="2080364"/>
                    <a:pt x="9569349" y="2078353"/>
                    <a:pt x="9544978" y="2075733"/>
                  </a:cubicBezTo>
                  <a:lnTo>
                    <a:pt x="9545587" y="2069640"/>
                  </a:lnTo>
                  <a:cubicBezTo>
                    <a:pt x="9569959" y="2072138"/>
                    <a:pt x="9594330" y="2074149"/>
                    <a:pt x="9618702" y="2075733"/>
                  </a:cubicBezTo>
                  <a:close/>
                  <a:moveTo>
                    <a:pt x="9838049" y="2080059"/>
                  </a:moveTo>
                  <a:lnTo>
                    <a:pt x="9837561" y="2073966"/>
                  </a:lnTo>
                  <a:cubicBezTo>
                    <a:pt x="9861933" y="2072017"/>
                    <a:pt x="9886305" y="2069518"/>
                    <a:pt x="9910251" y="2066472"/>
                  </a:cubicBezTo>
                  <a:lnTo>
                    <a:pt x="9910982" y="2072565"/>
                  </a:lnTo>
                  <a:cubicBezTo>
                    <a:pt x="9886853" y="2075672"/>
                    <a:pt x="9862359" y="2078170"/>
                    <a:pt x="9838049" y="2080059"/>
                  </a:cubicBezTo>
                  <a:close/>
                  <a:moveTo>
                    <a:pt x="4600668" y="2068422"/>
                  </a:moveTo>
                  <a:lnTo>
                    <a:pt x="4596768" y="2063791"/>
                  </a:lnTo>
                  <a:cubicBezTo>
                    <a:pt x="4615657" y="2047949"/>
                    <a:pt x="4634344" y="2032248"/>
                    <a:pt x="4652824" y="2016693"/>
                  </a:cubicBezTo>
                  <a:lnTo>
                    <a:pt x="4656784" y="2021384"/>
                  </a:lnTo>
                  <a:cubicBezTo>
                    <a:pt x="4638200" y="2036921"/>
                    <a:pt x="4619556" y="2052641"/>
                    <a:pt x="4600668" y="2068422"/>
                  </a:cubicBezTo>
                  <a:close/>
                  <a:moveTo>
                    <a:pt x="9472289" y="2066837"/>
                  </a:moveTo>
                  <a:cubicBezTo>
                    <a:pt x="9448343" y="2063425"/>
                    <a:pt x="9423972" y="2059404"/>
                    <a:pt x="9399783" y="2055017"/>
                  </a:cubicBezTo>
                  <a:lnTo>
                    <a:pt x="9400879" y="2048924"/>
                  </a:lnTo>
                  <a:cubicBezTo>
                    <a:pt x="9425251" y="2053311"/>
                    <a:pt x="9449623" y="2057271"/>
                    <a:pt x="9473141" y="2060683"/>
                  </a:cubicBezTo>
                  <a:close/>
                  <a:moveTo>
                    <a:pt x="9983548" y="2061476"/>
                  </a:moveTo>
                  <a:lnTo>
                    <a:pt x="9982513" y="2055383"/>
                  </a:lnTo>
                  <a:cubicBezTo>
                    <a:pt x="10006336" y="2051117"/>
                    <a:pt x="10030464" y="2046182"/>
                    <a:pt x="10054044" y="2040760"/>
                  </a:cubicBezTo>
                  <a:lnTo>
                    <a:pt x="10055445" y="2046853"/>
                  </a:lnTo>
                  <a:cubicBezTo>
                    <a:pt x="10031622" y="2052275"/>
                    <a:pt x="10007494" y="2057210"/>
                    <a:pt x="9983487" y="2061476"/>
                  </a:cubicBezTo>
                  <a:close/>
                  <a:moveTo>
                    <a:pt x="9327886" y="2040577"/>
                  </a:moveTo>
                  <a:cubicBezTo>
                    <a:pt x="9304428" y="2035459"/>
                    <a:pt x="9280422" y="2029732"/>
                    <a:pt x="9256537" y="2023699"/>
                  </a:cubicBezTo>
                  <a:lnTo>
                    <a:pt x="9258000" y="2017606"/>
                  </a:lnTo>
                  <a:cubicBezTo>
                    <a:pt x="9281823" y="2023699"/>
                    <a:pt x="9305768" y="2029305"/>
                    <a:pt x="9329166" y="2034423"/>
                  </a:cubicBezTo>
                  <a:close/>
                  <a:moveTo>
                    <a:pt x="10126489" y="2028391"/>
                  </a:moveTo>
                  <a:lnTo>
                    <a:pt x="10124844" y="2022298"/>
                  </a:lnTo>
                  <a:cubicBezTo>
                    <a:pt x="10148058" y="2015717"/>
                    <a:pt x="10171577" y="2008467"/>
                    <a:pt x="10194669" y="2000729"/>
                  </a:cubicBezTo>
                  <a:lnTo>
                    <a:pt x="10196619" y="2006517"/>
                  </a:lnTo>
                  <a:cubicBezTo>
                    <a:pt x="10173344" y="2014743"/>
                    <a:pt x="10149764" y="2022054"/>
                    <a:pt x="10126428" y="2028817"/>
                  </a:cubicBezTo>
                  <a:close/>
                  <a:moveTo>
                    <a:pt x="9185737" y="2004019"/>
                  </a:moveTo>
                  <a:cubicBezTo>
                    <a:pt x="9162828" y="1997439"/>
                    <a:pt x="9139248" y="1990310"/>
                    <a:pt x="9115546" y="1982816"/>
                  </a:cubicBezTo>
                  <a:lnTo>
                    <a:pt x="9117436" y="1976723"/>
                  </a:lnTo>
                  <a:cubicBezTo>
                    <a:pt x="9141015" y="1984217"/>
                    <a:pt x="9164595" y="1991346"/>
                    <a:pt x="9187444" y="1997926"/>
                  </a:cubicBezTo>
                  <a:close/>
                  <a:moveTo>
                    <a:pt x="2281873" y="1987324"/>
                  </a:moveTo>
                  <a:cubicBezTo>
                    <a:pt x="2265482" y="1966608"/>
                    <a:pt x="2250555" y="1947903"/>
                    <a:pt x="2236236" y="1930233"/>
                  </a:cubicBezTo>
                  <a:lnTo>
                    <a:pt x="2240928" y="1926395"/>
                  </a:lnTo>
                  <a:cubicBezTo>
                    <a:pt x="2255307" y="1944125"/>
                    <a:pt x="2270235" y="1962953"/>
                    <a:pt x="2286686" y="1983547"/>
                  </a:cubicBezTo>
                  <a:close/>
                  <a:moveTo>
                    <a:pt x="10265530" y="1981963"/>
                  </a:moveTo>
                  <a:lnTo>
                    <a:pt x="10263337" y="1976296"/>
                  </a:lnTo>
                  <a:cubicBezTo>
                    <a:pt x="10285820" y="1967522"/>
                    <a:pt x="10308547" y="1958017"/>
                    <a:pt x="10330847" y="1948208"/>
                  </a:cubicBezTo>
                  <a:lnTo>
                    <a:pt x="10333284" y="1953813"/>
                  </a:lnTo>
                  <a:cubicBezTo>
                    <a:pt x="10310923" y="1963684"/>
                    <a:pt x="10288135" y="1973189"/>
                    <a:pt x="10265530" y="1981963"/>
                  </a:cubicBezTo>
                  <a:close/>
                  <a:moveTo>
                    <a:pt x="4712596" y="1973981"/>
                  </a:moveTo>
                  <a:lnTo>
                    <a:pt x="4708635" y="1969350"/>
                  </a:lnTo>
                  <a:cubicBezTo>
                    <a:pt x="4727401" y="1953387"/>
                    <a:pt x="4745942" y="1937527"/>
                    <a:pt x="4764264" y="1921764"/>
                  </a:cubicBezTo>
                  <a:lnTo>
                    <a:pt x="4768224" y="1926395"/>
                  </a:lnTo>
                  <a:cubicBezTo>
                    <a:pt x="4749945" y="1942115"/>
                    <a:pt x="4731404" y="1957975"/>
                    <a:pt x="4712596" y="1973981"/>
                  </a:cubicBezTo>
                  <a:close/>
                  <a:moveTo>
                    <a:pt x="9045904" y="1960272"/>
                  </a:moveTo>
                  <a:cubicBezTo>
                    <a:pt x="9023360" y="1952473"/>
                    <a:pt x="9000146" y="1944125"/>
                    <a:pt x="8976932" y="1935473"/>
                  </a:cubicBezTo>
                  <a:lnTo>
                    <a:pt x="8979064" y="1929807"/>
                  </a:lnTo>
                  <a:cubicBezTo>
                    <a:pt x="9002218" y="1938398"/>
                    <a:pt x="9025370" y="1946746"/>
                    <a:pt x="9047915" y="1954544"/>
                  </a:cubicBezTo>
                  <a:close/>
                  <a:moveTo>
                    <a:pt x="10399697" y="1922556"/>
                  </a:moveTo>
                  <a:lnTo>
                    <a:pt x="10396956" y="1917133"/>
                  </a:lnTo>
                  <a:cubicBezTo>
                    <a:pt x="10418524" y="1906410"/>
                    <a:pt x="10440277" y="1895016"/>
                    <a:pt x="10461723" y="1883196"/>
                  </a:cubicBezTo>
                  <a:lnTo>
                    <a:pt x="10464648" y="1888497"/>
                  </a:lnTo>
                  <a:cubicBezTo>
                    <a:pt x="10443140" y="1900378"/>
                    <a:pt x="10421328" y="1911833"/>
                    <a:pt x="10399697" y="1922556"/>
                  </a:cubicBezTo>
                  <a:close/>
                  <a:moveTo>
                    <a:pt x="8908386" y="1909152"/>
                  </a:moveTo>
                  <a:cubicBezTo>
                    <a:pt x="8886086" y="1900317"/>
                    <a:pt x="8863237" y="1890873"/>
                    <a:pt x="8840510" y="1881429"/>
                  </a:cubicBezTo>
                  <a:lnTo>
                    <a:pt x="8842826" y="1875823"/>
                  </a:lnTo>
                  <a:cubicBezTo>
                    <a:pt x="8865552" y="1885328"/>
                    <a:pt x="8888401" y="1894650"/>
                    <a:pt x="8910640" y="1903485"/>
                  </a:cubicBezTo>
                  <a:close/>
                  <a:moveTo>
                    <a:pt x="4823548" y="1878687"/>
                  </a:moveTo>
                  <a:lnTo>
                    <a:pt x="4819588" y="1874117"/>
                  </a:lnTo>
                  <a:lnTo>
                    <a:pt x="4874851" y="1825922"/>
                  </a:lnTo>
                  <a:lnTo>
                    <a:pt x="4878812" y="1830492"/>
                  </a:lnTo>
                  <a:cubicBezTo>
                    <a:pt x="4860733" y="1846333"/>
                    <a:pt x="4842357" y="1862340"/>
                    <a:pt x="4823670" y="1878504"/>
                  </a:cubicBezTo>
                  <a:close/>
                  <a:moveTo>
                    <a:pt x="2189503" y="1873935"/>
                  </a:moveTo>
                  <a:cubicBezTo>
                    <a:pt x="2173113" y="1854437"/>
                    <a:pt x="2157028" y="1835732"/>
                    <a:pt x="2141735" y="1818367"/>
                  </a:cubicBezTo>
                  <a:lnTo>
                    <a:pt x="2146304" y="1814345"/>
                  </a:lnTo>
                  <a:cubicBezTo>
                    <a:pt x="2161659" y="1831771"/>
                    <a:pt x="2177744" y="1850477"/>
                    <a:pt x="2194134" y="1869974"/>
                  </a:cubicBezTo>
                  <a:close/>
                  <a:moveTo>
                    <a:pt x="8773123" y="1852609"/>
                  </a:moveTo>
                  <a:cubicBezTo>
                    <a:pt x="8751126" y="1842921"/>
                    <a:pt x="8728644" y="1832807"/>
                    <a:pt x="8706100" y="1822571"/>
                  </a:cubicBezTo>
                  <a:lnTo>
                    <a:pt x="8708659" y="1817026"/>
                  </a:lnTo>
                  <a:cubicBezTo>
                    <a:pt x="8730959" y="1827262"/>
                    <a:pt x="8753442" y="1837377"/>
                    <a:pt x="8775681" y="1847065"/>
                  </a:cubicBezTo>
                  <a:close/>
                  <a:moveTo>
                    <a:pt x="10527893" y="1852609"/>
                  </a:moveTo>
                  <a:lnTo>
                    <a:pt x="10524786" y="1847308"/>
                  </a:lnTo>
                  <a:cubicBezTo>
                    <a:pt x="10545928" y="1835123"/>
                    <a:pt x="10567071" y="1822327"/>
                    <a:pt x="10587543" y="1809715"/>
                  </a:cubicBezTo>
                  <a:lnTo>
                    <a:pt x="10590711" y="1814955"/>
                  </a:lnTo>
                  <a:cubicBezTo>
                    <a:pt x="10570605" y="1827080"/>
                    <a:pt x="10549462" y="1839936"/>
                    <a:pt x="10528319" y="1852122"/>
                  </a:cubicBezTo>
                  <a:close/>
                  <a:moveTo>
                    <a:pt x="8640296" y="1791192"/>
                  </a:moveTo>
                  <a:cubicBezTo>
                    <a:pt x="8618727" y="1780956"/>
                    <a:pt x="8596548" y="1770171"/>
                    <a:pt x="8574310" y="1759265"/>
                  </a:cubicBezTo>
                  <a:lnTo>
                    <a:pt x="8576990" y="1753781"/>
                  </a:lnTo>
                  <a:cubicBezTo>
                    <a:pt x="8599230" y="1764688"/>
                    <a:pt x="8621408" y="1775411"/>
                    <a:pt x="8642855" y="1785708"/>
                  </a:cubicBezTo>
                  <a:close/>
                  <a:moveTo>
                    <a:pt x="4934379" y="1782175"/>
                  </a:moveTo>
                  <a:lnTo>
                    <a:pt x="4930358" y="1777605"/>
                  </a:lnTo>
                  <a:lnTo>
                    <a:pt x="4985194" y="1729349"/>
                  </a:lnTo>
                  <a:lnTo>
                    <a:pt x="4989216" y="1733918"/>
                  </a:lnTo>
                  <a:close/>
                  <a:moveTo>
                    <a:pt x="10653408" y="1775472"/>
                  </a:moveTo>
                  <a:lnTo>
                    <a:pt x="10650118" y="1770354"/>
                  </a:lnTo>
                  <a:cubicBezTo>
                    <a:pt x="10670834" y="1757072"/>
                    <a:pt x="10691367" y="1743484"/>
                    <a:pt x="10711047" y="1730141"/>
                  </a:cubicBezTo>
                  <a:lnTo>
                    <a:pt x="10714459" y="1735198"/>
                  </a:lnTo>
                  <a:cubicBezTo>
                    <a:pt x="10694474" y="1748542"/>
                    <a:pt x="10673880" y="1762251"/>
                    <a:pt x="10653164" y="1775594"/>
                  </a:cubicBezTo>
                  <a:close/>
                  <a:moveTo>
                    <a:pt x="2092808" y="1763774"/>
                  </a:moveTo>
                  <a:cubicBezTo>
                    <a:pt x="2075687" y="1745495"/>
                    <a:pt x="2058566" y="1727765"/>
                    <a:pt x="2041993" y="1711192"/>
                  </a:cubicBezTo>
                  <a:lnTo>
                    <a:pt x="2046258" y="1706866"/>
                  </a:lnTo>
                  <a:cubicBezTo>
                    <a:pt x="2062953" y="1723500"/>
                    <a:pt x="2080074" y="1741230"/>
                    <a:pt x="2097256" y="1759631"/>
                  </a:cubicBezTo>
                  <a:close/>
                  <a:moveTo>
                    <a:pt x="8508688" y="1726546"/>
                  </a:moveTo>
                  <a:cubicBezTo>
                    <a:pt x="8486815" y="1715536"/>
                    <a:pt x="8465002" y="1704386"/>
                    <a:pt x="8443189" y="1693096"/>
                  </a:cubicBezTo>
                  <a:lnTo>
                    <a:pt x="8445992" y="1687734"/>
                  </a:lnTo>
                  <a:cubicBezTo>
                    <a:pt x="8467804" y="1698945"/>
                    <a:pt x="8489617" y="1710077"/>
                    <a:pt x="8511430" y="1721123"/>
                  </a:cubicBezTo>
                  <a:close/>
                  <a:moveTo>
                    <a:pt x="10774536" y="1693705"/>
                  </a:moveTo>
                  <a:lnTo>
                    <a:pt x="10771002" y="1688709"/>
                  </a:lnTo>
                  <a:cubicBezTo>
                    <a:pt x="10790987" y="1674512"/>
                    <a:pt x="10810789" y="1660011"/>
                    <a:pt x="10829982" y="1645631"/>
                  </a:cubicBezTo>
                  <a:lnTo>
                    <a:pt x="10833698" y="1650445"/>
                  </a:lnTo>
                  <a:cubicBezTo>
                    <a:pt x="10814444" y="1664824"/>
                    <a:pt x="10794521" y="1679326"/>
                    <a:pt x="10774536" y="1693705"/>
                  </a:cubicBezTo>
                  <a:close/>
                  <a:moveTo>
                    <a:pt x="5044235" y="1685723"/>
                  </a:moveTo>
                  <a:lnTo>
                    <a:pt x="5040214" y="1681153"/>
                  </a:lnTo>
                  <a:lnTo>
                    <a:pt x="5095050" y="1632836"/>
                  </a:lnTo>
                  <a:lnTo>
                    <a:pt x="5099072" y="1637406"/>
                  </a:lnTo>
                  <a:close/>
                  <a:moveTo>
                    <a:pt x="1989045" y="1660803"/>
                  </a:moveTo>
                  <a:cubicBezTo>
                    <a:pt x="1970766" y="1643987"/>
                    <a:pt x="1952061" y="1627840"/>
                    <a:pt x="1933904" y="1612851"/>
                  </a:cubicBezTo>
                  <a:lnTo>
                    <a:pt x="1938047" y="1608404"/>
                  </a:lnTo>
                  <a:cubicBezTo>
                    <a:pt x="1956326" y="1623453"/>
                    <a:pt x="1974970" y="1639660"/>
                    <a:pt x="1993493" y="1656538"/>
                  </a:cubicBezTo>
                  <a:close/>
                  <a:moveTo>
                    <a:pt x="8377812" y="1659280"/>
                  </a:moveTo>
                  <a:cubicBezTo>
                    <a:pt x="8356182" y="1647904"/>
                    <a:pt x="8334551" y="1636450"/>
                    <a:pt x="8312922" y="1624916"/>
                  </a:cubicBezTo>
                  <a:lnTo>
                    <a:pt x="8315785" y="1619493"/>
                  </a:lnTo>
                  <a:cubicBezTo>
                    <a:pt x="8337416" y="1631069"/>
                    <a:pt x="8359045" y="1642543"/>
                    <a:pt x="8380615" y="1653918"/>
                  </a:cubicBezTo>
                  <a:close/>
                  <a:moveTo>
                    <a:pt x="10891642" y="1605601"/>
                  </a:moveTo>
                  <a:lnTo>
                    <a:pt x="10887865" y="1600787"/>
                  </a:lnTo>
                  <a:cubicBezTo>
                    <a:pt x="10907058" y="1585555"/>
                    <a:pt x="10926068" y="1569957"/>
                    <a:pt x="10944407" y="1554542"/>
                  </a:cubicBezTo>
                  <a:lnTo>
                    <a:pt x="10948307" y="1559172"/>
                  </a:lnTo>
                  <a:cubicBezTo>
                    <a:pt x="10929967" y="1574649"/>
                    <a:pt x="10910896" y="1590125"/>
                    <a:pt x="10891642" y="1605601"/>
                  </a:cubicBezTo>
                  <a:close/>
                  <a:moveTo>
                    <a:pt x="8248276" y="1590125"/>
                  </a:moveTo>
                  <a:cubicBezTo>
                    <a:pt x="8226768" y="1578469"/>
                    <a:pt x="8205320" y="1566807"/>
                    <a:pt x="8183812" y="1555151"/>
                  </a:cubicBezTo>
                  <a:lnTo>
                    <a:pt x="8186737" y="1549789"/>
                  </a:lnTo>
                  <a:lnTo>
                    <a:pt x="8251139" y="1584763"/>
                  </a:lnTo>
                  <a:close/>
                  <a:moveTo>
                    <a:pt x="5154396" y="1589211"/>
                  </a:moveTo>
                  <a:lnTo>
                    <a:pt x="5150374" y="1584580"/>
                  </a:lnTo>
                  <a:lnTo>
                    <a:pt x="5205698" y="1536568"/>
                  </a:lnTo>
                  <a:lnTo>
                    <a:pt x="5209659" y="1541198"/>
                  </a:lnTo>
                  <a:cubicBezTo>
                    <a:pt x="5191459" y="1557040"/>
                    <a:pt x="5173040" y="1573065"/>
                    <a:pt x="5154396" y="1589272"/>
                  </a:cubicBezTo>
                  <a:close/>
                  <a:moveTo>
                    <a:pt x="1876387" y="1568129"/>
                  </a:moveTo>
                  <a:cubicBezTo>
                    <a:pt x="1856280" y="1553628"/>
                    <a:pt x="1835929" y="1539919"/>
                    <a:pt x="1815823" y="1527428"/>
                  </a:cubicBezTo>
                  <a:lnTo>
                    <a:pt x="1819052" y="1522249"/>
                  </a:lnTo>
                  <a:cubicBezTo>
                    <a:pt x="1839280" y="1534801"/>
                    <a:pt x="1859753" y="1548571"/>
                    <a:pt x="1879981" y="1563194"/>
                  </a:cubicBezTo>
                  <a:close/>
                  <a:moveTo>
                    <a:pt x="8119715" y="1520056"/>
                  </a:moveTo>
                  <a:lnTo>
                    <a:pt x="8055373" y="1484960"/>
                  </a:lnTo>
                  <a:lnTo>
                    <a:pt x="8058297" y="1479598"/>
                  </a:lnTo>
                  <a:lnTo>
                    <a:pt x="8122578" y="1514755"/>
                  </a:lnTo>
                  <a:close/>
                  <a:moveTo>
                    <a:pt x="11003570" y="1510916"/>
                  </a:moveTo>
                  <a:lnTo>
                    <a:pt x="10999487" y="1506408"/>
                  </a:lnTo>
                  <a:cubicBezTo>
                    <a:pt x="11017766" y="1490079"/>
                    <a:pt x="11036045" y="1473384"/>
                    <a:pt x="11053106" y="1456750"/>
                  </a:cubicBezTo>
                  <a:lnTo>
                    <a:pt x="11057309" y="1461137"/>
                  </a:lnTo>
                  <a:cubicBezTo>
                    <a:pt x="11039884" y="1478014"/>
                    <a:pt x="11021788" y="1494770"/>
                    <a:pt x="11003570" y="1510916"/>
                  </a:cubicBezTo>
                  <a:close/>
                  <a:moveTo>
                    <a:pt x="3473" y="1509393"/>
                  </a:moveTo>
                  <a:lnTo>
                    <a:pt x="0" y="1504336"/>
                  </a:lnTo>
                  <a:cubicBezTo>
                    <a:pt x="19681" y="1490931"/>
                    <a:pt x="40519" y="1477649"/>
                    <a:pt x="62027" y="1464915"/>
                  </a:cubicBezTo>
                  <a:lnTo>
                    <a:pt x="65134" y="1470154"/>
                  </a:lnTo>
                  <a:cubicBezTo>
                    <a:pt x="43748" y="1482828"/>
                    <a:pt x="23032" y="1496050"/>
                    <a:pt x="3473" y="1509393"/>
                  </a:cubicBezTo>
                  <a:close/>
                  <a:moveTo>
                    <a:pt x="5265166" y="1493552"/>
                  </a:moveTo>
                  <a:lnTo>
                    <a:pt x="5261205" y="1488921"/>
                  </a:lnTo>
                  <a:cubicBezTo>
                    <a:pt x="5280051" y="1472671"/>
                    <a:pt x="5298695" y="1456872"/>
                    <a:pt x="5317139" y="1441518"/>
                  </a:cubicBezTo>
                  <a:lnTo>
                    <a:pt x="5321038" y="1446209"/>
                  </a:lnTo>
                  <a:cubicBezTo>
                    <a:pt x="5302595" y="1461685"/>
                    <a:pt x="5283974" y="1477466"/>
                    <a:pt x="5265166" y="1493552"/>
                  </a:cubicBezTo>
                  <a:close/>
                  <a:moveTo>
                    <a:pt x="1752212" y="1491541"/>
                  </a:moveTo>
                  <a:cubicBezTo>
                    <a:pt x="1734543" y="1482462"/>
                    <a:pt x="1716568" y="1473993"/>
                    <a:pt x="1698716" y="1466377"/>
                  </a:cubicBezTo>
                  <a:lnTo>
                    <a:pt x="1686104" y="1461076"/>
                  </a:lnTo>
                  <a:lnTo>
                    <a:pt x="1688480" y="1455471"/>
                  </a:lnTo>
                  <a:lnTo>
                    <a:pt x="1701092" y="1460771"/>
                  </a:lnTo>
                  <a:cubicBezTo>
                    <a:pt x="1719066" y="1468449"/>
                    <a:pt x="1737223" y="1476979"/>
                    <a:pt x="1755015" y="1486118"/>
                  </a:cubicBezTo>
                  <a:close/>
                  <a:moveTo>
                    <a:pt x="7991031" y="1449987"/>
                  </a:moveTo>
                  <a:cubicBezTo>
                    <a:pt x="7969584" y="1438288"/>
                    <a:pt x="7948198" y="1426632"/>
                    <a:pt x="7926812" y="1415013"/>
                  </a:cubicBezTo>
                  <a:lnTo>
                    <a:pt x="7929675" y="1409651"/>
                  </a:lnTo>
                  <a:lnTo>
                    <a:pt x="7993956" y="1444625"/>
                  </a:lnTo>
                  <a:close/>
                  <a:moveTo>
                    <a:pt x="129049" y="1434754"/>
                  </a:moveTo>
                  <a:lnTo>
                    <a:pt x="126246" y="1429332"/>
                  </a:lnTo>
                  <a:cubicBezTo>
                    <a:pt x="147755" y="1418182"/>
                    <a:pt x="169994" y="1407458"/>
                    <a:pt x="192355" y="1397405"/>
                  </a:cubicBezTo>
                  <a:lnTo>
                    <a:pt x="194853" y="1403010"/>
                  </a:lnTo>
                  <a:cubicBezTo>
                    <a:pt x="172614" y="1413003"/>
                    <a:pt x="150496" y="1423665"/>
                    <a:pt x="129049" y="1434754"/>
                  </a:cubicBezTo>
                  <a:close/>
                  <a:moveTo>
                    <a:pt x="1618350" y="1433536"/>
                  </a:moveTo>
                  <a:cubicBezTo>
                    <a:pt x="1595623" y="1424640"/>
                    <a:pt x="1572531" y="1415988"/>
                    <a:pt x="1549865" y="1407823"/>
                  </a:cubicBezTo>
                  <a:lnTo>
                    <a:pt x="1551937" y="1402096"/>
                  </a:lnTo>
                  <a:cubicBezTo>
                    <a:pt x="1574663" y="1410261"/>
                    <a:pt x="1597756" y="1418974"/>
                    <a:pt x="1620543" y="1427869"/>
                  </a:cubicBezTo>
                  <a:close/>
                  <a:moveTo>
                    <a:pt x="11109343" y="1409773"/>
                  </a:moveTo>
                  <a:lnTo>
                    <a:pt x="11105018" y="1405508"/>
                  </a:lnTo>
                  <a:cubicBezTo>
                    <a:pt x="11122017" y="1388082"/>
                    <a:pt x="11138894" y="1370169"/>
                    <a:pt x="11155102" y="1352378"/>
                  </a:cubicBezTo>
                  <a:lnTo>
                    <a:pt x="11159610" y="1356460"/>
                  </a:lnTo>
                  <a:cubicBezTo>
                    <a:pt x="11143343" y="1374312"/>
                    <a:pt x="11126221" y="1392287"/>
                    <a:pt x="11109343" y="1409773"/>
                  </a:cubicBezTo>
                  <a:close/>
                  <a:moveTo>
                    <a:pt x="5377276" y="1399415"/>
                  </a:moveTo>
                  <a:lnTo>
                    <a:pt x="5373437" y="1394724"/>
                  </a:lnTo>
                  <a:cubicBezTo>
                    <a:pt x="5392874" y="1378760"/>
                    <a:pt x="5412006" y="1363223"/>
                    <a:pt x="5430284" y="1348539"/>
                  </a:cubicBezTo>
                  <a:lnTo>
                    <a:pt x="5434123" y="1353292"/>
                  </a:lnTo>
                  <a:cubicBezTo>
                    <a:pt x="5415844" y="1367915"/>
                    <a:pt x="5396713" y="1383452"/>
                    <a:pt x="5377276" y="1399415"/>
                  </a:cubicBezTo>
                  <a:close/>
                  <a:moveTo>
                    <a:pt x="1480710" y="1383939"/>
                  </a:moveTo>
                  <a:cubicBezTo>
                    <a:pt x="1457496" y="1376323"/>
                    <a:pt x="1434038" y="1368951"/>
                    <a:pt x="1410885" y="1362126"/>
                  </a:cubicBezTo>
                  <a:lnTo>
                    <a:pt x="1412652" y="1356033"/>
                  </a:lnTo>
                  <a:cubicBezTo>
                    <a:pt x="1435805" y="1362918"/>
                    <a:pt x="1459385" y="1370291"/>
                    <a:pt x="1482599" y="1377907"/>
                  </a:cubicBezTo>
                  <a:close/>
                  <a:moveTo>
                    <a:pt x="7862470" y="1380040"/>
                  </a:moveTo>
                  <a:cubicBezTo>
                    <a:pt x="7841022" y="1368463"/>
                    <a:pt x="7819576" y="1356966"/>
                    <a:pt x="7798128" y="1345553"/>
                  </a:cubicBezTo>
                  <a:lnTo>
                    <a:pt x="7800992" y="1340131"/>
                  </a:lnTo>
                  <a:lnTo>
                    <a:pt x="7865394" y="1374678"/>
                  </a:lnTo>
                  <a:close/>
                  <a:moveTo>
                    <a:pt x="262485" y="1374800"/>
                  </a:moveTo>
                  <a:lnTo>
                    <a:pt x="260291" y="1369072"/>
                  </a:lnTo>
                  <a:cubicBezTo>
                    <a:pt x="282835" y="1360360"/>
                    <a:pt x="306110" y="1352012"/>
                    <a:pt x="329386" y="1344335"/>
                  </a:cubicBezTo>
                  <a:lnTo>
                    <a:pt x="331274" y="1350123"/>
                  </a:lnTo>
                  <a:cubicBezTo>
                    <a:pt x="307938" y="1357739"/>
                    <a:pt x="284785" y="1366087"/>
                    <a:pt x="262485" y="1374800"/>
                  </a:cubicBezTo>
                  <a:close/>
                  <a:moveTo>
                    <a:pt x="1340938" y="1342324"/>
                  </a:moveTo>
                  <a:cubicBezTo>
                    <a:pt x="1317297" y="1336231"/>
                    <a:pt x="1293413" y="1330138"/>
                    <a:pt x="1269955" y="1324777"/>
                  </a:cubicBezTo>
                  <a:lnTo>
                    <a:pt x="1271295" y="1318684"/>
                  </a:lnTo>
                  <a:cubicBezTo>
                    <a:pt x="1294814" y="1324045"/>
                    <a:pt x="1318820" y="1330017"/>
                    <a:pt x="1342522" y="1336231"/>
                  </a:cubicBezTo>
                  <a:close/>
                  <a:moveTo>
                    <a:pt x="401526" y="1328920"/>
                  </a:moveTo>
                  <a:lnTo>
                    <a:pt x="399942" y="1322827"/>
                  </a:lnTo>
                  <a:cubicBezTo>
                    <a:pt x="423278" y="1316368"/>
                    <a:pt x="447223" y="1310641"/>
                    <a:pt x="471108" y="1305035"/>
                  </a:cubicBezTo>
                  <a:lnTo>
                    <a:pt x="472448" y="1311128"/>
                  </a:lnTo>
                  <a:cubicBezTo>
                    <a:pt x="448198" y="1316551"/>
                    <a:pt x="424314" y="1322522"/>
                    <a:pt x="401039" y="1328920"/>
                  </a:cubicBezTo>
                  <a:close/>
                  <a:moveTo>
                    <a:pt x="7733847" y="1311311"/>
                  </a:moveTo>
                  <a:cubicBezTo>
                    <a:pt x="7712096" y="1299978"/>
                    <a:pt x="7690466" y="1288706"/>
                    <a:pt x="7668775" y="1277617"/>
                  </a:cubicBezTo>
                  <a:lnTo>
                    <a:pt x="7671578" y="1272194"/>
                  </a:lnTo>
                  <a:cubicBezTo>
                    <a:pt x="7693268" y="1283326"/>
                    <a:pt x="7714959" y="1294574"/>
                    <a:pt x="7736650" y="1305949"/>
                  </a:cubicBezTo>
                  <a:close/>
                  <a:moveTo>
                    <a:pt x="1197936" y="1309849"/>
                  </a:moveTo>
                  <a:cubicBezTo>
                    <a:pt x="1173930" y="1305157"/>
                    <a:pt x="1149680" y="1300892"/>
                    <a:pt x="1125917" y="1297115"/>
                  </a:cubicBezTo>
                  <a:lnTo>
                    <a:pt x="1126892" y="1291022"/>
                  </a:lnTo>
                  <a:cubicBezTo>
                    <a:pt x="1150716" y="1294799"/>
                    <a:pt x="1175027" y="1299125"/>
                    <a:pt x="1199094" y="1303817"/>
                  </a:cubicBezTo>
                  <a:close/>
                  <a:moveTo>
                    <a:pt x="5491580" y="1308326"/>
                  </a:moveTo>
                  <a:lnTo>
                    <a:pt x="5487863" y="1303512"/>
                  </a:lnTo>
                  <a:cubicBezTo>
                    <a:pt x="5507787" y="1288097"/>
                    <a:pt x="5527406" y="1273047"/>
                    <a:pt x="5546234" y="1259216"/>
                  </a:cubicBezTo>
                  <a:lnTo>
                    <a:pt x="5549889" y="1264152"/>
                  </a:lnTo>
                  <a:cubicBezTo>
                    <a:pt x="5531062" y="1277800"/>
                    <a:pt x="5511443" y="1292667"/>
                    <a:pt x="5491580" y="1308021"/>
                  </a:cubicBezTo>
                  <a:close/>
                  <a:moveTo>
                    <a:pt x="11207928" y="1301745"/>
                  </a:moveTo>
                  <a:lnTo>
                    <a:pt x="11203297" y="1297785"/>
                  </a:lnTo>
                  <a:cubicBezTo>
                    <a:pt x="11218895" y="1279506"/>
                    <a:pt x="11234432" y="1260252"/>
                    <a:pt x="11249420" y="1241181"/>
                  </a:cubicBezTo>
                  <a:lnTo>
                    <a:pt x="11254234" y="1244959"/>
                  </a:lnTo>
                  <a:cubicBezTo>
                    <a:pt x="11239185" y="1263786"/>
                    <a:pt x="11223708" y="1282857"/>
                    <a:pt x="11207928" y="1301441"/>
                  </a:cubicBezTo>
                  <a:close/>
                  <a:moveTo>
                    <a:pt x="543675" y="1297236"/>
                  </a:moveTo>
                  <a:lnTo>
                    <a:pt x="542578" y="1291143"/>
                  </a:lnTo>
                  <a:cubicBezTo>
                    <a:pt x="566401" y="1287000"/>
                    <a:pt x="590834" y="1283284"/>
                    <a:pt x="615145" y="1280176"/>
                  </a:cubicBezTo>
                  <a:lnTo>
                    <a:pt x="615937" y="1286269"/>
                  </a:lnTo>
                  <a:cubicBezTo>
                    <a:pt x="591504" y="1289072"/>
                    <a:pt x="567133" y="1292728"/>
                    <a:pt x="543675" y="1296932"/>
                  </a:cubicBezTo>
                  <a:close/>
                  <a:moveTo>
                    <a:pt x="1053472" y="1286879"/>
                  </a:moveTo>
                  <a:cubicBezTo>
                    <a:pt x="1029100" y="1283954"/>
                    <a:pt x="1004729" y="1281395"/>
                    <a:pt x="980722" y="1279384"/>
                  </a:cubicBezTo>
                  <a:lnTo>
                    <a:pt x="981271" y="1273291"/>
                  </a:lnTo>
                  <a:cubicBezTo>
                    <a:pt x="1005338" y="1275302"/>
                    <a:pt x="1030014" y="1277800"/>
                    <a:pt x="1054386" y="1280786"/>
                  </a:cubicBezTo>
                  <a:close/>
                  <a:moveTo>
                    <a:pt x="688626" y="1278653"/>
                  </a:moveTo>
                  <a:lnTo>
                    <a:pt x="688139" y="1272560"/>
                  </a:lnTo>
                  <a:cubicBezTo>
                    <a:pt x="712510" y="1270610"/>
                    <a:pt x="736882" y="1269087"/>
                    <a:pt x="761254" y="1268173"/>
                  </a:cubicBezTo>
                  <a:lnTo>
                    <a:pt x="761254" y="1274266"/>
                  </a:lnTo>
                  <a:cubicBezTo>
                    <a:pt x="737187" y="1274875"/>
                    <a:pt x="712632" y="1276338"/>
                    <a:pt x="688626" y="1278348"/>
                  </a:cubicBezTo>
                  <a:close/>
                  <a:moveTo>
                    <a:pt x="907972" y="1274693"/>
                  </a:moveTo>
                  <a:cubicBezTo>
                    <a:pt x="883601" y="1273657"/>
                    <a:pt x="859229" y="1273047"/>
                    <a:pt x="834857" y="1272987"/>
                  </a:cubicBezTo>
                  <a:lnTo>
                    <a:pt x="834857" y="1266894"/>
                  </a:lnTo>
                  <a:cubicBezTo>
                    <a:pt x="859229" y="1266894"/>
                    <a:pt x="883601" y="1267564"/>
                    <a:pt x="907972" y="1268660"/>
                  </a:cubicBezTo>
                  <a:close/>
                  <a:moveTo>
                    <a:pt x="7603154" y="1244837"/>
                  </a:moveTo>
                  <a:cubicBezTo>
                    <a:pt x="7580731" y="1233626"/>
                    <a:pt x="7558614" y="1222720"/>
                    <a:pt x="7537472" y="1212423"/>
                  </a:cubicBezTo>
                  <a:lnTo>
                    <a:pt x="7540152" y="1206939"/>
                  </a:lnTo>
                  <a:cubicBezTo>
                    <a:pt x="7561295" y="1217236"/>
                    <a:pt x="7583413" y="1228142"/>
                    <a:pt x="7605895" y="1239353"/>
                  </a:cubicBezTo>
                  <a:close/>
                  <a:moveTo>
                    <a:pt x="5609052" y="1220892"/>
                  </a:moveTo>
                  <a:lnTo>
                    <a:pt x="5605518" y="1215956"/>
                  </a:lnTo>
                  <a:cubicBezTo>
                    <a:pt x="5625868" y="1201577"/>
                    <a:pt x="5646219" y="1187624"/>
                    <a:pt x="5665960" y="1174463"/>
                  </a:cubicBezTo>
                  <a:lnTo>
                    <a:pt x="5669311" y="1179521"/>
                  </a:lnTo>
                  <a:cubicBezTo>
                    <a:pt x="5649631" y="1192621"/>
                    <a:pt x="5629341" y="1206573"/>
                    <a:pt x="5609052" y="1220892"/>
                  </a:cubicBezTo>
                  <a:close/>
                  <a:moveTo>
                    <a:pt x="11298347" y="1186162"/>
                  </a:moveTo>
                  <a:lnTo>
                    <a:pt x="11293472" y="1182628"/>
                  </a:lnTo>
                  <a:cubicBezTo>
                    <a:pt x="11307669" y="1163009"/>
                    <a:pt x="11321805" y="1142902"/>
                    <a:pt x="11335331" y="1122734"/>
                  </a:cubicBezTo>
                  <a:lnTo>
                    <a:pt x="11340388" y="1126146"/>
                  </a:lnTo>
                  <a:cubicBezTo>
                    <a:pt x="11326801" y="1146375"/>
                    <a:pt x="11312665" y="1166543"/>
                    <a:pt x="11298347" y="1186162"/>
                  </a:cubicBezTo>
                  <a:close/>
                  <a:moveTo>
                    <a:pt x="7471180" y="1180556"/>
                  </a:moveTo>
                  <a:cubicBezTo>
                    <a:pt x="7448758" y="1170016"/>
                    <a:pt x="7426397" y="1159718"/>
                    <a:pt x="7404706" y="1150092"/>
                  </a:cubicBezTo>
                  <a:lnTo>
                    <a:pt x="7407204" y="1144547"/>
                  </a:lnTo>
                  <a:cubicBezTo>
                    <a:pt x="7428896" y="1154357"/>
                    <a:pt x="7451317" y="1164654"/>
                    <a:pt x="7473801" y="1175012"/>
                  </a:cubicBezTo>
                  <a:close/>
                  <a:moveTo>
                    <a:pt x="5730789" y="1140038"/>
                  </a:moveTo>
                  <a:lnTo>
                    <a:pt x="5727560" y="1134859"/>
                  </a:lnTo>
                  <a:cubicBezTo>
                    <a:pt x="5748641" y="1121759"/>
                    <a:pt x="5769845" y="1109147"/>
                    <a:pt x="5790561" y="1097388"/>
                  </a:cubicBezTo>
                  <a:lnTo>
                    <a:pt x="5793547" y="1102688"/>
                  </a:lnTo>
                  <a:cubicBezTo>
                    <a:pt x="5772891" y="1114387"/>
                    <a:pt x="5751810" y="1127060"/>
                    <a:pt x="5730789" y="1140038"/>
                  </a:cubicBezTo>
                  <a:close/>
                  <a:moveTo>
                    <a:pt x="7337683" y="1120541"/>
                  </a:moveTo>
                  <a:cubicBezTo>
                    <a:pt x="7314957" y="1110792"/>
                    <a:pt x="7292230" y="1101287"/>
                    <a:pt x="7270113" y="1092330"/>
                  </a:cubicBezTo>
                  <a:lnTo>
                    <a:pt x="7272367" y="1086664"/>
                  </a:lnTo>
                  <a:cubicBezTo>
                    <a:pt x="7294546" y="1095682"/>
                    <a:pt x="7317333" y="1104943"/>
                    <a:pt x="7340060" y="1114935"/>
                  </a:cubicBezTo>
                  <a:close/>
                  <a:moveTo>
                    <a:pt x="5857766" y="1067837"/>
                  </a:moveTo>
                  <a:lnTo>
                    <a:pt x="5854963" y="1062414"/>
                  </a:lnTo>
                  <a:cubicBezTo>
                    <a:pt x="5876959" y="1051081"/>
                    <a:pt x="5899137" y="1040297"/>
                    <a:pt x="5920828" y="1030426"/>
                  </a:cubicBezTo>
                  <a:lnTo>
                    <a:pt x="5923387" y="1035970"/>
                  </a:lnTo>
                  <a:cubicBezTo>
                    <a:pt x="5901757" y="1045841"/>
                    <a:pt x="5879701" y="1056565"/>
                    <a:pt x="5857766" y="1067837"/>
                  </a:cubicBezTo>
                  <a:close/>
                  <a:moveTo>
                    <a:pt x="7201993" y="1065582"/>
                  </a:moveTo>
                  <a:cubicBezTo>
                    <a:pt x="7178901" y="1056809"/>
                    <a:pt x="7155748" y="1048400"/>
                    <a:pt x="7133265" y="1040479"/>
                  </a:cubicBezTo>
                  <a:lnTo>
                    <a:pt x="7135276" y="1034752"/>
                  </a:lnTo>
                  <a:cubicBezTo>
                    <a:pt x="7157819" y="1042673"/>
                    <a:pt x="7180973" y="1051142"/>
                    <a:pt x="7204126" y="1059916"/>
                  </a:cubicBezTo>
                  <a:close/>
                  <a:moveTo>
                    <a:pt x="11380236" y="1064668"/>
                  </a:moveTo>
                  <a:lnTo>
                    <a:pt x="11375057" y="1061439"/>
                  </a:lnTo>
                  <a:cubicBezTo>
                    <a:pt x="11387731" y="1041150"/>
                    <a:pt x="11400404" y="1020068"/>
                    <a:pt x="11412712" y="998864"/>
                  </a:cubicBezTo>
                  <a:lnTo>
                    <a:pt x="11418013" y="1001911"/>
                  </a:lnTo>
                  <a:cubicBezTo>
                    <a:pt x="11405644" y="1023480"/>
                    <a:pt x="11392971" y="1044318"/>
                    <a:pt x="11380236" y="1064668"/>
                  </a:cubicBezTo>
                  <a:close/>
                  <a:moveTo>
                    <a:pt x="7063866" y="1017387"/>
                  </a:moveTo>
                  <a:cubicBezTo>
                    <a:pt x="7040409" y="1009893"/>
                    <a:pt x="7016829" y="1002764"/>
                    <a:pt x="6993859" y="996184"/>
                  </a:cubicBezTo>
                  <a:lnTo>
                    <a:pt x="6995565" y="990091"/>
                  </a:lnTo>
                  <a:cubicBezTo>
                    <a:pt x="7018596" y="996671"/>
                    <a:pt x="7042175" y="1003800"/>
                    <a:pt x="7065755" y="1011355"/>
                  </a:cubicBezTo>
                  <a:close/>
                  <a:moveTo>
                    <a:pt x="5990471" y="1007273"/>
                  </a:moveTo>
                  <a:lnTo>
                    <a:pt x="5988277" y="1001606"/>
                  </a:lnTo>
                  <a:cubicBezTo>
                    <a:pt x="6011065" y="992589"/>
                    <a:pt x="6034218" y="984120"/>
                    <a:pt x="6057067" y="976442"/>
                  </a:cubicBezTo>
                  <a:lnTo>
                    <a:pt x="6059016" y="982535"/>
                  </a:lnTo>
                  <a:cubicBezTo>
                    <a:pt x="6036290" y="989847"/>
                    <a:pt x="6013198" y="998255"/>
                    <a:pt x="5990471" y="1007273"/>
                  </a:cubicBezTo>
                  <a:close/>
                  <a:moveTo>
                    <a:pt x="6923241" y="976808"/>
                  </a:moveTo>
                  <a:lnTo>
                    <a:pt x="6906242" y="972665"/>
                  </a:lnTo>
                  <a:cubicBezTo>
                    <a:pt x="6887963" y="968278"/>
                    <a:pt x="6869684" y="964074"/>
                    <a:pt x="6852014" y="960479"/>
                  </a:cubicBezTo>
                  <a:lnTo>
                    <a:pt x="6853294" y="954386"/>
                  </a:lnTo>
                  <a:cubicBezTo>
                    <a:pt x="6871024" y="958225"/>
                    <a:pt x="6889364" y="962368"/>
                    <a:pt x="6907704" y="966572"/>
                  </a:cubicBezTo>
                  <a:lnTo>
                    <a:pt x="6924704" y="970715"/>
                  </a:lnTo>
                  <a:close/>
                  <a:moveTo>
                    <a:pt x="6128781" y="960783"/>
                  </a:moveTo>
                  <a:lnTo>
                    <a:pt x="6127196" y="954691"/>
                  </a:lnTo>
                  <a:cubicBezTo>
                    <a:pt x="6150716" y="948293"/>
                    <a:pt x="6174660" y="942505"/>
                    <a:pt x="6198362" y="937509"/>
                  </a:cubicBezTo>
                  <a:lnTo>
                    <a:pt x="6199642" y="943601"/>
                  </a:lnTo>
                  <a:cubicBezTo>
                    <a:pt x="6176001" y="948902"/>
                    <a:pt x="6152178" y="954691"/>
                    <a:pt x="6128781" y="961027"/>
                  </a:cubicBezTo>
                  <a:close/>
                  <a:moveTo>
                    <a:pt x="6780300" y="945917"/>
                  </a:moveTo>
                  <a:cubicBezTo>
                    <a:pt x="6755928" y="941469"/>
                    <a:pt x="6731557" y="937509"/>
                    <a:pt x="6708099" y="934096"/>
                  </a:cubicBezTo>
                  <a:lnTo>
                    <a:pt x="6709013" y="928003"/>
                  </a:lnTo>
                  <a:cubicBezTo>
                    <a:pt x="6732715" y="931416"/>
                    <a:pt x="6757086" y="935437"/>
                    <a:pt x="6781397" y="939885"/>
                  </a:cubicBezTo>
                  <a:close/>
                  <a:moveTo>
                    <a:pt x="11453595" y="937691"/>
                  </a:moveTo>
                  <a:lnTo>
                    <a:pt x="11448233" y="934828"/>
                  </a:lnTo>
                  <a:cubicBezTo>
                    <a:pt x="11459384" y="914111"/>
                    <a:pt x="11470778" y="892177"/>
                    <a:pt x="11482111" y="870059"/>
                  </a:cubicBezTo>
                  <a:lnTo>
                    <a:pt x="11487533" y="872801"/>
                  </a:lnTo>
                  <a:cubicBezTo>
                    <a:pt x="11476383" y="895528"/>
                    <a:pt x="11464989" y="917219"/>
                    <a:pt x="11453778" y="938179"/>
                  </a:cubicBezTo>
                  <a:close/>
                  <a:moveTo>
                    <a:pt x="6271234" y="930745"/>
                  </a:moveTo>
                  <a:lnTo>
                    <a:pt x="6270320" y="924652"/>
                  </a:lnTo>
                  <a:cubicBezTo>
                    <a:pt x="6294204" y="921057"/>
                    <a:pt x="6318637" y="918072"/>
                    <a:pt x="6343009" y="915817"/>
                  </a:cubicBezTo>
                  <a:lnTo>
                    <a:pt x="6343619" y="921910"/>
                  </a:lnTo>
                  <a:cubicBezTo>
                    <a:pt x="6319490" y="924409"/>
                    <a:pt x="6295179" y="927394"/>
                    <a:pt x="6271417" y="930989"/>
                  </a:cubicBezTo>
                  <a:close/>
                  <a:moveTo>
                    <a:pt x="6635410" y="925018"/>
                  </a:moveTo>
                  <a:cubicBezTo>
                    <a:pt x="6611038" y="922398"/>
                    <a:pt x="6586666" y="920387"/>
                    <a:pt x="6562294" y="918925"/>
                  </a:cubicBezTo>
                  <a:lnTo>
                    <a:pt x="6562660" y="912832"/>
                  </a:lnTo>
                  <a:cubicBezTo>
                    <a:pt x="6586605" y="914233"/>
                    <a:pt x="6611404" y="916305"/>
                    <a:pt x="6635776" y="918925"/>
                  </a:cubicBezTo>
                  <a:close/>
                  <a:moveTo>
                    <a:pt x="6416368" y="917402"/>
                  </a:moveTo>
                  <a:lnTo>
                    <a:pt x="6416368" y="911309"/>
                  </a:lnTo>
                  <a:cubicBezTo>
                    <a:pt x="6434221" y="910639"/>
                    <a:pt x="6452500" y="910273"/>
                    <a:pt x="6470596" y="910273"/>
                  </a:cubicBezTo>
                  <a:lnTo>
                    <a:pt x="6470596" y="910273"/>
                  </a:lnTo>
                  <a:lnTo>
                    <a:pt x="6489484" y="910273"/>
                  </a:lnTo>
                  <a:lnTo>
                    <a:pt x="6489484" y="916366"/>
                  </a:lnTo>
                  <a:cubicBezTo>
                    <a:pt x="6483391" y="916366"/>
                    <a:pt x="6476932" y="916366"/>
                    <a:pt x="6470413" y="916366"/>
                  </a:cubicBezTo>
                  <a:cubicBezTo>
                    <a:pt x="6452560" y="916366"/>
                    <a:pt x="6434647" y="916732"/>
                    <a:pt x="6416368" y="917402"/>
                  </a:cubicBezTo>
                  <a:close/>
                  <a:moveTo>
                    <a:pt x="11519948" y="807363"/>
                  </a:moveTo>
                  <a:lnTo>
                    <a:pt x="11514464" y="804743"/>
                  </a:lnTo>
                  <a:cubicBezTo>
                    <a:pt x="11524273" y="784332"/>
                    <a:pt x="11534510" y="762702"/>
                    <a:pt x="11545721" y="738573"/>
                  </a:cubicBezTo>
                  <a:lnTo>
                    <a:pt x="11551205" y="741194"/>
                  </a:lnTo>
                  <a:cubicBezTo>
                    <a:pt x="11540542" y="765322"/>
                    <a:pt x="11530062" y="786951"/>
                    <a:pt x="11520192" y="807363"/>
                  </a:cubicBezTo>
                  <a:close/>
                  <a:moveTo>
                    <a:pt x="11581730" y="674597"/>
                  </a:moveTo>
                  <a:lnTo>
                    <a:pt x="11576185" y="672099"/>
                  </a:lnTo>
                  <a:lnTo>
                    <a:pt x="11606650" y="605443"/>
                  </a:lnTo>
                  <a:lnTo>
                    <a:pt x="11612195" y="607940"/>
                  </a:lnTo>
                  <a:close/>
                  <a:moveTo>
                    <a:pt x="11642660" y="541406"/>
                  </a:moveTo>
                  <a:lnTo>
                    <a:pt x="11637115" y="538846"/>
                  </a:lnTo>
                  <a:cubicBezTo>
                    <a:pt x="11648387" y="514475"/>
                    <a:pt x="11658623" y="492845"/>
                    <a:pt x="11668433" y="472677"/>
                  </a:cubicBezTo>
                  <a:lnTo>
                    <a:pt x="11673917" y="475297"/>
                  </a:lnTo>
                  <a:cubicBezTo>
                    <a:pt x="11664168" y="495526"/>
                    <a:pt x="11653993" y="517095"/>
                    <a:pt x="11642721" y="541406"/>
                  </a:cubicBezTo>
                  <a:close/>
                  <a:moveTo>
                    <a:pt x="11706636" y="409798"/>
                  </a:moveTo>
                  <a:lnTo>
                    <a:pt x="11701213" y="407056"/>
                  </a:lnTo>
                  <a:cubicBezTo>
                    <a:pt x="11713034" y="384146"/>
                    <a:pt x="11724428" y="363065"/>
                    <a:pt x="11735943" y="342531"/>
                  </a:cubicBezTo>
                  <a:lnTo>
                    <a:pt x="11741304" y="345517"/>
                  </a:lnTo>
                  <a:cubicBezTo>
                    <a:pt x="11729789" y="365989"/>
                    <a:pt x="11718456" y="387010"/>
                    <a:pt x="11706697" y="409798"/>
                  </a:cubicBezTo>
                  <a:close/>
                  <a:moveTo>
                    <a:pt x="11778167" y="282760"/>
                  </a:moveTo>
                  <a:lnTo>
                    <a:pt x="11772988" y="279530"/>
                  </a:lnTo>
                  <a:cubicBezTo>
                    <a:pt x="11786088" y="258449"/>
                    <a:pt x="11799614" y="237855"/>
                    <a:pt x="11813202" y="218601"/>
                  </a:cubicBezTo>
                  <a:lnTo>
                    <a:pt x="11818197" y="222074"/>
                  </a:lnTo>
                  <a:cubicBezTo>
                    <a:pt x="11804915" y="241206"/>
                    <a:pt x="11791450" y="261861"/>
                    <a:pt x="11778167" y="282760"/>
                  </a:cubicBezTo>
                  <a:close/>
                  <a:moveTo>
                    <a:pt x="11861458" y="163155"/>
                  </a:moveTo>
                  <a:lnTo>
                    <a:pt x="11856705" y="159377"/>
                  </a:lnTo>
                  <a:cubicBezTo>
                    <a:pt x="11871755" y="140123"/>
                    <a:pt x="11887535" y="121235"/>
                    <a:pt x="11903560" y="103078"/>
                  </a:cubicBezTo>
                  <a:lnTo>
                    <a:pt x="11908129" y="107161"/>
                  </a:lnTo>
                  <a:cubicBezTo>
                    <a:pt x="11892410" y="125135"/>
                    <a:pt x="11876690" y="144023"/>
                    <a:pt x="11861701" y="163155"/>
                  </a:cubicBezTo>
                  <a:close/>
                  <a:moveTo>
                    <a:pt x="11958153" y="54152"/>
                  </a:moveTo>
                  <a:lnTo>
                    <a:pt x="11953827" y="49826"/>
                  </a:lnTo>
                  <a:cubicBezTo>
                    <a:pt x="11971009" y="32766"/>
                    <a:pt x="11989044" y="15888"/>
                    <a:pt x="12007384" y="-197"/>
                  </a:cubicBezTo>
                  <a:lnTo>
                    <a:pt x="12011405" y="4372"/>
                  </a:lnTo>
                  <a:cubicBezTo>
                    <a:pt x="11993370" y="20397"/>
                    <a:pt x="11975457" y="37153"/>
                    <a:pt x="11958396" y="54152"/>
                  </a:cubicBezTo>
                  <a:close/>
                </a:path>
              </a:pathLst>
            </a:custGeom>
            <a:solidFill>
              <a:schemeClr val="bg1"/>
            </a:solidFill>
            <a:ln w="609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C3A5642-7310-4274-9FB4-DE14E54A77A4}"/>
                </a:ext>
              </a:extLst>
            </p:cNvPr>
            <p:cNvSpPr/>
            <p:nvPr/>
          </p:nvSpPr>
          <p:spPr>
            <a:xfrm>
              <a:off x="12157513" y="1776103"/>
              <a:ext cx="32902" cy="26747"/>
            </a:xfrm>
            <a:custGeom>
              <a:avLst/>
              <a:gdLst>
                <a:gd name="connsiteX0" fmla="*/ 3717 w 32902"/>
                <a:gd name="connsiteY0" fmla="*/ 26551 h 26747"/>
                <a:gd name="connsiteX1" fmla="*/ 0 w 32902"/>
                <a:gd name="connsiteY1" fmla="*/ 21737 h 26747"/>
                <a:gd name="connsiteX2" fmla="*/ 29368 w 32902"/>
                <a:gd name="connsiteY2" fmla="*/ -197 h 26747"/>
                <a:gd name="connsiteX3" fmla="*/ 32903 w 32902"/>
                <a:gd name="connsiteY3" fmla="*/ 4738 h 26747"/>
                <a:gd name="connsiteX4" fmla="*/ 3717 w 32902"/>
                <a:gd name="connsiteY4" fmla="*/ 26551 h 2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2" h="26747">
                  <a:moveTo>
                    <a:pt x="3717" y="26551"/>
                  </a:moveTo>
                  <a:lnTo>
                    <a:pt x="0" y="21737"/>
                  </a:lnTo>
                  <a:cubicBezTo>
                    <a:pt x="9627" y="14304"/>
                    <a:pt x="19498" y="6931"/>
                    <a:pt x="29368" y="-197"/>
                  </a:cubicBezTo>
                  <a:lnTo>
                    <a:pt x="32903" y="4738"/>
                  </a:lnTo>
                  <a:cubicBezTo>
                    <a:pt x="23153" y="12110"/>
                    <a:pt x="13344" y="19178"/>
                    <a:pt x="3717" y="26551"/>
                  </a:cubicBezTo>
                  <a:close/>
                </a:path>
              </a:pathLst>
            </a:custGeom>
            <a:solidFill>
              <a:schemeClr val="bg1"/>
            </a:solidFill>
            <a:ln w="609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6094E2F-6568-4164-81EC-8CC1639E4DC6}"/>
                </a:ext>
              </a:extLst>
            </p:cNvPr>
            <p:cNvSpPr/>
            <p:nvPr/>
          </p:nvSpPr>
          <p:spPr>
            <a:xfrm>
              <a:off x="0" y="1381766"/>
              <a:ext cx="12191756" cy="4095318"/>
            </a:xfrm>
            <a:custGeom>
              <a:avLst/>
              <a:gdLst>
                <a:gd name="connsiteX0" fmla="*/ 5484 w 12191756"/>
                <a:gd name="connsiteY0" fmla="*/ 4095121 h 4095318"/>
                <a:gd name="connsiteX1" fmla="*/ 0 w 12191756"/>
                <a:gd name="connsiteY1" fmla="*/ 4092379 h 4095318"/>
                <a:gd name="connsiteX2" fmla="*/ 34730 w 12191756"/>
                <a:gd name="connsiteY2" fmla="*/ 4026819 h 4095318"/>
                <a:gd name="connsiteX3" fmla="*/ 40092 w 12191756"/>
                <a:gd name="connsiteY3" fmla="*/ 4029743 h 4095318"/>
                <a:gd name="connsiteX4" fmla="*/ 5484 w 12191756"/>
                <a:gd name="connsiteY4" fmla="*/ 4095121 h 4095318"/>
                <a:gd name="connsiteX5" fmla="*/ 75309 w 12191756"/>
                <a:gd name="connsiteY5" fmla="*/ 3965158 h 4095318"/>
                <a:gd name="connsiteX6" fmla="*/ 70008 w 12191756"/>
                <a:gd name="connsiteY6" fmla="*/ 3962234 h 4095318"/>
                <a:gd name="connsiteX7" fmla="*/ 105774 w 12191756"/>
                <a:gd name="connsiteY7" fmla="*/ 3898075 h 4095318"/>
                <a:gd name="connsiteX8" fmla="*/ 111075 w 12191756"/>
                <a:gd name="connsiteY8" fmla="*/ 3901060 h 4095318"/>
                <a:gd name="connsiteX9" fmla="*/ 75309 w 12191756"/>
                <a:gd name="connsiteY9" fmla="*/ 3965158 h 4095318"/>
                <a:gd name="connsiteX10" fmla="*/ 12185664 w 12191756"/>
                <a:gd name="connsiteY10" fmla="*/ 3865538 h 4095318"/>
                <a:gd name="connsiteX11" fmla="*/ 12176890 w 12191756"/>
                <a:gd name="connsiteY11" fmla="*/ 3822583 h 4095318"/>
                <a:gd name="connsiteX12" fmla="*/ 12182983 w 12191756"/>
                <a:gd name="connsiteY12" fmla="*/ 3821364 h 4095318"/>
                <a:gd name="connsiteX13" fmla="*/ 12191757 w 12191756"/>
                <a:gd name="connsiteY13" fmla="*/ 3864015 h 4095318"/>
                <a:gd name="connsiteX14" fmla="*/ 147389 w 12191756"/>
                <a:gd name="connsiteY14" fmla="*/ 3837328 h 4095318"/>
                <a:gd name="connsiteX15" fmla="*/ 142088 w 12191756"/>
                <a:gd name="connsiteY15" fmla="*/ 3834282 h 4095318"/>
                <a:gd name="connsiteX16" fmla="*/ 178646 w 12191756"/>
                <a:gd name="connsiteY16" fmla="*/ 3770854 h 4095318"/>
                <a:gd name="connsiteX17" fmla="*/ 183947 w 12191756"/>
                <a:gd name="connsiteY17" fmla="*/ 3773900 h 4095318"/>
                <a:gd name="connsiteX18" fmla="*/ 147389 w 12191756"/>
                <a:gd name="connsiteY18" fmla="*/ 3837328 h 4095318"/>
                <a:gd name="connsiteX19" fmla="*/ 12161962 w 12191756"/>
                <a:gd name="connsiteY19" fmla="*/ 3751113 h 4095318"/>
                <a:gd name="connsiteX20" fmla="*/ 12146730 w 12191756"/>
                <a:gd name="connsiteY20" fmla="*/ 3679582 h 4095318"/>
                <a:gd name="connsiteX21" fmla="*/ 12152823 w 12191756"/>
                <a:gd name="connsiteY21" fmla="*/ 3678302 h 4095318"/>
                <a:gd name="connsiteX22" fmla="*/ 12168055 w 12191756"/>
                <a:gd name="connsiteY22" fmla="*/ 3749833 h 4095318"/>
                <a:gd name="connsiteX23" fmla="*/ 221418 w 12191756"/>
                <a:gd name="connsiteY23" fmla="*/ 3710838 h 4095318"/>
                <a:gd name="connsiteX24" fmla="*/ 216178 w 12191756"/>
                <a:gd name="connsiteY24" fmla="*/ 3707670 h 4095318"/>
                <a:gd name="connsiteX25" fmla="*/ 253894 w 12191756"/>
                <a:gd name="connsiteY25" fmla="*/ 3644852 h 4095318"/>
                <a:gd name="connsiteX26" fmla="*/ 259073 w 12191756"/>
                <a:gd name="connsiteY26" fmla="*/ 3648020 h 4095318"/>
                <a:gd name="connsiteX27" fmla="*/ 221418 w 12191756"/>
                <a:gd name="connsiteY27" fmla="*/ 3710838 h 4095318"/>
                <a:gd name="connsiteX28" fmla="*/ 12131192 w 12191756"/>
                <a:gd name="connsiteY28" fmla="*/ 3608172 h 4095318"/>
                <a:gd name="connsiteX29" fmla="*/ 12115351 w 12191756"/>
                <a:gd name="connsiteY29" fmla="*/ 3536763 h 4095318"/>
                <a:gd name="connsiteX30" fmla="*/ 12121444 w 12191756"/>
                <a:gd name="connsiteY30" fmla="*/ 3535422 h 4095318"/>
                <a:gd name="connsiteX31" fmla="*/ 12137285 w 12191756"/>
                <a:gd name="connsiteY31" fmla="*/ 3606832 h 4095318"/>
                <a:gd name="connsiteX32" fmla="*/ 297276 w 12191756"/>
                <a:gd name="connsiteY32" fmla="*/ 3585445 h 4095318"/>
                <a:gd name="connsiteX33" fmla="*/ 292036 w 12191756"/>
                <a:gd name="connsiteY33" fmla="*/ 3582277 h 4095318"/>
                <a:gd name="connsiteX34" fmla="*/ 330665 w 12191756"/>
                <a:gd name="connsiteY34" fmla="*/ 3520007 h 4095318"/>
                <a:gd name="connsiteX35" fmla="*/ 335844 w 12191756"/>
                <a:gd name="connsiteY35" fmla="*/ 3523236 h 4095318"/>
                <a:gd name="connsiteX36" fmla="*/ 297276 w 12191756"/>
                <a:gd name="connsiteY36" fmla="*/ 3585445 h 4095318"/>
                <a:gd name="connsiteX37" fmla="*/ 12099326 w 12191756"/>
                <a:gd name="connsiteY37" fmla="*/ 3465475 h 4095318"/>
                <a:gd name="connsiteX38" fmla="*/ 12082815 w 12191756"/>
                <a:gd name="connsiteY38" fmla="*/ 3394248 h 4095318"/>
                <a:gd name="connsiteX39" fmla="*/ 12088908 w 12191756"/>
                <a:gd name="connsiteY39" fmla="*/ 3392847 h 4095318"/>
                <a:gd name="connsiteX40" fmla="*/ 12105419 w 12191756"/>
                <a:gd name="connsiteY40" fmla="*/ 3464135 h 4095318"/>
                <a:gd name="connsiteX41" fmla="*/ 374900 w 12191756"/>
                <a:gd name="connsiteY41" fmla="*/ 3461271 h 4095318"/>
                <a:gd name="connsiteX42" fmla="*/ 369782 w 12191756"/>
                <a:gd name="connsiteY42" fmla="*/ 3458042 h 4095318"/>
                <a:gd name="connsiteX43" fmla="*/ 409325 w 12191756"/>
                <a:gd name="connsiteY43" fmla="*/ 3396320 h 4095318"/>
                <a:gd name="connsiteX44" fmla="*/ 414443 w 12191756"/>
                <a:gd name="connsiteY44" fmla="*/ 3399671 h 4095318"/>
                <a:gd name="connsiteX45" fmla="*/ 374900 w 12191756"/>
                <a:gd name="connsiteY45" fmla="*/ 3461271 h 4095318"/>
                <a:gd name="connsiteX46" fmla="*/ 454108 w 12191756"/>
                <a:gd name="connsiteY46" fmla="*/ 3338376 h 4095318"/>
                <a:gd name="connsiteX47" fmla="*/ 449051 w 12191756"/>
                <a:gd name="connsiteY47" fmla="*/ 3335025 h 4095318"/>
                <a:gd name="connsiteX48" fmla="*/ 489508 w 12191756"/>
                <a:gd name="connsiteY48" fmla="*/ 3274096 h 4095318"/>
                <a:gd name="connsiteX49" fmla="*/ 494566 w 12191756"/>
                <a:gd name="connsiteY49" fmla="*/ 3277447 h 4095318"/>
                <a:gd name="connsiteX50" fmla="*/ 454413 w 12191756"/>
                <a:gd name="connsiteY50" fmla="*/ 3338376 h 4095318"/>
                <a:gd name="connsiteX51" fmla="*/ 12065511 w 12191756"/>
                <a:gd name="connsiteY51" fmla="*/ 3323144 h 4095318"/>
                <a:gd name="connsiteX52" fmla="*/ 12048267 w 12191756"/>
                <a:gd name="connsiteY52" fmla="*/ 3252039 h 4095318"/>
                <a:gd name="connsiteX53" fmla="*/ 12054360 w 12191756"/>
                <a:gd name="connsiteY53" fmla="*/ 3250576 h 4095318"/>
                <a:gd name="connsiteX54" fmla="*/ 12071543 w 12191756"/>
                <a:gd name="connsiteY54" fmla="*/ 3321681 h 4095318"/>
                <a:gd name="connsiteX55" fmla="*/ 535815 w 12191756"/>
                <a:gd name="connsiteY55" fmla="*/ 3216700 h 4095318"/>
                <a:gd name="connsiteX56" fmla="*/ 530819 w 12191756"/>
                <a:gd name="connsiteY56" fmla="*/ 3213227 h 4095318"/>
                <a:gd name="connsiteX57" fmla="*/ 572251 w 12191756"/>
                <a:gd name="connsiteY57" fmla="*/ 3152846 h 4095318"/>
                <a:gd name="connsiteX58" fmla="*/ 577247 w 12191756"/>
                <a:gd name="connsiteY58" fmla="*/ 3156380 h 4095318"/>
                <a:gd name="connsiteX59" fmla="*/ 535815 w 12191756"/>
                <a:gd name="connsiteY59" fmla="*/ 3216700 h 4095318"/>
                <a:gd name="connsiteX60" fmla="*/ 6457313 w 12191756"/>
                <a:gd name="connsiteY60" fmla="*/ 3209510 h 4095318"/>
                <a:gd name="connsiteX61" fmla="*/ 6421852 w 12191756"/>
                <a:gd name="connsiteY61" fmla="*/ 3209510 h 4095318"/>
                <a:gd name="connsiteX62" fmla="*/ 6421852 w 12191756"/>
                <a:gd name="connsiteY62" fmla="*/ 3203417 h 4095318"/>
                <a:gd name="connsiteX63" fmla="*/ 6494967 w 12191756"/>
                <a:gd name="connsiteY63" fmla="*/ 3203417 h 4095318"/>
                <a:gd name="connsiteX64" fmla="*/ 6494967 w 12191756"/>
                <a:gd name="connsiteY64" fmla="*/ 3209510 h 4095318"/>
                <a:gd name="connsiteX65" fmla="*/ 6457313 w 12191756"/>
                <a:gd name="connsiteY65" fmla="*/ 3209510 h 4095318"/>
                <a:gd name="connsiteX66" fmla="*/ 6348676 w 12191756"/>
                <a:gd name="connsiteY66" fmla="*/ 3207195 h 4095318"/>
                <a:gd name="connsiteX67" fmla="*/ 6275560 w 12191756"/>
                <a:gd name="connsiteY67" fmla="*/ 3203234 h 4095318"/>
                <a:gd name="connsiteX68" fmla="*/ 6275925 w 12191756"/>
                <a:gd name="connsiteY68" fmla="*/ 3197141 h 4095318"/>
                <a:gd name="connsiteX69" fmla="*/ 6349041 w 12191756"/>
                <a:gd name="connsiteY69" fmla="*/ 3201102 h 4095318"/>
                <a:gd name="connsiteX70" fmla="*/ 6568022 w 12191756"/>
                <a:gd name="connsiteY70" fmla="*/ 3207195 h 4095318"/>
                <a:gd name="connsiteX71" fmla="*/ 6568022 w 12191756"/>
                <a:gd name="connsiteY71" fmla="*/ 3201102 h 4095318"/>
                <a:gd name="connsiteX72" fmla="*/ 6641137 w 12191756"/>
                <a:gd name="connsiteY72" fmla="*/ 3196349 h 4095318"/>
                <a:gd name="connsiteX73" fmla="*/ 6641625 w 12191756"/>
                <a:gd name="connsiteY73" fmla="*/ 3202442 h 4095318"/>
                <a:gd name="connsiteX74" fmla="*/ 6568205 w 12191756"/>
                <a:gd name="connsiteY74" fmla="*/ 3206890 h 4095318"/>
                <a:gd name="connsiteX75" fmla="*/ 6202445 w 12191756"/>
                <a:gd name="connsiteY75" fmla="*/ 3197751 h 4095318"/>
                <a:gd name="connsiteX76" fmla="*/ 6129634 w 12191756"/>
                <a:gd name="connsiteY76" fmla="*/ 3190378 h 4095318"/>
                <a:gd name="connsiteX77" fmla="*/ 6130304 w 12191756"/>
                <a:gd name="connsiteY77" fmla="*/ 3184285 h 4095318"/>
                <a:gd name="connsiteX78" fmla="*/ 6202993 w 12191756"/>
                <a:gd name="connsiteY78" fmla="*/ 3191719 h 4095318"/>
                <a:gd name="connsiteX79" fmla="*/ 6714253 w 12191756"/>
                <a:gd name="connsiteY79" fmla="*/ 3195009 h 4095318"/>
                <a:gd name="connsiteX80" fmla="*/ 6713522 w 12191756"/>
                <a:gd name="connsiteY80" fmla="*/ 3188916 h 4095318"/>
                <a:gd name="connsiteX81" fmla="*/ 6785784 w 12191756"/>
                <a:gd name="connsiteY81" fmla="*/ 3178558 h 4095318"/>
                <a:gd name="connsiteX82" fmla="*/ 6786759 w 12191756"/>
                <a:gd name="connsiteY82" fmla="*/ 3184651 h 4095318"/>
                <a:gd name="connsiteX83" fmla="*/ 6714131 w 12191756"/>
                <a:gd name="connsiteY83" fmla="*/ 3194704 h 4095318"/>
                <a:gd name="connsiteX84" fmla="*/ 6057311 w 12191756"/>
                <a:gd name="connsiteY84" fmla="*/ 3181422 h 4095318"/>
                <a:gd name="connsiteX85" fmla="*/ 5984865 w 12191756"/>
                <a:gd name="connsiteY85" fmla="*/ 3171002 h 4095318"/>
                <a:gd name="connsiteX86" fmla="*/ 5985779 w 12191756"/>
                <a:gd name="connsiteY86" fmla="*/ 3164910 h 4095318"/>
                <a:gd name="connsiteX87" fmla="*/ 6058103 w 12191756"/>
                <a:gd name="connsiteY87" fmla="*/ 3175268 h 4095318"/>
                <a:gd name="connsiteX88" fmla="*/ 12031147 w 12191756"/>
                <a:gd name="connsiteY88" fmla="*/ 3181422 h 4095318"/>
                <a:gd name="connsiteX89" fmla="*/ 12013294 w 12191756"/>
                <a:gd name="connsiteY89" fmla="*/ 3110499 h 4095318"/>
                <a:gd name="connsiteX90" fmla="*/ 12019387 w 12191756"/>
                <a:gd name="connsiteY90" fmla="*/ 3108976 h 4095318"/>
                <a:gd name="connsiteX91" fmla="*/ 12037301 w 12191756"/>
                <a:gd name="connsiteY91" fmla="*/ 3179898 h 4095318"/>
                <a:gd name="connsiteX92" fmla="*/ 6858777 w 12191756"/>
                <a:gd name="connsiteY92" fmla="*/ 3171124 h 4095318"/>
                <a:gd name="connsiteX93" fmla="*/ 6857498 w 12191756"/>
                <a:gd name="connsiteY93" fmla="*/ 3165032 h 4095318"/>
                <a:gd name="connsiteX94" fmla="*/ 6928420 w 12191756"/>
                <a:gd name="connsiteY94" fmla="*/ 3148032 h 4095318"/>
                <a:gd name="connsiteX95" fmla="*/ 6930005 w 12191756"/>
                <a:gd name="connsiteY95" fmla="*/ 3154125 h 4095318"/>
                <a:gd name="connsiteX96" fmla="*/ 6858656 w 12191756"/>
                <a:gd name="connsiteY96" fmla="*/ 3170820 h 4095318"/>
                <a:gd name="connsiteX97" fmla="*/ 5912603 w 12191756"/>
                <a:gd name="connsiteY97" fmla="*/ 3158939 h 4095318"/>
                <a:gd name="connsiteX98" fmla="*/ 5840584 w 12191756"/>
                <a:gd name="connsiteY98" fmla="*/ 3145900 h 4095318"/>
                <a:gd name="connsiteX99" fmla="*/ 5841742 w 12191756"/>
                <a:gd name="connsiteY99" fmla="*/ 3139807 h 4095318"/>
                <a:gd name="connsiteX100" fmla="*/ 5913639 w 12191756"/>
                <a:gd name="connsiteY100" fmla="*/ 3152846 h 4095318"/>
                <a:gd name="connsiteX101" fmla="*/ 7000256 w 12191756"/>
                <a:gd name="connsiteY101" fmla="*/ 3132922 h 4095318"/>
                <a:gd name="connsiteX102" fmla="*/ 6998367 w 12191756"/>
                <a:gd name="connsiteY102" fmla="*/ 3126829 h 4095318"/>
                <a:gd name="connsiteX103" fmla="*/ 7050828 w 12191756"/>
                <a:gd name="connsiteY103" fmla="*/ 3108550 h 4095318"/>
                <a:gd name="connsiteX104" fmla="*/ 7066913 w 12191756"/>
                <a:gd name="connsiteY104" fmla="*/ 3102457 h 4095318"/>
                <a:gd name="connsiteX105" fmla="*/ 7069167 w 12191756"/>
                <a:gd name="connsiteY105" fmla="*/ 3108123 h 4095318"/>
                <a:gd name="connsiteX106" fmla="*/ 7052960 w 12191756"/>
                <a:gd name="connsiteY106" fmla="*/ 3114216 h 4095318"/>
                <a:gd name="connsiteX107" fmla="*/ 7000134 w 12191756"/>
                <a:gd name="connsiteY107" fmla="*/ 3132922 h 4095318"/>
                <a:gd name="connsiteX108" fmla="*/ 5768809 w 12191756"/>
                <a:gd name="connsiteY108" fmla="*/ 3131703 h 4095318"/>
                <a:gd name="connsiteX109" fmla="*/ 5697278 w 12191756"/>
                <a:gd name="connsiteY109" fmla="*/ 3116288 h 4095318"/>
                <a:gd name="connsiteX110" fmla="*/ 5698557 w 12191756"/>
                <a:gd name="connsiteY110" fmla="*/ 3110195 h 4095318"/>
                <a:gd name="connsiteX111" fmla="*/ 5770028 w 12191756"/>
                <a:gd name="connsiteY111" fmla="*/ 3125549 h 4095318"/>
                <a:gd name="connsiteX112" fmla="*/ 5625929 w 12191756"/>
                <a:gd name="connsiteY112" fmla="*/ 3099837 h 4095318"/>
                <a:gd name="connsiteX113" fmla="*/ 5554885 w 12191756"/>
                <a:gd name="connsiteY113" fmla="*/ 3082350 h 4095318"/>
                <a:gd name="connsiteX114" fmla="*/ 5556409 w 12191756"/>
                <a:gd name="connsiteY114" fmla="*/ 3076257 h 4095318"/>
                <a:gd name="connsiteX115" fmla="*/ 5627392 w 12191756"/>
                <a:gd name="connsiteY115" fmla="*/ 3093744 h 4095318"/>
                <a:gd name="connsiteX116" fmla="*/ 619349 w 12191756"/>
                <a:gd name="connsiteY116" fmla="*/ 3096364 h 4095318"/>
                <a:gd name="connsiteX117" fmla="*/ 614353 w 12191756"/>
                <a:gd name="connsiteY117" fmla="*/ 3092891 h 4095318"/>
                <a:gd name="connsiteX118" fmla="*/ 657004 w 12191756"/>
                <a:gd name="connsiteY118" fmla="*/ 3033241 h 4095318"/>
                <a:gd name="connsiteX119" fmla="*/ 661939 w 12191756"/>
                <a:gd name="connsiteY119" fmla="*/ 3036775 h 4095318"/>
                <a:gd name="connsiteX120" fmla="*/ 619227 w 12191756"/>
                <a:gd name="connsiteY120" fmla="*/ 3096364 h 4095318"/>
                <a:gd name="connsiteX121" fmla="*/ 7136251 w 12191756"/>
                <a:gd name="connsiteY121" fmla="*/ 3078694 h 4095318"/>
                <a:gd name="connsiteX122" fmla="*/ 7133631 w 12191756"/>
                <a:gd name="connsiteY122" fmla="*/ 3073211 h 4095318"/>
                <a:gd name="connsiteX123" fmla="*/ 7198521 w 12191756"/>
                <a:gd name="connsiteY123" fmla="*/ 3040126 h 4095318"/>
                <a:gd name="connsiteX124" fmla="*/ 7201445 w 12191756"/>
                <a:gd name="connsiteY124" fmla="*/ 3045427 h 4095318"/>
                <a:gd name="connsiteX125" fmla="*/ 7136129 w 12191756"/>
                <a:gd name="connsiteY125" fmla="*/ 3078694 h 4095318"/>
                <a:gd name="connsiteX126" fmla="*/ 5483963 w 12191756"/>
                <a:gd name="connsiteY126" fmla="*/ 3063889 h 4095318"/>
                <a:gd name="connsiteX127" fmla="*/ 5413407 w 12191756"/>
                <a:gd name="connsiteY127" fmla="*/ 3044513 h 4095318"/>
                <a:gd name="connsiteX128" fmla="*/ 5415052 w 12191756"/>
                <a:gd name="connsiteY128" fmla="*/ 3038420 h 4095318"/>
                <a:gd name="connsiteX129" fmla="*/ 5485548 w 12191756"/>
                <a:gd name="connsiteY129" fmla="*/ 3057735 h 4095318"/>
                <a:gd name="connsiteX130" fmla="*/ 11994893 w 12191756"/>
                <a:gd name="connsiteY130" fmla="*/ 3039517 h 4095318"/>
                <a:gd name="connsiteX131" fmla="*/ 11976614 w 12191756"/>
                <a:gd name="connsiteY131" fmla="*/ 2968838 h 4095318"/>
                <a:gd name="connsiteX132" fmla="*/ 11982707 w 12191756"/>
                <a:gd name="connsiteY132" fmla="*/ 2967254 h 4095318"/>
                <a:gd name="connsiteX133" fmla="*/ 12001291 w 12191756"/>
                <a:gd name="connsiteY133" fmla="*/ 3037994 h 4095318"/>
                <a:gd name="connsiteX134" fmla="*/ 5343094 w 12191756"/>
                <a:gd name="connsiteY134" fmla="*/ 3024223 h 4095318"/>
                <a:gd name="connsiteX135" fmla="*/ 5273025 w 12191756"/>
                <a:gd name="connsiteY135" fmla="*/ 3003081 h 4095318"/>
                <a:gd name="connsiteX136" fmla="*/ 5274854 w 12191756"/>
                <a:gd name="connsiteY136" fmla="*/ 2996988 h 4095318"/>
                <a:gd name="connsiteX137" fmla="*/ 5344801 w 12191756"/>
                <a:gd name="connsiteY137" fmla="*/ 3018130 h 4095318"/>
                <a:gd name="connsiteX138" fmla="*/ 7264690 w 12191756"/>
                <a:gd name="connsiteY138" fmla="*/ 3008747 h 4095318"/>
                <a:gd name="connsiteX139" fmla="*/ 7261461 w 12191756"/>
                <a:gd name="connsiteY139" fmla="*/ 3003507 h 4095318"/>
                <a:gd name="connsiteX140" fmla="*/ 7322817 w 12191756"/>
                <a:gd name="connsiteY140" fmla="*/ 2963964 h 4095318"/>
                <a:gd name="connsiteX141" fmla="*/ 7326229 w 12191756"/>
                <a:gd name="connsiteY141" fmla="*/ 2969021 h 4095318"/>
                <a:gd name="connsiteX142" fmla="*/ 7264690 w 12191756"/>
                <a:gd name="connsiteY142" fmla="*/ 3008747 h 4095318"/>
                <a:gd name="connsiteX143" fmla="*/ 5203261 w 12191756"/>
                <a:gd name="connsiteY143" fmla="*/ 2981085 h 4095318"/>
                <a:gd name="connsiteX144" fmla="*/ 5133741 w 12191756"/>
                <a:gd name="connsiteY144" fmla="*/ 2958298 h 4095318"/>
                <a:gd name="connsiteX145" fmla="*/ 5135629 w 12191756"/>
                <a:gd name="connsiteY145" fmla="*/ 2952205 h 4095318"/>
                <a:gd name="connsiteX146" fmla="*/ 5205150 w 12191756"/>
                <a:gd name="connsiteY146" fmla="*/ 2974992 h 4095318"/>
                <a:gd name="connsiteX147" fmla="*/ 704711 w 12191756"/>
                <a:gd name="connsiteY147" fmla="*/ 2977673 h 4095318"/>
                <a:gd name="connsiteX148" fmla="*/ 699776 w 12191756"/>
                <a:gd name="connsiteY148" fmla="*/ 2974078 h 4095318"/>
                <a:gd name="connsiteX149" fmla="*/ 743341 w 12191756"/>
                <a:gd name="connsiteY149" fmla="*/ 2915220 h 4095318"/>
                <a:gd name="connsiteX150" fmla="*/ 748215 w 12191756"/>
                <a:gd name="connsiteY150" fmla="*/ 2918876 h 4095318"/>
                <a:gd name="connsiteX151" fmla="*/ 704711 w 12191756"/>
                <a:gd name="connsiteY151" fmla="*/ 2977673 h 4095318"/>
                <a:gd name="connsiteX152" fmla="*/ 5064464 w 12191756"/>
                <a:gd name="connsiteY152" fmla="*/ 2935022 h 4095318"/>
                <a:gd name="connsiteX153" fmla="*/ 4995430 w 12191756"/>
                <a:gd name="connsiteY153" fmla="*/ 2910651 h 4095318"/>
                <a:gd name="connsiteX154" fmla="*/ 4997502 w 12191756"/>
                <a:gd name="connsiteY154" fmla="*/ 2904923 h 4095318"/>
                <a:gd name="connsiteX155" fmla="*/ 5066413 w 12191756"/>
                <a:gd name="connsiteY155" fmla="*/ 2929295 h 4095318"/>
                <a:gd name="connsiteX156" fmla="*/ 7385879 w 12191756"/>
                <a:gd name="connsiteY156" fmla="*/ 2926980 h 4095318"/>
                <a:gd name="connsiteX157" fmla="*/ 7382284 w 12191756"/>
                <a:gd name="connsiteY157" fmla="*/ 2922105 h 4095318"/>
                <a:gd name="connsiteX158" fmla="*/ 7440228 w 12191756"/>
                <a:gd name="connsiteY158" fmla="*/ 2877688 h 4095318"/>
                <a:gd name="connsiteX159" fmla="*/ 7444006 w 12191756"/>
                <a:gd name="connsiteY159" fmla="*/ 2882501 h 4095318"/>
                <a:gd name="connsiteX160" fmla="*/ 7386001 w 12191756"/>
                <a:gd name="connsiteY160" fmla="*/ 2926736 h 4095318"/>
                <a:gd name="connsiteX161" fmla="*/ 11957178 w 12191756"/>
                <a:gd name="connsiteY161" fmla="*/ 2898343 h 4095318"/>
                <a:gd name="connsiteX162" fmla="*/ 11937802 w 12191756"/>
                <a:gd name="connsiteY162" fmla="*/ 2827847 h 4095318"/>
                <a:gd name="connsiteX163" fmla="*/ 11943895 w 12191756"/>
                <a:gd name="connsiteY163" fmla="*/ 2826202 h 4095318"/>
                <a:gd name="connsiteX164" fmla="*/ 11963271 w 12191756"/>
                <a:gd name="connsiteY164" fmla="*/ 2896759 h 4095318"/>
                <a:gd name="connsiteX165" fmla="*/ 4926519 w 12191756"/>
                <a:gd name="connsiteY165" fmla="*/ 2885730 h 4095318"/>
                <a:gd name="connsiteX166" fmla="*/ 4858034 w 12191756"/>
                <a:gd name="connsiteY166" fmla="*/ 2860018 h 4095318"/>
                <a:gd name="connsiteX167" fmla="*/ 4860228 w 12191756"/>
                <a:gd name="connsiteY167" fmla="*/ 2854352 h 4095318"/>
                <a:gd name="connsiteX168" fmla="*/ 4928652 w 12191756"/>
                <a:gd name="connsiteY168" fmla="*/ 2880003 h 4095318"/>
                <a:gd name="connsiteX169" fmla="*/ 792206 w 12191756"/>
                <a:gd name="connsiteY169" fmla="*/ 2860627 h 4095318"/>
                <a:gd name="connsiteX170" fmla="*/ 787393 w 12191756"/>
                <a:gd name="connsiteY170" fmla="*/ 2856911 h 4095318"/>
                <a:gd name="connsiteX171" fmla="*/ 832115 w 12191756"/>
                <a:gd name="connsiteY171" fmla="*/ 2798967 h 4095318"/>
                <a:gd name="connsiteX172" fmla="*/ 836929 w 12191756"/>
                <a:gd name="connsiteY172" fmla="*/ 2802684 h 4095318"/>
                <a:gd name="connsiteX173" fmla="*/ 792328 w 12191756"/>
                <a:gd name="connsiteY173" fmla="*/ 2860384 h 4095318"/>
                <a:gd name="connsiteX174" fmla="*/ 7500548 w 12191756"/>
                <a:gd name="connsiteY174" fmla="*/ 2836256 h 4095318"/>
                <a:gd name="connsiteX175" fmla="*/ 7497075 w 12191756"/>
                <a:gd name="connsiteY175" fmla="*/ 2831442 h 4095318"/>
                <a:gd name="connsiteX176" fmla="*/ 7551912 w 12191756"/>
                <a:gd name="connsiteY176" fmla="*/ 2783369 h 4095318"/>
                <a:gd name="connsiteX177" fmla="*/ 7555994 w 12191756"/>
                <a:gd name="connsiteY177" fmla="*/ 2787938 h 4095318"/>
                <a:gd name="connsiteX178" fmla="*/ 7500731 w 12191756"/>
                <a:gd name="connsiteY178" fmla="*/ 2835768 h 4095318"/>
                <a:gd name="connsiteX179" fmla="*/ 4789732 w 12191756"/>
                <a:gd name="connsiteY179" fmla="*/ 2833880 h 4095318"/>
                <a:gd name="connsiteX180" fmla="*/ 4721735 w 12191756"/>
                <a:gd name="connsiteY180" fmla="*/ 2806827 h 4095318"/>
                <a:gd name="connsiteX181" fmla="*/ 4724050 w 12191756"/>
                <a:gd name="connsiteY181" fmla="*/ 2801160 h 4095318"/>
                <a:gd name="connsiteX182" fmla="*/ 4791987 w 12191756"/>
                <a:gd name="connsiteY182" fmla="*/ 2828213 h 4095318"/>
                <a:gd name="connsiteX183" fmla="*/ 4654042 w 12191756"/>
                <a:gd name="connsiteY183" fmla="*/ 2779043 h 4095318"/>
                <a:gd name="connsiteX184" fmla="*/ 4586593 w 12191756"/>
                <a:gd name="connsiteY184" fmla="*/ 2750711 h 4095318"/>
                <a:gd name="connsiteX185" fmla="*/ 4588970 w 12191756"/>
                <a:gd name="connsiteY185" fmla="*/ 2745105 h 4095318"/>
                <a:gd name="connsiteX186" fmla="*/ 4656358 w 12191756"/>
                <a:gd name="connsiteY186" fmla="*/ 2773437 h 4095318"/>
                <a:gd name="connsiteX187" fmla="*/ 11918000 w 12191756"/>
                <a:gd name="connsiteY187" fmla="*/ 2757657 h 4095318"/>
                <a:gd name="connsiteX188" fmla="*/ 11897894 w 12191756"/>
                <a:gd name="connsiteY188" fmla="*/ 2687344 h 4095318"/>
                <a:gd name="connsiteX189" fmla="*/ 11903987 w 12191756"/>
                <a:gd name="connsiteY189" fmla="*/ 2685638 h 4095318"/>
                <a:gd name="connsiteX190" fmla="*/ 11924154 w 12191756"/>
                <a:gd name="connsiteY190" fmla="*/ 2755950 h 4095318"/>
                <a:gd name="connsiteX191" fmla="*/ 882199 w 12191756"/>
                <a:gd name="connsiteY191" fmla="*/ 2745471 h 4095318"/>
                <a:gd name="connsiteX192" fmla="*/ 877447 w 12191756"/>
                <a:gd name="connsiteY192" fmla="*/ 2741693 h 4095318"/>
                <a:gd name="connsiteX193" fmla="*/ 923266 w 12191756"/>
                <a:gd name="connsiteY193" fmla="*/ 2684846 h 4095318"/>
                <a:gd name="connsiteX194" fmla="*/ 928018 w 12191756"/>
                <a:gd name="connsiteY194" fmla="*/ 2688684 h 4095318"/>
                <a:gd name="connsiteX195" fmla="*/ 882382 w 12191756"/>
                <a:gd name="connsiteY195" fmla="*/ 2744983 h 4095318"/>
                <a:gd name="connsiteX196" fmla="*/ 7609551 w 12191756"/>
                <a:gd name="connsiteY196" fmla="*/ 2738464 h 4095318"/>
                <a:gd name="connsiteX197" fmla="*/ 7605347 w 12191756"/>
                <a:gd name="connsiteY197" fmla="*/ 2734016 h 4095318"/>
                <a:gd name="connsiteX198" fmla="*/ 7657868 w 12191756"/>
                <a:gd name="connsiteY198" fmla="*/ 2683201 h 4095318"/>
                <a:gd name="connsiteX199" fmla="*/ 7662194 w 12191756"/>
                <a:gd name="connsiteY199" fmla="*/ 2687527 h 4095318"/>
                <a:gd name="connsiteX200" fmla="*/ 7609734 w 12191756"/>
                <a:gd name="connsiteY200" fmla="*/ 2737976 h 4095318"/>
                <a:gd name="connsiteX201" fmla="*/ 4519388 w 12191756"/>
                <a:gd name="connsiteY201" fmla="*/ 2721830 h 4095318"/>
                <a:gd name="connsiteX202" fmla="*/ 4452365 w 12191756"/>
                <a:gd name="connsiteY202" fmla="*/ 2692157 h 4095318"/>
                <a:gd name="connsiteX203" fmla="*/ 4454864 w 12191756"/>
                <a:gd name="connsiteY203" fmla="*/ 2686613 h 4095318"/>
                <a:gd name="connsiteX204" fmla="*/ 4521886 w 12191756"/>
                <a:gd name="connsiteY204" fmla="*/ 2716225 h 4095318"/>
                <a:gd name="connsiteX205" fmla="*/ 4385343 w 12191756"/>
                <a:gd name="connsiteY205" fmla="*/ 2661875 h 4095318"/>
                <a:gd name="connsiteX206" fmla="*/ 4318808 w 12191756"/>
                <a:gd name="connsiteY206" fmla="*/ 2631045 h 4095318"/>
                <a:gd name="connsiteX207" fmla="*/ 4321367 w 12191756"/>
                <a:gd name="connsiteY207" fmla="*/ 2625562 h 4095318"/>
                <a:gd name="connsiteX208" fmla="*/ 4387841 w 12191756"/>
                <a:gd name="connsiteY208" fmla="*/ 2656026 h 4095318"/>
                <a:gd name="connsiteX209" fmla="*/ 7713558 w 12191756"/>
                <a:gd name="connsiteY209" fmla="*/ 2635432 h 4095318"/>
                <a:gd name="connsiteX210" fmla="*/ 7709171 w 12191756"/>
                <a:gd name="connsiteY210" fmla="*/ 2631228 h 4095318"/>
                <a:gd name="connsiteX211" fmla="*/ 7759499 w 12191756"/>
                <a:gd name="connsiteY211" fmla="*/ 2578219 h 4095318"/>
                <a:gd name="connsiteX212" fmla="*/ 7763947 w 12191756"/>
                <a:gd name="connsiteY212" fmla="*/ 2582362 h 4095318"/>
                <a:gd name="connsiteX213" fmla="*/ 7713862 w 12191756"/>
                <a:gd name="connsiteY213" fmla="*/ 2634945 h 4095318"/>
                <a:gd name="connsiteX214" fmla="*/ 974751 w 12191756"/>
                <a:gd name="connsiteY214" fmla="*/ 2632325 h 4095318"/>
                <a:gd name="connsiteX215" fmla="*/ 970060 w 12191756"/>
                <a:gd name="connsiteY215" fmla="*/ 2628425 h 4095318"/>
                <a:gd name="connsiteX216" fmla="*/ 1017463 w 12191756"/>
                <a:gd name="connsiteY216" fmla="*/ 2572431 h 4095318"/>
                <a:gd name="connsiteX217" fmla="*/ 1022093 w 12191756"/>
                <a:gd name="connsiteY217" fmla="*/ 2576391 h 4095318"/>
                <a:gd name="connsiteX218" fmla="*/ 974751 w 12191756"/>
                <a:gd name="connsiteY218" fmla="*/ 2631837 h 4095318"/>
                <a:gd name="connsiteX219" fmla="*/ 11877483 w 12191756"/>
                <a:gd name="connsiteY219" fmla="*/ 2617214 h 4095318"/>
                <a:gd name="connsiteX220" fmla="*/ 11856583 w 12191756"/>
                <a:gd name="connsiteY220" fmla="*/ 2547206 h 4095318"/>
                <a:gd name="connsiteX221" fmla="*/ 11862676 w 12191756"/>
                <a:gd name="connsiteY221" fmla="*/ 2545439 h 4095318"/>
                <a:gd name="connsiteX222" fmla="*/ 11883636 w 12191756"/>
                <a:gd name="connsiteY222" fmla="*/ 2615508 h 4095318"/>
                <a:gd name="connsiteX223" fmla="*/ 4252882 w 12191756"/>
                <a:gd name="connsiteY223" fmla="*/ 2599179 h 4095318"/>
                <a:gd name="connsiteX224" fmla="*/ 4187017 w 12191756"/>
                <a:gd name="connsiteY224" fmla="*/ 2567191 h 4095318"/>
                <a:gd name="connsiteX225" fmla="*/ 4189698 w 12191756"/>
                <a:gd name="connsiteY225" fmla="*/ 2561768 h 4095318"/>
                <a:gd name="connsiteX226" fmla="*/ 4255502 w 12191756"/>
                <a:gd name="connsiteY226" fmla="*/ 2593695 h 4095318"/>
                <a:gd name="connsiteX227" fmla="*/ 4121579 w 12191756"/>
                <a:gd name="connsiteY227" fmla="*/ 2534654 h 4095318"/>
                <a:gd name="connsiteX228" fmla="*/ 4056263 w 12191756"/>
                <a:gd name="connsiteY228" fmla="*/ 2501631 h 4095318"/>
                <a:gd name="connsiteX229" fmla="*/ 4059065 w 12191756"/>
                <a:gd name="connsiteY229" fmla="*/ 2496208 h 4095318"/>
                <a:gd name="connsiteX230" fmla="*/ 4124260 w 12191756"/>
                <a:gd name="connsiteY230" fmla="*/ 2529232 h 4095318"/>
                <a:gd name="connsiteX231" fmla="*/ 7813909 w 12191756"/>
                <a:gd name="connsiteY231" fmla="*/ 2527952 h 4095318"/>
                <a:gd name="connsiteX232" fmla="*/ 7809400 w 12191756"/>
                <a:gd name="connsiteY232" fmla="*/ 2523870 h 4095318"/>
                <a:gd name="connsiteX233" fmla="*/ 7858144 w 12191756"/>
                <a:gd name="connsiteY233" fmla="*/ 2469034 h 4095318"/>
                <a:gd name="connsiteX234" fmla="*/ 7862775 w 12191756"/>
                <a:gd name="connsiteY234" fmla="*/ 2473055 h 4095318"/>
                <a:gd name="connsiteX235" fmla="*/ 7813909 w 12191756"/>
                <a:gd name="connsiteY235" fmla="*/ 2527952 h 4095318"/>
                <a:gd name="connsiteX236" fmla="*/ 1070228 w 12191756"/>
                <a:gd name="connsiteY236" fmla="*/ 2520702 h 4095318"/>
                <a:gd name="connsiteX237" fmla="*/ 1065658 w 12191756"/>
                <a:gd name="connsiteY237" fmla="*/ 2516680 h 4095318"/>
                <a:gd name="connsiteX238" fmla="*/ 1114402 w 12191756"/>
                <a:gd name="connsiteY238" fmla="*/ 2461844 h 4095318"/>
                <a:gd name="connsiteX239" fmla="*/ 1118911 w 12191756"/>
                <a:gd name="connsiteY239" fmla="*/ 2465987 h 4095318"/>
                <a:gd name="connsiteX240" fmla="*/ 1070228 w 12191756"/>
                <a:gd name="connsiteY240" fmla="*/ 2520702 h 4095318"/>
                <a:gd name="connsiteX241" fmla="*/ 11835258 w 12191756"/>
                <a:gd name="connsiteY241" fmla="*/ 2476832 h 4095318"/>
                <a:gd name="connsiteX242" fmla="*/ 11813446 w 12191756"/>
                <a:gd name="connsiteY242" fmla="*/ 2407007 h 4095318"/>
                <a:gd name="connsiteX243" fmla="*/ 11819234 w 12191756"/>
                <a:gd name="connsiteY243" fmla="*/ 2405179 h 4095318"/>
                <a:gd name="connsiteX244" fmla="*/ 11841046 w 12191756"/>
                <a:gd name="connsiteY244" fmla="*/ 2475004 h 4095318"/>
                <a:gd name="connsiteX245" fmla="*/ 3991251 w 12191756"/>
                <a:gd name="connsiteY245" fmla="*/ 2467997 h 4095318"/>
                <a:gd name="connsiteX246" fmla="*/ 3926604 w 12191756"/>
                <a:gd name="connsiteY246" fmla="*/ 2433816 h 4095318"/>
                <a:gd name="connsiteX247" fmla="*/ 3929468 w 12191756"/>
                <a:gd name="connsiteY247" fmla="*/ 2428454 h 4095318"/>
                <a:gd name="connsiteX248" fmla="*/ 3994054 w 12191756"/>
                <a:gd name="connsiteY248" fmla="*/ 2462575 h 4095318"/>
                <a:gd name="connsiteX249" fmla="*/ 7910117 w 12191756"/>
                <a:gd name="connsiteY249" fmla="*/ 2417670 h 4095318"/>
                <a:gd name="connsiteX250" fmla="*/ 7905486 w 12191756"/>
                <a:gd name="connsiteY250" fmla="*/ 2413770 h 4095318"/>
                <a:gd name="connsiteX251" fmla="*/ 7952463 w 12191756"/>
                <a:gd name="connsiteY251" fmla="*/ 2357715 h 4095318"/>
                <a:gd name="connsiteX252" fmla="*/ 7957154 w 12191756"/>
                <a:gd name="connsiteY252" fmla="*/ 2361615 h 4095318"/>
                <a:gd name="connsiteX253" fmla="*/ 7910117 w 12191756"/>
                <a:gd name="connsiteY253" fmla="*/ 2417670 h 4095318"/>
                <a:gd name="connsiteX254" fmla="*/ 1168446 w 12191756"/>
                <a:gd name="connsiteY254" fmla="*/ 2412125 h 4095318"/>
                <a:gd name="connsiteX255" fmla="*/ 1163998 w 12191756"/>
                <a:gd name="connsiteY255" fmla="*/ 2407982 h 4095318"/>
                <a:gd name="connsiteX256" fmla="*/ 1214387 w 12191756"/>
                <a:gd name="connsiteY256" fmla="*/ 2354791 h 4095318"/>
                <a:gd name="connsiteX257" fmla="*/ 1218774 w 12191756"/>
                <a:gd name="connsiteY257" fmla="*/ 2359055 h 4095318"/>
                <a:gd name="connsiteX258" fmla="*/ 1168446 w 12191756"/>
                <a:gd name="connsiteY258" fmla="*/ 2412125 h 4095318"/>
                <a:gd name="connsiteX259" fmla="*/ 3862324 w 12191756"/>
                <a:gd name="connsiteY259" fmla="*/ 2398843 h 4095318"/>
                <a:gd name="connsiteX260" fmla="*/ 3798409 w 12191756"/>
                <a:gd name="connsiteY260" fmla="*/ 2363625 h 4095318"/>
                <a:gd name="connsiteX261" fmla="*/ 3801394 w 12191756"/>
                <a:gd name="connsiteY261" fmla="*/ 2358264 h 4095318"/>
                <a:gd name="connsiteX262" fmla="*/ 3865248 w 12191756"/>
                <a:gd name="connsiteY262" fmla="*/ 2393542 h 4095318"/>
                <a:gd name="connsiteX263" fmla="*/ 11791084 w 12191756"/>
                <a:gd name="connsiteY263" fmla="*/ 2337121 h 4095318"/>
                <a:gd name="connsiteX264" fmla="*/ 11768418 w 12191756"/>
                <a:gd name="connsiteY264" fmla="*/ 2267661 h 4095318"/>
                <a:gd name="connsiteX265" fmla="*/ 11774511 w 12191756"/>
                <a:gd name="connsiteY265" fmla="*/ 2265712 h 4095318"/>
                <a:gd name="connsiteX266" fmla="*/ 11797238 w 12191756"/>
                <a:gd name="connsiteY266" fmla="*/ 2335293 h 4095318"/>
                <a:gd name="connsiteX267" fmla="*/ 3734798 w 12191756"/>
                <a:gd name="connsiteY267" fmla="*/ 2328042 h 4095318"/>
                <a:gd name="connsiteX268" fmla="*/ 3671554 w 12191756"/>
                <a:gd name="connsiteY268" fmla="*/ 2291485 h 4095318"/>
                <a:gd name="connsiteX269" fmla="*/ 3674661 w 12191756"/>
                <a:gd name="connsiteY269" fmla="*/ 2286245 h 4095318"/>
                <a:gd name="connsiteX270" fmla="*/ 3737845 w 12191756"/>
                <a:gd name="connsiteY270" fmla="*/ 2322803 h 4095318"/>
                <a:gd name="connsiteX271" fmla="*/ 1270077 w 12191756"/>
                <a:gd name="connsiteY271" fmla="*/ 2306778 h 4095318"/>
                <a:gd name="connsiteX272" fmla="*/ 1265812 w 12191756"/>
                <a:gd name="connsiteY272" fmla="*/ 2302452 h 4095318"/>
                <a:gd name="connsiteX273" fmla="*/ 1317906 w 12191756"/>
                <a:gd name="connsiteY273" fmla="*/ 2251027 h 4095318"/>
                <a:gd name="connsiteX274" fmla="*/ 1322110 w 12191756"/>
                <a:gd name="connsiteY274" fmla="*/ 2255415 h 4095318"/>
                <a:gd name="connsiteX275" fmla="*/ 1270077 w 12191756"/>
                <a:gd name="connsiteY275" fmla="*/ 2306778 h 4095318"/>
                <a:gd name="connsiteX276" fmla="*/ 8003705 w 12191756"/>
                <a:gd name="connsiteY276" fmla="*/ 2304950 h 4095318"/>
                <a:gd name="connsiteX277" fmla="*/ 7998952 w 12191756"/>
                <a:gd name="connsiteY277" fmla="*/ 2301112 h 4095318"/>
                <a:gd name="connsiteX278" fmla="*/ 8044649 w 12191756"/>
                <a:gd name="connsiteY278" fmla="*/ 2243960 h 4095318"/>
                <a:gd name="connsiteX279" fmla="*/ 8049402 w 12191756"/>
                <a:gd name="connsiteY279" fmla="*/ 2247798 h 4095318"/>
                <a:gd name="connsiteX280" fmla="*/ 8003522 w 12191756"/>
                <a:gd name="connsiteY280" fmla="*/ 2304950 h 4095318"/>
                <a:gd name="connsiteX281" fmla="*/ 3608674 w 12191756"/>
                <a:gd name="connsiteY281" fmla="*/ 2254744 h 4095318"/>
                <a:gd name="connsiteX282" fmla="*/ 3545856 w 12191756"/>
                <a:gd name="connsiteY282" fmla="*/ 2217151 h 4095318"/>
                <a:gd name="connsiteX283" fmla="*/ 3549024 w 12191756"/>
                <a:gd name="connsiteY283" fmla="*/ 2211911 h 4095318"/>
                <a:gd name="connsiteX284" fmla="*/ 3611721 w 12191756"/>
                <a:gd name="connsiteY284" fmla="*/ 2249504 h 4095318"/>
                <a:gd name="connsiteX285" fmla="*/ 1375119 w 12191756"/>
                <a:gd name="connsiteY285" fmla="*/ 2205026 h 4095318"/>
                <a:gd name="connsiteX286" fmla="*/ 1370976 w 12191756"/>
                <a:gd name="connsiteY286" fmla="*/ 2200578 h 4095318"/>
                <a:gd name="connsiteX287" fmla="*/ 1425020 w 12191756"/>
                <a:gd name="connsiteY287" fmla="*/ 2151103 h 4095318"/>
                <a:gd name="connsiteX288" fmla="*/ 1429042 w 12191756"/>
                <a:gd name="connsiteY288" fmla="*/ 2155673 h 4095318"/>
                <a:gd name="connsiteX289" fmla="*/ 1374936 w 12191756"/>
                <a:gd name="connsiteY289" fmla="*/ 2205026 h 4095318"/>
                <a:gd name="connsiteX290" fmla="*/ 11745326 w 12191756"/>
                <a:gd name="connsiteY290" fmla="*/ 2198567 h 4095318"/>
                <a:gd name="connsiteX291" fmla="*/ 11721685 w 12191756"/>
                <a:gd name="connsiteY291" fmla="*/ 2129412 h 4095318"/>
                <a:gd name="connsiteX292" fmla="*/ 11727778 w 12191756"/>
                <a:gd name="connsiteY292" fmla="*/ 2127402 h 4095318"/>
                <a:gd name="connsiteX293" fmla="*/ 11751419 w 12191756"/>
                <a:gd name="connsiteY293" fmla="*/ 2196617 h 4095318"/>
                <a:gd name="connsiteX294" fmla="*/ 8094185 w 12191756"/>
                <a:gd name="connsiteY294" fmla="*/ 2190159 h 4095318"/>
                <a:gd name="connsiteX295" fmla="*/ 8089371 w 12191756"/>
                <a:gd name="connsiteY295" fmla="*/ 2186442 h 4095318"/>
                <a:gd name="connsiteX296" fmla="*/ 8133972 w 12191756"/>
                <a:gd name="connsiteY296" fmla="*/ 2128437 h 4095318"/>
                <a:gd name="connsiteX297" fmla="*/ 8138785 w 12191756"/>
                <a:gd name="connsiteY297" fmla="*/ 2132154 h 4095318"/>
                <a:gd name="connsiteX298" fmla="*/ 8094185 w 12191756"/>
                <a:gd name="connsiteY298" fmla="*/ 2190159 h 4095318"/>
                <a:gd name="connsiteX299" fmla="*/ 3482977 w 12191756"/>
                <a:gd name="connsiteY299" fmla="*/ 2179009 h 4095318"/>
                <a:gd name="connsiteX300" fmla="*/ 3420950 w 12191756"/>
                <a:gd name="connsiteY300" fmla="*/ 2140258 h 4095318"/>
                <a:gd name="connsiteX301" fmla="*/ 3424179 w 12191756"/>
                <a:gd name="connsiteY301" fmla="*/ 2135139 h 4095318"/>
                <a:gd name="connsiteX302" fmla="*/ 3486206 w 12191756"/>
                <a:gd name="connsiteY302" fmla="*/ 2173830 h 4095318"/>
                <a:gd name="connsiteX303" fmla="*/ 1483878 w 12191756"/>
                <a:gd name="connsiteY303" fmla="*/ 2107477 h 4095318"/>
                <a:gd name="connsiteX304" fmla="*/ 1479918 w 12191756"/>
                <a:gd name="connsiteY304" fmla="*/ 2102847 h 4095318"/>
                <a:gd name="connsiteX305" fmla="*/ 1536034 w 12191756"/>
                <a:gd name="connsiteY305" fmla="*/ 2055870 h 4095318"/>
                <a:gd name="connsiteX306" fmla="*/ 1539934 w 12191756"/>
                <a:gd name="connsiteY306" fmla="*/ 2060562 h 4095318"/>
                <a:gd name="connsiteX307" fmla="*/ 1483878 w 12191756"/>
                <a:gd name="connsiteY307" fmla="*/ 2107477 h 4095318"/>
                <a:gd name="connsiteX308" fmla="*/ 3359472 w 12191756"/>
                <a:gd name="connsiteY308" fmla="*/ 2100958 h 4095318"/>
                <a:gd name="connsiteX309" fmla="*/ 3298116 w 12191756"/>
                <a:gd name="connsiteY309" fmla="*/ 2061049 h 4095318"/>
                <a:gd name="connsiteX310" fmla="*/ 3301468 w 12191756"/>
                <a:gd name="connsiteY310" fmla="*/ 2055992 h 4095318"/>
                <a:gd name="connsiteX311" fmla="*/ 3362763 w 12191756"/>
                <a:gd name="connsiteY311" fmla="*/ 2095840 h 4095318"/>
                <a:gd name="connsiteX312" fmla="*/ 8183203 w 12191756"/>
                <a:gd name="connsiteY312" fmla="*/ 2073784 h 4095318"/>
                <a:gd name="connsiteX313" fmla="*/ 8178329 w 12191756"/>
                <a:gd name="connsiteY313" fmla="*/ 2070128 h 4095318"/>
                <a:gd name="connsiteX314" fmla="*/ 8222076 w 12191756"/>
                <a:gd name="connsiteY314" fmla="*/ 2011513 h 4095318"/>
                <a:gd name="connsiteX315" fmla="*/ 8226951 w 12191756"/>
                <a:gd name="connsiteY315" fmla="*/ 2015108 h 4095318"/>
                <a:gd name="connsiteX316" fmla="*/ 8183203 w 12191756"/>
                <a:gd name="connsiteY316" fmla="*/ 2073784 h 4095318"/>
                <a:gd name="connsiteX317" fmla="*/ 11697374 w 12191756"/>
                <a:gd name="connsiteY317" fmla="*/ 2060379 h 4095318"/>
                <a:gd name="connsiteX318" fmla="*/ 11673003 w 12191756"/>
                <a:gd name="connsiteY318" fmla="*/ 1991589 h 4095318"/>
                <a:gd name="connsiteX319" fmla="*/ 11678730 w 12191756"/>
                <a:gd name="connsiteY319" fmla="*/ 1989457 h 4095318"/>
                <a:gd name="connsiteX320" fmla="*/ 11703102 w 12191756"/>
                <a:gd name="connsiteY320" fmla="*/ 2058368 h 4095318"/>
                <a:gd name="connsiteX321" fmla="*/ 3237187 w 12191756"/>
                <a:gd name="connsiteY321" fmla="*/ 2020531 h 4095318"/>
                <a:gd name="connsiteX322" fmla="*/ 3176684 w 12191756"/>
                <a:gd name="connsiteY322" fmla="*/ 1979464 h 4095318"/>
                <a:gd name="connsiteX323" fmla="*/ 3180096 w 12191756"/>
                <a:gd name="connsiteY323" fmla="*/ 1974407 h 4095318"/>
                <a:gd name="connsiteX324" fmla="*/ 3240599 w 12191756"/>
                <a:gd name="connsiteY324" fmla="*/ 2015474 h 4095318"/>
                <a:gd name="connsiteX325" fmla="*/ 1597086 w 12191756"/>
                <a:gd name="connsiteY325" fmla="*/ 2014986 h 4095318"/>
                <a:gd name="connsiteX326" fmla="*/ 1593369 w 12191756"/>
                <a:gd name="connsiteY326" fmla="*/ 2010173 h 4095318"/>
                <a:gd name="connsiteX327" fmla="*/ 1651922 w 12191756"/>
                <a:gd name="connsiteY327" fmla="*/ 1966121 h 4095318"/>
                <a:gd name="connsiteX328" fmla="*/ 1655517 w 12191756"/>
                <a:gd name="connsiteY328" fmla="*/ 1971056 h 4095318"/>
                <a:gd name="connsiteX329" fmla="*/ 1597086 w 12191756"/>
                <a:gd name="connsiteY329" fmla="*/ 2014986 h 4095318"/>
                <a:gd name="connsiteX330" fmla="*/ 8270332 w 12191756"/>
                <a:gd name="connsiteY330" fmla="*/ 1956007 h 4095318"/>
                <a:gd name="connsiteX331" fmla="*/ 8265458 w 12191756"/>
                <a:gd name="connsiteY331" fmla="*/ 1952412 h 4095318"/>
                <a:gd name="connsiteX332" fmla="*/ 8308108 w 12191756"/>
                <a:gd name="connsiteY332" fmla="*/ 1893493 h 4095318"/>
                <a:gd name="connsiteX333" fmla="*/ 8313044 w 12191756"/>
                <a:gd name="connsiteY333" fmla="*/ 1897027 h 4095318"/>
                <a:gd name="connsiteX334" fmla="*/ 8270332 w 12191756"/>
                <a:gd name="connsiteY334" fmla="*/ 1956129 h 4095318"/>
                <a:gd name="connsiteX335" fmla="*/ 3116546 w 12191756"/>
                <a:gd name="connsiteY335" fmla="*/ 1937728 h 4095318"/>
                <a:gd name="connsiteX336" fmla="*/ 3056896 w 12191756"/>
                <a:gd name="connsiteY336" fmla="*/ 1895077 h 4095318"/>
                <a:gd name="connsiteX337" fmla="*/ 3060491 w 12191756"/>
                <a:gd name="connsiteY337" fmla="*/ 1890142 h 4095318"/>
                <a:gd name="connsiteX338" fmla="*/ 3120080 w 12191756"/>
                <a:gd name="connsiteY338" fmla="*/ 1932488 h 4095318"/>
                <a:gd name="connsiteX339" fmla="*/ 1715167 w 12191756"/>
                <a:gd name="connsiteY339" fmla="*/ 1928954 h 4095318"/>
                <a:gd name="connsiteX340" fmla="*/ 1711755 w 12191756"/>
                <a:gd name="connsiteY340" fmla="*/ 1923958 h 4095318"/>
                <a:gd name="connsiteX341" fmla="*/ 1772684 w 12191756"/>
                <a:gd name="connsiteY341" fmla="*/ 1883561 h 4095318"/>
                <a:gd name="connsiteX342" fmla="*/ 1775914 w 12191756"/>
                <a:gd name="connsiteY342" fmla="*/ 1888740 h 4095318"/>
                <a:gd name="connsiteX343" fmla="*/ 1714862 w 12191756"/>
                <a:gd name="connsiteY343" fmla="*/ 1928954 h 4095318"/>
                <a:gd name="connsiteX344" fmla="*/ 11647595 w 12191756"/>
                <a:gd name="connsiteY344" fmla="*/ 1922861 h 4095318"/>
                <a:gd name="connsiteX345" fmla="*/ 11621883 w 12191756"/>
                <a:gd name="connsiteY345" fmla="*/ 1854437 h 4095318"/>
                <a:gd name="connsiteX346" fmla="*/ 11627549 w 12191756"/>
                <a:gd name="connsiteY346" fmla="*/ 1852304 h 4095318"/>
                <a:gd name="connsiteX347" fmla="*/ 11653323 w 12191756"/>
                <a:gd name="connsiteY347" fmla="*/ 1920729 h 4095318"/>
                <a:gd name="connsiteX348" fmla="*/ 2997734 w 12191756"/>
                <a:gd name="connsiteY348" fmla="*/ 1852304 h 4095318"/>
                <a:gd name="connsiteX349" fmla="*/ 2990300 w 12191756"/>
                <a:gd name="connsiteY349" fmla="*/ 1846821 h 4095318"/>
                <a:gd name="connsiteX350" fmla="*/ 2937962 w 12191756"/>
                <a:gd name="connsiteY350" fmla="*/ 1810263 h 4095318"/>
                <a:gd name="connsiteX351" fmla="*/ 2941313 w 12191756"/>
                <a:gd name="connsiteY351" fmla="*/ 1805145 h 4095318"/>
                <a:gd name="connsiteX352" fmla="*/ 2993895 w 12191756"/>
                <a:gd name="connsiteY352" fmla="*/ 1841703 h 4095318"/>
                <a:gd name="connsiteX353" fmla="*/ 3001329 w 12191756"/>
                <a:gd name="connsiteY353" fmla="*/ 1847186 h 4095318"/>
                <a:gd name="connsiteX354" fmla="*/ 1838306 w 12191756"/>
                <a:gd name="connsiteY354" fmla="*/ 1850477 h 4095318"/>
                <a:gd name="connsiteX355" fmla="*/ 1835259 w 12191756"/>
                <a:gd name="connsiteY355" fmla="*/ 1845176 h 4095318"/>
                <a:gd name="connsiteX356" fmla="*/ 1899113 w 12191756"/>
                <a:gd name="connsiteY356" fmla="*/ 1809410 h 4095318"/>
                <a:gd name="connsiteX357" fmla="*/ 1901977 w 12191756"/>
                <a:gd name="connsiteY357" fmla="*/ 1814772 h 4095318"/>
                <a:gd name="connsiteX358" fmla="*/ 1838306 w 12191756"/>
                <a:gd name="connsiteY358" fmla="*/ 1850477 h 4095318"/>
                <a:gd name="connsiteX359" fmla="*/ 8356182 w 12191756"/>
                <a:gd name="connsiteY359" fmla="*/ 1837864 h 4095318"/>
                <a:gd name="connsiteX360" fmla="*/ 8351246 w 12191756"/>
                <a:gd name="connsiteY360" fmla="*/ 1834330 h 4095318"/>
                <a:gd name="connsiteX361" fmla="*/ 8393897 w 12191756"/>
                <a:gd name="connsiteY361" fmla="*/ 1774802 h 4095318"/>
                <a:gd name="connsiteX362" fmla="*/ 8398893 w 12191756"/>
                <a:gd name="connsiteY362" fmla="*/ 1778336 h 4095318"/>
                <a:gd name="connsiteX363" fmla="*/ 8356182 w 12191756"/>
                <a:gd name="connsiteY363" fmla="*/ 1837864 h 4095318"/>
                <a:gd name="connsiteX364" fmla="*/ 11595805 w 12191756"/>
                <a:gd name="connsiteY364" fmla="*/ 1786318 h 4095318"/>
                <a:gd name="connsiteX365" fmla="*/ 11568935 w 12191756"/>
                <a:gd name="connsiteY365" fmla="*/ 1718320 h 4095318"/>
                <a:gd name="connsiteX366" fmla="*/ 11574601 w 12191756"/>
                <a:gd name="connsiteY366" fmla="*/ 1716066 h 4095318"/>
                <a:gd name="connsiteX367" fmla="*/ 11601471 w 12191756"/>
                <a:gd name="connsiteY367" fmla="*/ 1784063 h 4095318"/>
                <a:gd name="connsiteX368" fmla="*/ 1967415 w 12191756"/>
                <a:gd name="connsiteY368" fmla="*/ 1782053 h 4095318"/>
                <a:gd name="connsiteX369" fmla="*/ 1964795 w 12191756"/>
                <a:gd name="connsiteY369" fmla="*/ 1776569 h 4095318"/>
                <a:gd name="connsiteX370" fmla="*/ 2031818 w 12191756"/>
                <a:gd name="connsiteY370" fmla="*/ 1746592 h 4095318"/>
                <a:gd name="connsiteX371" fmla="*/ 2034133 w 12191756"/>
                <a:gd name="connsiteY371" fmla="*/ 1752197 h 4095318"/>
                <a:gd name="connsiteX372" fmla="*/ 1967111 w 12191756"/>
                <a:gd name="connsiteY372" fmla="*/ 1782053 h 4095318"/>
                <a:gd name="connsiteX373" fmla="*/ 2875875 w 12191756"/>
                <a:gd name="connsiteY373" fmla="*/ 1772913 h 4095318"/>
                <a:gd name="connsiteX374" fmla="*/ 2810863 w 12191756"/>
                <a:gd name="connsiteY374" fmla="*/ 1740011 h 4095318"/>
                <a:gd name="connsiteX375" fmla="*/ 2813422 w 12191756"/>
                <a:gd name="connsiteY375" fmla="*/ 1734467 h 4095318"/>
                <a:gd name="connsiteX376" fmla="*/ 2878799 w 12191756"/>
                <a:gd name="connsiteY376" fmla="*/ 1767552 h 4095318"/>
                <a:gd name="connsiteX377" fmla="*/ 2102069 w 12191756"/>
                <a:gd name="connsiteY377" fmla="*/ 1725815 h 4095318"/>
                <a:gd name="connsiteX378" fmla="*/ 2100059 w 12191756"/>
                <a:gd name="connsiteY378" fmla="*/ 1720087 h 4095318"/>
                <a:gd name="connsiteX379" fmla="*/ 2169579 w 12191756"/>
                <a:gd name="connsiteY379" fmla="*/ 1697483 h 4095318"/>
                <a:gd name="connsiteX380" fmla="*/ 2171347 w 12191756"/>
                <a:gd name="connsiteY380" fmla="*/ 1703576 h 4095318"/>
                <a:gd name="connsiteX381" fmla="*/ 2101521 w 12191756"/>
                <a:gd name="connsiteY381" fmla="*/ 1725815 h 4095318"/>
                <a:gd name="connsiteX382" fmla="*/ 8441178 w 12191756"/>
                <a:gd name="connsiteY382" fmla="*/ 1718503 h 4095318"/>
                <a:gd name="connsiteX383" fmla="*/ 8436182 w 12191756"/>
                <a:gd name="connsiteY383" fmla="*/ 1715030 h 4095318"/>
                <a:gd name="connsiteX384" fmla="*/ 8478346 w 12191756"/>
                <a:gd name="connsiteY384" fmla="*/ 1655015 h 4095318"/>
                <a:gd name="connsiteX385" fmla="*/ 8483341 w 12191756"/>
                <a:gd name="connsiteY385" fmla="*/ 1658488 h 4095318"/>
                <a:gd name="connsiteX386" fmla="*/ 8440630 w 12191756"/>
                <a:gd name="connsiteY386" fmla="*/ 1718503 h 4095318"/>
                <a:gd name="connsiteX387" fmla="*/ 2743718 w 12191756"/>
                <a:gd name="connsiteY387" fmla="*/ 1712410 h 4095318"/>
                <a:gd name="connsiteX388" fmla="*/ 2674259 w 12191756"/>
                <a:gd name="connsiteY388" fmla="*/ 1690476 h 4095318"/>
                <a:gd name="connsiteX389" fmla="*/ 2675843 w 12191756"/>
                <a:gd name="connsiteY389" fmla="*/ 1684383 h 4095318"/>
                <a:gd name="connsiteX390" fmla="*/ 2745790 w 12191756"/>
                <a:gd name="connsiteY390" fmla="*/ 1706439 h 4095318"/>
                <a:gd name="connsiteX391" fmla="*/ 2241781 w 12191756"/>
                <a:gd name="connsiteY391" fmla="*/ 1685236 h 4095318"/>
                <a:gd name="connsiteX392" fmla="*/ 2240441 w 12191756"/>
                <a:gd name="connsiteY392" fmla="*/ 1679143 h 4095318"/>
                <a:gd name="connsiteX393" fmla="*/ 2312337 w 12191756"/>
                <a:gd name="connsiteY393" fmla="*/ 1665677 h 4095318"/>
                <a:gd name="connsiteX394" fmla="*/ 2313251 w 12191756"/>
                <a:gd name="connsiteY394" fmla="*/ 1671770 h 4095318"/>
                <a:gd name="connsiteX395" fmla="*/ 2241233 w 12191756"/>
                <a:gd name="connsiteY395" fmla="*/ 1685175 h 4095318"/>
                <a:gd name="connsiteX396" fmla="*/ 2603215 w 12191756"/>
                <a:gd name="connsiteY396" fmla="*/ 1674573 h 4095318"/>
                <a:gd name="connsiteX397" fmla="*/ 2531074 w 12191756"/>
                <a:gd name="connsiteY397" fmla="*/ 1664824 h 4095318"/>
                <a:gd name="connsiteX398" fmla="*/ 2531623 w 12191756"/>
                <a:gd name="connsiteY398" fmla="*/ 1658731 h 4095318"/>
                <a:gd name="connsiteX399" fmla="*/ 2604312 w 12191756"/>
                <a:gd name="connsiteY399" fmla="*/ 1668541 h 4095318"/>
                <a:gd name="connsiteX400" fmla="*/ 2385087 w 12191756"/>
                <a:gd name="connsiteY400" fmla="*/ 1663667 h 4095318"/>
                <a:gd name="connsiteX401" fmla="*/ 2384600 w 12191756"/>
                <a:gd name="connsiteY401" fmla="*/ 1657574 h 4095318"/>
                <a:gd name="connsiteX402" fmla="*/ 2451622 w 12191756"/>
                <a:gd name="connsiteY402" fmla="*/ 1655076 h 4095318"/>
                <a:gd name="connsiteX403" fmla="*/ 2457715 w 12191756"/>
                <a:gd name="connsiteY403" fmla="*/ 1655076 h 4095318"/>
                <a:gd name="connsiteX404" fmla="*/ 2457715 w 12191756"/>
                <a:gd name="connsiteY404" fmla="*/ 1661169 h 4095318"/>
                <a:gd name="connsiteX405" fmla="*/ 2451622 w 12191756"/>
                <a:gd name="connsiteY405" fmla="*/ 1661169 h 4095318"/>
                <a:gd name="connsiteX406" fmla="*/ 2385087 w 12191756"/>
                <a:gd name="connsiteY406" fmla="*/ 1663667 h 4095318"/>
                <a:gd name="connsiteX407" fmla="*/ 11541212 w 12191756"/>
                <a:gd name="connsiteY407" fmla="*/ 1650567 h 4095318"/>
                <a:gd name="connsiteX408" fmla="*/ 11513124 w 12191756"/>
                <a:gd name="connsiteY408" fmla="*/ 1583118 h 4095318"/>
                <a:gd name="connsiteX409" fmla="*/ 11518729 w 12191756"/>
                <a:gd name="connsiteY409" fmla="*/ 1580742 h 4095318"/>
                <a:gd name="connsiteX410" fmla="*/ 11546879 w 12191756"/>
                <a:gd name="connsiteY410" fmla="*/ 1648251 h 4095318"/>
                <a:gd name="connsiteX411" fmla="*/ 8525200 w 12191756"/>
                <a:gd name="connsiteY411" fmla="*/ 1598289 h 4095318"/>
                <a:gd name="connsiteX412" fmla="*/ 8520204 w 12191756"/>
                <a:gd name="connsiteY412" fmla="*/ 1594816 h 4095318"/>
                <a:gd name="connsiteX413" fmla="*/ 8562002 w 12191756"/>
                <a:gd name="connsiteY413" fmla="*/ 1534740 h 4095318"/>
                <a:gd name="connsiteX414" fmla="*/ 8566998 w 12191756"/>
                <a:gd name="connsiteY414" fmla="*/ 1538213 h 4095318"/>
                <a:gd name="connsiteX415" fmla="*/ 8524895 w 12191756"/>
                <a:gd name="connsiteY415" fmla="*/ 1598289 h 4095318"/>
                <a:gd name="connsiteX416" fmla="*/ 11484608 w 12191756"/>
                <a:gd name="connsiteY416" fmla="*/ 1515913 h 4095318"/>
                <a:gd name="connsiteX417" fmla="*/ 11455180 w 12191756"/>
                <a:gd name="connsiteY417" fmla="*/ 1448890 h 4095318"/>
                <a:gd name="connsiteX418" fmla="*/ 11460724 w 12191756"/>
                <a:gd name="connsiteY418" fmla="*/ 1446392 h 4095318"/>
                <a:gd name="connsiteX419" fmla="*/ 11490153 w 12191756"/>
                <a:gd name="connsiteY419" fmla="*/ 1513414 h 4095318"/>
                <a:gd name="connsiteX420" fmla="*/ 8608734 w 12191756"/>
                <a:gd name="connsiteY420" fmla="*/ 1478136 h 4095318"/>
                <a:gd name="connsiteX421" fmla="*/ 8603738 w 12191756"/>
                <a:gd name="connsiteY421" fmla="*/ 1474663 h 4095318"/>
                <a:gd name="connsiteX422" fmla="*/ 8645414 w 12191756"/>
                <a:gd name="connsiteY422" fmla="*/ 1414526 h 4095318"/>
                <a:gd name="connsiteX423" fmla="*/ 8650472 w 12191756"/>
                <a:gd name="connsiteY423" fmla="*/ 1417999 h 4095318"/>
                <a:gd name="connsiteX424" fmla="*/ 11425020 w 12191756"/>
                <a:gd name="connsiteY424" fmla="*/ 1382416 h 4095318"/>
                <a:gd name="connsiteX425" fmla="*/ 11394128 w 12191756"/>
                <a:gd name="connsiteY425" fmla="*/ 1316186 h 4095318"/>
                <a:gd name="connsiteX426" fmla="*/ 11399612 w 12191756"/>
                <a:gd name="connsiteY426" fmla="*/ 1313566 h 4095318"/>
                <a:gd name="connsiteX427" fmla="*/ 11430564 w 12191756"/>
                <a:gd name="connsiteY427" fmla="*/ 1379857 h 4095318"/>
                <a:gd name="connsiteX428" fmla="*/ 8692147 w 12191756"/>
                <a:gd name="connsiteY428" fmla="*/ 1358044 h 4095318"/>
                <a:gd name="connsiteX429" fmla="*/ 8687150 w 12191756"/>
                <a:gd name="connsiteY429" fmla="*/ 1354571 h 4095318"/>
                <a:gd name="connsiteX430" fmla="*/ 8728888 w 12191756"/>
                <a:gd name="connsiteY430" fmla="*/ 1294495 h 4095318"/>
                <a:gd name="connsiteX431" fmla="*/ 8733884 w 12191756"/>
                <a:gd name="connsiteY431" fmla="*/ 1297968 h 4095318"/>
                <a:gd name="connsiteX432" fmla="*/ 11362445 w 12191756"/>
                <a:gd name="connsiteY432" fmla="*/ 1250503 h 4095318"/>
                <a:gd name="connsiteX433" fmla="*/ 11329969 w 12191756"/>
                <a:gd name="connsiteY433" fmla="*/ 1185004 h 4095318"/>
                <a:gd name="connsiteX434" fmla="*/ 11335392 w 12191756"/>
                <a:gd name="connsiteY434" fmla="*/ 1182262 h 4095318"/>
                <a:gd name="connsiteX435" fmla="*/ 11367929 w 12191756"/>
                <a:gd name="connsiteY435" fmla="*/ 1247823 h 4095318"/>
                <a:gd name="connsiteX436" fmla="*/ 8775681 w 12191756"/>
                <a:gd name="connsiteY436" fmla="*/ 1237891 h 4095318"/>
                <a:gd name="connsiteX437" fmla="*/ 8770685 w 12191756"/>
                <a:gd name="connsiteY437" fmla="*/ 1234418 h 4095318"/>
                <a:gd name="connsiteX438" fmla="*/ 8812666 w 12191756"/>
                <a:gd name="connsiteY438" fmla="*/ 1174463 h 4095318"/>
                <a:gd name="connsiteX439" fmla="*/ 8817601 w 12191756"/>
                <a:gd name="connsiteY439" fmla="*/ 1177936 h 4095318"/>
                <a:gd name="connsiteX440" fmla="*/ 11296641 w 12191756"/>
                <a:gd name="connsiteY440" fmla="*/ 1119932 h 4095318"/>
                <a:gd name="connsiteX441" fmla="*/ 11262398 w 12191756"/>
                <a:gd name="connsiteY441" fmla="*/ 1055407 h 4095318"/>
                <a:gd name="connsiteX442" fmla="*/ 11267760 w 12191756"/>
                <a:gd name="connsiteY442" fmla="*/ 1052482 h 4095318"/>
                <a:gd name="connsiteX443" fmla="*/ 11302003 w 12191756"/>
                <a:gd name="connsiteY443" fmla="*/ 1117129 h 4095318"/>
                <a:gd name="connsiteX444" fmla="*/ 8859459 w 12191756"/>
                <a:gd name="connsiteY444" fmla="*/ 1118104 h 4095318"/>
                <a:gd name="connsiteX445" fmla="*/ 8854524 w 12191756"/>
                <a:gd name="connsiteY445" fmla="*/ 1114570 h 4095318"/>
                <a:gd name="connsiteX446" fmla="*/ 8896809 w 12191756"/>
                <a:gd name="connsiteY446" fmla="*/ 1054859 h 4095318"/>
                <a:gd name="connsiteX447" fmla="*/ 8901806 w 12191756"/>
                <a:gd name="connsiteY447" fmla="*/ 1058393 h 4095318"/>
                <a:gd name="connsiteX448" fmla="*/ 8859398 w 12191756"/>
                <a:gd name="connsiteY448" fmla="*/ 1117921 h 4095318"/>
                <a:gd name="connsiteX449" fmla="*/ 8944335 w 12191756"/>
                <a:gd name="connsiteY449" fmla="*/ 998865 h 4095318"/>
                <a:gd name="connsiteX450" fmla="*/ 8939399 w 12191756"/>
                <a:gd name="connsiteY450" fmla="*/ 995331 h 4095318"/>
                <a:gd name="connsiteX451" fmla="*/ 8982050 w 12191756"/>
                <a:gd name="connsiteY451" fmla="*/ 935985 h 4095318"/>
                <a:gd name="connsiteX452" fmla="*/ 8986985 w 12191756"/>
                <a:gd name="connsiteY452" fmla="*/ 939580 h 4095318"/>
                <a:gd name="connsiteX453" fmla="*/ 8944274 w 12191756"/>
                <a:gd name="connsiteY453" fmla="*/ 998682 h 4095318"/>
                <a:gd name="connsiteX454" fmla="*/ 11226938 w 12191756"/>
                <a:gd name="connsiteY454" fmla="*/ 991370 h 4095318"/>
                <a:gd name="connsiteX455" fmla="*/ 11190745 w 12191756"/>
                <a:gd name="connsiteY455" fmla="*/ 927881 h 4095318"/>
                <a:gd name="connsiteX456" fmla="*/ 11196046 w 12191756"/>
                <a:gd name="connsiteY456" fmla="*/ 924835 h 4095318"/>
                <a:gd name="connsiteX457" fmla="*/ 11232239 w 12191756"/>
                <a:gd name="connsiteY457" fmla="*/ 988385 h 4095318"/>
                <a:gd name="connsiteX458" fmla="*/ 9030306 w 12191756"/>
                <a:gd name="connsiteY458" fmla="*/ 880600 h 4095318"/>
                <a:gd name="connsiteX459" fmla="*/ 9025431 w 12191756"/>
                <a:gd name="connsiteY459" fmla="*/ 877005 h 4095318"/>
                <a:gd name="connsiteX460" fmla="*/ 9069057 w 12191756"/>
                <a:gd name="connsiteY460" fmla="*/ 818208 h 4095318"/>
                <a:gd name="connsiteX461" fmla="*/ 9073932 w 12191756"/>
                <a:gd name="connsiteY461" fmla="*/ 821864 h 4095318"/>
                <a:gd name="connsiteX462" fmla="*/ 9030306 w 12191756"/>
                <a:gd name="connsiteY462" fmla="*/ 880356 h 4095318"/>
                <a:gd name="connsiteX463" fmla="*/ 11153517 w 12191756"/>
                <a:gd name="connsiteY463" fmla="*/ 865002 h 4095318"/>
                <a:gd name="connsiteX464" fmla="*/ 11115192 w 12191756"/>
                <a:gd name="connsiteY464" fmla="*/ 802854 h 4095318"/>
                <a:gd name="connsiteX465" fmla="*/ 11120311 w 12191756"/>
                <a:gd name="connsiteY465" fmla="*/ 799564 h 4095318"/>
                <a:gd name="connsiteX466" fmla="*/ 11158757 w 12191756"/>
                <a:gd name="connsiteY466" fmla="*/ 861895 h 4095318"/>
                <a:gd name="connsiteX467" fmla="*/ 9117801 w 12191756"/>
                <a:gd name="connsiteY467" fmla="*/ 763250 h 4095318"/>
                <a:gd name="connsiteX468" fmla="*/ 9112926 w 12191756"/>
                <a:gd name="connsiteY468" fmla="*/ 759594 h 4095318"/>
                <a:gd name="connsiteX469" fmla="*/ 9157649 w 12191756"/>
                <a:gd name="connsiteY469" fmla="*/ 701589 h 4095318"/>
                <a:gd name="connsiteX470" fmla="*/ 9162462 w 12191756"/>
                <a:gd name="connsiteY470" fmla="*/ 705306 h 4095318"/>
                <a:gd name="connsiteX471" fmla="*/ 9117801 w 12191756"/>
                <a:gd name="connsiteY471" fmla="*/ 763250 h 4095318"/>
                <a:gd name="connsiteX472" fmla="*/ 11075406 w 12191756"/>
                <a:gd name="connsiteY472" fmla="*/ 741132 h 4095318"/>
                <a:gd name="connsiteX473" fmla="*/ 11034583 w 12191756"/>
                <a:gd name="connsiteY473" fmla="*/ 680568 h 4095318"/>
                <a:gd name="connsiteX474" fmla="*/ 11039579 w 12191756"/>
                <a:gd name="connsiteY474" fmla="*/ 677096 h 4095318"/>
                <a:gd name="connsiteX475" fmla="*/ 11080463 w 12191756"/>
                <a:gd name="connsiteY475" fmla="*/ 738025 h 4095318"/>
                <a:gd name="connsiteX476" fmla="*/ 9207733 w 12191756"/>
                <a:gd name="connsiteY476" fmla="*/ 647910 h 4095318"/>
                <a:gd name="connsiteX477" fmla="*/ 9203102 w 12191756"/>
                <a:gd name="connsiteY477" fmla="*/ 644072 h 4095318"/>
                <a:gd name="connsiteX478" fmla="*/ 9249165 w 12191756"/>
                <a:gd name="connsiteY478" fmla="*/ 587164 h 4095318"/>
                <a:gd name="connsiteX479" fmla="*/ 9253856 w 12191756"/>
                <a:gd name="connsiteY479" fmla="*/ 591063 h 4095318"/>
                <a:gd name="connsiteX480" fmla="*/ 9207977 w 12191756"/>
                <a:gd name="connsiteY480" fmla="*/ 647910 h 4095318"/>
                <a:gd name="connsiteX481" fmla="*/ 10992420 w 12191756"/>
                <a:gd name="connsiteY481" fmla="*/ 620919 h 4095318"/>
                <a:gd name="connsiteX482" fmla="*/ 10948794 w 12191756"/>
                <a:gd name="connsiteY482" fmla="*/ 562304 h 4095318"/>
                <a:gd name="connsiteX483" fmla="*/ 10953608 w 12191756"/>
                <a:gd name="connsiteY483" fmla="*/ 558649 h 4095318"/>
                <a:gd name="connsiteX484" fmla="*/ 10997355 w 12191756"/>
                <a:gd name="connsiteY484" fmla="*/ 617324 h 4095318"/>
                <a:gd name="connsiteX485" fmla="*/ 9300589 w 12191756"/>
                <a:gd name="connsiteY485" fmla="*/ 534886 h 4095318"/>
                <a:gd name="connsiteX486" fmla="*/ 9295959 w 12191756"/>
                <a:gd name="connsiteY486" fmla="*/ 530926 h 4095318"/>
                <a:gd name="connsiteX487" fmla="*/ 9343788 w 12191756"/>
                <a:gd name="connsiteY487" fmla="*/ 475480 h 4095318"/>
                <a:gd name="connsiteX488" fmla="*/ 9348358 w 12191756"/>
                <a:gd name="connsiteY488" fmla="*/ 479501 h 4095318"/>
                <a:gd name="connsiteX489" fmla="*/ 9300589 w 12191756"/>
                <a:gd name="connsiteY489" fmla="*/ 534886 h 4095318"/>
                <a:gd name="connsiteX490" fmla="*/ 10903706 w 12191756"/>
                <a:gd name="connsiteY490" fmla="*/ 504909 h 4095318"/>
                <a:gd name="connsiteX491" fmla="*/ 10856913 w 12191756"/>
                <a:gd name="connsiteY491" fmla="*/ 448914 h 4095318"/>
                <a:gd name="connsiteX492" fmla="*/ 10861483 w 12191756"/>
                <a:gd name="connsiteY492" fmla="*/ 444954 h 4095318"/>
                <a:gd name="connsiteX493" fmla="*/ 10908459 w 12191756"/>
                <a:gd name="connsiteY493" fmla="*/ 501070 h 4095318"/>
                <a:gd name="connsiteX494" fmla="*/ 9397163 w 12191756"/>
                <a:gd name="connsiteY494" fmla="*/ 425091 h 4095318"/>
                <a:gd name="connsiteX495" fmla="*/ 9392715 w 12191756"/>
                <a:gd name="connsiteY495" fmla="*/ 421009 h 4095318"/>
                <a:gd name="connsiteX496" fmla="*/ 9442860 w 12191756"/>
                <a:gd name="connsiteY496" fmla="*/ 367573 h 4095318"/>
                <a:gd name="connsiteX497" fmla="*/ 9447246 w 12191756"/>
                <a:gd name="connsiteY497" fmla="*/ 371839 h 4095318"/>
                <a:gd name="connsiteX498" fmla="*/ 9397345 w 12191756"/>
                <a:gd name="connsiteY498" fmla="*/ 425091 h 4095318"/>
                <a:gd name="connsiteX499" fmla="*/ 10808290 w 12191756"/>
                <a:gd name="connsiteY499" fmla="*/ 394626 h 4095318"/>
                <a:gd name="connsiteX500" fmla="*/ 10757780 w 12191756"/>
                <a:gd name="connsiteY500" fmla="*/ 341922 h 4095318"/>
                <a:gd name="connsiteX501" fmla="*/ 10762106 w 12191756"/>
                <a:gd name="connsiteY501" fmla="*/ 337657 h 4095318"/>
                <a:gd name="connsiteX502" fmla="*/ 10812739 w 12191756"/>
                <a:gd name="connsiteY502" fmla="*/ 390483 h 4095318"/>
                <a:gd name="connsiteX503" fmla="*/ 9498305 w 12191756"/>
                <a:gd name="connsiteY503" fmla="*/ 320109 h 4095318"/>
                <a:gd name="connsiteX504" fmla="*/ 9494041 w 12191756"/>
                <a:gd name="connsiteY504" fmla="*/ 315722 h 4095318"/>
                <a:gd name="connsiteX505" fmla="*/ 9547171 w 12191756"/>
                <a:gd name="connsiteY505" fmla="*/ 265334 h 4095318"/>
                <a:gd name="connsiteX506" fmla="*/ 9551315 w 12191756"/>
                <a:gd name="connsiteY506" fmla="*/ 269782 h 4095318"/>
                <a:gd name="connsiteX507" fmla="*/ 9498793 w 12191756"/>
                <a:gd name="connsiteY507" fmla="*/ 319927 h 4095318"/>
                <a:gd name="connsiteX508" fmla="*/ 10704710 w 12191756"/>
                <a:gd name="connsiteY508" fmla="*/ 291351 h 4095318"/>
                <a:gd name="connsiteX509" fmla="*/ 10649874 w 12191756"/>
                <a:gd name="connsiteY509" fmla="*/ 243155 h 4095318"/>
                <a:gd name="connsiteX510" fmla="*/ 10653773 w 12191756"/>
                <a:gd name="connsiteY510" fmla="*/ 238464 h 4095318"/>
                <a:gd name="connsiteX511" fmla="*/ 10708610 w 12191756"/>
                <a:gd name="connsiteY511" fmla="*/ 286842 h 4095318"/>
                <a:gd name="connsiteX512" fmla="*/ 9605785 w 12191756"/>
                <a:gd name="connsiteY512" fmla="*/ 221525 h 4095318"/>
                <a:gd name="connsiteX513" fmla="*/ 9601886 w 12191756"/>
                <a:gd name="connsiteY513" fmla="*/ 216895 h 4095318"/>
                <a:gd name="connsiteX514" fmla="*/ 9658855 w 12191756"/>
                <a:gd name="connsiteY514" fmla="*/ 170954 h 4095318"/>
                <a:gd name="connsiteX515" fmla="*/ 9662572 w 12191756"/>
                <a:gd name="connsiteY515" fmla="*/ 175767 h 4095318"/>
                <a:gd name="connsiteX516" fmla="*/ 9606516 w 12191756"/>
                <a:gd name="connsiteY516" fmla="*/ 221343 h 4095318"/>
                <a:gd name="connsiteX517" fmla="*/ 10592844 w 12191756"/>
                <a:gd name="connsiteY517" fmla="*/ 197702 h 4095318"/>
                <a:gd name="connsiteX518" fmla="*/ 10533437 w 12191756"/>
                <a:gd name="connsiteY518" fmla="*/ 155600 h 4095318"/>
                <a:gd name="connsiteX519" fmla="*/ 10536789 w 12191756"/>
                <a:gd name="connsiteY519" fmla="*/ 150542 h 4095318"/>
                <a:gd name="connsiteX520" fmla="*/ 10596499 w 12191756"/>
                <a:gd name="connsiteY520" fmla="*/ 192828 h 4095318"/>
                <a:gd name="connsiteX521" fmla="*/ 9721551 w 12191756"/>
                <a:gd name="connsiteY521" fmla="*/ 133178 h 4095318"/>
                <a:gd name="connsiteX522" fmla="*/ 9718140 w 12191756"/>
                <a:gd name="connsiteY522" fmla="*/ 128120 h 4095318"/>
                <a:gd name="connsiteX523" fmla="*/ 9780165 w 12191756"/>
                <a:gd name="connsiteY523" fmla="*/ 89247 h 4095318"/>
                <a:gd name="connsiteX524" fmla="*/ 9783212 w 12191756"/>
                <a:gd name="connsiteY524" fmla="*/ 94487 h 4095318"/>
                <a:gd name="connsiteX525" fmla="*/ 9722343 w 12191756"/>
                <a:gd name="connsiteY525" fmla="*/ 132995 h 4095318"/>
                <a:gd name="connsiteX526" fmla="*/ 10471594 w 12191756"/>
                <a:gd name="connsiteY526" fmla="*/ 117336 h 4095318"/>
                <a:gd name="connsiteX527" fmla="*/ 10407192 w 12191756"/>
                <a:gd name="connsiteY527" fmla="*/ 83520 h 4095318"/>
                <a:gd name="connsiteX528" fmla="*/ 10409812 w 12191756"/>
                <a:gd name="connsiteY528" fmla="*/ 77975 h 4095318"/>
                <a:gd name="connsiteX529" fmla="*/ 10474580 w 12191756"/>
                <a:gd name="connsiteY529" fmla="*/ 112035 h 4095318"/>
                <a:gd name="connsiteX530" fmla="*/ 9847554 w 12191756"/>
                <a:gd name="connsiteY530" fmla="*/ 60915 h 4095318"/>
                <a:gd name="connsiteX531" fmla="*/ 9844995 w 12191756"/>
                <a:gd name="connsiteY531" fmla="*/ 55431 h 4095318"/>
                <a:gd name="connsiteX532" fmla="*/ 9912687 w 12191756"/>
                <a:gd name="connsiteY532" fmla="*/ 28074 h 4095318"/>
                <a:gd name="connsiteX533" fmla="*/ 9914637 w 12191756"/>
                <a:gd name="connsiteY533" fmla="*/ 33862 h 4095318"/>
                <a:gd name="connsiteX534" fmla="*/ 9848346 w 12191756"/>
                <a:gd name="connsiteY534" fmla="*/ 60732 h 4095318"/>
                <a:gd name="connsiteX535" fmla="*/ 10340352 w 12191756"/>
                <a:gd name="connsiteY535" fmla="*/ 54822 h 4095318"/>
                <a:gd name="connsiteX536" fmla="*/ 10271379 w 12191756"/>
                <a:gd name="connsiteY536" fmla="*/ 32156 h 4095318"/>
                <a:gd name="connsiteX537" fmla="*/ 10273025 w 12191756"/>
                <a:gd name="connsiteY537" fmla="*/ 26063 h 4095318"/>
                <a:gd name="connsiteX538" fmla="*/ 10342545 w 12191756"/>
                <a:gd name="connsiteY538" fmla="*/ 48912 h 4095318"/>
                <a:gd name="connsiteX539" fmla="*/ 10200640 w 12191756"/>
                <a:gd name="connsiteY539" fmla="*/ 16071 h 4095318"/>
                <a:gd name="connsiteX540" fmla="*/ 10128683 w 12191756"/>
                <a:gd name="connsiteY540" fmla="*/ 7236 h 4095318"/>
                <a:gd name="connsiteX541" fmla="*/ 10129109 w 12191756"/>
                <a:gd name="connsiteY541" fmla="*/ 1143 h 4095318"/>
                <a:gd name="connsiteX542" fmla="*/ 10201676 w 12191756"/>
                <a:gd name="connsiteY542" fmla="*/ 10039 h 4095318"/>
                <a:gd name="connsiteX543" fmla="*/ 9984340 w 12191756"/>
                <a:gd name="connsiteY543" fmla="*/ 14913 h 4095318"/>
                <a:gd name="connsiteX544" fmla="*/ 9983122 w 12191756"/>
                <a:gd name="connsiteY544" fmla="*/ 8820 h 4095318"/>
                <a:gd name="connsiteX545" fmla="*/ 10055872 w 12191756"/>
                <a:gd name="connsiteY545" fmla="*/ -197 h 4095318"/>
                <a:gd name="connsiteX546" fmla="*/ 10055872 w 12191756"/>
                <a:gd name="connsiteY546" fmla="*/ 5896 h 4095318"/>
                <a:gd name="connsiteX547" fmla="*/ 9985133 w 12191756"/>
                <a:gd name="connsiteY547" fmla="*/ 14791 h 409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Lst>
              <a:rect l="l" t="t" r="r" b="b"/>
              <a:pathLst>
                <a:path w="12191756" h="4095318">
                  <a:moveTo>
                    <a:pt x="5484" y="4095121"/>
                  </a:moveTo>
                  <a:lnTo>
                    <a:pt x="0" y="4092379"/>
                  </a:lnTo>
                  <a:cubicBezTo>
                    <a:pt x="0" y="4092379"/>
                    <a:pt x="12186" y="4068495"/>
                    <a:pt x="34730" y="4026819"/>
                  </a:cubicBezTo>
                  <a:lnTo>
                    <a:pt x="40092" y="4029743"/>
                  </a:lnTo>
                  <a:cubicBezTo>
                    <a:pt x="17670" y="4071358"/>
                    <a:pt x="5545" y="4094877"/>
                    <a:pt x="5484" y="4095121"/>
                  </a:cubicBezTo>
                  <a:close/>
                  <a:moveTo>
                    <a:pt x="75309" y="3965158"/>
                  </a:moveTo>
                  <a:lnTo>
                    <a:pt x="70008" y="3962234"/>
                  </a:lnTo>
                  <a:cubicBezTo>
                    <a:pt x="80732" y="3942736"/>
                    <a:pt x="92735" y="3921289"/>
                    <a:pt x="105774" y="3898075"/>
                  </a:cubicBezTo>
                  <a:lnTo>
                    <a:pt x="111075" y="3901060"/>
                  </a:lnTo>
                  <a:cubicBezTo>
                    <a:pt x="98036" y="3924274"/>
                    <a:pt x="86094" y="3945722"/>
                    <a:pt x="75309" y="3965158"/>
                  </a:cubicBezTo>
                  <a:close/>
                  <a:moveTo>
                    <a:pt x="12185664" y="3865538"/>
                  </a:moveTo>
                  <a:lnTo>
                    <a:pt x="12176890" y="3822583"/>
                  </a:lnTo>
                  <a:lnTo>
                    <a:pt x="12182983" y="3821364"/>
                  </a:lnTo>
                  <a:cubicBezTo>
                    <a:pt x="12185908" y="3835622"/>
                    <a:pt x="12189076" y="3850001"/>
                    <a:pt x="12191757" y="3864015"/>
                  </a:cubicBezTo>
                  <a:close/>
                  <a:moveTo>
                    <a:pt x="147389" y="3837328"/>
                  </a:moveTo>
                  <a:lnTo>
                    <a:pt x="142088" y="3834282"/>
                  </a:lnTo>
                  <a:cubicBezTo>
                    <a:pt x="153726" y="3814114"/>
                    <a:pt x="165973" y="3792910"/>
                    <a:pt x="178646" y="3770854"/>
                  </a:cubicBezTo>
                  <a:lnTo>
                    <a:pt x="183947" y="3773900"/>
                  </a:lnTo>
                  <a:cubicBezTo>
                    <a:pt x="171273" y="3795957"/>
                    <a:pt x="159027" y="3817161"/>
                    <a:pt x="147389" y="3837328"/>
                  </a:cubicBezTo>
                  <a:close/>
                  <a:moveTo>
                    <a:pt x="12161962" y="3751113"/>
                  </a:moveTo>
                  <a:cubicBezTo>
                    <a:pt x="12156966" y="3727228"/>
                    <a:pt x="12151909" y="3703387"/>
                    <a:pt x="12146730" y="3679582"/>
                  </a:cubicBezTo>
                  <a:lnTo>
                    <a:pt x="12152823" y="3678302"/>
                  </a:lnTo>
                  <a:cubicBezTo>
                    <a:pt x="12157941" y="3702065"/>
                    <a:pt x="12162998" y="3725906"/>
                    <a:pt x="12168055" y="3749833"/>
                  </a:cubicBezTo>
                  <a:close/>
                  <a:moveTo>
                    <a:pt x="221418" y="3710838"/>
                  </a:moveTo>
                  <a:lnTo>
                    <a:pt x="216178" y="3707670"/>
                  </a:lnTo>
                  <a:cubicBezTo>
                    <a:pt x="228364" y="3687362"/>
                    <a:pt x="240936" y="3666421"/>
                    <a:pt x="253894" y="3644852"/>
                  </a:cubicBezTo>
                  <a:lnTo>
                    <a:pt x="259073" y="3648020"/>
                  </a:lnTo>
                  <a:cubicBezTo>
                    <a:pt x="246115" y="3669467"/>
                    <a:pt x="233563" y="3690409"/>
                    <a:pt x="221418" y="3710838"/>
                  </a:cubicBezTo>
                  <a:close/>
                  <a:moveTo>
                    <a:pt x="12131192" y="3608172"/>
                  </a:moveTo>
                  <a:cubicBezTo>
                    <a:pt x="12125953" y="3584288"/>
                    <a:pt x="12120652" y="3560483"/>
                    <a:pt x="12115351" y="3536763"/>
                  </a:cubicBezTo>
                  <a:lnTo>
                    <a:pt x="12121444" y="3535422"/>
                  </a:lnTo>
                  <a:cubicBezTo>
                    <a:pt x="12126745" y="3559185"/>
                    <a:pt x="12131985" y="3582990"/>
                    <a:pt x="12137285" y="3606832"/>
                  </a:cubicBezTo>
                  <a:close/>
                  <a:moveTo>
                    <a:pt x="297276" y="3585445"/>
                  </a:moveTo>
                  <a:lnTo>
                    <a:pt x="292036" y="3582277"/>
                  </a:lnTo>
                  <a:cubicBezTo>
                    <a:pt x="304587" y="3561969"/>
                    <a:pt x="317463" y="3541210"/>
                    <a:pt x="330665" y="3520007"/>
                  </a:cubicBezTo>
                  <a:lnTo>
                    <a:pt x="335844" y="3523236"/>
                  </a:lnTo>
                  <a:cubicBezTo>
                    <a:pt x="322642" y="3544318"/>
                    <a:pt x="309786" y="3565052"/>
                    <a:pt x="297276" y="3585445"/>
                  </a:cubicBezTo>
                  <a:close/>
                  <a:moveTo>
                    <a:pt x="12099326" y="3465475"/>
                  </a:moveTo>
                  <a:cubicBezTo>
                    <a:pt x="12093904" y="3441633"/>
                    <a:pt x="12088421" y="3417889"/>
                    <a:pt x="12082815" y="3394248"/>
                  </a:cubicBezTo>
                  <a:lnTo>
                    <a:pt x="12088908" y="3392847"/>
                  </a:lnTo>
                  <a:cubicBezTo>
                    <a:pt x="12094453" y="3416530"/>
                    <a:pt x="12099997" y="3440293"/>
                    <a:pt x="12105419" y="3464135"/>
                  </a:cubicBezTo>
                  <a:close/>
                  <a:moveTo>
                    <a:pt x="374900" y="3461271"/>
                  </a:moveTo>
                  <a:lnTo>
                    <a:pt x="369782" y="3458042"/>
                  </a:lnTo>
                  <a:cubicBezTo>
                    <a:pt x="382699" y="3437734"/>
                    <a:pt x="395880" y="3417158"/>
                    <a:pt x="409325" y="3396320"/>
                  </a:cubicBezTo>
                  <a:lnTo>
                    <a:pt x="414443" y="3399671"/>
                  </a:lnTo>
                  <a:cubicBezTo>
                    <a:pt x="400978" y="3420448"/>
                    <a:pt x="387817" y="3441042"/>
                    <a:pt x="374900" y="3461271"/>
                  </a:cubicBezTo>
                  <a:close/>
                  <a:moveTo>
                    <a:pt x="454108" y="3338376"/>
                  </a:moveTo>
                  <a:lnTo>
                    <a:pt x="449051" y="3335025"/>
                  </a:lnTo>
                  <a:cubicBezTo>
                    <a:pt x="462293" y="3314717"/>
                    <a:pt x="475779" y="3294403"/>
                    <a:pt x="489508" y="3274096"/>
                  </a:cubicBezTo>
                  <a:lnTo>
                    <a:pt x="494566" y="3277447"/>
                  </a:lnTo>
                  <a:cubicBezTo>
                    <a:pt x="481080" y="3297876"/>
                    <a:pt x="467696" y="3318190"/>
                    <a:pt x="454413" y="3338376"/>
                  </a:cubicBezTo>
                  <a:close/>
                  <a:moveTo>
                    <a:pt x="12065511" y="3323144"/>
                  </a:moveTo>
                  <a:cubicBezTo>
                    <a:pt x="12059783" y="3299381"/>
                    <a:pt x="12054056" y="3275679"/>
                    <a:pt x="12048267" y="3252039"/>
                  </a:cubicBezTo>
                  <a:lnTo>
                    <a:pt x="12054360" y="3250576"/>
                  </a:lnTo>
                  <a:cubicBezTo>
                    <a:pt x="12060088" y="3274217"/>
                    <a:pt x="12065876" y="3297919"/>
                    <a:pt x="12071543" y="3321681"/>
                  </a:cubicBezTo>
                  <a:close/>
                  <a:moveTo>
                    <a:pt x="535815" y="3216700"/>
                  </a:moveTo>
                  <a:lnTo>
                    <a:pt x="530819" y="3213227"/>
                  </a:lnTo>
                  <a:cubicBezTo>
                    <a:pt x="544426" y="3193242"/>
                    <a:pt x="558237" y="3173117"/>
                    <a:pt x="572251" y="3152846"/>
                  </a:cubicBezTo>
                  <a:lnTo>
                    <a:pt x="577247" y="3156380"/>
                  </a:lnTo>
                  <a:cubicBezTo>
                    <a:pt x="563294" y="3176547"/>
                    <a:pt x="549463" y="3197020"/>
                    <a:pt x="535815" y="3216700"/>
                  </a:cubicBezTo>
                  <a:close/>
                  <a:moveTo>
                    <a:pt x="6457313" y="3209510"/>
                  </a:moveTo>
                  <a:cubicBezTo>
                    <a:pt x="6445554" y="3209510"/>
                    <a:pt x="6433733" y="3209510"/>
                    <a:pt x="6421852" y="3209510"/>
                  </a:cubicBezTo>
                  <a:lnTo>
                    <a:pt x="6421852" y="3203417"/>
                  </a:lnTo>
                  <a:cubicBezTo>
                    <a:pt x="6446467" y="3203783"/>
                    <a:pt x="6470839" y="3203783"/>
                    <a:pt x="6494967" y="3203417"/>
                  </a:cubicBezTo>
                  <a:lnTo>
                    <a:pt x="6494967" y="3209510"/>
                  </a:lnTo>
                  <a:cubicBezTo>
                    <a:pt x="6482538" y="3209309"/>
                    <a:pt x="6469987" y="3209309"/>
                    <a:pt x="6457313" y="3209510"/>
                  </a:cubicBezTo>
                  <a:close/>
                  <a:moveTo>
                    <a:pt x="6348676" y="3207195"/>
                  </a:moveTo>
                  <a:cubicBezTo>
                    <a:pt x="6324304" y="3206220"/>
                    <a:pt x="6299932" y="3204879"/>
                    <a:pt x="6275560" y="3203234"/>
                  </a:cubicBezTo>
                  <a:lnTo>
                    <a:pt x="6275925" y="3197141"/>
                  </a:lnTo>
                  <a:cubicBezTo>
                    <a:pt x="6300297" y="3198786"/>
                    <a:pt x="6324669" y="3200127"/>
                    <a:pt x="6349041" y="3201102"/>
                  </a:cubicBezTo>
                  <a:close/>
                  <a:moveTo>
                    <a:pt x="6568022" y="3207195"/>
                  </a:moveTo>
                  <a:lnTo>
                    <a:pt x="6568022" y="3201102"/>
                  </a:lnTo>
                  <a:cubicBezTo>
                    <a:pt x="6592394" y="3199944"/>
                    <a:pt x="6616766" y="3198360"/>
                    <a:pt x="6641137" y="3196349"/>
                  </a:cubicBezTo>
                  <a:lnTo>
                    <a:pt x="6641625" y="3202442"/>
                  </a:lnTo>
                  <a:cubicBezTo>
                    <a:pt x="6617375" y="3204148"/>
                    <a:pt x="6592759" y="3205732"/>
                    <a:pt x="6568205" y="3206890"/>
                  </a:cubicBezTo>
                  <a:close/>
                  <a:moveTo>
                    <a:pt x="6202445" y="3197751"/>
                  </a:moveTo>
                  <a:cubicBezTo>
                    <a:pt x="6178499" y="3195618"/>
                    <a:pt x="6154006" y="3193120"/>
                    <a:pt x="6129634" y="3190378"/>
                  </a:cubicBezTo>
                  <a:lnTo>
                    <a:pt x="6130304" y="3184285"/>
                  </a:lnTo>
                  <a:cubicBezTo>
                    <a:pt x="6154676" y="3187088"/>
                    <a:pt x="6179048" y="3189525"/>
                    <a:pt x="6202993" y="3191719"/>
                  </a:cubicBezTo>
                  <a:close/>
                  <a:moveTo>
                    <a:pt x="6714253" y="3195009"/>
                  </a:moveTo>
                  <a:lnTo>
                    <a:pt x="6713522" y="3188916"/>
                  </a:lnTo>
                  <a:cubicBezTo>
                    <a:pt x="6737894" y="3185930"/>
                    <a:pt x="6762265" y="3182457"/>
                    <a:pt x="6785784" y="3178558"/>
                  </a:cubicBezTo>
                  <a:lnTo>
                    <a:pt x="6786759" y="3184651"/>
                  </a:lnTo>
                  <a:cubicBezTo>
                    <a:pt x="6762996" y="3188246"/>
                    <a:pt x="6738625" y="3191719"/>
                    <a:pt x="6714131" y="3194704"/>
                  </a:cubicBezTo>
                  <a:close/>
                  <a:moveTo>
                    <a:pt x="6057311" y="3181422"/>
                  </a:moveTo>
                  <a:cubicBezTo>
                    <a:pt x="6033548" y="3178253"/>
                    <a:pt x="6009176" y="3174780"/>
                    <a:pt x="5984865" y="3171002"/>
                  </a:cubicBezTo>
                  <a:lnTo>
                    <a:pt x="5985779" y="3164910"/>
                  </a:lnTo>
                  <a:cubicBezTo>
                    <a:pt x="6010151" y="3168627"/>
                    <a:pt x="6034523" y="3172099"/>
                    <a:pt x="6058103" y="3175268"/>
                  </a:cubicBezTo>
                  <a:close/>
                  <a:moveTo>
                    <a:pt x="12031147" y="3181422"/>
                  </a:moveTo>
                  <a:cubicBezTo>
                    <a:pt x="12025054" y="3157659"/>
                    <a:pt x="12018961" y="3134079"/>
                    <a:pt x="12013294" y="3110499"/>
                  </a:cubicBezTo>
                  <a:lnTo>
                    <a:pt x="12019387" y="3108976"/>
                  </a:lnTo>
                  <a:cubicBezTo>
                    <a:pt x="12025358" y="3132574"/>
                    <a:pt x="12031330" y="3156215"/>
                    <a:pt x="12037301" y="3179898"/>
                  </a:cubicBezTo>
                  <a:close/>
                  <a:moveTo>
                    <a:pt x="6858777" y="3171124"/>
                  </a:moveTo>
                  <a:lnTo>
                    <a:pt x="6857498" y="3165032"/>
                  </a:lnTo>
                  <a:cubicBezTo>
                    <a:pt x="6881504" y="3159913"/>
                    <a:pt x="6905389" y="3154186"/>
                    <a:pt x="6928420" y="3148032"/>
                  </a:cubicBezTo>
                  <a:lnTo>
                    <a:pt x="6930005" y="3154125"/>
                  </a:lnTo>
                  <a:cubicBezTo>
                    <a:pt x="6906729" y="3159913"/>
                    <a:pt x="6882784" y="3165641"/>
                    <a:pt x="6858656" y="3170820"/>
                  </a:cubicBezTo>
                  <a:close/>
                  <a:moveTo>
                    <a:pt x="5912603" y="3158939"/>
                  </a:moveTo>
                  <a:cubicBezTo>
                    <a:pt x="5888901" y="3154856"/>
                    <a:pt x="5864712" y="3150469"/>
                    <a:pt x="5840584" y="3145900"/>
                  </a:cubicBezTo>
                  <a:lnTo>
                    <a:pt x="5841742" y="3139807"/>
                  </a:lnTo>
                  <a:cubicBezTo>
                    <a:pt x="5866114" y="3144376"/>
                    <a:pt x="5889998" y="3148763"/>
                    <a:pt x="5913639" y="3152846"/>
                  </a:cubicBezTo>
                  <a:close/>
                  <a:moveTo>
                    <a:pt x="7000256" y="3132922"/>
                  </a:moveTo>
                  <a:lnTo>
                    <a:pt x="6998367" y="3126829"/>
                  </a:lnTo>
                  <a:cubicBezTo>
                    <a:pt x="7016098" y="3121041"/>
                    <a:pt x="7033706" y="3114643"/>
                    <a:pt x="7050828" y="3108550"/>
                  </a:cubicBezTo>
                  <a:lnTo>
                    <a:pt x="7066913" y="3102457"/>
                  </a:lnTo>
                  <a:lnTo>
                    <a:pt x="7069167" y="3108123"/>
                  </a:lnTo>
                  <a:cubicBezTo>
                    <a:pt x="7063745" y="3110256"/>
                    <a:pt x="7058383" y="3112388"/>
                    <a:pt x="7052960" y="3114216"/>
                  </a:cubicBezTo>
                  <a:cubicBezTo>
                    <a:pt x="7035656" y="3120797"/>
                    <a:pt x="7017925" y="3127073"/>
                    <a:pt x="7000134" y="3132922"/>
                  </a:cubicBezTo>
                  <a:close/>
                  <a:moveTo>
                    <a:pt x="5768809" y="3131703"/>
                  </a:moveTo>
                  <a:cubicBezTo>
                    <a:pt x="5745108" y="3126768"/>
                    <a:pt x="5721040" y="3121589"/>
                    <a:pt x="5697278" y="3116288"/>
                  </a:cubicBezTo>
                  <a:lnTo>
                    <a:pt x="5698557" y="3110195"/>
                  </a:lnTo>
                  <a:cubicBezTo>
                    <a:pt x="5722320" y="3115496"/>
                    <a:pt x="5746387" y="3120614"/>
                    <a:pt x="5770028" y="3125549"/>
                  </a:cubicBezTo>
                  <a:close/>
                  <a:moveTo>
                    <a:pt x="5625929" y="3099837"/>
                  </a:moveTo>
                  <a:cubicBezTo>
                    <a:pt x="5602410" y="3094231"/>
                    <a:pt x="5578526" y="3088382"/>
                    <a:pt x="5554885" y="3082350"/>
                  </a:cubicBezTo>
                  <a:lnTo>
                    <a:pt x="5556409" y="3076257"/>
                  </a:lnTo>
                  <a:cubicBezTo>
                    <a:pt x="5579988" y="3082350"/>
                    <a:pt x="5603873" y="3088138"/>
                    <a:pt x="5627392" y="3093744"/>
                  </a:cubicBezTo>
                  <a:close/>
                  <a:moveTo>
                    <a:pt x="619349" y="3096364"/>
                  </a:moveTo>
                  <a:lnTo>
                    <a:pt x="614353" y="3092891"/>
                  </a:lnTo>
                  <a:cubicBezTo>
                    <a:pt x="628367" y="3073028"/>
                    <a:pt x="642582" y="3053147"/>
                    <a:pt x="657004" y="3033241"/>
                  </a:cubicBezTo>
                  <a:lnTo>
                    <a:pt x="661939" y="3036775"/>
                  </a:lnTo>
                  <a:cubicBezTo>
                    <a:pt x="647480" y="3056717"/>
                    <a:pt x="633241" y="3076580"/>
                    <a:pt x="619227" y="3096364"/>
                  </a:cubicBezTo>
                  <a:close/>
                  <a:moveTo>
                    <a:pt x="7136251" y="3078694"/>
                  </a:moveTo>
                  <a:lnTo>
                    <a:pt x="7133631" y="3073211"/>
                  </a:lnTo>
                  <a:cubicBezTo>
                    <a:pt x="7155017" y="3063036"/>
                    <a:pt x="7176890" y="3051885"/>
                    <a:pt x="7198521" y="3040126"/>
                  </a:cubicBezTo>
                  <a:lnTo>
                    <a:pt x="7201445" y="3045427"/>
                  </a:lnTo>
                  <a:cubicBezTo>
                    <a:pt x="7179572" y="3057308"/>
                    <a:pt x="7157637" y="3068519"/>
                    <a:pt x="7136129" y="3078694"/>
                  </a:cubicBezTo>
                  <a:close/>
                  <a:moveTo>
                    <a:pt x="5483963" y="3063889"/>
                  </a:moveTo>
                  <a:cubicBezTo>
                    <a:pt x="5460749" y="3057796"/>
                    <a:pt x="5436987" y="3051154"/>
                    <a:pt x="5413407" y="3044513"/>
                  </a:cubicBezTo>
                  <a:lnTo>
                    <a:pt x="5415052" y="3038420"/>
                  </a:lnTo>
                  <a:cubicBezTo>
                    <a:pt x="5438632" y="3045000"/>
                    <a:pt x="5462333" y="3051520"/>
                    <a:pt x="5485548" y="3057735"/>
                  </a:cubicBezTo>
                  <a:close/>
                  <a:moveTo>
                    <a:pt x="11994893" y="3039517"/>
                  </a:moveTo>
                  <a:cubicBezTo>
                    <a:pt x="11988739" y="3015876"/>
                    <a:pt x="11982646" y="2992315"/>
                    <a:pt x="11976614" y="2968838"/>
                  </a:cubicBezTo>
                  <a:lnTo>
                    <a:pt x="11982707" y="2967254"/>
                  </a:lnTo>
                  <a:cubicBezTo>
                    <a:pt x="11988922" y="2990730"/>
                    <a:pt x="11995137" y="3014310"/>
                    <a:pt x="12001291" y="3037994"/>
                  </a:cubicBezTo>
                  <a:close/>
                  <a:moveTo>
                    <a:pt x="5343094" y="3024223"/>
                  </a:moveTo>
                  <a:cubicBezTo>
                    <a:pt x="5319819" y="3017338"/>
                    <a:pt x="5296239" y="3010210"/>
                    <a:pt x="5273025" y="3003081"/>
                  </a:cubicBezTo>
                  <a:lnTo>
                    <a:pt x="5274854" y="2996988"/>
                  </a:lnTo>
                  <a:cubicBezTo>
                    <a:pt x="5298007" y="3004117"/>
                    <a:pt x="5321586" y="3011245"/>
                    <a:pt x="5344801" y="3018130"/>
                  </a:cubicBezTo>
                  <a:close/>
                  <a:moveTo>
                    <a:pt x="7264690" y="3008747"/>
                  </a:moveTo>
                  <a:lnTo>
                    <a:pt x="7261461" y="3003507"/>
                  </a:lnTo>
                  <a:cubicBezTo>
                    <a:pt x="7281751" y="2991321"/>
                    <a:pt x="7302345" y="2977795"/>
                    <a:pt x="7322817" y="2963964"/>
                  </a:cubicBezTo>
                  <a:lnTo>
                    <a:pt x="7326229" y="2969021"/>
                  </a:lnTo>
                  <a:cubicBezTo>
                    <a:pt x="7305695" y="2982913"/>
                    <a:pt x="7284979" y="2996257"/>
                    <a:pt x="7264690" y="3008747"/>
                  </a:cubicBezTo>
                  <a:close/>
                  <a:moveTo>
                    <a:pt x="5203261" y="2981085"/>
                  </a:moveTo>
                  <a:cubicBezTo>
                    <a:pt x="5180108" y="2973652"/>
                    <a:pt x="5156936" y="2966054"/>
                    <a:pt x="5133741" y="2958298"/>
                  </a:cubicBezTo>
                  <a:lnTo>
                    <a:pt x="5135629" y="2952205"/>
                  </a:lnTo>
                  <a:cubicBezTo>
                    <a:pt x="5158862" y="2959924"/>
                    <a:pt x="5182039" y="2967516"/>
                    <a:pt x="5205150" y="2974992"/>
                  </a:cubicBezTo>
                  <a:close/>
                  <a:moveTo>
                    <a:pt x="704711" y="2977673"/>
                  </a:moveTo>
                  <a:lnTo>
                    <a:pt x="699776" y="2974078"/>
                  </a:lnTo>
                  <a:cubicBezTo>
                    <a:pt x="714156" y="2954459"/>
                    <a:pt x="728675" y="2934840"/>
                    <a:pt x="743341" y="2915220"/>
                  </a:cubicBezTo>
                  <a:lnTo>
                    <a:pt x="748215" y="2918876"/>
                  </a:lnTo>
                  <a:cubicBezTo>
                    <a:pt x="733897" y="2938374"/>
                    <a:pt x="719030" y="2957993"/>
                    <a:pt x="704711" y="2977673"/>
                  </a:cubicBezTo>
                  <a:close/>
                  <a:moveTo>
                    <a:pt x="5064464" y="2935022"/>
                  </a:moveTo>
                  <a:cubicBezTo>
                    <a:pt x="5041493" y="2927041"/>
                    <a:pt x="5018462" y="2918998"/>
                    <a:pt x="4995430" y="2910651"/>
                  </a:cubicBezTo>
                  <a:lnTo>
                    <a:pt x="4997502" y="2904923"/>
                  </a:lnTo>
                  <a:cubicBezTo>
                    <a:pt x="5020473" y="2913149"/>
                    <a:pt x="5043504" y="2921252"/>
                    <a:pt x="5066413" y="2929295"/>
                  </a:cubicBezTo>
                  <a:close/>
                  <a:moveTo>
                    <a:pt x="7385879" y="2926980"/>
                  </a:moveTo>
                  <a:lnTo>
                    <a:pt x="7382284" y="2922105"/>
                  </a:lnTo>
                  <a:cubicBezTo>
                    <a:pt x="7401355" y="2908031"/>
                    <a:pt x="7420852" y="2893103"/>
                    <a:pt x="7440228" y="2877688"/>
                  </a:cubicBezTo>
                  <a:lnTo>
                    <a:pt x="7444006" y="2882501"/>
                  </a:lnTo>
                  <a:cubicBezTo>
                    <a:pt x="7424691" y="2897673"/>
                    <a:pt x="7405133" y="2912661"/>
                    <a:pt x="7386001" y="2926736"/>
                  </a:cubicBezTo>
                  <a:close/>
                  <a:moveTo>
                    <a:pt x="11957178" y="2898343"/>
                  </a:moveTo>
                  <a:cubicBezTo>
                    <a:pt x="11950780" y="2874745"/>
                    <a:pt x="11944322" y="2851244"/>
                    <a:pt x="11937802" y="2827847"/>
                  </a:cubicBezTo>
                  <a:lnTo>
                    <a:pt x="11943895" y="2826202"/>
                  </a:lnTo>
                  <a:cubicBezTo>
                    <a:pt x="11950354" y="2849599"/>
                    <a:pt x="11956812" y="2873118"/>
                    <a:pt x="11963271" y="2896759"/>
                  </a:cubicBezTo>
                  <a:close/>
                  <a:moveTo>
                    <a:pt x="4926519" y="2885730"/>
                  </a:moveTo>
                  <a:cubicBezTo>
                    <a:pt x="4903732" y="2877322"/>
                    <a:pt x="4880901" y="2868749"/>
                    <a:pt x="4858034" y="2860018"/>
                  </a:cubicBezTo>
                  <a:lnTo>
                    <a:pt x="4860228" y="2854352"/>
                  </a:lnTo>
                  <a:cubicBezTo>
                    <a:pt x="4883015" y="2863004"/>
                    <a:pt x="4905822" y="2871552"/>
                    <a:pt x="4928652" y="2880003"/>
                  </a:cubicBezTo>
                  <a:close/>
                  <a:moveTo>
                    <a:pt x="792206" y="2860627"/>
                  </a:moveTo>
                  <a:lnTo>
                    <a:pt x="787393" y="2856911"/>
                  </a:lnTo>
                  <a:cubicBezTo>
                    <a:pt x="802138" y="2837614"/>
                    <a:pt x="817047" y="2818300"/>
                    <a:pt x="832115" y="2798967"/>
                  </a:cubicBezTo>
                  <a:lnTo>
                    <a:pt x="836929" y="2802684"/>
                  </a:lnTo>
                  <a:cubicBezTo>
                    <a:pt x="821983" y="2821858"/>
                    <a:pt x="807116" y="2841087"/>
                    <a:pt x="792328" y="2860384"/>
                  </a:cubicBezTo>
                  <a:close/>
                  <a:moveTo>
                    <a:pt x="7500548" y="2836256"/>
                  </a:moveTo>
                  <a:lnTo>
                    <a:pt x="7497075" y="2831442"/>
                  </a:lnTo>
                  <a:cubicBezTo>
                    <a:pt x="7515354" y="2816088"/>
                    <a:pt x="7533633" y="2799942"/>
                    <a:pt x="7551912" y="2783369"/>
                  </a:cubicBezTo>
                  <a:lnTo>
                    <a:pt x="7555994" y="2787938"/>
                  </a:lnTo>
                  <a:cubicBezTo>
                    <a:pt x="7537472" y="2804207"/>
                    <a:pt x="7518888" y="2820414"/>
                    <a:pt x="7500731" y="2835768"/>
                  </a:cubicBezTo>
                  <a:close/>
                  <a:moveTo>
                    <a:pt x="4789732" y="2833880"/>
                  </a:moveTo>
                  <a:cubicBezTo>
                    <a:pt x="4767067" y="2824984"/>
                    <a:pt x="4744401" y="2815966"/>
                    <a:pt x="4721735" y="2806827"/>
                  </a:cubicBezTo>
                  <a:lnTo>
                    <a:pt x="4724050" y="2801160"/>
                  </a:lnTo>
                  <a:cubicBezTo>
                    <a:pt x="4746674" y="2810300"/>
                    <a:pt x="4769321" y="2819317"/>
                    <a:pt x="4791987" y="2828213"/>
                  </a:cubicBezTo>
                  <a:close/>
                  <a:moveTo>
                    <a:pt x="4654042" y="2779043"/>
                  </a:moveTo>
                  <a:cubicBezTo>
                    <a:pt x="4631578" y="2769702"/>
                    <a:pt x="4609095" y="2760258"/>
                    <a:pt x="4586593" y="2750711"/>
                  </a:cubicBezTo>
                  <a:lnTo>
                    <a:pt x="4588970" y="2745105"/>
                  </a:lnTo>
                  <a:cubicBezTo>
                    <a:pt x="4611434" y="2754689"/>
                    <a:pt x="4633893" y="2764133"/>
                    <a:pt x="4656358" y="2773437"/>
                  </a:cubicBezTo>
                  <a:close/>
                  <a:moveTo>
                    <a:pt x="11918000" y="2757657"/>
                  </a:moveTo>
                  <a:cubicBezTo>
                    <a:pt x="11911359" y="2734095"/>
                    <a:pt x="11904657" y="2710662"/>
                    <a:pt x="11897894" y="2687344"/>
                  </a:cubicBezTo>
                  <a:lnTo>
                    <a:pt x="11903987" y="2685638"/>
                  </a:lnTo>
                  <a:cubicBezTo>
                    <a:pt x="11910750" y="2708992"/>
                    <a:pt x="11917513" y="2732432"/>
                    <a:pt x="11924154" y="2755950"/>
                  </a:cubicBezTo>
                  <a:close/>
                  <a:moveTo>
                    <a:pt x="882199" y="2745471"/>
                  </a:moveTo>
                  <a:lnTo>
                    <a:pt x="877447" y="2741693"/>
                  </a:lnTo>
                  <a:cubicBezTo>
                    <a:pt x="892618" y="2722622"/>
                    <a:pt x="907911" y="2703490"/>
                    <a:pt x="923266" y="2684846"/>
                  </a:cubicBezTo>
                  <a:lnTo>
                    <a:pt x="928018" y="2688684"/>
                  </a:lnTo>
                  <a:cubicBezTo>
                    <a:pt x="912969" y="2706841"/>
                    <a:pt x="897553" y="2725973"/>
                    <a:pt x="882382" y="2744983"/>
                  </a:cubicBezTo>
                  <a:close/>
                  <a:moveTo>
                    <a:pt x="7609551" y="2738464"/>
                  </a:moveTo>
                  <a:lnTo>
                    <a:pt x="7605347" y="2734016"/>
                  </a:lnTo>
                  <a:cubicBezTo>
                    <a:pt x="7622590" y="2717748"/>
                    <a:pt x="7640260" y="2700627"/>
                    <a:pt x="7657868" y="2683201"/>
                  </a:cubicBezTo>
                  <a:lnTo>
                    <a:pt x="7662194" y="2687527"/>
                  </a:lnTo>
                  <a:cubicBezTo>
                    <a:pt x="7644708" y="2704526"/>
                    <a:pt x="7627038" y="2721769"/>
                    <a:pt x="7609734" y="2737976"/>
                  </a:cubicBezTo>
                  <a:close/>
                  <a:moveTo>
                    <a:pt x="4519388" y="2721830"/>
                  </a:moveTo>
                  <a:cubicBezTo>
                    <a:pt x="4497009" y="2712039"/>
                    <a:pt x="4474666" y="2702150"/>
                    <a:pt x="4452365" y="2692157"/>
                  </a:cubicBezTo>
                  <a:lnTo>
                    <a:pt x="4454864" y="2686613"/>
                  </a:lnTo>
                  <a:cubicBezTo>
                    <a:pt x="4477207" y="2696605"/>
                    <a:pt x="4499543" y="2706476"/>
                    <a:pt x="4521886" y="2716225"/>
                  </a:cubicBezTo>
                  <a:close/>
                  <a:moveTo>
                    <a:pt x="4385343" y="2661875"/>
                  </a:moveTo>
                  <a:cubicBezTo>
                    <a:pt x="4363086" y="2651682"/>
                    <a:pt x="4340907" y="2641403"/>
                    <a:pt x="4318808" y="2631045"/>
                  </a:cubicBezTo>
                  <a:lnTo>
                    <a:pt x="4321367" y="2625562"/>
                  </a:lnTo>
                  <a:cubicBezTo>
                    <a:pt x="4343503" y="2635919"/>
                    <a:pt x="4365663" y="2646077"/>
                    <a:pt x="4387841" y="2656026"/>
                  </a:cubicBezTo>
                  <a:close/>
                  <a:moveTo>
                    <a:pt x="7713558" y="2635432"/>
                  </a:moveTo>
                  <a:lnTo>
                    <a:pt x="7709171" y="2631228"/>
                  </a:lnTo>
                  <a:cubicBezTo>
                    <a:pt x="7725805" y="2614046"/>
                    <a:pt x="7742743" y="2596193"/>
                    <a:pt x="7759499" y="2578219"/>
                  </a:cubicBezTo>
                  <a:lnTo>
                    <a:pt x="7763947" y="2582362"/>
                  </a:lnTo>
                  <a:cubicBezTo>
                    <a:pt x="7747496" y="2599910"/>
                    <a:pt x="7730497" y="2617762"/>
                    <a:pt x="7713862" y="2634945"/>
                  </a:cubicBezTo>
                  <a:close/>
                  <a:moveTo>
                    <a:pt x="974751" y="2632325"/>
                  </a:moveTo>
                  <a:lnTo>
                    <a:pt x="970060" y="2628425"/>
                  </a:lnTo>
                  <a:cubicBezTo>
                    <a:pt x="985901" y="2609537"/>
                    <a:pt x="1001804" y="2590710"/>
                    <a:pt x="1017463" y="2572431"/>
                  </a:cubicBezTo>
                  <a:lnTo>
                    <a:pt x="1022093" y="2576391"/>
                  </a:lnTo>
                  <a:cubicBezTo>
                    <a:pt x="1006496" y="2594122"/>
                    <a:pt x="990532" y="2612949"/>
                    <a:pt x="974751" y="2631837"/>
                  </a:cubicBezTo>
                  <a:close/>
                  <a:moveTo>
                    <a:pt x="11877483" y="2617214"/>
                  </a:moveTo>
                  <a:cubicBezTo>
                    <a:pt x="11870536" y="2593817"/>
                    <a:pt x="11863590" y="2570420"/>
                    <a:pt x="11856583" y="2547206"/>
                  </a:cubicBezTo>
                  <a:lnTo>
                    <a:pt x="11862676" y="2545439"/>
                  </a:lnTo>
                  <a:cubicBezTo>
                    <a:pt x="11869744" y="2568714"/>
                    <a:pt x="11876751" y="2592068"/>
                    <a:pt x="11883636" y="2615508"/>
                  </a:cubicBezTo>
                  <a:close/>
                  <a:moveTo>
                    <a:pt x="4252882" y="2599179"/>
                  </a:moveTo>
                  <a:cubicBezTo>
                    <a:pt x="4230905" y="2588620"/>
                    <a:pt x="4208952" y="2577957"/>
                    <a:pt x="4187017" y="2567191"/>
                  </a:cubicBezTo>
                  <a:lnTo>
                    <a:pt x="4189698" y="2561768"/>
                  </a:lnTo>
                  <a:cubicBezTo>
                    <a:pt x="4211572" y="2572492"/>
                    <a:pt x="4233568" y="2583154"/>
                    <a:pt x="4255502" y="2593695"/>
                  </a:cubicBezTo>
                  <a:close/>
                  <a:moveTo>
                    <a:pt x="4121579" y="2534654"/>
                  </a:moveTo>
                  <a:cubicBezTo>
                    <a:pt x="4099766" y="2523766"/>
                    <a:pt x="4077996" y="2512763"/>
                    <a:pt x="4056263" y="2501631"/>
                  </a:cubicBezTo>
                  <a:lnTo>
                    <a:pt x="4059065" y="2496208"/>
                  </a:lnTo>
                  <a:cubicBezTo>
                    <a:pt x="4080756" y="2507297"/>
                    <a:pt x="4102490" y="2518307"/>
                    <a:pt x="4124260" y="2529232"/>
                  </a:cubicBezTo>
                  <a:close/>
                  <a:moveTo>
                    <a:pt x="7813909" y="2527952"/>
                  </a:moveTo>
                  <a:lnTo>
                    <a:pt x="7809400" y="2523870"/>
                  </a:lnTo>
                  <a:cubicBezTo>
                    <a:pt x="7825303" y="2506200"/>
                    <a:pt x="7841632" y="2487800"/>
                    <a:pt x="7858144" y="2469034"/>
                  </a:cubicBezTo>
                  <a:lnTo>
                    <a:pt x="7862775" y="2473055"/>
                  </a:lnTo>
                  <a:cubicBezTo>
                    <a:pt x="7846019" y="2491821"/>
                    <a:pt x="7829628" y="2510283"/>
                    <a:pt x="7813909" y="2527952"/>
                  </a:cubicBezTo>
                  <a:close/>
                  <a:moveTo>
                    <a:pt x="1070228" y="2520702"/>
                  </a:moveTo>
                  <a:lnTo>
                    <a:pt x="1065658" y="2516680"/>
                  </a:lnTo>
                  <a:cubicBezTo>
                    <a:pt x="1081926" y="2498402"/>
                    <a:pt x="1098377" y="2480123"/>
                    <a:pt x="1114402" y="2461844"/>
                  </a:cubicBezTo>
                  <a:lnTo>
                    <a:pt x="1118911" y="2465987"/>
                  </a:lnTo>
                  <a:cubicBezTo>
                    <a:pt x="1102886" y="2483717"/>
                    <a:pt x="1086496" y="2502057"/>
                    <a:pt x="1070228" y="2520702"/>
                  </a:cubicBezTo>
                  <a:close/>
                  <a:moveTo>
                    <a:pt x="11835258" y="2476832"/>
                  </a:moveTo>
                  <a:cubicBezTo>
                    <a:pt x="11828008" y="2453436"/>
                    <a:pt x="11820696" y="2430160"/>
                    <a:pt x="11813446" y="2407007"/>
                  </a:cubicBezTo>
                  <a:lnTo>
                    <a:pt x="11819234" y="2405179"/>
                  </a:lnTo>
                  <a:cubicBezTo>
                    <a:pt x="11826545" y="2428333"/>
                    <a:pt x="11833796" y="2451607"/>
                    <a:pt x="11841046" y="2475004"/>
                  </a:cubicBezTo>
                  <a:close/>
                  <a:moveTo>
                    <a:pt x="3991251" y="2467997"/>
                  </a:moveTo>
                  <a:cubicBezTo>
                    <a:pt x="3969602" y="2456665"/>
                    <a:pt x="3948052" y="2445271"/>
                    <a:pt x="3926604" y="2433816"/>
                  </a:cubicBezTo>
                  <a:lnTo>
                    <a:pt x="3929468" y="2428454"/>
                  </a:lnTo>
                  <a:cubicBezTo>
                    <a:pt x="3950958" y="2439909"/>
                    <a:pt x="3972485" y="2451285"/>
                    <a:pt x="3994054" y="2462575"/>
                  </a:cubicBezTo>
                  <a:close/>
                  <a:moveTo>
                    <a:pt x="7910117" y="2417670"/>
                  </a:moveTo>
                  <a:lnTo>
                    <a:pt x="7905486" y="2413770"/>
                  </a:lnTo>
                  <a:cubicBezTo>
                    <a:pt x="7920902" y="2395492"/>
                    <a:pt x="7936743" y="2376725"/>
                    <a:pt x="7952463" y="2357715"/>
                  </a:cubicBezTo>
                  <a:lnTo>
                    <a:pt x="7957154" y="2361615"/>
                  </a:lnTo>
                  <a:cubicBezTo>
                    <a:pt x="7941374" y="2380564"/>
                    <a:pt x="7925593" y="2399513"/>
                    <a:pt x="7910117" y="2417670"/>
                  </a:cubicBezTo>
                  <a:close/>
                  <a:moveTo>
                    <a:pt x="1168446" y="2412125"/>
                  </a:moveTo>
                  <a:lnTo>
                    <a:pt x="1163998" y="2407982"/>
                  </a:lnTo>
                  <a:cubicBezTo>
                    <a:pt x="1180815" y="2389703"/>
                    <a:pt x="1197753" y="2372094"/>
                    <a:pt x="1214387" y="2354791"/>
                  </a:cubicBezTo>
                  <a:lnTo>
                    <a:pt x="1218774" y="2359055"/>
                  </a:lnTo>
                  <a:cubicBezTo>
                    <a:pt x="1202140" y="2376299"/>
                    <a:pt x="1185202" y="2394151"/>
                    <a:pt x="1168446" y="2412125"/>
                  </a:cubicBezTo>
                  <a:close/>
                  <a:moveTo>
                    <a:pt x="3862324" y="2398843"/>
                  </a:moveTo>
                  <a:cubicBezTo>
                    <a:pt x="3840956" y="2387187"/>
                    <a:pt x="3819655" y="2375445"/>
                    <a:pt x="3798409" y="2363625"/>
                  </a:cubicBezTo>
                  <a:lnTo>
                    <a:pt x="3801394" y="2358264"/>
                  </a:lnTo>
                  <a:cubicBezTo>
                    <a:pt x="3822598" y="2370084"/>
                    <a:pt x="3843880" y="2381843"/>
                    <a:pt x="3865248" y="2393542"/>
                  </a:cubicBezTo>
                  <a:close/>
                  <a:moveTo>
                    <a:pt x="11791084" y="2337121"/>
                  </a:moveTo>
                  <a:cubicBezTo>
                    <a:pt x="11783590" y="2313846"/>
                    <a:pt x="11776035" y="2290693"/>
                    <a:pt x="11768418" y="2267661"/>
                  </a:cubicBezTo>
                  <a:lnTo>
                    <a:pt x="11774511" y="2265712"/>
                  </a:lnTo>
                  <a:cubicBezTo>
                    <a:pt x="11782128" y="2288786"/>
                    <a:pt x="11789744" y="2311975"/>
                    <a:pt x="11797238" y="2335293"/>
                  </a:cubicBezTo>
                  <a:close/>
                  <a:moveTo>
                    <a:pt x="3734798" y="2328042"/>
                  </a:moveTo>
                  <a:cubicBezTo>
                    <a:pt x="3713637" y="2315857"/>
                    <a:pt x="3692556" y="2303671"/>
                    <a:pt x="3671554" y="2291485"/>
                  </a:cubicBezTo>
                  <a:lnTo>
                    <a:pt x="3674661" y="2286245"/>
                  </a:lnTo>
                  <a:cubicBezTo>
                    <a:pt x="3695621" y="2298431"/>
                    <a:pt x="3716684" y="2310617"/>
                    <a:pt x="3737845" y="2322803"/>
                  </a:cubicBezTo>
                  <a:close/>
                  <a:moveTo>
                    <a:pt x="1270077" y="2306778"/>
                  </a:moveTo>
                  <a:lnTo>
                    <a:pt x="1265812" y="2302452"/>
                  </a:lnTo>
                  <a:cubicBezTo>
                    <a:pt x="1283055" y="2285148"/>
                    <a:pt x="1300541" y="2267844"/>
                    <a:pt x="1317906" y="2251027"/>
                  </a:cubicBezTo>
                  <a:lnTo>
                    <a:pt x="1322110" y="2255415"/>
                  </a:lnTo>
                  <a:cubicBezTo>
                    <a:pt x="1304685" y="2272170"/>
                    <a:pt x="1287137" y="2289474"/>
                    <a:pt x="1270077" y="2306778"/>
                  </a:cubicBezTo>
                  <a:close/>
                  <a:moveTo>
                    <a:pt x="8003705" y="2304950"/>
                  </a:moveTo>
                  <a:lnTo>
                    <a:pt x="7998952" y="2301112"/>
                  </a:lnTo>
                  <a:cubicBezTo>
                    <a:pt x="8014184" y="2282223"/>
                    <a:pt x="8029417" y="2263171"/>
                    <a:pt x="8044649" y="2243960"/>
                  </a:cubicBezTo>
                  <a:lnTo>
                    <a:pt x="8049402" y="2247798"/>
                  </a:lnTo>
                  <a:cubicBezTo>
                    <a:pt x="8034047" y="2266991"/>
                    <a:pt x="8018754" y="2286062"/>
                    <a:pt x="8003522" y="2304950"/>
                  </a:cubicBezTo>
                  <a:close/>
                  <a:moveTo>
                    <a:pt x="3608674" y="2254744"/>
                  </a:moveTo>
                  <a:cubicBezTo>
                    <a:pt x="3587672" y="2242235"/>
                    <a:pt x="3566736" y="2229702"/>
                    <a:pt x="3545856" y="2217151"/>
                  </a:cubicBezTo>
                  <a:lnTo>
                    <a:pt x="3549024" y="2211911"/>
                  </a:lnTo>
                  <a:cubicBezTo>
                    <a:pt x="3569801" y="2224523"/>
                    <a:pt x="3590761" y="2237014"/>
                    <a:pt x="3611721" y="2249504"/>
                  </a:cubicBezTo>
                  <a:close/>
                  <a:moveTo>
                    <a:pt x="1375119" y="2205026"/>
                  </a:moveTo>
                  <a:lnTo>
                    <a:pt x="1370976" y="2200578"/>
                  </a:lnTo>
                  <a:cubicBezTo>
                    <a:pt x="1389255" y="2183700"/>
                    <a:pt x="1407168" y="2167067"/>
                    <a:pt x="1425020" y="2151103"/>
                  </a:cubicBezTo>
                  <a:lnTo>
                    <a:pt x="1429042" y="2155673"/>
                  </a:lnTo>
                  <a:cubicBezTo>
                    <a:pt x="1411129" y="2171575"/>
                    <a:pt x="1392972" y="2188209"/>
                    <a:pt x="1374936" y="2205026"/>
                  </a:cubicBezTo>
                  <a:close/>
                  <a:moveTo>
                    <a:pt x="11745326" y="2198567"/>
                  </a:moveTo>
                  <a:cubicBezTo>
                    <a:pt x="11737527" y="2175371"/>
                    <a:pt x="11729667" y="2152322"/>
                    <a:pt x="11721685" y="2129412"/>
                  </a:cubicBezTo>
                  <a:lnTo>
                    <a:pt x="11727778" y="2127402"/>
                  </a:lnTo>
                  <a:cubicBezTo>
                    <a:pt x="11735699" y="2150311"/>
                    <a:pt x="11743559" y="2173385"/>
                    <a:pt x="11751419" y="2196617"/>
                  </a:cubicBezTo>
                  <a:close/>
                  <a:moveTo>
                    <a:pt x="8094185" y="2190159"/>
                  </a:moveTo>
                  <a:lnTo>
                    <a:pt x="8089371" y="2186442"/>
                  </a:lnTo>
                  <a:cubicBezTo>
                    <a:pt x="8104238" y="2167231"/>
                    <a:pt x="8119105" y="2147892"/>
                    <a:pt x="8133972" y="2128437"/>
                  </a:cubicBezTo>
                  <a:lnTo>
                    <a:pt x="8138785" y="2132154"/>
                  </a:lnTo>
                  <a:cubicBezTo>
                    <a:pt x="8124101" y="2151529"/>
                    <a:pt x="8109234" y="2170863"/>
                    <a:pt x="8094185" y="2190159"/>
                  </a:cubicBezTo>
                  <a:close/>
                  <a:moveTo>
                    <a:pt x="3482977" y="2179009"/>
                  </a:moveTo>
                  <a:cubicBezTo>
                    <a:pt x="3462181" y="2166134"/>
                    <a:pt x="3441502" y="2153217"/>
                    <a:pt x="3420950" y="2140258"/>
                  </a:cubicBezTo>
                  <a:lnTo>
                    <a:pt x="3424179" y="2135139"/>
                  </a:lnTo>
                  <a:cubicBezTo>
                    <a:pt x="3444774" y="2148057"/>
                    <a:pt x="3465447" y="2160955"/>
                    <a:pt x="3486206" y="2173830"/>
                  </a:cubicBezTo>
                  <a:close/>
                  <a:moveTo>
                    <a:pt x="1483878" y="2107477"/>
                  </a:moveTo>
                  <a:lnTo>
                    <a:pt x="1479918" y="2102847"/>
                  </a:lnTo>
                  <a:cubicBezTo>
                    <a:pt x="1498502" y="2086883"/>
                    <a:pt x="1517390" y="2071103"/>
                    <a:pt x="1536034" y="2055870"/>
                  </a:cubicBezTo>
                  <a:lnTo>
                    <a:pt x="1539934" y="2060562"/>
                  </a:lnTo>
                  <a:cubicBezTo>
                    <a:pt x="1521289" y="2075916"/>
                    <a:pt x="1502462" y="2091575"/>
                    <a:pt x="1483878" y="2107477"/>
                  </a:cubicBezTo>
                  <a:close/>
                  <a:moveTo>
                    <a:pt x="3359472" y="2100958"/>
                  </a:moveTo>
                  <a:cubicBezTo>
                    <a:pt x="3338878" y="2087755"/>
                    <a:pt x="3318424" y="2074454"/>
                    <a:pt x="3298116" y="2061049"/>
                  </a:cubicBezTo>
                  <a:lnTo>
                    <a:pt x="3301468" y="2055992"/>
                  </a:lnTo>
                  <a:cubicBezTo>
                    <a:pt x="3321775" y="2069317"/>
                    <a:pt x="3342211" y="2082600"/>
                    <a:pt x="3362763" y="2095840"/>
                  </a:cubicBezTo>
                  <a:close/>
                  <a:moveTo>
                    <a:pt x="8183203" y="2073784"/>
                  </a:moveTo>
                  <a:lnTo>
                    <a:pt x="8178329" y="2070128"/>
                  </a:lnTo>
                  <a:cubicBezTo>
                    <a:pt x="8192951" y="2050709"/>
                    <a:pt x="8207514" y="2031175"/>
                    <a:pt x="8222076" y="2011513"/>
                  </a:cubicBezTo>
                  <a:lnTo>
                    <a:pt x="8226951" y="2015108"/>
                  </a:lnTo>
                  <a:cubicBezTo>
                    <a:pt x="8212388" y="2034807"/>
                    <a:pt x="8197826" y="2054365"/>
                    <a:pt x="8183203" y="2073784"/>
                  </a:cubicBezTo>
                  <a:close/>
                  <a:moveTo>
                    <a:pt x="11697374" y="2060379"/>
                  </a:moveTo>
                  <a:cubicBezTo>
                    <a:pt x="11689271" y="2037268"/>
                    <a:pt x="11681106" y="2014334"/>
                    <a:pt x="11673003" y="1991589"/>
                  </a:cubicBezTo>
                  <a:lnTo>
                    <a:pt x="11678730" y="1989457"/>
                  </a:lnTo>
                  <a:cubicBezTo>
                    <a:pt x="11687017" y="2012305"/>
                    <a:pt x="11695181" y="2035276"/>
                    <a:pt x="11703102" y="2058368"/>
                  </a:cubicBezTo>
                  <a:close/>
                  <a:moveTo>
                    <a:pt x="3237187" y="2020531"/>
                  </a:moveTo>
                  <a:cubicBezTo>
                    <a:pt x="3216879" y="2006883"/>
                    <a:pt x="3196711" y="1993192"/>
                    <a:pt x="3176684" y="1979464"/>
                  </a:cubicBezTo>
                  <a:lnTo>
                    <a:pt x="3180096" y="1974407"/>
                  </a:lnTo>
                  <a:cubicBezTo>
                    <a:pt x="3200124" y="1988177"/>
                    <a:pt x="3220291" y="2001868"/>
                    <a:pt x="3240599" y="2015474"/>
                  </a:cubicBezTo>
                  <a:close/>
                  <a:moveTo>
                    <a:pt x="1597086" y="2014986"/>
                  </a:moveTo>
                  <a:lnTo>
                    <a:pt x="1593369" y="2010173"/>
                  </a:lnTo>
                  <a:cubicBezTo>
                    <a:pt x="1612805" y="1995062"/>
                    <a:pt x="1632546" y="1980256"/>
                    <a:pt x="1651922" y="1966121"/>
                  </a:cubicBezTo>
                  <a:lnTo>
                    <a:pt x="1655517" y="1971056"/>
                  </a:lnTo>
                  <a:cubicBezTo>
                    <a:pt x="1636141" y="1985314"/>
                    <a:pt x="1616522" y="2000059"/>
                    <a:pt x="1597086" y="2014986"/>
                  </a:cubicBezTo>
                  <a:close/>
                  <a:moveTo>
                    <a:pt x="8270332" y="1956007"/>
                  </a:moveTo>
                  <a:lnTo>
                    <a:pt x="8265458" y="1952412"/>
                  </a:lnTo>
                  <a:cubicBezTo>
                    <a:pt x="8279715" y="1932835"/>
                    <a:pt x="8293912" y="1913191"/>
                    <a:pt x="8308108" y="1893493"/>
                  </a:cubicBezTo>
                  <a:lnTo>
                    <a:pt x="8313044" y="1897027"/>
                  </a:lnTo>
                  <a:cubicBezTo>
                    <a:pt x="8298908" y="1916847"/>
                    <a:pt x="8284651" y="1936552"/>
                    <a:pt x="8270332" y="1956129"/>
                  </a:cubicBezTo>
                  <a:close/>
                  <a:moveTo>
                    <a:pt x="3116546" y="1937728"/>
                  </a:moveTo>
                  <a:cubicBezTo>
                    <a:pt x="3096482" y="1923635"/>
                    <a:pt x="3076595" y="1909414"/>
                    <a:pt x="3056896" y="1895077"/>
                  </a:cubicBezTo>
                  <a:lnTo>
                    <a:pt x="3060491" y="1890142"/>
                  </a:lnTo>
                  <a:cubicBezTo>
                    <a:pt x="3080153" y="1904320"/>
                    <a:pt x="3100016" y="1918431"/>
                    <a:pt x="3120080" y="1932488"/>
                  </a:cubicBezTo>
                  <a:close/>
                  <a:moveTo>
                    <a:pt x="1715167" y="1928954"/>
                  </a:moveTo>
                  <a:lnTo>
                    <a:pt x="1711755" y="1923958"/>
                  </a:lnTo>
                  <a:cubicBezTo>
                    <a:pt x="1732166" y="1910005"/>
                    <a:pt x="1752699" y="1896418"/>
                    <a:pt x="1772684" y="1883561"/>
                  </a:cubicBezTo>
                  <a:lnTo>
                    <a:pt x="1775914" y="1888740"/>
                  </a:lnTo>
                  <a:cubicBezTo>
                    <a:pt x="1755990" y="1901475"/>
                    <a:pt x="1735456" y="1915062"/>
                    <a:pt x="1714862" y="1928954"/>
                  </a:cubicBezTo>
                  <a:close/>
                  <a:moveTo>
                    <a:pt x="11647595" y="1922861"/>
                  </a:moveTo>
                  <a:cubicBezTo>
                    <a:pt x="11639065" y="1899909"/>
                    <a:pt x="11630474" y="1877103"/>
                    <a:pt x="11621883" y="1854437"/>
                  </a:cubicBezTo>
                  <a:lnTo>
                    <a:pt x="11627549" y="1852304"/>
                  </a:lnTo>
                  <a:cubicBezTo>
                    <a:pt x="11636201" y="1874970"/>
                    <a:pt x="11644792" y="1897776"/>
                    <a:pt x="11653323" y="1920729"/>
                  </a:cubicBezTo>
                  <a:close/>
                  <a:moveTo>
                    <a:pt x="2997734" y="1852304"/>
                  </a:moveTo>
                  <a:lnTo>
                    <a:pt x="2990300" y="1846821"/>
                  </a:lnTo>
                  <a:cubicBezTo>
                    <a:pt x="2973057" y="1834148"/>
                    <a:pt x="2955449" y="1821901"/>
                    <a:pt x="2937962" y="1810263"/>
                  </a:cubicBezTo>
                  <a:lnTo>
                    <a:pt x="2941313" y="1805145"/>
                  </a:lnTo>
                  <a:cubicBezTo>
                    <a:pt x="2958861" y="1816600"/>
                    <a:pt x="2976591" y="1828908"/>
                    <a:pt x="2993895" y="1841703"/>
                  </a:cubicBezTo>
                  <a:lnTo>
                    <a:pt x="3001329" y="1847186"/>
                  </a:lnTo>
                  <a:close/>
                  <a:moveTo>
                    <a:pt x="1838306" y="1850477"/>
                  </a:moveTo>
                  <a:lnTo>
                    <a:pt x="1835259" y="1845176"/>
                  </a:lnTo>
                  <a:cubicBezTo>
                    <a:pt x="1856584" y="1832685"/>
                    <a:pt x="1877910" y="1820804"/>
                    <a:pt x="1899113" y="1809410"/>
                  </a:cubicBezTo>
                  <a:lnTo>
                    <a:pt x="1901977" y="1814772"/>
                  </a:lnTo>
                  <a:cubicBezTo>
                    <a:pt x="1881017" y="1826105"/>
                    <a:pt x="1859570" y="1838291"/>
                    <a:pt x="1838306" y="1850477"/>
                  </a:cubicBezTo>
                  <a:close/>
                  <a:moveTo>
                    <a:pt x="8356182" y="1837864"/>
                  </a:moveTo>
                  <a:lnTo>
                    <a:pt x="8351246" y="1834330"/>
                  </a:lnTo>
                  <a:lnTo>
                    <a:pt x="8393897" y="1774802"/>
                  </a:lnTo>
                  <a:lnTo>
                    <a:pt x="8398893" y="1778336"/>
                  </a:lnTo>
                  <a:cubicBezTo>
                    <a:pt x="8384392" y="1798199"/>
                    <a:pt x="8370135" y="1818044"/>
                    <a:pt x="8356182" y="1837864"/>
                  </a:cubicBezTo>
                  <a:close/>
                  <a:moveTo>
                    <a:pt x="11595805" y="1786318"/>
                  </a:moveTo>
                  <a:cubicBezTo>
                    <a:pt x="11586909" y="1763487"/>
                    <a:pt x="11577953" y="1740822"/>
                    <a:pt x="11568935" y="1718320"/>
                  </a:cubicBezTo>
                  <a:lnTo>
                    <a:pt x="11574601" y="1716066"/>
                  </a:lnTo>
                  <a:cubicBezTo>
                    <a:pt x="11583619" y="1738567"/>
                    <a:pt x="11592576" y="1761233"/>
                    <a:pt x="11601471" y="1784063"/>
                  </a:cubicBezTo>
                  <a:close/>
                  <a:moveTo>
                    <a:pt x="1967415" y="1782053"/>
                  </a:moveTo>
                  <a:lnTo>
                    <a:pt x="1964795" y="1776569"/>
                  </a:lnTo>
                  <a:cubicBezTo>
                    <a:pt x="1987035" y="1765906"/>
                    <a:pt x="2009517" y="1755853"/>
                    <a:pt x="2031818" y="1746592"/>
                  </a:cubicBezTo>
                  <a:lnTo>
                    <a:pt x="2034133" y="1752197"/>
                  </a:lnTo>
                  <a:cubicBezTo>
                    <a:pt x="2011650" y="1761398"/>
                    <a:pt x="1989045" y="1771268"/>
                    <a:pt x="1967111" y="1782053"/>
                  </a:cubicBezTo>
                  <a:close/>
                  <a:moveTo>
                    <a:pt x="2875875" y="1772913"/>
                  </a:moveTo>
                  <a:cubicBezTo>
                    <a:pt x="2854488" y="1761032"/>
                    <a:pt x="2832615" y="1749943"/>
                    <a:pt x="2810863" y="1740011"/>
                  </a:cubicBezTo>
                  <a:lnTo>
                    <a:pt x="2813422" y="1734467"/>
                  </a:lnTo>
                  <a:cubicBezTo>
                    <a:pt x="2835296" y="1744459"/>
                    <a:pt x="2857291" y="1755609"/>
                    <a:pt x="2878799" y="1767552"/>
                  </a:cubicBezTo>
                  <a:close/>
                  <a:moveTo>
                    <a:pt x="2102069" y="1725815"/>
                  </a:moveTo>
                  <a:lnTo>
                    <a:pt x="2100059" y="1720087"/>
                  </a:lnTo>
                  <a:cubicBezTo>
                    <a:pt x="2123212" y="1711801"/>
                    <a:pt x="2146670" y="1704185"/>
                    <a:pt x="2169579" y="1697483"/>
                  </a:cubicBezTo>
                  <a:lnTo>
                    <a:pt x="2171347" y="1703576"/>
                  </a:lnTo>
                  <a:cubicBezTo>
                    <a:pt x="2147949" y="1709973"/>
                    <a:pt x="2124613" y="1717528"/>
                    <a:pt x="2101521" y="1725815"/>
                  </a:cubicBezTo>
                  <a:close/>
                  <a:moveTo>
                    <a:pt x="8441178" y="1718503"/>
                  </a:moveTo>
                  <a:lnTo>
                    <a:pt x="8436182" y="1715030"/>
                  </a:lnTo>
                  <a:cubicBezTo>
                    <a:pt x="8450256" y="1695045"/>
                    <a:pt x="8464270" y="1675042"/>
                    <a:pt x="8478346" y="1655015"/>
                  </a:cubicBezTo>
                  <a:lnTo>
                    <a:pt x="8483341" y="1658488"/>
                  </a:lnTo>
                  <a:cubicBezTo>
                    <a:pt x="8468962" y="1678515"/>
                    <a:pt x="8454705" y="1698518"/>
                    <a:pt x="8440630" y="1718503"/>
                  </a:cubicBezTo>
                  <a:close/>
                  <a:moveTo>
                    <a:pt x="2743718" y="1712410"/>
                  </a:moveTo>
                  <a:cubicBezTo>
                    <a:pt x="2720870" y="1704124"/>
                    <a:pt x="2697534" y="1696751"/>
                    <a:pt x="2674259" y="1690476"/>
                  </a:cubicBezTo>
                  <a:lnTo>
                    <a:pt x="2675843" y="1684383"/>
                  </a:lnTo>
                  <a:cubicBezTo>
                    <a:pt x="2699240" y="1690476"/>
                    <a:pt x="2722820" y="1698092"/>
                    <a:pt x="2745790" y="1706439"/>
                  </a:cubicBezTo>
                  <a:close/>
                  <a:moveTo>
                    <a:pt x="2241781" y="1685236"/>
                  </a:moveTo>
                  <a:lnTo>
                    <a:pt x="2240441" y="1679143"/>
                  </a:lnTo>
                  <a:cubicBezTo>
                    <a:pt x="2264447" y="1673781"/>
                    <a:pt x="2288636" y="1669272"/>
                    <a:pt x="2312337" y="1665677"/>
                  </a:cubicBezTo>
                  <a:lnTo>
                    <a:pt x="2313251" y="1671770"/>
                  </a:lnTo>
                  <a:cubicBezTo>
                    <a:pt x="2289123" y="1675304"/>
                    <a:pt x="2265056" y="1679874"/>
                    <a:pt x="2241233" y="1685175"/>
                  </a:cubicBezTo>
                  <a:close/>
                  <a:moveTo>
                    <a:pt x="2603215" y="1674573"/>
                  </a:moveTo>
                  <a:cubicBezTo>
                    <a:pt x="2579452" y="1670308"/>
                    <a:pt x="2555203" y="1667018"/>
                    <a:pt x="2531074" y="1664824"/>
                  </a:cubicBezTo>
                  <a:lnTo>
                    <a:pt x="2531623" y="1658731"/>
                  </a:lnTo>
                  <a:cubicBezTo>
                    <a:pt x="2555995" y="1660986"/>
                    <a:pt x="2580366" y="1664276"/>
                    <a:pt x="2604312" y="1668541"/>
                  </a:cubicBezTo>
                  <a:close/>
                  <a:moveTo>
                    <a:pt x="2385087" y="1663667"/>
                  </a:moveTo>
                  <a:lnTo>
                    <a:pt x="2384600" y="1657574"/>
                  </a:lnTo>
                  <a:cubicBezTo>
                    <a:pt x="2407022" y="1655929"/>
                    <a:pt x="2429566" y="1655076"/>
                    <a:pt x="2451622" y="1655076"/>
                  </a:cubicBezTo>
                  <a:lnTo>
                    <a:pt x="2457715" y="1655076"/>
                  </a:lnTo>
                  <a:lnTo>
                    <a:pt x="2457715" y="1661169"/>
                  </a:lnTo>
                  <a:lnTo>
                    <a:pt x="2451622" y="1661169"/>
                  </a:lnTo>
                  <a:cubicBezTo>
                    <a:pt x="2429627" y="1661169"/>
                    <a:pt x="2407266" y="1662022"/>
                    <a:pt x="2385087" y="1663667"/>
                  </a:cubicBezTo>
                  <a:close/>
                  <a:moveTo>
                    <a:pt x="11541212" y="1650567"/>
                  </a:moveTo>
                  <a:cubicBezTo>
                    <a:pt x="11531890" y="1627901"/>
                    <a:pt x="11522507" y="1605418"/>
                    <a:pt x="11513124" y="1583118"/>
                  </a:cubicBezTo>
                  <a:lnTo>
                    <a:pt x="11518729" y="1580742"/>
                  </a:lnTo>
                  <a:cubicBezTo>
                    <a:pt x="11528173" y="1603042"/>
                    <a:pt x="11537556" y="1625543"/>
                    <a:pt x="11546879" y="1648251"/>
                  </a:cubicBezTo>
                  <a:close/>
                  <a:moveTo>
                    <a:pt x="8525200" y="1598289"/>
                  </a:moveTo>
                  <a:lnTo>
                    <a:pt x="8520204" y="1594816"/>
                  </a:lnTo>
                  <a:cubicBezTo>
                    <a:pt x="8534156" y="1574752"/>
                    <a:pt x="8548110" y="1554725"/>
                    <a:pt x="8562002" y="1534740"/>
                  </a:cubicBezTo>
                  <a:lnTo>
                    <a:pt x="8566998" y="1538213"/>
                  </a:lnTo>
                  <a:cubicBezTo>
                    <a:pt x="8552923" y="1558277"/>
                    <a:pt x="8538848" y="1578304"/>
                    <a:pt x="8524895" y="1598289"/>
                  </a:cubicBezTo>
                  <a:close/>
                  <a:moveTo>
                    <a:pt x="11484608" y="1515913"/>
                  </a:moveTo>
                  <a:cubicBezTo>
                    <a:pt x="11474799" y="1493430"/>
                    <a:pt x="11464989" y="1471068"/>
                    <a:pt x="11455180" y="1448890"/>
                  </a:cubicBezTo>
                  <a:lnTo>
                    <a:pt x="11460724" y="1446392"/>
                  </a:lnTo>
                  <a:cubicBezTo>
                    <a:pt x="11470595" y="1468491"/>
                    <a:pt x="11480404" y="1490828"/>
                    <a:pt x="11490153" y="1513414"/>
                  </a:cubicBezTo>
                  <a:close/>
                  <a:moveTo>
                    <a:pt x="8608734" y="1478136"/>
                  </a:moveTo>
                  <a:lnTo>
                    <a:pt x="8603738" y="1474663"/>
                  </a:lnTo>
                  <a:lnTo>
                    <a:pt x="8645414" y="1414526"/>
                  </a:lnTo>
                  <a:lnTo>
                    <a:pt x="8650472" y="1417999"/>
                  </a:lnTo>
                  <a:close/>
                  <a:moveTo>
                    <a:pt x="11425020" y="1382416"/>
                  </a:moveTo>
                  <a:cubicBezTo>
                    <a:pt x="11414661" y="1359872"/>
                    <a:pt x="11404243" y="1337633"/>
                    <a:pt x="11394128" y="1316186"/>
                  </a:cubicBezTo>
                  <a:lnTo>
                    <a:pt x="11399612" y="1313566"/>
                  </a:lnTo>
                  <a:cubicBezTo>
                    <a:pt x="11409787" y="1335013"/>
                    <a:pt x="11420206" y="1357313"/>
                    <a:pt x="11430564" y="1379857"/>
                  </a:cubicBezTo>
                  <a:close/>
                  <a:moveTo>
                    <a:pt x="8692147" y="1358044"/>
                  </a:moveTo>
                  <a:lnTo>
                    <a:pt x="8687150" y="1354571"/>
                  </a:lnTo>
                  <a:lnTo>
                    <a:pt x="8728888" y="1294495"/>
                  </a:lnTo>
                  <a:lnTo>
                    <a:pt x="8733884" y="1297968"/>
                  </a:lnTo>
                  <a:close/>
                  <a:moveTo>
                    <a:pt x="11362445" y="1250503"/>
                  </a:moveTo>
                  <a:cubicBezTo>
                    <a:pt x="11351782" y="1228630"/>
                    <a:pt x="11340876" y="1206573"/>
                    <a:pt x="11329969" y="1185004"/>
                  </a:cubicBezTo>
                  <a:lnTo>
                    <a:pt x="11335392" y="1182262"/>
                  </a:lnTo>
                  <a:cubicBezTo>
                    <a:pt x="11346299" y="1203892"/>
                    <a:pt x="11357266" y="1225949"/>
                    <a:pt x="11367929" y="1247823"/>
                  </a:cubicBezTo>
                  <a:close/>
                  <a:moveTo>
                    <a:pt x="8775681" y="1237891"/>
                  </a:moveTo>
                  <a:lnTo>
                    <a:pt x="8770685" y="1234418"/>
                  </a:lnTo>
                  <a:cubicBezTo>
                    <a:pt x="8784699" y="1214372"/>
                    <a:pt x="8798713" y="1194326"/>
                    <a:pt x="8812666" y="1174463"/>
                  </a:cubicBezTo>
                  <a:lnTo>
                    <a:pt x="8817601" y="1177936"/>
                  </a:lnTo>
                  <a:close/>
                  <a:moveTo>
                    <a:pt x="11296641" y="1119932"/>
                  </a:moveTo>
                  <a:cubicBezTo>
                    <a:pt x="11285308" y="1098241"/>
                    <a:pt x="11273792" y="1076550"/>
                    <a:pt x="11262398" y="1055407"/>
                  </a:cubicBezTo>
                  <a:lnTo>
                    <a:pt x="11267760" y="1052482"/>
                  </a:lnTo>
                  <a:cubicBezTo>
                    <a:pt x="11279154" y="1073686"/>
                    <a:pt x="11290731" y="1095438"/>
                    <a:pt x="11302003" y="1117129"/>
                  </a:cubicBezTo>
                  <a:close/>
                  <a:moveTo>
                    <a:pt x="8859459" y="1118104"/>
                  </a:moveTo>
                  <a:lnTo>
                    <a:pt x="8854524" y="1114570"/>
                  </a:lnTo>
                  <a:cubicBezTo>
                    <a:pt x="8868599" y="1094585"/>
                    <a:pt x="8882674" y="1074679"/>
                    <a:pt x="8896809" y="1054859"/>
                  </a:cubicBezTo>
                  <a:lnTo>
                    <a:pt x="8901806" y="1058393"/>
                  </a:lnTo>
                  <a:cubicBezTo>
                    <a:pt x="8887731" y="1078091"/>
                    <a:pt x="8873595" y="1097936"/>
                    <a:pt x="8859398" y="1117921"/>
                  </a:cubicBezTo>
                  <a:close/>
                  <a:moveTo>
                    <a:pt x="8944335" y="998865"/>
                  </a:moveTo>
                  <a:lnTo>
                    <a:pt x="8939399" y="995331"/>
                  </a:lnTo>
                  <a:cubicBezTo>
                    <a:pt x="8953717" y="975425"/>
                    <a:pt x="8967914" y="955647"/>
                    <a:pt x="8982050" y="935985"/>
                  </a:cubicBezTo>
                  <a:lnTo>
                    <a:pt x="8986985" y="939580"/>
                  </a:lnTo>
                  <a:cubicBezTo>
                    <a:pt x="8972667" y="959078"/>
                    <a:pt x="8958409" y="978776"/>
                    <a:pt x="8944274" y="998682"/>
                  </a:cubicBezTo>
                  <a:close/>
                  <a:moveTo>
                    <a:pt x="11226938" y="991370"/>
                  </a:moveTo>
                  <a:cubicBezTo>
                    <a:pt x="11214752" y="969984"/>
                    <a:pt x="11202566" y="948719"/>
                    <a:pt x="11190745" y="927881"/>
                  </a:cubicBezTo>
                  <a:lnTo>
                    <a:pt x="11196046" y="924835"/>
                  </a:lnTo>
                  <a:cubicBezTo>
                    <a:pt x="11208232" y="945612"/>
                    <a:pt x="11220418" y="966998"/>
                    <a:pt x="11232239" y="988385"/>
                  </a:cubicBezTo>
                  <a:close/>
                  <a:moveTo>
                    <a:pt x="9030306" y="880600"/>
                  </a:moveTo>
                  <a:lnTo>
                    <a:pt x="9025431" y="877005"/>
                  </a:lnTo>
                  <a:cubicBezTo>
                    <a:pt x="9039994" y="857222"/>
                    <a:pt x="9054556" y="837627"/>
                    <a:pt x="9069057" y="818208"/>
                  </a:cubicBezTo>
                  <a:lnTo>
                    <a:pt x="9073932" y="821864"/>
                  </a:lnTo>
                  <a:cubicBezTo>
                    <a:pt x="9059431" y="841075"/>
                    <a:pt x="9044868" y="860573"/>
                    <a:pt x="9030306" y="880356"/>
                  </a:cubicBezTo>
                  <a:close/>
                  <a:moveTo>
                    <a:pt x="11153517" y="865002"/>
                  </a:moveTo>
                  <a:cubicBezTo>
                    <a:pt x="11140783" y="843921"/>
                    <a:pt x="11127866" y="823022"/>
                    <a:pt x="11115192" y="802854"/>
                  </a:cubicBezTo>
                  <a:lnTo>
                    <a:pt x="11120311" y="799564"/>
                  </a:lnTo>
                  <a:cubicBezTo>
                    <a:pt x="11133045" y="819793"/>
                    <a:pt x="11145962" y="840752"/>
                    <a:pt x="11158757" y="861895"/>
                  </a:cubicBezTo>
                  <a:close/>
                  <a:moveTo>
                    <a:pt x="9117801" y="763250"/>
                  </a:moveTo>
                  <a:lnTo>
                    <a:pt x="9112926" y="759594"/>
                  </a:lnTo>
                  <a:cubicBezTo>
                    <a:pt x="9127854" y="740054"/>
                    <a:pt x="9142721" y="720721"/>
                    <a:pt x="9157649" y="701589"/>
                  </a:cubicBezTo>
                  <a:lnTo>
                    <a:pt x="9162462" y="705306"/>
                  </a:lnTo>
                  <a:cubicBezTo>
                    <a:pt x="9147778" y="724395"/>
                    <a:pt x="9132850" y="743710"/>
                    <a:pt x="9117801" y="763250"/>
                  </a:cubicBezTo>
                  <a:close/>
                  <a:moveTo>
                    <a:pt x="11075406" y="741132"/>
                  </a:moveTo>
                  <a:cubicBezTo>
                    <a:pt x="11061758" y="720477"/>
                    <a:pt x="11048049" y="700066"/>
                    <a:pt x="11034583" y="680568"/>
                  </a:cubicBezTo>
                  <a:lnTo>
                    <a:pt x="11039579" y="677096"/>
                  </a:lnTo>
                  <a:cubicBezTo>
                    <a:pt x="11053106" y="696654"/>
                    <a:pt x="11066815" y="717065"/>
                    <a:pt x="11080463" y="738025"/>
                  </a:cubicBezTo>
                  <a:close/>
                  <a:moveTo>
                    <a:pt x="9207733" y="647910"/>
                  </a:moveTo>
                  <a:lnTo>
                    <a:pt x="9203102" y="644072"/>
                  </a:lnTo>
                  <a:cubicBezTo>
                    <a:pt x="9218517" y="624757"/>
                    <a:pt x="9234054" y="605625"/>
                    <a:pt x="9249165" y="587164"/>
                  </a:cubicBezTo>
                  <a:lnTo>
                    <a:pt x="9253856" y="591063"/>
                  </a:lnTo>
                  <a:cubicBezTo>
                    <a:pt x="9238868" y="609464"/>
                    <a:pt x="9223391" y="628596"/>
                    <a:pt x="9207977" y="647910"/>
                  </a:cubicBezTo>
                  <a:close/>
                  <a:moveTo>
                    <a:pt x="10992420" y="620919"/>
                  </a:moveTo>
                  <a:cubicBezTo>
                    <a:pt x="10977980" y="601056"/>
                    <a:pt x="10963296" y="581314"/>
                    <a:pt x="10948794" y="562304"/>
                  </a:cubicBezTo>
                  <a:lnTo>
                    <a:pt x="10953608" y="558649"/>
                  </a:lnTo>
                  <a:cubicBezTo>
                    <a:pt x="10968169" y="577659"/>
                    <a:pt x="10982915" y="597400"/>
                    <a:pt x="10997355" y="617324"/>
                  </a:cubicBezTo>
                  <a:close/>
                  <a:moveTo>
                    <a:pt x="9300589" y="534886"/>
                  </a:moveTo>
                  <a:lnTo>
                    <a:pt x="9295959" y="530926"/>
                  </a:lnTo>
                  <a:cubicBezTo>
                    <a:pt x="9312105" y="511916"/>
                    <a:pt x="9328191" y="493271"/>
                    <a:pt x="9343788" y="475480"/>
                  </a:cubicBezTo>
                  <a:lnTo>
                    <a:pt x="9348358" y="479501"/>
                  </a:lnTo>
                  <a:cubicBezTo>
                    <a:pt x="9332943" y="497232"/>
                    <a:pt x="9316858" y="516120"/>
                    <a:pt x="9300589" y="534886"/>
                  </a:cubicBezTo>
                  <a:close/>
                  <a:moveTo>
                    <a:pt x="10903706" y="504909"/>
                  </a:moveTo>
                  <a:cubicBezTo>
                    <a:pt x="10888230" y="485838"/>
                    <a:pt x="10872449" y="466950"/>
                    <a:pt x="10856913" y="448914"/>
                  </a:cubicBezTo>
                  <a:lnTo>
                    <a:pt x="10861483" y="444954"/>
                  </a:lnTo>
                  <a:cubicBezTo>
                    <a:pt x="10877080" y="463233"/>
                    <a:pt x="10892922" y="481938"/>
                    <a:pt x="10908459" y="501070"/>
                  </a:cubicBezTo>
                  <a:close/>
                  <a:moveTo>
                    <a:pt x="9397163" y="425091"/>
                  </a:moveTo>
                  <a:lnTo>
                    <a:pt x="9392715" y="421009"/>
                  </a:lnTo>
                  <a:cubicBezTo>
                    <a:pt x="9409592" y="402730"/>
                    <a:pt x="9426470" y="384451"/>
                    <a:pt x="9442860" y="367573"/>
                  </a:cubicBezTo>
                  <a:lnTo>
                    <a:pt x="9447246" y="371839"/>
                  </a:lnTo>
                  <a:cubicBezTo>
                    <a:pt x="9431040" y="388777"/>
                    <a:pt x="9414223" y="406447"/>
                    <a:pt x="9397345" y="425091"/>
                  </a:cubicBezTo>
                  <a:close/>
                  <a:moveTo>
                    <a:pt x="10808290" y="394626"/>
                  </a:moveTo>
                  <a:cubicBezTo>
                    <a:pt x="10791596" y="376347"/>
                    <a:pt x="10774597" y="358800"/>
                    <a:pt x="10757780" y="341922"/>
                  </a:cubicBezTo>
                  <a:lnTo>
                    <a:pt x="10762106" y="337657"/>
                  </a:lnTo>
                  <a:cubicBezTo>
                    <a:pt x="10778984" y="354535"/>
                    <a:pt x="10795983" y="372326"/>
                    <a:pt x="10812739" y="390483"/>
                  </a:cubicBezTo>
                  <a:close/>
                  <a:moveTo>
                    <a:pt x="9498305" y="320109"/>
                  </a:moveTo>
                  <a:lnTo>
                    <a:pt x="9494041" y="315722"/>
                  </a:lnTo>
                  <a:cubicBezTo>
                    <a:pt x="9511893" y="298236"/>
                    <a:pt x="9529745" y="281297"/>
                    <a:pt x="9547171" y="265334"/>
                  </a:cubicBezTo>
                  <a:lnTo>
                    <a:pt x="9551315" y="269782"/>
                  </a:lnTo>
                  <a:cubicBezTo>
                    <a:pt x="9534376" y="285562"/>
                    <a:pt x="9516584" y="302501"/>
                    <a:pt x="9498793" y="319927"/>
                  </a:cubicBezTo>
                  <a:close/>
                  <a:moveTo>
                    <a:pt x="10704710" y="291351"/>
                  </a:moveTo>
                  <a:cubicBezTo>
                    <a:pt x="10686431" y="274595"/>
                    <a:pt x="10668152" y="258388"/>
                    <a:pt x="10649874" y="243155"/>
                  </a:cubicBezTo>
                  <a:lnTo>
                    <a:pt x="10653773" y="238464"/>
                  </a:lnTo>
                  <a:cubicBezTo>
                    <a:pt x="10672052" y="253757"/>
                    <a:pt x="10690331" y="270025"/>
                    <a:pt x="10708610" y="286842"/>
                  </a:cubicBezTo>
                  <a:close/>
                  <a:moveTo>
                    <a:pt x="9605785" y="221525"/>
                  </a:moveTo>
                  <a:lnTo>
                    <a:pt x="9601886" y="216895"/>
                  </a:lnTo>
                  <a:cubicBezTo>
                    <a:pt x="9621018" y="200748"/>
                    <a:pt x="9640150" y="185272"/>
                    <a:pt x="9658855" y="170954"/>
                  </a:cubicBezTo>
                  <a:lnTo>
                    <a:pt x="9662572" y="175767"/>
                  </a:lnTo>
                  <a:cubicBezTo>
                    <a:pt x="9644658" y="189842"/>
                    <a:pt x="9625587" y="205379"/>
                    <a:pt x="9606516" y="221343"/>
                  </a:cubicBezTo>
                  <a:close/>
                  <a:moveTo>
                    <a:pt x="10592844" y="197702"/>
                  </a:moveTo>
                  <a:cubicBezTo>
                    <a:pt x="10573225" y="182896"/>
                    <a:pt x="10553178" y="168760"/>
                    <a:pt x="10533437" y="155600"/>
                  </a:cubicBezTo>
                  <a:lnTo>
                    <a:pt x="10536789" y="150542"/>
                  </a:lnTo>
                  <a:cubicBezTo>
                    <a:pt x="10556652" y="163703"/>
                    <a:pt x="10576758" y="177961"/>
                    <a:pt x="10596499" y="192828"/>
                  </a:cubicBezTo>
                  <a:close/>
                  <a:moveTo>
                    <a:pt x="9721551" y="133178"/>
                  </a:moveTo>
                  <a:lnTo>
                    <a:pt x="9718140" y="128120"/>
                  </a:lnTo>
                  <a:cubicBezTo>
                    <a:pt x="9738977" y="114046"/>
                    <a:pt x="9759815" y="100946"/>
                    <a:pt x="9780165" y="89247"/>
                  </a:cubicBezTo>
                  <a:lnTo>
                    <a:pt x="9783212" y="94487"/>
                  </a:lnTo>
                  <a:cubicBezTo>
                    <a:pt x="9763654" y="106003"/>
                    <a:pt x="9743060" y="118981"/>
                    <a:pt x="9722343" y="132995"/>
                  </a:cubicBezTo>
                  <a:close/>
                  <a:moveTo>
                    <a:pt x="10471594" y="117336"/>
                  </a:moveTo>
                  <a:cubicBezTo>
                    <a:pt x="10450208" y="105150"/>
                    <a:pt x="10428517" y="93695"/>
                    <a:pt x="10407192" y="83520"/>
                  </a:cubicBezTo>
                  <a:lnTo>
                    <a:pt x="10409812" y="77975"/>
                  </a:lnTo>
                  <a:cubicBezTo>
                    <a:pt x="10431319" y="88272"/>
                    <a:pt x="10453133" y="99727"/>
                    <a:pt x="10474580" y="112035"/>
                  </a:cubicBezTo>
                  <a:close/>
                  <a:moveTo>
                    <a:pt x="9847554" y="60915"/>
                  </a:moveTo>
                  <a:lnTo>
                    <a:pt x="9844995" y="55431"/>
                  </a:lnTo>
                  <a:cubicBezTo>
                    <a:pt x="9867051" y="45104"/>
                    <a:pt x="9889656" y="35971"/>
                    <a:pt x="9912687" y="28074"/>
                  </a:cubicBezTo>
                  <a:lnTo>
                    <a:pt x="9914637" y="33862"/>
                  </a:lnTo>
                  <a:cubicBezTo>
                    <a:pt x="9892093" y="41649"/>
                    <a:pt x="9869976" y="50618"/>
                    <a:pt x="9848346" y="60732"/>
                  </a:cubicBezTo>
                  <a:close/>
                  <a:moveTo>
                    <a:pt x="10340352" y="54822"/>
                  </a:moveTo>
                  <a:cubicBezTo>
                    <a:pt x="10317503" y="46170"/>
                    <a:pt x="10294289" y="38493"/>
                    <a:pt x="10271379" y="32156"/>
                  </a:cubicBezTo>
                  <a:lnTo>
                    <a:pt x="10273025" y="26063"/>
                  </a:lnTo>
                  <a:cubicBezTo>
                    <a:pt x="10296117" y="32522"/>
                    <a:pt x="10319514" y="40199"/>
                    <a:pt x="10342545" y="48912"/>
                  </a:cubicBezTo>
                  <a:close/>
                  <a:moveTo>
                    <a:pt x="10200640" y="16071"/>
                  </a:moveTo>
                  <a:cubicBezTo>
                    <a:pt x="10176817" y="11897"/>
                    <a:pt x="10152811" y="8948"/>
                    <a:pt x="10128683" y="7236"/>
                  </a:cubicBezTo>
                  <a:lnTo>
                    <a:pt x="10129109" y="1143"/>
                  </a:lnTo>
                  <a:cubicBezTo>
                    <a:pt x="10153420" y="2874"/>
                    <a:pt x="10177670" y="5847"/>
                    <a:pt x="10201676" y="10039"/>
                  </a:cubicBezTo>
                  <a:close/>
                  <a:moveTo>
                    <a:pt x="9984340" y="14913"/>
                  </a:moveTo>
                  <a:lnTo>
                    <a:pt x="9983122" y="8820"/>
                  </a:lnTo>
                  <a:cubicBezTo>
                    <a:pt x="10007128" y="3995"/>
                    <a:pt x="10031439" y="979"/>
                    <a:pt x="10055872" y="-197"/>
                  </a:cubicBezTo>
                  <a:lnTo>
                    <a:pt x="10055872" y="5896"/>
                  </a:lnTo>
                  <a:cubicBezTo>
                    <a:pt x="10032110" y="7108"/>
                    <a:pt x="10008469" y="10082"/>
                    <a:pt x="9985133" y="14791"/>
                  </a:cubicBezTo>
                  <a:close/>
                </a:path>
              </a:pathLst>
            </a:custGeom>
            <a:solidFill>
              <a:schemeClr val="bg1"/>
            </a:solidFill>
            <a:ln w="609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772B62B-8213-405E-AA42-7465E03FEEEC}"/>
                </a:ext>
              </a:extLst>
            </p:cNvPr>
            <p:cNvSpPr/>
            <p:nvPr/>
          </p:nvSpPr>
          <p:spPr>
            <a:xfrm>
              <a:off x="487" y="2694311"/>
              <a:ext cx="12156173" cy="2097925"/>
            </a:xfrm>
            <a:custGeom>
              <a:avLst/>
              <a:gdLst>
                <a:gd name="connsiteX0" fmla="*/ 4509 w 12156173"/>
                <a:gd name="connsiteY0" fmla="*/ 2097729 h 2097925"/>
                <a:gd name="connsiteX1" fmla="*/ 0 w 12156173"/>
                <a:gd name="connsiteY1" fmla="*/ 2093647 h 2097925"/>
                <a:gd name="connsiteX2" fmla="*/ 50694 w 12156173"/>
                <a:gd name="connsiteY2" fmla="*/ 2039968 h 2097925"/>
                <a:gd name="connsiteX3" fmla="*/ 55081 w 12156173"/>
                <a:gd name="connsiteY3" fmla="*/ 2044172 h 2097925"/>
                <a:gd name="connsiteX4" fmla="*/ 4509 w 12156173"/>
                <a:gd name="connsiteY4" fmla="*/ 2097729 h 2097925"/>
                <a:gd name="connsiteX5" fmla="*/ 106627 w 12156173"/>
                <a:gd name="connsiteY5" fmla="*/ 1992016 h 2097925"/>
                <a:gd name="connsiteX6" fmla="*/ 102362 w 12156173"/>
                <a:gd name="connsiteY6" fmla="*/ 1987690 h 2097925"/>
                <a:gd name="connsiteX7" fmla="*/ 154761 w 12156173"/>
                <a:gd name="connsiteY7" fmla="*/ 1936326 h 2097925"/>
                <a:gd name="connsiteX8" fmla="*/ 158966 w 12156173"/>
                <a:gd name="connsiteY8" fmla="*/ 1940652 h 2097925"/>
                <a:gd name="connsiteX9" fmla="*/ 106627 w 12156173"/>
                <a:gd name="connsiteY9" fmla="*/ 1991833 h 2097925"/>
                <a:gd name="connsiteX10" fmla="*/ 212035 w 12156173"/>
                <a:gd name="connsiteY10" fmla="*/ 1890142 h 2097925"/>
                <a:gd name="connsiteX11" fmla="*/ 207892 w 12156173"/>
                <a:gd name="connsiteY11" fmla="*/ 1885755 h 2097925"/>
                <a:gd name="connsiteX12" fmla="*/ 261693 w 12156173"/>
                <a:gd name="connsiteY12" fmla="*/ 1835915 h 2097925"/>
                <a:gd name="connsiteX13" fmla="*/ 265775 w 12156173"/>
                <a:gd name="connsiteY13" fmla="*/ 1840423 h 2097925"/>
                <a:gd name="connsiteX14" fmla="*/ 212035 w 12156173"/>
                <a:gd name="connsiteY14" fmla="*/ 1889959 h 2097925"/>
                <a:gd name="connsiteX15" fmla="*/ 320185 w 12156173"/>
                <a:gd name="connsiteY15" fmla="*/ 1791375 h 2097925"/>
                <a:gd name="connsiteX16" fmla="*/ 316103 w 12156173"/>
                <a:gd name="connsiteY16" fmla="*/ 1786805 h 2097925"/>
                <a:gd name="connsiteX17" fmla="*/ 370939 w 12156173"/>
                <a:gd name="connsiteY17" fmla="*/ 1738488 h 2097925"/>
                <a:gd name="connsiteX18" fmla="*/ 374900 w 12156173"/>
                <a:gd name="connsiteY18" fmla="*/ 1743058 h 2097925"/>
                <a:gd name="connsiteX19" fmla="*/ 320185 w 12156173"/>
                <a:gd name="connsiteY19" fmla="*/ 1791192 h 2097925"/>
                <a:gd name="connsiteX20" fmla="*/ 430772 w 12156173"/>
                <a:gd name="connsiteY20" fmla="*/ 1695594 h 2097925"/>
                <a:gd name="connsiteX21" fmla="*/ 426873 w 12156173"/>
                <a:gd name="connsiteY21" fmla="*/ 1690902 h 2097925"/>
                <a:gd name="connsiteX22" fmla="*/ 483172 w 12156173"/>
                <a:gd name="connsiteY22" fmla="*/ 1644047 h 2097925"/>
                <a:gd name="connsiteX23" fmla="*/ 487010 w 12156173"/>
                <a:gd name="connsiteY23" fmla="*/ 1648739 h 2097925"/>
                <a:gd name="connsiteX24" fmla="*/ 430772 w 12156173"/>
                <a:gd name="connsiteY24" fmla="*/ 1695594 h 2097925"/>
                <a:gd name="connsiteX25" fmla="*/ 543858 w 12156173"/>
                <a:gd name="connsiteY25" fmla="*/ 1602676 h 2097925"/>
                <a:gd name="connsiteX26" fmla="*/ 540080 w 12156173"/>
                <a:gd name="connsiteY26" fmla="*/ 1597924 h 2097925"/>
                <a:gd name="connsiteX27" fmla="*/ 597597 w 12156173"/>
                <a:gd name="connsiteY27" fmla="*/ 1552592 h 2097925"/>
                <a:gd name="connsiteX28" fmla="*/ 601314 w 12156173"/>
                <a:gd name="connsiteY28" fmla="*/ 1557345 h 2097925"/>
                <a:gd name="connsiteX29" fmla="*/ 543858 w 12156173"/>
                <a:gd name="connsiteY29" fmla="*/ 1602433 h 2097925"/>
                <a:gd name="connsiteX30" fmla="*/ 659624 w 12156173"/>
                <a:gd name="connsiteY30" fmla="*/ 1512866 h 2097925"/>
                <a:gd name="connsiteX31" fmla="*/ 655907 w 12156173"/>
                <a:gd name="connsiteY31" fmla="*/ 1507992 h 2097925"/>
                <a:gd name="connsiteX32" fmla="*/ 714643 w 12156173"/>
                <a:gd name="connsiteY32" fmla="*/ 1464244 h 2097925"/>
                <a:gd name="connsiteX33" fmla="*/ 718299 w 12156173"/>
                <a:gd name="connsiteY33" fmla="*/ 1469180 h 2097925"/>
                <a:gd name="connsiteX34" fmla="*/ 659380 w 12156173"/>
                <a:gd name="connsiteY34" fmla="*/ 1512805 h 2097925"/>
                <a:gd name="connsiteX35" fmla="*/ 11629621 w 12156173"/>
                <a:gd name="connsiteY35" fmla="*/ 1446392 h 2097925"/>
                <a:gd name="connsiteX36" fmla="*/ 11560283 w 12156173"/>
                <a:gd name="connsiteY36" fmla="*/ 1442736 h 2097925"/>
                <a:gd name="connsiteX37" fmla="*/ 11560954 w 12156173"/>
                <a:gd name="connsiteY37" fmla="*/ 1436643 h 2097925"/>
                <a:gd name="connsiteX38" fmla="*/ 11629621 w 12156173"/>
                <a:gd name="connsiteY38" fmla="*/ 1440238 h 2097925"/>
                <a:gd name="connsiteX39" fmla="*/ 11633459 w 12156173"/>
                <a:gd name="connsiteY39" fmla="*/ 1440238 h 2097925"/>
                <a:gd name="connsiteX40" fmla="*/ 11633459 w 12156173"/>
                <a:gd name="connsiteY40" fmla="*/ 1446331 h 2097925"/>
                <a:gd name="connsiteX41" fmla="*/ 11629560 w 12156173"/>
                <a:gd name="connsiteY41" fmla="*/ 1446331 h 2097925"/>
                <a:gd name="connsiteX42" fmla="*/ 11706758 w 12156173"/>
                <a:gd name="connsiteY42" fmla="*/ 1441335 h 2097925"/>
                <a:gd name="connsiteX43" fmla="*/ 11705904 w 12156173"/>
                <a:gd name="connsiteY43" fmla="*/ 1435242 h 2097925"/>
                <a:gd name="connsiteX44" fmla="*/ 11777070 w 12156173"/>
                <a:gd name="connsiteY44" fmla="*/ 1420741 h 2097925"/>
                <a:gd name="connsiteX45" fmla="*/ 11778655 w 12156173"/>
                <a:gd name="connsiteY45" fmla="*/ 1426834 h 2097925"/>
                <a:gd name="connsiteX46" fmla="*/ 11706819 w 12156173"/>
                <a:gd name="connsiteY46" fmla="*/ 1441335 h 2097925"/>
                <a:gd name="connsiteX47" fmla="*/ 11487838 w 12156173"/>
                <a:gd name="connsiteY47" fmla="*/ 1432013 h 2097925"/>
                <a:gd name="connsiteX48" fmla="*/ 11416428 w 12156173"/>
                <a:gd name="connsiteY48" fmla="*/ 1415866 h 2097925"/>
                <a:gd name="connsiteX49" fmla="*/ 11417951 w 12156173"/>
                <a:gd name="connsiteY49" fmla="*/ 1409773 h 2097925"/>
                <a:gd name="connsiteX50" fmla="*/ 11488995 w 12156173"/>
                <a:gd name="connsiteY50" fmla="*/ 1425859 h 2097925"/>
                <a:gd name="connsiteX51" fmla="*/ 777339 w 12156173"/>
                <a:gd name="connsiteY51" fmla="*/ 1425920 h 2097925"/>
                <a:gd name="connsiteX52" fmla="*/ 773806 w 12156173"/>
                <a:gd name="connsiteY52" fmla="*/ 1420923 h 2097925"/>
                <a:gd name="connsiteX53" fmla="*/ 833760 w 12156173"/>
                <a:gd name="connsiteY53" fmla="*/ 1378943 h 2097925"/>
                <a:gd name="connsiteX54" fmla="*/ 837233 w 12156173"/>
                <a:gd name="connsiteY54" fmla="*/ 1383939 h 2097925"/>
                <a:gd name="connsiteX55" fmla="*/ 777339 w 12156173"/>
                <a:gd name="connsiteY55" fmla="*/ 1426103 h 2097925"/>
                <a:gd name="connsiteX56" fmla="*/ 11848236 w 12156173"/>
                <a:gd name="connsiteY56" fmla="*/ 1402401 h 2097925"/>
                <a:gd name="connsiteX57" fmla="*/ 11845920 w 12156173"/>
                <a:gd name="connsiteY57" fmla="*/ 1396795 h 2097925"/>
                <a:gd name="connsiteX58" fmla="*/ 11911481 w 12156173"/>
                <a:gd name="connsiteY58" fmla="*/ 1365234 h 2097925"/>
                <a:gd name="connsiteX59" fmla="*/ 11914345 w 12156173"/>
                <a:gd name="connsiteY59" fmla="*/ 1370595 h 2097925"/>
                <a:gd name="connsiteX60" fmla="*/ 11847993 w 12156173"/>
                <a:gd name="connsiteY60" fmla="*/ 1402583 h 2097925"/>
                <a:gd name="connsiteX61" fmla="*/ 11346359 w 12156173"/>
                <a:gd name="connsiteY61" fmla="*/ 1395272 h 2097925"/>
                <a:gd name="connsiteX62" fmla="*/ 11277143 w 12156173"/>
                <a:gd name="connsiteY62" fmla="*/ 1371693 h 2097925"/>
                <a:gd name="connsiteX63" fmla="*/ 11279215 w 12156173"/>
                <a:gd name="connsiteY63" fmla="*/ 1365965 h 2097925"/>
                <a:gd name="connsiteX64" fmla="*/ 11348248 w 12156173"/>
                <a:gd name="connsiteY64" fmla="*/ 1389484 h 2097925"/>
                <a:gd name="connsiteX65" fmla="*/ 11208781 w 12156173"/>
                <a:gd name="connsiteY65" fmla="*/ 1345553 h 2097925"/>
                <a:gd name="connsiteX66" fmla="*/ 11141271 w 12156173"/>
                <a:gd name="connsiteY66" fmla="*/ 1317465 h 2097925"/>
                <a:gd name="connsiteX67" fmla="*/ 11143708 w 12156173"/>
                <a:gd name="connsiteY67" fmla="*/ 1311860 h 2097925"/>
                <a:gd name="connsiteX68" fmla="*/ 11211096 w 12156173"/>
                <a:gd name="connsiteY68" fmla="*/ 1339887 h 2097925"/>
                <a:gd name="connsiteX69" fmla="*/ 897919 w 12156173"/>
                <a:gd name="connsiteY69" fmla="*/ 1343056 h 2097925"/>
                <a:gd name="connsiteX70" fmla="*/ 894568 w 12156173"/>
                <a:gd name="connsiteY70" fmla="*/ 1337998 h 2097925"/>
                <a:gd name="connsiteX71" fmla="*/ 955802 w 12156173"/>
                <a:gd name="connsiteY71" fmla="*/ 1297846 h 2097925"/>
                <a:gd name="connsiteX72" fmla="*/ 959092 w 12156173"/>
                <a:gd name="connsiteY72" fmla="*/ 1302964 h 2097925"/>
                <a:gd name="connsiteX73" fmla="*/ 897919 w 12156173"/>
                <a:gd name="connsiteY73" fmla="*/ 1343056 h 2097925"/>
                <a:gd name="connsiteX74" fmla="*/ 11977346 w 12156173"/>
                <a:gd name="connsiteY74" fmla="*/ 1333490 h 2097925"/>
                <a:gd name="connsiteX75" fmla="*/ 11974116 w 12156173"/>
                <a:gd name="connsiteY75" fmla="*/ 1328310 h 2097925"/>
                <a:gd name="connsiteX76" fmla="*/ 12034620 w 12156173"/>
                <a:gd name="connsiteY76" fmla="*/ 1287609 h 2097925"/>
                <a:gd name="connsiteX77" fmla="*/ 12038153 w 12156173"/>
                <a:gd name="connsiteY77" fmla="*/ 1292606 h 2097925"/>
                <a:gd name="connsiteX78" fmla="*/ 11977163 w 12156173"/>
                <a:gd name="connsiteY78" fmla="*/ 1333490 h 2097925"/>
                <a:gd name="connsiteX79" fmla="*/ 11074370 w 12156173"/>
                <a:gd name="connsiteY79" fmla="*/ 1287975 h 2097925"/>
                <a:gd name="connsiteX80" fmla="*/ 11008139 w 12156173"/>
                <a:gd name="connsiteY80" fmla="*/ 1257023 h 2097925"/>
                <a:gd name="connsiteX81" fmla="*/ 11010760 w 12156173"/>
                <a:gd name="connsiteY81" fmla="*/ 1251539 h 2097925"/>
                <a:gd name="connsiteX82" fmla="*/ 11076929 w 12156173"/>
                <a:gd name="connsiteY82" fmla="*/ 1282431 h 2097925"/>
                <a:gd name="connsiteX83" fmla="*/ 1020997 w 12156173"/>
                <a:gd name="connsiteY83" fmla="*/ 1263603 h 2097925"/>
                <a:gd name="connsiteX84" fmla="*/ 1017767 w 12156173"/>
                <a:gd name="connsiteY84" fmla="*/ 1258424 h 2097925"/>
                <a:gd name="connsiteX85" fmla="*/ 1080281 w 12156173"/>
                <a:gd name="connsiteY85" fmla="*/ 1220282 h 2097925"/>
                <a:gd name="connsiteX86" fmla="*/ 1083449 w 12156173"/>
                <a:gd name="connsiteY86" fmla="*/ 1225522 h 2097925"/>
                <a:gd name="connsiteX87" fmla="*/ 1020692 w 12156173"/>
                <a:gd name="connsiteY87" fmla="*/ 1263908 h 2097925"/>
                <a:gd name="connsiteX88" fmla="*/ 12097560 w 12156173"/>
                <a:gd name="connsiteY88" fmla="*/ 1249468 h 2097925"/>
                <a:gd name="connsiteX89" fmla="*/ 12093965 w 12156173"/>
                <a:gd name="connsiteY89" fmla="*/ 1244593 h 2097925"/>
                <a:gd name="connsiteX90" fmla="*/ 12152518 w 12156173"/>
                <a:gd name="connsiteY90" fmla="*/ 1200907 h 2097925"/>
                <a:gd name="connsiteX91" fmla="*/ 12156174 w 12156173"/>
                <a:gd name="connsiteY91" fmla="*/ 1205781 h 2097925"/>
                <a:gd name="connsiteX92" fmla="*/ 12097255 w 12156173"/>
                <a:gd name="connsiteY92" fmla="*/ 1249772 h 2097925"/>
                <a:gd name="connsiteX93" fmla="*/ 10942519 w 12156173"/>
                <a:gd name="connsiteY93" fmla="*/ 1224730 h 2097925"/>
                <a:gd name="connsiteX94" fmla="*/ 10877263 w 12156173"/>
                <a:gd name="connsiteY94" fmla="*/ 1191828 h 2097925"/>
                <a:gd name="connsiteX95" fmla="*/ 10880005 w 12156173"/>
                <a:gd name="connsiteY95" fmla="*/ 1186345 h 2097925"/>
                <a:gd name="connsiteX96" fmla="*/ 10945260 w 12156173"/>
                <a:gd name="connsiteY96" fmla="*/ 1219247 h 2097925"/>
                <a:gd name="connsiteX97" fmla="*/ 1146207 w 12156173"/>
                <a:gd name="connsiteY97" fmla="*/ 1188843 h 2097925"/>
                <a:gd name="connsiteX98" fmla="*/ 1143160 w 12156173"/>
                <a:gd name="connsiteY98" fmla="*/ 1183603 h 2097925"/>
                <a:gd name="connsiteX99" fmla="*/ 1207015 w 12156173"/>
                <a:gd name="connsiteY99" fmla="*/ 1147715 h 2097925"/>
                <a:gd name="connsiteX100" fmla="*/ 1209939 w 12156173"/>
                <a:gd name="connsiteY100" fmla="*/ 1153077 h 2097925"/>
                <a:gd name="connsiteX101" fmla="*/ 1146207 w 12156173"/>
                <a:gd name="connsiteY101" fmla="*/ 1188843 h 2097925"/>
                <a:gd name="connsiteX102" fmla="*/ 10812068 w 12156173"/>
                <a:gd name="connsiteY102" fmla="*/ 1158378 h 2097925"/>
                <a:gd name="connsiteX103" fmla="*/ 10747483 w 12156173"/>
                <a:gd name="connsiteY103" fmla="*/ 1124075 h 2097925"/>
                <a:gd name="connsiteX104" fmla="*/ 10750347 w 12156173"/>
                <a:gd name="connsiteY104" fmla="*/ 1118713 h 2097925"/>
                <a:gd name="connsiteX105" fmla="*/ 10814871 w 12156173"/>
                <a:gd name="connsiteY105" fmla="*/ 1153016 h 2097925"/>
                <a:gd name="connsiteX106" fmla="*/ 4881736 w 12156173"/>
                <a:gd name="connsiteY106" fmla="*/ 1138881 h 2097925"/>
                <a:gd name="connsiteX107" fmla="*/ 4843107 w 12156173"/>
                <a:gd name="connsiteY107" fmla="*/ 1138881 h 2097925"/>
                <a:gd name="connsiteX108" fmla="*/ 4843107 w 12156173"/>
                <a:gd name="connsiteY108" fmla="*/ 1132788 h 2097925"/>
                <a:gd name="connsiteX109" fmla="*/ 4881675 w 12156173"/>
                <a:gd name="connsiteY109" fmla="*/ 1132788 h 2097925"/>
                <a:gd name="connsiteX110" fmla="*/ 4916283 w 12156173"/>
                <a:gd name="connsiteY110" fmla="*/ 1132788 h 2097925"/>
                <a:gd name="connsiteX111" fmla="*/ 4916283 w 12156173"/>
                <a:gd name="connsiteY111" fmla="*/ 1138881 h 2097925"/>
                <a:gd name="connsiteX112" fmla="*/ 4989642 w 12156173"/>
                <a:gd name="connsiteY112" fmla="*/ 1137723 h 2097925"/>
                <a:gd name="connsiteX113" fmla="*/ 4989642 w 12156173"/>
                <a:gd name="connsiteY113" fmla="*/ 1131630 h 2097925"/>
                <a:gd name="connsiteX114" fmla="*/ 5062758 w 12156173"/>
                <a:gd name="connsiteY114" fmla="*/ 1129437 h 2097925"/>
                <a:gd name="connsiteX115" fmla="*/ 5062758 w 12156173"/>
                <a:gd name="connsiteY115" fmla="*/ 1135530 h 2097925"/>
                <a:gd name="connsiteX116" fmla="*/ 4989642 w 12156173"/>
                <a:gd name="connsiteY116" fmla="*/ 1137784 h 2097925"/>
                <a:gd name="connsiteX117" fmla="*/ 4769869 w 12156173"/>
                <a:gd name="connsiteY117" fmla="*/ 1137723 h 2097925"/>
                <a:gd name="connsiteX118" fmla="*/ 4696754 w 12156173"/>
                <a:gd name="connsiteY118" fmla="*/ 1135651 h 2097925"/>
                <a:gd name="connsiteX119" fmla="*/ 4696754 w 12156173"/>
                <a:gd name="connsiteY119" fmla="*/ 1129558 h 2097925"/>
                <a:gd name="connsiteX120" fmla="*/ 4769869 w 12156173"/>
                <a:gd name="connsiteY120" fmla="*/ 1131630 h 2097925"/>
                <a:gd name="connsiteX121" fmla="*/ 4623638 w 12156173"/>
                <a:gd name="connsiteY121" fmla="*/ 1132605 h 2097925"/>
                <a:gd name="connsiteX122" fmla="*/ 4550523 w 12156173"/>
                <a:gd name="connsiteY122" fmla="*/ 1128644 h 2097925"/>
                <a:gd name="connsiteX123" fmla="*/ 4550888 w 12156173"/>
                <a:gd name="connsiteY123" fmla="*/ 1122552 h 2097925"/>
                <a:gd name="connsiteX124" fmla="*/ 4624004 w 12156173"/>
                <a:gd name="connsiteY124" fmla="*/ 1126512 h 2097925"/>
                <a:gd name="connsiteX125" fmla="*/ 5135995 w 12156173"/>
                <a:gd name="connsiteY125" fmla="*/ 1132239 h 2097925"/>
                <a:gd name="connsiteX126" fmla="*/ 5135690 w 12156173"/>
                <a:gd name="connsiteY126" fmla="*/ 1126146 h 2097925"/>
                <a:gd name="connsiteX127" fmla="*/ 5208806 w 12156173"/>
                <a:gd name="connsiteY127" fmla="*/ 1121576 h 2097925"/>
                <a:gd name="connsiteX128" fmla="*/ 5209232 w 12156173"/>
                <a:gd name="connsiteY128" fmla="*/ 1127669 h 2097925"/>
                <a:gd name="connsiteX129" fmla="*/ 5135995 w 12156173"/>
                <a:gd name="connsiteY129" fmla="*/ 1132239 h 2097925"/>
                <a:gd name="connsiteX130" fmla="*/ 4477590 w 12156173"/>
                <a:gd name="connsiteY130" fmla="*/ 1123831 h 2097925"/>
                <a:gd name="connsiteX131" fmla="*/ 4404475 w 12156173"/>
                <a:gd name="connsiteY131" fmla="*/ 1118164 h 2097925"/>
                <a:gd name="connsiteX132" fmla="*/ 4405023 w 12156173"/>
                <a:gd name="connsiteY132" fmla="*/ 1112071 h 2097925"/>
                <a:gd name="connsiteX133" fmla="*/ 4478139 w 12156173"/>
                <a:gd name="connsiteY133" fmla="*/ 1117738 h 2097925"/>
                <a:gd name="connsiteX134" fmla="*/ 5281860 w 12156173"/>
                <a:gd name="connsiteY134" fmla="*/ 1121820 h 2097925"/>
                <a:gd name="connsiteX135" fmla="*/ 5281312 w 12156173"/>
                <a:gd name="connsiteY135" fmla="*/ 1115727 h 2097925"/>
                <a:gd name="connsiteX136" fmla="*/ 5354062 w 12156173"/>
                <a:gd name="connsiteY136" fmla="*/ 1108659 h 2097925"/>
                <a:gd name="connsiteX137" fmla="*/ 5354732 w 12156173"/>
                <a:gd name="connsiteY137" fmla="*/ 1114752 h 2097925"/>
                <a:gd name="connsiteX138" fmla="*/ 5282165 w 12156173"/>
                <a:gd name="connsiteY138" fmla="*/ 1121820 h 2097925"/>
                <a:gd name="connsiteX139" fmla="*/ 1274037 w 12156173"/>
                <a:gd name="connsiteY139" fmla="*/ 1118469 h 2097925"/>
                <a:gd name="connsiteX140" fmla="*/ 1271234 w 12156173"/>
                <a:gd name="connsiteY140" fmla="*/ 1113047 h 2097925"/>
                <a:gd name="connsiteX141" fmla="*/ 1336368 w 12156173"/>
                <a:gd name="connsiteY141" fmla="*/ 1079718 h 2097925"/>
                <a:gd name="connsiteX142" fmla="*/ 1339110 w 12156173"/>
                <a:gd name="connsiteY142" fmla="*/ 1085141 h 2097925"/>
                <a:gd name="connsiteX143" fmla="*/ 1274342 w 12156173"/>
                <a:gd name="connsiteY143" fmla="*/ 1118469 h 2097925"/>
                <a:gd name="connsiteX144" fmla="*/ 4331482 w 12156173"/>
                <a:gd name="connsiteY144" fmla="*/ 1111645 h 2097925"/>
                <a:gd name="connsiteX145" fmla="*/ 4258732 w 12156173"/>
                <a:gd name="connsiteY145" fmla="*/ 1104394 h 2097925"/>
                <a:gd name="connsiteX146" fmla="*/ 4259341 w 12156173"/>
                <a:gd name="connsiteY146" fmla="*/ 1098301 h 2097925"/>
                <a:gd name="connsiteX147" fmla="*/ 4332091 w 12156173"/>
                <a:gd name="connsiteY147" fmla="*/ 1105552 h 2097925"/>
                <a:gd name="connsiteX148" fmla="*/ 5427482 w 12156173"/>
                <a:gd name="connsiteY148" fmla="*/ 1106222 h 2097925"/>
                <a:gd name="connsiteX149" fmla="*/ 5426751 w 12156173"/>
                <a:gd name="connsiteY149" fmla="*/ 1100130 h 2097925"/>
                <a:gd name="connsiteX150" fmla="*/ 5499196 w 12156173"/>
                <a:gd name="connsiteY150" fmla="*/ 1090320 h 2097925"/>
                <a:gd name="connsiteX151" fmla="*/ 5500049 w 12156173"/>
                <a:gd name="connsiteY151" fmla="*/ 1096413 h 2097925"/>
                <a:gd name="connsiteX152" fmla="*/ 5427787 w 12156173"/>
                <a:gd name="connsiteY152" fmla="*/ 1106222 h 2097925"/>
                <a:gd name="connsiteX153" fmla="*/ 4186042 w 12156173"/>
                <a:gd name="connsiteY153" fmla="*/ 1096352 h 2097925"/>
                <a:gd name="connsiteX154" fmla="*/ 4113414 w 12156173"/>
                <a:gd name="connsiteY154" fmla="*/ 1087639 h 2097925"/>
                <a:gd name="connsiteX155" fmla="*/ 4114145 w 12156173"/>
                <a:gd name="connsiteY155" fmla="*/ 1081546 h 2097925"/>
                <a:gd name="connsiteX156" fmla="*/ 4186713 w 12156173"/>
                <a:gd name="connsiteY156" fmla="*/ 1090259 h 2097925"/>
                <a:gd name="connsiteX157" fmla="*/ 10683202 w 12156173"/>
                <a:gd name="connsiteY157" fmla="*/ 1089345 h 2097925"/>
                <a:gd name="connsiteX158" fmla="*/ 10619165 w 12156173"/>
                <a:gd name="connsiteY158" fmla="*/ 1054067 h 2097925"/>
                <a:gd name="connsiteX159" fmla="*/ 10622151 w 12156173"/>
                <a:gd name="connsiteY159" fmla="*/ 1048705 h 2097925"/>
                <a:gd name="connsiteX160" fmla="*/ 10686127 w 12156173"/>
                <a:gd name="connsiteY160" fmla="*/ 1083983 h 2097925"/>
                <a:gd name="connsiteX161" fmla="*/ 5572738 w 12156173"/>
                <a:gd name="connsiteY161" fmla="*/ 1085141 h 2097925"/>
                <a:gd name="connsiteX162" fmla="*/ 5571702 w 12156173"/>
                <a:gd name="connsiteY162" fmla="*/ 1079048 h 2097925"/>
                <a:gd name="connsiteX163" fmla="*/ 5643721 w 12156173"/>
                <a:gd name="connsiteY163" fmla="*/ 1066313 h 2097925"/>
                <a:gd name="connsiteX164" fmla="*/ 5644818 w 12156173"/>
                <a:gd name="connsiteY164" fmla="*/ 1072406 h 2097925"/>
                <a:gd name="connsiteX165" fmla="*/ 5572738 w 12156173"/>
                <a:gd name="connsiteY165" fmla="*/ 1085141 h 2097925"/>
                <a:gd name="connsiteX166" fmla="*/ 4041152 w 12156173"/>
                <a:gd name="connsiteY166" fmla="*/ 1078256 h 2097925"/>
                <a:gd name="connsiteX167" fmla="*/ 3968768 w 12156173"/>
                <a:gd name="connsiteY167" fmla="*/ 1068020 h 2097925"/>
                <a:gd name="connsiteX168" fmla="*/ 3969621 w 12156173"/>
                <a:gd name="connsiteY168" fmla="*/ 1061927 h 2097925"/>
                <a:gd name="connsiteX169" fmla="*/ 4042005 w 12156173"/>
                <a:gd name="connsiteY169" fmla="*/ 1071980 h 2097925"/>
                <a:gd name="connsiteX170" fmla="*/ 5716714 w 12156173"/>
                <a:gd name="connsiteY170" fmla="*/ 1058271 h 2097925"/>
                <a:gd name="connsiteX171" fmla="*/ 5715496 w 12156173"/>
                <a:gd name="connsiteY171" fmla="*/ 1052178 h 2097925"/>
                <a:gd name="connsiteX172" fmla="*/ 5786844 w 12156173"/>
                <a:gd name="connsiteY172" fmla="*/ 1036458 h 2097925"/>
                <a:gd name="connsiteX173" fmla="*/ 5788246 w 12156173"/>
                <a:gd name="connsiteY173" fmla="*/ 1042551 h 2097925"/>
                <a:gd name="connsiteX174" fmla="*/ 5716653 w 12156173"/>
                <a:gd name="connsiteY174" fmla="*/ 1058271 h 2097925"/>
                <a:gd name="connsiteX175" fmla="*/ 3896383 w 12156173"/>
                <a:gd name="connsiteY175" fmla="*/ 1057540 h 2097925"/>
                <a:gd name="connsiteX176" fmla="*/ 3824121 w 12156173"/>
                <a:gd name="connsiteY176" fmla="*/ 1046268 h 2097925"/>
                <a:gd name="connsiteX177" fmla="*/ 3825096 w 12156173"/>
                <a:gd name="connsiteY177" fmla="*/ 1040175 h 2097925"/>
                <a:gd name="connsiteX178" fmla="*/ 3897297 w 12156173"/>
                <a:gd name="connsiteY178" fmla="*/ 1051447 h 2097925"/>
                <a:gd name="connsiteX179" fmla="*/ 1405218 w 12156173"/>
                <a:gd name="connsiteY179" fmla="*/ 1053153 h 2097925"/>
                <a:gd name="connsiteX180" fmla="*/ 1402598 w 12156173"/>
                <a:gd name="connsiteY180" fmla="*/ 1047669 h 2097925"/>
                <a:gd name="connsiteX181" fmla="*/ 1468890 w 12156173"/>
                <a:gd name="connsiteY181" fmla="*/ 1017204 h 2097925"/>
                <a:gd name="connsiteX182" fmla="*/ 1471388 w 12156173"/>
                <a:gd name="connsiteY182" fmla="*/ 1022810 h 2097925"/>
                <a:gd name="connsiteX183" fmla="*/ 1405157 w 12156173"/>
                <a:gd name="connsiteY183" fmla="*/ 1053153 h 2097925"/>
                <a:gd name="connsiteX184" fmla="*/ 3751980 w 12156173"/>
                <a:gd name="connsiteY184" fmla="*/ 1034447 h 2097925"/>
                <a:gd name="connsiteX185" fmla="*/ 3679901 w 12156173"/>
                <a:gd name="connsiteY185" fmla="*/ 1022261 h 2097925"/>
                <a:gd name="connsiteX186" fmla="*/ 3680937 w 12156173"/>
                <a:gd name="connsiteY186" fmla="*/ 1016168 h 2097925"/>
                <a:gd name="connsiteX187" fmla="*/ 3752955 w 12156173"/>
                <a:gd name="connsiteY187" fmla="*/ 1028354 h 2097925"/>
                <a:gd name="connsiteX188" fmla="*/ 5859290 w 12156173"/>
                <a:gd name="connsiteY188" fmla="*/ 1025369 h 2097925"/>
                <a:gd name="connsiteX189" fmla="*/ 5857766 w 12156173"/>
                <a:gd name="connsiteY189" fmla="*/ 1019276 h 2097925"/>
                <a:gd name="connsiteX190" fmla="*/ 5928384 w 12156173"/>
                <a:gd name="connsiteY190" fmla="*/ 1000448 h 2097925"/>
                <a:gd name="connsiteX191" fmla="*/ 5930029 w 12156173"/>
                <a:gd name="connsiteY191" fmla="*/ 1006541 h 2097925"/>
                <a:gd name="connsiteX192" fmla="*/ 5859290 w 12156173"/>
                <a:gd name="connsiteY192" fmla="*/ 1025369 h 2097925"/>
                <a:gd name="connsiteX193" fmla="*/ 10555250 w 12156173"/>
                <a:gd name="connsiteY193" fmla="*/ 1018301 h 2097925"/>
                <a:gd name="connsiteX194" fmla="*/ 10491640 w 12156173"/>
                <a:gd name="connsiteY194" fmla="*/ 982292 h 2097925"/>
                <a:gd name="connsiteX195" fmla="*/ 10494687 w 12156173"/>
                <a:gd name="connsiteY195" fmla="*/ 976991 h 2097925"/>
                <a:gd name="connsiteX196" fmla="*/ 10558236 w 12156173"/>
                <a:gd name="connsiteY196" fmla="*/ 1013000 h 2097925"/>
                <a:gd name="connsiteX197" fmla="*/ 3607821 w 12156173"/>
                <a:gd name="connsiteY197" fmla="*/ 1009222 h 2097925"/>
                <a:gd name="connsiteX198" fmla="*/ 3535924 w 12156173"/>
                <a:gd name="connsiteY198" fmla="*/ 995879 h 2097925"/>
                <a:gd name="connsiteX199" fmla="*/ 3537021 w 12156173"/>
                <a:gd name="connsiteY199" fmla="*/ 989786 h 2097925"/>
                <a:gd name="connsiteX200" fmla="*/ 3608918 w 12156173"/>
                <a:gd name="connsiteY200" fmla="*/ 1003129 h 2097925"/>
                <a:gd name="connsiteX201" fmla="*/ 1538228 w 12156173"/>
                <a:gd name="connsiteY201" fmla="*/ 993624 h 2097925"/>
                <a:gd name="connsiteX202" fmla="*/ 1535912 w 12156173"/>
                <a:gd name="connsiteY202" fmla="*/ 988019 h 2097925"/>
                <a:gd name="connsiteX203" fmla="*/ 1603666 w 12156173"/>
                <a:gd name="connsiteY203" fmla="*/ 960479 h 2097925"/>
                <a:gd name="connsiteX204" fmla="*/ 1605859 w 12156173"/>
                <a:gd name="connsiteY204" fmla="*/ 966206 h 2097925"/>
                <a:gd name="connsiteX205" fmla="*/ 1538228 w 12156173"/>
                <a:gd name="connsiteY205" fmla="*/ 993624 h 2097925"/>
                <a:gd name="connsiteX206" fmla="*/ 6000280 w 12156173"/>
                <a:gd name="connsiteY206" fmla="*/ 985948 h 2097925"/>
                <a:gd name="connsiteX207" fmla="*/ 5998513 w 12156173"/>
                <a:gd name="connsiteY207" fmla="*/ 979855 h 2097925"/>
                <a:gd name="connsiteX208" fmla="*/ 6068156 w 12156173"/>
                <a:gd name="connsiteY208" fmla="*/ 957859 h 2097925"/>
                <a:gd name="connsiteX209" fmla="*/ 6070045 w 12156173"/>
                <a:gd name="connsiteY209" fmla="*/ 963586 h 2097925"/>
                <a:gd name="connsiteX210" fmla="*/ 6000280 w 12156173"/>
                <a:gd name="connsiteY210" fmla="*/ 985948 h 2097925"/>
                <a:gd name="connsiteX211" fmla="*/ 3464088 w 12156173"/>
                <a:gd name="connsiteY211" fmla="*/ 982109 h 2097925"/>
                <a:gd name="connsiteX212" fmla="*/ 3392374 w 12156173"/>
                <a:gd name="connsiteY212" fmla="*/ 967851 h 2097925"/>
                <a:gd name="connsiteX213" fmla="*/ 3393593 w 12156173"/>
                <a:gd name="connsiteY213" fmla="*/ 961758 h 2097925"/>
                <a:gd name="connsiteX214" fmla="*/ 3465246 w 12156173"/>
                <a:gd name="connsiteY214" fmla="*/ 975955 h 2097925"/>
                <a:gd name="connsiteX215" fmla="*/ 3320721 w 12156173"/>
                <a:gd name="connsiteY215" fmla="*/ 953167 h 2097925"/>
                <a:gd name="connsiteX216" fmla="*/ 3249129 w 12156173"/>
                <a:gd name="connsiteY216" fmla="*/ 938118 h 2097925"/>
                <a:gd name="connsiteX217" fmla="*/ 3250408 w 12156173"/>
                <a:gd name="connsiteY217" fmla="*/ 932025 h 2097925"/>
                <a:gd name="connsiteX218" fmla="*/ 3321940 w 12156173"/>
                <a:gd name="connsiteY218" fmla="*/ 947075 h 2097925"/>
                <a:gd name="connsiteX219" fmla="*/ 10428395 w 12156173"/>
                <a:gd name="connsiteY219" fmla="*/ 946160 h 2097925"/>
                <a:gd name="connsiteX220" fmla="*/ 10365090 w 12156173"/>
                <a:gd name="connsiteY220" fmla="*/ 909603 h 2097925"/>
                <a:gd name="connsiteX221" fmla="*/ 10368197 w 12156173"/>
                <a:gd name="connsiteY221" fmla="*/ 904363 h 2097925"/>
                <a:gd name="connsiteX222" fmla="*/ 10431442 w 12156173"/>
                <a:gd name="connsiteY222" fmla="*/ 940921 h 2097925"/>
                <a:gd name="connsiteX223" fmla="*/ 1674161 w 12156173"/>
                <a:gd name="connsiteY223" fmla="*/ 940372 h 2097925"/>
                <a:gd name="connsiteX224" fmla="*/ 1672090 w 12156173"/>
                <a:gd name="connsiteY224" fmla="*/ 934645 h 2097925"/>
                <a:gd name="connsiteX225" fmla="*/ 1741184 w 12156173"/>
                <a:gd name="connsiteY225" fmla="*/ 910273 h 2097925"/>
                <a:gd name="connsiteX226" fmla="*/ 1743134 w 12156173"/>
                <a:gd name="connsiteY226" fmla="*/ 916366 h 2097925"/>
                <a:gd name="connsiteX227" fmla="*/ 1674161 w 12156173"/>
                <a:gd name="connsiteY227" fmla="*/ 940372 h 2097925"/>
                <a:gd name="connsiteX228" fmla="*/ 6139322 w 12156173"/>
                <a:gd name="connsiteY228" fmla="*/ 940372 h 2097925"/>
                <a:gd name="connsiteX229" fmla="*/ 6137250 w 12156173"/>
                <a:gd name="connsiteY229" fmla="*/ 934645 h 2097925"/>
                <a:gd name="connsiteX230" fmla="*/ 6205735 w 12156173"/>
                <a:gd name="connsiteY230" fmla="*/ 909359 h 2097925"/>
                <a:gd name="connsiteX231" fmla="*/ 6207928 w 12156173"/>
                <a:gd name="connsiteY231" fmla="*/ 915026 h 2097925"/>
                <a:gd name="connsiteX232" fmla="*/ 6139322 w 12156173"/>
                <a:gd name="connsiteY232" fmla="*/ 940067 h 2097925"/>
                <a:gd name="connsiteX233" fmla="*/ 3177658 w 12156173"/>
                <a:gd name="connsiteY233" fmla="*/ 922885 h 2097925"/>
                <a:gd name="connsiteX234" fmla="*/ 3106249 w 12156173"/>
                <a:gd name="connsiteY234" fmla="*/ 907105 h 2097925"/>
                <a:gd name="connsiteX235" fmla="*/ 3107590 w 12156173"/>
                <a:gd name="connsiteY235" fmla="*/ 901012 h 2097925"/>
                <a:gd name="connsiteX236" fmla="*/ 3178999 w 12156173"/>
                <a:gd name="connsiteY236" fmla="*/ 916792 h 2097925"/>
                <a:gd name="connsiteX237" fmla="*/ 1812837 w 12156173"/>
                <a:gd name="connsiteY237" fmla="*/ 894309 h 2097925"/>
                <a:gd name="connsiteX238" fmla="*/ 1811009 w 12156173"/>
                <a:gd name="connsiteY238" fmla="*/ 888216 h 2097925"/>
                <a:gd name="connsiteX239" fmla="*/ 1881383 w 12156173"/>
                <a:gd name="connsiteY239" fmla="*/ 867927 h 2097925"/>
                <a:gd name="connsiteX240" fmla="*/ 1883028 w 12156173"/>
                <a:gd name="connsiteY240" fmla="*/ 874020 h 2097925"/>
                <a:gd name="connsiteX241" fmla="*/ 1812715 w 12156173"/>
                <a:gd name="connsiteY241" fmla="*/ 894066 h 2097925"/>
                <a:gd name="connsiteX242" fmla="*/ 3035084 w 12156173"/>
                <a:gd name="connsiteY242" fmla="*/ 890958 h 2097925"/>
                <a:gd name="connsiteX243" fmla="*/ 2963430 w 12156173"/>
                <a:gd name="connsiteY243" fmla="*/ 874264 h 2097925"/>
                <a:gd name="connsiteX244" fmla="*/ 2964832 w 12156173"/>
                <a:gd name="connsiteY244" fmla="*/ 868171 h 2097925"/>
                <a:gd name="connsiteX245" fmla="*/ 3036058 w 12156173"/>
                <a:gd name="connsiteY245" fmla="*/ 884622 h 2097925"/>
                <a:gd name="connsiteX246" fmla="*/ 6276048 w 12156173"/>
                <a:gd name="connsiteY246" fmla="*/ 888034 h 2097925"/>
                <a:gd name="connsiteX247" fmla="*/ 6273732 w 12156173"/>
                <a:gd name="connsiteY247" fmla="*/ 882428 h 2097925"/>
                <a:gd name="connsiteX248" fmla="*/ 6340755 w 12156173"/>
                <a:gd name="connsiteY248" fmla="*/ 853791 h 2097925"/>
                <a:gd name="connsiteX249" fmla="*/ 6343192 w 12156173"/>
                <a:gd name="connsiteY249" fmla="*/ 859397 h 2097925"/>
                <a:gd name="connsiteX250" fmla="*/ 6275926 w 12156173"/>
                <a:gd name="connsiteY250" fmla="*/ 887790 h 2097925"/>
                <a:gd name="connsiteX251" fmla="*/ 10302149 w 12156173"/>
                <a:gd name="connsiteY251" fmla="*/ 872557 h 2097925"/>
                <a:gd name="connsiteX252" fmla="*/ 10239148 w 12156173"/>
                <a:gd name="connsiteY252" fmla="*/ 835452 h 2097925"/>
                <a:gd name="connsiteX253" fmla="*/ 10242255 w 12156173"/>
                <a:gd name="connsiteY253" fmla="*/ 830211 h 2097925"/>
                <a:gd name="connsiteX254" fmla="*/ 10305195 w 12156173"/>
                <a:gd name="connsiteY254" fmla="*/ 867318 h 2097925"/>
                <a:gd name="connsiteX255" fmla="*/ 2892326 w 12156173"/>
                <a:gd name="connsiteY255" fmla="*/ 857447 h 2097925"/>
                <a:gd name="connsiteX256" fmla="*/ 2831396 w 12156173"/>
                <a:gd name="connsiteY256" fmla="*/ 842824 h 2097925"/>
                <a:gd name="connsiteX257" fmla="*/ 2821282 w 12156173"/>
                <a:gd name="connsiteY257" fmla="*/ 840387 h 2097925"/>
                <a:gd name="connsiteX258" fmla="*/ 2822622 w 12156173"/>
                <a:gd name="connsiteY258" fmla="*/ 834294 h 2097925"/>
                <a:gd name="connsiteX259" fmla="*/ 2832858 w 12156173"/>
                <a:gd name="connsiteY259" fmla="*/ 836670 h 2097925"/>
                <a:gd name="connsiteX260" fmla="*/ 2893788 w 12156173"/>
                <a:gd name="connsiteY260" fmla="*/ 851354 h 2097925"/>
                <a:gd name="connsiteX261" fmla="*/ 1953645 w 12156173"/>
                <a:gd name="connsiteY261" fmla="*/ 855680 h 2097925"/>
                <a:gd name="connsiteX262" fmla="*/ 1952183 w 12156173"/>
                <a:gd name="connsiteY262" fmla="*/ 849587 h 2097925"/>
                <a:gd name="connsiteX263" fmla="*/ 2023653 w 12156173"/>
                <a:gd name="connsiteY263" fmla="*/ 833624 h 2097925"/>
                <a:gd name="connsiteX264" fmla="*/ 2024872 w 12156173"/>
                <a:gd name="connsiteY264" fmla="*/ 839717 h 2097925"/>
                <a:gd name="connsiteX265" fmla="*/ 1953645 w 12156173"/>
                <a:gd name="connsiteY265" fmla="*/ 855680 h 2097925"/>
                <a:gd name="connsiteX266" fmla="*/ 6409788 w 12156173"/>
                <a:gd name="connsiteY266" fmla="*/ 828871 h 2097925"/>
                <a:gd name="connsiteX267" fmla="*/ 6407168 w 12156173"/>
                <a:gd name="connsiteY267" fmla="*/ 823327 h 2097925"/>
                <a:gd name="connsiteX268" fmla="*/ 6469925 w 12156173"/>
                <a:gd name="connsiteY268" fmla="*/ 792862 h 2097925"/>
                <a:gd name="connsiteX269" fmla="*/ 6472911 w 12156173"/>
                <a:gd name="connsiteY269" fmla="*/ 791339 h 2097925"/>
                <a:gd name="connsiteX270" fmla="*/ 6475652 w 12156173"/>
                <a:gd name="connsiteY270" fmla="*/ 796761 h 2097925"/>
                <a:gd name="connsiteX271" fmla="*/ 6472606 w 12156173"/>
                <a:gd name="connsiteY271" fmla="*/ 798284 h 2097925"/>
                <a:gd name="connsiteX272" fmla="*/ 6409788 w 12156173"/>
                <a:gd name="connsiteY272" fmla="*/ 828871 h 2097925"/>
                <a:gd name="connsiteX273" fmla="*/ 2096586 w 12156173"/>
                <a:gd name="connsiteY273" fmla="*/ 826008 h 2097925"/>
                <a:gd name="connsiteX274" fmla="*/ 2095550 w 12156173"/>
                <a:gd name="connsiteY274" fmla="*/ 819915 h 2097925"/>
                <a:gd name="connsiteX275" fmla="*/ 2167813 w 12156173"/>
                <a:gd name="connsiteY275" fmla="*/ 808642 h 2097925"/>
                <a:gd name="connsiteX276" fmla="*/ 2168666 w 12156173"/>
                <a:gd name="connsiteY276" fmla="*/ 814735 h 2097925"/>
                <a:gd name="connsiteX277" fmla="*/ 2096586 w 12156173"/>
                <a:gd name="connsiteY277" fmla="*/ 826008 h 2097925"/>
                <a:gd name="connsiteX278" fmla="*/ 2749690 w 12156173"/>
                <a:gd name="connsiteY278" fmla="*/ 825337 h 2097925"/>
                <a:gd name="connsiteX279" fmla="*/ 2677671 w 12156173"/>
                <a:gd name="connsiteY279" fmla="*/ 813151 h 2097925"/>
                <a:gd name="connsiteX280" fmla="*/ 2678524 w 12156173"/>
                <a:gd name="connsiteY280" fmla="*/ 807058 h 2097925"/>
                <a:gd name="connsiteX281" fmla="*/ 2750786 w 12156173"/>
                <a:gd name="connsiteY281" fmla="*/ 819244 h 2097925"/>
                <a:gd name="connsiteX282" fmla="*/ 2241050 w 12156173"/>
                <a:gd name="connsiteY282" fmla="*/ 806022 h 2097925"/>
                <a:gd name="connsiteX283" fmla="*/ 2240440 w 12156173"/>
                <a:gd name="connsiteY283" fmla="*/ 799930 h 2097925"/>
                <a:gd name="connsiteX284" fmla="*/ 2313556 w 12156173"/>
                <a:gd name="connsiteY284" fmla="*/ 793837 h 2097925"/>
                <a:gd name="connsiteX285" fmla="*/ 2313921 w 12156173"/>
                <a:gd name="connsiteY285" fmla="*/ 799930 h 2097925"/>
                <a:gd name="connsiteX286" fmla="*/ 2241050 w 12156173"/>
                <a:gd name="connsiteY286" fmla="*/ 806022 h 2097925"/>
                <a:gd name="connsiteX287" fmla="*/ 2605226 w 12156173"/>
                <a:gd name="connsiteY287" fmla="*/ 804560 h 2097925"/>
                <a:gd name="connsiteX288" fmla="*/ 2532476 w 12156173"/>
                <a:gd name="connsiteY288" fmla="*/ 798894 h 2097925"/>
                <a:gd name="connsiteX289" fmla="*/ 2532841 w 12156173"/>
                <a:gd name="connsiteY289" fmla="*/ 792801 h 2097925"/>
                <a:gd name="connsiteX290" fmla="*/ 2605957 w 12156173"/>
                <a:gd name="connsiteY290" fmla="*/ 798406 h 2097925"/>
                <a:gd name="connsiteX291" fmla="*/ 10176147 w 12156173"/>
                <a:gd name="connsiteY291" fmla="*/ 797797 h 2097925"/>
                <a:gd name="connsiteX292" fmla="*/ 10113389 w 12156173"/>
                <a:gd name="connsiteY292" fmla="*/ 760325 h 2097925"/>
                <a:gd name="connsiteX293" fmla="*/ 10116497 w 12156173"/>
                <a:gd name="connsiteY293" fmla="*/ 755085 h 2097925"/>
                <a:gd name="connsiteX294" fmla="*/ 10179254 w 12156173"/>
                <a:gd name="connsiteY294" fmla="*/ 792557 h 2097925"/>
                <a:gd name="connsiteX295" fmla="*/ 2386550 w 12156173"/>
                <a:gd name="connsiteY295" fmla="*/ 796700 h 2097925"/>
                <a:gd name="connsiteX296" fmla="*/ 2386550 w 12156173"/>
                <a:gd name="connsiteY296" fmla="*/ 790607 h 2097925"/>
                <a:gd name="connsiteX297" fmla="*/ 2459665 w 12156173"/>
                <a:gd name="connsiteY297" fmla="*/ 790242 h 2097925"/>
                <a:gd name="connsiteX298" fmla="*/ 2459665 w 12156173"/>
                <a:gd name="connsiteY298" fmla="*/ 796335 h 2097925"/>
                <a:gd name="connsiteX299" fmla="*/ 2386550 w 12156173"/>
                <a:gd name="connsiteY299" fmla="*/ 796822 h 2097925"/>
                <a:gd name="connsiteX300" fmla="*/ 6539994 w 12156173"/>
                <a:gd name="connsiteY300" fmla="*/ 762153 h 2097925"/>
                <a:gd name="connsiteX301" fmla="*/ 6536948 w 12156173"/>
                <a:gd name="connsiteY301" fmla="*/ 756852 h 2097925"/>
                <a:gd name="connsiteX302" fmla="*/ 6599522 w 12156173"/>
                <a:gd name="connsiteY302" fmla="*/ 719259 h 2097925"/>
                <a:gd name="connsiteX303" fmla="*/ 6602752 w 12156173"/>
                <a:gd name="connsiteY303" fmla="*/ 724438 h 2097925"/>
                <a:gd name="connsiteX304" fmla="*/ 6539994 w 12156173"/>
                <a:gd name="connsiteY304" fmla="*/ 762153 h 2097925"/>
                <a:gd name="connsiteX305" fmla="*/ 10050571 w 12156173"/>
                <a:gd name="connsiteY305" fmla="*/ 722854 h 2097925"/>
                <a:gd name="connsiteX306" fmla="*/ 9987997 w 12156173"/>
                <a:gd name="connsiteY306" fmla="*/ 685077 h 2097925"/>
                <a:gd name="connsiteX307" fmla="*/ 9991165 w 12156173"/>
                <a:gd name="connsiteY307" fmla="*/ 679837 h 2097925"/>
                <a:gd name="connsiteX308" fmla="*/ 10053739 w 12156173"/>
                <a:gd name="connsiteY308" fmla="*/ 717614 h 2097925"/>
                <a:gd name="connsiteX309" fmla="*/ 6664230 w 12156173"/>
                <a:gd name="connsiteY309" fmla="*/ 684590 h 2097925"/>
                <a:gd name="connsiteX310" fmla="*/ 6660817 w 12156173"/>
                <a:gd name="connsiteY310" fmla="*/ 679472 h 2097925"/>
                <a:gd name="connsiteX311" fmla="*/ 6721199 w 12156173"/>
                <a:gd name="connsiteY311" fmla="*/ 638283 h 2097925"/>
                <a:gd name="connsiteX312" fmla="*/ 6724672 w 12156173"/>
                <a:gd name="connsiteY312" fmla="*/ 643341 h 2097925"/>
                <a:gd name="connsiteX313" fmla="*/ 6664352 w 12156173"/>
                <a:gd name="connsiteY313" fmla="*/ 684590 h 2097925"/>
                <a:gd name="connsiteX314" fmla="*/ 9925483 w 12156173"/>
                <a:gd name="connsiteY314" fmla="*/ 647118 h 2097925"/>
                <a:gd name="connsiteX315" fmla="*/ 9863030 w 12156173"/>
                <a:gd name="connsiteY315" fmla="*/ 609159 h 2097925"/>
                <a:gd name="connsiteX316" fmla="*/ 9866198 w 12156173"/>
                <a:gd name="connsiteY316" fmla="*/ 603919 h 2097925"/>
                <a:gd name="connsiteX317" fmla="*/ 9928651 w 12156173"/>
                <a:gd name="connsiteY317" fmla="*/ 641939 h 2097925"/>
                <a:gd name="connsiteX318" fmla="*/ 6784504 w 12156173"/>
                <a:gd name="connsiteY318" fmla="*/ 601177 h 2097925"/>
                <a:gd name="connsiteX319" fmla="*/ 6780971 w 12156173"/>
                <a:gd name="connsiteY319" fmla="*/ 596242 h 2097925"/>
                <a:gd name="connsiteX320" fmla="*/ 6840438 w 12156173"/>
                <a:gd name="connsiteY320" fmla="*/ 553591 h 2097925"/>
                <a:gd name="connsiteX321" fmla="*/ 6843972 w 12156173"/>
                <a:gd name="connsiteY321" fmla="*/ 558527 h 2097925"/>
                <a:gd name="connsiteX322" fmla="*/ 6784626 w 12156173"/>
                <a:gd name="connsiteY322" fmla="*/ 601177 h 2097925"/>
                <a:gd name="connsiteX323" fmla="*/ 9800516 w 12156173"/>
                <a:gd name="connsiteY323" fmla="*/ 571017 h 2097925"/>
                <a:gd name="connsiteX324" fmla="*/ 9738185 w 12156173"/>
                <a:gd name="connsiteY324" fmla="*/ 532814 h 2097925"/>
                <a:gd name="connsiteX325" fmla="*/ 9741415 w 12156173"/>
                <a:gd name="connsiteY325" fmla="*/ 527635 h 2097925"/>
                <a:gd name="connsiteX326" fmla="*/ 9803685 w 12156173"/>
                <a:gd name="connsiteY326" fmla="*/ 565838 h 2097925"/>
                <a:gd name="connsiteX327" fmla="*/ 6903256 w 12156173"/>
                <a:gd name="connsiteY327" fmla="*/ 516181 h 2097925"/>
                <a:gd name="connsiteX328" fmla="*/ 6899722 w 12156173"/>
                <a:gd name="connsiteY328" fmla="*/ 511245 h 2097925"/>
                <a:gd name="connsiteX329" fmla="*/ 6959311 w 12156173"/>
                <a:gd name="connsiteY329" fmla="*/ 468595 h 2097925"/>
                <a:gd name="connsiteX330" fmla="*/ 6962784 w 12156173"/>
                <a:gd name="connsiteY330" fmla="*/ 473591 h 2097925"/>
                <a:gd name="connsiteX331" fmla="*/ 6903500 w 12156173"/>
                <a:gd name="connsiteY331" fmla="*/ 515937 h 2097925"/>
                <a:gd name="connsiteX332" fmla="*/ 9675855 w 12156173"/>
                <a:gd name="connsiteY332" fmla="*/ 494916 h 2097925"/>
                <a:gd name="connsiteX333" fmla="*/ 9613097 w 12156173"/>
                <a:gd name="connsiteY333" fmla="*/ 457505 h 2097925"/>
                <a:gd name="connsiteX334" fmla="*/ 9616143 w 12156173"/>
                <a:gd name="connsiteY334" fmla="*/ 452266 h 2097925"/>
                <a:gd name="connsiteX335" fmla="*/ 9679022 w 12156173"/>
                <a:gd name="connsiteY335" fmla="*/ 489676 h 2097925"/>
                <a:gd name="connsiteX336" fmla="*/ 7022678 w 12156173"/>
                <a:gd name="connsiteY336" fmla="*/ 431854 h 2097925"/>
                <a:gd name="connsiteX337" fmla="*/ 7019205 w 12156173"/>
                <a:gd name="connsiteY337" fmla="*/ 426858 h 2097925"/>
                <a:gd name="connsiteX338" fmla="*/ 7079708 w 12156173"/>
                <a:gd name="connsiteY338" fmla="*/ 385670 h 2097925"/>
                <a:gd name="connsiteX339" fmla="*/ 7083120 w 12156173"/>
                <a:gd name="connsiteY339" fmla="*/ 390727 h 2097925"/>
                <a:gd name="connsiteX340" fmla="*/ 7022922 w 12156173"/>
                <a:gd name="connsiteY340" fmla="*/ 431610 h 2097925"/>
                <a:gd name="connsiteX341" fmla="*/ 9549913 w 12156173"/>
                <a:gd name="connsiteY341" fmla="*/ 420826 h 2097925"/>
                <a:gd name="connsiteX342" fmla="*/ 9486059 w 12156173"/>
                <a:gd name="connsiteY342" fmla="*/ 385304 h 2097925"/>
                <a:gd name="connsiteX343" fmla="*/ 9488922 w 12156173"/>
                <a:gd name="connsiteY343" fmla="*/ 380003 h 2097925"/>
                <a:gd name="connsiteX344" fmla="*/ 9552899 w 12156173"/>
                <a:gd name="connsiteY344" fmla="*/ 415525 h 2097925"/>
                <a:gd name="connsiteX345" fmla="*/ 9421961 w 12156173"/>
                <a:gd name="connsiteY345" fmla="*/ 350879 h 2097925"/>
                <a:gd name="connsiteX346" fmla="*/ 9357010 w 12156173"/>
                <a:gd name="connsiteY346" fmla="*/ 317489 h 2097925"/>
                <a:gd name="connsiteX347" fmla="*/ 9359752 w 12156173"/>
                <a:gd name="connsiteY347" fmla="*/ 312067 h 2097925"/>
                <a:gd name="connsiteX348" fmla="*/ 9424824 w 12156173"/>
                <a:gd name="connsiteY348" fmla="*/ 345456 h 2097925"/>
                <a:gd name="connsiteX349" fmla="*/ 7144659 w 12156173"/>
                <a:gd name="connsiteY349" fmla="*/ 350330 h 2097925"/>
                <a:gd name="connsiteX350" fmla="*/ 7141368 w 12156173"/>
                <a:gd name="connsiteY350" fmla="*/ 345212 h 2097925"/>
                <a:gd name="connsiteX351" fmla="*/ 7203334 w 12156173"/>
                <a:gd name="connsiteY351" fmla="*/ 306278 h 2097925"/>
                <a:gd name="connsiteX352" fmla="*/ 7206502 w 12156173"/>
                <a:gd name="connsiteY352" fmla="*/ 311457 h 2097925"/>
                <a:gd name="connsiteX353" fmla="*/ 7144415 w 12156173"/>
                <a:gd name="connsiteY353" fmla="*/ 350330 h 2097925"/>
                <a:gd name="connsiteX354" fmla="*/ 9291450 w 12156173"/>
                <a:gd name="connsiteY354" fmla="*/ 285258 h 2097925"/>
                <a:gd name="connsiteX355" fmla="*/ 9225280 w 12156173"/>
                <a:gd name="connsiteY355" fmla="*/ 254306 h 2097925"/>
                <a:gd name="connsiteX356" fmla="*/ 9227840 w 12156173"/>
                <a:gd name="connsiteY356" fmla="*/ 248761 h 2097925"/>
                <a:gd name="connsiteX357" fmla="*/ 9294070 w 12156173"/>
                <a:gd name="connsiteY357" fmla="*/ 279774 h 2097925"/>
                <a:gd name="connsiteX358" fmla="*/ 7269259 w 12156173"/>
                <a:gd name="connsiteY358" fmla="*/ 274108 h 2097925"/>
                <a:gd name="connsiteX359" fmla="*/ 7266213 w 12156173"/>
                <a:gd name="connsiteY359" fmla="*/ 268807 h 2097925"/>
                <a:gd name="connsiteX360" fmla="*/ 7330068 w 12156173"/>
                <a:gd name="connsiteY360" fmla="*/ 233041 h 2097925"/>
                <a:gd name="connsiteX361" fmla="*/ 7332992 w 12156173"/>
                <a:gd name="connsiteY361" fmla="*/ 238403 h 2097925"/>
                <a:gd name="connsiteX362" fmla="*/ 7269016 w 12156173"/>
                <a:gd name="connsiteY362" fmla="*/ 274108 h 2097925"/>
                <a:gd name="connsiteX363" fmla="*/ 9158563 w 12156173"/>
                <a:gd name="connsiteY363" fmla="*/ 224633 h 2097925"/>
                <a:gd name="connsiteX364" fmla="*/ 9091540 w 12156173"/>
                <a:gd name="connsiteY364" fmla="*/ 196361 h 2097925"/>
                <a:gd name="connsiteX365" fmla="*/ 9093795 w 12156173"/>
                <a:gd name="connsiteY365" fmla="*/ 190695 h 2097925"/>
                <a:gd name="connsiteX366" fmla="*/ 9161304 w 12156173"/>
                <a:gd name="connsiteY366" fmla="*/ 219027 h 2097925"/>
                <a:gd name="connsiteX367" fmla="*/ 7397699 w 12156173"/>
                <a:gd name="connsiteY367" fmla="*/ 204587 h 2097925"/>
                <a:gd name="connsiteX368" fmla="*/ 7394957 w 12156173"/>
                <a:gd name="connsiteY368" fmla="*/ 199164 h 2097925"/>
                <a:gd name="connsiteX369" fmla="*/ 7460944 w 12156173"/>
                <a:gd name="connsiteY369" fmla="*/ 167420 h 2097925"/>
                <a:gd name="connsiteX370" fmla="*/ 7463443 w 12156173"/>
                <a:gd name="connsiteY370" fmla="*/ 172965 h 2097925"/>
                <a:gd name="connsiteX371" fmla="*/ 7397455 w 12156173"/>
                <a:gd name="connsiteY371" fmla="*/ 204587 h 2097925"/>
                <a:gd name="connsiteX372" fmla="*/ 9023299 w 12156173"/>
                <a:gd name="connsiteY372" fmla="*/ 169613 h 2097925"/>
                <a:gd name="connsiteX373" fmla="*/ 8954693 w 12156173"/>
                <a:gd name="connsiteY373" fmla="*/ 144389 h 2097925"/>
                <a:gd name="connsiteX374" fmla="*/ 8956764 w 12156173"/>
                <a:gd name="connsiteY374" fmla="*/ 138661 h 2097925"/>
                <a:gd name="connsiteX375" fmla="*/ 9025432 w 12156173"/>
                <a:gd name="connsiteY375" fmla="*/ 163886 h 2097925"/>
                <a:gd name="connsiteX376" fmla="*/ 7530525 w 12156173"/>
                <a:gd name="connsiteY376" fmla="*/ 143596 h 2097925"/>
                <a:gd name="connsiteX377" fmla="*/ 7528150 w 12156173"/>
                <a:gd name="connsiteY377" fmla="*/ 137991 h 2097925"/>
                <a:gd name="connsiteX378" fmla="*/ 7596208 w 12156173"/>
                <a:gd name="connsiteY378" fmla="*/ 111060 h 2097925"/>
                <a:gd name="connsiteX379" fmla="*/ 7598340 w 12156173"/>
                <a:gd name="connsiteY379" fmla="*/ 116727 h 2097925"/>
                <a:gd name="connsiteX380" fmla="*/ 7530038 w 12156173"/>
                <a:gd name="connsiteY380" fmla="*/ 143596 h 2097925"/>
                <a:gd name="connsiteX381" fmla="*/ 8885842 w 12156173"/>
                <a:gd name="connsiteY381" fmla="*/ 120931 h 2097925"/>
                <a:gd name="connsiteX382" fmla="*/ 8816078 w 12156173"/>
                <a:gd name="connsiteY382" fmla="*/ 99240 h 2097925"/>
                <a:gd name="connsiteX383" fmla="*/ 8817844 w 12156173"/>
                <a:gd name="connsiteY383" fmla="*/ 93147 h 2097925"/>
                <a:gd name="connsiteX384" fmla="*/ 8887730 w 12156173"/>
                <a:gd name="connsiteY384" fmla="*/ 114899 h 2097925"/>
                <a:gd name="connsiteX385" fmla="*/ 7667252 w 12156173"/>
                <a:gd name="connsiteY385" fmla="*/ 92538 h 2097925"/>
                <a:gd name="connsiteX386" fmla="*/ 7665362 w 12156173"/>
                <a:gd name="connsiteY386" fmla="*/ 86749 h 2097925"/>
                <a:gd name="connsiteX387" fmla="*/ 7735310 w 12156173"/>
                <a:gd name="connsiteY387" fmla="*/ 65302 h 2097925"/>
                <a:gd name="connsiteX388" fmla="*/ 7737016 w 12156173"/>
                <a:gd name="connsiteY388" fmla="*/ 71395 h 2097925"/>
                <a:gd name="connsiteX389" fmla="*/ 7666703 w 12156173"/>
                <a:gd name="connsiteY389" fmla="*/ 92538 h 2097925"/>
                <a:gd name="connsiteX390" fmla="*/ 8745704 w 12156173"/>
                <a:gd name="connsiteY390" fmla="*/ 79499 h 2097925"/>
                <a:gd name="connsiteX391" fmla="*/ 8674843 w 12156173"/>
                <a:gd name="connsiteY391" fmla="*/ 61829 h 2097925"/>
                <a:gd name="connsiteX392" fmla="*/ 8676244 w 12156173"/>
                <a:gd name="connsiteY392" fmla="*/ 55736 h 2097925"/>
                <a:gd name="connsiteX393" fmla="*/ 8747227 w 12156173"/>
                <a:gd name="connsiteY393" fmla="*/ 73467 h 2097925"/>
                <a:gd name="connsiteX394" fmla="*/ 7807390 w 12156173"/>
                <a:gd name="connsiteY394" fmla="*/ 52690 h 2097925"/>
                <a:gd name="connsiteX395" fmla="*/ 7805927 w 12156173"/>
                <a:gd name="connsiteY395" fmla="*/ 46597 h 2097925"/>
                <a:gd name="connsiteX396" fmla="*/ 7877459 w 12156173"/>
                <a:gd name="connsiteY396" fmla="*/ 31060 h 2097925"/>
                <a:gd name="connsiteX397" fmla="*/ 7878616 w 12156173"/>
                <a:gd name="connsiteY397" fmla="*/ 37153 h 2097925"/>
                <a:gd name="connsiteX398" fmla="*/ 7807329 w 12156173"/>
                <a:gd name="connsiteY398" fmla="*/ 52690 h 2097925"/>
                <a:gd name="connsiteX399" fmla="*/ 8603556 w 12156173"/>
                <a:gd name="connsiteY399" fmla="*/ 46292 h 2097925"/>
                <a:gd name="connsiteX400" fmla="*/ 8531720 w 12156173"/>
                <a:gd name="connsiteY400" fmla="*/ 33070 h 2097925"/>
                <a:gd name="connsiteX401" fmla="*/ 8532756 w 12156173"/>
                <a:gd name="connsiteY401" fmla="*/ 26977 h 2097925"/>
                <a:gd name="connsiteX402" fmla="*/ 8604713 w 12156173"/>
                <a:gd name="connsiteY402" fmla="*/ 40199 h 2097925"/>
                <a:gd name="connsiteX403" fmla="*/ 7950513 w 12156173"/>
                <a:gd name="connsiteY403" fmla="*/ 24784 h 2097925"/>
                <a:gd name="connsiteX404" fmla="*/ 7949599 w 12156173"/>
                <a:gd name="connsiteY404" fmla="*/ 18691 h 2097925"/>
                <a:gd name="connsiteX405" fmla="*/ 8022166 w 12156173"/>
                <a:gd name="connsiteY405" fmla="*/ 9308 h 2097925"/>
                <a:gd name="connsiteX406" fmla="*/ 8022836 w 12156173"/>
                <a:gd name="connsiteY406" fmla="*/ 15401 h 2097925"/>
                <a:gd name="connsiteX407" fmla="*/ 7950147 w 12156173"/>
                <a:gd name="connsiteY407" fmla="*/ 24784 h 2097925"/>
                <a:gd name="connsiteX408" fmla="*/ 8459518 w 12156173"/>
                <a:gd name="connsiteY408" fmla="*/ 22286 h 2097925"/>
                <a:gd name="connsiteX409" fmla="*/ 8387012 w 12156173"/>
                <a:gd name="connsiteY409" fmla="*/ 14121 h 2097925"/>
                <a:gd name="connsiteX410" fmla="*/ 8387621 w 12156173"/>
                <a:gd name="connsiteY410" fmla="*/ 8028 h 2097925"/>
                <a:gd name="connsiteX411" fmla="*/ 8460310 w 12156173"/>
                <a:gd name="connsiteY411" fmla="*/ 16254 h 2097925"/>
                <a:gd name="connsiteX412" fmla="*/ 8095465 w 12156173"/>
                <a:gd name="connsiteY412" fmla="*/ 9247 h 2097925"/>
                <a:gd name="connsiteX413" fmla="*/ 8095099 w 12156173"/>
                <a:gd name="connsiteY413" fmla="*/ 3154 h 2097925"/>
                <a:gd name="connsiteX414" fmla="*/ 8168214 w 12156173"/>
                <a:gd name="connsiteY414" fmla="*/ -14 h 2097925"/>
                <a:gd name="connsiteX415" fmla="*/ 8168214 w 12156173"/>
                <a:gd name="connsiteY415" fmla="*/ 6078 h 2097925"/>
                <a:gd name="connsiteX416" fmla="*/ 8095099 w 12156173"/>
                <a:gd name="connsiteY416" fmla="*/ 9247 h 2097925"/>
                <a:gd name="connsiteX417" fmla="*/ 8314262 w 12156173"/>
                <a:gd name="connsiteY417" fmla="*/ 8577 h 2097925"/>
                <a:gd name="connsiteX418" fmla="*/ 8241147 w 12156173"/>
                <a:gd name="connsiteY418" fmla="*/ 5896 h 2097925"/>
                <a:gd name="connsiteX419" fmla="*/ 8241147 w 12156173"/>
                <a:gd name="connsiteY419" fmla="*/ -197 h 2097925"/>
                <a:gd name="connsiteX420" fmla="*/ 8314262 w 12156173"/>
                <a:gd name="connsiteY420" fmla="*/ 2484 h 209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12156173" h="2097925">
                  <a:moveTo>
                    <a:pt x="4509" y="2097729"/>
                  </a:moveTo>
                  <a:lnTo>
                    <a:pt x="0" y="2093647"/>
                  </a:lnTo>
                  <a:cubicBezTo>
                    <a:pt x="0" y="2093647"/>
                    <a:pt x="18279" y="2073783"/>
                    <a:pt x="50694" y="2039968"/>
                  </a:cubicBezTo>
                  <a:lnTo>
                    <a:pt x="55081" y="2044172"/>
                  </a:lnTo>
                  <a:cubicBezTo>
                    <a:pt x="22423" y="2077744"/>
                    <a:pt x="4692" y="2097363"/>
                    <a:pt x="4509" y="2097729"/>
                  </a:cubicBezTo>
                  <a:close/>
                  <a:moveTo>
                    <a:pt x="106627" y="1992016"/>
                  </a:moveTo>
                  <a:lnTo>
                    <a:pt x="102362" y="1987690"/>
                  </a:lnTo>
                  <a:cubicBezTo>
                    <a:pt x="119300" y="1970812"/>
                    <a:pt x="136909" y="1953509"/>
                    <a:pt x="154761" y="1936326"/>
                  </a:cubicBezTo>
                  <a:lnTo>
                    <a:pt x="158966" y="1940652"/>
                  </a:lnTo>
                  <a:cubicBezTo>
                    <a:pt x="141174" y="1957591"/>
                    <a:pt x="123566" y="1974956"/>
                    <a:pt x="106627" y="1991833"/>
                  </a:cubicBezTo>
                  <a:close/>
                  <a:moveTo>
                    <a:pt x="212035" y="1890142"/>
                  </a:moveTo>
                  <a:lnTo>
                    <a:pt x="207892" y="1885755"/>
                  </a:lnTo>
                  <a:cubicBezTo>
                    <a:pt x="225562" y="1869121"/>
                    <a:pt x="243658" y="1852365"/>
                    <a:pt x="261693" y="1835915"/>
                  </a:cubicBezTo>
                  <a:lnTo>
                    <a:pt x="265775" y="1840423"/>
                  </a:lnTo>
                  <a:cubicBezTo>
                    <a:pt x="247740" y="1856691"/>
                    <a:pt x="229705" y="1873447"/>
                    <a:pt x="212035" y="1889959"/>
                  </a:cubicBezTo>
                  <a:close/>
                  <a:moveTo>
                    <a:pt x="320185" y="1791375"/>
                  </a:moveTo>
                  <a:lnTo>
                    <a:pt x="316103" y="1786805"/>
                  </a:lnTo>
                  <a:cubicBezTo>
                    <a:pt x="334382" y="1770842"/>
                    <a:pt x="352661" y="1754574"/>
                    <a:pt x="370939" y="1738488"/>
                  </a:cubicBezTo>
                  <a:lnTo>
                    <a:pt x="374900" y="1743058"/>
                  </a:lnTo>
                  <a:cubicBezTo>
                    <a:pt x="356621" y="1759021"/>
                    <a:pt x="338098" y="1775229"/>
                    <a:pt x="320185" y="1791192"/>
                  </a:cubicBezTo>
                  <a:close/>
                  <a:moveTo>
                    <a:pt x="430772" y="1695594"/>
                  </a:moveTo>
                  <a:lnTo>
                    <a:pt x="426873" y="1690902"/>
                  </a:lnTo>
                  <a:cubicBezTo>
                    <a:pt x="445152" y="1675243"/>
                    <a:pt x="464405" y="1659463"/>
                    <a:pt x="483172" y="1644047"/>
                  </a:cubicBezTo>
                  <a:lnTo>
                    <a:pt x="487010" y="1648739"/>
                  </a:lnTo>
                  <a:cubicBezTo>
                    <a:pt x="468305" y="1663910"/>
                    <a:pt x="449356" y="1679630"/>
                    <a:pt x="430772" y="1695594"/>
                  </a:cubicBezTo>
                  <a:close/>
                  <a:moveTo>
                    <a:pt x="543858" y="1602676"/>
                  </a:moveTo>
                  <a:lnTo>
                    <a:pt x="540080" y="1597924"/>
                  </a:lnTo>
                  <a:cubicBezTo>
                    <a:pt x="559029" y="1582752"/>
                    <a:pt x="578405" y="1567459"/>
                    <a:pt x="597597" y="1552592"/>
                  </a:cubicBezTo>
                  <a:lnTo>
                    <a:pt x="601314" y="1557345"/>
                  </a:lnTo>
                  <a:cubicBezTo>
                    <a:pt x="582182" y="1572028"/>
                    <a:pt x="562807" y="1587261"/>
                    <a:pt x="543858" y="1602433"/>
                  </a:cubicBezTo>
                  <a:close/>
                  <a:moveTo>
                    <a:pt x="659624" y="1512866"/>
                  </a:moveTo>
                  <a:lnTo>
                    <a:pt x="655907" y="1507992"/>
                  </a:lnTo>
                  <a:cubicBezTo>
                    <a:pt x="675587" y="1493186"/>
                    <a:pt x="695328" y="1478441"/>
                    <a:pt x="714643" y="1464244"/>
                  </a:cubicBezTo>
                  <a:lnTo>
                    <a:pt x="718299" y="1469180"/>
                  </a:lnTo>
                  <a:cubicBezTo>
                    <a:pt x="698679" y="1483132"/>
                    <a:pt x="678999" y="1497816"/>
                    <a:pt x="659380" y="1512805"/>
                  </a:cubicBezTo>
                  <a:close/>
                  <a:moveTo>
                    <a:pt x="11629621" y="1446392"/>
                  </a:moveTo>
                  <a:cubicBezTo>
                    <a:pt x="11606468" y="1446349"/>
                    <a:pt x="11583314" y="1445131"/>
                    <a:pt x="11560283" y="1442736"/>
                  </a:cubicBezTo>
                  <a:lnTo>
                    <a:pt x="11560954" y="1436643"/>
                  </a:lnTo>
                  <a:cubicBezTo>
                    <a:pt x="11583741" y="1438989"/>
                    <a:pt x="11606711" y="1440189"/>
                    <a:pt x="11629621" y="1440238"/>
                  </a:cubicBezTo>
                  <a:lnTo>
                    <a:pt x="11633459" y="1440238"/>
                  </a:lnTo>
                  <a:lnTo>
                    <a:pt x="11633459" y="1446331"/>
                  </a:lnTo>
                  <a:lnTo>
                    <a:pt x="11629560" y="1446331"/>
                  </a:lnTo>
                  <a:close/>
                  <a:moveTo>
                    <a:pt x="11706758" y="1441335"/>
                  </a:moveTo>
                  <a:lnTo>
                    <a:pt x="11705904" y="1435242"/>
                  </a:lnTo>
                  <a:cubicBezTo>
                    <a:pt x="11729911" y="1431994"/>
                    <a:pt x="11753673" y="1427151"/>
                    <a:pt x="11777070" y="1420741"/>
                  </a:cubicBezTo>
                  <a:lnTo>
                    <a:pt x="11778655" y="1426834"/>
                  </a:lnTo>
                  <a:cubicBezTo>
                    <a:pt x="11755075" y="1433304"/>
                    <a:pt x="11731068" y="1438148"/>
                    <a:pt x="11706819" y="1441335"/>
                  </a:cubicBezTo>
                  <a:close/>
                  <a:moveTo>
                    <a:pt x="11487838" y="1432013"/>
                  </a:moveTo>
                  <a:cubicBezTo>
                    <a:pt x="11464929" y="1427687"/>
                    <a:pt x="11440861" y="1422203"/>
                    <a:pt x="11416428" y="1415866"/>
                  </a:cubicBezTo>
                  <a:lnTo>
                    <a:pt x="11417951" y="1409773"/>
                  </a:lnTo>
                  <a:cubicBezTo>
                    <a:pt x="11442323" y="1415866"/>
                    <a:pt x="11466147" y="1421533"/>
                    <a:pt x="11488995" y="1425859"/>
                  </a:cubicBezTo>
                  <a:close/>
                  <a:moveTo>
                    <a:pt x="777339" y="1425920"/>
                  </a:moveTo>
                  <a:lnTo>
                    <a:pt x="773806" y="1420923"/>
                  </a:lnTo>
                  <a:cubicBezTo>
                    <a:pt x="793669" y="1406788"/>
                    <a:pt x="813897" y="1392652"/>
                    <a:pt x="833760" y="1378943"/>
                  </a:cubicBezTo>
                  <a:lnTo>
                    <a:pt x="837233" y="1383939"/>
                  </a:lnTo>
                  <a:cubicBezTo>
                    <a:pt x="817370" y="1397831"/>
                    <a:pt x="797203" y="1411906"/>
                    <a:pt x="777339" y="1426103"/>
                  </a:cubicBezTo>
                  <a:close/>
                  <a:moveTo>
                    <a:pt x="11848236" y="1402401"/>
                  </a:moveTo>
                  <a:lnTo>
                    <a:pt x="11845920" y="1396795"/>
                  </a:lnTo>
                  <a:cubicBezTo>
                    <a:pt x="11868282" y="1387394"/>
                    <a:pt x="11890155" y="1376859"/>
                    <a:pt x="11911481" y="1365234"/>
                  </a:cubicBezTo>
                  <a:lnTo>
                    <a:pt x="11914345" y="1370595"/>
                  </a:lnTo>
                  <a:cubicBezTo>
                    <a:pt x="11892776" y="1382404"/>
                    <a:pt x="11870658" y="1393085"/>
                    <a:pt x="11847993" y="1402583"/>
                  </a:cubicBezTo>
                  <a:close/>
                  <a:moveTo>
                    <a:pt x="11346359" y="1395272"/>
                  </a:moveTo>
                  <a:cubicBezTo>
                    <a:pt x="11324120" y="1388204"/>
                    <a:pt x="11300784" y="1380283"/>
                    <a:pt x="11277143" y="1371693"/>
                  </a:cubicBezTo>
                  <a:lnTo>
                    <a:pt x="11279215" y="1365965"/>
                  </a:lnTo>
                  <a:cubicBezTo>
                    <a:pt x="11302794" y="1374495"/>
                    <a:pt x="11326009" y="1382416"/>
                    <a:pt x="11348248" y="1389484"/>
                  </a:cubicBezTo>
                  <a:close/>
                  <a:moveTo>
                    <a:pt x="11208781" y="1345553"/>
                  </a:moveTo>
                  <a:cubicBezTo>
                    <a:pt x="11187150" y="1336902"/>
                    <a:pt x="11164424" y="1327275"/>
                    <a:pt x="11141271" y="1317465"/>
                  </a:cubicBezTo>
                  <a:lnTo>
                    <a:pt x="11143708" y="1311860"/>
                  </a:lnTo>
                  <a:cubicBezTo>
                    <a:pt x="11166800" y="1321852"/>
                    <a:pt x="11189466" y="1331296"/>
                    <a:pt x="11211096" y="1339887"/>
                  </a:cubicBezTo>
                  <a:close/>
                  <a:moveTo>
                    <a:pt x="897919" y="1343056"/>
                  </a:moveTo>
                  <a:lnTo>
                    <a:pt x="894568" y="1337998"/>
                  </a:lnTo>
                  <a:cubicBezTo>
                    <a:pt x="914918" y="1324411"/>
                    <a:pt x="935573" y="1310885"/>
                    <a:pt x="955802" y="1297846"/>
                  </a:cubicBezTo>
                  <a:lnTo>
                    <a:pt x="959092" y="1302964"/>
                  </a:lnTo>
                  <a:cubicBezTo>
                    <a:pt x="938681" y="1316003"/>
                    <a:pt x="918087" y="1329468"/>
                    <a:pt x="897919" y="1343056"/>
                  </a:cubicBezTo>
                  <a:close/>
                  <a:moveTo>
                    <a:pt x="11977346" y="1333490"/>
                  </a:moveTo>
                  <a:lnTo>
                    <a:pt x="11974116" y="1328310"/>
                  </a:lnTo>
                  <a:cubicBezTo>
                    <a:pt x="11992882" y="1316124"/>
                    <a:pt x="12012685" y="1303025"/>
                    <a:pt x="12034620" y="1287609"/>
                  </a:cubicBezTo>
                  <a:lnTo>
                    <a:pt x="12038153" y="1292606"/>
                  </a:lnTo>
                  <a:cubicBezTo>
                    <a:pt x="12015914" y="1308082"/>
                    <a:pt x="11996051" y="1321426"/>
                    <a:pt x="11977163" y="1333490"/>
                  </a:cubicBezTo>
                  <a:close/>
                  <a:moveTo>
                    <a:pt x="11074370" y="1287975"/>
                  </a:moveTo>
                  <a:cubicBezTo>
                    <a:pt x="11053044" y="1278287"/>
                    <a:pt x="11030806" y="1267868"/>
                    <a:pt x="11008139" y="1257023"/>
                  </a:cubicBezTo>
                  <a:lnTo>
                    <a:pt x="11010760" y="1251539"/>
                  </a:lnTo>
                  <a:cubicBezTo>
                    <a:pt x="11033364" y="1262324"/>
                    <a:pt x="11055604" y="1272743"/>
                    <a:pt x="11076929" y="1282431"/>
                  </a:cubicBezTo>
                  <a:close/>
                  <a:moveTo>
                    <a:pt x="1020997" y="1263603"/>
                  </a:moveTo>
                  <a:lnTo>
                    <a:pt x="1017767" y="1258424"/>
                  </a:lnTo>
                  <a:cubicBezTo>
                    <a:pt x="1038423" y="1245568"/>
                    <a:pt x="1059443" y="1232773"/>
                    <a:pt x="1080281" y="1220282"/>
                  </a:cubicBezTo>
                  <a:lnTo>
                    <a:pt x="1083449" y="1225522"/>
                  </a:lnTo>
                  <a:cubicBezTo>
                    <a:pt x="1062429" y="1238257"/>
                    <a:pt x="1041286" y="1250808"/>
                    <a:pt x="1020692" y="1263908"/>
                  </a:cubicBezTo>
                  <a:close/>
                  <a:moveTo>
                    <a:pt x="12097560" y="1249468"/>
                  </a:moveTo>
                  <a:lnTo>
                    <a:pt x="12093965" y="1244593"/>
                  </a:lnTo>
                  <a:cubicBezTo>
                    <a:pt x="12112975" y="1230579"/>
                    <a:pt x="12132411" y="1215957"/>
                    <a:pt x="12152518" y="1200907"/>
                  </a:cubicBezTo>
                  <a:lnTo>
                    <a:pt x="12156174" y="1205781"/>
                  </a:lnTo>
                  <a:cubicBezTo>
                    <a:pt x="12135763" y="1221135"/>
                    <a:pt x="12116265" y="1235759"/>
                    <a:pt x="12097255" y="1249772"/>
                  </a:cubicBezTo>
                  <a:close/>
                  <a:moveTo>
                    <a:pt x="10942519" y="1224730"/>
                  </a:moveTo>
                  <a:cubicBezTo>
                    <a:pt x="10921376" y="1214189"/>
                    <a:pt x="10899441" y="1203161"/>
                    <a:pt x="10877263" y="1191828"/>
                  </a:cubicBezTo>
                  <a:lnTo>
                    <a:pt x="10880005" y="1186345"/>
                  </a:lnTo>
                  <a:cubicBezTo>
                    <a:pt x="10902183" y="1197678"/>
                    <a:pt x="10924118" y="1208767"/>
                    <a:pt x="10945260" y="1219247"/>
                  </a:cubicBezTo>
                  <a:close/>
                  <a:moveTo>
                    <a:pt x="1146207" y="1188843"/>
                  </a:moveTo>
                  <a:lnTo>
                    <a:pt x="1143160" y="1183603"/>
                  </a:lnTo>
                  <a:cubicBezTo>
                    <a:pt x="1164547" y="1171417"/>
                    <a:pt x="1185811" y="1159231"/>
                    <a:pt x="1207015" y="1147715"/>
                  </a:cubicBezTo>
                  <a:lnTo>
                    <a:pt x="1209939" y="1153077"/>
                  </a:lnTo>
                  <a:cubicBezTo>
                    <a:pt x="1188979" y="1164593"/>
                    <a:pt x="1167532" y="1176657"/>
                    <a:pt x="1146207" y="1188843"/>
                  </a:cubicBezTo>
                  <a:close/>
                  <a:moveTo>
                    <a:pt x="10812068" y="1158378"/>
                  </a:moveTo>
                  <a:cubicBezTo>
                    <a:pt x="10790986" y="1147332"/>
                    <a:pt x="10769479" y="1135895"/>
                    <a:pt x="10747483" y="1124075"/>
                  </a:cubicBezTo>
                  <a:lnTo>
                    <a:pt x="10750347" y="1118713"/>
                  </a:lnTo>
                  <a:cubicBezTo>
                    <a:pt x="10772342" y="1130533"/>
                    <a:pt x="10793790" y="1141927"/>
                    <a:pt x="10814871" y="1153016"/>
                  </a:cubicBezTo>
                  <a:close/>
                  <a:moveTo>
                    <a:pt x="4881736" y="1138881"/>
                  </a:moveTo>
                  <a:cubicBezTo>
                    <a:pt x="4868880" y="1138881"/>
                    <a:pt x="4855963" y="1138881"/>
                    <a:pt x="4843107" y="1138881"/>
                  </a:cubicBezTo>
                  <a:lnTo>
                    <a:pt x="4843107" y="1132788"/>
                  </a:lnTo>
                  <a:lnTo>
                    <a:pt x="4881675" y="1132788"/>
                  </a:lnTo>
                  <a:lnTo>
                    <a:pt x="4916283" y="1132788"/>
                  </a:lnTo>
                  <a:lnTo>
                    <a:pt x="4916283" y="1138881"/>
                  </a:lnTo>
                  <a:close/>
                  <a:moveTo>
                    <a:pt x="4989642" y="1137723"/>
                  </a:moveTo>
                  <a:lnTo>
                    <a:pt x="4989642" y="1131630"/>
                  </a:lnTo>
                  <a:cubicBezTo>
                    <a:pt x="5014014" y="1131081"/>
                    <a:pt x="5038690" y="1130350"/>
                    <a:pt x="5062758" y="1129437"/>
                  </a:cubicBezTo>
                  <a:lnTo>
                    <a:pt x="5062758" y="1135530"/>
                  </a:lnTo>
                  <a:cubicBezTo>
                    <a:pt x="5038751" y="1136504"/>
                    <a:pt x="5014136" y="1137235"/>
                    <a:pt x="4989642" y="1137784"/>
                  </a:cubicBezTo>
                  <a:close/>
                  <a:moveTo>
                    <a:pt x="4769869" y="1137723"/>
                  </a:moveTo>
                  <a:cubicBezTo>
                    <a:pt x="4745497" y="1137174"/>
                    <a:pt x="4721126" y="1136504"/>
                    <a:pt x="4696754" y="1135651"/>
                  </a:cubicBezTo>
                  <a:lnTo>
                    <a:pt x="4696754" y="1129558"/>
                  </a:lnTo>
                  <a:cubicBezTo>
                    <a:pt x="4721126" y="1130411"/>
                    <a:pt x="4745497" y="1131081"/>
                    <a:pt x="4769869" y="1131630"/>
                  </a:cubicBezTo>
                  <a:close/>
                  <a:moveTo>
                    <a:pt x="4623638" y="1132605"/>
                  </a:moveTo>
                  <a:cubicBezTo>
                    <a:pt x="4599754" y="1131447"/>
                    <a:pt x="4574895" y="1130107"/>
                    <a:pt x="4550523" y="1128644"/>
                  </a:cubicBezTo>
                  <a:lnTo>
                    <a:pt x="4550888" y="1122552"/>
                  </a:lnTo>
                  <a:cubicBezTo>
                    <a:pt x="4575260" y="1124075"/>
                    <a:pt x="4600059" y="1125354"/>
                    <a:pt x="4624004" y="1126512"/>
                  </a:cubicBezTo>
                  <a:close/>
                  <a:moveTo>
                    <a:pt x="5135995" y="1132239"/>
                  </a:moveTo>
                  <a:lnTo>
                    <a:pt x="5135690" y="1126146"/>
                  </a:lnTo>
                  <a:cubicBezTo>
                    <a:pt x="5160062" y="1124806"/>
                    <a:pt x="5184434" y="1123283"/>
                    <a:pt x="5208806" y="1121576"/>
                  </a:cubicBezTo>
                  <a:lnTo>
                    <a:pt x="5209232" y="1127669"/>
                  </a:lnTo>
                  <a:cubicBezTo>
                    <a:pt x="5184861" y="1129376"/>
                    <a:pt x="5160245" y="1130899"/>
                    <a:pt x="5135995" y="1132239"/>
                  </a:cubicBezTo>
                  <a:close/>
                  <a:moveTo>
                    <a:pt x="4477590" y="1123831"/>
                  </a:moveTo>
                  <a:cubicBezTo>
                    <a:pt x="4453219" y="1122064"/>
                    <a:pt x="4428847" y="1120175"/>
                    <a:pt x="4404475" y="1118164"/>
                  </a:cubicBezTo>
                  <a:lnTo>
                    <a:pt x="4405023" y="1112071"/>
                  </a:lnTo>
                  <a:cubicBezTo>
                    <a:pt x="4429395" y="1114082"/>
                    <a:pt x="4453767" y="1116032"/>
                    <a:pt x="4478139" y="1117738"/>
                  </a:cubicBezTo>
                  <a:close/>
                  <a:moveTo>
                    <a:pt x="5281860" y="1121820"/>
                  </a:moveTo>
                  <a:lnTo>
                    <a:pt x="5281312" y="1115727"/>
                  </a:lnTo>
                  <a:cubicBezTo>
                    <a:pt x="5305684" y="1113595"/>
                    <a:pt x="5330055" y="1111219"/>
                    <a:pt x="5354062" y="1108659"/>
                  </a:cubicBezTo>
                  <a:lnTo>
                    <a:pt x="5354732" y="1114752"/>
                  </a:lnTo>
                  <a:cubicBezTo>
                    <a:pt x="5331152" y="1117251"/>
                    <a:pt x="5306659" y="1119627"/>
                    <a:pt x="5282165" y="1121820"/>
                  </a:cubicBezTo>
                  <a:close/>
                  <a:moveTo>
                    <a:pt x="1274037" y="1118469"/>
                  </a:moveTo>
                  <a:lnTo>
                    <a:pt x="1271234" y="1113047"/>
                  </a:lnTo>
                  <a:cubicBezTo>
                    <a:pt x="1292925" y="1101653"/>
                    <a:pt x="1314860" y="1090442"/>
                    <a:pt x="1336368" y="1079718"/>
                  </a:cubicBezTo>
                  <a:lnTo>
                    <a:pt x="1339110" y="1085141"/>
                  </a:lnTo>
                  <a:cubicBezTo>
                    <a:pt x="1317906" y="1095864"/>
                    <a:pt x="1296033" y="1107075"/>
                    <a:pt x="1274342" y="1118469"/>
                  </a:cubicBezTo>
                  <a:close/>
                  <a:moveTo>
                    <a:pt x="4331482" y="1111645"/>
                  </a:moveTo>
                  <a:cubicBezTo>
                    <a:pt x="4307110" y="1109409"/>
                    <a:pt x="4282860" y="1106996"/>
                    <a:pt x="4258732" y="1104394"/>
                  </a:cubicBezTo>
                  <a:lnTo>
                    <a:pt x="4259341" y="1098301"/>
                  </a:lnTo>
                  <a:cubicBezTo>
                    <a:pt x="4283713" y="1100861"/>
                    <a:pt x="4307962" y="1103279"/>
                    <a:pt x="4332091" y="1105552"/>
                  </a:cubicBezTo>
                  <a:close/>
                  <a:moveTo>
                    <a:pt x="5427482" y="1106222"/>
                  </a:moveTo>
                  <a:lnTo>
                    <a:pt x="5426751" y="1100130"/>
                  </a:lnTo>
                  <a:cubicBezTo>
                    <a:pt x="5451122" y="1097083"/>
                    <a:pt x="5475494" y="1094037"/>
                    <a:pt x="5499196" y="1090320"/>
                  </a:cubicBezTo>
                  <a:lnTo>
                    <a:pt x="5500049" y="1096413"/>
                  </a:lnTo>
                  <a:cubicBezTo>
                    <a:pt x="5476530" y="1099886"/>
                    <a:pt x="5452158" y="1103176"/>
                    <a:pt x="5427787" y="1106222"/>
                  </a:cubicBezTo>
                  <a:close/>
                  <a:moveTo>
                    <a:pt x="4186042" y="1096352"/>
                  </a:moveTo>
                  <a:cubicBezTo>
                    <a:pt x="4161670" y="1093628"/>
                    <a:pt x="4137463" y="1090728"/>
                    <a:pt x="4113414" y="1087639"/>
                  </a:cubicBezTo>
                  <a:lnTo>
                    <a:pt x="4114145" y="1081546"/>
                  </a:lnTo>
                  <a:cubicBezTo>
                    <a:pt x="4138517" y="1084592"/>
                    <a:pt x="4162707" y="1087499"/>
                    <a:pt x="4186713" y="1090259"/>
                  </a:cubicBezTo>
                  <a:close/>
                  <a:moveTo>
                    <a:pt x="10683202" y="1089345"/>
                  </a:moveTo>
                  <a:cubicBezTo>
                    <a:pt x="10662243" y="1077890"/>
                    <a:pt x="10640918" y="1066131"/>
                    <a:pt x="10619165" y="1054067"/>
                  </a:cubicBezTo>
                  <a:lnTo>
                    <a:pt x="10622151" y="1048705"/>
                  </a:lnTo>
                  <a:cubicBezTo>
                    <a:pt x="10643842" y="1060891"/>
                    <a:pt x="10665167" y="1072650"/>
                    <a:pt x="10686127" y="1083983"/>
                  </a:cubicBezTo>
                  <a:close/>
                  <a:moveTo>
                    <a:pt x="5572738" y="1085141"/>
                  </a:moveTo>
                  <a:lnTo>
                    <a:pt x="5571702" y="1079048"/>
                  </a:lnTo>
                  <a:cubicBezTo>
                    <a:pt x="5596074" y="1075027"/>
                    <a:pt x="5620080" y="1070761"/>
                    <a:pt x="5643721" y="1066313"/>
                  </a:cubicBezTo>
                  <a:lnTo>
                    <a:pt x="5644818" y="1072406"/>
                  </a:lnTo>
                  <a:cubicBezTo>
                    <a:pt x="5621177" y="1076854"/>
                    <a:pt x="5596927" y="1081120"/>
                    <a:pt x="5572738" y="1085141"/>
                  </a:cubicBezTo>
                  <a:close/>
                  <a:moveTo>
                    <a:pt x="4041152" y="1078256"/>
                  </a:moveTo>
                  <a:cubicBezTo>
                    <a:pt x="4017268" y="1075045"/>
                    <a:pt x="3993140" y="1071633"/>
                    <a:pt x="3968768" y="1068020"/>
                  </a:cubicBezTo>
                  <a:lnTo>
                    <a:pt x="3969621" y="1061927"/>
                  </a:lnTo>
                  <a:cubicBezTo>
                    <a:pt x="3993993" y="1065418"/>
                    <a:pt x="4018120" y="1068769"/>
                    <a:pt x="4042005" y="1071980"/>
                  </a:cubicBezTo>
                  <a:close/>
                  <a:moveTo>
                    <a:pt x="5716714" y="1058271"/>
                  </a:moveTo>
                  <a:lnTo>
                    <a:pt x="5715496" y="1052178"/>
                  </a:lnTo>
                  <a:cubicBezTo>
                    <a:pt x="5739319" y="1047182"/>
                    <a:pt x="5763326" y="1041881"/>
                    <a:pt x="5786844" y="1036458"/>
                  </a:cubicBezTo>
                  <a:lnTo>
                    <a:pt x="5788246" y="1042551"/>
                  </a:lnTo>
                  <a:cubicBezTo>
                    <a:pt x="5764605" y="1047974"/>
                    <a:pt x="5740538" y="1053275"/>
                    <a:pt x="5716653" y="1058271"/>
                  </a:cubicBezTo>
                  <a:close/>
                  <a:moveTo>
                    <a:pt x="3896383" y="1057540"/>
                  </a:moveTo>
                  <a:cubicBezTo>
                    <a:pt x="3872377" y="1053884"/>
                    <a:pt x="3848292" y="1050124"/>
                    <a:pt x="3824121" y="1046268"/>
                  </a:cubicBezTo>
                  <a:lnTo>
                    <a:pt x="3825096" y="1040175"/>
                  </a:lnTo>
                  <a:cubicBezTo>
                    <a:pt x="3849224" y="1044239"/>
                    <a:pt x="3873291" y="1047992"/>
                    <a:pt x="3897297" y="1051447"/>
                  </a:cubicBezTo>
                  <a:close/>
                  <a:moveTo>
                    <a:pt x="1405218" y="1053153"/>
                  </a:moveTo>
                  <a:lnTo>
                    <a:pt x="1402598" y="1047669"/>
                  </a:lnTo>
                  <a:cubicBezTo>
                    <a:pt x="1424655" y="1037189"/>
                    <a:pt x="1446955" y="1026892"/>
                    <a:pt x="1468890" y="1017204"/>
                  </a:cubicBezTo>
                  <a:lnTo>
                    <a:pt x="1471388" y="1022810"/>
                  </a:lnTo>
                  <a:cubicBezTo>
                    <a:pt x="1449453" y="1032436"/>
                    <a:pt x="1427153" y="1042734"/>
                    <a:pt x="1405157" y="1053153"/>
                  </a:cubicBezTo>
                  <a:close/>
                  <a:moveTo>
                    <a:pt x="3751980" y="1034447"/>
                  </a:moveTo>
                  <a:cubicBezTo>
                    <a:pt x="3727974" y="1030383"/>
                    <a:pt x="3703950" y="1026325"/>
                    <a:pt x="3679901" y="1022261"/>
                  </a:cubicBezTo>
                  <a:lnTo>
                    <a:pt x="3680937" y="1016168"/>
                  </a:lnTo>
                  <a:cubicBezTo>
                    <a:pt x="3705022" y="1020232"/>
                    <a:pt x="3729028" y="1024290"/>
                    <a:pt x="3752955" y="1028354"/>
                  </a:cubicBezTo>
                  <a:close/>
                  <a:moveTo>
                    <a:pt x="5859290" y="1025369"/>
                  </a:moveTo>
                  <a:lnTo>
                    <a:pt x="5857766" y="1019276"/>
                  </a:lnTo>
                  <a:cubicBezTo>
                    <a:pt x="5881407" y="1013183"/>
                    <a:pt x="5905169" y="1007090"/>
                    <a:pt x="5928384" y="1000448"/>
                  </a:cubicBezTo>
                  <a:lnTo>
                    <a:pt x="5930029" y="1006541"/>
                  </a:lnTo>
                  <a:cubicBezTo>
                    <a:pt x="5906754" y="1013183"/>
                    <a:pt x="5882991" y="1019276"/>
                    <a:pt x="5859290" y="1025369"/>
                  </a:cubicBezTo>
                  <a:close/>
                  <a:moveTo>
                    <a:pt x="10555250" y="1018301"/>
                  </a:moveTo>
                  <a:cubicBezTo>
                    <a:pt x="10534412" y="1006602"/>
                    <a:pt x="10513209" y="994538"/>
                    <a:pt x="10491640" y="982292"/>
                  </a:cubicBezTo>
                  <a:lnTo>
                    <a:pt x="10494687" y="976991"/>
                  </a:lnTo>
                  <a:lnTo>
                    <a:pt x="10558236" y="1013000"/>
                  </a:lnTo>
                  <a:close/>
                  <a:moveTo>
                    <a:pt x="3607821" y="1009222"/>
                  </a:moveTo>
                  <a:cubicBezTo>
                    <a:pt x="3583937" y="1004878"/>
                    <a:pt x="3559973" y="1000430"/>
                    <a:pt x="3535924" y="995879"/>
                  </a:cubicBezTo>
                  <a:lnTo>
                    <a:pt x="3537021" y="989786"/>
                  </a:lnTo>
                  <a:lnTo>
                    <a:pt x="3608918" y="1003129"/>
                  </a:lnTo>
                  <a:close/>
                  <a:moveTo>
                    <a:pt x="1538228" y="993624"/>
                  </a:moveTo>
                  <a:lnTo>
                    <a:pt x="1535912" y="988019"/>
                  </a:lnTo>
                  <a:cubicBezTo>
                    <a:pt x="1558334" y="978575"/>
                    <a:pt x="1581122" y="969314"/>
                    <a:pt x="1603666" y="960479"/>
                  </a:cubicBezTo>
                  <a:lnTo>
                    <a:pt x="1605859" y="966206"/>
                  </a:lnTo>
                  <a:cubicBezTo>
                    <a:pt x="1583376" y="974980"/>
                    <a:pt x="1560650" y="984241"/>
                    <a:pt x="1538228" y="993624"/>
                  </a:cubicBezTo>
                  <a:close/>
                  <a:moveTo>
                    <a:pt x="6000280" y="985948"/>
                  </a:moveTo>
                  <a:lnTo>
                    <a:pt x="5998513" y="979855"/>
                  </a:lnTo>
                  <a:cubicBezTo>
                    <a:pt x="6021850" y="972787"/>
                    <a:pt x="6045307" y="965353"/>
                    <a:pt x="6068156" y="957859"/>
                  </a:cubicBezTo>
                  <a:lnTo>
                    <a:pt x="6070045" y="963586"/>
                  </a:lnTo>
                  <a:cubicBezTo>
                    <a:pt x="6047135" y="971385"/>
                    <a:pt x="6023677" y="978819"/>
                    <a:pt x="6000280" y="985948"/>
                  </a:cubicBezTo>
                  <a:close/>
                  <a:moveTo>
                    <a:pt x="3464088" y="982109"/>
                  </a:moveTo>
                  <a:lnTo>
                    <a:pt x="3392374" y="967851"/>
                  </a:lnTo>
                  <a:lnTo>
                    <a:pt x="3393593" y="961758"/>
                  </a:lnTo>
                  <a:cubicBezTo>
                    <a:pt x="3417520" y="966553"/>
                    <a:pt x="3441404" y="971282"/>
                    <a:pt x="3465246" y="975955"/>
                  </a:cubicBezTo>
                  <a:close/>
                  <a:moveTo>
                    <a:pt x="3320721" y="953167"/>
                  </a:moveTo>
                  <a:cubicBezTo>
                    <a:pt x="3296916" y="948250"/>
                    <a:pt x="3273056" y="943236"/>
                    <a:pt x="3249129" y="938118"/>
                  </a:cubicBezTo>
                  <a:lnTo>
                    <a:pt x="3250408" y="932025"/>
                  </a:lnTo>
                  <a:cubicBezTo>
                    <a:pt x="3274335" y="937064"/>
                    <a:pt x="3298177" y="942078"/>
                    <a:pt x="3321940" y="947075"/>
                  </a:cubicBezTo>
                  <a:close/>
                  <a:moveTo>
                    <a:pt x="10428395" y="946160"/>
                  </a:moveTo>
                  <a:cubicBezTo>
                    <a:pt x="10407618" y="933975"/>
                    <a:pt x="10386476" y="921789"/>
                    <a:pt x="10365090" y="909603"/>
                  </a:cubicBezTo>
                  <a:lnTo>
                    <a:pt x="10368197" y="904363"/>
                  </a:lnTo>
                  <a:cubicBezTo>
                    <a:pt x="10389583" y="916792"/>
                    <a:pt x="10410665" y="928978"/>
                    <a:pt x="10431442" y="940921"/>
                  </a:cubicBezTo>
                  <a:close/>
                  <a:moveTo>
                    <a:pt x="1674161" y="940372"/>
                  </a:moveTo>
                  <a:lnTo>
                    <a:pt x="1672090" y="934645"/>
                  </a:lnTo>
                  <a:cubicBezTo>
                    <a:pt x="1695121" y="926236"/>
                    <a:pt x="1718335" y="918133"/>
                    <a:pt x="1741184" y="910273"/>
                  </a:cubicBezTo>
                  <a:lnTo>
                    <a:pt x="1743134" y="916366"/>
                  </a:lnTo>
                  <a:cubicBezTo>
                    <a:pt x="1720468" y="923921"/>
                    <a:pt x="1697132" y="931964"/>
                    <a:pt x="1674161" y="940372"/>
                  </a:cubicBezTo>
                  <a:close/>
                  <a:moveTo>
                    <a:pt x="6139322" y="940372"/>
                  </a:moveTo>
                  <a:lnTo>
                    <a:pt x="6137250" y="934645"/>
                  </a:lnTo>
                  <a:cubicBezTo>
                    <a:pt x="6160038" y="926541"/>
                    <a:pt x="6183130" y="918011"/>
                    <a:pt x="6205735" y="909359"/>
                  </a:cubicBezTo>
                  <a:lnTo>
                    <a:pt x="6207928" y="915026"/>
                  </a:lnTo>
                  <a:cubicBezTo>
                    <a:pt x="6185263" y="923495"/>
                    <a:pt x="6162231" y="932025"/>
                    <a:pt x="6139322" y="940067"/>
                  </a:cubicBezTo>
                  <a:close/>
                  <a:moveTo>
                    <a:pt x="3177658" y="922885"/>
                  </a:moveTo>
                  <a:cubicBezTo>
                    <a:pt x="3153896" y="917725"/>
                    <a:pt x="3130091" y="912466"/>
                    <a:pt x="3106249" y="907105"/>
                  </a:cubicBezTo>
                  <a:lnTo>
                    <a:pt x="3107590" y="901012"/>
                  </a:lnTo>
                  <a:cubicBezTo>
                    <a:pt x="3131474" y="906373"/>
                    <a:pt x="3155279" y="911632"/>
                    <a:pt x="3178999" y="916792"/>
                  </a:cubicBezTo>
                  <a:close/>
                  <a:moveTo>
                    <a:pt x="1812837" y="894309"/>
                  </a:moveTo>
                  <a:lnTo>
                    <a:pt x="1811009" y="888216"/>
                  </a:lnTo>
                  <a:cubicBezTo>
                    <a:pt x="1834467" y="881149"/>
                    <a:pt x="1858169" y="874264"/>
                    <a:pt x="1881383" y="867927"/>
                  </a:cubicBezTo>
                  <a:lnTo>
                    <a:pt x="1883028" y="874020"/>
                  </a:lnTo>
                  <a:cubicBezTo>
                    <a:pt x="1859692" y="880174"/>
                    <a:pt x="1836234" y="886937"/>
                    <a:pt x="1812715" y="894066"/>
                  </a:cubicBezTo>
                  <a:close/>
                  <a:moveTo>
                    <a:pt x="3035084" y="890958"/>
                  </a:moveTo>
                  <a:lnTo>
                    <a:pt x="2963430" y="874264"/>
                  </a:lnTo>
                  <a:lnTo>
                    <a:pt x="2964832" y="868171"/>
                  </a:lnTo>
                  <a:lnTo>
                    <a:pt x="3036058" y="884622"/>
                  </a:lnTo>
                  <a:close/>
                  <a:moveTo>
                    <a:pt x="6276048" y="888034"/>
                  </a:moveTo>
                  <a:lnTo>
                    <a:pt x="6273732" y="882428"/>
                  </a:lnTo>
                  <a:cubicBezTo>
                    <a:pt x="6296276" y="873106"/>
                    <a:pt x="6318881" y="863479"/>
                    <a:pt x="6340755" y="853791"/>
                  </a:cubicBezTo>
                  <a:lnTo>
                    <a:pt x="6343192" y="859397"/>
                  </a:lnTo>
                  <a:cubicBezTo>
                    <a:pt x="6321196" y="868841"/>
                    <a:pt x="6298530" y="878468"/>
                    <a:pt x="6275926" y="887790"/>
                  </a:cubicBezTo>
                  <a:close/>
                  <a:moveTo>
                    <a:pt x="10302149" y="872557"/>
                  </a:moveTo>
                  <a:cubicBezTo>
                    <a:pt x="10281433" y="860372"/>
                    <a:pt x="10260412" y="848003"/>
                    <a:pt x="10239148" y="835452"/>
                  </a:cubicBezTo>
                  <a:lnTo>
                    <a:pt x="10242255" y="830211"/>
                  </a:lnTo>
                  <a:cubicBezTo>
                    <a:pt x="10263520" y="842842"/>
                    <a:pt x="10284480" y="855211"/>
                    <a:pt x="10305195" y="867318"/>
                  </a:cubicBezTo>
                  <a:close/>
                  <a:moveTo>
                    <a:pt x="2892326" y="857447"/>
                  </a:moveTo>
                  <a:lnTo>
                    <a:pt x="2831396" y="842824"/>
                  </a:lnTo>
                  <a:lnTo>
                    <a:pt x="2821282" y="840387"/>
                  </a:lnTo>
                  <a:lnTo>
                    <a:pt x="2822622" y="834294"/>
                  </a:lnTo>
                  <a:lnTo>
                    <a:pt x="2832858" y="836670"/>
                  </a:lnTo>
                  <a:lnTo>
                    <a:pt x="2893788" y="851354"/>
                  </a:lnTo>
                  <a:close/>
                  <a:moveTo>
                    <a:pt x="1953645" y="855680"/>
                  </a:moveTo>
                  <a:lnTo>
                    <a:pt x="1952183" y="849587"/>
                  </a:lnTo>
                  <a:cubicBezTo>
                    <a:pt x="1976006" y="843860"/>
                    <a:pt x="2000013" y="838498"/>
                    <a:pt x="2023653" y="833624"/>
                  </a:cubicBezTo>
                  <a:lnTo>
                    <a:pt x="2024872" y="839717"/>
                  </a:lnTo>
                  <a:cubicBezTo>
                    <a:pt x="2001292" y="844591"/>
                    <a:pt x="1977347" y="849953"/>
                    <a:pt x="1953645" y="855680"/>
                  </a:cubicBezTo>
                  <a:close/>
                  <a:moveTo>
                    <a:pt x="6409788" y="828871"/>
                  </a:moveTo>
                  <a:lnTo>
                    <a:pt x="6407168" y="823327"/>
                  </a:lnTo>
                  <a:cubicBezTo>
                    <a:pt x="6428067" y="813517"/>
                    <a:pt x="6449209" y="803281"/>
                    <a:pt x="6469925" y="792862"/>
                  </a:cubicBezTo>
                  <a:lnTo>
                    <a:pt x="6472911" y="791339"/>
                  </a:lnTo>
                  <a:lnTo>
                    <a:pt x="6475652" y="796761"/>
                  </a:lnTo>
                  <a:lnTo>
                    <a:pt x="6472606" y="798284"/>
                  </a:lnTo>
                  <a:cubicBezTo>
                    <a:pt x="6451890" y="808764"/>
                    <a:pt x="6430747" y="819000"/>
                    <a:pt x="6409788" y="828871"/>
                  </a:cubicBezTo>
                  <a:close/>
                  <a:moveTo>
                    <a:pt x="2096586" y="826008"/>
                  </a:moveTo>
                  <a:lnTo>
                    <a:pt x="2095550" y="819915"/>
                  </a:lnTo>
                  <a:cubicBezTo>
                    <a:pt x="2119617" y="815710"/>
                    <a:pt x="2143928" y="811932"/>
                    <a:pt x="2167813" y="808642"/>
                  </a:cubicBezTo>
                  <a:lnTo>
                    <a:pt x="2168666" y="814735"/>
                  </a:lnTo>
                  <a:cubicBezTo>
                    <a:pt x="2144842" y="818208"/>
                    <a:pt x="2120592" y="821864"/>
                    <a:pt x="2096586" y="826008"/>
                  </a:cubicBezTo>
                  <a:close/>
                  <a:moveTo>
                    <a:pt x="2749690" y="825337"/>
                  </a:moveTo>
                  <a:cubicBezTo>
                    <a:pt x="2725866" y="820828"/>
                    <a:pt x="2701677" y="816868"/>
                    <a:pt x="2677671" y="813151"/>
                  </a:cubicBezTo>
                  <a:lnTo>
                    <a:pt x="2678524" y="807058"/>
                  </a:lnTo>
                  <a:cubicBezTo>
                    <a:pt x="2702591" y="810531"/>
                    <a:pt x="2726902" y="814553"/>
                    <a:pt x="2750786" y="819244"/>
                  </a:cubicBezTo>
                  <a:close/>
                  <a:moveTo>
                    <a:pt x="2241050" y="806022"/>
                  </a:moveTo>
                  <a:lnTo>
                    <a:pt x="2240440" y="799930"/>
                  </a:lnTo>
                  <a:cubicBezTo>
                    <a:pt x="2264812" y="797492"/>
                    <a:pt x="2289184" y="795421"/>
                    <a:pt x="2313556" y="793837"/>
                  </a:cubicBezTo>
                  <a:lnTo>
                    <a:pt x="2313921" y="799930"/>
                  </a:lnTo>
                  <a:cubicBezTo>
                    <a:pt x="2289672" y="801636"/>
                    <a:pt x="2265239" y="803646"/>
                    <a:pt x="2241050" y="806022"/>
                  </a:cubicBezTo>
                  <a:close/>
                  <a:moveTo>
                    <a:pt x="2605226" y="804560"/>
                  </a:moveTo>
                  <a:cubicBezTo>
                    <a:pt x="2581219" y="802184"/>
                    <a:pt x="2556482" y="800295"/>
                    <a:pt x="2532476" y="798894"/>
                  </a:cubicBezTo>
                  <a:lnTo>
                    <a:pt x="2532841" y="792801"/>
                  </a:lnTo>
                  <a:cubicBezTo>
                    <a:pt x="2557213" y="794141"/>
                    <a:pt x="2581585" y="796030"/>
                    <a:pt x="2605957" y="798406"/>
                  </a:cubicBezTo>
                  <a:close/>
                  <a:moveTo>
                    <a:pt x="10176147" y="797797"/>
                  </a:moveTo>
                  <a:cubicBezTo>
                    <a:pt x="10155492" y="785611"/>
                    <a:pt x="10134593" y="773120"/>
                    <a:pt x="10113389" y="760325"/>
                  </a:cubicBezTo>
                  <a:lnTo>
                    <a:pt x="10116497" y="755085"/>
                  </a:lnTo>
                  <a:cubicBezTo>
                    <a:pt x="10137700" y="767838"/>
                    <a:pt x="10158599" y="780329"/>
                    <a:pt x="10179254" y="792557"/>
                  </a:cubicBezTo>
                  <a:close/>
                  <a:moveTo>
                    <a:pt x="2386550" y="796700"/>
                  </a:moveTo>
                  <a:lnTo>
                    <a:pt x="2386550" y="790607"/>
                  </a:lnTo>
                  <a:cubicBezTo>
                    <a:pt x="2410921" y="789998"/>
                    <a:pt x="2435293" y="789876"/>
                    <a:pt x="2459665" y="790242"/>
                  </a:cubicBezTo>
                  <a:lnTo>
                    <a:pt x="2459665" y="796335"/>
                  </a:lnTo>
                  <a:cubicBezTo>
                    <a:pt x="2435354" y="796091"/>
                    <a:pt x="2410921" y="796213"/>
                    <a:pt x="2386550" y="796822"/>
                  </a:cubicBezTo>
                  <a:close/>
                  <a:moveTo>
                    <a:pt x="6539994" y="762153"/>
                  </a:moveTo>
                  <a:lnTo>
                    <a:pt x="6536948" y="756852"/>
                  </a:lnTo>
                  <a:cubicBezTo>
                    <a:pt x="6556811" y="745519"/>
                    <a:pt x="6577892" y="732846"/>
                    <a:pt x="6599522" y="719259"/>
                  </a:cubicBezTo>
                  <a:lnTo>
                    <a:pt x="6602752" y="724438"/>
                  </a:lnTo>
                  <a:cubicBezTo>
                    <a:pt x="6581183" y="738025"/>
                    <a:pt x="6560040" y="750759"/>
                    <a:pt x="6539994" y="762153"/>
                  </a:cubicBezTo>
                  <a:close/>
                  <a:moveTo>
                    <a:pt x="10050571" y="722854"/>
                  </a:moveTo>
                  <a:lnTo>
                    <a:pt x="9987997" y="685077"/>
                  </a:lnTo>
                  <a:lnTo>
                    <a:pt x="9991165" y="679837"/>
                  </a:lnTo>
                  <a:cubicBezTo>
                    <a:pt x="10012246" y="692633"/>
                    <a:pt x="10033085" y="705227"/>
                    <a:pt x="10053739" y="717614"/>
                  </a:cubicBezTo>
                  <a:close/>
                  <a:moveTo>
                    <a:pt x="6664230" y="684590"/>
                  </a:moveTo>
                  <a:lnTo>
                    <a:pt x="6660817" y="679472"/>
                  </a:lnTo>
                  <a:cubicBezTo>
                    <a:pt x="6679584" y="666981"/>
                    <a:pt x="6699325" y="653516"/>
                    <a:pt x="6721199" y="638283"/>
                  </a:cubicBezTo>
                  <a:lnTo>
                    <a:pt x="6724672" y="643341"/>
                  </a:lnTo>
                  <a:cubicBezTo>
                    <a:pt x="6702920" y="658512"/>
                    <a:pt x="6683118" y="671977"/>
                    <a:pt x="6664352" y="684590"/>
                  </a:cubicBezTo>
                  <a:close/>
                  <a:moveTo>
                    <a:pt x="9925483" y="647118"/>
                  </a:moveTo>
                  <a:lnTo>
                    <a:pt x="9863030" y="609159"/>
                  </a:lnTo>
                  <a:lnTo>
                    <a:pt x="9866198" y="603919"/>
                  </a:lnTo>
                  <a:lnTo>
                    <a:pt x="9928651" y="641939"/>
                  </a:lnTo>
                  <a:close/>
                  <a:moveTo>
                    <a:pt x="6784504" y="601177"/>
                  </a:moveTo>
                  <a:lnTo>
                    <a:pt x="6780971" y="596242"/>
                  </a:lnTo>
                  <a:cubicBezTo>
                    <a:pt x="6800590" y="582289"/>
                    <a:pt x="6820392" y="568032"/>
                    <a:pt x="6840438" y="553591"/>
                  </a:cubicBezTo>
                  <a:lnTo>
                    <a:pt x="6843972" y="558527"/>
                  </a:lnTo>
                  <a:cubicBezTo>
                    <a:pt x="6824109" y="573028"/>
                    <a:pt x="6804307" y="587243"/>
                    <a:pt x="6784626" y="601177"/>
                  </a:cubicBezTo>
                  <a:close/>
                  <a:moveTo>
                    <a:pt x="9800516" y="571017"/>
                  </a:moveTo>
                  <a:lnTo>
                    <a:pt x="9738185" y="532814"/>
                  </a:lnTo>
                  <a:lnTo>
                    <a:pt x="9741415" y="527635"/>
                  </a:lnTo>
                  <a:lnTo>
                    <a:pt x="9803685" y="565838"/>
                  </a:lnTo>
                  <a:close/>
                  <a:moveTo>
                    <a:pt x="6903256" y="516181"/>
                  </a:moveTo>
                  <a:lnTo>
                    <a:pt x="6899722" y="511245"/>
                  </a:lnTo>
                  <a:cubicBezTo>
                    <a:pt x="6919342" y="497189"/>
                    <a:pt x="6939205" y="482974"/>
                    <a:pt x="6959311" y="468595"/>
                  </a:cubicBezTo>
                  <a:lnTo>
                    <a:pt x="6962784" y="473591"/>
                  </a:lnTo>
                  <a:cubicBezTo>
                    <a:pt x="6942982" y="487727"/>
                    <a:pt x="6923119" y="501923"/>
                    <a:pt x="6903500" y="515937"/>
                  </a:cubicBezTo>
                  <a:close/>
                  <a:moveTo>
                    <a:pt x="9675855" y="494916"/>
                  </a:moveTo>
                  <a:cubicBezTo>
                    <a:pt x="9654955" y="482243"/>
                    <a:pt x="9633813" y="469691"/>
                    <a:pt x="9613097" y="457505"/>
                  </a:cubicBezTo>
                  <a:lnTo>
                    <a:pt x="9616143" y="452266"/>
                  </a:lnTo>
                  <a:cubicBezTo>
                    <a:pt x="9636921" y="464451"/>
                    <a:pt x="9658063" y="477003"/>
                    <a:pt x="9679022" y="489676"/>
                  </a:cubicBezTo>
                  <a:close/>
                  <a:moveTo>
                    <a:pt x="7022678" y="431854"/>
                  </a:moveTo>
                  <a:lnTo>
                    <a:pt x="7019205" y="426858"/>
                  </a:lnTo>
                  <a:cubicBezTo>
                    <a:pt x="7040409" y="412235"/>
                    <a:pt x="7060150" y="398708"/>
                    <a:pt x="7079708" y="385670"/>
                  </a:cubicBezTo>
                  <a:lnTo>
                    <a:pt x="7083120" y="390727"/>
                  </a:lnTo>
                  <a:cubicBezTo>
                    <a:pt x="7063988" y="403522"/>
                    <a:pt x="7044064" y="416987"/>
                    <a:pt x="7022922" y="431610"/>
                  </a:cubicBezTo>
                  <a:close/>
                  <a:moveTo>
                    <a:pt x="9549913" y="420826"/>
                  </a:moveTo>
                  <a:cubicBezTo>
                    <a:pt x="9528710" y="408640"/>
                    <a:pt x="9507262" y="396941"/>
                    <a:pt x="9486059" y="385304"/>
                  </a:cubicBezTo>
                  <a:lnTo>
                    <a:pt x="9488922" y="380003"/>
                  </a:lnTo>
                  <a:cubicBezTo>
                    <a:pt x="9510187" y="391580"/>
                    <a:pt x="9531573" y="403522"/>
                    <a:pt x="9552899" y="415525"/>
                  </a:cubicBezTo>
                  <a:close/>
                  <a:moveTo>
                    <a:pt x="9421961" y="350879"/>
                  </a:moveTo>
                  <a:cubicBezTo>
                    <a:pt x="9400453" y="339546"/>
                    <a:pt x="9378579" y="328335"/>
                    <a:pt x="9357010" y="317489"/>
                  </a:cubicBezTo>
                  <a:lnTo>
                    <a:pt x="9359752" y="312067"/>
                  </a:lnTo>
                  <a:cubicBezTo>
                    <a:pt x="9381321" y="322912"/>
                    <a:pt x="9403256" y="334123"/>
                    <a:pt x="9424824" y="345456"/>
                  </a:cubicBezTo>
                  <a:close/>
                  <a:moveTo>
                    <a:pt x="7144659" y="350330"/>
                  </a:moveTo>
                  <a:lnTo>
                    <a:pt x="7141368" y="345212"/>
                  </a:lnTo>
                  <a:cubicBezTo>
                    <a:pt x="7162451" y="331686"/>
                    <a:pt x="7183288" y="318586"/>
                    <a:pt x="7203334" y="306278"/>
                  </a:cubicBezTo>
                  <a:lnTo>
                    <a:pt x="7206502" y="311457"/>
                  </a:lnTo>
                  <a:cubicBezTo>
                    <a:pt x="7186273" y="323765"/>
                    <a:pt x="7165436" y="336865"/>
                    <a:pt x="7144415" y="350330"/>
                  </a:cubicBezTo>
                  <a:close/>
                  <a:moveTo>
                    <a:pt x="9291450" y="285258"/>
                  </a:moveTo>
                  <a:cubicBezTo>
                    <a:pt x="9269393" y="274656"/>
                    <a:pt x="9247094" y="264237"/>
                    <a:pt x="9225280" y="254306"/>
                  </a:cubicBezTo>
                  <a:lnTo>
                    <a:pt x="9227840" y="248761"/>
                  </a:lnTo>
                  <a:cubicBezTo>
                    <a:pt x="9249652" y="258753"/>
                    <a:pt x="9271953" y="269172"/>
                    <a:pt x="9294070" y="279774"/>
                  </a:cubicBezTo>
                  <a:close/>
                  <a:moveTo>
                    <a:pt x="7269259" y="274108"/>
                  </a:moveTo>
                  <a:lnTo>
                    <a:pt x="7266213" y="268807"/>
                  </a:lnTo>
                  <a:cubicBezTo>
                    <a:pt x="7287599" y="256621"/>
                    <a:pt x="7308864" y="244435"/>
                    <a:pt x="7330068" y="233041"/>
                  </a:cubicBezTo>
                  <a:lnTo>
                    <a:pt x="7332992" y="238403"/>
                  </a:lnTo>
                  <a:cubicBezTo>
                    <a:pt x="7311789" y="249736"/>
                    <a:pt x="7290342" y="261739"/>
                    <a:pt x="7269016" y="274108"/>
                  </a:cubicBezTo>
                  <a:close/>
                  <a:moveTo>
                    <a:pt x="9158563" y="224633"/>
                  </a:moveTo>
                  <a:cubicBezTo>
                    <a:pt x="9136140" y="214945"/>
                    <a:pt x="9113475" y="205440"/>
                    <a:pt x="9091540" y="196361"/>
                  </a:cubicBezTo>
                  <a:lnTo>
                    <a:pt x="9093795" y="190695"/>
                  </a:lnTo>
                  <a:cubicBezTo>
                    <a:pt x="9116095" y="199774"/>
                    <a:pt x="9138822" y="209340"/>
                    <a:pt x="9161304" y="219027"/>
                  </a:cubicBezTo>
                  <a:close/>
                  <a:moveTo>
                    <a:pt x="7397699" y="204587"/>
                  </a:moveTo>
                  <a:lnTo>
                    <a:pt x="7394957" y="199164"/>
                  </a:lnTo>
                  <a:cubicBezTo>
                    <a:pt x="7416953" y="188136"/>
                    <a:pt x="7439131" y="177473"/>
                    <a:pt x="7460944" y="167420"/>
                  </a:cubicBezTo>
                  <a:lnTo>
                    <a:pt x="7463443" y="172965"/>
                  </a:lnTo>
                  <a:cubicBezTo>
                    <a:pt x="7441751" y="182957"/>
                    <a:pt x="7419390" y="193620"/>
                    <a:pt x="7397455" y="204587"/>
                  </a:cubicBezTo>
                  <a:close/>
                  <a:moveTo>
                    <a:pt x="9023299" y="169613"/>
                  </a:moveTo>
                  <a:cubicBezTo>
                    <a:pt x="9000450" y="160900"/>
                    <a:pt x="8977358" y="152431"/>
                    <a:pt x="8954693" y="144389"/>
                  </a:cubicBezTo>
                  <a:lnTo>
                    <a:pt x="8956764" y="138661"/>
                  </a:lnTo>
                  <a:cubicBezTo>
                    <a:pt x="8979430" y="146704"/>
                    <a:pt x="9002522" y="155173"/>
                    <a:pt x="9025432" y="163886"/>
                  </a:cubicBezTo>
                  <a:close/>
                  <a:moveTo>
                    <a:pt x="7530525" y="143596"/>
                  </a:moveTo>
                  <a:lnTo>
                    <a:pt x="7528150" y="137991"/>
                  </a:lnTo>
                  <a:cubicBezTo>
                    <a:pt x="7550754" y="128547"/>
                    <a:pt x="7573603" y="119712"/>
                    <a:pt x="7596208" y="111060"/>
                  </a:cubicBezTo>
                  <a:lnTo>
                    <a:pt x="7598340" y="116727"/>
                  </a:lnTo>
                  <a:cubicBezTo>
                    <a:pt x="7575370" y="125135"/>
                    <a:pt x="7552522" y="134213"/>
                    <a:pt x="7530038" y="143596"/>
                  </a:cubicBezTo>
                  <a:close/>
                  <a:moveTo>
                    <a:pt x="8885842" y="120931"/>
                  </a:moveTo>
                  <a:cubicBezTo>
                    <a:pt x="8862567" y="113375"/>
                    <a:pt x="8839109" y="106064"/>
                    <a:pt x="8816078" y="99240"/>
                  </a:cubicBezTo>
                  <a:lnTo>
                    <a:pt x="8817844" y="93147"/>
                  </a:lnTo>
                  <a:cubicBezTo>
                    <a:pt x="8840876" y="99971"/>
                    <a:pt x="8864395" y="107283"/>
                    <a:pt x="8887730" y="114899"/>
                  </a:cubicBezTo>
                  <a:close/>
                  <a:moveTo>
                    <a:pt x="7667252" y="92538"/>
                  </a:moveTo>
                  <a:lnTo>
                    <a:pt x="7665362" y="86749"/>
                  </a:lnTo>
                  <a:cubicBezTo>
                    <a:pt x="7688516" y="79133"/>
                    <a:pt x="7712035" y="71943"/>
                    <a:pt x="7735310" y="65302"/>
                  </a:cubicBezTo>
                  <a:lnTo>
                    <a:pt x="7737016" y="71395"/>
                  </a:lnTo>
                  <a:cubicBezTo>
                    <a:pt x="7713254" y="77732"/>
                    <a:pt x="7689795" y="84921"/>
                    <a:pt x="7666703" y="92538"/>
                  </a:cubicBezTo>
                  <a:close/>
                  <a:moveTo>
                    <a:pt x="8745704" y="79499"/>
                  </a:moveTo>
                  <a:cubicBezTo>
                    <a:pt x="8722063" y="73406"/>
                    <a:pt x="8698240" y="67313"/>
                    <a:pt x="8674843" y="61829"/>
                  </a:cubicBezTo>
                  <a:lnTo>
                    <a:pt x="8676244" y="55736"/>
                  </a:lnTo>
                  <a:cubicBezTo>
                    <a:pt x="8699641" y="61220"/>
                    <a:pt x="8723526" y="67191"/>
                    <a:pt x="8747227" y="73467"/>
                  </a:cubicBezTo>
                  <a:close/>
                  <a:moveTo>
                    <a:pt x="7807390" y="52690"/>
                  </a:moveTo>
                  <a:lnTo>
                    <a:pt x="7805927" y="46597"/>
                  </a:lnTo>
                  <a:cubicBezTo>
                    <a:pt x="7829629" y="40930"/>
                    <a:pt x="7853696" y="35690"/>
                    <a:pt x="7877459" y="31060"/>
                  </a:cubicBezTo>
                  <a:lnTo>
                    <a:pt x="7878616" y="37153"/>
                  </a:lnTo>
                  <a:cubicBezTo>
                    <a:pt x="7854610" y="41844"/>
                    <a:pt x="7830603" y="47023"/>
                    <a:pt x="7807329" y="52690"/>
                  </a:cubicBezTo>
                  <a:close/>
                  <a:moveTo>
                    <a:pt x="8603556" y="46292"/>
                  </a:moveTo>
                  <a:cubicBezTo>
                    <a:pt x="8579610" y="41479"/>
                    <a:pt x="8555482" y="37031"/>
                    <a:pt x="8531720" y="33070"/>
                  </a:cubicBezTo>
                  <a:lnTo>
                    <a:pt x="8532756" y="26977"/>
                  </a:lnTo>
                  <a:cubicBezTo>
                    <a:pt x="8556518" y="30938"/>
                    <a:pt x="8580767" y="35386"/>
                    <a:pt x="8604713" y="40199"/>
                  </a:cubicBezTo>
                  <a:close/>
                  <a:moveTo>
                    <a:pt x="7950513" y="24784"/>
                  </a:moveTo>
                  <a:lnTo>
                    <a:pt x="7949599" y="18691"/>
                  </a:lnTo>
                  <a:cubicBezTo>
                    <a:pt x="7973605" y="15035"/>
                    <a:pt x="7998343" y="11928"/>
                    <a:pt x="8022166" y="9308"/>
                  </a:cubicBezTo>
                  <a:lnTo>
                    <a:pt x="8022836" y="15401"/>
                  </a:lnTo>
                  <a:cubicBezTo>
                    <a:pt x="7998403" y="18082"/>
                    <a:pt x="7974093" y="21189"/>
                    <a:pt x="7950147" y="24784"/>
                  </a:cubicBezTo>
                  <a:close/>
                  <a:moveTo>
                    <a:pt x="8459518" y="22286"/>
                  </a:moveTo>
                  <a:cubicBezTo>
                    <a:pt x="8435146" y="19117"/>
                    <a:pt x="8410775" y="16193"/>
                    <a:pt x="8387012" y="14121"/>
                  </a:cubicBezTo>
                  <a:lnTo>
                    <a:pt x="8387621" y="8028"/>
                  </a:lnTo>
                  <a:cubicBezTo>
                    <a:pt x="8411567" y="10283"/>
                    <a:pt x="8436365" y="13085"/>
                    <a:pt x="8460310" y="16254"/>
                  </a:cubicBezTo>
                  <a:close/>
                  <a:moveTo>
                    <a:pt x="8095465" y="9247"/>
                  </a:moveTo>
                  <a:lnTo>
                    <a:pt x="8095099" y="3154"/>
                  </a:lnTo>
                  <a:cubicBezTo>
                    <a:pt x="8119166" y="1631"/>
                    <a:pt x="8143842" y="534"/>
                    <a:pt x="8168214" y="-14"/>
                  </a:cubicBezTo>
                  <a:lnTo>
                    <a:pt x="8168214" y="6078"/>
                  </a:lnTo>
                  <a:cubicBezTo>
                    <a:pt x="8143659" y="6627"/>
                    <a:pt x="8119105" y="7845"/>
                    <a:pt x="8095099" y="9247"/>
                  </a:cubicBezTo>
                  <a:close/>
                  <a:moveTo>
                    <a:pt x="8314262" y="8577"/>
                  </a:moveTo>
                  <a:cubicBezTo>
                    <a:pt x="8289890" y="7236"/>
                    <a:pt x="8265518" y="6322"/>
                    <a:pt x="8241147" y="5896"/>
                  </a:cubicBezTo>
                  <a:lnTo>
                    <a:pt x="8241147" y="-197"/>
                  </a:lnTo>
                  <a:cubicBezTo>
                    <a:pt x="8265518" y="229"/>
                    <a:pt x="8289890" y="1143"/>
                    <a:pt x="8314262" y="2484"/>
                  </a:cubicBezTo>
                  <a:close/>
                </a:path>
              </a:pathLst>
            </a:custGeom>
            <a:solidFill>
              <a:schemeClr val="bg1"/>
            </a:solidFill>
            <a:ln w="6093" cap="flat">
              <a:noFill/>
              <a:prstDash val="solid"/>
              <a:miter/>
            </a:ln>
          </p:spPr>
          <p:txBody>
            <a:bodyPr rtlCol="0" anchor="ctr"/>
            <a:lstStyle/>
            <a:p>
              <a:endParaRPr lang="en-US"/>
            </a:p>
          </p:txBody>
        </p:sp>
      </p:grpSp>
      <p:sp>
        <p:nvSpPr>
          <p:cNvPr id="10" name="Title 2">
            <a:extLst>
              <a:ext uri="{FF2B5EF4-FFF2-40B4-BE49-F238E27FC236}">
                <a16:creationId xmlns:a16="http://schemas.microsoft.com/office/drawing/2014/main" id="{E4F6294E-2AC1-4D9B-A9B7-FFA167971553}"/>
              </a:ext>
            </a:extLst>
          </p:cNvPr>
          <p:cNvSpPr txBox="1">
            <a:spLocks/>
          </p:cNvSpPr>
          <p:nvPr/>
        </p:nvSpPr>
        <p:spPr>
          <a:xfrm>
            <a:off x="1593266" y="4224887"/>
            <a:ext cx="9040078" cy="1591490"/>
          </a:xfrm>
          <a:prstGeom prst="rect">
            <a:avLst/>
          </a:prstGeom>
        </p:spPr>
        <p:txBody>
          <a:bodyPr vert="horz" lIns="91440" tIns="45720" rIns="91440" bIns="45720" rtlCol="0" anchor="t">
            <a:normAutofit fontScale="90000" lnSpcReduction="20000"/>
          </a:bodyPr>
          <a:lstStyle>
            <a:lvl1pPr algn="ctr"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sz="4100" dirty="0">
                <a:solidFill>
                  <a:schemeClr val="bg1"/>
                </a:solidFill>
                <a:latin typeface="+mn-lt"/>
              </a:rPr>
              <a:t>Jessica Justman</a:t>
            </a:r>
          </a:p>
          <a:p>
            <a:r>
              <a:rPr lang="en-US" sz="4100" dirty="0">
                <a:solidFill>
                  <a:schemeClr val="bg1"/>
                </a:solidFill>
                <a:latin typeface="+mn-lt"/>
              </a:rPr>
              <a:t>Senior Technical Director, </a:t>
            </a:r>
          </a:p>
          <a:p>
            <a:r>
              <a:rPr lang="en-US" sz="4100" dirty="0">
                <a:solidFill>
                  <a:schemeClr val="bg1"/>
                </a:solidFill>
                <a:latin typeface="+mn-lt"/>
              </a:rPr>
              <a:t>ICAP at Columbia University </a:t>
            </a:r>
          </a:p>
        </p:txBody>
      </p:sp>
      <p:pic>
        <p:nvPicPr>
          <p:cNvPr id="11" name="Picture Placeholder 6">
            <a:extLst>
              <a:ext uri="{FF2B5EF4-FFF2-40B4-BE49-F238E27FC236}">
                <a16:creationId xmlns:a16="http://schemas.microsoft.com/office/drawing/2014/main" id="{2F0DA287-0B22-46A5-AEF8-6491DA9C80F1}"/>
              </a:ext>
            </a:extLst>
          </p:cNvPr>
          <p:cNvPicPr>
            <a:picLocks noChangeAspect="1"/>
          </p:cNvPicPr>
          <p:nvPr/>
        </p:nvPicPr>
        <p:blipFill>
          <a:blip r:embed="rId3">
            <a:extLst>
              <a:ext uri="{28A0092B-C50C-407E-A947-70E740481C1C}">
                <a14:useLocalDpi xmlns:a14="http://schemas.microsoft.com/office/drawing/2010/main" val="0"/>
              </a:ext>
            </a:extLst>
          </a:blip>
          <a:srcRect t="347" b="347"/>
          <a:stretch/>
        </p:blipFill>
        <p:spPr>
          <a:xfrm>
            <a:off x="4611538" y="895692"/>
            <a:ext cx="2968924" cy="2948309"/>
          </a:xfrm>
          <a:prstGeom prst="flowChartConnector">
            <a:avLst/>
          </a:prstGeom>
          <a:effectLst>
            <a:innerShdw blurRad="114300" dist="25400">
              <a:prstClr val="black"/>
            </a:innerShdw>
          </a:effectLst>
        </p:spPr>
      </p:pic>
    </p:spTree>
    <p:extLst>
      <p:ext uri="{BB962C8B-B14F-4D97-AF65-F5344CB8AC3E}">
        <p14:creationId xmlns:p14="http://schemas.microsoft.com/office/powerpoint/2010/main" val="107038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1"/>
          <p:cNvSpPr txBox="1"/>
          <p:nvPr/>
        </p:nvSpPr>
        <p:spPr>
          <a:xfrm>
            <a:off x="845300" y="313034"/>
            <a:ext cx="9688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51"/>
          <p:cNvSpPr txBox="1">
            <a:spLocks noGrp="1"/>
          </p:cNvSpPr>
          <p:nvPr>
            <p:ph type="title"/>
          </p:nvPr>
        </p:nvSpPr>
        <p:spPr>
          <a:xfrm>
            <a:off x="609600" y="-164533"/>
            <a:ext cx="11344400" cy="1301200"/>
          </a:xfrm>
          <a:prstGeom prst="rect">
            <a:avLst/>
          </a:prstGeom>
          <a:noFill/>
          <a:ln>
            <a:noFill/>
          </a:ln>
        </p:spPr>
        <p:txBody>
          <a:bodyPr spcFirstLastPara="1" wrap="square" lIns="121900" tIns="60933" rIns="121900" bIns="60933" anchor="b" anchorCtr="0">
            <a:noAutofit/>
          </a:bodyPr>
          <a:lstStyle/>
          <a:p>
            <a:r>
              <a:rPr lang="en"/>
              <a:t>A solution to deliver in Ukraine: Mobile Health</a:t>
            </a:r>
            <a:endParaRPr sz="2400"/>
          </a:p>
        </p:txBody>
      </p:sp>
      <p:sp>
        <p:nvSpPr>
          <p:cNvPr id="312" name="Google Shape;312;p51"/>
          <p:cNvSpPr txBox="1"/>
          <p:nvPr/>
        </p:nvSpPr>
        <p:spPr>
          <a:xfrm>
            <a:off x="636700" y="1125167"/>
            <a:ext cx="10511600" cy="82082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b="1" kern="0">
                <a:solidFill>
                  <a:srgbClr val="000000"/>
                </a:solidFill>
                <a:highlight>
                  <a:srgbClr val="FDC82F"/>
                </a:highlight>
                <a:latin typeface="Arial"/>
                <a:cs typeface="Arial"/>
                <a:sym typeface="Arial"/>
              </a:rPr>
              <a:t>Mobile Health: Providing health services through a non-fixed location (eg door to door or out of vehicles)</a:t>
            </a:r>
            <a:endParaRPr sz="1467" b="1" kern="0">
              <a:solidFill>
                <a:srgbClr val="000000"/>
              </a:solidFill>
              <a:latin typeface="Arial"/>
              <a:cs typeface="Arial"/>
              <a:sym typeface="Arial"/>
            </a:endParaRPr>
          </a:p>
        </p:txBody>
      </p:sp>
      <p:sp>
        <p:nvSpPr>
          <p:cNvPr id="313" name="Google Shape;313;p51"/>
          <p:cNvSpPr txBox="1"/>
          <p:nvPr/>
        </p:nvSpPr>
        <p:spPr>
          <a:xfrm>
            <a:off x="341067" y="1945967"/>
            <a:ext cx="8752400" cy="5046726"/>
          </a:xfrm>
          <a:prstGeom prst="rect">
            <a:avLst/>
          </a:prstGeom>
          <a:noFill/>
          <a:ln>
            <a:noFill/>
          </a:ln>
        </p:spPr>
        <p:txBody>
          <a:bodyPr spcFirstLastPara="1" wrap="square" lIns="121900" tIns="121900" rIns="138833" bIns="121900" anchor="t" anchorCtr="0">
            <a:spAutoFit/>
          </a:bodyPr>
          <a:lstStyle/>
          <a:p>
            <a:pPr defTabSz="1219170">
              <a:lnSpc>
                <a:spcPct val="150000"/>
              </a:lnSpc>
              <a:buClr>
                <a:srgbClr val="000000"/>
              </a:buClr>
            </a:pPr>
            <a:r>
              <a:rPr lang="en" sz="1733" b="1" kern="0">
                <a:solidFill>
                  <a:srgbClr val="000000"/>
                </a:solidFill>
                <a:latin typeface="Arial"/>
                <a:cs typeface="Arial"/>
                <a:sym typeface="Arial"/>
              </a:rPr>
              <a:t>In Ukraine, IRC:</a:t>
            </a:r>
            <a:endParaRPr sz="1733" b="1"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Supports 3 HFs and runs 1 IRC mobile unit and 4 partner led mobile unit</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Supports local mobile vans organized by IDP doctors and nurses, supplies vans with essential medicines and health supplies</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Vans then provide health services in newly accessible areas, where MoHs are unable to access otherwise</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Provides PHC, NCD care, (diabetes management, hypertension medication, thyroid medications,) vital labs for NCD management, as well as perinatal care, integrated with mental health &amp; protection services</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Identifies and transports high acuity and complexity patients requiring referral to secondary facilities</a:t>
            </a:r>
            <a:endParaRPr sz="1733" kern="0">
              <a:solidFill>
                <a:srgbClr val="000000"/>
              </a:solidFill>
              <a:latin typeface="Arial"/>
              <a:cs typeface="Arial"/>
              <a:sym typeface="Arial"/>
            </a:endParaRPr>
          </a:p>
          <a:p>
            <a:pPr marL="609585" indent="-414856" defTabSz="1219170">
              <a:lnSpc>
                <a:spcPct val="150000"/>
              </a:lnSpc>
              <a:buClr>
                <a:srgbClr val="000000"/>
              </a:buClr>
              <a:buSzPts val="1300"/>
              <a:buFont typeface="Arial"/>
              <a:buChar char="●"/>
            </a:pPr>
            <a:r>
              <a:rPr lang="en" sz="1733" kern="0">
                <a:solidFill>
                  <a:srgbClr val="000000"/>
                </a:solidFill>
                <a:latin typeface="Arial"/>
                <a:cs typeface="Arial"/>
                <a:sym typeface="Arial"/>
              </a:rPr>
              <a:t>Conducts mental health, CMR, and survivor centered approach trainings at HFs</a:t>
            </a:r>
            <a:endParaRPr sz="1733" kern="0">
              <a:solidFill>
                <a:srgbClr val="000000"/>
              </a:solidFill>
              <a:latin typeface="Arial"/>
              <a:cs typeface="Arial"/>
              <a:sym typeface="Arial"/>
            </a:endParaRPr>
          </a:p>
        </p:txBody>
      </p:sp>
      <p:pic>
        <p:nvPicPr>
          <p:cNvPr id="314" name="Google Shape;314;p51"/>
          <p:cNvPicPr preferRelativeResize="0"/>
          <p:nvPr/>
        </p:nvPicPr>
        <p:blipFill>
          <a:blip r:embed="rId3">
            <a:alphaModFix/>
          </a:blip>
          <a:stretch>
            <a:fillRect/>
          </a:stretch>
        </p:blipFill>
        <p:spPr>
          <a:xfrm>
            <a:off x="9093467" y="1599334"/>
            <a:ext cx="2860531" cy="4273535"/>
          </a:xfrm>
          <a:prstGeom prst="rect">
            <a:avLst/>
          </a:prstGeom>
          <a:noFill/>
          <a:ln>
            <a:noFill/>
          </a:ln>
        </p:spPr>
      </p:pic>
      <p:sp>
        <p:nvSpPr>
          <p:cNvPr id="315" name="Google Shape;315;p51"/>
          <p:cNvSpPr txBox="1"/>
          <p:nvPr/>
        </p:nvSpPr>
        <p:spPr>
          <a:xfrm>
            <a:off x="9093451" y="5872867"/>
            <a:ext cx="3144800" cy="5746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067" i="1" kern="0">
                <a:solidFill>
                  <a:srgbClr val="000000"/>
                </a:solidFill>
                <a:latin typeface="Arial"/>
                <a:cs typeface="Arial"/>
                <a:sym typeface="Arial"/>
              </a:rPr>
              <a:t>Children play in a bomb shelter in Ukraine.</a:t>
            </a:r>
            <a:endParaRPr sz="1067" i="1" kern="0">
              <a:solidFill>
                <a:srgbClr val="000000"/>
              </a:solidFill>
              <a:latin typeface="Arial"/>
              <a:cs typeface="Arial"/>
              <a:sym typeface="Arial"/>
            </a:endParaRPr>
          </a:p>
          <a:p>
            <a:pPr defTabSz="1219170">
              <a:buClr>
                <a:srgbClr val="000000"/>
              </a:buClr>
            </a:pPr>
            <a:r>
              <a:rPr lang="en" sz="1067" i="1" kern="0">
                <a:solidFill>
                  <a:srgbClr val="000000"/>
                </a:solidFill>
                <a:latin typeface="Arial"/>
                <a:cs typeface="Arial"/>
                <a:sym typeface="Arial"/>
              </a:rPr>
              <a:t>Credit: S. Jilani</a:t>
            </a:r>
            <a:endParaRPr sz="1067" i="1" kern="0">
              <a:solidFill>
                <a:srgbClr val="000000"/>
              </a:solidFill>
              <a:latin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609600" y="0"/>
            <a:ext cx="11074400" cy="1219200"/>
          </a:xfrm>
          <a:prstGeom prst="rect">
            <a:avLst/>
          </a:prstGeom>
        </p:spPr>
        <p:txBody>
          <a:bodyPr spcFirstLastPara="1" wrap="square" lIns="121900" tIns="60933" rIns="121900" bIns="60933" anchor="b" anchorCtr="0">
            <a:noAutofit/>
          </a:bodyPr>
          <a:lstStyle/>
          <a:p>
            <a:r>
              <a:rPr lang="en"/>
              <a:t>Ukraine: Progress through mobile health</a:t>
            </a:r>
            <a:endParaRPr/>
          </a:p>
        </p:txBody>
      </p:sp>
      <p:pic>
        <p:nvPicPr>
          <p:cNvPr id="321" name="Google Shape;321;p52"/>
          <p:cNvPicPr preferRelativeResize="0"/>
          <p:nvPr/>
        </p:nvPicPr>
        <p:blipFill>
          <a:blip r:embed="rId3">
            <a:alphaModFix/>
          </a:blip>
          <a:stretch>
            <a:fillRect/>
          </a:stretch>
        </p:blipFill>
        <p:spPr>
          <a:xfrm>
            <a:off x="0" y="1541268"/>
            <a:ext cx="5209800" cy="5131433"/>
          </a:xfrm>
          <a:prstGeom prst="rect">
            <a:avLst/>
          </a:prstGeom>
          <a:noFill/>
          <a:ln>
            <a:noFill/>
          </a:ln>
        </p:spPr>
      </p:pic>
      <p:graphicFrame>
        <p:nvGraphicFramePr>
          <p:cNvPr id="322" name="Google Shape;322;p52"/>
          <p:cNvGraphicFramePr/>
          <p:nvPr/>
        </p:nvGraphicFramePr>
        <p:xfrm>
          <a:off x="5522323" y="2852851"/>
          <a:ext cx="6493168" cy="2106266"/>
        </p:xfrm>
        <a:graphic>
          <a:graphicData uri="http://schemas.openxmlformats.org/drawingml/2006/table">
            <a:tbl>
              <a:tblPr>
                <a:noFill/>
              </a:tblPr>
              <a:tblGrid>
                <a:gridCol w="684900">
                  <a:extLst>
                    <a:ext uri="{9D8B030D-6E8A-4147-A177-3AD203B41FA5}">
                      <a16:colId xmlns:a16="http://schemas.microsoft.com/office/drawing/2014/main" val="20000"/>
                    </a:ext>
                  </a:extLst>
                </a:gridCol>
                <a:gridCol w="1294033">
                  <a:extLst>
                    <a:ext uri="{9D8B030D-6E8A-4147-A177-3AD203B41FA5}">
                      <a16:colId xmlns:a16="http://schemas.microsoft.com/office/drawing/2014/main" val="20001"/>
                    </a:ext>
                  </a:extLst>
                </a:gridCol>
                <a:gridCol w="806767">
                  <a:extLst>
                    <a:ext uri="{9D8B030D-6E8A-4147-A177-3AD203B41FA5}">
                      <a16:colId xmlns:a16="http://schemas.microsoft.com/office/drawing/2014/main" val="20002"/>
                    </a:ext>
                  </a:extLst>
                </a:gridCol>
                <a:gridCol w="1004867">
                  <a:extLst>
                    <a:ext uri="{9D8B030D-6E8A-4147-A177-3AD203B41FA5}">
                      <a16:colId xmlns:a16="http://schemas.microsoft.com/office/drawing/2014/main" val="20003"/>
                    </a:ext>
                  </a:extLst>
                </a:gridCol>
                <a:gridCol w="726967">
                  <a:extLst>
                    <a:ext uri="{9D8B030D-6E8A-4147-A177-3AD203B41FA5}">
                      <a16:colId xmlns:a16="http://schemas.microsoft.com/office/drawing/2014/main" val="20004"/>
                    </a:ext>
                  </a:extLst>
                </a:gridCol>
                <a:gridCol w="875067">
                  <a:extLst>
                    <a:ext uri="{9D8B030D-6E8A-4147-A177-3AD203B41FA5}">
                      <a16:colId xmlns:a16="http://schemas.microsoft.com/office/drawing/2014/main" val="20005"/>
                    </a:ext>
                  </a:extLst>
                </a:gridCol>
                <a:gridCol w="1100567">
                  <a:extLst>
                    <a:ext uri="{9D8B030D-6E8A-4147-A177-3AD203B41FA5}">
                      <a16:colId xmlns:a16="http://schemas.microsoft.com/office/drawing/2014/main" val="20006"/>
                    </a:ext>
                  </a:extLst>
                </a:gridCol>
              </a:tblGrid>
              <a:tr h="1053133">
                <a:tc>
                  <a:txBody>
                    <a:bodyPr/>
                    <a:lstStyle/>
                    <a:p>
                      <a:pPr marL="0" lvl="0" indent="0" algn="ctr" rtl="0">
                        <a:lnSpc>
                          <a:spcPct val="115000"/>
                        </a:lnSpc>
                        <a:spcBef>
                          <a:spcPts val="1200"/>
                        </a:spcBef>
                        <a:spcAft>
                          <a:spcPts val="0"/>
                        </a:spcAft>
                        <a:buNone/>
                      </a:pPr>
                      <a:r>
                        <a:rPr lang="en" sz="1500" b="1"/>
                        <a:t> </a:t>
                      </a:r>
                      <a:endParaRPr sz="1500" b="1"/>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b="1">
                          <a:highlight>
                            <a:srgbClr val="FDC82F"/>
                          </a:highlight>
                        </a:rPr>
                        <a:t>MMU: (IRC + Partner)</a:t>
                      </a:r>
                      <a:endParaRPr sz="1500" b="1"/>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b="1">
                          <a:highlight>
                            <a:srgbClr val="FDC82F"/>
                          </a:highlight>
                        </a:rPr>
                        <a:t>NCDs</a:t>
                      </a:r>
                      <a:endParaRPr sz="1500" b="1"/>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b="1">
                          <a:highlight>
                            <a:srgbClr val="FDC82F"/>
                          </a:highlight>
                        </a:rPr>
                        <a:t>Comm. Disease</a:t>
                      </a:r>
                      <a:endParaRPr sz="1500" b="1"/>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b="1"/>
                        <a:t> </a:t>
                      </a:r>
                      <a:r>
                        <a:rPr lang="en" sz="1500" b="1">
                          <a:highlight>
                            <a:srgbClr val="FDC82F"/>
                          </a:highlight>
                        </a:rPr>
                        <a:t>SRH</a:t>
                      </a:r>
                      <a:endParaRPr sz="1500" b="1"/>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500" b="1">
                          <a:highlight>
                            <a:srgbClr val="FDC82F"/>
                          </a:highlight>
                        </a:rPr>
                        <a:t>Mental Health</a:t>
                      </a:r>
                      <a:endParaRPr sz="1500" b="1"/>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b="1">
                          <a:highlight>
                            <a:srgbClr val="FDC82F"/>
                          </a:highlight>
                        </a:rPr>
                        <a:t>GBV Referred</a:t>
                      </a:r>
                      <a:endParaRPr sz="1500" b="1"/>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extLst>
                  <a:ext uri="{0D108BD9-81ED-4DB2-BD59-A6C34878D82A}">
                    <a16:rowId xmlns:a16="http://schemas.microsoft.com/office/drawing/2014/main" val="10000"/>
                  </a:ext>
                </a:extLst>
              </a:tr>
              <a:tr h="1053133">
                <a:tc>
                  <a:txBody>
                    <a:bodyPr/>
                    <a:lstStyle/>
                    <a:p>
                      <a:pPr marL="0" lvl="0" indent="0" algn="ctr" rtl="0">
                        <a:lnSpc>
                          <a:spcPct val="115000"/>
                        </a:lnSpc>
                        <a:spcBef>
                          <a:spcPts val="1200"/>
                        </a:spcBef>
                        <a:spcAft>
                          <a:spcPts val="0"/>
                        </a:spcAft>
                        <a:buNone/>
                      </a:pPr>
                      <a:r>
                        <a:rPr lang="en" sz="1600" b="1">
                          <a:highlight>
                            <a:schemeClr val="accent4"/>
                          </a:highlight>
                        </a:rPr>
                        <a:t>Total</a:t>
                      </a:r>
                      <a:endParaRPr sz="1500" b="1"/>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a:solidFill>
                            <a:schemeClr val="dk1"/>
                          </a:solidFill>
                          <a:latin typeface="Calibri"/>
                          <a:ea typeface="Calibri"/>
                          <a:cs typeface="Calibri"/>
                          <a:sym typeface="Calibri"/>
                        </a:rPr>
                        <a:t>20,789 (13,781+7008)</a:t>
                      </a:r>
                      <a:endParaRPr sz="1500"/>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a:t>19,733</a:t>
                      </a:r>
                      <a:endParaRPr sz="1500"/>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a:t> 1,056</a:t>
                      </a:r>
                      <a:endParaRPr sz="1500"/>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a:t>1,806</a:t>
                      </a:r>
                      <a:endParaRPr sz="1500"/>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a:t> 5,267</a:t>
                      </a:r>
                      <a:endParaRPr sz="1500"/>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500"/>
                        <a:t> 980</a:t>
                      </a:r>
                      <a:endParaRPr sz="1500"/>
                    </a:p>
                  </a:txBody>
                  <a:tcPr marL="91433" marR="91433" marT="121900" marB="121900" anchor="ctr">
                    <a:lnL w="9525" cap="flat" cmpd="sng">
                      <a:solidFill>
                        <a:srgbClr val="F8BF2A"/>
                      </a:solidFill>
                      <a:prstDash val="solid"/>
                      <a:round/>
                      <a:headEnd type="none" w="sm" len="sm"/>
                      <a:tailEnd type="none" w="sm" len="sm"/>
                    </a:lnL>
                    <a:lnR w="9525" cap="flat" cmpd="sng">
                      <a:solidFill>
                        <a:srgbClr val="F8BF2A"/>
                      </a:solidFill>
                      <a:prstDash val="solid"/>
                      <a:round/>
                      <a:headEnd type="none" w="sm" len="sm"/>
                      <a:tailEnd type="none" w="sm" len="sm"/>
                    </a:lnR>
                    <a:lnT w="9525" cap="flat" cmpd="sng">
                      <a:solidFill>
                        <a:srgbClr val="F8BF2A"/>
                      </a:solidFill>
                      <a:prstDash val="solid"/>
                      <a:round/>
                      <a:headEnd type="none" w="sm" len="sm"/>
                      <a:tailEnd type="none" w="sm" len="sm"/>
                    </a:lnT>
                    <a:lnB w="9525" cap="flat" cmpd="sng">
                      <a:solidFill>
                        <a:srgbClr val="F8BF2A"/>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23" name="Google Shape;323;p52"/>
          <p:cNvSpPr txBox="1"/>
          <p:nvPr/>
        </p:nvSpPr>
        <p:spPr>
          <a:xfrm>
            <a:off x="6078717" y="4883333"/>
            <a:ext cx="5380400" cy="4513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333" kern="0">
                <a:solidFill>
                  <a:srgbClr val="000000"/>
                </a:solidFill>
                <a:latin typeface="Arial"/>
                <a:cs typeface="Arial"/>
                <a:sym typeface="Arial"/>
              </a:rPr>
              <a:t>Majority demographic: Female, &gt;50 years old</a:t>
            </a:r>
            <a:endParaRPr sz="1333" kern="0">
              <a:solidFill>
                <a:srgbClr val="000000"/>
              </a:solidFill>
              <a:latin typeface="Arial"/>
              <a:cs typeface="Arial"/>
              <a:sym typeface="Arial"/>
            </a:endParaRPr>
          </a:p>
        </p:txBody>
      </p:sp>
      <p:sp>
        <p:nvSpPr>
          <p:cNvPr id="324" name="Google Shape;324;p52"/>
          <p:cNvSpPr txBox="1"/>
          <p:nvPr/>
        </p:nvSpPr>
        <p:spPr>
          <a:xfrm>
            <a:off x="6249133" y="2433101"/>
            <a:ext cx="5210000" cy="5128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733" b="1" kern="0">
                <a:solidFill>
                  <a:srgbClr val="000000"/>
                </a:solidFill>
                <a:latin typeface="Arial"/>
                <a:cs typeface="Arial"/>
                <a:sym typeface="Arial"/>
              </a:rPr>
              <a:t>Mobile Medical Unit Data: Oct. 2022 - Aug. 2023</a:t>
            </a:r>
            <a:endParaRPr sz="1733" b="1" kern="0">
              <a:solidFill>
                <a:srgbClr val="000000"/>
              </a:solidFill>
              <a:latin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53"/>
          <p:cNvPicPr preferRelativeResize="0"/>
          <p:nvPr/>
        </p:nvPicPr>
        <p:blipFill>
          <a:blip r:embed="rId3">
            <a:alphaModFix/>
          </a:blip>
          <a:stretch>
            <a:fillRect/>
          </a:stretch>
        </p:blipFill>
        <p:spPr>
          <a:xfrm>
            <a:off x="1" y="991599"/>
            <a:ext cx="12191999" cy="5670967"/>
          </a:xfrm>
          <a:prstGeom prst="rect">
            <a:avLst/>
          </a:prstGeom>
          <a:noFill/>
          <a:ln>
            <a:noFill/>
          </a:ln>
        </p:spPr>
      </p:pic>
      <p:sp>
        <p:nvSpPr>
          <p:cNvPr id="330" name="Google Shape;330;p53"/>
          <p:cNvSpPr txBox="1">
            <a:spLocks noGrp="1"/>
          </p:cNvSpPr>
          <p:nvPr>
            <p:ph type="title"/>
          </p:nvPr>
        </p:nvSpPr>
        <p:spPr>
          <a:xfrm>
            <a:off x="609600" y="23400"/>
            <a:ext cx="11074400" cy="792000"/>
          </a:xfrm>
          <a:prstGeom prst="rect">
            <a:avLst/>
          </a:prstGeom>
        </p:spPr>
        <p:txBody>
          <a:bodyPr spcFirstLastPara="1" wrap="square" lIns="121900" tIns="60933" rIns="121900" bIns="60933" anchor="b" anchorCtr="0">
            <a:noAutofit/>
          </a:bodyPr>
          <a:lstStyle/>
          <a:p>
            <a:r>
              <a:rPr lang="en" sz="3467"/>
              <a:t>Protracted conflicts are the rule, not the exception</a:t>
            </a:r>
            <a:endParaRPr sz="3467"/>
          </a:p>
        </p:txBody>
      </p:sp>
      <p:sp>
        <p:nvSpPr>
          <p:cNvPr id="331" name="Google Shape;331;p53"/>
          <p:cNvSpPr txBox="1"/>
          <p:nvPr/>
        </p:nvSpPr>
        <p:spPr>
          <a:xfrm>
            <a:off x="82600" y="5271567"/>
            <a:ext cx="12026800" cy="55395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000" b="1" kern="0">
                <a:solidFill>
                  <a:srgbClr val="000000"/>
                </a:solidFill>
                <a:highlight>
                  <a:srgbClr val="FDC82F"/>
                </a:highlight>
                <a:latin typeface="Arial"/>
                <a:cs typeface="Arial"/>
                <a:sym typeface="Arial"/>
              </a:rPr>
              <a:t>Among the 20 countries on IRC’s 2023 watchlist, the average duration of conflict is 12 years</a:t>
            </a:r>
            <a:endParaRPr sz="1600" b="1" kern="0">
              <a:solidFill>
                <a:srgbClr val="000000"/>
              </a:solidFill>
              <a:latin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4"/>
          <p:cNvSpPr txBox="1">
            <a:spLocks noGrp="1"/>
          </p:cNvSpPr>
          <p:nvPr>
            <p:ph type="title"/>
          </p:nvPr>
        </p:nvSpPr>
        <p:spPr>
          <a:xfrm>
            <a:off x="609600" y="23400"/>
            <a:ext cx="11074400" cy="1219200"/>
          </a:xfrm>
          <a:prstGeom prst="rect">
            <a:avLst/>
          </a:prstGeom>
        </p:spPr>
        <p:txBody>
          <a:bodyPr spcFirstLastPara="1" wrap="square" lIns="121900" tIns="60933" rIns="121900" bIns="60933" anchor="b" anchorCtr="0">
            <a:noAutofit/>
          </a:bodyPr>
          <a:lstStyle/>
          <a:p>
            <a:r>
              <a:rPr lang="en"/>
              <a:t>Protracted conflicts require systems change to deliver under chronic disruption</a:t>
            </a:r>
            <a:endParaRPr/>
          </a:p>
        </p:txBody>
      </p:sp>
      <p:sp>
        <p:nvSpPr>
          <p:cNvPr id="337" name="Google Shape;337;p54"/>
          <p:cNvSpPr txBox="1">
            <a:spLocks noGrp="1"/>
          </p:cNvSpPr>
          <p:nvPr>
            <p:ph type="body" idx="1"/>
          </p:nvPr>
        </p:nvSpPr>
        <p:spPr>
          <a:xfrm>
            <a:off x="609600" y="1714400"/>
            <a:ext cx="10972800" cy="3924400"/>
          </a:xfrm>
          <a:prstGeom prst="rect">
            <a:avLst/>
          </a:prstGeom>
        </p:spPr>
        <p:txBody>
          <a:bodyPr spcFirstLastPara="1" wrap="square" lIns="121900" tIns="60933" rIns="121900" bIns="60933" anchor="t" anchorCtr="0">
            <a:noAutofit/>
          </a:bodyPr>
          <a:lstStyle/>
          <a:p>
            <a:pPr marL="0" indent="0"/>
            <a:endParaRPr sz="2133"/>
          </a:p>
          <a:p>
            <a:pPr marL="0" indent="0"/>
            <a:r>
              <a:rPr lang="en" sz="2133" u="sng"/>
              <a:t>Two systems changes where we see potential:</a:t>
            </a:r>
            <a:endParaRPr sz="2133" u="sng"/>
          </a:p>
          <a:p>
            <a:pPr indent="0"/>
            <a:endParaRPr sz="2133"/>
          </a:p>
          <a:p>
            <a:pPr indent="-440256">
              <a:buClr>
                <a:schemeClr val="dk1"/>
              </a:buClr>
              <a:buSzPts val="1600"/>
              <a:buChar char="●"/>
            </a:pPr>
            <a:r>
              <a:rPr lang="en" sz="2133"/>
              <a:t>A simplified, decentralized, approach to treating acute malnutrition </a:t>
            </a:r>
            <a:endParaRPr sz="2133"/>
          </a:p>
          <a:p>
            <a:pPr indent="0"/>
            <a:endParaRPr sz="2133"/>
          </a:p>
          <a:p>
            <a:pPr indent="-440256">
              <a:buClr>
                <a:schemeClr val="dk1"/>
              </a:buClr>
              <a:buSzPts val="1600"/>
              <a:buChar char="●"/>
            </a:pPr>
            <a:r>
              <a:rPr lang="en" sz="2133"/>
              <a:t>Engaging civil society to deliver immunizations to people that governments cannot or will not reach</a:t>
            </a:r>
            <a:endParaRPr sz="2133"/>
          </a:p>
          <a:p>
            <a:pPr marL="0" indent="0"/>
            <a:endParaRPr sz="2133"/>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5"/>
          <p:cNvSpPr txBox="1">
            <a:spLocks noGrp="1"/>
          </p:cNvSpPr>
          <p:nvPr>
            <p:ph type="title"/>
          </p:nvPr>
        </p:nvSpPr>
        <p:spPr>
          <a:xfrm>
            <a:off x="493933" y="196133"/>
            <a:ext cx="11834000" cy="635600"/>
          </a:xfrm>
          <a:prstGeom prst="rect">
            <a:avLst/>
          </a:prstGeom>
          <a:noFill/>
          <a:ln>
            <a:noFill/>
          </a:ln>
        </p:spPr>
        <p:txBody>
          <a:bodyPr spcFirstLastPara="1" wrap="square" lIns="121900" tIns="60933" rIns="121900" bIns="60933" anchor="b" anchorCtr="0">
            <a:noAutofit/>
          </a:bodyPr>
          <a:lstStyle/>
          <a:p>
            <a:r>
              <a:rPr lang="en" sz="3733"/>
              <a:t>The Problem: Acute Malnutrition Treatment Gap</a:t>
            </a:r>
            <a:endParaRPr sz="3733"/>
          </a:p>
        </p:txBody>
      </p:sp>
      <p:sp>
        <p:nvSpPr>
          <p:cNvPr id="343" name="Google Shape;343;p55"/>
          <p:cNvSpPr txBox="1"/>
          <p:nvPr/>
        </p:nvSpPr>
        <p:spPr>
          <a:xfrm>
            <a:off x="708733" y="937901"/>
            <a:ext cx="11030400" cy="3994771"/>
          </a:xfrm>
          <a:prstGeom prst="rect">
            <a:avLst/>
          </a:prstGeom>
          <a:noFill/>
          <a:ln>
            <a:noFill/>
          </a:ln>
        </p:spPr>
        <p:txBody>
          <a:bodyPr spcFirstLastPara="1" wrap="square" lIns="121900" tIns="121900" rIns="138833" bIns="121900" anchor="t" anchorCtr="0">
            <a:spAutoFit/>
          </a:bodyPr>
          <a:lstStyle/>
          <a:p>
            <a:pPr marL="609585" indent="-414856" defTabSz="1219170">
              <a:lnSpc>
                <a:spcPct val="115000"/>
              </a:lnSpc>
              <a:buClr>
                <a:srgbClr val="000000"/>
              </a:buClr>
              <a:buSzPts val="1300"/>
              <a:buFont typeface="Arial"/>
              <a:buChar char="●"/>
            </a:pPr>
            <a:r>
              <a:rPr lang="en" sz="1733" kern="0">
                <a:solidFill>
                  <a:srgbClr val="000000"/>
                </a:solidFill>
                <a:latin typeface="Arial"/>
                <a:cs typeface="Arial"/>
                <a:sym typeface="Arial"/>
              </a:rPr>
              <a:t>Acute malnutrition is common in conflict settings, affecting up to</a:t>
            </a:r>
            <a:r>
              <a:rPr lang="en" sz="1733" b="1" kern="0">
                <a:solidFill>
                  <a:srgbClr val="000000"/>
                </a:solidFill>
                <a:latin typeface="Arial"/>
                <a:cs typeface="Arial"/>
                <a:sym typeface="Arial"/>
              </a:rPr>
              <a:t> 50% of children in Somalia</a:t>
            </a:r>
            <a:r>
              <a:rPr lang="en" sz="1733" kern="0">
                <a:solidFill>
                  <a:srgbClr val="000000"/>
                </a:solidFill>
                <a:latin typeface="Arial"/>
                <a:cs typeface="Arial"/>
                <a:sym typeface="Arial"/>
              </a:rPr>
              <a:t> this year</a:t>
            </a:r>
            <a:endParaRPr sz="133" kern="0">
              <a:solidFill>
                <a:srgbClr val="000000"/>
              </a:solidFill>
              <a:latin typeface="Arial"/>
              <a:cs typeface="Arial"/>
              <a:sym typeface="Arial"/>
            </a:endParaRPr>
          </a:p>
          <a:p>
            <a:pPr marL="609585" indent="-414856" defTabSz="1219170">
              <a:lnSpc>
                <a:spcPct val="115000"/>
              </a:lnSpc>
              <a:buClr>
                <a:srgbClr val="000000"/>
              </a:buClr>
              <a:buSzPts val="1300"/>
              <a:buFont typeface="Arial"/>
              <a:buChar char="●"/>
            </a:pPr>
            <a:r>
              <a:rPr lang="en" sz="1733" kern="0">
                <a:solidFill>
                  <a:srgbClr val="000000"/>
                </a:solidFill>
                <a:latin typeface="Arial"/>
                <a:cs typeface="Arial"/>
                <a:sym typeface="Arial"/>
              </a:rPr>
              <a:t>Treatment using a fortified peanut paste is highly effective but, </a:t>
            </a:r>
            <a:r>
              <a:rPr lang="en" sz="1733" b="1" kern="0">
                <a:solidFill>
                  <a:srgbClr val="000000"/>
                </a:solidFill>
                <a:latin typeface="Arial"/>
                <a:cs typeface="Arial"/>
                <a:sym typeface="Arial"/>
              </a:rPr>
              <a:t>4 in 5 children lack access</a:t>
            </a:r>
            <a:endParaRPr sz="1733" kern="0">
              <a:solidFill>
                <a:srgbClr val="000000"/>
              </a:solidFill>
              <a:latin typeface="Arial"/>
              <a:cs typeface="Arial"/>
              <a:sym typeface="Arial"/>
            </a:endParaRPr>
          </a:p>
          <a:p>
            <a:pPr defTabSz="1219170">
              <a:lnSpc>
                <a:spcPct val="115000"/>
              </a:lnSpc>
              <a:spcBef>
                <a:spcPts val="1600"/>
              </a:spcBef>
              <a:buClr>
                <a:srgbClr val="000000"/>
              </a:buClr>
            </a:pPr>
            <a:endParaRPr sz="1600" kern="0">
              <a:solidFill>
                <a:srgbClr val="000000"/>
              </a:solidFill>
              <a:latin typeface="Arial"/>
              <a:cs typeface="Arial"/>
              <a:sym typeface="Arial"/>
            </a:endParaRPr>
          </a:p>
          <a:p>
            <a:pPr defTabSz="1219170">
              <a:lnSpc>
                <a:spcPct val="115000"/>
              </a:lnSpc>
              <a:spcBef>
                <a:spcPts val="1600"/>
              </a:spcBef>
              <a:buClr>
                <a:srgbClr val="000000"/>
              </a:buClr>
            </a:pPr>
            <a:endParaRPr sz="1600" kern="0">
              <a:solidFill>
                <a:srgbClr val="000000"/>
              </a:solidFill>
              <a:latin typeface="Arial"/>
              <a:cs typeface="Arial"/>
              <a:sym typeface="Arial"/>
            </a:endParaRPr>
          </a:p>
          <a:p>
            <a:pPr defTabSz="1219170">
              <a:lnSpc>
                <a:spcPct val="115000"/>
              </a:lnSpc>
              <a:spcBef>
                <a:spcPts val="1600"/>
              </a:spcBef>
              <a:buClr>
                <a:srgbClr val="000000"/>
              </a:buClr>
            </a:pPr>
            <a:endParaRPr sz="1600" kern="0">
              <a:solidFill>
                <a:srgbClr val="000000"/>
              </a:solidFill>
              <a:latin typeface="Arial"/>
              <a:cs typeface="Arial"/>
              <a:sym typeface="Arial"/>
            </a:endParaRPr>
          </a:p>
          <a:p>
            <a:pPr defTabSz="1219170">
              <a:lnSpc>
                <a:spcPct val="115000"/>
              </a:lnSpc>
              <a:spcBef>
                <a:spcPts val="1600"/>
              </a:spcBef>
              <a:buClr>
                <a:srgbClr val="000000"/>
              </a:buClr>
            </a:pPr>
            <a:endParaRPr sz="1600" kern="0">
              <a:solidFill>
                <a:srgbClr val="000000"/>
              </a:solidFill>
              <a:latin typeface="Arial"/>
              <a:cs typeface="Arial"/>
              <a:sym typeface="Arial"/>
            </a:endParaRPr>
          </a:p>
          <a:p>
            <a:pPr defTabSz="1219170">
              <a:lnSpc>
                <a:spcPct val="115000"/>
              </a:lnSpc>
              <a:spcBef>
                <a:spcPts val="1600"/>
              </a:spcBef>
              <a:buClr>
                <a:srgbClr val="000000"/>
              </a:buClr>
            </a:pPr>
            <a:endParaRPr sz="1600" kern="0">
              <a:solidFill>
                <a:srgbClr val="000000"/>
              </a:solidFill>
              <a:latin typeface="Arial"/>
              <a:cs typeface="Arial"/>
              <a:sym typeface="Arial"/>
            </a:endParaRPr>
          </a:p>
          <a:p>
            <a:pPr marL="609585" defTabSz="1219170">
              <a:lnSpc>
                <a:spcPct val="115000"/>
              </a:lnSpc>
              <a:spcBef>
                <a:spcPts val="1600"/>
              </a:spcBef>
              <a:spcAft>
                <a:spcPts val="1600"/>
              </a:spcAft>
              <a:buClr>
                <a:srgbClr val="000000"/>
              </a:buClr>
            </a:pPr>
            <a:endParaRPr sz="1600" kern="0">
              <a:solidFill>
                <a:srgbClr val="000000"/>
              </a:solidFill>
              <a:latin typeface="Arial"/>
              <a:cs typeface="Arial"/>
              <a:sym typeface="Arial"/>
            </a:endParaRPr>
          </a:p>
        </p:txBody>
      </p:sp>
      <p:pic>
        <p:nvPicPr>
          <p:cNvPr id="344" name="Google Shape;344;p55"/>
          <p:cNvPicPr preferRelativeResize="0"/>
          <p:nvPr/>
        </p:nvPicPr>
        <p:blipFill rotWithShape="1">
          <a:blip r:embed="rId3">
            <a:alphaModFix/>
          </a:blip>
          <a:srcRect b="5633"/>
          <a:stretch/>
        </p:blipFill>
        <p:spPr>
          <a:xfrm>
            <a:off x="493934" y="1842067"/>
            <a:ext cx="10840601" cy="4328600"/>
          </a:xfrm>
          <a:prstGeom prst="rect">
            <a:avLst/>
          </a:prstGeom>
          <a:noFill/>
          <a:ln w="28575" cap="flat" cmpd="sng">
            <a:solidFill>
              <a:schemeClr val="dk1"/>
            </a:solidFill>
            <a:prstDash val="solid"/>
            <a:round/>
            <a:headEnd type="none" w="sm" len="sm"/>
            <a:tailEnd type="none" w="sm" len="sm"/>
          </a:ln>
        </p:spPr>
      </p:pic>
      <p:sp>
        <p:nvSpPr>
          <p:cNvPr id="345" name="Google Shape;345;p55"/>
          <p:cNvSpPr txBox="1"/>
          <p:nvPr/>
        </p:nvSpPr>
        <p:spPr>
          <a:xfrm>
            <a:off x="1241000" y="6170667"/>
            <a:ext cx="9710000" cy="486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067" kern="0">
                <a:solidFill>
                  <a:srgbClr val="000000"/>
                </a:solidFill>
                <a:latin typeface="Arial"/>
                <a:cs typeface="Arial"/>
                <a:sym typeface="Arial"/>
              </a:rPr>
              <a:t>Reference: </a:t>
            </a:r>
            <a:r>
              <a:rPr lang="en" sz="1067" kern="0">
                <a:solidFill>
                  <a:srgbClr val="494949"/>
                </a:solidFill>
                <a:highlight>
                  <a:srgbClr val="FFFFFF"/>
                </a:highlight>
                <a:latin typeface="Helvetica Neue"/>
                <a:ea typeface="Helvetica Neue"/>
                <a:cs typeface="Helvetica Neue"/>
                <a:sym typeface="Helvetica Neue"/>
              </a:rPr>
              <a:t>Heymsfield G, Radin E, Biotteau M, et al. Estimating program coverage in the treatment of acute malnutrition using population-based cluster survey methods: Results from surveys in five countries in the Horn, Sahel, and the African Great Lakes regions. Research Square; 2023. DOI: 10.21203/rs.3.rs-2895485/v1</a:t>
            </a:r>
            <a:endParaRPr sz="1067" kern="0">
              <a:solidFill>
                <a:srgbClr val="000000"/>
              </a:solidFill>
              <a:latin typeface="Arial"/>
              <a:cs typeface="Arial"/>
              <a:sym typeface="Arial"/>
            </a:endParaRPr>
          </a:p>
        </p:txBody>
      </p:sp>
      <p:sp>
        <p:nvSpPr>
          <p:cNvPr id="346" name="Google Shape;346;p55"/>
          <p:cNvSpPr txBox="1"/>
          <p:nvPr/>
        </p:nvSpPr>
        <p:spPr>
          <a:xfrm>
            <a:off x="4110533" y="1944367"/>
            <a:ext cx="4226800" cy="562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b="1" kern="0">
                <a:solidFill>
                  <a:srgbClr val="000000"/>
                </a:solidFill>
                <a:latin typeface="Arial"/>
                <a:cs typeface="Arial"/>
                <a:sym typeface="Arial"/>
              </a:rPr>
              <a:t>% Children with Severe Acute Malnutrition Treated, by District</a:t>
            </a:r>
            <a:endParaRPr sz="1867" b="1" kern="0">
              <a:solidFill>
                <a:srgbClr val="000000"/>
              </a:solidFill>
              <a:latin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6"/>
          <p:cNvSpPr txBox="1">
            <a:spLocks noGrp="1"/>
          </p:cNvSpPr>
          <p:nvPr>
            <p:ph type="title"/>
          </p:nvPr>
        </p:nvSpPr>
        <p:spPr>
          <a:xfrm>
            <a:off x="609600" y="0"/>
            <a:ext cx="11344400" cy="1301200"/>
          </a:xfrm>
          <a:prstGeom prst="rect">
            <a:avLst/>
          </a:prstGeom>
          <a:noFill/>
          <a:ln>
            <a:noFill/>
          </a:ln>
        </p:spPr>
        <p:txBody>
          <a:bodyPr spcFirstLastPara="1" wrap="square" lIns="121900" tIns="60933" rIns="121900" bIns="60933" anchor="b" anchorCtr="0">
            <a:noAutofit/>
          </a:bodyPr>
          <a:lstStyle/>
          <a:p>
            <a:pPr>
              <a:buClr>
                <a:schemeClr val="dk1"/>
              </a:buClr>
              <a:buSzPts val="1100"/>
            </a:pPr>
            <a:r>
              <a:rPr lang="en" sz="2800">
                <a:highlight>
                  <a:schemeClr val="lt1"/>
                </a:highlight>
                <a:latin typeface="Proxima Nova"/>
                <a:ea typeface="Proxima Nova"/>
                <a:cs typeface="Proxima Nova"/>
                <a:sym typeface="Proxima Nova"/>
              </a:rPr>
              <a:t>The system to deliver treatment is unnecessarily costly and complex</a:t>
            </a:r>
            <a:endParaRPr sz="2800">
              <a:highlight>
                <a:schemeClr val="lt1"/>
              </a:highlight>
              <a:latin typeface="Proxima Nova"/>
              <a:ea typeface="Proxima Nova"/>
              <a:cs typeface="Proxima Nova"/>
              <a:sym typeface="Proxima Nova"/>
            </a:endParaRPr>
          </a:p>
          <a:p>
            <a:pPr>
              <a:buClr>
                <a:schemeClr val="dk1"/>
              </a:buClr>
              <a:buSzPts val="1100"/>
            </a:pPr>
            <a:r>
              <a:rPr lang="en" sz="2800">
                <a:highlight>
                  <a:schemeClr val="lt1"/>
                </a:highlight>
                <a:latin typeface="Proxima Nova"/>
                <a:ea typeface="Proxima Nova"/>
                <a:cs typeface="Proxima Nova"/>
                <a:sym typeface="Proxima Nova"/>
              </a:rPr>
              <a:t>IRC has developed a simplified protocol feasible in conflict setting</a:t>
            </a:r>
            <a:endParaRPr/>
          </a:p>
        </p:txBody>
      </p:sp>
      <p:pic>
        <p:nvPicPr>
          <p:cNvPr id="352" name="Google Shape;352;p56"/>
          <p:cNvPicPr preferRelativeResize="0"/>
          <p:nvPr/>
        </p:nvPicPr>
        <p:blipFill>
          <a:blip r:embed="rId3">
            <a:alphaModFix/>
          </a:blip>
          <a:stretch>
            <a:fillRect/>
          </a:stretch>
        </p:blipFill>
        <p:spPr>
          <a:xfrm>
            <a:off x="1865316" y="1426767"/>
            <a:ext cx="8461365" cy="52440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7"/>
          <p:cNvSpPr txBox="1">
            <a:spLocks noGrp="1"/>
          </p:cNvSpPr>
          <p:nvPr>
            <p:ph type="title"/>
          </p:nvPr>
        </p:nvSpPr>
        <p:spPr>
          <a:xfrm>
            <a:off x="609600" y="0"/>
            <a:ext cx="11344400" cy="947600"/>
          </a:xfrm>
          <a:prstGeom prst="rect">
            <a:avLst/>
          </a:prstGeom>
          <a:noFill/>
          <a:ln>
            <a:noFill/>
          </a:ln>
        </p:spPr>
        <p:txBody>
          <a:bodyPr spcFirstLastPara="1" wrap="square" lIns="121900" tIns="60933" rIns="121900" bIns="60933" anchor="b" anchorCtr="0">
            <a:noAutofit/>
          </a:bodyPr>
          <a:lstStyle/>
          <a:p>
            <a:pPr>
              <a:buSzPts val="1100"/>
            </a:pPr>
            <a:r>
              <a:rPr lang="en" sz="2800">
                <a:highlight>
                  <a:schemeClr val="lt1"/>
                </a:highlight>
                <a:latin typeface="Proxima Nova"/>
                <a:ea typeface="Proxima Nova"/>
                <a:cs typeface="Proxima Nova"/>
                <a:sym typeface="Proxima Nova"/>
              </a:rPr>
              <a:t>Research testing effectiveness and efficiency of a simplified protocol</a:t>
            </a:r>
            <a:endParaRPr/>
          </a:p>
        </p:txBody>
      </p:sp>
      <p:sp>
        <p:nvSpPr>
          <p:cNvPr id="358" name="Google Shape;358;p57"/>
          <p:cNvSpPr txBox="1"/>
          <p:nvPr/>
        </p:nvSpPr>
        <p:spPr>
          <a:xfrm>
            <a:off x="654600" y="1383033"/>
            <a:ext cx="10882800" cy="41916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 sz="1733" b="1" kern="0">
                <a:solidFill>
                  <a:srgbClr val="000000"/>
                </a:solidFill>
                <a:latin typeface="Arial"/>
                <a:cs typeface="Arial"/>
                <a:sym typeface="Arial"/>
              </a:rPr>
              <a:t>The</a:t>
            </a:r>
            <a:r>
              <a:rPr lang="en" sz="1733" b="1" kern="0">
                <a:solidFill>
                  <a:srgbClr val="383838"/>
                </a:solidFill>
                <a:latin typeface="Arial"/>
                <a:cs typeface="Arial"/>
                <a:sym typeface="Arial"/>
              </a:rPr>
              <a:t> </a:t>
            </a:r>
            <a:r>
              <a:rPr lang="en" sz="1733" b="1" u="sng" kern="0">
                <a:solidFill>
                  <a:srgbClr val="383838"/>
                </a:solidFill>
                <a:latin typeface="Arial"/>
                <a:cs typeface="Arial"/>
                <a:sym typeface="Arial"/>
                <a:hlinkClick r:id="rId3">
                  <a:extLst>
                    <a:ext uri="{A12FA001-AC4F-418D-AE19-62706E023703}">
                      <ahyp:hlinkClr xmlns:ahyp="http://schemas.microsoft.com/office/drawing/2018/hyperlinkcolor" val="tx"/>
                    </a:ext>
                  </a:extLst>
                </a:hlinkClick>
              </a:rPr>
              <a:t>ComPAS trial</a:t>
            </a:r>
            <a:r>
              <a:rPr lang="en" sz="1733" b="1" kern="0">
                <a:solidFill>
                  <a:srgbClr val="383838"/>
                </a:solidFill>
                <a:latin typeface="Arial"/>
                <a:cs typeface="Arial"/>
                <a:sym typeface="Arial"/>
              </a:rPr>
              <a:t>,</a:t>
            </a:r>
            <a:r>
              <a:rPr lang="en" sz="1733" b="1" kern="0">
                <a:solidFill>
                  <a:srgbClr val="000000"/>
                </a:solidFill>
                <a:latin typeface="Arial"/>
                <a:cs typeface="Arial"/>
                <a:sym typeface="Arial"/>
              </a:rPr>
              <a:t> an IRC-led</a:t>
            </a:r>
            <a:r>
              <a:rPr lang="en" sz="2000" b="1" kern="0">
                <a:solidFill>
                  <a:srgbClr val="000000"/>
                </a:solidFill>
                <a:highlight>
                  <a:srgbClr val="FDC82F"/>
                </a:highlight>
                <a:latin typeface="Arial"/>
                <a:cs typeface="Arial"/>
                <a:sym typeface="Arial"/>
              </a:rPr>
              <a:t> 4,000 patient RCT in South Sudan and Kenya</a:t>
            </a:r>
            <a:r>
              <a:rPr lang="en" sz="1733" b="1" kern="0">
                <a:solidFill>
                  <a:srgbClr val="000000"/>
                </a:solidFill>
                <a:latin typeface="Arial"/>
                <a:cs typeface="Arial"/>
                <a:sym typeface="Arial"/>
              </a:rPr>
              <a:t>, found:</a:t>
            </a:r>
            <a:endParaRPr sz="1733" kern="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kern="0">
                <a:solidFill>
                  <a:srgbClr val="000000"/>
                </a:solidFill>
                <a:latin typeface="Arial"/>
                <a:cs typeface="Arial"/>
                <a:sym typeface="Arial"/>
              </a:rPr>
              <a:t>A simplified protocol was noninferior to the standard more complex approach (76.3% recovery with a simplified protocol vs 73.5% with standard treatment)</a:t>
            </a:r>
            <a:r>
              <a:rPr lang="en" sz="2000" kern="0" baseline="30000">
                <a:solidFill>
                  <a:srgbClr val="000000"/>
                </a:solidFill>
                <a:latin typeface="Arial"/>
                <a:cs typeface="Arial"/>
                <a:sym typeface="Arial"/>
              </a:rPr>
              <a:t>1</a:t>
            </a:r>
            <a:r>
              <a:rPr lang="en" sz="2000" kern="0">
                <a:solidFill>
                  <a:srgbClr val="000000"/>
                </a:solidFill>
                <a:latin typeface="Arial"/>
                <a:cs typeface="Arial"/>
                <a:sym typeface="Arial"/>
              </a:rPr>
              <a:t> </a:t>
            </a:r>
            <a:endParaRPr sz="2000" kern="0">
              <a:solidFill>
                <a:srgbClr val="000000"/>
              </a:solidFill>
              <a:latin typeface="Arial"/>
              <a:cs typeface="Arial"/>
              <a:sym typeface="Arial"/>
            </a:endParaRPr>
          </a:p>
          <a:p>
            <a:pPr marL="609585" defTabSz="1219170">
              <a:lnSpc>
                <a:spcPct val="115000"/>
              </a:lnSpc>
              <a:buClr>
                <a:srgbClr val="000000"/>
              </a:buClr>
            </a:pPr>
            <a:endParaRPr sz="1733" kern="0">
              <a:solidFill>
                <a:srgbClr val="000000"/>
              </a:solidFill>
              <a:latin typeface="Arial"/>
              <a:cs typeface="Arial"/>
              <a:sym typeface="Arial"/>
            </a:endParaRPr>
          </a:p>
          <a:p>
            <a:pPr defTabSz="1219170">
              <a:lnSpc>
                <a:spcPct val="115000"/>
              </a:lnSpc>
              <a:buClr>
                <a:srgbClr val="000000"/>
              </a:buClr>
            </a:pPr>
            <a:r>
              <a:rPr lang="en" sz="1733" b="1" kern="0">
                <a:solidFill>
                  <a:srgbClr val="000000"/>
                </a:solidFill>
                <a:latin typeface="Arial"/>
                <a:cs typeface="Arial"/>
                <a:sym typeface="Arial"/>
              </a:rPr>
              <a:t>Operational research with over</a:t>
            </a:r>
            <a:r>
              <a:rPr lang="en" sz="2000" b="1" kern="0">
                <a:solidFill>
                  <a:srgbClr val="000000"/>
                </a:solidFill>
                <a:highlight>
                  <a:srgbClr val="FDC82F"/>
                </a:highlight>
                <a:latin typeface="Arial"/>
                <a:cs typeface="Arial"/>
                <a:sym typeface="Arial"/>
              </a:rPr>
              <a:t> 90,000 children in 5 countries</a:t>
            </a:r>
            <a:r>
              <a:rPr lang="en" sz="1733" b="1" kern="0">
                <a:solidFill>
                  <a:srgbClr val="000000"/>
                </a:solidFill>
                <a:latin typeface="Arial"/>
                <a:cs typeface="Arial"/>
                <a:sym typeface="Arial"/>
              </a:rPr>
              <a:t> found: </a:t>
            </a:r>
            <a:endParaRPr sz="2000" b="1" kern="0">
              <a:solidFill>
                <a:srgbClr val="000000"/>
              </a:solidFill>
              <a:highlight>
                <a:srgbClr val="FDC82F"/>
              </a:highlight>
              <a:latin typeface="Arial"/>
              <a:cs typeface="Arial"/>
              <a:sym typeface="Arial"/>
            </a:endParaRPr>
          </a:p>
          <a:p>
            <a:pPr marL="609585" indent="-431789" defTabSz="1219170">
              <a:lnSpc>
                <a:spcPct val="115000"/>
              </a:lnSpc>
              <a:buClr>
                <a:srgbClr val="000000"/>
              </a:buClr>
              <a:buSzPts val="1500"/>
              <a:buFont typeface="Arial"/>
              <a:buChar char="●"/>
            </a:pPr>
            <a:r>
              <a:rPr lang="en" sz="2000" kern="0">
                <a:solidFill>
                  <a:srgbClr val="000000"/>
                </a:solidFill>
                <a:latin typeface="Arial"/>
                <a:cs typeface="Arial"/>
                <a:sym typeface="Arial"/>
              </a:rPr>
              <a:t>85-95% of children recovered in programmatic settings</a:t>
            </a:r>
            <a:endParaRPr sz="2000" kern="0">
              <a:solidFill>
                <a:srgbClr val="000000"/>
              </a:solidFill>
              <a:latin typeface="Arial"/>
              <a:cs typeface="Arial"/>
              <a:sym typeface="Arial"/>
            </a:endParaRPr>
          </a:p>
          <a:p>
            <a:pPr marL="609585" defTabSz="1219170">
              <a:lnSpc>
                <a:spcPct val="115000"/>
              </a:lnSpc>
              <a:buClr>
                <a:srgbClr val="000000"/>
              </a:buClr>
              <a:buSzPts val="1100"/>
            </a:pPr>
            <a:endParaRPr sz="1733" kern="0">
              <a:solidFill>
                <a:srgbClr val="000000"/>
              </a:solidFill>
              <a:latin typeface="Arial"/>
              <a:cs typeface="Arial"/>
              <a:sym typeface="Arial"/>
            </a:endParaRPr>
          </a:p>
          <a:p>
            <a:pPr defTabSz="1219170">
              <a:lnSpc>
                <a:spcPct val="115000"/>
              </a:lnSpc>
              <a:buClr>
                <a:srgbClr val="000000"/>
              </a:buClr>
              <a:buSzPts val="1100"/>
            </a:pPr>
            <a:r>
              <a:rPr lang="en" sz="1733" b="1" kern="0">
                <a:solidFill>
                  <a:srgbClr val="000000"/>
                </a:solidFill>
                <a:latin typeface="Arial"/>
                <a:cs typeface="Arial"/>
                <a:sym typeface="Arial"/>
              </a:rPr>
              <a:t>A prospective cohort study of </a:t>
            </a:r>
            <a:r>
              <a:rPr lang="en" sz="2000" b="1" kern="0">
                <a:solidFill>
                  <a:srgbClr val="000000"/>
                </a:solidFill>
                <a:highlight>
                  <a:srgbClr val="FDC82F"/>
                </a:highlight>
                <a:latin typeface="Arial"/>
                <a:cs typeface="Arial"/>
                <a:sym typeface="Arial"/>
              </a:rPr>
              <a:t>&gt;40,000 children in Nara, Mali,</a:t>
            </a:r>
            <a:r>
              <a:rPr lang="en" sz="1733" b="1" kern="0">
                <a:solidFill>
                  <a:srgbClr val="000000"/>
                </a:solidFill>
                <a:latin typeface="Arial"/>
                <a:cs typeface="Arial"/>
                <a:sym typeface="Arial"/>
              </a:rPr>
              <a:t> found: </a:t>
            </a:r>
            <a:endParaRPr sz="1733" b="1" kern="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kern="0">
                <a:solidFill>
                  <a:srgbClr val="000000"/>
                </a:solidFill>
                <a:latin typeface="Arial"/>
                <a:cs typeface="Arial"/>
                <a:sym typeface="Arial"/>
              </a:rPr>
              <a:t>Treating a severely wasted child using the simplified protocol cost 24% less per child</a:t>
            </a:r>
            <a:endParaRPr sz="2000" kern="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kern="0">
                <a:solidFill>
                  <a:srgbClr val="000000"/>
                </a:solidFill>
                <a:latin typeface="Arial"/>
                <a:cs typeface="Arial"/>
                <a:sym typeface="Arial"/>
              </a:rPr>
              <a:t>Simplified protocol uses ~40% less treatment product per severely wasted child </a:t>
            </a:r>
            <a:endParaRPr sz="2000" kern="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kern="0">
                <a:solidFill>
                  <a:srgbClr val="000000"/>
                </a:solidFill>
                <a:latin typeface="Arial"/>
                <a:cs typeface="Arial"/>
                <a:sym typeface="Arial"/>
              </a:rPr>
              <a:t>94% of children treated by a community health worker recovered</a:t>
            </a:r>
            <a:r>
              <a:rPr lang="en" sz="2000" kern="0" baseline="30000">
                <a:solidFill>
                  <a:srgbClr val="000000"/>
                </a:solidFill>
                <a:latin typeface="Arial"/>
                <a:cs typeface="Arial"/>
                <a:sym typeface="Arial"/>
              </a:rPr>
              <a:t> 2</a:t>
            </a:r>
            <a:endParaRPr sz="2000" kern="0" baseline="30000">
              <a:solidFill>
                <a:srgbClr val="000000"/>
              </a:solidFill>
              <a:latin typeface="Arial"/>
              <a:cs typeface="Arial"/>
              <a:sym typeface="Arial"/>
            </a:endParaRPr>
          </a:p>
          <a:p>
            <a:pPr defTabSz="1219170">
              <a:lnSpc>
                <a:spcPct val="115000"/>
              </a:lnSpc>
              <a:buClr>
                <a:srgbClr val="000000"/>
              </a:buClr>
            </a:pPr>
            <a:endParaRPr sz="2000" kern="0">
              <a:solidFill>
                <a:srgbClr val="000000"/>
              </a:solidFill>
              <a:latin typeface="Arial"/>
              <a:cs typeface="Arial"/>
              <a:sym typeface="Arial"/>
            </a:endParaRPr>
          </a:p>
          <a:p>
            <a:pPr defTabSz="1219170">
              <a:lnSpc>
                <a:spcPct val="115000"/>
              </a:lnSpc>
              <a:buClr>
                <a:srgbClr val="000000"/>
              </a:buClr>
              <a:buSzPts val="1100"/>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a:p>
            <a:pPr defTabSz="1219170">
              <a:lnSpc>
                <a:spcPct val="115000"/>
              </a:lnSpc>
              <a:buClr>
                <a:srgbClr val="000000"/>
              </a:buClr>
              <a:buSzPts val="1100"/>
            </a:pPr>
            <a:endParaRPr sz="1600" kern="0">
              <a:solidFill>
                <a:srgbClr val="000000"/>
              </a:solidFill>
              <a:latin typeface="Arial"/>
              <a:cs typeface="Arial"/>
              <a:sym typeface="Arial"/>
            </a:endParaRPr>
          </a:p>
        </p:txBody>
      </p:sp>
      <p:sp>
        <p:nvSpPr>
          <p:cNvPr id="359" name="Google Shape;359;p57"/>
          <p:cNvSpPr txBox="1"/>
          <p:nvPr/>
        </p:nvSpPr>
        <p:spPr>
          <a:xfrm>
            <a:off x="965333" y="5798800"/>
            <a:ext cx="9573200" cy="1059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067" kern="0">
                <a:solidFill>
                  <a:srgbClr val="000000"/>
                </a:solidFill>
                <a:latin typeface="Arial"/>
                <a:cs typeface="Arial"/>
                <a:sym typeface="Arial"/>
              </a:rPr>
              <a:t>References: 1. </a:t>
            </a:r>
            <a:r>
              <a:rPr lang="en" sz="1067" kern="0">
                <a:solidFill>
                  <a:srgbClr val="202020"/>
                </a:solidFill>
                <a:highlight>
                  <a:srgbClr val="FFFFFF"/>
                </a:highlight>
                <a:latin typeface="Arial"/>
                <a:cs typeface="Arial"/>
                <a:sym typeface="Arial"/>
              </a:rPr>
              <a:t>Bailey J, Opondo C, Lelijveld N, Marron B, Onyo P, et al. (2020) A simplified, combined protocol versus standard treatment for acute malnutrition in children 6–59 months (ComPAS trial): A cluster-randomized controlled non-inferiority trial in Kenya and South Sudan. PLOS Medicine 17(7): e1003192. </a:t>
            </a:r>
            <a:r>
              <a:rPr lang="en" sz="1067" u="sng" kern="0">
                <a:solidFill>
                  <a:srgbClr val="520043"/>
                </a:solidFill>
                <a:highlight>
                  <a:srgbClr val="FFFFFF"/>
                </a:highlight>
                <a:latin typeface="Arial"/>
                <a:cs typeface="Arial"/>
                <a:sym typeface="Arial"/>
                <a:hlinkClick r:id="rId4">
                  <a:extLst>
                    <a:ext uri="{A12FA001-AC4F-418D-AE19-62706E023703}">
                      <ahyp:hlinkClr xmlns:ahyp="http://schemas.microsoft.com/office/drawing/2018/hyperlinkcolor" val="tx"/>
                    </a:ext>
                  </a:extLst>
                </a:hlinkClick>
              </a:rPr>
              <a:t>https://doi.org/10.1371/journal.pmed.1003192</a:t>
            </a:r>
            <a:r>
              <a:rPr lang="en" sz="1067" kern="0">
                <a:solidFill>
                  <a:srgbClr val="222222"/>
                </a:solidFill>
                <a:highlight>
                  <a:srgbClr val="FFFFFF"/>
                </a:highlight>
                <a:latin typeface="Helvetica Neue"/>
                <a:ea typeface="Helvetica Neue"/>
                <a:cs typeface="Helvetica Neue"/>
                <a:sym typeface="Helvetica Neue"/>
              </a:rPr>
              <a:t>; 2. Kangas, S.T.; Marron, B.; Tausanovitch, Z.; Radin, E.; Andrianarisoa, J.; Dembele, S.; Ouédraogo, C.T.; Coulibaly, I.N.; Biotteau, M.; Ouologuem, B.; Daou, S.; Traoré, F.; Traoré, I.; Nene, M.; Bailey, J. Effectiveness of Acute Malnutrition Treatment at Health Center and Community Levels with a Simplified, Combined Protocol in Mali: An Observational Cohort Study. </a:t>
            </a:r>
            <a:r>
              <a:rPr lang="en" sz="1067" i="1" kern="0">
                <a:solidFill>
                  <a:srgbClr val="222222"/>
                </a:solidFill>
                <a:highlight>
                  <a:srgbClr val="FFFFFF"/>
                </a:highlight>
                <a:latin typeface="Helvetica Neue"/>
                <a:ea typeface="Helvetica Neue"/>
                <a:cs typeface="Helvetica Neue"/>
                <a:sym typeface="Helvetica Neue"/>
              </a:rPr>
              <a:t>Nutrients</a:t>
            </a:r>
            <a:r>
              <a:rPr lang="en" sz="1067" kern="0">
                <a:solidFill>
                  <a:srgbClr val="222222"/>
                </a:solidFill>
                <a:highlight>
                  <a:srgbClr val="FFFFFF"/>
                </a:highlight>
                <a:latin typeface="Helvetica Neue"/>
                <a:ea typeface="Helvetica Neue"/>
                <a:cs typeface="Helvetica Neue"/>
                <a:sym typeface="Helvetica Neue"/>
              </a:rPr>
              <a:t> </a:t>
            </a:r>
            <a:r>
              <a:rPr lang="en" sz="1067" b="1" kern="0">
                <a:solidFill>
                  <a:srgbClr val="222222"/>
                </a:solidFill>
                <a:highlight>
                  <a:srgbClr val="FFFFFF"/>
                </a:highlight>
                <a:latin typeface="Helvetica Neue"/>
                <a:ea typeface="Helvetica Neue"/>
                <a:cs typeface="Helvetica Neue"/>
                <a:sym typeface="Helvetica Neue"/>
              </a:rPr>
              <a:t>2022</a:t>
            </a:r>
            <a:r>
              <a:rPr lang="en" sz="1067" kern="0">
                <a:solidFill>
                  <a:srgbClr val="222222"/>
                </a:solidFill>
                <a:highlight>
                  <a:srgbClr val="FFFFFF"/>
                </a:highlight>
                <a:latin typeface="Helvetica Neue"/>
                <a:ea typeface="Helvetica Neue"/>
                <a:cs typeface="Helvetica Neue"/>
                <a:sym typeface="Helvetica Neue"/>
              </a:rPr>
              <a:t>, </a:t>
            </a:r>
            <a:r>
              <a:rPr lang="en" sz="1067" i="1" kern="0">
                <a:solidFill>
                  <a:srgbClr val="222222"/>
                </a:solidFill>
                <a:highlight>
                  <a:srgbClr val="FFFFFF"/>
                </a:highlight>
                <a:latin typeface="Helvetica Neue"/>
                <a:ea typeface="Helvetica Neue"/>
                <a:cs typeface="Helvetica Neue"/>
                <a:sym typeface="Helvetica Neue"/>
              </a:rPr>
              <a:t>14</a:t>
            </a:r>
            <a:r>
              <a:rPr lang="en" sz="1067" kern="0">
                <a:solidFill>
                  <a:srgbClr val="222222"/>
                </a:solidFill>
                <a:highlight>
                  <a:srgbClr val="FFFFFF"/>
                </a:highlight>
                <a:latin typeface="Helvetica Neue"/>
                <a:ea typeface="Helvetica Neue"/>
                <a:cs typeface="Helvetica Neue"/>
                <a:sym typeface="Helvetica Neue"/>
              </a:rPr>
              <a:t>, 4923. https://doi.org/10.3390/nu14224923</a:t>
            </a:r>
            <a:endParaRPr sz="1067" kern="0">
              <a:solidFill>
                <a:srgbClr val="000000"/>
              </a:solidFill>
              <a:latin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8"/>
          <p:cNvSpPr txBox="1">
            <a:spLocks noGrp="1"/>
          </p:cNvSpPr>
          <p:nvPr>
            <p:ph type="title"/>
          </p:nvPr>
        </p:nvSpPr>
        <p:spPr>
          <a:xfrm>
            <a:off x="609600" y="203800"/>
            <a:ext cx="11074400" cy="1222800"/>
          </a:xfrm>
          <a:prstGeom prst="rect">
            <a:avLst/>
          </a:prstGeom>
        </p:spPr>
        <p:txBody>
          <a:bodyPr spcFirstLastPara="1" wrap="square" lIns="121900" tIns="60933" rIns="121900" bIns="60933" anchor="b" anchorCtr="0">
            <a:noAutofit/>
          </a:bodyPr>
          <a:lstStyle/>
          <a:p>
            <a:r>
              <a:rPr lang="en"/>
              <a:t>Findings strongly support adoption of a simplified protocol in conflict settings </a:t>
            </a:r>
            <a:endParaRPr/>
          </a:p>
        </p:txBody>
      </p:sp>
      <p:sp>
        <p:nvSpPr>
          <p:cNvPr id="365" name="Google Shape;365;p58"/>
          <p:cNvSpPr txBox="1">
            <a:spLocks noGrp="1"/>
          </p:cNvSpPr>
          <p:nvPr>
            <p:ph type="body" idx="1"/>
          </p:nvPr>
        </p:nvSpPr>
        <p:spPr>
          <a:xfrm>
            <a:off x="609600" y="1714400"/>
            <a:ext cx="11371200" cy="3924400"/>
          </a:xfrm>
          <a:prstGeom prst="rect">
            <a:avLst/>
          </a:prstGeom>
        </p:spPr>
        <p:txBody>
          <a:bodyPr spcFirstLastPara="1" wrap="square" lIns="121900" tIns="60933" rIns="121900" bIns="60933" anchor="t" anchorCtr="0">
            <a:noAutofit/>
          </a:bodyPr>
          <a:lstStyle/>
          <a:p>
            <a:pPr marL="0" indent="0"/>
            <a:r>
              <a:rPr lang="en" sz="2133"/>
              <a:t>✔ Effective at recovering even the most vulnerable children</a:t>
            </a:r>
            <a:endParaRPr sz="2133"/>
          </a:p>
          <a:p>
            <a:pPr marL="0" indent="0"/>
            <a:endParaRPr sz="2133"/>
          </a:p>
          <a:p>
            <a:pPr marL="0" indent="0"/>
            <a:r>
              <a:rPr lang="en" sz="2133"/>
              <a:t>✔ Cost effective compared to the standard approach </a:t>
            </a:r>
            <a:endParaRPr sz="2133"/>
          </a:p>
          <a:p>
            <a:pPr marL="0" indent="0"/>
            <a:endParaRPr sz="2133"/>
          </a:p>
          <a:p>
            <a:pPr marL="0" indent="0"/>
            <a:r>
              <a:rPr lang="en" sz="2133"/>
              <a:t>✔ Requires less treatment product which is often in short supply</a:t>
            </a:r>
            <a:endParaRPr sz="2133"/>
          </a:p>
          <a:p>
            <a:pPr marL="0" indent="0"/>
            <a:endParaRPr sz="2133"/>
          </a:p>
          <a:p>
            <a:pPr marL="0" indent="0"/>
            <a:r>
              <a:rPr lang="en" sz="2133"/>
              <a:t>✔ Feasible to deliver through community health workers, even those with low literacy</a:t>
            </a:r>
            <a:endParaRPr sz="2133"/>
          </a:p>
          <a:p>
            <a:pPr marL="0" indent="0"/>
            <a:endParaRPr sz="2133"/>
          </a:p>
          <a:p>
            <a:pPr marL="0" indent="0">
              <a:buClr>
                <a:schemeClr val="dk1"/>
              </a:buClr>
              <a:buSzPts val="1100"/>
            </a:pPr>
            <a:r>
              <a:rPr lang="en" sz="2133"/>
              <a:t>✔ Analogous to the public health approach that simplified and decentralized HIV treatment</a:t>
            </a:r>
            <a:endParaRPr sz="2133"/>
          </a:p>
          <a:p>
            <a:pPr marL="0" indent="0"/>
            <a:endParaRPr/>
          </a:p>
          <a:p>
            <a:pPr marL="0" inden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9"/>
          <p:cNvSpPr txBox="1">
            <a:spLocks noGrp="1"/>
          </p:cNvSpPr>
          <p:nvPr>
            <p:ph type="title"/>
          </p:nvPr>
        </p:nvSpPr>
        <p:spPr>
          <a:xfrm>
            <a:off x="660100" y="132200"/>
            <a:ext cx="11685200" cy="815200"/>
          </a:xfrm>
          <a:prstGeom prst="rect">
            <a:avLst/>
          </a:prstGeom>
          <a:noFill/>
          <a:ln>
            <a:noFill/>
          </a:ln>
        </p:spPr>
        <p:txBody>
          <a:bodyPr spcFirstLastPara="1" wrap="square" lIns="121900" tIns="60933" rIns="121900" bIns="60933" anchor="b" anchorCtr="0">
            <a:noAutofit/>
          </a:bodyPr>
          <a:lstStyle/>
          <a:p>
            <a:pPr>
              <a:buSzPts val="1100"/>
            </a:pPr>
            <a:r>
              <a:rPr lang="en" sz="3733">
                <a:highlight>
                  <a:schemeClr val="lt1"/>
                </a:highlight>
                <a:latin typeface="Proxima Nova"/>
                <a:ea typeface="Proxima Nova"/>
                <a:cs typeface="Proxima Nova"/>
                <a:sym typeface="Proxima Nova"/>
              </a:rPr>
              <a:t>The Problem: Immunization coverage has plateaued</a:t>
            </a:r>
            <a:endParaRPr sz="3733">
              <a:highlight>
                <a:schemeClr val="lt1"/>
              </a:highlight>
              <a:latin typeface="Proxima Nova"/>
              <a:ea typeface="Proxima Nova"/>
              <a:cs typeface="Proxima Nova"/>
              <a:sym typeface="Proxima Nova"/>
            </a:endParaRPr>
          </a:p>
        </p:txBody>
      </p:sp>
      <p:pic>
        <p:nvPicPr>
          <p:cNvPr id="371" name="Google Shape;371;p59"/>
          <p:cNvPicPr preferRelativeResize="0"/>
          <p:nvPr/>
        </p:nvPicPr>
        <p:blipFill rotWithShape="1">
          <a:blip r:embed="rId3">
            <a:alphaModFix/>
          </a:blip>
          <a:srcRect l="14468" t="22407" r="15834" b="20823"/>
          <a:stretch/>
        </p:blipFill>
        <p:spPr>
          <a:xfrm>
            <a:off x="728267" y="1536634"/>
            <a:ext cx="11126567" cy="5186500"/>
          </a:xfrm>
          <a:prstGeom prst="rect">
            <a:avLst/>
          </a:prstGeom>
          <a:noFill/>
          <a:ln>
            <a:noFill/>
          </a:ln>
        </p:spPr>
      </p:pic>
      <p:sp>
        <p:nvSpPr>
          <p:cNvPr id="372" name="Google Shape;372;p59"/>
          <p:cNvSpPr txBox="1"/>
          <p:nvPr/>
        </p:nvSpPr>
        <p:spPr>
          <a:xfrm>
            <a:off x="2941500" y="1311000"/>
            <a:ext cx="7122400" cy="562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b="1" kern="0">
                <a:solidFill>
                  <a:srgbClr val="000000"/>
                </a:solidFill>
                <a:latin typeface="Arial"/>
                <a:cs typeface="Arial"/>
                <a:sym typeface="Arial"/>
              </a:rPr>
              <a:t>Global Immunization Coverage by Antigen (1980-2019)</a:t>
            </a:r>
            <a:endParaRPr sz="1867" b="1" kern="0">
              <a:solidFill>
                <a:srgbClr val="000000"/>
              </a:solidFill>
              <a:latin typeface="Arial"/>
              <a:cs typeface="Arial"/>
              <a:sym typeface="Arial"/>
            </a:endParaRPr>
          </a:p>
        </p:txBody>
      </p:sp>
      <p:sp>
        <p:nvSpPr>
          <p:cNvPr id="373" name="Google Shape;373;p59"/>
          <p:cNvSpPr txBox="1"/>
          <p:nvPr/>
        </p:nvSpPr>
        <p:spPr>
          <a:xfrm>
            <a:off x="4563600" y="6502667"/>
            <a:ext cx="7018800" cy="442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 sz="1400" kern="0">
                <a:solidFill>
                  <a:srgbClr val="444746"/>
                </a:solidFill>
                <a:highlight>
                  <a:srgbClr val="FFFFFF"/>
                </a:highlight>
                <a:latin typeface="Roboto"/>
                <a:ea typeface="Roboto"/>
                <a:cs typeface="Roboto"/>
                <a:sym typeface="Roboto"/>
              </a:rPr>
              <a:t> Source: WHO/UNICEF Estimates of National Immunization Coverage, 2019 Revision.</a:t>
            </a:r>
            <a:endParaRPr sz="1867" kern="0">
              <a:solidFill>
                <a:srgbClr val="000000"/>
              </a:solidFill>
              <a:latin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0"/>
          <p:cNvSpPr txBox="1">
            <a:spLocks noGrp="1"/>
          </p:cNvSpPr>
          <p:nvPr>
            <p:ph type="title"/>
          </p:nvPr>
        </p:nvSpPr>
        <p:spPr>
          <a:xfrm>
            <a:off x="609600" y="0"/>
            <a:ext cx="11344400" cy="1301200"/>
          </a:xfrm>
          <a:prstGeom prst="rect">
            <a:avLst/>
          </a:prstGeom>
          <a:noFill/>
          <a:ln>
            <a:noFill/>
          </a:ln>
        </p:spPr>
        <p:txBody>
          <a:bodyPr spcFirstLastPara="1" wrap="square" lIns="121900" tIns="60933" rIns="121900" bIns="60933" anchor="b" anchorCtr="0">
            <a:noAutofit/>
          </a:bodyPr>
          <a:lstStyle/>
          <a:p>
            <a:pPr>
              <a:buSzPts val="1100"/>
            </a:pPr>
            <a:r>
              <a:rPr lang="en"/>
              <a:t>Poor coverage persists in areas beyond government reach, especially conflict zones</a:t>
            </a:r>
            <a:endParaRPr/>
          </a:p>
        </p:txBody>
      </p:sp>
      <p:sp>
        <p:nvSpPr>
          <p:cNvPr id="379" name="Google Shape;379;p60"/>
          <p:cNvSpPr txBox="1"/>
          <p:nvPr/>
        </p:nvSpPr>
        <p:spPr>
          <a:xfrm>
            <a:off x="654600" y="1443067"/>
            <a:ext cx="10882800" cy="41184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1600" b="1" kern="0">
                <a:solidFill>
                  <a:srgbClr val="000000"/>
                </a:solidFill>
                <a:latin typeface="Arial"/>
                <a:cs typeface="Arial"/>
                <a:sym typeface="Arial"/>
              </a:rPr>
              <a:t>Baseline data from the Gavi REACH consortium, an IRC-led non-governmental alliance to expand vaccine access in Ethiopia, Sudan, South Sudan and Somalia</a:t>
            </a:r>
            <a:endParaRPr sz="1600" b="1" kern="0">
              <a:solidFill>
                <a:srgbClr val="000000"/>
              </a:solidFill>
              <a:latin typeface="Arial"/>
              <a:cs typeface="Arial"/>
              <a:sym typeface="Arial"/>
            </a:endParaRPr>
          </a:p>
        </p:txBody>
      </p:sp>
      <p:pic>
        <p:nvPicPr>
          <p:cNvPr id="380" name="Google Shape;380;p60"/>
          <p:cNvPicPr preferRelativeResize="0"/>
          <p:nvPr/>
        </p:nvPicPr>
        <p:blipFill rotWithShape="1">
          <a:blip r:embed="rId3">
            <a:alphaModFix/>
          </a:blip>
          <a:srcRect l="32631" t="31058" r="12423" b="32560"/>
          <a:stretch/>
        </p:blipFill>
        <p:spPr>
          <a:xfrm>
            <a:off x="908700" y="2219033"/>
            <a:ext cx="9544051" cy="3981968"/>
          </a:xfrm>
          <a:prstGeom prst="rect">
            <a:avLst/>
          </a:prstGeom>
          <a:noFill/>
          <a:ln>
            <a:noFill/>
          </a:ln>
        </p:spPr>
      </p:pic>
      <p:sp>
        <p:nvSpPr>
          <p:cNvPr id="381" name="Google Shape;381;p60"/>
          <p:cNvSpPr txBox="1"/>
          <p:nvPr/>
        </p:nvSpPr>
        <p:spPr>
          <a:xfrm>
            <a:off x="1267033" y="6201000"/>
            <a:ext cx="9331600" cy="4224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1067" kern="0">
                <a:solidFill>
                  <a:srgbClr val="000000"/>
                </a:solidFill>
                <a:latin typeface="Arial"/>
                <a:cs typeface="Arial"/>
                <a:sym typeface="Arial"/>
              </a:rPr>
              <a:t>Source: </a:t>
            </a:r>
            <a:r>
              <a:rPr lang="en" sz="1067" u="sng" kern="0">
                <a:solidFill>
                  <a:srgbClr val="000000"/>
                </a:solidFill>
                <a:latin typeface="Arial"/>
                <a:cs typeface="Arial"/>
                <a:sym typeface="Arial"/>
                <a:hlinkClick r:id="rId4">
                  <a:extLst>
                    <a:ext uri="{A12FA001-AC4F-418D-AE19-62706E023703}">
                      <ahyp:hlinkClr xmlns:ahyp="http://schemas.microsoft.com/office/drawing/2018/hyperlinkcolor" val="tx"/>
                    </a:ext>
                  </a:extLst>
                </a:hlinkClick>
              </a:rPr>
              <a:t>The Gavi REACH Consortium: Delivering Immunization Services to Zero-Dose Children in the Horn of Africa</a:t>
            </a:r>
            <a:endParaRPr sz="1067" u="sng" kern="0">
              <a:solidFill>
                <a:srgbClr val="000000"/>
              </a:solidFill>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51DE75-A6AA-4449-B8D1-417320094695}"/>
              </a:ext>
            </a:extLst>
          </p:cNvPr>
          <p:cNvSpPr>
            <a:spLocks noGrp="1"/>
          </p:cNvSpPr>
          <p:nvPr>
            <p:ph type="body" sz="half" idx="2"/>
          </p:nvPr>
        </p:nvSpPr>
        <p:spPr>
          <a:xfrm>
            <a:off x="8289055" y="1507034"/>
            <a:ext cx="3156018" cy="4448381"/>
          </a:xfrm>
        </p:spPr>
        <p:txBody>
          <a:bodyPr/>
          <a:lstStyle/>
          <a:p>
            <a:pPr algn="ctr">
              <a:lnSpc>
                <a:spcPct val="100000"/>
              </a:lnSpc>
            </a:pPr>
            <a:r>
              <a:rPr lang="en-US"/>
              <a:t>For questions to the panelists, use the </a:t>
            </a:r>
            <a:r>
              <a:rPr lang="en-US" b="1">
                <a:highlight>
                  <a:srgbClr val="975CA5"/>
                </a:highlight>
              </a:rPr>
              <a:t>Q&amp;A box</a:t>
            </a:r>
            <a:r>
              <a:rPr lang="en-US" b="1"/>
              <a:t> </a:t>
            </a:r>
          </a:p>
          <a:p>
            <a:pPr algn="ctr">
              <a:lnSpc>
                <a:spcPct val="100000"/>
              </a:lnSpc>
            </a:pPr>
            <a:endParaRPr lang="en-US"/>
          </a:p>
          <a:p>
            <a:pPr algn="ctr">
              <a:lnSpc>
                <a:spcPct val="100000"/>
              </a:lnSpc>
            </a:pPr>
            <a:r>
              <a:rPr lang="en-US"/>
              <a:t>The webinar recording and slides will be posted on </a:t>
            </a:r>
            <a:r>
              <a:rPr lang="en-US" b="1">
                <a:highlight>
                  <a:srgbClr val="975CA5"/>
                </a:highlight>
              </a:rPr>
              <a:t>www.icap.columbia.edu </a:t>
            </a:r>
          </a:p>
          <a:p>
            <a:pPr algn="ctr">
              <a:lnSpc>
                <a:spcPct val="100000"/>
              </a:lnSpc>
            </a:pPr>
            <a:r>
              <a:rPr lang="en-US"/>
              <a:t>  </a:t>
            </a:r>
          </a:p>
        </p:txBody>
      </p:sp>
      <p:sp>
        <p:nvSpPr>
          <p:cNvPr id="4" name="Text Placeholder 3">
            <a:extLst>
              <a:ext uri="{FF2B5EF4-FFF2-40B4-BE49-F238E27FC236}">
                <a16:creationId xmlns:a16="http://schemas.microsoft.com/office/drawing/2014/main" id="{A627A441-E390-4145-BA50-E8B716710C63}"/>
              </a:ext>
            </a:extLst>
          </p:cNvPr>
          <p:cNvSpPr>
            <a:spLocks noGrp="1"/>
          </p:cNvSpPr>
          <p:nvPr>
            <p:ph type="body" sz="half" idx="13"/>
          </p:nvPr>
        </p:nvSpPr>
        <p:spPr>
          <a:xfrm>
            <a:off x="590169" y="1507034"/>
            <a:ext cx="6323097" cy="4448381"/>
          </a:xfrm>
        </p:spPr>
        <p:txBody>
          <a:bodyPr vert="horz" lIns="91440" tIns="45720" rIns="91440" bIns="45720" numCol="2" spcCol="457200" rtlCol="0" anchor="t">
            <a:normAutofit/>
          </a:bodyPr>
          <a:lstStyle/>
          <a:p>
            <a:pPr>
              <a:lnSpc>
                <a:spcPct val="100000"/>
              </a:lnSpc>
              <a:spcBef>
                <a:spcPts val="0"/>
              </a:spcBef>
            </a:pPr>
            <a:r>
              <a:rPr lang="en-US" sz="1800" b="1" dirty="0">
                <a:solidFill>
                  <a:schemeClr val="tx1"/>
                </a:solidFill>
              </a:rPr>
              <a:t>Welcome and Introduction – </a:t>
            </a:r>
            <a:endParaRPr lang="en-US" sz="1800" i="1" dirty="0">
              <a:solidFill>
                <a:schemeClr val="tx1"/>
              </a:solidFill>
            </a:endParaRPr>
          </a:p>
          <a:p>
            <a:pPr>
              <a:lnSpc>
                <a:spcPct val="100000"/>
              </a:lnSpc>
              <a:spcBef>
                <a:spcPts val="0"/>
              </a:spcBef>
            </a:pPr>
            <a:r>
              <a:rPr lang="en-US" sz="1800" b="1" dirty="0">
                <a:solidFill>
                  <a:schemeClr val="tx1"/>
                </a:solidFill>
              </a:rPr>
              <a:t>Presentation</a:t>
            </a:r>
          </a:p>
          <a:p>
            <a:pPr>
              <a:lnSpc>
                <a:spcPct val="100000"/>
              </a:lnSpc>
              <a:spcBef>
                <a:spcPts val="0"/>
              </a:spcBef>
            </a:pPr>
            <a:endParaRPr lang="en-US" sz="1800" b="1" i="1" dirty="0">
              <a:solidFill>
                <a:srgbClr val="975CA5"/>
              </a:solidFill>
            </a:endParaRPr>
          </a:p>
          <a:p>
            <a:pPr>
              <a:lnSpc>
                <a:spcPct val="100000"/>
              </a:lnSpc>
              <a:spcBef>
                <a:spcPts val="0"/>
              </a:spcBef>
            </a:pPr>
            <a:r>
              <a:rPr lang="en-US" sz="1800" b="1" dirty="0">
                <a:solidFill>
                  <a:schemeClr val="tx1"/>
                </a:solidFill>
              </a:rPr>
              <a:t>Q &amp; A</a:t>
            </a:r>
            <a:endParaRPr lang="en-US" sz="1800" dirty="0">
              <a:solidFill>
                <a:schemeClr val="tx1"/>
              </a:solidFill>
            </a:endParaRPr>
          </a:p>
        </p:txBody>
      </p:sp>
      <p:sp>
        <p:nvSpPr>
          <p:cNvPr id="7" name="Title 3">
            <a:extLst>
              <a:ext uri="{FF2B5EF4-FFF2-40B4-BE49-F238E27FC236}">
                <a16:creationId xmlns:a16="http://schemas.microsoft.com/office/drawing/2014/main" id="{16BB6EF0-844D-4DB3-B275-55AEF13E2225}"/>
              </a:ext>
            </a:extLst>
          </p:cNvPr>
          <p:cNvSpPr txBox="1">
            <a:spLocks/>
          </p:cNvSpPr>
          <p:nvPr/>
        </p:nvSpPr>
        <p:spPr>
          <a:xfrm>
            <a:off x="590169" y="455773"/>
            <a:ext cx="3551163" cy="7020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l"/>
            <a:r>
              <a:rPr lang="pt-PT" sz="3200" spc="100">
                <a:solidFill>
                  <a:schemeClr val="tx2">
                    <a:lumMod val="75000"/>
                  </a:schemeClr>
                </a:solidFill>
              </a:rPr>
              <a:t>Agenda</a:t>
            </a:r>
            <a:endParaRPr lang="en-US" sz="3200" spc="100">
              <a:solidFill>
                <a:schemeClr val="tx2">
                  <a:lumMod val="75000"/>
                </a:schemeClr>
              </a:solidFill>
            </a:endParaRPr>
          </a:p>
        </p:txBody>
      </p:sp>
      <p:sp>
        <p:nvSpPr>
          <p:cNvPr id="8" name="Rectangle 7">
            <a:extLst>
              <a:ext uri="{FF2B5EF4-FFF2-40B4-BE49-F238E27FC236}">
                <a16:creationId xmlns:a16="http://schemas.microsoft.com/office/drawing/2014/main" id="{C5110406-54C5-4447-892E-A3EE1D20DA56}"/>
              </a:ext>
            </a:extLst>
          </p:cNvPr>
          <p:cNvSpPr/>
          <p:nvPr/>
        </p:nvSpPr>
        <p:spPr>
          <a:xfrm>
            <a:off x="0" y="1156407"/>
            <a:ext cx="4141332" cy="70120"/>
          </a:xfrm>
          <a:prstGeom prst="rect">
            <a:avLst/>
          </a:prstGeom>
          <a:solidFill>
            <a:srgbClr val="975C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19DA1DB9-8019-4136-8206-4F286B49D863}"/>
              </a:ext>
            </a:extLst>
          </p:cNvPr>
          <p:cNvSpPr txBox="1">
            <a:spLocks/>
          </p:cNvSpPr>
          <p:nvPr/>
        </p:nvSpPr>
        <p:spPr>
          <a:xfrm>
            <a:off x="8289055" y="806814"/>
            <a:ext cx="3156018" cy="419714"/>
          </a:xfrm>
          <a:prstGeom prst="rect">
            <a:avLst/>
          </a:prstGeom>
        </p:spPr>
        <p:txBody>
          <a:bodyPr vert="horz" lIns="91440" tIns="45720" rIns="91440" bIns="45720" rtlCol="0">
            <a:normAutofit/>
          </a:bodyPr>
          <a:lstStyle>
            <a:lvl1pPr marL="0" indent="0" algn="l" defTabSz="457200" rtl="0" eaLnBrk="1" latinLnBrk="0" hangingPunct="1">
              <a:lnSpc>
                <a:spcPct val="140000"/>
              </a:lnSpc>
              <a:spcBef>
                <a:spcPct val="20000"/>
              </a:spcBef>
              <a:buFont typeface="Arial"/>
              <a:buNone/>
              <a:defRPr sz="1800" kern="1200">
                <a:solidFill>
                  <a:srgbClr val="FFFFFF"/>
                </a:solidFill>
                <a:latin typeface="+mn-lt"/>
                <a:ea typeface="+mn-ea"/>
                <a:cs typeface="Arial"/>
              </a:defRPr>
            </a:lvl1pPr>
            <a:lvl2pPr marL="457200" indent="0" algn="l" defTabSz="457200" rtl="0" eaLnBrk="1" latinLnBrk="0" hangingPunct="1">
              <a:lnSpc>
                <a:spcPct val="140000"/>
              </a:lnSpc>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lnSpc>
                <a:spcPct val="140000"/>
              </a:lnSpc>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lnSpc>
                <a:spcPct val="140000"/>
              </a:lnSpc>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lnSpc>
                <a:spcPct val="140000"/>
              </a:lnSpc>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lnSpc>
                <a:spcPct val="100000"/>
              </a:lnSpc>
            </a:pPr>
            <a:r>
              <a:rPr lang="en-US" b="1" spc="100">
                <a:solidFill>
                  <a:schemeClr val="tx2"/>
                </a:solidFill>
                <a:latin typeface="Century Gothic" panose="020B0502020202020204" pitchFamily="34" charset="0"/>
              </a:rPr>
              <a:t>Reminders:</a:t>
            </a:r>
          </a:p>
        </p:txBody>
      </p:sp>
      <p:sp>
        <p:nvSpPr>
          <p:cNvPr id="10" name="Rectangle 9">
            <a:extLst>
              <a:ext uri="{FF2B5EF4-FFF2-40B4-BE49-F238E27FC236}">
                <a16:creationId xmlns:a16="http://schemas.microsoft.com/office/drawing/2014/main" id="{EEC7C172-2641-4045-B27F-7FA0768AC533}"/>
              </a:ext>
            </a:extLst>
          </p:cNvPr>
          <p:cNvSpPr/>
          <p:nvPr/>
        </p:nvSpPr>
        <p:spPr>
          <a:xfrm>
            <a:off x="9434423" y="1156407"/>
            <a:ext cx="865281" cy="70120"/>
          </a:xfrm>
          <a:prstGeom prst="rect">
            <a:avLst/>
          </a:prstGeom>
          <a:solidFill>
            <a:srgbClr val="975C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18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1"/>
          <p:cNvSpPr txBox="1">
            <a:spLocks noGrp="1"/>
          </p:cNvSpPr>
          <p:nvPr>
            <p:ph type="title"/>
          </p:nvPr>
        </p:nvSpPr>
        <p:spPr>
          <a:xfrm>
            <a:off x="609600" y="0"/>
            <a:ext cx="11344400" cy="1301200"/>
          </a:xfrm>
          <a:prstGeom prst="rect">
            <a:avLst/>
          </a:prstGeom>
          <a:noFill/>
          <a:ln>
            <a:noFill/>
          </a:ln>
        </p:spPr>
        <p:txBody>
          <a:bodyPr spcFirstLastPara="1" wrap="square" lIns="121900" tIns="60933" rIns="121900" bIns="60933" anchor="b" anchorCtr="0">
            <a:noAutofit/>
          </a:bodyPr>
          <a:lstStyle/>
          <a:p>
            <a:pPr>
              <a:buSzPts val="1100"/>
            </a:pPr>
            <a:r>
              <a:rPr lang="en"/>
              <a:t>REACH strategies and progress </a:t>
            </a:r>
            <a:endParaRPr/>
          </a:p>
        </p:txBody>
      </p:sp>
      <p:sp>
        <p:nvSpPr>
          <p:cNvPr id="387" name="Google Shape;387;p61"/>
          <p:cNvSpPr txBox="1"/>
          <p:nvPr/>
        </p:nvSpPr>
        <p:spPr>
          <a:xfrm>
            <a:off x="699600" y="1697000"/>
            <a:ext cx="11044000" cy="38480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2000" b="1" kern="0">
                <a:solidFill>
                  <a:srgbClr val="000000"/>
                </a:solidFill>
                <a:latin typeface="Arial"/>
                <a:cs typeface="Arial"/>
                <a:sym typeface="Arial"/>
              </a:rPr>
              <a:t>NGO/CSO Coalition Strategies: </a:t>
            </a:r>
            <a:endParaRPr sz="2000" b="1" kern="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kern="0">
                <a:solidFill>
                  <a:srgbClr val="000000"/>
                </a:solidFill>
                <a:latin typeface="Arial"/>
                <a:cs typeface="Arial"/>
                <a:sym typeface="Arial"/>
              </a:rPr>
              <a:t>Leveraging civil society to negotiate humanitarian access with governments and armed groups</a:t>
            </a:r>
            <a:endParaRPr sz="2000" kern="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kern="0">
                <a:solidFill>
                  <a:srgbClr val="000000"/>
                </a:solidFill>
                <a:latin typeface="Arial"/>
                <a:cs typeface="Arial"/>
                <a:sym typeface="Arial"/>
              </a:rPr>
              <a:t>Optimizing delivery locations by launching mobile and cross border campaigns based on analysis of GIS and population data</a:t>
            </a:r>
            <a:endParaRPr sz="2000" kern="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kern="0">
                <a:solidFill>
                  <a:srgbClr val="000000"/>
                </a:solidFill>
                <a:latin typeface="Arial"/>
                <a:cs typeface="Arial"/>
                <a:sym typeface="Arial"/>
              </a:rPr>
              <a:t>Gathering client feedback to design non-traditional client centered approaches, e.g. co-locating immunization services for children and livestock </a:t>
            </a:r>
            <a:endParaRPr sz="2000" kern="0">
              <a:solidFill>
                <a:srgbClr val="000000"/>
              </a:solidFill>
              <a:latin typeface="Arial"/>
              <a:cs typeface="Arial"/>
              <a:sym typeface="Arial"/>
            </a:endParaRPr>
          </a:p>
          <a:p>
            <a:pPr defTabSz="1219170">
              <a:lnSpc>
                <a:spcPct val="115000"/>
              </a:lnSpc>
              <a:buClr>
                <a:srgbClr val="000000"/>
              </a:buClr>
            </a:pPr>
            <a:endParaRPr sz="2000" kern="0">
              <a:solidFill>
                <a:srgbClr val="000000"/>
              </a:solidFill>
              <a:latin typeface="Arial"/>
              <a:cs typeface="Arial"/>
              <a:sym typeface="Arial"/>
            </a:endParaRPr>
          </a:p>
          <a:p>
            <a:pPr defTabSz="1219170">
              <a:lnSpc>
                <a:spcPct val="115000"/>
              </a:lnSpc>
              <a:buClr>
                <a:srgbClr val="000000"/>
              </a:buClr>
            </a:pPr>
            <a:r>
              <a:rPr lang="en" sz="2000" b="1" kern="0">
                <a:solidFill>
                  <a:srgbClr val="000000"/>
                </a:solidFill>
                <a:latin typeface="Arial"/>
                <a:cs typeface="Arial"/>
                <a:sym typeface="Arial"/>
              </a:rPr>
              <a:t>Initial Progress (January-June 2023): </a:t>
            </a:r>
            <a:endParaRPr sz="2000" b="1" kern="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kern="0">
                <a:solidFill>
                  <a:srgbClr val="000000"/>
                </a:solidFill>
                <a:latin typeface="Arial"/>
                <a:cs typeface="Arial"/>
                <a:sym typeface="Arial"/>
              </a:rPr>
              <a:t>With critical shifts in the political context (Tigray Peace Agreement) access negotiations have </a:t>
            </a:r>
            <a:r>
              <a:rPr lang="en" sz="2000" b="1" kern="0">
                <a:solidFill>
                  <a:srgbClr val="000000"/>
                </a:solidFill>
                <a:latin typeface="Arial"/>
                <a:cs typeface="Arial"/>
                <a:sym typeface="Arial"/>
              </a:rPr>
              <a:t>reduced inaccessible areas from 43% to 13%</a:t>
            </a:r>
            <a:endParaRPr sz="2000" b="1" kern="0">
              <a:solidFill>
                <a:srgbClr val="000000"/>
              </a:solidFill>
              <a:latin typeface="Arial"/>
              <a:cs typeface="Arial"/>
              <a:sym typeface="Arial"/>
            </a:endParaRPr>
          </a:p>
          <a:p>
            <a:pPr marL="609585" indent="-431789" defTabSz="1219170">
              <a:lnSpc>
                <a:spcPct val="115000"/>
              </a:lnSpc>
              <a:buClr>
                <a:srgbClr val="000000"/>
              </a:buClr>
              <a:buSzPts val="1500"/>
              <a:buFont typeface="Arial"/>
              <a:buChar char="●"/>
            </a:pPr>
            <a:r>
              <a:rPr lang="en" sz="2000" kern="0">
                <a:solidFill>
                  <a:srgbClr val="000000"/>
                </a:solidFill>
                <a:latin typeface="Arial"/>
                <a:cs typeface="Arial"/>
                <a:sym typeface="Arial"/>
              </a:rPr>
              <a:t>Delivered</a:t>
            </a:r>
            <a:r>
              <a:rPr lang="en" sz="2000" b="1" kern="0">
                <a:solidFill>
                  <a:srgbClr val="000000"/>
                </a:solidFill>
                <a:latin typeface="Arial"/>
                <a:cs typeface="Arial"/>
                <a:sym typeface="Arial"/>
              </a:rPr>
              <a:t> 298,559 doses</a:t>
            </a:r>
            <a:r>
              <a:rPr lang="en" sz="2000" kern="0">
                <a:solidFill>
                  <a:srgbClr val="000000"/>
                </a:solidFill>
                <a:latin typeface="Arial"/>
                <a:cs typeface="Arial"/>
                <a:sym typeface="Arial"/>
              </a:rPr>
              <a:t> of Diphtheria, Tetanus, Pertussis (DTP) and Measles Containing Vaccine (MCV).</a:t>
            </a:r>
            <a:endParaRPr sz="2000" kern="0">
              <a:solidFill>
                <a:srgbClr val="000000"/>
              </a:solidFill>
              <a:latin typeface="Arial"/>
              <a:cs typeface="Arial"/>
              <a:sym typeface="Arial"/>
            </a:endParaRPr>
          </a:p>
          <a:p>
            <a:pPr defTabSz="1219170">
              <a:lnSpc>
                <a:spcPct val="115000"/>
              </a:lnSpc>
              <a:buClr>
                <a:srgbClr val="000000"/>
              </a:buClr>
            </a:pPr>
            <a:endParaRPr sz="2000" kern="0">
              <a:solidFill>
                <a:srgbClr val="000000"/>
              </a:solidFill>
              <a:latin typeface="Arial"/>
              <a:cs typeface="Arial"/>
              <a:sym typeface="Arial"/>
            </a:endParaRPr>
          </a:p>
        </p:txBody>
      </p:sp>
      <p:sp>
        <p:nvSpPr>
          <p:cNvPr id="388" name="Google Shape;388;p61"/>
          <p:cNvSpPr txBox="1"/>
          <p:nvPr/>
        </p:nvSpPr>
        <p:spPr>
          <a:xfrm>
            <a:off x="1203533" y="6222167"/>
            <a:ext cx="9331600" cy="4224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1067" kern="0">
                <a:solidFill>
                  <a:srgbClr val="000000"/>
                </a:solidFill>
                <a:latin typeface="Arial"/>
                <a:cs typeface="Arial"/>
                <a:sym typeface="Arial"/>
              </a:rPr>
              <a:t>Source: </a:t>
            </a:r>
            <a:r>
              <a:rPr lang="en" sz="1067" u="sng" kern="0">
                <a:solidFill>
                  <a:srgbClr val="000000"/>
                </a:solidFill>
                <a:latin typeface="Arial"/>
                <a:cs typeface="Arial"/>
                <a:sym typeface="Arial"/>
                <a:hlinkClick r:id="rId3">
                  <a:extLst>
                    <a:ext uri="{A12FA001-AC4F-418D-AE19-62706E023703}">
                      <ahyp:hlinkClr xmlns:ahyp="http://schemas.microsoft.com/office/drawing/2018/hyperlinkcolor" val="tx"/>
                    </a:ext>
                  </a:extLst>
                </a:hlinkClick>
              </a:rPr>
              <a:t>The Gavi REACH Consortium: Delivering Immunization Services to Zero-Dose Children in the Horn of Africa</a:t>
            </a:r>
            <a:endParaRPr sz="1067" u="sng" kern="0">
              <a:solidFill>
                <a:srgbClr val="000000"/>
              </a:solidFill>
              <a:latin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2"/>
          <p:cNvSpPr txBox="1">
            <a:spLocks noGrp="1"/>
          </p:cNvSpPr>
          <p:nvPr>
            <p:ph type="title"/>
          </p:nvPr>
        </p:nvSpPr>
        <p:spPr>
          <a:xfrm>
            <a:off x="609600" y="529967"/>
            <a:ext cx="6911200" cy="1219200"/>
          </a:xfrm>
          <a:prstGeom prst="rect">
            <a:avLst/>
          </a:prstGeom>
        </p:spPr>
        <p:txBody>
          <a:bodyPr spcFirstLastPara="1" wrap="square" lIns="121900" tIns="60933" rIns="121900" bIns="60933" anchor="b" anchorCtr="0">
            <a:noAutofit/>
          </a:bodyPr>
          <a:lstStyle/>
          <a:p>
            <a:pPr>
              <a:buClr>
                <a:schemeClr val="dk1"/>
              </a:buClr>
              <a:buSzPts val="1100"/>
            </a:pPr>
            <a:r>
              <a:rPr lang="en"/>
              <a:t>Conclusion</a:t>
            </a:r>
            <a:endParaRPr/>
          </a:p>
        </p:txBody>
      </p:sp>
      <p:sp>
        <p:nvSpPr>
          <p:cNvPr id="394" name="Google Shape;394;p62"/>
          <p:cNvSpPr txBox="1">
            <a:spLocks noGrp="1"/>
          </p:cNvSpPr>
          <p:nvPr>
            <p:ph type="body" idx="1"/>
          </p:nvPr>
        </p:nvSpPr>
        <p:spPr>
          <a:xfrm>
            <a:off x="609600" y="2225933"/>
            <a:ext cx="10658400" cy="3670800"/>
          </a:xfrm>
          <a:prstGeom prst="rect">
            <a:avLst/>
          </a:prstGeom>
        </p:spPr>
        <p:txBody>
          <a:bodyPr spcFirstLastPara="1" wrap="square" lIns="121900" tIns="60933" rIns="121900" bIns="60933" anchor="t" anchorCtr="0">
            <a:noAutofit/>
          </a:bodyPr>
          <a:lstStyle/>
          <a:p>
            <a:pPr indent="-448722">
              <a:lnSpc>
                <a:spcPct val="115000"/>
              </a:lnSpc>
              <a:spcBef>
                <a:spcPts val="0"/>
              </a:spcBef>
              <a:buClr>
                <a:schemeClr val="dk1"/>
              </a:buClr>
              <a:buSzPts val="1700"/>
              <a:buChar char="●"/>
            </a:pPr>
            <a:r>
              <a:rPr lang="en" sz="2267"/>
              <a:t>Rising global conflict has a devastating impact on health outcomes 		and health inequities</a:t>
            </a:r>
            <a:endParaRPr sz="2267"/>
          </a:p>
          <a:p>
            <a:pPr indent="-448722">
              <a:lnSpc>
                <a:spcPct val="115000"/>
              </a:lnSpc>
              <a:spcBef>
                <a:spcPts val="0"/>
              </a:spcBef>
              <a:buClr>
                <a:schemeClr val="dk1"/>
              </a:buClr>
              <a:buSzPts val="1700"/>
              <a:buChar char="●"/>
            </a:pPr>
            <a:r>
              <a:rPr lang="en" sz="2267"/>
              <a:t>But there are </a:t>
            </a:r>
            <a:r>
              <a:rPr lang="en" sz="2133" b="1">
                <a:highlight>
                  <a:srgbClr val="FDC82F"/>
                </a:highlight>
              </a:rPr>
              <a:t>solutions to deliver and safeguard health</a:t>
            </a:r>
            <a:r>
              <a:rPr lang="en" sz="2267"/>
              <a:t> even in the most challenging settings</a:t>
            </a:r>
            <a:endParaRPr sz="2267"/>
          </a:p>
          <a:p>
            <a:pPr indent="-448722">
              <a:lnSpc>
                <a:spcPct val="115000"/>
              </a:lnSpc>
              <a:spcBef>
                <a:spcPts val="0"/>
              </a:spcBef>
              <a:buClr>
                <a:schemeClr val="dk1"/>
              </a:buClr>
              <a:buSzPts val="1700"/>
              <a:buChar char="●"/>
            </a:pPr>
            <a:r>
              <a:rPr lang="en" sz="2267"/>
              <a:t>We can</a:t>
            </a:r>
            <a:r>
              <a:rPr lang="en" sz="2133" b="1">
                <a:highlight>
                  <a:srgbClr val="FDC82F"/>
                </a:highlight>
              </a:rPr>
              <a:t> improve health and reverse inequalities</a:t>
            </a:r>
            <a:r>
              <a:rPr lang="en" sz="2267"/>
              <a:t> by fine tuning and scaling these solutions </a:t>
            </a:r>
            <a:endParaRPr sz="2267"/>
          </a:p>
          <a:p>
            <a:pPr indent="-448722">
              <a:lnSpc>
                <a:spcPct val="115000"/>
              </a:lnSpc>
              <a:spcBef>
                <a:spcPts val="0"/>
              </a:spcBef>
              <a:buClr>
                <a:schemeClr val="dk1"/>
              </a:buClr>
              <a:buSzPts val="1700"/>
              <a:buChar char="●"/>
            </a:pPr>
            <a:r>
              <a:rPr lang="en" sz="2267"/>
              <a:t>We take </a:t>
            </a:r>
            <a:r>
              <a:rPr lang="en" sz="2133" b="1">
                <a:highlight>
                  <a:srgbClr val="FDC82F"/>
                </a:highlight>
              </a:rPr>
              <a:t>action to drive hope</a:t>
            </a:r>
            <a:r>
              <a:rPr lang="en" sz="2267"/>
              <a:t> rather than relying on hope to drive action, we’re always looking for partners in action.  </a:t>
            </a:r>
            <a:endParaRPr sz="2267"/>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ctrTitle" idx="4294967295"/>
          </p:nvPr>
        </p:nvSpPr>
        <p:spPr>
          <a:xfrm>
            <a:off x="1079133" y="2795967"/>
            <a:ext cx="10329600" cy="1133600"/>
          </a:xfrm>
          <a:prstGeom prst="rect">
            <a:avLst/>
          </a:prstGeom>
          <a:noFill/>
          <a:ln>
            <a:noFill/>
          </a:ln>
        </p:spPr>
        <p:txBody>
          <a:bodyPr spcFirstLastPara="1" wrap="square" lIns="121900" tIns="60933" rIns="121900" bIns="60933" anchor="ctr" anchorCtr="0">
            <a:noAutofit/>
          </a:bodyPr>
          <a:lstStyle/>
          <a:p>
            <a:pPr>
              <a:buSzPts val="5200"/>
            </a:pPr>
            <a:r>
              <a:rPr lang="en" sz="6400"/>
              <a:t>Thank You</a:t>
            </a:r>
            <a:endParaRPr sz="6400"/>
          </a:p>
        </p:txBody>
      </p:sp>
      <p:sp>
        <p:nvSpPr>
          <p:cNvPr id="400" name="Google Shape;400;p63"/>
          <p:cNvSpPr/>
          <p:nvPr/>
        </p:nvSpPr>
        <p:spPr>
          <a:xfrm>
            <a:off x="778400" y="2824767"/>
            <a:ext cx="128800" cy="10760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404"/>
        <p:cNvGrpSpPr/>
        <p:nvPr/>
      </p:nvGrpSpPr>
      <p:grpSpPr>
        <a:xfrm>
          <a:off x="0" y="0"/>
          <a:ext cx="0" cy="0"/>
          <a:chOff x="0" y="0"/>
          <a:chExt cx="0" cy="0"/>
        </a:xfrm>
      </p:grpSpPr>
      <p:pic>
        <p:nvPicPr>
          <p:cNvPr id="405" name="Google Shape;405;p64"/>
          <p:cNvPicPr preferRelativeResize="0"/>
          <p:nvPr/>
        </p:nvPicPr>
        <p:blipFill>
          <a:blip r:embed="rId3">
            <a:alphaModFix/>
          </a:blip>
          <a:stretch>
            <a:fillRect/>
          </a:stretch>
        </p:blipFill>
        <p:spPr>
          <a:xfrm>
            <a:off x="-1228300" y="-672099"/>
            <a:ext cx="14739432" cy="7461533"/>
          </a:xfrm>
          <a:prstGeom prst="rect">
            <a:avLst/>
          </a:prstGeom>
          <a:noFill/>
          <a:ln>
            <a:noFill/>
          </a:ln>
        </p:spPr>
      </p:pic>
      <p:sp>
        <p:nvSpPr>
          <p:cNvPr id="406" name="Google Shape;406;p64"/>
          <p:cNvSpPr txBox="1">
            <a:spLocks noGrp="1"/>
          </p:cNvSpPr>
          <p:nvPr>
            <p:ph type="title"/>
          </p:nvPr>
        </p:nvSpPr>
        <p:spPr>
          <a:xfrm>
            <a:off x="0" y="0"/>
            <a:ext cx="12026800" cy="1445200"/>
          </a:xfrm>
          <a:prstGeom prst="rect">
            <a:avLst/>
          </a:prstGeom>
        </p:spPr>
        <p:txBody>
          <a:bodyPr spcFirstLastPara="1" wrap="square" lIns="121900" tIns="60933" rIns="121900" bIns="60933" anchor="b" anchorCtr="0">
            <a:noAutofit/>
          </a:bodyPr>
          <a:lstStyle/>
          <a:p>
            <a:r>
              <a:rPr lang="en"/>
              <a:t>Protracted conflicts require systems change to deliver under chronic disruption</a:t>
            </a:r>
            <a:endParaRPr/>
          </a:p>
        </p:txBody>
      </p:sp>
      <p:sp>
        <p:nvSpPr>
          <p:cNvPr id="407" name="Google Shape;407;p64"/>
          <p:cNvSpPr txBox="1">
            <a:spLocks noGrp="1"/>
          </p:cNvSpPr>
          <p:nvPr>
            <p:ph type="body" idx="1"/>
          </p:nvPr>
        </p:nvSpPr>
        <p:spPr>
          <a:xfrm>
            <a:off x="609600" y="1713233"/>
            <a:ext cx="10972800" cy="4280400"/>
          </a:xfrm>
          <a:prstGeom prst="rect">
            <a:avLst/>
          </a:prstGeom>
        </p:spPr>
        <p:txBody>
          <a:bodyPr spcFirstLastPara="1" wrap="square" lIns="121900" tIns="60933" rIns="121900" bIns="60933" anchor="t" anchorCtr="0">
            <a:noAutofit/>
          </a:bodyPr>
          <a:lstStyle/>
          <a:p>
            <a:pPr marL="0" indent="0"/>
            <a:endParaRPr sz="2133"/>
          </a:p>
          <a:p>
            <a:pPr marL="0" indent="0"/>
            <a:r>
              <a:rPr lang="en" sz="2133" u="sng"/>
              <a:t>Two systems changes where we see potential:</a:t>
            </a:r>
            <a:endParaRPr sz="2133" u="sng"/>
          </a:p>
          <a:p>
            <a:pPr indent="0"/>
            <a:endParaRPr sz="2133"/>
          </a:p>
          <a:p>
            <a:pPr indent="-440256">
              <a:buClr>
                <a:schemeClr val="dk1"/>
              </a:buClr>
              <a:buSzPts val="1600"/>
              <a:buChar char="●"/>
            </a:pPr>
            <a:r>
              <a:rPr lang="en" sz="2133"/>
              <a:t>A simplified, decentralized, public health approach to treating acute malnutrition </a:t>
            </a:r>
            <a:endParaRPr sz="2133"/>
          </a:p>
          <a:p>
            <a:pPr indent="0"/>
            <a:endParaRPr sz="2133"/>
          </a:p>
          <a:p>
            <a:pPr indent="-440256">
              <a:buClr>
                <a:schemeClr val="dk1"/>
              </a:buClr>
              <a:buSzPts val="1600"/>
              <a:buChar char="●"/>
            </a:pPr>
            <a:r>
              <a:rPr lang="en" sz="2133"/>
              <a:t>Engaging civil society to deliver immunizations to people that governments cannot or will not reach</a:t>
            </a:r>
            <a:endParaRPr sz="2133"/>
          </a:p>
          <a:p>
            <a:pPr marL="0" indent="0"/>
            <a:endParaRPr sz="2133"/>
          </a:p>
        </p:txBody>
      </p:sp>
      <p:sp>
        <p:nvSpPr>
          <p:cNvPr id="408" name="Google Shape;408;p64"/>
          <p:cNvSpPr txBox="1"/>
          <p:nvPr/>
        </p:nvSpPr>
        <p:spPr>
          <a:xfrm>
            <a:off x="0" y="1442667"/>
            <a:ext cx="124288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b="1" kern="0">
                <a:solidFill>
                  <a:srgbClr val="000000"/>
                </a:solidFill>
                <a:highlight>
                  <a:srgbClr val="FDC82F"/>
                </a:highlight>
                <a:latin typeface="Arial"/>
                <a:cs typeface="Arial"/>
                <a:sym typeface="Arial"/>
              </a:rPr>
              <a:t>Among the 20 countries on IRC’s 2023 watchlist, the average duration of conflict is 12 years</a:t>
            </a:r>
            <a:endParaRPr sz="1733" b="1" kern="0">
              <a:solidFill>
                <a:srgbClr val="000000"/>
              </a:solidFill>
              <a:latin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6B07-8824-4CDF-9446-C37CB896947C}"/>
              </a:ext>
            </a:extLst>
          </p:cNvPr>
          <p:cNvSpPr>
            <a:spLocks noGrp="1"/>
          </p:cNvSpPr>
          <p:nvPr>
            <p:ph type="title"/>
          </p:nvPr>
        </p:nvSpPr>
        <p:spPr>
          <a:xfrm>
            <a:off x="1707046" y="2393914"/>
            <a:ext cx="8467016" cy="1677754"/>
          </a:xfrm>
        </p:spPr>
        <p:txBody>
          <a:bodyPr>
            <a:noAutofit/>
          </a:bodyPr>
          <a:lstStyle/>
          <a:p>
            <a:r>
              <a:rPr lang="en-US" sz="13600"/>
              <a:t>Q&amp;A</a:t>
            </a:r>
          </a:p>
        </p:txBody>
      </p:sp>
    </p:spTree>
    <p:extLst>
      <p:ext uri="{BB962C8B-B14F-4D97-AF65-F5344CB8AC3E}">
        <p14:creationId xmlns:p14="http://schemas.microsoft.com/office/powerpoint/2010/main" val="205089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4F6294E-2AC1-4D9B-A9B7-FFA167971553}"/>
              </a:ext>
            </a:extLst>
          </p:cNvPr>
          <p:cNvSpPr txBox="1">
            <a:spLocks/>
          </p:cNvSpPr>
          <p:nvPr/>
        </p:nvSpPr>
        <p:spPr>
          <a:xfrm>
            <a:off x="0" y="2735504"/>
            <a:ext cx="12192000" cy="214129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sz="3200"/>
              <a:t>This webinar recording and slides will be posted on </a:t>
            </a:r>
            <a:r>
              <a:rPr lang="en-US" sz="3200" b="1">
                <a:highlight>
                  <a:srgbClr val="975CA5"/>
                </a:highlight>
              </a:rPr>
              <a:t>www.icap.columbia.edu</a:t>
            </a:r>
            <a:endParaRPr lang="en-US" sz="4400" b="0">
              <a:solidFill>
                <a:schemeClr val="tx2"/>
              </a:solidFill>
              <a:latin typeface="+mn-lt"/>
            </a:endParaRPr>
          </a:p>
        </p:txBody>
      </p:sp>
    </p:spTree>
    <p:extLst>
      <p:ext uri="{BB962C8B-B14F-4D97-AF65-F5344CB8AC3E}">
        <p14:creationId xmlns:p14="http://schemas.microsoft.com/office/powerpoint/2010/main" val="3817473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4F6294E-2AC1-4D9B-A9B7-FFA167971553}"/>
              </a:ext>
            </a:extLst>
          </p:cNvPr>
          <p:cNvSpPr txBox="1">
            <a:spLocks/>
          </p:cNvSpPr>
          <p:nvPr/>
        </p:nvSpPr>
        <p:spPr>
          <a:xfrm>
            <a:off x="466164" y="1194668"/>
            <a:ext cx="11259671" cy="3705936"/>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sz="4400" dirty="0">
                <a:latin typeface="+mn-lt"/>
              </a:rPr>
              <a:t>Next Grand Rounds – </a:t>
            </a:r>
            <a:r>
              <a:rPr lang="en-US" sz="4400" b="0" dirty="0">
                <a:solidFill>
                  <a:schemeClr val="bg1"/>
                </a:solidFill>
                <a:latin typeface="+mn-lt"/>
              </a:rPr>
              <a:t>Tuesday, October 17, 2023</a:t>
            </a:r>
          </a:p>
          <a:p>
            <a:r>
              <a:rPr lang="en-US" sz="4400" b="0" dirty="0">
                <a:solidFill>
                  <a:schemeClr val="bg1"/>
                </a:solidFill>
                <a:latin typeface="+mn-lt"/>
              </a:rPr>
              <a:t>9 am ET</a:t>
            </a:r>
          </a:p>
          <a:p>
            <a:endParaRPr lang="en-US" sz="4400" b="0" dirty="0">
              <a:solidFill>
                <a:schemeClr val="bg1"/>
              </a:solidFill>
              <a:latin typeface="+mn-lt"/>
            </a:endParaRPr>
          </a:p>
          <a:p>
            <a:endParaRPr lang="en-US" sz="5300" dirty="0">
              <a:latin typeface="+mn-lt"/>
            </a:endParaRPr>
          </a:p>
          <a:p>
            <a:r>
              <a:rPr lang="en-US" sz="5300" dirty="0"/>
              <a:t>Violence Against Children Survey (VACS) in Eswatini</a:t>
            </a:r>
            <a:br>
              <a:rPr lang="en-US" sz="3600" b="0" dirty="0">
                <a:solidFill>
                  <a:schemeClr val="tx2"/>
                </a:solidFill>
                <a:latin typeface="+mn-lt"/>
              </a:rPr>
            </a:br>
            <a:endParaRPr lang="en-US" sz="3600" b="0" dirty="0">
              <a:solidFill>
                <a:schemeClr val="tx2"/>
              </a:solidFill>
              <a:latin typeface="+mn-lt"/>
            </a:endParaRPr>
          </a:p>
          <a:p>
            <a:br>
              <a:rPr lang="en-US" sz="3600" b="0" dirty="0"/>
            </a:br>
            <a:endParaRPr lang="en-US" sz="3600" b="0" dirty="0"/>
          </a:p>
        </p:txBody>
      </p:sp>
    </p:spTree>
    <p:extLst>
      <p:ext uri="{BB962C8B-B14F-4D97-AF65-F5344CB8AC3E}">
        <p14:creationId xmlns:p14="http://schemas.microsoft.com/office/powerpoint/2010/main" val="3147780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6B07-8824-4CDF-9446-C37CB896947C}"/>
              </a:ext>
            </a:extLst>
          </p:cNvPr>
          <p:cNvSpPr>
            <a:spLocks noGrp="1"/>
          </p:cNvSpPr>
          <p:nvPr>
            <p:ph type="title"/>
          </p:nvPr>
        </p:nvSpPr>
        <p:spPr>
          <a:xfrm>
            <a:off x="1707046" y="2186880"/>
            <a:ext cx="8467016" cy="1677754"/>
          </a:xfrm>
        </p:spPr>
        <p:txBody>
          <a:bodyPr>
            <a:noAutofit/>
          </a:bodyPr>
          <a:lstStyle/>
          <a:p>
            <a:r>
              <a:rPr lang="en-US" sz="11300"/>
              <a:t>Thank</a:t>
            </a:r>
            <a:r>
              <a:rPr lang="en-US" sz="13600"/>
              <a:t> </a:t>
            </a:r>
            <a:r>
              <a:rPr lang="en-US" sz="11300"/>
              <a:t>you</a:t>
            </a:r>
            <a:endParaRPr lang="en-US" sz="13600"/>
          </a:p>
        </p:txBody>
      </p:sp>
    </p:spTree>
    <p:extLst>
      <p:ext uri="{BB962C8B-B14F-4D97-AF65-F5344CB8AC3E}">
        <p14:creationId xmlns:p14="http://schemas.microsoft.com/office/powerpoint/2010/main" val="358379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DDB88CC-F5AB-44E3-9CAE-84453945BDFF}"/>
              </a:ext>
            </a:extLst>
          </p:cNvPr>
          <p:cNvGrpSpPr/>
          <p:nvPr/>
        </p:nvGrpSpPr>
        <p:grpSpPr>
          <a:xfrm rot="10800000">
            <a:off x="0" y="900753"/>
            <a:ext cx="12192000" cy="3894910"/>
            <a:chOff x="0" y="1381766"/>
            <a:chExt cx="12191756" cy="4095318"/>
          </a:xfrm>
        </p:grpSpPr>
        <p:sp>
          <p:nvSpPr>
            <p:cNvPr id="15" name="Freeform: Shape 14">
              <a:extLst>
                <a:ext uri="{FF2B5EF4-FFF2-40B4-BE49-F238E27FC236}">
                  <a16:creationId xmlns:a16="http://schemas.microsoft.com/office/drawing/2014/main" id="{6795905D-9E8F-432B-A794-5F0F07B11E38}"/>
                </a:ext>
              </a:extLst>
            </p:cNvPr>
            <p:cNvSpPr/>
            <p:nvPr/>
          </p:nvSpPr>
          <p:spPr>
            <a:xfrm>
              <a:off x="609" y="3397499"/>
              <a:ext cx="31744" cy="28393"/>
            </a:xfrm>
            <a:custGeom>
              <a:avLst/>
              <a:gdLst>
                <a:gd name="connsiteX0" fmla="*/ 4266 w 31744"/>
                <a:gd name="connsiteY0" fmla="*/ 28196 h 28393"/>
                <a:gd name="connsiteX1" fmla="*/ 0 w 31744"/>
                <a:gd name="connsiteY1" fmla="*/ 23809 h 28393"/>
                <a:gd name="connsiteX2" fmla="*/ 27906 w 31744"/>
                <a:gd name="connsiteY2" fmla="*/ -197 h 28393"/>
                <a:gd name="connsiteX3" fmla="*/ 31745 w 31744"/>
                <a:gd name="connsiteY3" fmla="*/ 4555 h 28393"/>
                <a:gd name="connsiteX4" fmla="*/ 4266 w 31744"/>
                <a:gd name="connsiteY4" fmla="*/ 28196 h 2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4" h="28393">
                  <a:moveTo>
                    <a:pt x="4266" y="28196"/>
                  </a:moveTo>
                  <a:lnTo>
                    <a:pt x="0" y="23809"/>
                  </a:lnTo>
                  <a:cubicBezTo>
                    <a:pt x="427" y="23443"/>
                    <a:pt x="9627" y="14548"/>
                    <a:pt x="27906" y="-197"/>
                  </a:cubicBezTo>
                  <a:lnTo>
                    <a:pt x="31745" y="4555"/>
                  </a:lnTo>
                  <a:cubicBezTo>
                    <a:pt x="13649" y="19117"/>
                    <a:pt x="4326" y="28074"/>
                    <a:pt x="4266" y="28196"/>
                  </a:cubicBezTo>
                  <a:close/>
                </a:path>
              </a:pathLst>
            </a:custGeom>
            <a:solidFill>
              <a:schemeClr val="bg1"/>
            </a:solidFill>
            <a:ln w="609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97EA746-36BF-4F94-81AE-F5241B4DC45F}"/>
                </a:ext>
              </a:extLst>
            </p:cNvPr>
            <p:cNvSpPr/>
            <p:nvPr/>
          </p:nvSpPr>
          <p:spPr>
            <a:xfrm>
              <a:off x="87555" y="1849279"/>
              <a:ext cx="12011405" cy="2789415"/>
            </a:xfrm>
            <a:custGeom>
              <a:avLst/>
              <a:gdLst>
                <a:gd name="connsiteX0" fmla="*/ 3350638 w 12011405"/>
                <a:gd name="connsiteY0" fmla="*/ 2789218 h 2789415"/>
                <a:gd name="connsiteX1" fmla="*/ 3350333 w 12011405"/>
                <a:gd name="connsiteY1" fmla="*/ 2783125 h 2789415"/>
                <a:gd name="connsiteX2" fmla="*/ 3422961 w 12011405"/>
                <a:gd name="connsiteY2" fmla="*/ 2776484 h 2789415"/>
                <a:gd name="connsiteX3" fmla="*/ 3423814 w 12011405"/>
                <a:gd name="connsiteY3" fmla="*/ 2782577 h 2789415"/>
                <a:gd name="connsiteX4" fmla="*/ 3350638 w 12011405"/>
                <a:gd name="connsiteY4" fmla="*/ 2789218 h 2789415"/>
                <a:gd name="connsiteX5" fmla="*/ 3277096 w 12011405"/>
                <a:gd name="connsiteY5" fmla="*/ 2789218 h 2789415"/>
                <a:gd name="connsiteX6" fmla="*/ 3203980 w 12011405"/>
                <a:gd name="connsiteY6" fmla="*/ 2781419 h 2789415"/>
                <a:gd name="connsiteX7" fmla="*/ 3204955 w 12011405"/>
                <a:gd name="connsiteY7" fmla="*/ 2775326 h 2789415"/>
                <a:gd name="connsiteX8" fmla="*/ 3277217 w 12011405"/>
                <a:gd name="connsiteY8" fmla="*/ 2783064 h 2789415"/>
                <a:gd name="connsiteX9" fmla="*/ 3496077 w 12011405"/>
                <a:gd name="connsiteY9" fmla="*/ 2769904 h 2789415"/>
                <a:gd name="connsiteX10" fmla="*/ 3494797 w 12011405"/>
                <a:gd name="connsiteY10" fmla="*/ 2763811 h 2789415"/>
                <a:gd name="connsiteX11" fmla="*/ 3565414 w 12011405"/>
                <a:gd name="connsiteY11" fmla="*/ 2745532 h 2789415"/>
                <a:gd name="connsiteX12" fmla="*/ 3567120 w 12011405"/>
                <a:gd name="connsiteY12" fmla="*/ 2751625 h 2789415"/>
                <a:gd name="connsiteX13" fmla="*/ 3496077 w 12011405"/>
                <a:gd name="connsiteY13" fmla="*/ 2769599 h 2789415"/>
                <a:gd name="connsiteX14" fmla="*/ 3132571 w 12011405"/>
                <a:gd name="connsiteY14" fmla="*/ 2766065 h 2789415"/>
                <a:gd name="connsiteX15" fmla="*/ 3062867 w 12011405"/>
                <a:gd name="connsiteY15" fmla="*/ 2743399 h 2789415"/>
                <a:gd name="connsiteX16" fmla="*/ 3065000 w 12011405"/>
                <a:gd name="connsiteY16" fmla="*/ 2737672 h 2789415"/>
                <a:gd name="connsiteX17" fmla="*/ 3134155 w 12011405"/>
                <a:gd name="connsiteY17" fmla="*/ 2759972 h 2789415"/>
                <a:gd name="connsiteX18" fmla="*/ 3636702 w 12011405"/>
                <a:gd name="connsiteY18" fmla="*/ 2727923 h 2789415"/>
                <a:gd name="connsiteX19" fmla="*/ 3634630 w 12011405"/>
                <a:gd name="connsiteY19" fmla="*/ 2722257 h 2789415"/>
                <a:gd name="connsiteX20" fmla="*/ 3702323 w 12011405"/>
                <a:gd name="connsiteY20" fmla="*/ 2694838 h 2789415"/>
                <a:gd name="connsiteX21" fmla="*/ 3704760 w 12011405"/>
                <a:gd name="connsiteY21" fmla="*/ 2700444 h 2789415"/>
                <a:gd name="connsiteX22" fmla="*/ 3636702 w 12011405"/>
                <a:gd name="connsiteY22" fmla="*/ 2727618 h 2789415"/>
                <a:gd name="connsiteX23" fmla="*/ 2995723 w 12011405"/>
                <a:gd name="connsiteY23" fmla="*/ 2713970 h 2789415"/>
                <a:gd name="connsiteX24" fmla="*/ 2931442 w 12011405"/>
                <a:gd name="connsiteY24" fmla="*/ 2678692 h 2789415"/>
                <a:gd name="connsiteX25" fmla="*/ 2934611 w 12011405"/>
                <a:gd name="connsiteY25" fmla="*/ 2673452 h 2789415"/>
                <a:gd name="connsiteX26" fmla="*/ 2998404 w 12011405"/>
                <a:gd name="connsiteY26" fmla="*/ 2708547 h 2789415"/>
                <a:gd name="connsiteX27" fmla="*/ 3771295 w 12011405"/>
                <a:gd name="connsiteY27" fmla="*/ 2669370 h 2789415"/>
                <a:gd name="connsiteX28" fmla="*/ 3768553 w 12011405"/>
                <a:gd name="connsiteY28" fmla="*/ 2663947 h 2789415"/>
                <a:gd name="connsiteX29" fmla="*/ 3833321 w 12011405"/>
                <a:gd name="connsiteY29" fmla="*/ 2629948 h 2789415"/>
                <a:gd name="connsiteX30" fmla="*/ 3836246 w 12011405"/>
                <a:gd name="connsiteY30" fmla="*/ 2635310 h 2789415"/>
                <a:gd name="connsiteX31" fmla="*/ 3771295 w 12011405"/>
                <a:gd name="connsiteY31" fmla="*/ 2669065 h 2789415"/>
                <a:gd name="connsiteX32" fmla="*/ 2870269 w 12011405"/>
                <a:gd name="connsiteY32" fmla="*/ 2638113 h 2789415"/>
                <a:gd name="connsiteX33" fmla="*/ 2811899 w 12011405"/>
                <a:gd name="connsiteY33" fmla="*/ 2593634 h 2789415"/>
                <a:gd name="connsiteX34" fmla="*/ 2815737 w 12011405"/>
                <a:gd name="connsiteY34" fmla="*/ 2588882 h 2789415"/>
                <a:gd name="connsiteX35" fmla="*/ 2873803 w 12011405"/>
                <a:gd name="connsiteY35" fmla="*/ 2633178 h 2789415"/>
                <a:gd name="connsiteX36" fmla="*/ 3899978 w 12011405"/>
                <a:gd name="connsiteY36" fmla="*/ 2598448 h 2789415"/>
                <a:gd name="connsiteX37" fmla="*/ 3896871 w 12011405"/>
                <a:gd name="connsiteY37" fmla="*/ 2593208 h 2789415"/>
                <a:gd name="connsiteX38" fmla="*/ 3958836 w 12011405"/>
                <a:gd name="connsiteY38" fmla="*/ 2554396 h 2789415"/>
                <a:gd name="connsiteX39" fmla="*/ 3962187 w 12011405"/>
                <a:gd name="connsiteY39" fmla="*/ 2559514 h 2789415"/>
                <a:gd name="connsiteX40" fmla="*/ 3899978 w 12011405"/>
                <a:gd name="connsiteY40" fmla="*/ 2598326 h 2789415"/>
                <a:gd name="connsiteX41" fmla="*/ 2756514 w 12011405"/>
                <a:gd name="connsiteY41" fmla="*/ 2545744 h 2789415"/>
                <a:gd name="connsiteX42" fmla="*/ 2703322 w 12011405"/>
                <a:gd name="connsiteY42" fmla="*/ 2495172 h 2789415"/>
                <a:gd name="connsiteX43" fmla="*/ 2707587 w 12011405"/>
                <a:gd name="connsiteY43" fmla="*/ 2490846 h 2789415"/>
                <a:gd name="connsiteX44" fmla="*/ 2760596 w 12011405"/>
                <a:gd name="connsiteY44" fmla="*/ 2541235 h 2789415"/>
                <a:gd name="connsiteX45" fmla="*/ 4023056 w 12011405"/>
                <a:gd name="connsiteY45" fmla="*/ 2518691 h 2789415"/>
                <a:gd name="connsiteX46" fmla="*/ 4019583 w 12011405"/>
                <a:gd name="connsiteY46" fmla="*/ 2513634 h 2789415"/>
                <a:gd name="connsiteX47" fmla="*/ 4079111 w 12011405"/>
                <a:gd name="connsiteY47" fmla="*/ 2470983 h 2789415"/>
                <a:gd name="connsiteX48" fmla="*/ 4082706 w 12011405"/>
                <a:gd name="connsiteY48" fmla="*/ 2475918 h 2789415"/>
                <a:gd name="connsiteX49" fmla="*/ 4022812 w 12011405"/>
                <a:gd name="connsiteY49" fmla="*/ 2518569 h 2789415"/>
                <a:gd name="connsiteX50" fmla="*/ 2652141 w 12011405"/>
                <a:gd name="connsiteY50" fmla="*/ 2442468 h 2789415"/>
                <a:gd name="connsiteX51" fmla="*/ 2602849 w 12011405"/>
                <a:gd name="connsiteY51" fmla="*/ 2388119 h 2789415"/>
                <a:gd name="connsiteX52" fmla="*/ 2607419 w 12011405"/>
                <a:gd name="connsiteY52" fmla="*/ 2384098 h 2789415"/>
                <a:gd name="connsiteX53" fmla="*/ 2656589 w 12011405"/>
                <a:gd name="connsiteY53" fmla="*/ 2438325 h 2789415"/>
                <a:gd name="connsiteX54" fmla="*/ 4141442 w 12011405"/>
                <a:gd name="connsiteY54" fmla="*/ 2432415 h 2789415"/>
                <a:gd name="connsiteX55" fmla="*/ 4137786 w 12011405"/>
                <a:gd name="connsiteY55" fmla="*/ 2427540 h 2789415"/>
                <a:gd name="connsiteX56" fmla="*/ 4196218 w 12011405"/>
                <a:gd name="connsiteY56" fmla="*/ 2383488 h 2789415"/>
                <a:gd name="connsiteX57" fmla="*/ 4199934 w 12011405"/>
                <a:gd name="connsiteY57" fmla="*/ 2388302 h 2789415"/>
                <a:gd name="connsiteX58" fmla="*/ 4141320 w 12011405"/>
                <a:gd name="connsiteY58" fmla="*/ 2432293 h 2789415"/>
                <a:gd name="connsiteX59" fmla="*/ 4258122 w 12011405"/>
                <a:gd name="connsiteY59" fmla="*/ 2343823 h 2789415"/>
                <a:gd name="connsiteX60" fmla="*/ 4254405 w 12011405"/>
                <a:gd name="connsiteY60" fmla="*/ 2339010 h 2789415"/>
                <a:gd name="connsiteX61" fmla="*/ 4312227 w 12011405"/>
                <a:gd name="connsiteY61" fmla="*/ 2294105 h 2789415"/>
                <a:gd name="connsiteX62" fmla="*/ 4315944 w 12011405"/>
                <a:gd name="connsiteY62" fmla="*/ 2298857 h 2789415"/>
                <a:gd name="connsiteX63" fmla="*/ 4258000 w 12011405"/>
                <a:gd name="connsiteY63" fmla="*/ 2343701 h 2789415"/>
                <a:gd name="connsiteX64" fmla="*/ 2555020 w 12011405"/>
                <a:gd name="connsiteY64" fmla="*/ 2332429 h 2789415"/>
                <a:gd name="connsiteX65" fmla="*/ 2508348 w 12011405"/>
                <a:gd name="connsiteY65" fmla="*/ 2275887 h 2789415"/>
                <a:gd name="connsiteX66" fmla="*/ 2513100 w 12011405"/>
                <a:gd name="connsiteY66" fmla="*/ 2272048 h 2789415"/>
                <a:gd name="connsiteX67" fmla="*/ 2559711 w 12011405"/>
                <a:gd name="connsiteY67" fmla="*/ 2328530 h 2789415"/>
                <a:gd name="connsiteX68" fmla="*/ 4373401 w 12011405"/>
                <a:gd name="connsiteY68" fmla="*/ 2253465 h 2789415"/>
                <a:gd name="connsiteX69" fmla="*/ 4369623 w 12011405"/>
                <a:gd name="connsiteY69" fmla="*/ 2248651 h 2789415"/>
                <a:gd name="connsiteX70" fmla="*/ 4426836 w 12011405"/>
                <a:gd name="connsiteY70" fmla="*/ 2202954 h 2789415"/>
                <a:gd name="connsiteX71" fmla="*/ 4430614 w 12011405"/>
                <a:gd name="connsiteY71" fmla="*/ 2207707 h 2789415"/>
                <a:gd name="connsiteX72" fmla="*/ 4373401 w 12011405"/>
                <a:gd name="connsiteY72" fmla="*/ 2253465 h 2789415"/>
                <a:gd name="connsiteX73" fmla="*/ 2462407 w 12011405"/>
                <a:gd name="connsiteY73" fmla="*/ 2218491 h 2789415"/>
                <a:gd name="connsiteX74" fmla="*/ 2417136 w 12011405"/>
                <a:gd name="connsiteY74" fmla="*/ 2160791 h 2789415"/>
                <a:gd name="connsiteX75" fmla="*/ 2421950 w 12011405"/>
                <a:gd name="connsiteY75" fmla="*/ 2157074 h 2789415"/>
                <a:gd name="connsiteX76" fmla="*/ 2467220 w 12011405"/>
                <a:gd name="connsiteY76" fmla="*/ 2214714 h 2789415"/>
                <a:gd name="connsiteX77" fmla="*/ 4487583 w 12011405"/>
                <a:gd name="connsiteY77" fmla="*/ 2161644 h 2789415"/>
                <a:gd name="connsiteX78" fmla="*/ 4483744 w 12011405"/>
                <a:gd name="connsiteY78" fmla="*/ 2156952 h 2789415"/>
                <a:gd name="connsiteX79" fmla="*/ 4540348 w 12011405"/>
                <a:gd name="connsiteY79" fmla="*/ 2110524 h 2789415"/>
                <a:gd name="connsiteX80" fmla="*/ 4544247 w 12011405"/>
                <a:gd name="connsiteY80" fmla="*/ 2115216 h 2789415"/>
                <a:gd name="connsiteX81" fmla="*/ 4487583 w 12011405"/>
                <a:gd name="connsiteY81" fmla="*/ 2161644 h 2789415"/>
                <a:gd name="connsiteX82" fmla="*/ 2372109 w 12011405"/>
                <a:gd name="connsiteY82" fmla="*/ 2102786 h 2789415"/>
                <a:gd name="connsiteX83" fmla="*/ 2327082 w 12011405"/>
                <a:gd name="connsiteY83" fmla="*/ 2044903 h 2789415"/>
                <a:gd name="connsiteX84" fmla="*/ 2331896 w 12011405"/>
                <a:gd name="connsiteY84" fmla="*/ 2041186 h 2789415"/>
                <a:gd name="connsiteX85" fmla="*/ 2376923 w 12011405"/>
                <a:gd name="connsiteY85" fmla="*/ 2099069 h 2789415"/>
                <a:gd name="connsiteX86" fmla="*/ 9716555 w 12011405"/>
                <a:gd name="connsiteY86" fmla="*/ 2084812 h 2789415"/>
                <a:gd name="connsiteX87" fmla="*/ 9691391 w 12011405"/>
                <a:gd name="connsiteY87" fmla="*/ 2084812 h 2789415"/>
                <a:gd name="connsiteX88" fmla="*/ 9691391 w 12011405"/>
                <a:gd name="connsiteY88" fmla="*/ 2078719 h 2789415"/>
                <a:gd name="connsiteX89" fmla="*/ 9764507 w 12011405"/>
                <a:gd name="connsiteY89" fmla="*/ 2078170 h 2789415"/>
                <a:gd name="connsiteX90" fmla="*/ 9764507 w 12011405"/>
                <a:gd name="connsiteY90" fmla="*/ 2084263 h 2789415"/>
                <a:gd name="connsiteX91" fmla="*/ 9716555 w 12011405"/>
                <a:gd name="connsiteY91" fmla="*/ 2084812 h 2789415"/>
                <a:gd name="connsiteX92" fmla="*/ 9618093 w 12011405"/>
                <a:gd name="connsiteY92" fmla="*/ 2081826 h 2789415"/>
                <a:gd name="connsiteX93" fmla="*/ 9544978 w 12011405"/>
                <a:gd name="connsiteY93" fmla="*/ 2075733 h 2789415"/>
                <a:gd name="connsiteX94" fmla="*/ 9545587 w 12011405"/>
                <a:gd name="connsiteY94" fmla="*/ 2069640 h 2789415"/>
                <a:gd name="connsiteX95" fmla="*/ 9618702 w 12011405"/>
                <a:gd name="connsiteY95" fmla="*/ 2075733 h 2789415"/>
                <a:gd name="connsiteX96" fmla="*/ 9838049 w 12011405"/>
                <a:gd name="connsiteY96" fmla="*/ 2080059 h 2789415"/>
                <a:gd name="connsiteX97" fmla="*/ 9837561 w 12011405"/>
                <a:gd name="connsiteY97" fmla="*/ 2073966 h 2789415"/>
                <a:gd name="connsiteX98" fmla="*/ 9910251 w 12011405"/>
                <a:gd name="connsiteY98" fmla="*/ 2066472 h 2789415"/>
                <a:gd name="connsiteX99" fmla="*/ 9910982 w 12011405"/>
                <a:gd name="connsiteY99" fmla="*/ 2072565 h 2789415"/>
                <a:gd name="connsiteX100" fmla="*/ 9838049 w 12011405"/>
                <a:gd name="connsiteY100" fmla="*/ 2080059 h 2789415"/>
                <a:gd name="connsiteX101" fmla="*/ 4600668 w 12011405"/>
                <a:gd name="connsiteY101" fmla="*/ 2068422 h 2789415"/>
                <a:gd name="connsiteX102" fmla="*/ 4596768 w 12011405"/>
                <a:gd name="connsiteY102" fmla="*/ 2063791 h 2789415"/>
                <a:gd name="connsiteX103" fmla="*/ 4652824 w 12011405"/>
                <a:gd name="connsiteY103" fmla="*/ 2016693 h 2789415"/>
                <a:gd name="connsiteX104" fmla="*/ 4656784 w 12011405"/>
                <a:gd name="connsiteY104" fmla="*/ 2021384 h 2789415"/>
                <a:gd name="connsiteX105" fmla="*/ 4600668 w 12011405"/>
                <a:gd name="connsiteY105" fmla="*/ 2068422 h 2789415"/>
                <a:gd name="connsiteX106" fmla="*/ 9472289 w 12011405"/>
                <a:gd name="connsiteY106" fmla="*/ 2066837 h 2789415"/>
                <a:gd name="connsiteX107" fmla="*/ 9399783 w 12011405"/>
                <a:gd name="connsiteY107" fmla="*/ 2055017 h 2789415"/>
                <a:gd name="connsiteX108" fmla="*/ 9400879 w 12011405"/>
                <a:gd name="connsiteY108" fmla="*/ 2048924 h 2789415"/>
                <a:gd name="connsiteX109" fmla="*/ 9473141 w 12011405"/>
                <a:gd name="connsiteY109" fmla="*/ 2060683 h 2789415"/>
                <a:gd name="connsiteX110" fmla="*/ 9983548 w 12011405"/>
                <a:gd name="connsiteY110" fmla="*/ 2061476 h 2789415"/>
                <a:gd name="connsiteX111" fmla="*/ 9982513 w 12011405"/>
                <a:gd name="connsiteY111" fmla="*/ 2055383 h 2789415"/>
                <a:gd name="connsiteX112" fmla="*/ 10054044 w 12011405"/>
                <a:gd name="connsiteY112" fmla="*/ 2040760 h 2789415"/>
                <a:gd name="connsiteX113" fmla="*/ 10055445 w 12011405"/>
                <a:gd name="connsiteY113" fmla="*/ 2046853 h 2789415"/>
                <a:gd name="connsiteX114" fmla="*/ 9983487 w 12011405"/>
                <a:gd name="connsiteY114" fmla="*/ 2061476 h 2789415"/>
                <a:gd name="connsiteX115" fmla="*/ 9327886 w 12011405"/>
                <a:gd name="connsiteY115" fmla="*/ 2040577 h 2789415"/>
                <a:gd name="connsiteX116" fmla="*/ 9256537 w 12011405"/>
                <a:gd name="connsiteY116" fmla="*/ 2023699 h 2789415"/>
                <a:gd name="connsiteX117" fmla="*/ 9258000 w 12011405"/>
                <a:gd name="connsiteY117" fmla="*/ 2017606 h 2789415"/>
                <a:gd name="connsiteX118" fmla="*/ 9329166 w 12011405"/>
                <a:gd name="connsiteY118" fmla="*/ 2034423 h 2789415"/>
                <a:gd name="connsiteX119" fmla="*/ 10126489 w 12011405"/>
                <a:gd name="connsiteY119" fmla="*/ 2028391 h 2789415"/>
                <a:gd name="connsiteX120" fmla="*/ 10124844 w 12011405"/>
                <a:gd name="connsiteY120" fmla="*/ 2022298 h 2789415"/>
                <a:gd name="connsiteX121" fmla="*/ 10194669 w 12011405"/>
                <a:gd name="connsiteY121" fmla="*/ 2000729 h 2789415"/>
                <a:gd name="connsiteX122" fmla="*/ 10196619 w 12011405"/>
                <a:gd name="connsiteY122" fmla="*/ 2006517 h 2789415"/>
                <a:gd name="connsiteX123" fmla="*/ 10126428 w 12011405"/>
                <a:gd name="connsiteY123" fmla="*/ 2028817 h 2789415"/>
                <a:gd name="connsiteX124" fmla="*/ 9185737 w 12011405"/>
                <a:gd name="connsiteY124" fmla="*/ 2004019 h 2789415"/>
                <a:gd name="connsiteX125" fmla="*/ 9115546 w 12011405"/>
                <a:gd name="connsiteY125" fmla="*/ 1982816 h 2789415"/>
                <a:gd name="connsiteX126" fmla="*/ 9117436 w 12011405"/>
                <a:gd name="connsiteY126" fmla="*/ 1976723 h 2789415"/>
                <a:gd name="connsiteX127" fmla="*/ 9187444 w 12011405"/>
                <a:gd name="connsiteY127" fmla="*/ 1997926 h 2789415"/>
                <a:gd name="connsiteX128" fmla="*/ 2281873 w 12011405"/>
                <a:gd name="connsiteY128" fmla="*/ 1987324 h 2789415"/>
                <a:gd name="connsiteX129" fmla="*/ 2236236 w 12011405"/>
                <a:gd name="connsiteY129" fmla="*/ 1930233 h 2789415"/>
                <a:gd name="connsiteX130" fmla="*/ 2240928 w 12011405"/>
                <a:gd name="connsiteY130" fmla="*/ 1926395 h 2789415"/>
                <a:gd name="connsiteX131" fmla="*/ 2286686 w 12011405"/>
                <a:gd name="connsiteY131" fmla="*/ 1983547 h 2789415"/>
                <a:gd name="connsiteX132" fmla="*/ 10265530 w 12011405"/>
                <a:gd name="connsiteY132" fmla="*/ 1981963 h 2789415"/>
                <a:gd name="connsiteX133" fmla="*/ 10263337 w 12011405"/>
                <a:gd name="connsiteY133" fmla="*/ 1976296 h 2789415"/>
                <a:gd name="connsiteX134" fmla="*/ 10330847 w 12011405"/>
                <a:gd name="connsiteY134" fmla="*/ 1948208 h 2789415"/>
                <a:gd name="connsiteX135" fmla="*/ 10333284 w 12011405"/>
                <a:gd name="connsiteY135" fmla="*/ 1953813 h 2789415"/>
                <a:gd name="connsiteX136" fmla="*/ 10265530 w 12011405"/>
                <a:gd name="connsiteY136" fmla="*/ 1981963 h 2789415"/>
                <a:gd name="connsiteX137" fmla="*/ 4712596 w 12011405"/>
                <a:gd name="connsiteY137" fmla="*/ 1973981 h 2789415"/>
                <a:gd name="connsiteX138" fmla="*/ 4708635 w 12011405"/>
                <a:gd name="connsiteY138" fmla="*/ 1969350 h 2789415"/>
                <a:gd name="connsiteX139" fmla="*/ 4764264 w 12011405"/>
                <a:gd name="connsiteY139" fmla="*/ 1921764 h 2789415"/>
                <a:gd name="connsiteX140" fmla="*/ 4768224 w 12011405"/>
                <a:gd name="connsiteY140" fmla="*/ 1926395 h 2789415"/>
                <a:gd name="connsiteX141" fmla="*/ 4712596 w 12011405"/>
                <a:gd name="connsiteY141" fmla="*/ 1973981 h 2789415"/>
                <a:gd name="connsiteX142" fmla="*/ 9045904 w 12011405"/>
                <a:gd name="connsiteY142" fmla="*/ 1960272 h 2789415"/>
                <a:gd name="connsiteX143" fmla="*/ 8976932 w 12011405"/>
                <a:gd name="connsiteY143" fmla="*/ 1935473 h 2789415"/>
                <a:gd name="connsiteX144" fmla="*/ 8979064 w 12011405"/>
                <a:gd name="connsiteY144" fmla="*/ 1929807 h 2789415"/>
                <a:gd name="connsiteX145" fmla="*/ 9047915 w 12011405"/>
                <a:gd name="connsiteY145" fmla="*/ 1954544 h 2789415"/>
                <a:gd name="connsiteX146" fmla="*/ 10399697 w 12011405"/>
                <a:gd name="connsiteY146" fmla="*/ 1922556 h 2789415"/>
                <a:gd name="connsiteX147" fmla="*/ 10396956 w 12011405"/>
                <a:gd name="connsiteY147" fmla="*/ 1917133 h 2789415"/>
                <a:gd name="connsiteX148" fmla="*/ 10461723 w 12011405"/>
                <a:gd name="connsiteY148" fmla="*/ 1883196 h 2789415"/>
                <a:gd name="connsiteX149" fmla="*/ 10464648 w 12011405"/>
                <a:gd name="connsiteY149" fmla="*/ 1888497 h 2789415"/>
                <a:gd name="connsiteX150" fmla="*/ 10399697 w 12011405"/>
                <a:gd name="connsiteY150" fmla="*/ 1922556 h 2789415"/>
                <a:gd name="connsiteX151" fmla="*/ 8908386 w 12011405"/>
                <a:gd name="connsiteY151" fmla="*/ 1909152 h 2789415"/>
                <a:gd name="connsiteX152" fmla="*/ 8840510 w 12011405"/>
                <a:gd name="connsiteY152" fmla="*/ 1881429 h 2789415"/>
                <a:gd name="connsiteX153" fmla="*/ 8842826 w 12011405"/>
                <a:gd name="connsiteY153" fmla="*/ 1875823 h 2789415"/>
                <a:gd name="connsiteX154" fmla="*/ 8910640 w 12011405"/>
                <a:gd name="connsiteY154" fmla="*/ 1903485 h 2789415"/>
                <a:gd name="connsiteX155" fmla="*/ 4823548 w 12011405"/>
                <a:gd name="connsiteY155" fmla="*/ 1878687 h 2789415"/>
                <a:gd name="connsiteX156" fmla="*/ 4819588 w 12011405"/>
                <a:gd name="connsiteY156" fmla="*/ 1874117 h 2789415"/>
                <a:gd name="connsiteX157" fmla="*/ 4874851 w 12011405"/>
                <a:gd name="connsiteY157" fmla="*/ 1825922 h 2789415"/>
                <a:gd name="connsiteX158" fmla="*/ 4878812 w 12011405"/>
                <a:gd name="connsiteY158" fmla="*/ 1830492 h 2789415"/>
                <a:gd name="connsiteX159" fmla="*/ 4823670 w 12011405"/>
                <a:gd name="connsiteY159" fmla="*/ 1878504 h 2789415"/>
                <a:gd name="connsiteX160" fmla="*/ 2189503 w 12011405"/>
                <a:gd name="connsiteY160" fmla="*/ 1873935 h 2789415"/>
                <a:gd name="connsiteX161" fmla="*/ 2141735 w 12011405"/>
                <a:gd name="connsiteY161" fmla="*/ 1818367 h 2789415"/>
                <a:gd name="connsiteX162" fmla="*/ 2146304 w 12011405"/>
                <a:gd name="connsiteY162" fmla="*/ 1814345 h 2789415"/>
                <a:gd name="connsiteX163" fmla="*/ 2194134 w 12011405"/>
                <a:gd name="connsiteY163" fmla="*/ 1869974 h 2789415"/>
                <a:gd name="connsiteX164" fmla="*/ 8773123 w 12011405"/>
                <a:gd name="connsiteY164" fmla="*/ 1852609 h 2789415"/>
                <a:gd name="connsiteX165" fmla="*/ 8706100 w 12011405"/>
                <a:gd name="connsiteY165" fmla="*/ 1822571 h 2789415"/>
                <a:gd name="connsiteX166" fmla="*/ 8708659 w 12011405"/>
                <a:gd name="connsiteY166" fmla="*/ 1817026 h 2789415"/>
                <a:gd name="connsiteX167" fmla="*/ 8775681 w 12011405"/>
                <a:gd name="connsiteY167" fmla="*/ 1847065 h 2789415"/>
                <a:gd name="connsiteX168" fmla="*/ 10527893 w 12011405"/>
                <a:gd name="connsiteY168" fmla="*/ 1852609 h 2789415"/>
                <a:gd name="connsiteX169" fmla="*/ 10524786 w 12011405"/>
                <a:gd name="connsiteY169" fmla="*/ 1847308 h 2789415"/>
                <a:gd name="connsiteX170" fmla="*/ 10587543 w 12011405"/>
                <a:gd name="connsiteY170" fmla="*/ 1809715 h 2789415"/>
                <a:gd name="connsiteX171" fmla="*/ 10590711 w 12011405"/>
                <a:gd name="connsiteY171" fmla="*/ 1814955 h 2789415"/>
                <a:gd name="connsiteX172" fmla="*/ 10528319 w 12011405"/>
                <a:gd name="connsiteY172" fmla="*/ 1852122 h 2789415"/>
                <a:gd name="connsiteX173" fmla="*/ 8640296 w 12011405"/>
                <a:gd name="connsiteY173" fmla="*/ 1791192 h 2789415"/>
                <a:gd name="connsiteX174" fmla="*/ 8574310 w 12011405"/>
                <a:gd name="connsiteY174" fmla="*/ 1759265 h 2789415"/>
                <a:gd name="connsiteX175" fmla="*/ 8576990 w 12011405"/>
                <a:gd name="connsiteY175" fmla="*/ 1753781 h 2789415"/>
                <a:gd name="connsiteX176" fmla="*/ 8642855 w 12011405"/>
                <a:gd name="connsiteY176" fmla="*/ 1785708 h 2789415"/>
                <a:gd name="connsiteX177" fmla="*/ 4934379 w 12011405"/>
                <a:gd name="connsiteY177" fmla="*/ 1782175 h 2789415"/>
                <a:gd name="connsiteX178" fmla="*/ 4930358 w 12011405"/>
                <a:gd name="connsiteY178" fmla="*/ 1777605 h 2789415"/>
                <a:gd name="connsiteX179" fmla="*/ 4985194 w 12011405"/>
                <a:gd name="connsiteY179" fmla="*/ 1729349 h 2789415"/>
                <a:gd name="connsiteX180" fmla="*/ 4989216 w 12011405"/>
                <a:gd name="connsiteY180" fmla="*/ 1733918 h 2789415"/>
                <a:gd name="connsiteX181" fmla="*/ 10653408 w 12011405"/>
                <a:gd name="connsiteY181" fmla="*/ 1775472 h 2789415"/>
                <a:gd name="connsiteX182" fmla="*/ 10650118 w 12011405"/>
                <a:gd name="connsiteY182" fmla="*/ 1770354 h 2789415"/>
                <a:gd name="connsiteX183" fmla="*/ 10711047 w 12011405"/>
                <a:gd name="connsiteY183" fmla="*/ 1730141 h 2789415"/>
                <a:gd name="connsiteX184" fmla="*/ 10714459 w 12011405"/>
                <a:gd name="connsiteY184" fmla="*/ 1735198 h 2789415"/>
                <a:gd name="connsiteX185" fmla="*/ 10653164 w 12011405"/>
                <a:gd name="connsiteY185" fmla="*/ 1775594 h 2789415"/>
                <a:gd name="connsiteX186" fmla="*/ 2092808 w 12011405"/>
                <a:gd name="connsiteY186" fmla="*/ 1763774 h 2789415"/>
                <a:gd name="connsiteX187" fmla="*/ 2041993 w 12011405"/>
                <a:gd name="connsiteY187" fmla="*/ 1711192 h 2789415"/>
                <a:gd name="connsiteX188" fmla="*/ 2046258 w 12011405"/>
                <a:gd name="connsiteY188" fmla="*/ 1706866 h 2789415"/>
                <a:gd name="connsiteX189" fmla="*/ 2097256 w 12011405"/>
                <a:gd name="connsiteY189" fmla="*/ 1759631 h 2789415"/>
                <a:gd name="connsiteX190" fmla="*/ 8508688 w 12011405"/>
                <a:gd name="connsiteY190" fmla="*/ 1726546 h 2789415"/>
                <a:gd name="connsiteX191" fmla="*/ 8443189 w 12011405"/>
                <a:gd name="connsiteY191" fmla="*/ 1693096 h 2789415"/>
                <a:gd name="connsiteX192" fmla="*/ 8445992 w 12011405"/>
                <a:gd name="connsiteY192" fmla="*/ 1687734 h 2789415"/>
                <a:gd name="connsiteX193" fmla="*/ 8511430 w 12011405"/>
                <a:gd name="connsiteY193" fmla="*/ 1721123 h 2789415"/>
                <a:gd name="connsiteX194" fmla="*/ 10774536 w 12011405"/>
                <a:gd name="connsiteY194" fmla="*/ 1693705 h 2789415"/>
                <a:gd name="connsiteX195" fmla="*/ 10771002 w 12011405"/>
                <a:gd name="connsiteY195" fmla="*/ 1688709 h 2789415"/>
                <a:gd name="connsiteX196" fmla="*/ 10829982 w 12011405"/>
                <a:gd name="connsiteY196" fmla="*/ 1645631 h 2789415"/>
                <a:gd name="connsiteX197" fmla="*/ 10833698 w 12011405"/>
                <a:gd name="connsiteY197" fmla="*/ 1650445 h 2789415"/>
                <a:gd name="connsiteX198" fmla="*/ 10774536 w 12011405"/>
                <a:gd name="connsiteY198" fmla="*/ 1693705 h 2789415"/>
                <a:gd name="connsiteX199" fmla="*/ 5044235 w 12011405"/>
                <a:gd name="connsiteY199" fmla="*/ 1685723 h 2789415"/>
                <a:gd name="connsiteX200" fmla="*/ 5040214 w 12011405"/>
                <a:gd name="connsiteY200" fmla="*/ 1681153 h 2789415"/>
                <a:gd name="connsiteX201" fmla="*/ 5095050 w 12011405"/>
                <a:gd name="connsiteY201" fmla="*/ 1632836 h 2789415"/>
                <a:gd name="connsiteX202" fmla="*/ 5099072 w 12011405"/>
                <a:gd name="connsiteY202" fmla="*/ 1637406 h 2789415"/>
                <a:gd name="connsiteX203" fmla="*/ 1989045 w 12011405"/>
                <a:gd name="connsiteY203" fmla="*/ 1660803 h 2789415"/>
                <a:gd name="connsiteX204" fmla="*/ 1933904 w 12011405"/>
                <a:gd name="connsiteY204" fmla="*/ 1612851 h 2789415"/>
                <a:gd name="connsiteX205" fmla="*/ 1938047 w 12011405"/>
                <a:gd name="connsiteY205" fmla="*/ 1608404 h 2789415"/>
                <a:gd name="connsiteX206" fmla="*/ 1993493 w 12011405"/>
                <a:gd name="connsiteY206" fmla="*/ 1656538 h 2789415"/>
                <a:gd name="connsiteX207" fmla="*/ 8377812 w 12011405"/>
                <a:gd name="connsiteY207" fmla="*/ 1659280 h 2789415"/>
                <a:gd name="connsiteX208" fmla="*/ 8312922 w 12011405"/>
                <a:gd name="connsiteY208" fmla="*/ 1624916 h 2789415"/>
                <a:gd name="connsiteX209" fmla="*/ 8315785 w 12011405"/>
                <a:gd name="connsiteY209" fmla="*/ 1619493 h 2789415"/>
                <a:gd name="connsiteX210" fmla="*/ 8380615 w 12011405"/>
                <a:gd name="connsiteY210" fmla="*/ 1653918 h 2789415"/>
                <a:gd name="connsiteX211" fmla="*/ 10891642 w 12011405"/>
                <a:gd name="connsiteY211" fmla="*/ 1605601 h 2789415"/>
                <a:gd name="connsiteX212" fmla="*/ 10887865 w 12011405"/>
                <a:gd name="connsiteY212" fmla="*/ 1600787 h 2789415"/>
                <a:gd name="connsiteX213" fmla="*/ 10944407 w 12011405"/>
                <a:gd name="connsiteY213" fmla="*/ 1554542 h 2789415"/>
                <a:gd name="connsiteX214" fmla="*/ 10948307 w 12011405"/>
                <a:gd name="connsiteY214" fmla="*/ 1559172 h 2789415"/>
                <a:gd name="connsiteX215" fmla="*/ 10891642 w 12011405"/>
                <a:gd name="connsiteY215" fmla="*/ 1605601 h 2789415"/>
                <a:gd name="connsiteX216" fmla="*/ 8248276 w 12011405"/>
                <a:gd name="connsiteY216" fmla="*/ 1590125 h 2789415"/>
                <a:gd name="connsiteX217" fmla="*/ 8183812 w 12011405"/>
                <a:gd name="connsiteY217" fmla="*/ 1555151 h 2789415"/>
                <a:gd name="connsiteX218" fmla="*/ 8186737 w 12011405"/>
                <a:gd name="connsiteY218" fmla="*/ 1549789 h 2789415"/>
                <a:gd name="connsiteX219" fmla="*/ 8251139 w 12011405"/>
                <a:gd name="connsiteY219" fmla="*/ 1584763 h 2789415"/>
                <a:gd name="connsiteX220" fmla="*/ 5154396 w 12011405"/>
                <a:gd name="connsiteY220" fmla="*/ 1589211 h 2789415"/>
                <a:gd name="connsiteX221" fmla="*/ 5150374 w 12011405"/>
                <a:gd name="connsiteY221" fmla="*/ 1584580 h 2789415"/>
                <a:gd name="connsiteX222" fmla="*/ 5205698 w 12011405"/>
                <a:gd name="connsiteY222" fmla="*/ 1536568 h 2789415"/>
                <a:gd name="connsiteX223" fmla="*/ 5209659 w 12011405"/>
                <a:gd name="connsiteY223" fmla="*/ 1541198 h 2789415"/>
                <a:gd name="connsiteX224" fmla="*/ 5154396 w 12011405"/>
                <a:gd name="connsiteY224" fmla="*/ 1589272 h 2789415"/>
                <a:gd name="connsiteX225" fmla="*/ 1876387 w 12011405"/>
                <a:gd name="connsiteY225" fmla="*/ 1568129 h 2789415"/>
                <a:gd name="connsiteX226" fmla="*/ 1815823 w 12011405"/>
                <a:gd name="connsiteY226" fmla="*/ 1527428 h 2789415"/>
                <a:gd name="connsiteX227" fmla="*/ 1819052 w 12011405"/>
                <a:gd name="connsiteY227" fmla="*/ 1522249 h 2789415"/>
                <a:gd name="connsiteX228" fmla="*/ 1879981 w 12011405"/>
                <a:gd name="connsiteY228" fmla="*/ 1563194 h 2789415"/>
                <a:gd name="connsiteX229" fmla="*/ 8119715 w 12011405"/>
                <a:gd name="connsiteY229" fmla="*/ 1520056 h 2789415"/>
                <a:gd name="connsiteX230" fmla="*/ 8055373 w 12011405"/>
                <a:gd name="connsiteY230" fmla="*/ 1484960 h 2789415"/>
                <a:gd name="connsiteX231" fmla="*/ 8058297 w 12011405"/>
                <a:gd name="connsiteY231" fmla="*/ 1479598 h 2789415"/>
                <a:gd name="connsiteX232" fmla="*/ 8122578 w 12011405"/>
                <a:gd name="connsiteY232" fmla="*/ 1514755 h 2789415"/>
                <a:gd name="connsiteX233" fmla="*/ 11003570 w 12011405"/>
                <a:gd name="connsiteY233" fmla="*/ 1510916 h 2789415"/>
                <a:gd name="connsiteX234" fmla="*/ 10999487 w 12011405"/>
                <a:gd name="connsiteY234" fmla="*/ 1506408 h 2789415"/>
                <a:gd name="connsiteX235" fmla="*/ 11053106 w 12011405"/>
                <a:gd name="connsiteY235" fmla="*/ 1456750 h 2789415"/>
                <a:gd name="connsiteX236" fmla="*/ 11057309 w 12011405"/>
                <a:gd name="connsiteY236" fmla="*/ 1461137 h 2789415"/>
                <a:gd name="connsiteX237" fmla="*/ 11003570 w 12011405"/>
                <a:gd name="connsiteY237" fmla="*/ 1510916 h 2789415"/>
                <a:gd name="connsiteX238" fmla="*/ 3473 w 12011405"/>
                <a:gd name="connsiteY238" fmla="*/ 1509393 h 2789415"/>
                <a:gd name="connsiteX239" fmla="*/ 0 w 12011405"/>
                <a:gd name="connsiteY239" fmla="*/ 1504336 h 2789415"/>
                <a:gd name="connsiteX240" fmla="*/ 62027 w 12011405"/>
                <a:gd name="connsiteY240" fmla="*/ 1464915 h 2789415"/>
                <a:gd name="connsiteX241" fmla="*/ 65134 w 12011405"/>
                <a:gd name="connsiteY241" fmla="*/ 1470154 h 2789415"/>
                <a:gd name="connsiteX242" fmla="*/ 3473 w 12011405"/>
                <a:gd name="connsiteY242" fmla="*/ 1509393 h 2789415"/>
                <a:gd name="connsiteX243" fmla="*/ 5265166 w 12011405"/>
                <a:gd name="connsiteY243" fmla="*/ 1493552 h 2789415"/>
                <a:gd name="connsiteX244" fmla="*/ 5261205 w 12011405"/>
                <a:gd name="connsiteY244" fmla="*/ 1488921 h 2789415"/>
                <a:gd name="connsiteX245" fmla="*/ 5317139 w 12011405"/>
                <a:gd name="connsiteY245" fmla="*/ 1441518 h 2789415"/>
                <a:gd name="connsiteX246" fmla="*/ 5321038 w 12011405"/>
                <a:gd name="connsiteY246" fmla="*/ 1446209 h 2789415"/>
                <a:gd name="connsiteX247" fmla="*/ 5265166 w 12011405"/>
                <a:gd name="connsiteY247" fmla="*/ 1493552 h 2789415"/>
                <a:gd name="connsiteX248" fmla="*/ 1752212 w 12011405"/>
                <a:gd name="connsiteY248" fmla="*/ 1491541 h 2789415"/>
                <a:gd name="connsiteX249" fmla="*/ 1698716 w 12011405"/>
                <a:gd name="connsiteY249" fmla="*/ 1466377 h 2789415"/>
                <a:gd name="connsiteX250" fmla="*/ 1686104 w 12011405"/>
                <a:gd name="connsiteY250" fmla="*/ 1461076 h 2789415"/>
                <a:gd name="connsiteX251" fmla="*/ 1688480 w 12011405"/>
                <a:gd name="connsiteY251" fmla="*/ 1455471 h 2789415"/>
                <a:gd name="connsiteX252" fmla="*/ 1701092 w 12011405"/>
                <a:gd name="connsiteY252" fmla="*/ 1460771 h 2789415"/>
                <a:gd name="connsiteX253" fmla="*/ 1755015 w 12011405"/>
                <a:gd name="connsiteY253" fmla="*/ 1486118 h 2789415"/>
                <a:gd name="connsiteX254" fmla="*/ 7991031 w 12011405"/>
                <a:gd name="connsiteY254" fmla="*/ 1449987 h 2789415"/>
                <a:gd name="connsiteX255" fmla="*/ 7926812 w 12011405"/>
                <a:gd name="connsiteY255" fmla="*/ 1415013 h 2789415"/>
                <a:gd name="connsiteX256" fmla="*/ 7929675 w 12011405"/>
                <a:gd name="connsiteY256" fmla="*/ 1409651 h 2789415"/>
                <a:gd name="connsiteX257" fmla="*/ 7993956 w 12011405"/>
                <a:gd name="connsiteY257" fmla="*/ 1444625 h 2789415"/>
                <a:gd name="connsiteX258" fmla="*/ 129049 w 12011405"/>
                <a:gd name="connsiteY258" fmla="*/ 1434754 h 2789415"/>
                <a:gd name="connsiteX259" fmla="*/ 126246 w 12011405"/>
                <a:gd name="connsiteY259" fmla="*/ 1429332 h 2789415"/>
                <a:gd name="connsiteX260" fmla="*/ 192355 w 12011405"/>
                <a:gd name="connsiteY260" fmla="*/ 1397405 h 2789415"/>
                <a:gd name="connsiteX261" fmla="*/ 194853 w 12011405"/>
                <a:gd name="connsiteY261" fmla="*/ 1403010 h 2789415"/>
                <a:gd name="connsiteX262" fmla="*/ 129049 w 12011405"/>
                <a:gd name="connsiteY262" fmla="*/ 1434754 h 2789415"/>
                <a:gd name="connsiteX263" fmla="*/ 1618350 w 12011405"/>
                <a:gd name="connsiteY263" fmla="*/ 1433536 h 2789415"/>
                <a:gd name="connsiteX264" fmla="*/ 1549865 w 12011405"/>
                <a:gd name="connsiteY264" fmla="*/ 1407823 h 2789415"/>
                <a:gd name="connsiteX265" fmla="*/ 1551937 w 12011405"/>
                <a:gd name="connsiteY265" fmla="*/ 1402096 h 2789415"/>
                <a:gd name="connsiteX266" fmla="*/ 1620543 w 12011405"/>
                <a:gd name="connsiteY266" fmla="*/ 1427869 h 2789415"/>
                <a:gd name="connsiteX267" fmla="*/ 11109343 w 12011405"/>
                <a:gd name="connsiteY267" fmla="*/ 1409773 h 2789415"/>
                <a:gd name="connsiteX268" fmla="*/ 11105018 w 12011405"/>
                <a:gd name="connsiteY268" fmla="*/ 1405508 h 2789415"/>
                <a:gd name="connsiteX269" fmla="*/ 11155102 w 12011405"/>
                <a:gd name="connsiteY269" fmla="*/ 1352378 h 2789415"/>
                <a:gd name="connsiteX270" fmla="*/ 11159610 w 12011405"/>
                <a:gd name="connsiteY270" fmla="*/ 1356460 h 2789415"/>
                <a:gd name="connsiteX271" fmla="*/ 11109343 w 12011405"/>
                <a:gd name="connsiteY271" fmla="*/ 1409773 h 2789415"/>
                <a:gd name="connsiteX272" fmla="*/ 5377276 w 12011405"/>
                <a:gd name="connsiteY272" fmla="*/ 1399415 h 2789415"/>
                <a:gd name="connsiteX273" fmla="*/ 5373437 w 12011405"/>
                <a:gd name="connsiteY273" fmla="*/ 1394724 h 2789415"/>
                <a:gd name="connsiteX274" fmla="*/ 5430284 w 12011405"/>
                <a:gd name="connsiteY274" fmla="*/ 1348539 h 2789415"/>
                <a:gd name="connsiteX275" fmla="*/ 5434123 w 12011405"/>
                <a:gd name="connsiteY275" fmla="*/ 1353292 h 2789415"/>
                <a:gd name="connsiteX276" fmla="*/ 5377276 w 12011405"/>
                <a:gd name="connsiteY276" fmla="*/ 1399415 h 2789415"/>
                <a:gd name="connsiteX277" fmla="*/ 1480710 w 12011405"/>
                <a:gd name="connsiteY277" fmla="*/ 1383939 h 2789415"/>
                <a:gd name="connsiteX278" fmla="*/ 1410885 w 12011405"/>
                <a:gd name="connsiteY278" fmla="*/ 1362126 h 2789415"/>
                <a:gd name="connsiteX279" fmla="*/ 1412652 w 12011405"/>
                <a:gd name="connsiteY279" fmla="*/ 1356033 h 2789415"/>
                <a:gd name="connsiteX280" fmla="*/ 1482599 w 12011405"/>
                <a:gd name="connsiteY280" fmla="*/ 1377907 h 2789415"/>
                <a:gd name="connsiteX281" fmla="*/ 7862470 w 12011405"/>
                <a:gd name="connsiteY281" fmla="*/ 1380040 h 2789415"/>
                <a:gd name="connsiteX282" fmla="*/ 7798128 w 12011405"/>
                <a:gd name="connsiteY282" fmla="*/ 1345553 h 2789415"/>
                <a:gd name="connsiteX283" fmla="*/ 7800992 w 12011405"/>
                <a:gd name="connsiteY283" fmla="*/ 1340131 h 2789415"/>
                <a:gd name="connsiteX284" fmla="*/ 7865394 w 12011405"/>
                <a:gd name="connsiteY284" fmla="*/ 1374678 h 2789415"/>
                <a:gd name="connsiteX285" fmla="*/ 262485 w 12011405"/>
                <a:gd name="connsiteY285" fmla="*/ 1374800 h 2789415"/>
                <a:gd name="connsiteX286" fmla="*/ 260291 w 12011405"/>
                <a:gd name="connsiteY286" fmla="*/ 1369072 h 2789415"/>
                <a:gd name="connsiteX287" fmla="*/ 329386 w 12011405"/>
                <a:gd name="connsiteY287" fmla="*/ 1344335 h 2789415"/>
                <a:gd name="connsiteX288" fmla="*/ 331274 w 12011405"/>
                <a:gd name="connsiteY288" fmla="*/ 1350123 h 2789415"/>
                <a:gd name="connsiteX289" fmla="*/ 262485 w 12011405"/>
                <a:gd name="connsiteY289" fmla="*/ 1374800 h 2789415"/>
                <a:gd name="connsiteX290" fmla="*/ 1340938 w 12011405"/>
                <a:gd name="connsiteY290" fmla="*/ 1342324 h 2789415"/>
                <a:gd name="connsiteX291" fmla="*/ 1269955 w 12011405"/>
                <a:gd name="connsiteY291" fmla="*/ 1324777 h 2789415"/>
                <a:gd name="connsiteX292" fmla="*/ 1271295 w 12011405"/>
                <a:gd name="connsiteY292" fmla="*/ 1318684 h 2789415"/>
                <a:gd name="connsiteX293" fmla="*/ 1342522 w 12011405"/>
                <a:gd name="connsiteY293" fmla="*/ 1336231 h 2789415"/>
                <a:gd name="connsiteX294" fmla="*/ 401526 w 12011405"/>
                <a:gd name="connsiteY294" fmla="*/ 1328920 h 2789415"/>
                <a:gd name="connsiteX295" fmla="*/ 399942 w 12011405"/>
                <a:gd name="connsiteY295" fmla="*/ 1322827 h 2789415"/>
                <a:gd name="connsiteX296" fmla="*/ 471108 w 12011405"/>
                <a:gd name="connsiteY296" fmla="*/ 1305035 h 2789415"/>
                <a:gd name="connsiteX297" fmla="*/ 472448 w 12011405"/>
                <a:gd name="connsiteY297" fmla="*/ 1311128 h 2789415"/>
                <a:gd name="connsiteX298" fmla="*/ 401039 w 12011405"/>
                <a:gd name="connsiteY298" fmla="*/ 1328920 h 2789415"/>
                <a:gd name="connsiteX299" fmla="*/ 7733847 w 12011405"/>
                <a:gd name="connsiteY299" fmla="*/ 1311311 h 2789415"/>
                <a:gd name="connsiteX300" fmla="*/ 7668775 w 12011405"/>
                <a:gd name="connsiteY300" fmla="*/ 1277617 h 2789415"/>
                <a:gd name="connsiteX301" fmla="*/ 7671578 w 12011405"/>
                <a:gd name="connsiteY301" fmla="*/ 1272194 h 2789415"/>
                <a:gd name="connsiteX302" fmla="*/ 7736650 w 12011405"/>
                <a:gd name="connsiteY302" fmla="*/ 1305949 h 2789415"/>
                <a:gd name="connsiteX303" fmla="*/ 1197936 w 12011405"/>
                <a:gd name="connsiteY303" fmla="*/ 1309849 h 2789415"/>
                <a:gd name="connsiteX304" fmla="*/ 1125917 w 12011405"/>
                <a:gd name="connsiteY304" fmla="*/ 1297115 h 2789415"/>
                <a:gd name="connsiteX305" fmla="*/ 1126892 w 12011405"/>
                <a:gd name="connsiteY305" fmla="*/ 1291022 h 2789415"/>
                <a:gd name="connsiteX306" fmla="*/ 1199094 w 12011405"/>
                <a:gd name="connsiteY306" fmla="*/ 1303817 h 2789415"/>
                <a:gd name="connsiteX307" fmla="*/ 5491580 w 12011405"/>
                <a:gd name="connsiteY307" fmla="*/ 1308326 h 2789415"/>
                <a:gd name="connsiteX308" fmla="*/ 5487863 w 12011405"/>
                <a:gd name="connsiteY308" fmla="*/ 1303512 h 2789415"/>
                <a:gd name="connsiteX309" fmla="*/ 5546234 w 12011405"/>
                <a:gd name="connsiteY309" fmla="*/ 1259216 h 2789415"/>
                <a:gd name="connsiteX310" fmla="*/ 5549889 w 12011405"/>
                <a:gd name="connsiteY310" fmla="*/ 1264152 h 2789415"/>
                <a:gd name="connsiteX311" fmla="*/ 5491580 w 12011405"/>
                <a:gd name="connsiteY311" fmla="*/ 1308021 h 2789415"/>
                <a:gd name="connsiteX312" fmla="*/ 11207928 w 12011405"/>
                <a:gd name="connsiteY312" fmla="*/ 1301745 h 2789415"/>
                <a:gd name="connsiteX313" fmla="*/ 11203297 w 12011405"/>
                <a:gd name="connsiteY313" fmla="*/ 1297785 h 2789415"/>
                <a:gd name="connsiteX314" fmla="*/ 11249420 w 12011405"/>
                <a:gd name="connsiteY314" fmla="*/ 1241181 h 2789415"/>
                <a:gd name="connsiteX315" fmla="*/ 11254234 w 12011405"/>
                <a:gd name="connsiteY315" fmla="*/ 1244959 h 2789415"/>
                <a:gd name="connsiteX316" fmla="*/ 11207928 w 12011405"/>
                <a:gd name="connsiteY316" fmla="*/ 1301441 h 2789415"/>
                <a:gd name="connsiteX317" fmla="*/ 543675 w 12011405"/>
                <a:gd name="connsiteY317" fmla="*/ 1297236 h 2789415"/>
                <a:gd name="connsiteX318" fmla="*/ 542578 w 12011405"/>
                <a:gd name="connsiteY318" fmla="*/ 1291143 h 2789415"/>
                <a:gd name="connsiteX319" fmla="*/ 615145 w 12011405"/>
                <a:gd name="connsiteY319" fmla="*/ 1280176 h 2789415"/>
                <a:gd name="connsiteX320" fmla="*/ 615937 w 12011405"/>
                <a:gd name="connsiteY320" fmla="*/ 1286269 h 2789415"/>
                <a:gd name="connsiteX321" fmla="*/ 543675 w 12011405"/>
                <a:gd name="connsiteY321" fmla="*/ 1296932 h 2789415"/>
                <a:gd name="connsiteX322" fmla="*/ 1053472 w 12011405"/>
                <a:gd name="connsiteY322" fmla="*/ 1286879 h 2789415"/>
                <a:gd name="connsiteX323" fmla="*/ 980722 w 12011405"/>
                <a:gd name="connsiteY323" fmla="*/ 1279384 h 2789415"/>
                <a:gd name="connsiteX324" fmla="*/ 981271 w 12011405"/>
                <a:gd name="connsiteY324" fmla="*/ 1273291 h 2789415"/>
                <a:gd name="connsiteX325" fmla="*/ 1054386 w 12011405"/>
                <a:gd name="connsiteY325" fmla="*/ 1280786 h 2789415"/>
                <a:gd name="connsiteX326" fmla="*/ 688626 w 12011405"/>
                <a:gd name="connsiteY326" fmla="*/ 1278653 h 2789415"/>
                <a:gd name="connsiteX327" fmla="*/ 688139 w 12011405"/>
                <a:gd name="connsiteY327" fmla="*/ 1272560 h 2789415"/>
                <a:gd name="connsiteX328" fmla="*/ 761254 w 12011405"/>
                <a:gd name="connsiteY328" fmla="*/ 1268173 h 2789415"/>
                <a:gd name="connsiteX329" fmla="*/ 761254 w 12011405"/>
                <a:gd name="connsiteY329" fmla="*/ 1274266 h 2789415"/>
                <a:gd name="connsiteX330" fmla="*/ 688626 w 12011405"/>
                <a:gd name="connsiteY330" fmla="*/ 1278348 h 2789415"/>
                <a:gd name="connsiteX331" fmla="*/ 907972 w 12011405"/>
                <a:gd name="connsiteY331" fmla="*/ 1274693 h 2789415"/>
                <a:gd name="connsiteX332" fmla="*/ 834857 w 12011405"/>
                <a:gd name="connsiteY332" fmla="*/ 1272987 h 2789415"/>
                <a:gd name="connsiteX333" fmla="*/ 834857 w 12011405"/>
                <a:gd name="connsiteY333" fmla="*/ 1266894 h 2789415"/>
                <a:gd name="connsiteX334" fmla="*/ 907972 w 12011405"/>
                <a:gd name="connsiteY334" fmla="*/ 1268660 h 2789415"/>
                <a:gd name="connsiteX335" fmla="*/ 7603154 w 12011405"/>
                <a:gd name="connsiteY335" fmla="*/ 1244837 h 2789415"/>
                <a:gd name="connsiteX336" fmla="*/ 7537472 w 12011405"/>
                <a:gd name="connsiteY336" fmla="*/ 1212423 h 2789415"/>
                <a:gd name="connsiteX337" fmla="*/ 7540152 w 12011405"/>
                <a:gd name="connsiteY337" fmla="*/ 1206939 h 2789415"/>
                <a:gd name="connsiteX338" fmla="*/ 7605895 w 12011405"/>
                <a:gd name="connsiteY338" fmla="*/ 1239353 h 2789415"/>
                <a:gd name="connsiteX339" fmla="*/ 5609052 w 12011405"/>
                <a:gd name="connsiteY339" fmla="*/ 1220892 h 2789415"/>
                <a:gd name="connsiteX340" fmla="*/ 5605518 w 12011405"/>
                <a:gd name="connsiteY340" fmla="*/ 1215956 h 2789415"/>
                <a:gd name="connsiteX341" fmla="*/ 5665960 w 12011405"/>
                <a:gd name="connsiteY341" fmla="*/ 1174463 h 2789415"/>
                <a:gd name="connsiteX342" fmla="*/ 5669311 w 12011405"/>
                <a:gd name="connsiteY342" fmla="*/ 1179521 h 2789415"/>
                <a:gd name="connsiteX343" fmla="*/ 5609052 w 12011405"/>
                <a:gd name="connsiteY343" fmla="*/ 1220892 h 2789415"/>
                <a:gd name="connsiteX344" fmla="*/ 11298347 w 12011405"/>
                <a:gd name="connsiteY344" fmla="*/ 1186162 h 2789415"/>
                <a:gd name="connsiteX345" fmla="*/ 11293472 w 12011405"/>
                <a:gd name="connsiteY345" fmla="*/ 1182628 h 2789415"/>
                <a:gd name="connsiteX346" fmla="*/ 11335331 w 12011405"/>
                <a:gd name="connsiteY346" fmla="*/ 1122734 h 2789415"/>
                <a:gd name="connsiteX347" fmla="*/ 11340388 w 12011405"/>
                <a:gd name="connsiteY347" fmla="*/ 1126146 h 2789415"/>
                <a:gd name="connsiteX348" fmla="*/ 11298347 w 12011405"/>
                <a:gd name="connsiteY348" fmla="*/ 1186162 h 2789415"/>
                <a:gd name="connsiteX349" fmla="*/ 7471180 w 12011405"/>
                <a:gd name="connsiteY349" fmla="*/ 1180556 h 2789415"/>
                <a:gd name="connsiteX350" fmla="*/ 7404706 w 12011405"/>
                <a:gd name="connsiteY350" fmla="*/ 1150092 h 2789415"/>
                <a:gd name="connsiteX351" fmla="*/ 7407204 w 12011405"/>
                <a:gd name="connsiteY351" fmla="*/ 1144547 h 2789415"/>
                <a:gd name="connsiteX352" fmla="*/ 7473801 w 12011405"/>
                <a:gd name="connsiteY352" fmla="*/ 1175012 h 2789415"/>
                <a:gd name="connsiteX353" fmla="*/ 5730789 w 12011405"/>
                <a:gd name="connsiteY353" fmla="*/ 1140038 h 2789415"/>
                <a:gd name="connsiteX354" fmla="*/ 5727560 w 12011405"/>
                <a:gd name="connsiteY354" fmla="*/ 1134859 h 2789415"/>
                <a:gd name="connsiteX355" fmla="*/ 5790561 w 12011405"/>
                <a:gd name="connsiteY355" fmla="*/ 1097388 h 2789415"/>
                <a:gd name="connsiteX356" fmla="*/ 5793547 w 12011405"/>
                <a:gd name="connsiteY356" fmla="*/ 1102688 h 2789415"/>
                <a:gd name="connsiteX357" fmla="*/ 5730789 w 12011405"/>
                <a:gd name="connsiteY357" fmla="*/ 1140038 h 2789415"/>
                <a:gd name="connsiteX358" fmla="*/ 7337683 w 12011405"/>
                <a:gd name="connsiteY358" fmla="*/ 1120541 h 2789415"/>
                <a:gd name="connsiteX359" fmla="*/ 7270113 w 12011405"/>
                <a:gd name="connsiteY359" fmla="*/ 1092330 h 2789415"/>
                <a:gd name="connsiteX360" fmla="*/ 7272367 w 12011405"/>
                <a:gd name="connsiteY360" fmla="*/ 1086664 h 2789415"/>
                <a:gd name="connsiteX361" fmla="*/ 7340060 w 12011405"/>
                <a:gd name="connsiteY361" fmla="*/ 1114935 h 2789415"/>
                <a:gd name="connsiteX362" fmla="*/ 5857766 w 12011405"/>
                <a:gd name="connsiteY362" fmla="*/ 1067837 h 2789415"/>
                <a:gd name="connsiteX363" fmla="*/ 5854963 w 12011405"/>
                <a:gd name="connsiteY363" fmla="*/ 1062414 h 2789415"/>
                <a:gd name="connsiteX364" fmla="*/ 5920828 w 12011405"/>
                <a:gd name="connsiteY364" fmla="*/ 1030426 h 2789415"/>
                <a:gd name="connsiteX365" fmla="*/ 5923387 w 12011405"/>
                <a:gd name="connsiteY365" fmla="*/ 1035970 h 2789415"/>
                <a:gd name="connsiteX366" fmla="*/ 5857766 w 12011405"/>
                <a:gd name="connsiteY366" fmla="*/ 1067837 h 2789415"/>
                <a:gd name="connsiteX367" fmla="*/ 7201993 w 12011405"/>
                <a:gd name="connsiteY367" fmla="*/ 1065582 h 2789415"/>
                <a:gd name="connsiteX368" fmla="*/ 7133265 w 12011405"/>
                <a:gd name="connsiteY368" fmla="*/ 1040479 h 2789415"/>
                <a:gd name="connsiteX369" fmla="*/ 7135276 w 12011405"/>
                <a:gd name="connsiteY369" fmla="*/ 1034752 h 2789415"/>
                <a:gd name="connsiteX370" fmla="*/ 7204126 w 12011405"/>
                <a:gd name="connsiteY370" fmla="*/ 1059916 h 2789415"/>
                <a:gd name="connsiteX371" fmla="*/ 11380236 w 12011405"/>
                <a:gd name="connsiteY371" fmla="*/ 1064668 h 2789415"/>
                <a:gd name="connsiteX372" fmla="*/ 11375057 w 12011405"/>
                <a:gd name="connsiteY372" fmla="*/ 1061439 h 2789415"/>
                <a:gd name="connsiteX373" fmla="*/ 11412712 w 12011405"/>
                <a:gd name="connsiteY373" fmla="*/ 998864 h 2789415"/>
                <a:gd name="connsiteX374" fmla="*/ 11418013 w 12011405"/>
                <a:gd name="connsiteY374" fmla="*/ 1001911 h 2789415"/>
                <a:gd name="connsiteX375" fmla="*/ 11380236 w 12011405"/>
                <a:gd name="connsiteY375" fmla="*/ 1064668 h 2789415"/>
                <a:gd name="connsiteX376" fmla="*/ 7063866 w 12011405"/>
                <a:gd name="connsiteY376" fmla="*/ 1017387 h 2789415"/>
                <a:gd name="connsiteX377" fmla="*/ 6993859 w 12011405"/>
                <a:gd name="connsiteY377" fmla="*/ 996184 h 2789415"/>
                <a:gd name="connsiteX378" fmla="*/ 6995565 w 12011405"/>
                <a:gd name="connsiteY378" fmla="*/ 990091 h 2789415"/>
                <a:gd name="connsiteX379" fmla="*/ 7065755 w 12011405"/>
                <a:gd name="connsiteY379" fmla="*/ 1011355 h 2789415"/>
                <a:gd name="connsiteX380" fmla="*/ 5990471 w 12011405"/>
                <a:gd name="connsiteY380" fmla="*/ 1007273 h 2789415"/>
                <a:gd name="connsiteX381" fmla="*/ 5988277 w 12011405"/>
                <a:gd name="connsiteY381" fmla="*/ 1001606 h 2789415"/>
                <a:gd name="connsiteX382" fmla="*/ 6057067 w 12011405"/>
                <a:gd name="connsiteY382" fmla="*/ 976442 h 2789415"/>
                <a:gd name="connsiteX383" fmla="*/ 6059016 w 12011405"/>
                <a:gd name="connsiteY383" fmla="*/ 982535 h 2789415"/>
                <a:gd name="connsiteX384" fmla="*/ 5990471 w 12011405"/>
                <a:gd name="connsiteY384" fmla="*/ 1007273 h 2789415"/>
                <a:gd name="connsiteX385" fmla="*/ 6923241 w 12011405"/>
                <a:gd name="connsiteY385" fmla="*/ 976808 h 2789415"/>
                <a:gd name="connsiteX386" fmla="*/ 6906242 w 12011405"/>
                <a:gd name="connsiteY386" fmla="*/ 972665 h 2789415"/>
                <a:gd name="connsiteX387" fmla="*/ 6852014 w 12011405"/>
                <a:gd name="connsiteY387" fmla="*/ 960479 h 2789415"/>
                <a:gd name="connsiteX388" fmla="*/ 6853294 w 12011405"/>
                <a:gd name="connsiteY388" fmla="*/ 954386 h 2789415"/>
                <a:gd name="connsiteX389" fmla="*/ 6907704 w 12011405"/>
                <a:gd name="connsiteY389" fmla="*/ 966572 h 2789415"/>
                <a:gd name="connsiteX390" fmla="*/ 6924704 w 12011405"/>
                <a:gd name="connsiteY390" fmla="*/ 970715 h 2789415"/>
                <a:gd name="connsiteX391" fmla="*/ 6128781 w 12011405"/>
                <a:gd name="connsiteY391" fmla="*/ 960783 h 2789415"/>
                <a:gd name="connsiteX392" fmla="*/ 6127196 w 12011405"/>
                <a:gd name="connsiteY392" fmla="*/ 954691 h 2789415"/>
                <a:gd name="connsiteX393" fmla="*/ 6198362 w 12011405"/>
                <a:gd name="connsiteY393" fmla="*/ 937509 h 2789415"/>
                <a:gd name="connsiteX394" fmla="*/ 6199642 w 12011405"/>
                <a:gd name="connsiteY394" fmla="*/ 943601 h 2789415"/>
                <a:gd name="connsiteX395" fmla="*/ 6128781 w 12011405"/>
                <a:gd name="connsiteY395" fmla="*/ 961027 h 2789415"/>
                <a:gd name="connsiteX396" fmla="*/ 6780300 w 12011405"/>
                <a:gd name="connsiteY396" fmla="*/ 945917 h 2789415"/>
                <a:gd name="connsiteX397" fmla="*/ 6708099 w 12011405"/>
                <a:gd name="connsiteY397" fmla="*/ 934096 h 2789415"/>
                <a:gd name="connsiteX398" fmla="*/ 6709013 w 12011405"/>
                <a:gd name="connsiteY398" fmla="*/ 928003 h 2789415"/>
                <a:gd name="connsiteX399" fmla="*/ 6781397 w 12011405"/>
                <a:gd name="connsiteY399" fmla="*/ 939885 h 2789415"/>
                <a:gd name="connsiteX400" fmla="*/ 11453595 w 12011405"/>
                <a:gd name="connsiteY400" fmla="*/ 937691 h 2789415"/>
                <a:gd name="connsiteX401" fmla="*/ 11448233 w 12011405"/>
                <a:gd name="connsiteY401" fmla="*/ 934828 h 2789415"/>
                <a:gd name="connsiteX402" fmla="*/ 11482111 w 12011405"/>
                <a:gd name="connsiteY402" fmla="*/ 870059 h 2789415"/>
                <a:gd name="connsiteX403" fmla="*/ 11487533 w 12011405"/>
                <a:gd name="connsiteY403" fmla="*/ 872801 h 2789415"/>
                <a:gd name="connsiteX404" fmla="*/ 11453778 w 12011405"/>
                <a:gd name="connsiteY404" fmla="*/ 938179 h 2789415"/>
                <a:gd name="connsiteX405" fmla="*/ 6271234 w 12011405"/>
                <a:gd name="connsiteY405" fmla="*/ 930745 h 2789415"/>
                <a:gd name="connsiteX406" fmla="*/ 6270320 w 12011405"/>
                <a:gd name="connsiteY406" fmla="*/ 924652 h 2789415"/>
                <a:gd name="connsiteX407" fmla="*/ 6343009 w 12011405"/>
                <a:gd name="connsiteY407" fmla="*/ 915817 h 2789415"/>
                <a:gd name="connsiteX408" fmla="*/ 6343619 w 12011405"/>
                <a:gd name="connsiteY408" fmla="*/ 921910 h 2789415"/>
                <a:gd name="connsiteX409" fmla="*/ 6271417 w 12011405"/>
                <a:gd name="connsiteY409" fmla="*/ 930989 h 2789415"/>
                <a:gd name="connsiteX410" fmla="*/ 6635410 w 12011405"/>
                <a:gd name="connsiteY410" fmla="*/ 925018 h 2789415"/>
                <a:gd name="connsiteX411" fmla="*/ 6562294 w 12011405"/>
                <a:gd name="connsiteY411" fmla="*/ 918925 h 2789415"/>
                <a:gd name="connsiteX412" fmla="*/ 6562660 w 12011405"/>
                <a:gd name="connsiteY412" fmla="*/ 912832 h 2789415"/>
                <a:gd name="connsiteX413" fmla="*/ 6635776 w 12011405"/>
                <a:gd name="connsiteY413" fmla="*/ 918925 h 2789415"/>
                <a:gd name="connsiteX414" fmla="*/ 6416368 w 12011405"/>
                <a:gd name="connsiteY414" fmla="*/ 917402 h 2789415"/>
                <a:gd name="connsiteX415" fmla="*/ 6416368 w 12011405"/>
                <a:gd name="connsiteY415" fmla="*/ 911309 h 2789415"/>
                <a:gd name="connsiteX416" fmla="*/ 6470596 w 12011405"/>
                <a:gd name="connsiteY416" fmla="*/ 910273 h 2789415"/>
                <a:gd name="connsiteX417" fmla="*/ 6470596 w 12011405"/>
                <a:gd name="connsiteY417" fmla="*/ 910273 h 2789415"/>
                <a:gd name="connsiteX418" fmla="*/ 6489484 w 12011405"/>
                <a:gd name="connsiteY418" fmla="*/ 910273 h 2789415"/>
                <a:gd name="connsiteX419" fmla="*/ 6489484 w 12011405"/>
                <a:gd name="connsiteY419" fmla="*/ 916366 h 2789415"/>
                <a:gd name="connsiteX420" fmla="*/ 6470413 w 12011405"/>
                <a:gd name="connsiteY420" fmla="*/ 916366 h 2789415"/>
                <a:gd name="connsiteX421" fmla="*/ 6416368 w 12011405"/>
                <a:gd name="connsiteY421" fmla="*/ 917402 h 2789415"/>
                <a:gd name="connsiteX422" fmla="*/ 11519948 w 12011405"/>
                <a:gd name="connsiteY422" fmla="*/ 807363 h 2789415"/>
                <a:gd name="connsiteX423" fmla="*/ 11514464 w 12011405"/>
                <a:gd name="connsiteY423" fmla="*/ 804743 h 2789415"/>
                <a:gd name="connsiteX424" fmla="*/ 11545721 w 12011405"/>
                <a:gd name="connsiteY424" fmla="*/ 738573 h 2789415"/>
                <a:gd name="connsiteX425" fmla="*/ 11551205 w 12011405"/>
                <a:gd name="connsiteY425" fmla="*/ 741194 h 2789415"/>
                <a:gd name="connsiteX426" fmla="*/ 11520192 w 12011405"/>
                <a:gd name="connsiteY426" fmla="*/ 807363 h 2789415"/>
                <a:gd name="connsiteX427" fmla="*/ 11581730 w 12011405"/>
                <a:gd name="connsiteY427" fmla="*/ 674597 h 2789415"/>
                <a:gd name="connsiteX428" fmla="*/ 11576185 w 12011405"/>
                <a:gd name="connsiteY428" fmla="*/ 672099 h 2789415"/>
                <a:gd name="connsiteX429" fmla="*/ 11606650 w 12011405"/>
                <a:gd name="connsiteY429" fmla="*/ 605443 h 2789415"/>
                <a:gd name="connsiteX430" fmla="*/ 11612195 w 12011405"/>
                <a:gd name="connsiteY430" fmla="*/ 607940 h 2789415"/>
                <a:gd name="connsiteX431" fmla="*/ 11642660 w 12011405"/>
                <a:gd name="connsiteY431" fmla="*/ 541406 h 2789415"/>
                <a:gd name="connsiteX432" fmla="*/ 11637115 w 12011405"/>
                <a:gd name="connsiteY432" fmla="*/ 538846 h 2789415"/>
                <a:gd name="connsiteX433" fmla="*/ 11668433 w 12011405"/>
                <a:gd name="connsiteY433" fmla="*/ 472677 h 2789415"/>
                <a:gd name="connsiteX434" fmla="*/ 11673917 w 12011405"/>
                <a:gd name="connsiteY434" fmla="*/ 475297 h 2789415"/>
                <a:gd name="connsiteX435" fmla="*/ 11642721 w 12011405"/>
                <a:gd name="connsiteY435" fmla="*/ 541406 h 2789415"/>
                <a:gd name="connsiteX436" fmla="*/ 11706636 w 12011405"/>
                <a:gd name="connsiteY436" fmla="*/ 409798 h 2789415"/>
                <a:gd name="connsiteX437" fmla="*/ 11701213 w 12011405"/>
                <a:gd name="connsiteY437" fmla="*/ 407056 h 2789415"/>
                <a:gd name="connsiteX438" fmla="*/ 11735943 w 12011405"/>
                <a:gd name="connsiteY438" fmla="*/ 342531 h 2789415"/>
                <a:gd name="connsiteX439" fmla="*/ 11741304 w 12011405"/>
                <a:gd name="connsiteY439" fmla="*/ 345517 h 2789415"/>
                <a:gd name="connsiteX440" fmla="*/ 11706697 w 12011405"/>
                <a:gd name="connsiteY440" fmla="*/ 409798 h 2789415"/>
                <a:gd name="connsiteX441" fmla="*/ 11778167 w 12011405"/>
                <a:gd name="connsiteY441" fmla="*/ 282760 h 2789415"/>
                <a:gd name="connsiteX442" fmla="*/ 11772988 w 12011405"/>
                <a:gd name="connsiteY442" fmla="*/ 279530 h 2789415"/>
                <a:gd name="connsiteX443" fmla="*/ 11813202 w 12011405"/>
                <a:gd name="connsiteY443" fmla="*/ 218601 h 2789415"/>
                <a:gd name="connsiteX444" fmla="*/ 11818197 w 12011405"/>
                <a:gd name="connsiteY444" fmla="*/ 222074 h 2789415"/>
                <a:gd name="connsiteX445" fmla="*/ 11778167 w 12011405"/>
                <a:gd name="connsiteY445" fmla="*/ 282760 h 2789415"/>
                <a:gd name="connsiteX446" fmla="*/ 11861458 w 12011405"/>
                <a:gd name="connsiteY446" fmla="*/ 163155 h 2789415"/>
                <a:gd name="connsiteX447" fmla="*/ 11856705 w 12011405"/>
                <a:gd name="connsiteY447" fmla="*/ 159377 h 2789415"/>
                <a:gd name="connsiteX448" fmla="*/ 11903560 w 12011405"/>
                <a:gd name="connsiteY448" fmla="*/ 103078 h 2789415"/>
                <a:gd name="connsiteX449" fmla="*/ 11908129 w 12011405"/>
                <a:gd name="connsiteY449" fmla="*/ 107161 h 2789415"/>
                <a:gd name="connsiteX450" fmla="*/ 11861701 w 12011405"/>
                <a:gd name="connsiteY450" fmla="*/ 163155 h 2789415"/>
                <a:gd name="connsiteX451" fmla="*/ 11958153 w 12011405"/>
                <a:gd name="connsiteY451" fmla="*/ 54152 h 2789415"/>
                <a:gd name="connsiteX452" fmla="*/ 11953827 w 12011405"/>
                <a:gd name="connsiteY452" fmla="*/ 49826 h 2789415"/>
                <a:gd name="connsiteX453" fmla="*/ 12007384 w 12011405"/>
                <a:gd name="connsiteY453" fmla="*/ -197 h 2789415"/>
                <a:gd name="connsiteX454" fmla="*/ 12011405 w 12011405"/>
                <a:gd name="connsiteY454" fmla="*/ 4372 h 2789415"/>
                <a:gd name="connsiteX455" fmla="*/ 11958396 w 12011405"/>
                <a:gd name="connsiteY455" fmla="*/ 54152 h 278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12011405" h="2789415">
                  <a:moveTo>
                    <a:pt x="3350638" y="2789218"/>
                  </a:moveTo>
                  <a:lnTo>
                    <a:pt x="3350333" y="2783125"/>
                  </a:lnTo>
                  <a:cubicBezTo>
                    <a:pt x="3374217" y="2782028"/>
                    <a:pt x="3398589" y="2779835"/>
                    <a:pt x="3422961" y="2776484"/>
                  </a:cubicBezTo>
                  <a:lnTo>
                    <a:pt x="3423814" y="2782577"/>
                  </a:lnTo>
                  <a:cubicBezTo>
                    <a:pt x="3399259" y="2785928"/>
                    <a:pt x="3374644" y="2788182"/>
                    <a:pt x="3350638" y="2789218"/>
                  </a:cubicBezTo>
                  <a:close/>
                  <a:moveTo>
                    <a:pt x="3277096" y="2789218"/>
                  </a:moveTo>
                  <a:cubicBezTo>
                    <a:pt x="3252608" y="2787860"/>
                    <a:pt x="3228206" y="2785258"/>
                    <a:pt x="3203980" y="2781419"/>
                  </a:cubicBezTo>
                  <a:lnTo>
                    <a:pt x="3204955" y="2775326"/>
                  </a:lnTo>
                  <a:cubicBezTo>
                    <a:pt x="3228894" y="2779140"/>
                    <a:pt x="3253016" y="2781718"/>
                    <a:pt x="3277217" y="2783064"/>
                  </a:cubicBezTo>
                  <a:close/>
                  <a:moveTo>
                    <a:pt x="3496077" y="2769904"/>
                  </a:moveTo>
                  <a:lnTo>
                    <a:pt x="3494797" y="2763811"/>
                  </a:lnTo>
                  <a:cubicBezTo>
                    <a:pt x="3517950" y="2758692"/>
                    <a:pt x="3541713" y="2752478"/>
                    <a:pt x="3565414" y="2745532"/>
                  </a:cubicBezTo>
                  <a:lnTo>
                    <a:pt x="3567120" y="2751625"/>
                  </a:lnTo>
                  <a:cubicBezTo>
                    <a:pt x="3543358" y="2758144"/>
                    <a:pt x="3519412" y="2764420"/>
                    <a:pt x="3496077" y="2769599"/>
                  </a:cubicBezTo>
                  <a:close/>
                  <a:moveTo>
                    <a:pt x="3132571" y="2766065"/>
                  </a:moveTo>
                  <a:cubicBezTo>
                    <a:pt x="3108967" y="2759698"/>
                    <a:pt x="3085704" y="2752130"/>
                    <a:pt x="3062867" y="2743399"/>
                  </a:cubicBezTo>
                  <a:lnTo>
                    <a:pt x="3065000" y="2737672"/>
                  </a:lnTo>
                  <a:cubicBezTo>
                    <a:pt x="3087660" y="2746275"/>
                    <a:pt x="3110740" y="2753715"/>
                    <a:pt x="3134155" y="2759972"/>
                  </a:cubicBezTo>
                  <a:close/>
                  <a:moveTo>
                    <a:pt x="3636702" y="2727923"/>
                  </a:moveTo>
                  <a:lnTo>
                    <a:pt x="3634630" y="2722257"/>
                  </a:lnTo>
                  <a:cubicBezTo>
                    <a:pt x="3656809" y="2713970"/>
                    <a:pt x="3679596" y="2704770"/>
                    <a:pt x="3702323" y="2694838"/>
                  </a:cubicBezTo>
                  <a:lnTo>
                    <a:pt x="3704760" y="2700444"/>
                  </a:lnTo>
                  <a:cubicBezTo>
                    <a:pt x="3681972" y="2710132"/>
                    <a:pt x="3659063" y="2719332"/>
                    <a:pt x="3636702" y="2727618"/>
                  </a:cubicBezTo>
                  <a:close/>
                  <a:moveTo>
                    <a:pt x="2995723" y="2713970"/>
                  </a:moveTo>
                  <a:cubicBezTo>
                    <a:pt x="2974337" y="2703429"/>
                    <a:pt x="2952707" y="2691548"/>
                    <a:pt x="2931442" y="2678692"/>
                  </a:cubicBezTo>
                  <a:lnTo>
                    <a:pt x="2934611" y="2673452"/>
                  </a:lnTo>
                  <a:cubicBezTo>
                    <a:pt x="2955692" y="2686247"/>
                    <a:pt x="2977261" y="2697824"/>
                    <a:pt x="2998404" y="2708547"/>
                  </a:cubicBezTo>
                  <a:close/>
                  <a:moveTo>
                    <a:pt x="3771295" y="2669370"/>
                  </a:moveTo>
                  <a:lnTo>
                    <a:pt x="3768553" y="2663947"/>
                  </a:lnTo>
                  <a:cubicBezTo>
                    <a:pt x="3789879" y="2653345"/>
                    <a:pt x="3811630" y="2641951"/>
                    <a:pt x="3833321" y="2629948"/>
                  </a:cubicBezTo>
                  <a:lnTo>
                    <a:pt x="3836246" y="2635310"/>
                  </a:lnTo>
                  <a:cubicBezTo>
                    <a:pt x="3814677" y="2647009"/>
                    <a:pt x="3792681" y="2658464"/>
                    <a:pt x="3771295" y="2669065"/>
                  </a:cubicBezTo>
                  <a:close/>
                  <a:moveTo>
                    <a:pt x="2870269" y="2638113"/>
                  </a:moveTo>
                  <a:cubicBezTo>
                    <a:pt x="2850954" y="2624404"/>
                    <a:pt x="2831335" y="2609415"/>
                    <a:pt x="2811899" y="2593634"/>
                  </a:cubicBezTo>
                  <a:lnTo>
                    <a:pt x="2815737" y="2588882"/>
                  </a:lnTo>
                  <a:cubicBezTo>
                    <a:pt x="2835052" y="2604602"/>
                    <a:pt x="2854610" y="2619346"/>
                    <a:pt x="2873803" y="2633178"/>
                  </a:cubicBezTo>
                  <a:close/>
                  <a:moveTo>
                    <a:pt x="3899978" y="2598448"/>
                  </a:moveTo>
                  <a:lnTo>
                    <a:pt x="3896871" y="2593208"/>
                  </a:lnTo>
                  <a:cubicBezTo>
                    <a:pt x="3917282" y="2581022"/>
                    <a:pt x="3938120" y="2567861"/>
                    <a:pt x="3958836" y="2554396"/>
                  </a:cubicBezTo>
                  <a:lnTo>
                    <a:pt x="3962187" y="2559514"/>
                  </a:lnTo>
                  <a:cubicBezTo>
                    <a:pt x="3941167" y="2572918"/>
                    <a:pt x="3920268" y="2586018"/>
                    <a:pt x="3899978" y="2598326"/>
                  </a:cubicBezTo>
                  <a:close/>
                  <a:moveTo>
                    <a:pt x="2756514" y="2545744"/>
                  </a:moveTo>
                  <a:cubicBezTo>
                    <a:pt x="2739027" y="2529902"/>
                    <a:pt x="2721175" y="2512903"/>
                    <a:pt x="2703322" y="2495172"/>
                  </a:cubicBezTo>
                  <a:lnTo>
                    <a:pt x="2707587" y="2490846"/>
                  </a:lnTo>
                  <a:cubicBezTo>
                    <a:pt x="2725379" y="2508516"/>
                    <a:pt x="2743231" y="2525454"/>
                    <a:pt x="2760596" y="2541235"/>
                  </a:cubicBezTo>
                  <a:close/>
                  <a:moveTo>
                    <a:pt x="4023056" y="2518691"/>
                  </a:moveTo>
                  <a:lnTo>
                    <a:pt x="4019583" y="2513634"/>
                  </a:lnTo>
                  <a:cubicBezTo>
                    <a:pt x="4039263" y="2500047"/>
                    <a:pt x="4059248" y="2485728"/>
                    <a:pt x="4079111" y="2470983"/>
                  </a:cubicBezTo>
                  <a:lnTo>
                    <a:pt x="4082706" y="2475918"/>
                  </a:lnTo>
                  <a:cubicBezTo>
                    <a:pt x="4062599" y="2490602"/>
                    <a:pt x="4042493" y="2504921"/>
                    <a:pt x="4022812" y="2518569"/>
                  </a:cubicBezTo>
                  <a:close/>
                  <a:moveTo>
                    <a:pt x="2652141" y="2442468"/>
                  </a:moveTo>
                  <a:cubicBezTo>
                    <a:pt x="2636117" y="2425286"/>
                    <a:pt x="2619544" y="2407007"/>
                    <a:pt x="2602849" y="2388119"/>
                  </a:cubicBezTo>
                  <a:lnTo>
                    <a:pt x="2607419" y="2384098"/>
                  </a:lnTo>
                  <a:cubicBezTo>
                    <a:pt x="2624053" y="2402925"/>
                    <a:pt x="2640565" y="2421204"/>
                    <a:pt x="2656589" y="2438325"/>
                  </a:cubicBezTo>
                  <a:close/>
                  <a:moveTo>
                    <a:pt x="4141442" y="2432415"/>
                  </a:moveTo>
                  <a:lnTo>
                    <a:pt x="4137786" y="2427540"/>
                  </a:lnTo>
                  <a:cubicBezTo>
                    <a:pt x="4157528" y="2412796"/>
                    <a:pt x="4177006" y="2398111"/>
                    <a:pt x="4196218" y="2383488"/>
                  </a:cubicBezTo>
                  <a:lnTo>
                    <a:pt x="4199934" y="2388302"/>
                  </a:lnTo>
                  <a:cubicBezTo>
                    <a:pt x="4180601" y="2402925"/>
                    <a:pt x="4161061" y="2417591"/>
                    <a:pt x="4141320" y="2432293"/>
                  </a:cubicBezTo>
                  <a:close/>
                  <a:moveTo>
                    <a:pt x="4258122" y="2343823"/>
                  </a:moveTo>
                  <a:lnTo>
                    <a:pt x="4254405" y="2339010"/>
                  </a:lnTo>
                  <a:cubicBezTo>
                    <a:pt x="4273903" y="2323942"/>
                    <a:pt x="4293175" y="2308971"/>
                    <a:pt x="4312227" y="2294105"/>
                  </a:cubicBezTo>
                  <a:lnTo>
                    <a:pt x="4315944" y="2298857"/>
                  </a:lnTo>
                  <a:cubicBezTo>
                    <a:pt x="4296812" y="2313803"/>
                    <a:pt x="4277498" y="2328755"/>
                    <a:pt x="4258000" y="2343701"/>
                  </a:cubicBezTo>
                  <a:close/>
                  <a:moveTo>
                    <a:pt x="2555020" y="2332429"/>
                  </a:moveTo>
                  <a:cubicBezTo>
                    <a:pt x="2539970" y="2314516"/>
                    <a:pt x="2524555" y="2295872"/>
                    <a:pt x="2508348" y="2275887"/>
                  </a:cubicBezTo>
                  <a:lnTo>
                    <a:pt x="2513100" y="2272048"/>
                  </a:lnTo>
                  <a:cubicBezTo>
                    <a:pt x="2529429" y="2292155"/>
                    <a:pt x="2544662" y="2310678"/>
                    <a:pt x="2559711" y="2328530"/>
                  </a:cubicBezTo>
                  <a:close/>
                  <a:moveTo>
                    <a:pt x="4373401" y="2253465"/>
                  </a:moveTo>
                  <a:lnTo>
                    <a:pt x="4369623" y="2248651"/>
                  </a:lnTo>
                  <a:cubicBezTo>
                    <a:pt x="4388938" y="2233358"/>
                    <a:pt x="4407948" y="2218187"/>
                    <a:pt x="4426836" y="2202954"/>
                  </a:cubicBezTo>
                  <a:lnTo>
                    <a:pt x="4430614" y="2207707"/>
                  </a:lnTo>
                  <a:cubicBezTo>
                    <a:pt x="4411805" y="2222897"/>
                    <a:pt x="4392734" y="2238153"/>
                    <a:pt x="4373401" y="2253465"/>
                  </a:cubicBezTo>
                  <a:close/>
                  <a:moveTo>
                    <a:pt x="2462407" y="2218491"/>
                  </a:moveTo>
                  <a:cubicBezTo>
                    <a:pt x="2447296" y="2199359"/>
                    <a:pt x="2432204" y="2180124"/>
                    <a:pt x="2417136" y="2160791"/>
                  </a:cubicBezTo>
                  <a:lnTo>
                    <a:pt x="2421950" y="2157074"/>
                  </a:lnTo>
                  <a:cubicBezTo>
                    <a:pt x="2436981" y="2176328"/>
                    <a:pt x="2452067" y="2195539"/>
                    <a:pt x="2467220" y="2214714"/>
                  </a:cubicBezTo>
                  <a:close/>
                  <a:moveTo>
                    <a:pt x="4487583" y="2161644"/>
                  </a:moveTo>
                  <a:lnTo>
                    <a:pt x="4483744" y="2156952"/>
                  </a:lnTo>
                  <a:cubicBezTo>
                    <a:pt x="4502833" y="2141354"/>
                    <a:pt x="4521703" y="2125878"/>
                    <a:pt x="4540348" y="2110524"/>
                  </a:cubicBezTo>
                  <a:lnTo>
                    <a:pt x="4544247" y="2115216"/>
                  </a:lnTo>
                  <a:cubicBezTo>
                    <a:pt x="4525542" y="2130631"/>
                    <a:pt x="4506715" y="2146107"/>
                    <a:pt x="4487583" y="2161644"/>
                  </a:cubicBezTo>
                  <a:close/>
                  <a:moveTo>
                    <a:pt x="2372109" y="2102786"/>
                  </a:moveTo>
                  <a:cubicBezTo>
                    <a:pt x="2357121" y="2083490"/>
                    <a:pt x="2342114" y="2064199"/>
                    <a:pt x="2327082" y="2044903"/>
                  </a:cubicBezTo>
                  <a:lnTo>
                    <a:pt x="2331896" y="2041186"/>
                  </a:lnTo>
                  <a:cubicBezTo>
                    <a:pt x="2346964" y="2060440"/>
                    <a:pt x="2361977" y="2079736"/>
                    <a:pt x="2376923" y="2099069"/>
                  </a:cubicBezTo>
                  <a:close/>
                  <a:moveTo>
                    <a:pt x="9716555" y="2084812"/>
                  </a:moveTo>
                  <a:lnTo>
                    <a:pt x="9691391" y="2084812"/>
                  </a:lnTo>
                  <a:lnTo>
                    <a:pt x="9691391" y="2078719"/>
                  </a:lnTo>
                  <a:cubicBezTo>
                    <a:pt x="9715763" y="2079084"/>
                    <a:pt x="9740135" y="2078719"/>
                    <a:pt x="9764507" y="2078170"/>
                  </a:cubicBezTo>
                  <a:lnTo>
                    <a:pt x="9764507" y="2084263"/>
                  </a:lnTo>
                  <a:cubicBezTo>
                    <a:pt x="9748787" y="2084568"/>
                    <a:pt x="9732580" y="2084812"/>
                    <a:pt x="9716555" y="2084812"/>
                  </a:cubicBezTo>
                  <a:close/>
                  <a:moveTo>
                    <a:pt x="9618093" y="2081826"/>
                  </a:moveTo>
                  <a:cubicBezTo>
                    <a:pt x="9593721" y="2080364"/>
                    <a:pt x="9569349" y="2078353"/>
                    <a:pt x="9544978" y="2075733"/>
                  </a:cubicBezTo>
                  <a:lnTo>
                    <a:pt x="9545587" y="2069640"/>
                  </a:lnTo>
                  <a:cubicBezTo>
                    <a:pt x="9569959" y="2072138"/>
                    <a:pt x="9594330" y="2074149"/>
                    <a:pt x="9618702" y="2075733"/>
                  </a:cubicBezTo>
                  <a:close/>
                  <a:moveTo>
                    <a:pt x="9838049" y="2080059"/>
                  </a:moveTo>
                  <a:lnTo>
                    <a:pt x="9837561" y="2073966"/>
                  </a:lnTo>
                  <a:cubicBezTo>
                    <a:pt x="9861933" y="2072017"/>
                    <a:pt x="9886305" y="2069518"/>
                    <a:pt x="9910251" y="2066472"/>
                  </a:cubicBezTo>
                  <a:lnTo>
                    <a:pt x="9910982" y="2072565"/>
                  </a:lnTo>
                  <a:cubicBezTo>
                    <a:pt x="9886853" y="2075672"/>
                    <a:pt x="9862359" y="2078170"/>
                    <a:pt x="9838049" y="2080059"/>
                  </a:cubicBezTo>
                  <a:close/>
                  <a:moveTo>
                    <a:pt x="4600668" y="2068422"/>
                  </a:moveTo>
                  <a:lnTo>
                    <a:pt x="4596768" y="2063791"/>
                  </a:lnTo>
                  <a:cubicBezTo>
                    <a:pt x="4615657" y="2047949"/>
                    <a:pt x="4634344" y="2032248"/>
                    <a:pt x="4652824" y="2016693"/>
                  </a:cubicBezTo>
                  <a:lnTo>
                    <a:pt x="4656784" y="2021384"/>
                  </a:lnTo>
                  <a:cubicBezTo>
                    <a:pt x="4638200" y="2036921"/>
                    <a:pt x="4619556" y="2052641"/>
                    <a:pt x="4600668" y="2068422"/>
                  </a:cubicBezTo>
                  <a:close/>
                  <a:moveTo>
                    <a:pt x="9472289" y="2066837"/>
                  </a:moveTo>
                  <a:cubicBezTo>
                    <a:pt x="9448343" y="2063425"/>
                    <a:pt x="9423972" y="2059404"/>
                    <a:pt x="9399783" y="2055017"/>
                  </a:cubicBezTo>
                  <a:lnTo>
                    <a:pt x="9400879" y="2048924"/>
                  </a:lnTo>
                  <a:cubicBezTo>
                    <a:pt x="9425251" y="2053311"/>
                    <a:pt x="9449623" y="2057271"/>
                    <a:pt x="9473141" y="2060683"/>
                  </a:cubicBezTo>
                  <a:close/>
                  <a:moveTo>
                    <a:pt x="9983548" y="2061476"/>
                  </a:moveTo>
                  <a:lnTo>
                    <a:pt x="9982513" y="2055383"/>
                  </a:lnTo>
                  <a:cubicBezTo>
                    <a:pt x="10006336" y="2051117"/>
                    <a:pt x="10030464" y="2046182"/>
                    <a:pt x="10054044" y="2040760"/>
                  </a:cubicBezTo>
                  <a:lnTo>
                    <a:pt x="10055445" y="2046853"/>
                  </a:lnTo>
                  <a:cubicBezTo>
                    <a:pt x="10031622" y="2052275"/>
                    <a:pt x="10007494" y="2057210"/>
                    <a:pt x="9983487" y="2061476"/>
                  </a:cubicBezTo>
                  <a:close/>
                  <a:moveTo>
                    <a:pt x="9327886" y="2040577"/>
                  </a:moveTo>
                  <a:cubicBezTo>
                    <a:pt x="9304428" y="2035459"/>
                    <a:pt x="9280422" y="2029732"/>
                    <a:pt x="9256537" y="2023699"/>
                  </a:cubicBezTo>
                  <a:lnTo>
                    <a:pt x="9258000" y="2017606"/>
                  </a:lnTo>
                  <a:cubicBezTo>
                    <a:pt x="9281823" y="2023699"/>
                    <a:pt x="9305768" y="2029305"/>
                    <a:pt x="9329166" y="2034423"/>
                  </a:cubicBezTo>
                  <a:close/>
                  <a:moveTo>
                    <a:pt x="10126489" y="2028391"/>
                  </a:moveTo>
                  <a:lnTo>
                    <a:pt x="10124844" y="2022298"/>
                  </a:lnTo>
                  <a:cubicBezTo>
                    <a:pt x="10148058" y="2015717"/>
                    <a:pt x="10171577" y="2008467"/>
                    <a:pt x="10194669" y="2000729"/>
                  </a:cubicBezTo>
                  <a:lnTo>
                    <a:pt x="10196619" y="2006517"/>
                  </a:lnTo>
                  <a:cubicBezTo>
                    <a:pt x="10173344" y="2014743"/>
                    <a:pt x="10149764" y="2022054"/>
                    <a:pt x="10126428" y="2028817"/>
                  </a:cubicBezTo>
                  <a:close/>
                  <a:moveTo>
                    <a:pt x="9185737" y="2004019"/>
                  </a:moveTo>
                  <a:cubicBezTo>
                    <a:pt x="9162828" y="1997439"/>
                    <a:pt x="9139248" y="1990310"/>
                    <a:pt x="9115546" y="1982816"/>
                  </a:cubicBezTo>
                  <a:lnTo>
                    <a:pt x="9117436" y="1976723"/>
                  </a:lnTo>
                  <a:cubicBezTo>
                    <a:pt x="9141015" y="1984217"/>
                    <a:pt x="9164595" y="1991346"/>
                    <a:pt x="9187444" y="1997926"/>
                  </a:cubicBezTo>
                  <a:close/>
                  <a:moveTo>
                    <a:pt x="2281873" y="1987324"/>
                  </a:moveTo>
                  <a:cubicBezTo>
                    <a:pt x="2265482" y="1966608"/>
                    <a:pt x="2250555" y="1947903"/>
                    <a:pt x="2236236" y="1930233"/>
                  </a:cubicBezTo>
                  <a:lnTo>
                    <a:pt x="2240928" y="1926395"/>
                  </a:lnTo>
                  <a:cubicBezTo>
                    <a:pt x="2255307" y="1944125"/>
                    <a:pt x="2270235" y="1962953"/>
                    <a:pt x="2286686" y="1983547"/>
                  </a:cubicBezTo>
                  <a:close/>
                  <a:moveTo>
                    <a:pt x="10265530" y="1981963"/>
                  </a:moveTo>
                  <a:lnTo>
                    <a:pt x="10263337" y="1976296"/>
                  </a:lnTo>
                  <a:cubicBezTo>
                    <a:pt x="10285820" y="1967522"/>
                    <a:pt x="10308547" y="1958017"/>
                    <a:pt x="10330847" y="1948208"/>
                  </a:cubicBezTo>
                  <a:lnTo>
                    <a:pt x="10333284" y="1953813"/>
                  </a:lnTo>
                  <a:cubicBezTo>
                    <a:pt x="10310923" y="1963684"/>
                    <a:pt x="10288135" y="1973189"/>
                    <a:pt x="10265530" y="1981963"/>
                  </a:cubicBezTo>
                  <a:close/>
                  <a:moveTo>
                    <a:pt x="4712596" y="1973981"/>
                  </a:moveTo>
                  <a:lnTo>
                    <a:pt x="4708635" y="1969350"/>
                  </a:lnTo>
                  <a:cubicBezTo>
                    <a:pt x="4727401" y="1953387"/>
                    <a:pt x="4745942" y="1937527"/>
                    <a:pt x="4764264" y="1921764"/>
                  </a:cubicBezTo>
                  <a:lnTo>
                    <a:pt x="4768224" y="1926395"/>
                  </a:lnTo>
                  <a:cubicBezTo>
                    <a:pt x="4749945" y="1942115"/>
                    <a:pt x="4731404" y="1957975"/>
                    <a:pt x="4712596" y="1973981"/>
                  </a:cubicBezTo>
                  <a:close/>
                  <a:moveTo>
                    <a:pt x="9045904" y="1960272"/>
                  </a:moveTo>
                  <a:cubicBezTo>
                    <a:pt x="9023360" y="1952473"/>
                    <a:pt x="9000146" y="1944125"/>
                    <a:pt x="8976932" y="1935473"/>
                  </a:cubicBezTo>
                  <a:lnTo>
                    <a:pt x="8979064" y="1929807"/>
                  </a:lnTo>
                  <a:cubicBezTo>
                    <a:pt x="9002218" y="1938398"/>
                    <a:pt x="9025370" y="1946746"/>
                    <a:pt x="9047915" y="1954544"/>
                  </a:cubicBezTo>
                  <a:close/>
                  <a:moveTo>
                    <a:pt x="10399697" y="1922556"/>
                  </a:moveTo>
                  <a:lnTo>
                    <a:pt x="10396956" y="1917133"/>
                  </a:lnTo>
                  <a:cubicBezTo>
                    <a:pt x="10418524" y="1906410"/>
                    <a:pt x="10440277" y="1895016"/>
                    <a:pt x="10461723" y="1883196"/>
                  </a:cubicBezTo>
                  <a:lnTo>
                    <a:pt x="10464648" y="1888497"/>
                  </a:lnTo>
                  <a:cubicBezTo>
                    <a:pt x="10443140" y="1900378"/>
                    <a:pt x="10421328" y="1911833"/>
                    <a:pt x="10399697" y="1922556"/>
                  </a:cubicBezTo>
                  <a:close/>
                  <a:moveTo>
                    <a:pt x="8908386" y="1909152"/>
                  </a:moveTo>
                  <a:cubicBezTo>
                    <a:pt x="8886086" y="1900317"/>
                    <a:pt x="8863237" y="1890873"/>
                    <a:pt x="8840510" y="1881429"/>
                  </a:cubicBezTo>
                  <a:lnTo>
                    <a:pt x="8842826" y="1875823"/>
                  </a:lnTo>
                  <a:cubicBezTo>
                    <a:pt x="8865552" y="1885328"/>
                    <a:pt x="8888401" y="1894650"/>
                    <a:pt x="8910640" y="1903485"/>
                  </a:cubicBezTo>
                  <a:close/>
                  <a:moveTo>
                    <a:pt x="4823548" y="1878687"/>
                  </a:moveTo>
                  <a:lnTo>
                    <a:pt x="4819588" y="1874117"/>
                  </a:lnTo>
                  <a:lnTo>
                    <a:pt x="4874851" y="1825922"/>
                  </a:lnTo>
                  <a:lnTo>
                    <a:pt x="4878812" y="1830492"/>
                  </a:lnTo>
                  <a:cubicBezTo>
                    <a:pt x="4860733" y="1846333"/>
                    <a:pt x="4842357" y="1862340"/>
                    <a:pt x="4823670" y="1878504"/>
                  </a:cubicBezTo>
                  <a:close/>
                  <a:moveTo>
                    <a:pt x="2189503" y="1873935"/>
                  </a:moveTo>
                  <a:cubicBezTo>
                    <a:pt x="2173113" y="1854437"/>
                    <a:pt x="2157028" y="1835732"/>
                    <a:pt x="2141735" y="1818367"/>
                  </a:cubicBezTo>
                  <a:lnTo>
                    <a:pt x="2146304" y="1814345"/>
                  </a:lnTo>
                  <a:cubicBezTo>
                    <a:pt x="2161659" y="1831771"/>
                    <a:pt x="2177744" y="1850477"/>
                    <a:pt x="2194134" y="1869974"/>
                  </a:cubicBezTo>
                  <a:close/>
                  <a:moveTo>
                    <a:pt x="8773123" y="1852609"/>
                  </a:moveTo>
                  <a:cubicBezTo>
                    <a:pt x="8751126" y="1842921"/>
                    <a:pt x="8728644" y="1832807"/>
                    <a:pt x="8706100" y="1822571"/>
                  </a:cubicBezTo>
                  <a:lnTo>
                    <a:pt x="8708659" y="1817026"/>
                  </a:lnTo>
                  <a:cubicBezTo>
                    <a:pt x="8730959" y="1827262"/>
                    <a:pt x="8753442" y="1837377"/>
                    <a:pt x="8775681" y="1847065"/>
                  </a:cubicBezTo>
                  <a:close/>
                  <a:moveTo>
                    <a:pt x="10527893" y="1852609"/>
                  </a:moveTo>
                  <a:lnTo>
                    <a:pt x="10524786" y="1847308"/>
                  </a:lnTo>
                  <a:cubicBezTo>
                    <a:pt x="10545928" y="1835123"/>
                    <a:pt x="10567071" y="1822327"/>
                    <a:pt x="10587543" y="1809715"/>
                  </a:cubicBezTo>
                  <a:lnTo>
                    <a:pt x="10590711" y="1814955"/>
                  </a:lnTo>
                  <a:cubicBezTo>
                    <a:pt x="10570605" y="1827080"/>
                    <a:pt x="10549462" y="1839936"/>
                    <a:pt x="10528319" y="1852122"/>
                  </a:cubicBezTo>
                  <a:close/>
                  <a:moveTo>
                    <a:pt x="8640296" y="1791192"/>
                  </a:moveTo>
                  <a:cubicBezTo>
                    <a:pt x="8618727" y="1780956"/>
                    <a:pt x="8596548" y="1770171"/>
                    <a:pt x="8574310" y="1759265"/>
                  </a:cubicBezTo>
                  <a:lnTo>
                    <a:pt x="8576990" y="1753781"/>
                  </a:lnTo>
                  <a:cubicBezTo>
                    <a:pt x="8599230" y="1764688"/>
                    <a:pt x="8621408" y="1775411"/>
                    <a:pt x="8642855" y="1785708"/>
                  </a:cubicBezTo>
                  <a:close/>
                  <a:moveTo>
                    <a:pt x="4934379" y="1782175"/>
                  </a:moveTo>
                  <a:lnTo>
                    <a:pt x="4930358" y="1777605"/>
                  </a:lnTo>
                  <a:lnTo>
                    <a:pt x="4985194" y="1729349"/>
                  </a:lnTo>
                  <a:lnTo>
                    <a:pt x="4989216" y="1733918"/>
                  </a:lnTo>
                  <a:close/>
                  <a:moveTo>
                    <a:pt x="10653408" y="1775472"/>
                  </a:moveTo>
                  <a:lnTo>
                    <a:pt x="10650118" y="1770354"/>
                  </a:lnTo>
                  <a:cubicBezTo>
                    <a:pt x="10670834" y="1757072"/>
                    <a:pt x="10691367" y="1743484"/>
                    <a:pt x="10711047" y="1730141"/>
                  </a:cubicBezTo>
                  <a:lnTo>
                    <a:pt x="10714459" y="1735198"/>
                  </a:lnTo>
                  <a:cubicBezTo>
                    <a:pt x="10694474" y="1748542"/>
                    <a:pt x="10673880" y="1762251"/>
                    <a:pt x="10653164" y="1775594"/>
                  </a:cubicBezTo>
                  <a:close/>
                  <a:moveTo>
                    <a:pt x="2092808" y="1763774"/>
                  </a:moveTo>
                  <a:cubicBezTo>
                    <a:pt x="2075687" y="1745495"/>
                    <a:pt x="2058566" y="1727765"/>
                    <a:pt x="2041993" y="1711192"/>
                  </a:cubicBezTo>
                  <a:lnTo>
                    <a:pt x="2046258" y="1706866"/>
                  </a:lnTo>
                  <a:cubicBezTo>
                    <a:pt x="2062953" y="1723500"/>
                    <a:pt x="2080074" y="1741230"/>
                    <a:pt x="2097256" y="1759631"/>
                  </a:cubicBezTo>
                  <a:close/>
                  <a:moveTo>
                    <a:pt x="8508688" y="1726546"/>
                  </a:moveTo>
                  <a:cubicBezTo>
                    <a:pt x="8486815" y="1715536"/>
                    <a:pt x="8465002" y="1704386"/>
                    <a:pt x="8443189" y="1693096"/>
                  </a:cubicBezTo>
                  <a:lnTo>
                    <a:pt x="8445992" y="1687734"/>
                  </a:lnTo>
                  <a:cubicBezTo>
                    <a:pt x="8467804" y="1698945"/>
                    <a:pt x="8489617" y="1710077"/>
                    <a:pt x="8511430" y="1721123"/>
                  </a:cubicBezTo>
                  <a:close/>
                  <a:moveTo>
                    <a:pt x="10774536" y="1693705"/>
                  </a:moveTo>
                  <a:lnTo>
                    <a:pt x="10771002" y="1688709"/>
                  </a:lnTo>
                  <a:cubicBezTo>
                    <a:pt x="10790987" y="1674512"/>
                    <a:pt x="10810789" y="1660011"/>
                    <a:pt x="10829982" y="1645631"/>
                  </a:cubicBezTo>
                  <a:lnTo>
                    <a:pt x="10833698" y="1650445"/>
                  </a:lnTo>
                  <a:cubicBezTo>
                    <a:pt x="10814444" y="1664824"/>
                    <a:pt x="10794521" y="1679326"/>
                    <a:pt x="10774536" y="1693705"/>
                  </a:cubicBezTo>
                  <a:close/>
                  <a:moveTo>
                    <a:pt x="5044235" y="1685723"/>
                  </a:moveTo>
                  <a:lnTo>
                    <a:pt x="5040214" y="1681153"/>
                  </a:lnTo>
                  <a:lnTo>
                    <a:pt x="5095050" y="1632836"/>
                  </a:lnTo>
                  <a:lnTo>
                    <a:pt x="5099072" y="1637406"/>
                  </a:lnTo>
                  <a:close/>
                  <a:moveTo>
                    <a:pt x="1989045" y="1660803"/>
                  </a:moveTo>
                  <a:cubicBezTo>
                    <a:pt x="1970766" y="1643987"/>
                    <a:pt x="1952061" y="1627840"/>
                    <a:pt x="1933904" y="1612851"/>
                  </a:cubicBezTo>
                  <a:lnTo>
                    <a:pt x="1938047" y="1608404"/>
                  </a:lnTo>
                  <a:cubicBezTo>
                    <a:pt x="1956326" y="1623453"/>
                    <a:pt x="1974970" y="1639660"/>
                    <a:pt x="1993493" y="1656538"/>
                  </a:cubicBezTo>
                  <a:close/>
                  <a:moveTo>
                    <a:pt x="8377812" y="1659280"/>
                  </a:moveTo>
                  <a:cubicBezTo>
                    <a:pt x="8356182" y="1647904"/>
                    <a:pt x="8334551" y="1636450"/>
                    <a:pt x="8312922" y="1624916"/>
                  </a:cubicBezTo>
                  <a:lnTo>
                    <a:pt x="8315785" y="1619493"/>
                  </a:lnTo>
                  <a:cubicBezTo>
                    <a:pt x="8337416" y="1631069"/>
                    <a:pt x="8359045" y="1642543"/>
                    <a:pt x="8380615" y="1653918"/>
                  </a:cubicBezTo>
                  <a:close/>
                  <a:moveTo>
                    <a:pt x="10891642" y="1605601"/>
                  </a:moveTo>
                  <a:lnTo>
                    <a:pt x="10887865" y="1600787"/>
                  </a:lnTo>
                  <a:cubicBezTo>
                    <a:pt x="10907058" y="1585555"/>
                    <a:pt x="10926068" y="1569957"/>
                    <a:pt x="10944407" y="1554542"/>
                  </a:cubicBezTo>
                  <a:lnTo>
                    <a:pt x="10948307" y="1559172"/>
                  </a:lnTo>
                  <a:cubicBezTo>
                    <a:pt x="10929967" y="1574649"/>
                    <a:pt x="10910896" y="1590125"/>
                    <a:pt x="10891642" y="1605601"/>
                  </a:cubicBezTo>
                  <a:close/>
                  <a:moveTo>
                    <a:pt x="8248276" y="1590125"/>
                  </a:moveTo>
                  <a:cubicBezTo>
                    <a:pt x="8226768" y="1578469"/>
                    <a:pt x="8205320" y="1566807"/>
                    <a:pt x="8183812" y="1555151"/>
                  </a:cubicBezTo>
                  <a:lnTo>
                    <a:pt x="8186737" y="1549789"/>
                  </a:lnTo>
                  <a:lnTo>
                    <a:pt x="8251139" y="1584763"/>
                  </a:lnTo>
                  <a:close/>
                  <a:moveTo>
                    <a:pt x="5154396" y="1589211"/>
                  </a:moveTo>
                  <a:lnTo>
                    <a:pt x="5150374" y="1584580"/>
                  </a:lnTo>
                  <a:lnTo>
                    <a:pt x="5205698" y="1536568"/>
                  </a:lnTo>
                  <a:lnTo>
                    <a:pt x="5209659" y="1541198"/>
                  </a:lnTo>
                  <a:cubicBezTo>
                    <a:pt x="5191459" y="1557040"/>
                    <a:pt x="5173040" y="1573065"/>
                    <a:pt x="5154396" y="1589272"/>
                  </a:cubicBezTo>
                  <a:close/>
                  <a:moveTo>
                    <a:pt x="1876387" y="1568129"/>
                  </a:moveTo>
                  <a:cubicBezTo>
                    <a:pt x="1856280" y="1553628"/>
                    <a:pt x="1835929" y="1539919"/>
                    <a:pt x="1815823" y="1527428"/>
                  </a:cubicBezTo>
                  <a:lnTo>
                    <a:pt x="1819052" y="1522249"/>
                  </a:lnTo>
                  <a:cubicBezTo>
                    <a:pt x="1839280" y="1534801"/>
                    <a:pt x="1859753" y="1548571"/>
                    <a:pt x="1879981" y="1563194"/>
                  </a:cubicBezTo>
                  <a:close/>
                  <a:moveTo>
                    <a:pt x="8119715" y="1520056"/>
                  </a:moveTo>
                  <a:lnTo>
                    <a:pt x="8055373" y="1484960"/>
                  </a:lnTo>
                  <a:lnTo>
                    <a:pt x="8058297" y="1479598"/>
                  </a:lnTo>
                  <a:lnTo>
                    <a:pt x="8122578" y="1514755"/>
                  </a:lnTo>
                  <a:close/>
                  <a:moveTo>
                    <a:pt x="11003570" y="1510916"/>
                  </a:moveTo>
                  <a:lnTo>
                    <a:pt x="10999487" y="1506408"/>
                  </a:lnTo>
                  <a:cubicBezTo>
                    <a:pt x="11017766" y="1490079"/>
                    <a:pt x="11036045" y="1473384"/>
                    <a:pt x="11053106" y="1456750"/>
                  </a:cubicBezTo>
                  <a:lnTo>
                    <a:pt x="11057309" y="1461137"/>
                  </a:lnTo>
                  <a:cubicBezTo>
                    <a:pt x="11039884" y="1478014"/>
                    <a:pt x="11021788" y="1494770"/>
                    <a:pt x="11003570" y="1510916"/>
                  </a:cubicBezTo>
                  <a:close/>
                  <a:moveTo>
                    <a:pt x="3473" y="1509393"/>
                  </a:moveTo>
                  <a:lnTo>
                    <a:pt x="0" y="1504336"/>
                  </a:lnTo>
                  <a:cubicBezTo>
                    <a:pt x="19681" y="1490931"/>
                    <a:pt x="40519" y="1477649"/>
                    <a:pt x="62027" y="1464915"/>
                  </a:cubicBezTo>
                  <a:lnTo>
                    <a:pt x="65134" y="1470154"/>
                  </a:lnTo>
                  <a:cubicBezTo>
                    <a:pt x="43748" y="1482828"/>
                    <a:pt x="23032" y="1496050"/>
                    <a:pt x="3473" y="1509393"/>
                  </a:cubicBezTo>
                  <a:close/>
                  <a:moveTo>
                    <a:pt x="5265166" y="1493552"/>
                  </a:moveTo>
                  <a:lnTo>
                    <a:pt x="5261205" y="1488921"/>
                  </a:lnTo>
                  <a:cubicBezTo>
                    <a:pt x="5280051" y="1472671"/>
                    <a:pt x="5298695" y="1456872"/>
                    <a:pt x="5317139" y="1441518"/>
                  </a:cubicBezTo>
                  <a:lnTo>
                    <a:pt x="5321038" y="1446209"/>
                  </a:lnTo>
                  <a:cubicBezTo>
                    <a:pt x="5302595" y="1461685"/>
                    <a:pt x="5283974" y="1477466"/>
                    <a:pt x="5265166" y="1493552"/>
                  </a:cubicBezTo>
                  <a:close/>
                  <a:moveTo>
                    <a:pt x="1752212" y="1491541"/>
                  </a:moveTo>
                  <a:cubicBezTo>
                    <a:pt x="1734543" y="1482462"/>
                    <a:pt x="1716568" y="1473993"/>
                    <a:pt x="1698716" y="1466377"/>
                  </a:cubicBezTo>
                  <a:lnTo>
                    <a:pt x="1686104" y="1461076"/>
                  </a:lnTo>
                  <a:lnTo>
                    <a:pt x="1688480" y="1455471"/>
                  </a:lnTo>
                  <a:lnTo>
                    <a:pt x="1701092" y="1460771"/>
                  </a:lnTo>
                  <a:cubicBezTo>
                    <a:pt x="1719066" y="1468449"/>
                    <a:pt x="1737223" y="1476979"/>
                    <a:pt x="1755015" y="1486118"/>
                  </a:cubicBezTo>
                  <a:close/>
                  <a:moveTo>
                    <a:pt x="7991031" y="1449987"/>
                  </a:moveTo>
                  <a:cubicBezTo>
                    <a:pt x="7969584" y="1438288"/>
                    <a:pt x="7948198" y="1426632"/>
                    <a:pt x="7926812" y="1415013"/>
                  </a:cubicBezTo>
                  <a:lnTo>
                    <a:pt x="7929675" y="1409651"/>
                  </a:lnTo>
                  <a:lnTo>
                    <a:pt x="7993956" y="1444625"/>
                  </a:lnTo>
                  <a:close/>
                  <a:moveTo>
                    <a:pt x="129049" y="1434754"/>
                  </a:moveTo>
                  <a:lnTo>
                    <a:pt x="126246" y="1429332"/>
                  </a:lnTo>
                  <a:cubicBezTo>
                    <a:pt x="147755" y="1418182"/>
                    <a:pt x="169994" y="1407458"/>
                    <a:pt x="192355" y="1397405"/>
                  </a:cubicBezTo>
                  <a:lnTo>
                    <a:pt x="194853" y="1403010"/>
                  </a:lnTo>
                  <a:cubicBezTo>
                    <a:pt x="172614" y="1413003"/>
                    <a:pt x="150496" y="1423665"/>
                    <a:pt x="129049" y="1434754"/>
                  </a:cubicBezTo>
                  <a:close/>
                  <a:moveTo>
                    <a:pt x="1618350" y="1433536"/>
                  </a:moveTo>
                  <a:cubicBezTo>
                    <a:pt x="1595623" y="1424640"/>
                    <a:pt x="1572531" y="1415988"/>
                    <a:pt x="1549865" y="1407823"/>
                  </a:cubicBezTo>
                  <a:lnTo>
                    <a:pt x="1551937" y="1402096"/>
                  </a:lnTo>
                  <a:cubicBezTo>
                    <a:pt x="1574663" y="1410261"/>
                    <a:pt x="1597756" y="1418974"/>
                    <a:pt x="1620543" y="1427869"/>
                  </a:cubicBezTo>
                  <a:close/>
                  <a:moveTo>
                    <a:pt x="11109343" y="1409773"/>
                  </a:moveTo>
                  <a:lnTo>
                    <a:pt x="11105018" y="1405508"/>
                  </a:lnTo>
                  <a:cubicBezTo>
                    <a:pt x="11122017" y="1388082"/>
                    <a:pt x="11138894" y="1370169"/>
                    <a:pt x="11155102" y="1352378"/>
                  </a:cubicBezTo>
                  <a:lnTo>
                    <a:pt x="11159610" y="1356460"/>
                  </a:lnTo>
                  <a:cubicBezTo>
                    <a:pt x="11143343" y="1374312"/>
                    <a:pt x="11126221" y="1392287"/>
                    <a:pt x="11109343" y="1409773"/>
                  </a:cubicBezTo>
                  <a:close/>
                  <a:moveTo>
                    <a:pt x="5377276" y="1399415"/>
                  </a:moveTo>
                  <a:lnTo>
                    <a:pt x="5373437" y="1394724"/>
                  </a:lnTo>
                  <a:cubicBezTo>
                    <a:pt x="5392874" y="1378760"/>
                    <a:pt x="5412006" y="1363223"/>
                    <a:pt x="5430284" y="1348539"/>
                  </a:cubicBezTo>
                  <a:lnTo>
                    <a:pt x="5434123" y="1353292"/>
                  </a:lnTo>
                  <a:cubicBezTo>
                    <a:pt x="5415844" y="1367915"/>
                    <a:pt x="5396713" y="1383452"/>
                    <a:pt x="5377276" y="1399415"/>
                  </a:cubicBezTo>
                  <a:close/>
                  <a:moveTo>
                    <a:pt x="1480710" y="1383939"/>
                  </a:moveTo>
                  <a:cubicBezTo>
                    <a:pt x="1457496" y="1376323"/>
                    <a:pt x="1434038" y="1368951"/>
                    <a:pt x="1410885" y="1362126"/>
                  </a:cubicBezTo>
                  <a:lnTo>
                    <a:pt x="1412652" y="1356033"/>
                  </a:lnTo>
                  <a:cubicBezTo>
                    <a:pt x="1435805" y="1362918"/>
                    <a:pt x="1459385" y="1370291"/>
                    <a:pt x="1482599" y="1377907"/>
                  </a:cubicBezTo>
                  <a:close/>
                  <a:moveTo>
                    <a:pt x="7862470" y="1380040"/>
                  </a:moveTo>
                  <a:cubicBezTo>
                    <a:pt x="7841022" y="1368463"/>
                    <a:pt x="7819576" y="1356966"/>
                    <a:pt x="7798128" y="1345553"/>
                  </a:cubicBezTo>
                  <a:lnTo>
                    <a:pt x="7800992" y="1340131"/>
                  </a:lnTo>
                  <a:lnTo>
                    <a:pt x="7865394" y="1374678"/>
                  </a:lnTo>
                  <a:close/>
                  <a:moveTo>
                    <a:pt x="262485" y="1374800"/>
                  </a:moveTo>
                  <a:lnTo>
                    <a:pt x="260291" y="1369072"/>
                  </a:lnTo>
                  <a:cubicBezTo>
                    <a:pt x="282835" y="1360360"/>
                    <a:pt x="306110" y="1352012"/>
                    <a:pt x="329386" y="1344335"/>
                  </a:cubicBezTo>
                  <a:lnTo>
                    <a:pt x="331274" y="1350123"/>
                  </a:lnTo>
                  <a:cubicBezTo>
                    <a:pt x="307938" y="1357739"/>
                    <a:pt x="284785" y="1366087"/>
                    <a:pt x="262485" y="1374800"/>
                  </a:cubicBezTo>
                  <a:close/>
                  <a:moveTo>
                    <a:pt x="1340938" y="1342324"/>
                  </a:moveTo>
                  <a:cubicBezTo>
                    <a:pt x="1317297" y="1336231"/>
                    <a:pt x="1293413" y="1330138"/>
                    <a:pt x="1269955" y="1324777"/>
                  </a:cubicBezTo>
                  <a:lnTo>
                    <a:pt x="1271295" y="1318684"/>
                  </a:lnTo>
                  <a:cubicBezTo>
                    <a:pt x="1294814" y="1324045"/>
                    <a:pt x="1318820" y="1330017"/>
                    <a:pt x="1342522" y="1336231"/>
                  </a:cubicBezTo>
                  <a:close/>
                  <a:moveTo>
                    <a:pt x="401526" y="1328920"/>
                  </a:moveTo>
                  <a:lnTo>
                    <a:pt x="399942" y="1322827"/>
                  </a:lnTo>
                  <a:cubicBezTo>
                    <a:pt x="423278" y="1316368"/>
                    <a:pt x="447223" y="1310641"/>
                    <a:pt x="471108" y="1305035"/>
                  </a:cubicBezTo>
                  <a:lnTo>
                    <a:pt x="472448" y="1311128"/>
                  </a:lnTo>
                  <a:cubicBezTo>
                    <a:pt x="448198" y="1316551"/>
                    <a:pt x="424314" y="1322522"/>
                    <a:pt x="401039" y="1328920"/>
                  </a:cubicBezTo>
                  <a:close/>
                  <a:moveTo>
                    <a:pt x="7733847" y="1311311"/>
                  </a:moveTo>
                  <a:cubicBezTo>
                    <a:pt x="7712096" y="1299978"/>
                    <a:pt x="7690466" y="1288706"/>
                    <a:pt x="7668775" y="1277617"/>
                  </a:cubicBezTo>
                  <a:lnTo>
                    <a:pt x="7671578" y="1272194"/>
                  </a:lnTo>
                  <a:cubicBezTo>
                    <a:pt x="7693268" y="1283326"/>
                    <a:pt x="7714959" y="1294574"/>
                    <a:pt x="7736650" y="1305949"/>
                  </a:cubicBezTo>
                  <a:close/>
                  <a:moveTo>
                    <a:pt x="1197936" y="1309849"/>
                  </a:moveTo>
                  <a:cubicBezTo>
                    <a:pt x="1173930" y="1305157"/>
                    <a:pt x="1149680" y="1300892"/>
                    <a:pt x="1125917" y="1297115"/>
                  </a:cubicBezTo>
                  <a:lnTo>
                    <a:pt x="1126892" y="1291022"/>
                  </a:lnTo>
                  <a:cubicBezTo>
                    <a:pt x="1150716" y="1294799"/>
                    <a:pt x="1175027" y="1299125"/>
                    <a:pt x="1199094" y="1303817"/>
                  </a:cubicBezTo>
                  <a:close/>
                  <a:moveTo>
                    <a:pt x="5491580" y="1308326"/>
                  </a:moveTo>
                  <a:lnTo>
                    <a:pt x="5487863" y="1303512"/>
                  </a:lnTo>
                  <a:cubicBezTo>
                    <a:pt x="5507787" y="1288097"/>
                    <a:pt x="5527406" y="1273047"/>
                    <a:pt x="5546234" y="1259216"/>
                  </a:cubicBezTo>
                  <a:lnTo>
                    <a:pt x="5549889" y="1264152"/>
                  </a:lnTo>
                  <a:cubicBezTo>
                    <a:pt x="5531062" y="1277800"/>
                    <a:pt x="5511443" y="1292667"/>
                    <a:pt x="5491580" y="1308021"/>
                  </a:cubicBezTo>
                  <a:close/>
                  <a:moveTo>
                    <a:pt x="11207928" y="1301745"/>
                  </a:moveTo>
                  <a:lnTo>
                    <a:pt x="11203297" y="1297785"/>
                  </a:lnTo>
                  <a:cubicBezTo>
                    <a:pt x="11218895" y="1279506"/>
                    <a:pt x="11234432" y="1260252"/>
                    <a:pt x="11249420" y="1241181"/>
                  </a:cubicBezTo>
                  <a:lnTo>
                    <a:pt x="11254234" y="1244959"/>
                  </a:lnTo>
                  <a:cubicBezTo>
                    <a:pt x="11239185" y="1263786"/>
                    <a:pt x="11223708" y="1282857"/>
                    <a:pt x="11207928" y="1301441"/>
                  </a:cubicBezTo>
                  <a:close/>
                  <a:moveTo>
                    <a:pt x="543675" y="1297236"/>
                  </a:moveTo>
                  <a:lnTo>
                    <a:pt x="542578" y="1291143"/>
                  </a:lnTo>
                  <a:cubicBezTo>
                    <a:pt x="566401" y="1287000"/>
                    <a:pt x="590834" y="1283284"/>
                    <a:pt x="615145" y="1280176"/>
                  </a:cubicBezTo>
                  <a:lnTo>
                    <a:pt x="615937" y="1286269"/>
                  </a:lnTo>
                  <a:cubicBezTo>
                    <a:pt x="591504" y="1289072"/>
                    <a:pt x="567133" y="1292728"/>
                    <a:pt x="543675" y="1296932"/>
                  </a:cubicBezTo>
                  <a:close/>
                  <a:moveTo>
                    <a:pt x="1053472" y="1286879"/>
                  </a:moveTo>
                  <a:cubicBezTo>
                    <a:pt x="1029100" y="1283954"/>
                    <a:pt x="1004729" y="1281395"/>
                    <a:pt x="980722" y="1279384"/>
                  </a:cubicBezTo>
                  <a:lnTo>
                    <a:pt x="981271" y="1273291"/>
                  </a:lnTo>
                  <a:cubicBezTo>
                    <a:pt x="1005338" y="1275302"/>
                    <a:pt x="1030014" y="1277800"/>
                    <a:pt x="1054386" y="1280786"/>
                  </a:cubicBezTo>
                  <a:close/>
                  <a:moveTo>
                    <a:pt x="688626" y="1278653"/>
                  </a:moveTo>
                  <a:lnTo>
                    <a:pt x="688139" y="1272560"/>
                  </a:lnTo>
                  <a:cubicBezTo>
                    <a:pt x="712510" y="1270610"/>
                    <a:pt x="736882" y="1269087"/>
                    <a:pt x="761254" y="1268173"/>
                  </a:cubicBezTo>
                  <a:lnTo>
                    <a:pt x="761254" y="1274266"/>
                  </a:lnTo>
                  <a:cubicBezTo>
                    <a:pt x="737187" y="1274875"/>
                    <a:pt x="712632" y="1276338"/>
                    <a:pt x="688626" y="1278348"/>
                  </a:cubicBezTo>
                  <a:close/>
                  <a:moveTo>
                    <a:pt x="907972" y="1274693"/>
                  </a:moveTo>
                  <a:cubicBezTo>
                    <a:pt x="883601" y="1273657"/>
                    <a:pt x="859229" y="1273047"/>
                    <a:pt x="834857" y="1272987"/>
                  </a:cubicBezTo>
                  <a:lnTo>
                    <a:pt x="834857" y="1266894"/>
                  </a:lnTo>
                  <a:cubicBezTo>
                    <a:pt x="859229" y="1266894"/>
                    <a:pt x="883601" y="1267564"/>
                    <a:pt x="907972" y="1268660"/>
                  </a:cubicBezTo>
                  <a:close/>
                  <a:moveTo>
                    <a:pt x="7603154" y="1244837"/>
                  </a:moveTo>
                  <a:cubicBezTo>
                    <a:pt x="7580731" y="1233626"/>
                    <a:pt x="7558614" y="1222720"/>
                    <a:pt x="7537472" y="1212423"/>
                  </a:cubicBezTo>
                  <a:lnTo>
                    <a:pt x="7540152" y="1206939"/>
                  </a:lnTo>
                  <a:cubicBezTo>
                    <a:pt x="7561295" y="1217236"/>
                    <a:pt x="7583413" y="1228142"/>
                    <a:pt x="7605895" y="1239353"/>
                  </a:cubicBezTo>
                  <a:close/>
                  <a:moveTo>
                    <a:pt x="5609052" y="1220892"/>
                  </a:moveTo>
                  <a:lnTo>
                    <a:pt x="5605518" y="1215956"/>
                  </a:lnTo>
                  <a:cubicBezTo>
                    <a:pt x="5625868" y="1201577"/>
                    <a:pt x="5646219" y="1187624"/>
                    <a:pt x="5665960" y="1174463"/>
                  </a:cubicBezTo>
                  <a:lnTo>
                    <a:pt x="5669311" y="1179521"/>
                  </a:lnTo>
                  <a:cubicBezTo>
                    <a:pt x="5649631" y="1192621"/>
                    <a:pt x="5629341" y="1206573"/>
                    <a:pt x="5609052" y="1220892"/>
                  </a:cubicBezTo>
                  <a:close/>
                  <a:moveTo>
                    <a:pt x="11298347" y="1186162"/>
                  </a:moveTo>
                  <a:lnTo>
                    <a:pt x="11293472" y="1182628"/>
                  </a:lnTo>
                  <a:cubicBezTo>
                    <a:pt x="11307669" y="1163009"/>
                    <a:pt x="11321805" y="1142902"/>
                    <a:pt x="11335331" y="1122734"/>
                  </a:cubicBezTo>
                  <a:lnTo>
                    <a:pt x="11340388" y="1126146"/>
                  </a:lnTo>
                  <a:cubicBezTo>
                    <a:pt x="11326801" y="1146375"/>
                    <a:pt x="11312665" y="1166543"/>
                    <a:pt x="11298347" y="1186162"/>
                  </a:cubicBezTo>
                  <a:close/>
                  <a:moveTo>
                    <a:pt x="7471180" y="1180556"/>
                  </a:moveTo>
                  <a:cubicBezTo>
                    <a:pt x="7448758" y="1170016"/>
                    <a:pt x="7426397" y="1159718"/>
                    <a:pt x="7404706" y="1150092"/>
                  </a:cubicBezTo>
                  <a:lnTo>
                    <a:pt x="7407204" y="1144547"/>
                  </a:lnTo>
                  <a:cubicBezTo>
                    <a:pt x="7428896" y="1154357"/>
                    <a:pt x="7451317" y="1164654"/>
                    <a:pt x="7473801" y="1175012"/>
                  </a:cubicBezTo>
                  <a:close/>
                  <a:moveTo>
                    <a:pt x="5730789" y="1140038"/>
                  </a:moveTo>
                  <a:lnTo>
                    <a:pt x="5727560" y="1134859"/>
                  </a:lnTo>
                  <a:cubicBezTo>
                    <a:pt x="5748641" y="1121759"/>
                    <a:pt x="5769845" y="1109147"/>
                    <a:pt x="5790561" y="1097388"/>
                  </a:cubicBezTo>
                  <a:lnTo>
                    <a:pt x="5793547" y="1102688"/>
                  </a:lnTo>
                  <a:cubicBezTo>
                    <a:pt x="5772891" y="1114387"/>
                    <a:pt x="5751810" y="1127060"/>
                    <a:pt x="5730789" y="1140038"/>
                  </a:cubicBezTo>
                  <a:close/>
                  <a:moveTo>
                    <a:pt x="7337683" y="1120541"/>
                  </a:moveTo>
                  <a:cubicBezTo>
                    <a:pt x="7314957" y="1110792"/>
                    <a:pt x="7292230" y="1101287"/>
                    <a:pt x="7270113" y="1092330"/>
                  </a:cubicBezTo>
                  <a:lnTo>
                    <a:pt x="7272367" y="1086664"/>
                  </a:lnTo>
                  <a:cubicBezTo>
                    <a:pt x="7294546" y="1095682"/>
                    <a:pt x="7317333" y="1104943"/>
                    <a:pt x="7340060" y="1114935"/>
                  </a:cubicBezTo>
                  <a:close/>
                  <a:moveTo>
                    <a:pt x="5857766" y="1067837"/>
                  </a:moveTo>
                  <a:lnTo>
                    <a:pt x="5854963" y="1062414"/>
                  </a:lnTo>
                  <a:cubicBezTo>
                    <a:pt x="5876959" y="1051081"/>
                    <a:pt x="5899137" y="1040297"/>
                    <a:pt x="5920828" y="1030426"/>
                  </a:cubicBezTo>
                  <a:lnTo>
                    <a:pt x="5923387" y="1035970"/>
                  </a:lnTo>
                  <a:cubicBezTo>
                    <a:pt x="5901757" y="1045841"/>
                    <a:pt x="5879701" y="1056565"/>
                    <a:pt x="5857766" y="1067837"/>
                  </a:cubicBezTo>
                  <a:close/>
                  <a:moveTo>
                    <a:pt x="7201993" y="1065582"/>
                  </a:moveTo>
                  <a:cubicBezTo>
                    <a:pt x="7178901" y="1056809"/>
                    <a:pt x="7155748" y="1048400"/>
                    <a:pt x="7133265" y="1040479"/>
                  </a:cubicBezTo>
                  <a:lnTo>
                    <a:pt x="7135276" y="1034752"/>
                  </a:lnTo>
                  <a:cubicBezTo>
                    <a:pt x="7157819" y="1042673"/>
                    <a:pt x="7180973" y="1051142"/>
                    <a:pt x="7204126" y="1059916"/>
                  </a:cubicBezTo>
                  <a:close/>
                  <a:moveTo>
                    <a:pt x="11380236" y="1064668"/>
                  </a:moveTo>
                  <a:lnTo>
                    <a:pt x="11375057" y="1061439"/>
                  </a:lnTo>
                  <a:cubicBezTo>
                    <a:pt x="11387731" y="1041150"/>
                    <a:pt x="11400404" y="1020068"/>
                    <a:pt x="11412712" y="998864"/>
                  </a:cubicBezTo>
                  <a:lnTo>
                    <a:pt x="11418013" y="1001911"/>
                  </a:lnTo>
                  <a:cubicBezTo>
                    <a:pt x="11405644" y="1023480"/>
                    <a:pt x="11392971" y="1044318"/>
                    <a:pt x="11380236" y="1064668"/>
                  </a:cubicBezTo>
                  <a:close/>
                  <a:moveTo>
                    <a:pt x="7063866" y="1017387"/>
                  </a:moveTo>
                  <a:cubicBezTo>
                    <a:pt x="7040409" y="1009893"/>
                    <a:pt x="7016829" y="1002764"/>
                    <a:pt x="6993859" y="996184"/>
                  </a:cubicBezTo>
                  <a:lnTo>
                    <a:pt x="6995565" y="990091"/>
                  </a:lnTo>
                  <a:cubicBezTo>
                    <a:pt x="7018596" y="996671"/>
                    <a:pt x="7042175" y="1003800"/>
                    <a:pt x="7065755" y="1011355"/>
                  </a:cubicBezTo>
                  <a:close/>
                  <a:moveTo>
                    <a:pt x="5990471" y="1007273"/>
                  </a:moveTo>
                  <a:lnTo>
                    <a:pt x="5988277" y="1001606"/>
                  </a:lnTo>
                  <a:cubicBezTo>
                    <a:pt x="6011065" y="992589"/>
                    <a:pt x="6034218" y="984120"/>
                    <a:pt x="6057067" y="976442"/>
                  </a:cubicBezTo>
                  <a:lnTo>
                    <a:pt x="6059016" y="982535"/>
                  </a:lnTo>
                  <a:cubicBezTo>
                    <a:pt x="6036290" y="989847"/>
                    <a:pt x="6013198" y="998255"/>
                    <a:pt x="5990471" y="1007273"/>
                  </a:cubicBezTo>
                  <a:close/>
                  <a:moveTo>
                    <a:pt x="6923241" y="976808"/>
                  </a:moveTo>
                  <a:lnTo>
                    <a:pt x="6906242" y="972665"/>
                  </a:lnTo>
                  <a:cubicBezTo>
                    <a:pt x="6887963" y="968278"/>
                    <a:pt x="6869684" y="964074"/>
                    <a:pt x="6852014" y="960479"/>
                  </a:cubicBezTo>
                  <a:lnTo>
                    <a:pt x="6853294" y="954386"/>
                  </a:lnTo>
                  <a:cubicBezTo>
                    <a:pt x="6871024" y="958225"/>
                    <a:pt x="6889364" y="962368"/>
                    <a:pt x="6907704" y="966572"/>
                  </a:cubicBezTo>
                  <a:lnTo>
                    <a:pt x="6924704" y="970715"/>
                  </a:lnTo>
                  <a:close/>
                  <a:moveTo>
                    <a:pt x="6128781" y="960783"/>
                  </a:moveTo>
                  <a:lnTo>
                    <a:pt x="6127196" y="954691"/>
                  </a:lnTo>
                  <a:cubicBezTo>
                    <a:pt x="6150716" y="948293"/>
                    <a:pt x="6174660" y="942505"/>
                    <a:pt x="6198362" y="937509"/>
                  </a:cubicBezTo>
                  <a:lnTo>
                    <a:pt x="6199642" y="943601"/>
                  </a:lnTo>
                  <a:cubicBezTo>
                    <a:pt x="6176001" y="948902"/>
                    <a:pt x="6152178" y="954691"/>
                    <a:pt x="6128781" y="961027"/>
                  </a:cubicBezTo>
                  <a:close/>
                  <a:moveTo>
                    <a:pt x="6780300" y="945917"/>
                  </a:moveTo>
                  <a:cubicBezTo>
                    <a:pt x="6755928" y="941469"/>
                    <a:pt x="6731557" y="937509"/>
                    <a:pt x="6708099" y="934096"/>
                  </a:cubicBezTo>
                  <a:lnTo>
                    <a:pt x="6709013" y="928003"/>
                  </a:lnTo>
                  <a:cubicBezTo>
                    <a:pt x="6732715" y="931416"/>
                    <a:pt x="6757086" y="935437"/>
                    <a:pt x="6781397" y="939885"/>
                  </a:cubicBezTo>
                  <a:close/>
                  <a:moveTo>
                    <a:pt x="11453595" y="937691"/>
                  </a:moveTo>
                  <a:lnTo>
                    <a:pt x="11448233" y="934828"/>
                  </a:lnTo>
                  <a:cubicBezTo>
                    <a:pt x="11459384" y="914111"/>
                    <a:pt x="11470778" y="892177"/>
                    <a:pt x="11482111" y="870059"/>
                  </a:cubicBezTo>
                  <a:lnTo>
                    <a:pt x="11487533" y="872801"/>
                  </a:lnTo>
                  <a:cubicBezTo>
                    <a:pt x="11476383" y="895528"/>
                    <a:pt x="11464989" y="917219"/>
                    <a:pt x="11453778" y="938179"/>
                  </a:cubicBezTo>
                  <a:close/>
                  <a:moveTo>
                    <a:pt x="6271234" y="930745"/>
                  </a:moveTo>
                  <a:lnTo>
                    <a:pt x="6270320" y="924652"/>
                  </a:lnTo>
                  <a:cubicBezTo>
                    <a:pt x="6294204" y="921057"/>
                    <a:pt x="6318637" y="918072"/>
                    <a:pt x="6343009" y="915817"/>
                  </a:cubicBezTo>
                  <a:lnTo>
                    <a:pt x="6343619" y="921910"/>
                  </a:lnTo>
                  <a:cubicBezTo>
                    <a:pt x="6319490" y="924409"/>
                    <a:pt x="6295179" y="927394"/>
                    <a:pt x="6271417" y="930989"/>
                  </a:cubicBezTo>
                  <a:close/>
                  <a:moveTo>
                    <a:pt x="6635410" y="925018"/>
                  </a:moveTo>
                  <a:cubicBezTo>
                    <a:pt x="6611038" y="922398"/>
                    <a:pt x="6586666" y="920387"/>
                    <a:pt x="6562294" y="918925"/>
                  </a:cubicBezTo>
                  <a:lnTo>
                    <a:pt x="6562660" y="912832"/>
                  </a:lnTo>
                  <a:cubicBezTo>
                    <a:pt x="6586605" y="914233"/>
                    <a:pt x="6611404" y="916305"/>
                    <a:pt x="6635776" y="918925"/>
                  </a:cubicBezTo>
                  <a:close/>
                  <a:moveTo>
                    <a:pt x="6416368" y="917402"/>
                  </a:moveTo>
                  <a:lnTo>
                    <a:pt x="6416368" y="911309"/>
                  </a:lnTo>
                  <a:cubicBezTo>
                    <a:pt x="6434221" y="910639"/>
                    <a:pt x="6452500" y="910273"/>
                    <a:pt x="6470596" y="910273"/>
                  </a:cubicBezTo>
                  <a:lnTo>
                    <a:pt x="6470596" y="910273"/>
                  </a:lnTo>
                  <a:lnTo>
                    <a:pt x="6489484" y="910273"/>
                  </a:lnTo>
                  <a:lnTo>
                    <a:pt x="6489484" y="916366"/>
                  </a:lnTo>
                  <a:cubicBezTo>
                    <a:pt x="6483391" y="916366"/>
                    <a:pt x="6476932" y="916366"/>
                    <a:pt x="6470413" y="916366"/>
                  </a:cubicBezTo>
                  <a:cubicBezTo>
                    <a:pt x="6452560" y="916366"/>
                    <a:pt x="6434647" y="916732"/>
                    <a:pt x="6416368" y="917402"/>
                  </a:cubicBezTo>
                  <a:close/>
                  <a:moveTo>
                    <a:pt x="11519948" y="807363"/>
                  </a:moveTo>
                  <a:lnTo>
                    <a:pt x="11514464" y="804743"/>
                  </a:lnTo>
                  <a:cubicBezTo>
                    <a:pt x="11524273" y="784332"/>
                    <a:pt x="11534510" y="762702"/>
                    <a:pt x="11545721" y="738573"/>
                  </a:cubicBezTo>
                  <a:lnTo>
                    <a:pt x="11551205" y="741194"/>
                  </a:lnTo>
                  <a:cubicBezTo>
                    <a:pt x="11540542" y="765322"/>
                    <a:pt x="11530062" y="786951"/>
                    <a:pt x="11520192" y="807363"/>
                  </a:cubicBezTo>
                  <a:close/>
                  <a:moveTo>
                    <a:pt x="11581730" y="674597"/>
                  </a:moveTo>
                  <a:lnTo>
                    <a:pt x="11576185" y="672099"/>
                  </a:lnTo>
                  <a:lnTo>
                    <a:pt x="11606650" y="605443"/>
                  </a:lnTo>
                  <a:lnTo>
                    <a:pt x="11612195" y="607940"/>
                  </a:lnTo>
                  <a:close/>
                  <a:moveTo>
                    <a:pt x="11642660" y="541406"/>
                  </a:moveTo>
                  <a:lnTo>
                    <a:pt x="11637115" y="538846"/>
                  </a:lnTo>
                  <a:cubicBezTo>
                    <a:pt x="11648387" y="514475"/>
                    <a:pt x="11658623" y="492845"/>
                    <a:pt x="11668433" y="472677"/>
                  </a:cubicBezTo>
                  <a:lnTo>
                    <a:pt x="11673917" y="475297"/>
                  </a:lnTo>
                  <a:cubicBezTo>
                    <a:pt x="11664168" y="495526"/>
                    <a:pt x="11653993" y="517095"/>
                    <a:pt x="11642721" y="541406"/>
                  </a:cubicBezTo>
                  <a:close/>
                  <a:moveTo>
                    <a:pt x="11706636" y="409798"/>
                  </a:moveTo>
                  <a:lnTo>
                    <a:pt x="11701213" y="407056"/>
                  </a:lnTo>
                  <a:cubicBezTo>
                    <a:pt x="11713034" y="384146"/>
                    <a:pt x="11724428" y="363065"/>
                    <a:pt x="11735943" y="342531"/>
                  </a:cubicBezTo>
                  <a:lnTo>
                    <a:pt x="11741304" y="345517"/>
                  </a:lnTo>
                  <a:cubicBezTo>
                    <a:pt x="11729789" y="365989"/>
                    <a:pt x="11718456" y="387010"/>
                    <a:pt x="11706697" y="409798"/>
                  </a:cubicBezTo>
                  <a:close/>
                  <a:moveTo>
                    <a:pt x="11778167" y="282760"/>
                  </a:moveTo>
                  <a:lnTo>
                    <a:pt x="11772988" y="279530"/>
                  </a:lnTo>
                  <a:cubicBezTo>
                    <a:pt x="11786088" y="258449"/>
                    <a:pt x="11799614" y="237855"/>
                    <a:pt x="11813202" y="218601"/>
                  </a:cubicBezTo>
                  <a:lnTo>
                    <a:pt x="11818197" y="222074"/>
                  </a:lnTo>
                  <a:cubicBezTo>
                    <a:pt x="11804915" y="241206"/>
                    <a:pt x="11791450" y="261861"/>
                    <a:pt x="11778167" y="282760"/>
                  </a:cubicBezTo>
                  <a:close/>
                  <a:moveTo>
                    <a:pt x="11861458" y="163155"/>
                  </a:moveTo>
                  <a:lnTo>
                    <a:pt x="11856705" y="159377"/>
                  </a:lnTo>
                  <a:cubicBezTo>
                    <a:pt x="11871755" y="140123"/>
                    <a:pt x="11887535" y="121235"/>
                    <a:pt x="11903560" y="103078"/>
                  </a:cubicBezTo>
                  <a:lnTo>
                    <a:pt x="11908129" y="107161"/>
                  </a:lnTo>
                  <a:cubicBezTo>
                    <a:pt x="11892410" y="125135"/>
                    <a:pt x="11876690" y="144023"/>
                    <a:pt x="11861701" y="163155"/>
                  </a:cubicBezTo>
                  <a:close/>
                  <a:moveTo>
                    <a:pt x="11958153" y="54152"/>
                  </a:moveTo>
                  <a:lnTo>
                    <a:pt x="11953827" y="49826"/>
                  </a:lnTo>
                  <a:cubicBezTo>
                    <a:pt x="11971009" y="32766"/>
                    <a:pt x="11989044" y="15888"/>
                    <a:pt x="12007384" y="-197"/>
                  </a:cubicBezTo>
                  <a:lnTo>
                    <a:pt x="12011405" y="4372"/>
                  </a:lnTo>
                  <a:cubicBezTo>
                    <a:pt x="11993370" y="20397"/>
                    <a:pt x="11975457" y="37153"/>
                    <a:pt x="11958396" y="54152"/>
                  </a:cubicBezTo>
                  <a:close/>
                </a:path>
              </a:pathLst>
            </a:custGeom>
            <a:solidFill>
              <a:schemeClr val="bg1"/>
            </a:solidFill>
            <a:ln w="609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C3A5642-7310-4274-9FB4-DE14E54A77A4}"/>
                </a:ext>
              </a:extLst>
            </p:cNvPr>
            <p:cNvSpPr/>
            <p:nvPr/>
          </p:nvSpPr>
          <p:spPr>
            <a:xfrm>
              <a:off x="12157513" y="1776103"/>
              <a:ext cx="32902" cy="26747"/>
            </a:xfrm>
            <a:custGeom>
              <a:avLst/>
              <a:gdLst>
                <a:gd name="connsiteX0" fmla="*/ 3717 w 32902"/>
                <a:gd name="connsiteY0" fmla="*/ 26551 h 26747"/>
                <a:gd name="connsiteX1" fmla="*/ 0 w 32902"/>
                <a:gd name="connsiteY1" fmla="*/ 21737 h 26747"/>
                <a:gd name="connsiteX2" fmla="*/ 29368 w 32902"/>
                <a:gd name="connsiteY2" fmla="*/ -197 h 26747"/>
                <a:gd name="connsiteX3" fmla="*/ 32903 w 32902"/>
                <a:gd name="connsiteY3" fmla="*/ 4738 h 26747"/>
                <a:gd name="connsiteX4" fmla="*/ 3717 w 32902"/>
                <a:gd name="connsiteY4" fmla="*/ 26551 h 2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2" h="26747">
                  <a:moveTo>
                    <a:pt x="3717" y="26551"/>
                  </a:moveTo>
                  <a:lnTo>
                    <a:pt x="0" y="21737"/>
                  </a:lnTo>
                  <a:cubicBezTo>
                    <a:pt x="9627" y="14304"/>
                    <a:pt x="19498" y="6931"/>
                    <a:pt x="29368" y="-197"/>
                  </a:cubicBezTo>
                  <a:lnTo>
                    <a:pt x="32903" y="4738"/>
                  </a:lnTo>
                  <a:cubicBezTo>
                    <a:pt x="23153" y="12110"/>
                    <a:pt x="13344" y="19178"/>
                    <a:pt x="3717" y="26551"/>
                  </a:cubicBezTo>
                  <a:close/>
                </a:path>
              </a:pathLst>
            </a:custGeom>
            <a:solidFill>
              <a:schemeClr val="bg1"/>
            </a:solidFill>
            <a:ln w="609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6094E2F-6568-4164-81EC-8CC1639E4DC6}"/>
                </a:ext>
              </a:extLst>
            </p:cNvPr>
            <p:cNvSpPr/>
            <p:nvPr/>
          </p:nvSpPr>
          <p:spPr>
            <a:xfrm>
              <a:off x="0" y="1381766"/>
              <a:ext cx="12191756" cy="4095318"/>
            </a:xfrm>
            <a:custGeom>
              <a:avLst/>
              <a:gdLst>
                <a:gd name="connsiteX0" fmla="*/ 5484 w 12191756"/>
                <a:gd name="connsiteY0" fmla="*/ 4095121 h 4095318"/>
                <a:gd name="connsiteX1" fmla="*/ 0 w 12191756"/>
                <a:gd name="connsiteY1" fmla="*/ 4092379 h 4095318"/>
                <a:gd name="connsiteX2" fmla="*/ 34730 w 12191756"/>
                <a:gd name="connsiteY2" fmla="*/ 4026819 h 4095318"/>
                <a:gd name="connsiteX3" fmla="*/ 40092 w 12191756"/>
                <a:gd name="connsiteY3" fmla="*/ 4029743 h 4095318"/>
                <a:gd name="connsiteX4" fmla="*/ 5484 w 12191756"/>
                <a:gd name="connsiteY4" fmla="*/ 4095121 h 4095318"/>
                <a:gd name="connsiteX5" fmla="*/ 75309 w 12191756"/>
                <a:gd name="connsiteY5" fmla="*/ 3965158 h 4095318"/>
                <a:gd name="connsiteX6" fmla="*/ 70008 w 12191756"/>
                <a:gd name="connsiteY6" fmla="*/ 3962234 h 4095318"/>
                <a:gd name="connsiteX7" fmla="*/ 105774 w 12191756"/>
                <a:gd name="connsiteY7" fmla="*/ 3898075 h 4095318"/>
                <a:gd name="connsiteX8" fmla="*/ 111075 w 12191756"/>
                <a:gd name="connsiteY8" fmla="*/ 3901060 h 4095318"/>
                <a:gd name="connsiteX9" fmla="*/ 75309 w 12191756"/>
                <a:gd name="connsiteY9" fmla="*/ 3965158 h 4095318"/>
                <a:gd name="connsiteX10" fmla="*/ 12185664 w 12191756"/>
                <a:gd name="connsiteY10" fmla="*/ 3865538 h 4095318"/>
                <a:gd name="connsiteX11" fmla="*/ 12176890 w 12191756"/>
                <a:gd name="connsiteY11" fmla="*/ 3822583 h 4095318"/>
                <a:gd name="connsiteX12" fmla="*/ 12182983 w 12191756"/>
                <a:gd name="connsiteY12" fmla="*/ 3821364 h 4095318"/>
                <a:gd name="connsiteX13" fmla="*/ 12191757 w 12191756"/>
                <a:gd name="connsiteY13" fmla="*/ 3864015 h 4095318"/>
                <a:gd name="connsiteX14" fmla="*/ 147389 w 12191756"/>
                <a:gd name="connsiteY14" fmla="*/ 3837328 h 4095318"/>
                <a:gd name="connsiteX15" fmla="*/ 142088 w 12191756"/>
                <a:gd name="connsiteY15" fmla="*/ 3834282 h 4095318"/>
                <a:gd name="connsiteX16" fmla="*/ 178646 w 12191756"/>
                <a:gd name="connsiteY16" fmla="*/ 3770854 h 4095318"/>
                <a:gd name="connsiteX17" fmla="*/ 183947 w 12191756"/>
                <a:gd name="connsiteY17" fmla="*/ 3773900 h 4095318"/>
                <a:gd name="connsiteX18" fmla="*/ 147389 w 12191756"/>
                <a:gd name="connsiteY18" fmla="*/ 3837328 h 4095318"/>
                <a:gd name="connsiteX19" fmla="*/ 12161962 w 12191756"/>
                <a:gd name="connsiteY19" fmla="*/ 3751113 h 4095318"/>
                <a:gd name="connsiteX20" fmla="*/ 12146730 w 12191756"/>
                <a:gd name="connsiteY20" fmla="*/ 3679582 h 4095318"/>
                <a:gd name="connsiteX21" fmla="*/ 12152823 w 12191756"/>
                <a:gd name="connsiteY21" fmla="*/ 3678302 h 4095318"/>
                <a:gd name="connsiteX22" fmla="*/ 12168055 w 12191756"/>
                <a:gd name="connsiteY22" fmla="*/ 3749833 h 4095318"/>
                <a:gd name="connsiteX23" fmla="*/ 221418 w 12191756"/>
                <a:gd name="connsiteY23" fmla="*/ 3710838 h 4095318"/>
                <a:gd name="connsiteX24" fmla="*/ 216178 w 12191756"/>
                <a:gd name="connsiteY24" fmla="*/ 3707670 h 4095318"/>
                <a:gd name="connsiteX25" fmla="*/ 253894 w 12191756"/>
                <a:gd name="connsiteY25" fmla="*/ 3644852 h 4095318"/>
                <a:gd name="connsiteX26" fmla="*/ 259073 w 12191756"/>
                <a:gd name="connsiteY26" fmla="*/ 3648020 h 4095318"/>
                <a:gd name="connsiteX27" fmla="*/ 221418 w 12191756"/>
                <a:gd name="connsiteY27" fmla="*/ 3710838 h 4095318"/>
                <a:gd name="connsiteX28" fmla="*/ 12131192 w 12191756"/>
                <a:gd name="connsiteY28" fmla="*/ 3608172 h 4095318"/>
                <a:gd name="connsiteX29" fmla="*/ 12115351 w 12191756"/>
                <a:gd name="connsiteY29" fmla="*/ 3536763 h 4095318"/>
                <a:gd name="connsiteX30" fmla="*/ 12121444 w 12191756"/>
                <a:gd name="connsiteY30" fmla="*/ 3535422 h 4095318"/>
                <a:gd name="connsiteX31" fmla="*/ 12137285 w 12191756"/>
                <a:gd name="connsiteY31" fmla="*/ 3606832 h 4095318"/>
                <a:gd name="connsiteX32" fmla="*/ 297276 w 12191756"/>
                <a:gd name="connsiteY32" fmla="*/ 3585445 h 4095318"/>
                <a:gd name="connsiteX33" fmla="*/ 292036 w 12191756"/>
                <a:gd name="connsiteY33" fmla="*/ 3582277 h 4095318"/>
                <a:gd name="connsiteX34" fmla="*/ 330665 w 12191756"/>
                <a:gd name="connsiteY34" fmla="*/ 3520007 h 4095318"/>
                <a:gd name="connsiteX35" fmla="*/ 335844 w 12191756"/>
                <a:gd name="connsiteY35" fmla="*/ 3523236 h 4095318"/>
                <a:gd name="connsiteX36" fmla="*/ 297276 w 12191756"/>
                <a:gd name="connsiteY36" fmla="*/ 3585445 h 4095318"/>
                <a:gd name="connsiteX37" fmla="*/ 12099326 w 12191756"/>
                <a:gd name="connsiteY37" fmla="*/ 3465475 h 4095318"/>
                <a:gd name="connsiteX38" fmla="*/ 12082815 w 12191756"/>
                <a:gd name="connsiteY38" fmla="*/ 3394248 h 4095318"/>
                <a:gd name="connsiteX39" fmla="*/ 12088908 w 12191756"/>
                <a:gd name="connsiteY39" fmla="*/ 3392847 h 4095318"/>
                <a:gd name="connsiteX40" fmla="*/ 12105419 w 12191756"/>
                <a:gd name="connsiteY40" fmla="*/ 3464135 h 4095318"/>
                <a:gd name="connsiteX41" fmla="*/ 374900 w 12191756"/>
                <a:gd name="connsiteY41" fmla="*/ 3461271 h 4095318"/>
                <a:gd name="connsiteX42" fmla="*/ 369782 w 12191756"/>
                <a:gd name="connsiteY42" fmla="*/ 3458042 h 4095318"/>
                <a:gd name="connsiteX43" fmla="*/ 409325 w 12191756"/>
                <a:gd name="connsiteY43" fmla="*/ 3396320 h 4095318"/>
                <a:gd name="connsiteX44" fmla="*/ 414443 w 12191756"/>
                <a:gd name="connsiteY44" fmla="*/ 3399671 h 4095318"/>
                <a:gd name="connsiteX45" fmla="*/ 374900 w 12191756"/>
                <a:gd name="connsiteY45" fmla="*/ 3461271 h 4095318"/>
                <a:gd name="connsiteX46" fmla="*/ 454108 w 12191756"/>
                <a:gd name="connsiteY46" fmla="*/ 3338376 h 4095318"/>
                <a:gd name="connsiteX47" fmla="*/ 449051 w 12191756"/>
                <a:gd name="connsiteY47" fmla="*/ 3335025 h 4095318"/>
                <a:gd name="connsiteX48" fmla="*/ 489508 w 12191756"/>
                <a:gd name="connsiteY48" fmla="*/ 3274096 h 4095318"/>
                <a:gd name="connsiteX49" fmla="*/ 494566 w 12191756"/>
                <a:gd name="connsiteY49" fmla="*/ 3277447 h 4095318"/>
                <a:gd name="connsiteX50" fmla="*/ 454413 w 12191756"/>
                <a:gd name="connsiteY50" fmla="*/ 3338376 h 4095318"/>
                <a:gd name="connsiteX51" fmla="*/ 12065511 w 12191756"/>
                <a:gd name="connsiteY51" fmla="*/ 3323144 h 4095318"/>
                <a:gd name="connsiteX52" fmla="*/ 12048267 w 12191756"/>
                <a:gd name="connsiteY52" fmla="*/ 3252039 h 4095318"/>
                <a:gd name="connsiteX53" fmla="*/ 12054360 w 12191756"/>
                <a:gd name="connsiteY53" fmla="*/ 3250576 h 4095318"/>
                <a:gd name="connsiteX54" fmla="*/ 12071543 w 12191756"/>
                <a:gd name="connsiteY54" fmla="*/ 3321681 h 4095318"/>
                <a:gd name="connsiteX55" fmla="*/ 535815 w 12191756"/>
                <a:gd name="connsiteY55" fmla="*/ 3216700 h 4095318"/>
                <a:gd name="connsiteX56" fmla="*/ 530819 w 12191756"/>
                <a:gd name="connsiteY56" fmla="*/ 3213227 h 4095318"/>
                <a:gd name="connsiteX57" fmla="*/ 572251 w 12191756"/>
                <a:gd name="connsiteY57" fmla="*/ 3152846 h 4095318"/>
                <a:gd name="connsiteX58" fmla="*/ 577247 w 12191756"/>
                <a:gd name="connsiteY58" fmla="*/ 3156380 h 4095318"/>
                <a:gd name="connsiteX59" fmla="*/ 535815 w 12191756"/>
                <a:gd name="connsiteY59" fmla="*/ 3216700 h 4095318"/>
                <a:gd name="connsiteX60" fmla="*/ 6457313 w 12191756"/>
                <a:gd name="connsiteY60" fmla="*/ 3209510 h 4095318"/>
                <a:gd name="connsiteX61" fmla="*/ 6421852 w 12191756"/>
                <a:gd name="connsiteY61" fmla="*/ 3209510 h 4095318"/>
                <a:gd name="connsiteX62" fmla="*/ 6421852 w 12191756"/>
                <a:gd name="connsiteY62" fmla="*/ 3203417 h 4095318"/>
                <a:gd name="connsiteX63" fmla="*/ 6494967 w 12191756"/>
                <a:gd name="connsiteY63" fmla="*/ 3203417 h 4095318"/>
                <a:gd name="connsiteX64" fmla="*/ 6494967 w 12191756"/>
                <a:gd name="connsiteY64" fmla="*/ 3209510 h 4095318"/>
                <a:gd name="connsiteX65" fmla="*/ 6457313 w 12191756"/>
                <a:gd name="connsiteY65" fmla="*/ 3209510 h 4095318"/>
                <a:gd name="connsiteX66" fmla="*/ 6348676 w 12191756"/>
                <a:gd name="connsiteY66" fmla="*/ 3207195 h 4095318"/>
                <a:gd name="connsiteX67" fmla="*/ 6275560 w 12191756"/>
                <a:gd name="connsiteY67" fmla="*/ 3203234 h 4095318"/>
                <a:gd name="connsiteX68" fmla="*/ 6275925 w 12191756"/>
                <a:gd name="connsiteY68" fmla="*/ 3197141 h 4095318"/>
                <a:gd name="connsiteX69" fmla="*/ 6349041 w 12191756"/>
                <a:gd name="connsiteY69" fmla="*/ 3201102 h 4095318"/>
                <a:gd name="connsiteX70" fmla="*/ 6568022 w 12191756"/>
                <a:gd name="connsiteY70" fmla="*/ 3207195 h 4095318"/>
                <a:gd name="connsiteX71" fmla="*/ 6568022 w 12191756"/>
                <a:gd name="connsiteY71" fmla="*/ 3201102 h 4095318"/>
                <a:gd name="connsiteX72" fmla="*/ 6641137 w 12191756"/>
                <a:gd name="connsiteY72" fmla="*/ 3196349 h 4095318"/>
                <a:gd name="connsiteX73" fmla="*/ 6641625 w 12191756"/>
                <a:gd name="connsiteY73" fmla="*/ 3202442 h 4095318"/>
                <a:gd name="connsiteX74" fmla="*/ 6568205 w 12191756"/>
                <a:gd name="connsiteY74" fmla="*/ 3206890 h 4095318"/>
                <a:gd name="connsiteX75" fmla="*/ 6202445 w 12191756"/>
                <a:gd name="connsiteY75" fmla="*/ 3197751 h 4095318"/>
                <a:gd name="connsiteX76" fmla="*/ 6129634 w 12191756"/>
                <a:gd name="connsiteY76" fmla="*/ 3190378 h 4095318"/>
                <a:gd name="connsiteX77" fmla="*/ 6130304 w 12191756"/>
                <a:gd name="connsiteY77" fmla="*/ 3184285 h 4095318"/>
                <a:gd name="connsiteX78" fmla="*/ 6202993 w 12191756"/>
                <a:gd name="connsiteY78" fmla="*/ 3191719 h 4095318"/>
                <a:gd name="connsiteX79" fmla="*/ 6714253 w 12191756"/>
                <a:gd name="connsiteY79" fmla="*/ 3195009 h 4095318"/>
                <a:gd name="connsiteX80" fmla="*/ 6713522 w 12191756"/>
                <a:gd name="connsiteY80" fmla="*/ 3188916 h 4095318"/>
                <a:gd name="connsiteX81" fmla="*/ 6785784 w 12191756"/>
                <a:gd name="connsiteY81" fmla="*/ 3178558 h 4095318"/>
                <a:gd name="connsiteX82" fmla="*/ 6786759 w 12191756"/>
                <a:gd name="connsiteY82" fmla="*/ 3184651 h 4095318"/>
                <a:gd name="connsiteX83" fmla="*/ 6714131 w 12191756"/>
                <a:gd name="connsiteY83" fmla="*/ 3194704 h 4095318"/>
                <a:gd name="connsiteX84" fmla="*/ 6057311 w 12191756"/>
                <a:gd name="connsiteY84" fmla="*/ 3181422 h 4095318"/>
                <a:gd name="connsiteX85" fmla="*/ 5984865 w 12191756"/>
                <a:gd name="connsiteY85" fmla="*/ 3171002 h 4095318"/>
                <a:gd name="connsiteX86" fmla="*/ 5985779 w 12191756"/>
                <a:gd name="connsiteY86" fmla="*/ 3164910 h 4095318"/>
                <a:gd name="connsiteX87" fmla="*/ 6058103 w 12191756"/>
                <a:gd name="connsiteY87" fmla="*/ 3175268 h 4095318"/>
                <a:gd name="connsiteX88" fmla="*/ 12031147 w 12191756"/>
                <a:gd name="connsiteY88" fmla="*/ 3181422 h 4095318"/>
                <a:gd name="connsiteX89" fmla="*/ 12013294 w 12191756"/>
                <a:gd name="connsiteY89" fmla="*/ 3110499 h 4095318"/>
                <a:gd name="connsiteX90" fmla="*/ 12019387 w 12191756"/>
                <a:gd name="connsiteY90" fmla="*/ 3108976 h 4095318"/>
                <a:gd name="connsiteX91" fmla="*/ 12037301 w 12191756"/>
                <a:gd name="connsiteY91" fmla="*/ 3179898 h 4095318"/>
                <a:gd name="connsiteX92" fmla="*/ 6858777 w 12191756"/>
                <a:gd name="connsiteY92" fmla="*/ 3171124 h 4095318"/>
                <a:gd name="connsiteX93" fmla="*/ 6857498 w 12191756"/>
                <a:gd name="connsiteY93" fmla="*/ 3165032 h 4095318"/>
                <a:gd name="connsiteX94" fmla="*/ 6928420 w 12191756"/>
                <a:gd name="connsiteY94" fmla="*/ 3148032 h 4095318"/>
                <a:gd name="connsiteX95" fmla="*/ 6930005 w 12191756"/>
                <a:gd name="connsiteY95" fmla="*/ 3154125 h 4095318"/>
                <a:gd name="connsiteX96" fmla="*/ 6858656 w 12191756"/>
                <a:gd name="connsiteY96" fmla="*/ 3170820 h 4095318"/>
                <a:gd name="connsiteX97" fmla="*/ 5912603 w 12191756"/>
                <a:gd name="connsiteY97" fmla="*/ 3158939 h 4095318"/>
                <a:gd name="connsiteX98" fmla="*/ 5840584 w 12191756"/>
                <a:gd name="connsiteY98" fmla="*/ 3145900 h 4095318"/>
                <a:gd name="connsiteX99" fmla="*/ 5841742 w 12191756"/>
                <a:gd name="connsiteY99" fmla="*/ 3139807 h 4095318"/>
                <a:gd name="connsiteX100" fmla="*/ 5913639 w 12191756"/>
                <a:gd name="connsiteY100" fmla="*/ 3152846 h 4095318"/>
                <a:gd name="connsiteX101" fmla="*/ 7000256 w 12191756"/>
                <a:gd name="connsiteY101" fmla="*/ 3132922 h 4095318"/>
                <a:gd name="connsiteX102" fmla="*/ 6998367 w 12191756"/>
                <a:gd name="connsiteY102" fmla="*/ 3126829 h 4095318"/>
                <a:gd name="connsiteX103" fmla="*/ 7050828 w 12191756"/>
                <a:gd name="connsiteY103" fmla="*/ 3108550 h 4095318"/>
                <a:gd name="connsiteX104" fmla="*/ 7066913 w 12191756"/>
                <a:gd name="connsiteY104" fmla="*/ 3102457 h 4095318"/>
                <a:gd name="connsiteX105" fmla="*/ 7069167 w 12191756"/>
                <a:gd name="connsiteY105" fmla="*/ 3108123 h 4095318"/>
                <a:gd name="connsiteX106" fmla="*/ 7052960 w 12191756"/>
                <a:gd name="connsiteY106" fmla="*/ 3114216 h 4095318"/>
                <a:gd name="connsiteX107" fmla="*/ 7000134 w 12191756"/>
                <a:gd name="connsiteY107" fmla="*/ 3132922 h 4095318"/>
                <a:gd name="connsiteX108" fmla="*/ 5768809 w 12191756"/>
                <a:gd name="connsiteY108" fmla="*/ 3131703 h 4095318"/>
                <a:gd name="connsiteX109" fmla="*/ 5697278 w 12191756"/>
                <a:gd name="connsiteY109" fmla="*/ 3116288 h 4095318"/>
                <a:gd name="connsiteX110" fmla="*/ 5698557 w 12191756"/>
                <a:gd name="connsiteY110" fmla="*/ 3110195 h 4095318"/>
                <a:gd name="connsiteX111" fmla="*/ 5770028 w 12191756"/>
                <a:gd name="connsiteY111" fmla="*/ 3125549 h 4095318"/>
                <a:gd name="connsiteX112" fmla="*/ 5625929 w 12191756"/>
                <a:gd name="connsiteY112" fmla="*/ 3099837 h 4095318"/>
                <a:gd name="connsiteX113" fmla="*/ 5554885 w 12191756"/>
                <a:gd name="connsiteY113" fmla="*/ 3082350 h 4095318"/>
                <a:gd name="connsiteX114" fmla="*/ 5556409 w 12191756"/>
                <a:gd name="connsiteY114" fmla="*/ 3076257 h 4095318"/>
                <a:gd name="connsiteX115" fmla="*/ 5627392 w 12191756"/>
                <a:gd name="connsiteY115" fmla="*/ 3093744 h 4095318"/>
                <a:gd name="connsiteX116" fmla="*/ 619349 w 12191756"/>
                <a:gd name="connsiteY116" fmla="*/ 3096364 h 4095318"/>
                <a:gd name="connsiteX117" fmla="*/ 614353 w 12191756"/>
                <a:gd name="connsiteY117" fmla="*/ 3092891 h 4095318"/>
                <a:gd name="connsiteX118" fmla="*/ 657004 w 12191756"/>
                <a:gd name="connsiteY118" fmla="*/ 3033241 h 4095318"/>
                <a:gd name="connsiteX119" fmla="*/ 661939 w 12191756"/>
                <a:gd name="connsiteY119" fmla="*/ 3036775 h 4095318"/>
                <a:gd name="connsiteX120" fmla="*/ 619227 w 12191756"/>
                <a:gd name="connsiteY120" fmla="*/ 3096364 h 4095318"/>
                <a:gd name="connsiteX121" fmla="*/ 7136251 w 12191756"/>
                <a:gd name="connsiteY121" fmla="*/ 3078694 h 4095318"/>
                <a:gd name="connsiteX122" fmla="*/ 7133631 w 12191756"/>
                <a:gd name="connsiteY122" fmla="*/ 3073211 h 4095318"/>
                <a:gd name="connsiteX123" fmla="*/ 7198521 w 12191756"/>
                <a:gd name="connsiteY123" fmla="*/ 3040126 h 4095318"/>
                <a:gd name="connsiteX124" fmla="*/ 7201445 w 12191756"/>
                <a:gd name="connsiteY124" fmla="*/ 3045427 h 4095318"/>
                <a:gd name="connsiteX125" fmla="*/ 7136129 w 12191756"/>
                <a:gd name="connsiteY125" fmla="*/ 3078694 h 4095318"/>
                <a:gd name="connsiteX126" fmla="*/ 5483963 w 12191756"/>
                <a:gd name="connsiteY126" fmla="*/ 3063889 h 4095318"/>
                <a:gd name="connsiteX127" fmla="*/ 5413407 w 12191756"/>
                <a:gd name="connsiteY127" fmla="*/ 3044513 h 4095318"/>
                <a:gd name="connsiteX128" fmla="*/ 5415052 w 12191756"/>
                <a:gd name="connsiteY128" fmla="*/ 3038420 h 4095318"/>
                <a:gd name="connsiteX129" fmla="*/ 5485548 w 12191756"/>
                <a:gd name="connsiteY129" fmla="*/ 3057735 h 4095318"/>
                <a:gd name="connsiteX130" fmla="*/ 11994893 w 12191756"/>
                <a:gd name="connsiteY130" fmla="*/ 3039517 h 4095318"/>
                <a:gd name="connsiteX131" fmla="*/ 11976614 w 12191756"/>
                <a:gd name="connsiteY131" fmla="*/ 2968838 h 4095318"/>
                <a:gd name="connsiteX132" fmla="*/ 11982707 w 12191756"/>
                <a:gd name="connsiteY132" fmla="*/ 2967254 h 4095318"/>
                <a:gd name="connsiteX133" fmla="*/ 12001291 w 12191756"/>
                <a:gd name="connsiteY133" fmla="*/ 3037994 h 4095318"/>
                <a:gd name="connsiteX134" fmla="*/ 5343094 w 12191756"/>
                <a:gd name="connsiteY134" fmla="*/ 3024223 h 4095318"/>
                <a:gd name="connsiteX135" fmla="*/ 5273025 w 12191756"/>
                <a:gd name="connsiteY135" fmla="*/ 3003081 h 4095318"/>
                <a:gd name="connsiteX136" fmla="*/ 5274854 w 12191756"/>
                <a:gd name="connsiteY136" fmla="*/ 2996988 h 4095318"/>
                <a:gd name="connsiteX137" fmla="*/ 5344801 w 12191756"/>
                <a:gd name="connsiteY137" fmla="*/ 3018130 h 4095318"/>
                <a:gd name="connsiteX138" fmla="*/ 7264690 w 12191756"/>
                <a:gd name="connsiteY138" fmla="*/ 3008747 h 4095318"/>
                <a:gd name="connsiteX139" fmla="*/ 7261461 w 12191756"/>
                <a:gd name="connsiteY139" fmla="*/ 3003507 h 4095318"/>
                <a:gd name="connsiteX140" fmla="*/ 7322817 w 12191756"/>
                <a:gd name="connsiteY140" fmla="*/ 2963964 h 4095318"/>
                <a:gd name="connsiteX141" fmla="*/ 7326229 w 12191756"/>
                <a:gd name="connsiteY141" fmla="*/ 2969021 h 4095318"/>
                <a:gd name="connsiteX142" fmla="*/ 7264690 w 12191756"/>
                <a:gd name="connsiteY142" fmla="*/ 3008747 h 4095318"/>
                <a:gd name="connsiteX143" fmla="*/ 5203261 w 12191756"/>
                <a:gd name="connsiteY143" fmla="*/ 2981085 h 4095318"/>
                <a:gd name="connsiteX144" fmla="*/ 5133741 w 12191756"/>
                <a:gd name="connsiteY144" fmla="*/ 2958298 h 4095318"/>
                <a:gd name="connsiteX145" fmla="*/ 5135629 w 12191756"/>
                <a:gd name="connsiteY145" fmla="*/ 2952205 h 4095318"/>
                <a:gd name="connsiteX146" fmla="*/ 5205150 w 12191756"/>
                <a:gd name="connsiteY146" fmla="*/ 2974992 h 4095318"/>
                <a:gd name="connsiteX147" fmla="*/ 704711 w 12191756"/>
                <a:gd name="connsiteY147" fmla="*/ 2977673 h 4095318"/>
                <a:gd name="connsiteX148" fmla="*/ 699776 w 12191756"/>
                <a:gd name="connsiteY148" fmla="*/ 2974078 h 4095318"/>
                <a:gd name="connsiteX149" fmla="*/ 743341 w 12191756"/>
                <a:gd name="connsiteY149" fmla="*/ 2915220 h 4095318"/>
                <a:gd name="connsiteX150" fmla="*/ 748215 w 12191756"/>
                <a:gd name="connsiteY150" fmla="*/ 2918876 h 4095318"/>
                <a:gd name="connsiteX151" fmla="*/ 704711 w 12191756"/>
                <a:gd name="connsiteY151" fmla="*/ 2977673 h 4095318"/>
                <a:gd name="connsiteX152" fmla="*/ 5064464 w 12191756"/>
                <a:gd name="connsiteY152" fmla="*/ 2935022 h 4095318"/>
                <a:gd name="connsiteX153" fmla="*/ 4995430 w 12191756"/>
                <a:gd name="connsiteY153" fmla="*/ 2910651 h 4095318"/>
                <a:gd name="connsiteX154" fmla="*/ 4997502 w 12191756"/>
                <a:gd name="connsiteY154" fmla="*/ 2904923 h 4095318"/>
                <a:gd name="connsiteX155" fmla="*/ 5066413 w 12191756"/>
                <a:gd name="connsiteY155" fmla="*/ 2929295 h 4095318"/>
                <a:gd name="connsiteX156" fmla="*/ 7385879 w 12191756"/>
                <a:gd name="connsiteY156" fmla="*/ 2926980 h 4095318"/>
                <a:gd name="connsiteX157" fmla="*/ 7382284 w 12191756"/>
                <a:gd name="connsiteY157" fmla="*/ 2922105 h 4095318"/>
                <a:gd name="connsiteX158" fmla="*/ 7440228 w 12191756"/>
                <a:gd name="connsiteY158" fmla="*/ 2877688 h 4095318"/>
                <a:gd name="connsiteX159" fmla="*/ 7444006 w 12191756"/>
                <a:gd name="connsiteY159" fmla="*/ 2882501 h 4095318"/>
                <a:gd name="connsiteX160" fmla="*/ 7386001 w 12191756"/>
                <a:gd name="connsiteY160" fmla="*/ 2926736 h 4095318"/>
                <a:gd name="connsiteX161" fmla="*/ 11957178 w 12191756"/>
                <a:gd name="connsiteY161" fmla="*/ 2898343 h 4095318"/>
                <a:gd name="connsiteX162" fmla="*/ 11937802 w 12191756"/>
                <a:gd name="connsiteY162" fmla="*/ 2827847 h 4095318"/>
                <a:gd name="connsiteX163" fmla="*/ 11943895 w 12191756"/>
                <a:gd name="connsiteY163" fmla="*/ 2826202 h 4095318"/>
                <a:gd name="connsiteX164" fmla="*/ 11963271 w 12191756"/>
                <a:gd name="connsiteY164" fmla="*/ 2896759 h 4095318"/>
                <a:gd name="connsiteX165" fmla="*/ 4926519 w 12191756"/>
                <a:gd name="connsiteY165" fmla="*/ 2885730 h 4095318"/>
                <a:gd name="connsiteX166" fmla="*/ 4858034 w 12191756"/>
                <a:gd name="connsiteY166" fmla="*/ 2860018 h 4095318"/>
                <a:gd name="connsiteX167" fmla="*/ 4860228 w 12191756"/>
                <a:gd name="connsiteY167" fmla="*/ 2854352 h 4095318"/>
                <a:gd name="connsiteX168" fmla="*/ 4928652 w 12191756"/>
                <a:gd name="connsiteY168" fmla="*/ 2880003 h 4095318"/>
                <a:gd name="connsiteX169" fmla="*/ 792206 w 12191756"/>
                <a:gd name="connsiteY169" fmla="*/ 2860627 h 4095318"/>
                <a:gd name="connsiteX170" fmla="*/ 787393 w 12191756"/>
                <a:gd name="connsiteY170" fmla="*/ 2856911 h 4095318"/>
                <a:gd name="connsiteX171" fmla="*/ 832115 w 12191756"/>
                <a:gd name="connsiteY171" fmla="*/ 2798967 h 4095318"/>
                <a:gd name="connsiteX172" fmla="*/ 836929 w 12191756"/>
                <a:gd name="connsiteY172" fmla="*/ 2802684 h 4095318"/>
                <a:gd name="connsiteX173" fmla="*/ 792328 w 12191756"/>
                <a:gd name="connsiteY173" fmla="*/ 2860384 h 4095318"/>
                <a:gd name="connsiteX174" fmla="*/ 7500548 w 12191756"/>
                <a:gd name="connsiteY174" fmla="*/ 2836256 h 4095318"/>
                <a:gd name="connsiteX175" fmla="*/ 7497075 w 12191756"/>
                <a:gd name="connsiteY175" fmla="*/ 2831442 h 4095318"/>
                <a:gd name="connsiteX176" fmla="*/ 7551912 w 12191756"/>
                <a:gd name="connsiteY176" fmla="*/ 2783369 h 4095318"/>
                <a:gd name="connsiteX177" fmla="*/ 7555994 w 12191756"/>
                <a:gd name="connsiteY177" fmla="*/ 2787938 h 4095318"/>
                <a:gd name="connsiteX178" fmla="*/ 7500731 w 12191756"/>
                <a:gd name="connsiteY178" fmla="*/ 2835768 h 4095318"/>
                <a:gd name="connsiteX179" fmla="*/ 4789732 w 12191756"/>
                <a:gd name="connsiteY179" fmla="*/ 2833880 h 4095318"/>
                <a:gd name="connsiteX180" fmla="*/ 4721735 w 12191756"/>
                <a:gd name="connsiteY180" fmla="*/ 2806827 h 4095318"/>
                <a:gd name="connsiteX181" fmla="*/ 4724050 w 12191756"/>
                <a:gd name="connsiteY181" fmla="*/ 2801160 h 4095318"/>
                <a:gd name="connsiteX182" fmla="*/ 4791987 w 12191756"/>
                <a:gd name="connsiteY182" fmla="*/ 2828213 h 4095318"/>
                <a:gd name="connsiteX183" fmla="*/ 4654042 w 12191756"/>
                <a:gd name="connsiteY183" fmla="*/ 2779043 h 4095318"/>
                <a:gd name="connsiteX184" fmla="*/ 4586593 w 12191756"/>
                <a:gd name="connsiteY184" fmla="*/ 2750711 h 4095318"/>
                <a:gd name="connsiteX185" fmla="*/ 4588970 w 12191756"/>
                <a:gd name="connsiteY185" fmla="*/ 2745105 h 4095318"/>
                <a:gd name="connsiteX186" fmla="*/ 4656358 w 12191756"/>
                <a:gd name="connsiteY186" fmla="*/ 2773437 h 4095318"/>
                <a:gd name="connsiteX187" fmla="*/ 11918000 w 12191756"/>
                <a:gd name="connsiteY187" fmla="*/ 2757657 h 4095318"/>
                <a:gd name="connsiteX188" fmla="*/ 11897894 w 12191756"/>
                <a:gd name="connsiteY188" fmla="*/ 2687344 h 4095318"/>
                <a:gd name="connsiteX189" fmla="*/ 11903987 w 12191756"/>
                <a:gd name="connsiteY189" fmla="*/ 2685638 h 4095318"/>
                <a:gd name="connsiteX190" fmla="*/ 11924154 w 12191756"/>
                <a:gd name="connsiteY190" fmla="*/ 2755950 h 4095318"/>
                <a:gd name="connsiteX191" fmla="*/ 882199 w 12191756"/>
                <a:gd name="connsiteY191" fmla="*/ 2745471 h 4095318"/>
                <a:gd name="connsiteX192" fmla="*/ 877447 w 12191756"/>
                <a:gd name="connsiteY192" fmla="*/ 2741693 h 4095318"/>
                <a:gd name="connsiteX193" fmla="*/ 923266 w 12191756"/>
                <a:gd name="connsiteY193" fmla="*/ 2684846 h 4095318"/>
                <a:gd name="connsiteX194" fmla="*/ 928018 w 12191756"/>
                <a:gd name="connsiteY194" fmla="*/ 2688684 h 4095318"/>
                <a:gd name="connsiteX195" fmla="*/ 882382 w 12191756"/>
                <a:gd name="connsiteY195" fmla="*/ 2744983 h 4095318"/>
                <a:gd name="connsiteX196" fmla="*/ 7609551 w 12191756"/>
                <a:gd name="connsiteY196" fmla="*/ 2738464 h 4095318"/>
                <a:gd name="connsiteX197" fmla="*/ 7605347 w 12191756"/>
                <a:gd name="connsiteY197" fmla="*/ 2734016 h 4095318"/>
                <a:gd name="connsiteX198" fmla="*/ 7657868 w 12191756"/>
                <a:gd name="connsiteY198" fmla="*/ 2683201 h 4095318"/>
                <a:gd name="connsiteX199" fmla="*/ 7662194 w 12191756"/>
                <a:gd name="connsiteY199" fmla="*/ 2687527 h 4095318"/>
                <a:gd name="connsiteX200" fmla="*/ 7609734 w 12191756"/>
                <a:gd name="connsiteY200" fmla="*/ 2737976 h 4095318"/>
                <a:gd name="connsiteX201" fmla="*/ 4519388 w 12191756"/>
                <a:gd name="connsiteY201" fmla="*/ 2721830 h 4095318"/>
                <a:gd name="connsiteX202" fmla="*/ 4452365 w 12191756"/>
                <a:gd name="connsiteY202" fmla="*/ 2692157 h 4095318"/>
                <a:gd name="connsiteX203" fmla="*/ 4454864 w 12191756"/>
                <a:gd name="connsiteY203" fmla="*/ 2686613 h 4095318"/>
                <a:gd name="connsiteX204" fmla="*/ 4521886 w 12191756"/>
                <a:gd name="connsiteY204" fmla="*/ 2716225 h 4095318"/>
                <a:gd name="connsiteX205" fmla="*/ 4385343 w 12191756"/>
                <a:gd name="connsiteY205" fmla="*/ 2661875 h 4095318"/>
                <a:gd name="connsiteX206" fmla="*/ 4318808 w 12191756"/>
                <a:gd name="connsiteY206" fmla="*/ 2631045 h 4095318"/>
                <a:gd name="connsiteX207" fmla="*/ 4321367 w 12191756"/>
                <a:gd name="connsiteY207" fmla="*/ 2625562 h 4095318"/>
                <a:gd name="connsiteX208" fmla="*/ 4387841 w 12191756"/>
                <a:gd name="connsiteY208" fmla="*/ 2656026 h 4095318"/>
                <a:gd name="connsiteX209" fmla="*/ 7713558 w 12191756"/>
                <a:gd name="connsiteY209" fmla="*/ 2635432 h 4095318"/>
                <a:gd name="connsiteX210" fmla="*/ 7709171 w 12191756"/>
                <a:gd name="connsiteY210" fmla="*/ 2631228 h 4095318"/>
                <a:gd name="connsiteX211" fmla="*/ 7759499 w 12191756"/>
                <a:gd name="connsiteY211" fmla="*/ 2578219 h 4095318"/>
                <a:gd name="connsiteX212" fmla="*/ 7763947 w 12191756"/>
                <a:gd name="connsiteY212" fmla="*/ 2582362 h 4095318"/>
                <a:gd name="connsiteX213" fmla="*/ 7713862 w 12191756"/>
                <a:gd name="connsiteY213" fmla="*/ 2634945 h 4095318"/>
                <a:gd name="connsiteX214" fmla="*/ 974751 w 12191756"/>
                <a:gd name="connsiteY214" fmla="*/ 2632325 h 4095318"/>
                <a:gd name="connsiteX215" fmla="*/ 970060 w 12191756"/>
                <a:gd name="connsiteY215" fmla="*/ 2628425 h 4095318"/>
                <a:gd name="connsiteX216" fmla="*/ 1017463 w 12191756"/>
                <a:gd name="connsiteY216" fmla="*/ 2572431 h 4095318"/>
                <a:gd name="connsiteX217" fmla="*/ 1022093 w 12191756"/>
                <a:gd name="connsiteY217" fmla="*/ 2576391 h 4095318"/>
                <a:gd name="connsiteX218" fmla="*/ 974751 w 12191756"/>
                <a:gd name="connsiteY218" fmla="*/ 2631837 h 4095318"/>
                <a:gd name="connsiteX219" fmla="*/ 11877483 w 12191756"/>
                <a:gd name="connsiteY219" fmla="*/ 2617214 h 4095318"/>
                <a:gd name="connsiteX220" fmla="*/ 11856583 w 12191756"/>
                <a:gd name="connsiteY220" fmla="*/ 2547206 h 4095318"/>
                <a:gd name="connsiteX221" fmla="*/ 11862676 w 12191756"/>
                <a:gd name="connsiteY221" fmla="*/ 2545439 h 4095318"/>
                <a:gd name="connsiteX222" fmla="*/ 11883636 w 12191756"/>
                <a:gd name="connsiteY222" fmla="*/ 2615508 h 4095318"/>
                <a:gd name="connsiteX223" fmla="*/ 4252882 w 12191756"/>
                <a:gd name="connsiteY223" fmla="*/ 2599179 h 4095318"/>
                <a:gd name="connsiteX224" fmla="*/ 4187017 w 12191756"/>
                <a:gd name="connsiteY224" fmla="*/ 2567191 h 4095318"/>
                <a:gd name="connsiteX225" fmla="*/ 4189698 w 12191756"/>
                <a:gd name="connsiteY225" fmla="*/ 2561768 h 4095318"/>
                <a:gd name="connsiteX226" fmla="*/ 4255502 w 12191756"/>
                <a:gd name="connsiteY226" fmla="*/ 2593695 h 4095318"/>
                <a:gd name="connsiteX227" fmla="*/ 4121579 w 12191756"/>
                <a:gd name="connsiteY227" fmla="*/ 2534654 h 4095318"/>
                <a:gd name="connsiteX228" fmla="*/ 4056263 w 12191756"/>
                <a:gd name="connsiteY228" fmla="*/ 2501631 h 4095318"/>
                <a:gd name="connsiteX229" fmla="*/ 4059065 w 12191756"/>
                <a:gd name="connsiteY229" fmla="*/ 2496208 h 4095318"/>
                <a:gd name="connsiteX230" fmla="*/ 4124260 w 12191756"/>
                <a:gd name="connsiteY230" fmla="*/ 2529232 h 4095318"/>
                <a:gd name="connsiteX231" fmla="*/ 7813909 w 12191756"/>
                <a:gd name="connsiteY231" fmla="*/ 2527952 h 4095318"/>
                <a:gd name="connsiteX232" fmla="*/ 7809400 w 12191756"/>
                <a:gd name="connsiteY232" fmla="*/ 2523870 h 4095318"/>
                <a:gd name="connsiteX233" fmla="*/ 7858144 w 12191756"/>
                <a:gd name="connsiteY233" fmla="*/ 2469034 h 4095318"/>
                <a:gd name="connsiteX234" fmla="*/ 7862775 w 12191756"/>
                <a:gd name="connsiteY234" fmla="*/ 2473055 h 4095318"/>
                <a:gd name="connsiteX235" fmla="*/ 7813909 w 12191756"/>
                <a:gd name="connsiteY235" fmla="*/ 2527952 h 4095318"/>
                <a:gd name="connsiteX236" fmla="*/ 1070228 w 12191756"/>
                <a:gd name="connsiteY236" fmla="*/ 2520702 h 4095318"/>
                <a:gd name="connsiteX237" fmla="*/ 1065658 w 12191756"/>
                <a:gd name="connsiteY237" fmla="*/ 2516680 h 4095318"/>
                <a:gd name="connsiteX238" fmla="*/ 1114402 w 12191756"/>
                <a:gd name="connsiteY238" fmla="*/ 2461844 h 4095318"/>
                <a:gd name="connsiteX239" fmla="*/ 1118911 w 12191756"/>
                <a:gd name="connsiteY239" fmla="*/ 2465987 h 4095318"/>
                <a:gd name="connsiteX240" fmla="*/ 1070228 w 12191756"/>
                <a:gd name="connsiteY240" fmla="*/ 2520702 h 4095318"/>
                <a:gd name="connsiteX241" fmla="*/ 11835258 w 12191756"/>
                <a:gd name="connsiteY241" fmla="*/ 2476832 h 4095318"/>
                <a:gd name="connsiteX242" fmla="*/ 11813446 w 12191756"/>
                <a:gd name="connsiteY242" fmla="*/ 2407007 h 4095318"/>
                <a:gd name="connsiteX243" fmla="*/ 11819234 w 12191756"/>
                <a:gd name="connsiteY243" fmla="*/ 2405179 h 4095318"/>
                <a:gd name="connsiteX244" fmla="*/ 11841046 w 12191756"/>
                <a:gd name="connsiteY244" fmla="*/ 2475004 h 4095318"/>
                <a:gd name="connsiteX245" fmla="*/ 3991251 w 12191756"/>
                <a:gd name="connsiteY245" fmla="*/ 2467997 h 4095318"/>
                <a:gd name="connsiteX246" fmla="*/ 3926604 w 12191756"/>
                <a:gd name="connsiteY246" fmla="*/ 2433816 h 4095318"/>
                <a:gd name="connsiteX247" fmla="*/ 3929468 w 12191756"/>
                <a:gd name="connsiteY247" fmla="*/ 2428454 h 4095318"/>
                <a:gd name="connsiteX248" fmla="*/ 3994054 w 12191756"/>
                <a:gd name="connsiteY248" fmla="*/ 2462575 h 4095318"/>
                <a:gd name="connsiteX249" fmla="*/ 7910117 w 12191756"/>
                <a:gd name="connsiteY249" fmla="*/ 2417670 h 4095318"/>
                <a:gd name="connsiteX250" fmla="*/ 7905486 w 12191756"/>
                <a:gd name="connsiteY250" fmla="*/ 2413770 h 4095318"/>
                <a:gd name="connsiteX251" fmla="*/ 7952463 w 12191756"/>
                <a:gd name="connsiteY251" fmla="*/ 2357715 h 4095318"/>
                <a:gd name="connsiteX252" fmla="*/ 7957154 w 12191756"/>
                <a:gd name="connsiteY252" fmla="*/ 2361615 h 4095318"/>
                <a:gd name="connsiteX253" fmla="*/ 7910117 w 12191756"/>
                <a:gd name="connsiteY253" fmla="*/ 2417670 h 4095318"/>
                <a:gd name="connsiteX254" fmla="*/ 1168446 w 12191756"/>
                <a:gd name="connsiteY254" fmla="*/ 2412125 h 4095318"/>
                <a:gd name="connsiteX255" fmla="*/ 1163998 w 12191756"/>
                <a:gd name="connsiteY255" fmla="*/ 2407982 h 4095318"/>
                <a:gd name="connsiteX256" fmla="*/ 1214387 w 12191756"/>
                <a:gd name="connsiteY256" fmla="*/ 2354791 h 4095318"/>
                <a:gd name="connsiteX257" fmla="*/ 1218774 w 12191756"/>
                <a:gd name="connsiteY257" fmla="*/ 2359055 h 4095318"/>
                <a:gd name="connsiteX258" fmla="*/ 1168446 w 12191756"/>
                <a:gd name="connsiteY258" fmla="*/ 2412125 h 4095318"/>
                <a:gd name="connsiteX259" fmla="*/ 3862324 w 12191756"/>
                <a:gd name="connsiteY259" fmla="*/ 2398843 h 4095318"/>
                <a:gd name="connsiteX260" fmla="*/ 3798409 w 12191756"/>
                <a:gd name="connsiteY260" fmla="*/ 2363625 h 4095318"/>
                <a:gd name="connsiteX261" fmla="*/ 3801394 w 12191756"/>
                <a:gd name="connsiteY261" fmla="*/ 2358264 h 4095318"/>
                <a:gd name="connsiteX262" fmla="*/ 3865248 w 12191756"/>
                <a:gd name="connsiteY262" fmla="*/ 2393542 h 4095318"/>
                <a:gd name="connsiteX263" fmla="*/ 11791084 w 12191756"/>
                <a:gd name="connsiteY263" fmla="*/ 2337121 h 4095318"/>
                <a:gd name="connsiteX264" fmla="*/ 11768418 w 12191756"/>
                <a:gd name="connsiteY264" fmla="*/ 2267661 h 4095318"/>
                <a:gd name="connsiteX265" fmla="*/ 11774511 w 12191756"/>
                <a:gd name="connsiteY265" fmla="*/ 2265712 h 4095318"/>
                <a:gd name="connsiteX266" fmla="*/ 11797238 w 12191756"/>
                <a:gd name="connsiteY266" fmla="*/ 2335293 h 4095318"/>
                <a:gd name="connsiteX267" fmla="*/ 3734798 w 12191756"/>
                <a:gd name="connsiteY267" fmla="*/ 2328042 h 4095318"/>
                <a:gd name="connsiteX268" fmla="*/ 3671554 w 12191756"/>
                <a:gd name="connsiteY268" fmla="*/ 2291485 h 4095318"/>
                <a:gd name="connsiteX269" fmla="*/ 3674661 w 12191756"/>
                <a:gd name="connsiteY269" fmla="*/ 2286245 h 4095318"/>
                <a:gd name="connsiteX270" fmla="*/ 3737845 w 12191756"/>
                <a:gd name="connsiteY270" fmla="*/ 2322803 h 4095318"/>
                <a:gd name="connsiteX271" fmla="*/ 1270077 w 12191756"/>
                <a:gd name="connsiteY271" fmla="*/ 2306778 h 4095318"/>
                <a:gd name="connsiteX272" fmla="*/ 1265812 w 12191756"/>
                <a:gd name="connsiteY272" fmla="*/ 2302452 h 4095318"/>
                <a:gd name="connsiteX273" fmla="*/ 1317906 w 12191756"/>
                <a:gd name="connsiteY273" fmla="*/ 2251027 h 4095318"/>
                <a:gd name="connsiteX274" fmla="*/ 1322110 w 12191756"/>
                <a:gd name="connsiteY274" fmla="*/ 2255415 h 4095318"/>
                <a:gd name="connsiteX275" fmla="*/ 1270077 w 12191756"/>
                <a:gd name="connsiteY275" fmla="*/ 2306778 h 4095318"/>
                <a:gd name="connsiteX276" fmla="*/ 8003705 w 12191756"/>
                <a:gd name="connsiteY276" fmla="*/ 2304950 h 4095318"/>
                <a:gd name="connsiteX277" fmla="*/ 7998952 w 12191756"/>
                <a:gd name="connsiteY277" fmla="*/ 2301112 h 4095318"/>
                <a:gd name="connsiteX278" fmla="*/ 8044649 w 12191756"/>
                <a:gd name="connsiteY278" fmla="*/ 2243960 h 4095318"/>
                <a:gd name="connsiteX279" fmla="*/ 8049402 w 12191756"/>
                <a:gd name="connsiteY279" fmla="*/ 2247798 h 4095318"/>
                <a:gd name="connsiteX280" fmla="*/ 8003522 w 12191756"/>
                <a:gd name="connsiteY280" fmla="*/ 2304950 h 4095318"/>
                <a:gd name="connsiteX281" fmla="*/ 3608674 w 12191756"/>
                <a:gd name="connsiteY281" fmla="*/ 2254744 h 4095318"/>
                <a:gd name="connsiteX282" fmla="*/ 3545856 w 12191756"/>
                <a:gd name="connsiteY282" fmla="*/ 2217151 h 4095318"/>
                <a:gd name="connsiteX283" fmla="*/ 3549024 w 12191756"/>
                <a:gd name="connsiteY283" fmla="*/ 2211911 h 4095318"/>
                <a:gd name="connsiteX284" fmla="*/ 3611721 w 12191756"/>
                <a:gd name="connsiteY284" fmla="*/ 2249504 h 4095318"/>
                <a:gd name="connsiteX285" fmla="*/ 1375119 w 12191756"/>
                <a:gd name="connsiteY285" fmla="*/ 2205026 h 4095318"/>
                <a:gd name="connsiteX286" fmla="*/ 1370976 w 12191756"/>
                <a:gd name="connsiteY286" fmla="*/ 2200578 h 4095318"/>
                <a:gd name="connsiteX287" fmla="*/ 1425020 w 12191756"/>
                <a:gd name="connsiteY287" fmla="*/ 2151103 h 4095318"/>
                <a:gd name="connsiteX288" fmla="*/ 1429042 w 12191756"/>
                <a:gd name="connsiteY288" fmla="*/ 2155673 h 4095318"/>
                <a:gd name="connsiteX289" fmla="*/ 1374936 w 12191756"/>
                <a:gd name="connsiteY289" fmla="*/ 2205026 h 4095318"/>
                <a:gd name="connsiteX290" fmla="*/ 11745326 w 12191756"/>
                <a:gd name="connsiteY290" fmla="*/ 2198567 h 4095318"/>
                <a:gd name="connsiteX291" fmla="*/ 11721685 w 12191756"/>
                <a:gd name="connsiteY291" fmla="*/ 2129412 h 4095318"/>
                <a:gd name="connsiteX292" fmla="*/ 11727778 w 12191756"/>
                <a:gd name="connsiteY292" fmla="*/ 2127402 h 4095318"/>
                <a:gd name="connsiteX293" fmla="*/ 11751419 w 12191756"/>
                <a:gd name="connsiteY293" fmla="*/ 2196617 h 4095318"/>
                <a:gd name="connsiteX294" fmla="*/ 8094185 w 12191756"/>
                <a:gd name="connsiteY294" fmla="*/ 2190159 h 4095318"/>
                <a:gd name="connsiteX295" fmla="*/ 8089371 w 12191756"/>
                <a:gd name="connsiteY295" fmla="*/ 2186442 h 4095318"/>
                <a:gd name="connsiteX296" fmla="*/ 8133972 w 12191756"/>
                <a:gd name="connsiteY296" fmla="*/ 2128437 h 4095318"/>
                <a:gd name="connsiteX297" fmla="*/ 8138785 w 12191756"/>
                <a:gd name="connsiteY297" fmla="*/ 2132154 h 4095318"/>
                <a:gd name="connsiteX298" fmla="*/ 8094185 w 12191756"/>
                <a:gd name="connsiteY298" fmla="*/ 2190159 h 4095318"/>
                <a:gd name="connsiteX299" fmla="*/ 3482977 w 12191756"/>
                <a:gd name="connsiteY299" fmla="*/ 2179009 h 4095318"/>
                <a:gd name="connsiteX300" fmla="*/ 3420950 w 12191756"/>
                <a:gd name="connsiteY300" fmla="*/ 2140258 h 4095318"/>
                <a:gd name="connsiteX301" fmla="*/ 3424179 w 12191756"/>
                <a:gd name="connsiteY301" fmla="*/ 2135139 h 4095318"/>
                <a:gd name="connsiteX302" fmla="*/ 3486206 w 12191756"/>
                <a:gd name="connsiteY302" fmla="*/ 2173830 h 4095318"/>
                <a:gd name="connsiteX303" fmla="*/ 1483878 w 12191756"/>
                <a:gd name="connsiteY303" fmla="*/ 2107477 h 4095318"/>
                <a:gd name="connsiteX304" fmla="*/ 1479918 w 12191756"/>
                <a:gd name="connsiteY304" fmla="*/ 2102847 h 4095318"/>
                <a:gd name="connsiteX305" fmla="*/ 1536034 w 12191756"/>
                <a:gd name="connsiteY305" fmla="*/ 2055870 h 4095318"/>
                <a:gd name="connsiteX306" fmla="*/ 1539934 w 12191756"/>
                <a:gd name="connsiteY306" fmla="*/ 2060562 h 4095318"/>
                <a:gd name="connsiteX307" fmla="*/ 1483878 w 12191756"/>
                <a:gd name="connsiteY307" fmla="*/ 2107477 h 4095318"/>
                <a:gd name="connsiteX308" fmla="*/ 3359472 w 12191756"/>
                <a:gd name="connsiteY308" fmla="*/ 2100958 h 4095318"/>
                <a:gd name="connsiteX309" fmla="*/ 3298116 w 12191756"/>
                <a:gd name="connsiteY309" fmla="*/ 2061049 h 4095318"/>
                <a:gd name="connsiteX310" fmla="*/ 3301468 w 12191756"/>
                <a:gd name="connsiteY310" fmla="*/ 2055992 h 4095318"/>
                <a:gd name="connsiteX311" fmla="*/ 3362763 w 12191756"/>
                <a:gd name="connsiteY311" fmla="*/ 2095840 h 4095318"/>
                <a:gd name="connsiteX312" fmla="*/ 8183203 w 12191756"/>
                <a:gd name="connsiteY312" fmla="*/ 2073784 h 4095318"/>
                <a:gd name="connsiteX313" fmla="*/ 8178329 w 12191756"/>
                <a:gd name="connsiteY313" fmla="*/ 2070128 h 4095318"/>
                <a:gd name="connsiteX314" fmla="*/ 8222076 w 12191756"/>
                <a:gd name="connsiteY314" fmla="*/ 2011513 h 4095318"/>
                <a:gd name="connsiteX315" fmla="*/ 8226951 w 12191756"/>
                <a:gd name="connsiteY315" fmla="*/ 2015108 h 4095318"/>
                <a:gd name="connsiteX316" fmla="*/ 8183203 w 12191756"/>
                <a:gd name="connsiteY316" fmla="*/ 2073784 h 4095318"/>
                <a:gd name="connsiteX317" fmla="*/ 11697374 w 12191756"/>
                <a:gd name="connsiteY317" fmla="*/ 2060379 h 4095318"/>
                <a:gd name="connsiteX318" fmla="*/ 11673003 w 12191756"/>
                <a:gd name="connsiteY318" fmla="*/ 1991589 h 4095318"/>
                <a:gd name="connsiteX319" fmla="*/ 11678730 w 12191756"/>
                <a:gd name="connsiteY319" fmla="*/ 1989457 h 4095318"/>
                <a:gd name="connsiteX320" fmla="*/ 11703102 w 12191756"/>
                <a:gd name="connsiteY320" fmla="*/ 2058368 h 4095318"/>
                <a:gd name="connsiteX321" fmla="*/ 3237187 w 12191756"/>
                <a:gd name="connsiteY321" fmla="*/ 2020531 h 4095318"/>
                <a:gd name="connsiteX322" fmla="*/ 3176684 w 12191756"/>
                <a:gd name="connsiteY322" fmla="*/ 1979464 h 4095318"/>
                <a:gd name="connsiteX323" fmla="*/ 3180096 w 12191756"/>
                <a:gd name="connsiteY323" fmla="*/ 1974407 h 4095318"/>
                <a:gd name="connsiteX324" fmla="*/ 3240599 w 12191756"/>
                <a:gd name="connsiteY324" fmla="*/ 2015474 h 4095318"/>
                <a:gd name="connsiteX325" fmla="*/ 1597086 w 12191756"/>
                <a:gd name="connsiteY325" fmla="*/ 2014986 h 4095318"/>
                <a:gd name="connsiteX326" fmla="*/ 1593369 w 12191756"/>
                <a:gd name="connsiteY326" fmla="*/ 2010173 h 4095318"/>
                <a:gd name="connsiteX327" fmla="*/ 1651922 w 12191756"/>
                <a:gd name="connsiteY327" fmla="*/ 1966121 h 4095318"/>
                <a:gd name="connsiteX328" fmla="*/ 1655517 w 12191756"/>
                <a:gd name="connsiteY328" fmla="*/ 1971056 h 4095318"/>
                <a:gd name="connsiteX329" fmla="*/ 1597086 w 12191756"/>
                <a:gd name="connsiteY329" fmla="*/ 2014986 h 4095318"/>
                <a:gd name="connsiteX330" fmla="*/ 8270332 w 12191756"/>
                <a:gd name="connsiteY330" fmla="*/ 1956007 h 4095318"/>
                <a:gd name="connsiteX331" fmla="*/ 8265458 w 12191756"/>
                <a:gd name="connsiteY331" fmla="*/ 1952412 h 4095318"/>
                <a:gd name="connsiteX332" fmla="*/ 8308108 w 12191756"/>
                <a:gd name="connsiteY332" fmla="*/ 1893493 h 4095318"/>
                <a:gd name="connsiteX333" fmla="*/ 8313044 w 12191756"/>
                <a:gd name="connsiteY333" fmla="*/ 1897027 h 4095318"/>
                <a:gd name="connsiteX334" fmla="*/ 8270332 w 12191756"/>
                <a:gd name="connsiteY334" fmla="*/ 1956129 h 4095318"/>
                <a:gd name="connsiteX335" fmla="*/ 3116546 w 12191756"/>
                <a:gd name="connsiteY335" fmla="*/ 1937728 h 4095318"/>
                <a:gd name="connsiteX336" fmla="*/ 3056896 w 12191756"/>
                <a:gd name="connsiteY336" fmla="*/ 1895077 h 4095318"/>
                <a:gd name="connsiteX337" fmla="*/ 3060491 w 12191756"/>
                <a:gd name="connsiteY337" fmla="*/ 1890142 h 4095318"/>
                <a:gd name="connsiteX338" fmla="*/ 3120080 w 12191756"/>
                <a:gd name="connsiteY338" fmla="*/ 1932488 h 4095318"/>
                <a:gd name="connsiteX339" fmla="*/ 1715167 w 12191756"/>
                <a:gd name="connsiteY339" fmla="*/ 1928954 h 4095318"/>
                <a:gd name="connsiteX340" fmla="*/ 1711755 w 12191756"/>
                <a:gd name="connsiteY340" fmla="*/ 1923958 h 4095318"/>
                <a:gd name="connsiteX341" fmla="*/ 1772684 w 12191756"/>
                <a:gd name="connsiteY341" fmla="*/ 1883561 h 4095318"/>
                <a:gd name="connsiteX342" fmla="*/ 1775914 w 12191756"/>
                <a:gd name="connsiteY342" fmla="*/ 1888740 h 4095318"/>
                <a:gd name="connsiteX343" fmla="*/ 1714862 w 12191756"/>
                <a:gd name="connsiteY343" fmla="*/ 1928954 h 4095318"/>
                <a:gd name="connsiteX344" fmla="*/ 11647595 w 12191756"/>
                <a:gd name="connsiteY344" fmla="*/ 1922861 h 4095318"/>
                <a:gd name="connsiteX345" fmla="*/ 11621883 w 12191756"/>
                <a:gd name="connsiteY345" fmla="*/ 1854437 h 4095318"/>
                <a:gd name="connsiteX346" fmla="*/ 11627549 w 12191756"/>
                <a:gd name="connsiteY346" fmla="*/ 1852304 h 4095318"/>
                <a:gd name="connsiteX347" fmla="*/ 11653323 w 12191756"/>
                <a:gd name="connsiteY347" fmla="*/ 1920729 h 4095318"/>
                <a:gd name="connsiteX348" fmla="*/ 2997734 w 12191756"/>
                <a:gd name="connsiteY348" fmla="*/ 1852304 h 4095318"/>
                <a:gd name="connsiteX349" fmla="*/ 2990300 w 12191756"/>
                <a:gd name="connsiteY349" fmla="*/ 1846821 h 4095318"/>
                <a:gd name="connsiteX350" fmla="*/ 2937962 w 12191756"/>
                <a:gd name="connsiteY350" fmla="*/ 1810263 h 4095318"/>
                <a:gd name="connsiteX351" fmla="*/ 2941313 w 12191756"/>
                <a:gd name="connsiteY351" fmla="*/ 1805145 h 4095318"/>
                <a:gd name="connsiteX352" fmla="*/ 2993895 w 12191756"/>
                <a:gd name="connsiteY352" fmla="*/ 1841703 h 4095318"/>
                <a:gd name="connsiteX353" fmla="*/ 3001329 w 12191756"/>
                <a:gd name="connsiteY353" fmla="*/ 1847186 h 4095318"/>
                <a:gd name="connsiteX354" fmla="*/ 1838306 w 12191756"/>
                <a:gd name="connsiteY354" fmla="*/ 1850477 h 4095318"/>
                <a:gd name="connsiteX355" fmla="*/ 1835259 w 12191756"/>
                <a:gd name="connsiteY355" fmla="*/ 1845176 h 4095318"/>
                <a:gd name="connsiteX356" fmla="*/ 1899113 w 12191756"/>
                <a:gd name="connsiteY356" fmla="*/ 1809410 h 4095318"/>
                <a:gd name="connsiteX357" fmla="*/ 1901977 w 12191756"/>
                <a:gd name="connsiteY357" fmla="*/ 1814772 h 4095318"/>
                <a:gd name="connsiteX358" fmla="*/ 1838306 w 12191756"/>
                <a:gd name="connsiteY358" fmla="*/ 1850477 h 4095318"/>
                <a:gd name="connsiteX359" fmla="*/ 8356182 w 12191756"/>
                <a:gd name="connsiteY359" fmla="*/ 1837864 h 4095318"/>
                <a:gd name="connsiteX360" fmla="*/ 8351246 w 12191756"/>
                <a:gd name="connsiteY360" fmla="*/ 1834330 h 4095318"/>
                <a:gd name="connsiteX361" fmla="*/ 8393897 w 12191756"/>
                <a:gd name="connsiteY361" fmla="*/ 1774802 h 4095318"/>
                <a:gd name="connsiteX362" fmla="*/ 8398893 w 12191756"/>
                <a:gd name="connsiteY362" fmla="*/ 1778336 h 4095318"/>
                <a:gd name="connsiteX363" fmla="*/ 8356182 w 12191756"/>
                <a:gd name="connsiteY363" fmla="*/ 1837864 h 4095318"/>
                <a:gd name="connsiteX364" fmla="*/ 11595805 w 12191756"/>
                <a:gd name="connsiteY364" fmla="*/ 1786318 h 4095318"/>
                <a:gd name="connsiteX365" fmla="*/ 11568935 w 12191756"/>
                <a:gd name="connsiteY365" fmla="*/ 1718320 h 4095318"/>
                <a:gd name="connsiteX366" fmla="*/ 11574601 w 12191756"/>
                <a:gd name="connsiteY366" fmla="*/ 1716066 h 4095318"/>
                <a:gd name="connsiteX367" fmla="*/ 11601471 w 12191756"/>
                <a:gd name="connsiteY367" fmla="*/ 1784063 h 4095318"/>
                <a:gd name="connsiteX368" fmla="*/ 1967415 w 12191756"/>
                <a:gd name="connsiteY368" fmla="*/ 1782053 h 4095318"/>
                <a:gd name="connsiteX369" fmla="*/ 1964795 w 12191756"/>
                <a:gd name="connsiteY369" fmla="*/ 1776569 h 4095318"/>
                <a:gd name="connsiteX370" fmla="*/ 2031818 w 12191756"/>
                <a:gd name="connsiteY370" fmla="*/ 1746592 h 4095318"/>
                <a:gd name="connsiteX371" fmla="*/ 2034133 w 12191756"/>
                <a:gd name="connsiteY371" fmla="*/ 1752197 h 4095318"/>
                <a:gd name="connsiteX372" fmla="*/ 1967111 w 12191756"/>
                <a:gd name="connsiteY372" fmla="*/ 1782053 h 4095318"/>
                <a:gd name="connsiteX373" fmla="*/ 2875875 w 12191756"/>
                <a:gd name="connsiteY373" fmla="*/ 1772913 h 4095318"/>
                <a:gd name="connsiteX374" fmla="*/ 2810863 w 12191756"/>
                <a:gd name="connsiteY374" fmla="*/ 1740011 h 4095318"/>
                <a:gd name="connsiteX375" fmla="*/ 2813422 w 12191756"/>
                <a:gd name="connsiteY375" fmla="*/ 1734467 h 4095318"/>
                <a:gd name="connsiteX376" fmla="*/ 2878799 w 12191756"/>
                <a:gd name="connsiteY376" fmla="*/ 1767552 h 4095318"/>
                <a:gd name="connsiteX377" fmla="*/ 2102069 w 12191756"/>
                <a:gd name="connsiteY377" fmla="*/ 1725815 h 4095318"/>
                <a:gd name="connsiteX378" fmla="*/ 2100059 w 12191756"/>
                <a:gd name="connsiteY378" fmla="*/ 1720087 h 4095318"/>
                <a:gd name="connsiteX379" fmla="*/ 2169579 w 12191756"/>
                <a:gd name="connsiteY379" fmla="*/ 1697483 h 4095318"/>
                <a:gd name="connsiteX380" fmla="*/ 2171347 w 12191756"/>
                <a:gd name="connsiteY380" fmla="*/ 1703576 h 4095318"/>
                <a:gd name="connsiteX381" fmla="*/ 2101521 w 12191756"/>
                <a:gd name="connsiteY381" fmla="*/ 1725815 h 4095318"/>
                <a:gd name="connsiteX382" fmla="*/ 8441178 w 12191756"/>
                <a:gd name="connsiteY382" fmla="*/ 1718503 h 4095318"/>
                <a:gd name="connsiteX383" fmla="*/ 8436182 w 12191756"/>
                <a:gd name="connsiteY383" fmla="*/ 1715030 h 4095318"/>
                <a:gd name="connsiteX384" fmla="*/ 8478346 w 12191756"/>
                <a:gd name="connsiteY384" fmla="*/ 1655015 h 4095318"/>
                <a:gd name="connsiteX385" fmla="*/ 8483341 w 12191756"/>
                <a:gd name="connsiteY385" fmla="*/ 1658488 h 4095318"/>
                <a:gd name="connsiteX386" fmla="*/ 8440630 w 12191756"/>
                <a:gd name="connsiteY386" fmla="*/ 1718503 h 4095318"/>
                <a:gd name="connsiteX387" fmla="*/ 2743718 w 12191756"/>
                <a:gd name="connsiteY387" fmla="*/ 1712410 h 4095318"/>
                <a:gd name="connsiteX388" fmla="*/ 2674259 w 12191756"/>
                <a:gd name="connsiteY388" fmla="*/ 1690476 h 4095318"/>
                <a:gd name="connsiteX389" fmla="*/ 2675843 w 12191756"/>
                <a:gd name="connsiteY389" fmla="*/ 1684383 h 4095318"/>
                <a:gd name="connsiteX390" fmla="*/ 2745790 w 12191756"/>
                <a:gd name="connsiteY390" fmla="*/ 1706439 h 4095318"/>
                <a:gd name="connsiteX391" fmla="*/ 2241781 w 12191756"/>
                <a:gd name="connsiteY391" fmla="*/ 1685236 h 4095318"/>
                <a:gd name="connsiteX392" fmla="*/ 2240441 w 12191756"/>
                <a:gd name="connsiteY392" fmla="*/ 1679143 h 4095318"/>
                <a:gd name="connsiteX393" fmla="*/ 2312337 w 12191756"/>
                <a:gd name="connsiteY393" fmla="*/ 1665677 h 4095318"/>
                <a:gd name="connsiteX394" fmla="*/ 2313251 w 12191756"/>
                <a:gd name="connsiteY394" fmla="*/ 1671770 h 4095318"/>
                <a:gd name="connsiteX395" fmla="*/ 2241233 w 12191756"/>
                <a:gd name="connsiteY395" fmla="*/ 1685175 h 4095318"/>
                <a:gd name="connsiteX396" fmla="*/ 2603215 w 12191756"/>
                <a:gd name="connsiteY396" fmla="*/ 1674573 h 4095318"/>
                <a:gd name="connsiteX397" fmla="*/ 2531074 w 12191756"/>
                <a:gd name="connsiteY397" fmla="*/ 1664824 h 4095318"/>
                <a:gd name="connsiteX398" fmla="*/ 2531623 w 12191756"/>
                <a:gd name="connsiteY398" fmla="*/ 1658731 h 4095318"/>
                <a:gd name="connsiteX399" fmla="*/ 2604312 w 12191756"/>
                <a:gd name="connsiteY399" fmla="*/ 1668541 h 4095318"/>
                <a:gd name="connsiteX400" fmla="*/ 2385087 w 12191756"/>
                <a:gd name="connsiteY400" fmla="*/ 1663667 h 4095318"/>
                <a:gd name="connsiteX401" fmla="*/ 2384600 w 12191756"/>
                <a:gd name="connsiteY401" fmla="*/ 1657574 h 4095318"/>
                <a:gd name="connsiteX402" fmla="*/ 2451622 w 12191756"/>
                <a:gd name="connsiteY402" fmla="*/ 1655076 h 4095318"/>
                <a:gd name="connsiteX403" fmla="*/ 2457715 w 12191756"/>
                <a:gd name="connsiteY403" fmla="*/ 1655076 h 4095318"/>
                <a:gd name="connsiteX404" fmla="*/ 2457715 w 12191756"/>
                <a:gd name="connsiteY404" fmla="*/ 1661169 h 4095318"/>
                <a:gd name="connsiteX405" fmla="*/ 2451622 w 12191756"/>
                <a:gd name="connsiteY405" fmla="*/ 1661169 h 4095318"/>
                <a:gd name="connsiteX406" fmla="*/ 2385087 w 12191756"/>
                <a:gd name="connsiteY406" fmla="*/ 1663667 h 4095318"/>
                <a:gd name="connsiteX407" fmla="*/ 11541212 w 12191756"/>
                <a:gd name="connsiteY407" fmla="*/ 1650567 h 4095318"/>
                <a:gd name="connsiteX408" fmla="*/ 11513124 w 12191756"/>
                <a:gd name="connsiteY408" fmla="*/ 1583118 h 4095318"/>
                <a:gd name="connsiteX409" fmla="*/ 11518729 w 12191756"/>
                <a:gd name="connsiteY409" fmla="*/ 1580742 h 4095318"/>
                <a:gd name="connsiteX410" fmla="*/ 11546879 w 12191756"/>
                <a:gd name="connsiteY410" fmla="*/ 1648251 h 4095318"/>
                <a:gd name="connsiteX411" fmla="*/ 8525200 w 12191756"/>
                <a:gd name="connsiteY411" fmla="*/ 1598289 h 4095318"/>
                <a:gd name="connsiteX412" fmla="*/ 8520204 w 12191756"/>
                <a:gd name="connsiteY412" fmla="*/ 1594816 h 4095318"/>
                <a:gd name="connsiteX413" fmla="*/ 8562002 w 12191756"/>
                <a:gd name="connsiteY413" fmla="*/ 1534740 h 4095318"/>
                <a:gd name="connsiteX414" fmla="*/ 8566998 w 12191756"/>
                <a:gd name="connsiteY414" fmla="*/ 1538213 h 4095318"/>
                <a:gd name="connsiteX415" fmla="*/ 8524895 w 12191756"/>
                <a:gd name="connsiteY415" fmla="*/ 1598289 h 4095318"/>
                <a:gd name="connsiteX416" fmla="*/ 11484608 w 12191756"/>
                <a:gd name="connsiteY416" fmla="*/ 1515913 h 4095318"/>
                <a:gd name="connsiteX417" fmla="*/ 11455180 w 12191756"/>
                <a:gd name="connsiteY417" fmla="*/ 1448890 h 4095318"/>
                <a:gd name="connsiteX418" fmla="*/ 11460724 w 12191756"/>
                <a:gd name="connsiteY418" fmla="*/ 1446392 h 4095318"/>
                <a:gd name="connsiteX419" fmla="*/ 11490153 w 12191756"/>
                <a:gd name="connsiteY419" fmla="*/ 1513414 h 4095318"/>
                <a:gd name="connsiteX420" fmla="*/ 8608734 w 12191756"/>
                <a:gd name="connsiteY420" fmla="*/ 1478136 h 4095318"/>
                <a:gd name="connsiteX421" fmla="*/ 8603738 w 12191756"/>
                <a:gd name="connsiteY421" fmla="*/ 1474663 h 4095318"/>
                <a:gd name="connsiteX422" fmla="*/ 8645414 w 12191756"/>
                <a:gd name="connsiteY422" fmla="*/ 1414526 h 4095318"/>
                <a:gd name="connsiteX423" fmla="*/ 8650472 w 12191756"/>
                <a:gd name="connsiteY423" fmla="*/ 1417999 h 4095318"/>
                <a:gd name="connsiteX424" fmla="*/ 11425020 w 12191756"/>
                <a:gd name="connsiteY424" fmla="*/ 1382416 h 4095318"/>
                <a:gd name="connsiteX425" fmla="*/ 11394128 w 12191756"/>
                <a:gd name="connsiteY425" fmla="*/ 1316186 h 4095318"/>
                <a:gd name="connsiteX426" fmla="*/ 11399612 w 12191756"/>
                <a:gd name="connsiteY426" fmla="*/ 1313566 h 4095318"/>
                <a:gd name="connsiteX427" fmla="*/ 11430564 w 12191756"/>
                <a:gd name="connsiteY427" fmla="*/ 1379857 h 4095318"/>
                <a:gd name="connsiteX428" fmla="*/ 8692147 w 12191756"/>
                <a:gd name="connsiteY428" fmla="*/ 1358044 h 4095318"/>
                <a:gd name="connsiteX429" fmla="*/ 8687150 w 12191756"/>
                <a:gd name="connsiteY429" fmla="*/ 1354571 h 4095318"/>
                <a:gd name="connsiteX430" fmla="*/ 8728888 w 12191756"/>
                <a:gd name="connsiteY430" fmla="*/ 1294495 h 4095318"/>
                <a:gd name="connsiteX431" fmla="*/ 8733884 w 12191756"/>
                <a:gd name="connsiteY431" fmla="*/ 1297968 h 4095318"/>
                <a:gd name="connsiteX432" fmla="*/ 11362445 w 12191756"/>
                <a:gd name="connsiteY432" fmla="*/ 1250503 h 4095318"/>
                <a:gd name="connsiteX433" fmla="*/ 11329969 w 12191756"/>
                <a:gd name="connsiteY433" fmla="*/ 1185004 h 4095318"/>
                <a:gd name="connsiteX434" fmla="*/ 11335392 w 12191756"/>
                <a:gd name="connsiteY434" fmla="*/ 1182262 h 4095318"/>
                <a:gd name="connsiteX435" fmla="*/ 11367929 w 12191756"/>
                <a:gd name="connsiteY435" fmla="*/ 1247823 h 4095318"/>
                <a:gd name="connsiteX436" fmla="*/ 8775681 w 12191756"/>
                <a:gd name="connsiteY436" fmla="*/ 1237891 h 4095318"/>
                <a:gd name="connsiteX437" fmla="*/ 8770685 w 12191756"/>
                <a:gd name="connsiteY437" fmla="*/ 1234418 h 4095318"/>
                <a:gd name="connsiteX438" fmla="*/ 8812666 w 12191756"/>
                <a:gd name="connsiteY438" fmla="*/ 1174463 h 4095318"/>
                <a:gd name="connsiteX439" fmla="*/ 8817601 w 12191756"/>
                <a:gd name="connsiteY439" fmla="*/ 1177936 h 4095318"/>
                <a:gd name="connsiteX440" fmla="*/ 11296641 w 12191756"/>
                <a:gd name="connsiteY440" fmla="*/ 1119932 h 4095318"/>
                <a:gd name="connsiteX441" fmla="*/ 11262398 w 12191756"/>
                <a:gd name="connsiteY441" fmla="*/ 1055407 h 4095318"/>
                <a:gd name="connsiteX442" fmla="*/ 11267760 w 12191756"/>
                <a:gd name="connsiteY442" fmla="*/ 1052482 h 4095318"/>
                <a:gd name="connsiteX443" fmla="*/ 11302003 w 12191756"/>
                <a:gd name="connsiteY443" fmla="*/ 1117129 h 4095318"/>
                <a:gd name="connsiteX444" fmla="*/ 8859459 w 12191756"/>
                <a:gd name="connsiteY444" fmla="*/ 1118104 h 4095318"/>
                <a:gd name="connsiteX445" fmla="*/ 8854524 w 12191756"/>
                <a:gd name="connsiteY445" fmla="*/ 1114570 h 4095318"/>
                <a:gd name="connsiteX446" fmla="*/ 8896809 w 12191756"/>
                <a:gd name="connsiteY446" fmla="*/ 1054859 h 4095318"/>
                <a:gd name="connsiteX447" fmla="*/ 8901806 w 12191756"/>
                <a:gd name="connsiteY447" fmla="*/ 1058393 h 4095318"/>
                <a:gd name="connsiteX448" fmla="*/ 8859398 w 12191756"/>
                <a:gd name="connsiteY448" fmla="*/ 1117921 h 4095318"/>
                <a:gd name="connsiteX449" fmla="*/ 8944335 w 12191756"/>
                <a:gd name="connsiteY449" fmla="*/ 998865 h 4095318"/>
                <a:gd name="connsiteX450" fmla="*/ 8939399 w 12191756"/>
                <a:gd name="connsiteY450" fmla="*/ 995331 h 4095318"/>
                <a:gd name="connsiteX451" fmla="*/ 8982050 w 12191756"/>
                <a:gd name="connsiteY451" fmla="*/ 935985 h 4095318"/>
                <a:gd name="connsiteX452" fmla="*/ 8986985 w 12191756"/>
                <a:gd name="connsiteY452" fmla="*/ 939580 h 4095318"/>
                <a:gd name="connsiteX453" fmla="*/ 8944274 w 12191756"/>
                <a:gd name="connsiteY453" fmla="*/ 998682 h 4095318"/>
                <a:gd name="connsiteX454" fmla="*/ 11226938 w 12191756"/>
                <a:gd name="connsiteY454" fmla="*/ 991370 h 4095318"/>
                <a:gd name="connsiteX455" fmla="*/ 11190745 w 12191756"/>
                <a:gd name="connsiteY455" fmla="*/ 927881 h 4095318"/>
                <a:gd name="connsiteX456" fmla="*/ 11196046 w 12191756"/>
                <a:gd name="connsiteY456" fmla="*/ 924835 h 4095318"/>
                <a:gd name="connsiteX457" fmla="*/ 11232239 w 12191756"/>
                <a:gd name="connsiteY457" fmla="*/ 988385 h 4095318"/>
                <a:gd name="connsiteX458" fmla="*/ 9030306 w 12191756"/>
                <a:gd name="connsiteY458" fmla="*/ 880600 h 4095318"/>
                <a:gd name="connsiteX459" fmla="*/ 9025431 w 12191756"/>
                <a:gd name="connsiteY459" fmla="*/ 877005 h 4095318"/>
                <a:gd name="connsiteX460" fmla="*/ 9069057 w 12191756"/>
                <a:gd name="connsiteY460" fmla="*/ 818208 h 4095318"/>
                <a:gd name="connsiteX461" fmla="*/ 9073932 w 12191756"/>
                <a:gd name="connsiteY461" fmla="*/ 821864 h 4095318"/>
                <a:gd name="connsiteX462" fmla="*/ 9030306 w 12191756"/>
                <a:gd name="connsiteY462" fmla="*/ 880356 h 4095318"/>
                <a:gd name="connsiteX463" fmla="*/ 11153517 w 12191756"/>
                <a:gd name="connsiteY463" fmla="*/ 865002 h 4095318"/>
                <a:gd name="connsiteX464" fmla="*/ 11115192 w 12191756"/>
                <a:gd name="connsiteY464" fmla="*/ 802854 h 4095318"/>
                <a:gd name="connsiteX465" fmla="*/ 11120311 w 12191756"/>
                <a:gd name="connsiteY465" fmla="*/ 799564 h 4095318"/>
                <a:gd name="connsiteX466" fmla="*/ 11158757 w 12191756"/>
                <a:gd name="connsiteY466" fmla="*/ 861895 h 4095318"/>
                <a:gd name="connsiteX467" fmla="*/ 9117801 w 12191756"/>
                <a:gd name="connsiteY467" fmla="*/ 763250 h 4095318"/>
                <a:gd name="connsiteX468" fmla="*/ 9112926 w 12191756"/>
                <a:gd name="connsiteY468" fmla="*/ 759594 h 4095318"/>
                <a:gd name="connsiteX469" fmla="*/ 9157649 w 12191756"/>
                <a:gd name="connsiteY469" fmla="*/ 701589 h 4095318"/>
                <a:gd name="connsiteX470" fmla="*/ 9162462 w 12191756"/>
                <a:gd name="connsiteY470" fmla="*/ 705306 h 4095318"/>
                <a:gd name="connsiteX471" fmla="*/ 9117801 w 12191756"/>
                <a:gd name="connsiteY471" fmla="*/ 763250 h 4095318"/>
                <a:gd name="connsiteX472" fmla="*/ 11075406 w 12191756"/>
                <a:gd name="connsiteY472" fmla="*/ 741132 h 4095318"/>
                <a:gd name="connsiteX473" fmla="*/ 11034583 w 12191756"/>
                <a:gd name="connsiteY473" fmla="*/ 680568 h 4095318"/>
                <a:gd name="connsiteX474" fmla="*/ 11039579 w 12191756"/>
                <a:gd name="connsiteY474" fmla="*/ 677096 h 4095318"/>
                <a:gd name="connsiteX475" fmla="*/ 11080463 w 12191756"/>
                <a:gd name="connsiteY475" fmla="*/ 738025 h 4095318"/>
                <a:gd name="connsiteX476" fmla="*/ 9207733 w 12191756"/>
                <a:gd name="connsiteY476" fmla="*/ 647910 h 4095318"/>
                <a:gd name="connsiteX477" fmla="*/ 9203102 w 12191756"/>
                <a:gd name="connsiteY477" fmla="*/ 644072 h 4095318"/>
                <a:gd name="connsiteX478" fmla="*/ 9249165 w 12191756"/>
                <a:gd name="connsiteY478" fmla="*/ 587164 h 4095318"/>
                <a:gd name="connsiteX479" fmla="*/ 9253856 w 12191756"/>
                <a:gd name="connsiteY479" fmla="*/ 591063 h 4095318"/>
                <a:gd name="connsiteX480" fmla="*/ 9207977 w 12191756"/>
                <a:gd name="connsiteY480" fmla="*/ 647910 h 4095318"/>
                <a:gd name="connsiteX481" fmla="*/ 10992420 w 12191756"/>
                <a:gd name="connsiteY481" fmla="*/ 620919 h 4095318"/>
                <a:gd name="connsiteX482" fmla="*/ 10948794 w 12191756"/>
                <a:gd name="connsiteY482" fmla="*/ 562304 h 4095318"/>
                <a:gd name="connsiteX483" fmla="*/ 10953608 w 12191756"/>
                <a:gd name="connsiteY483" fmla="*/ 558649 h 4095318"/>
                <a:gd name="connsiteX484" fmla="*/ 10997355 w 12191756"/>
                <a:gd name="connsiteY484" fmla="*/ 617324 h 4095318"/>
                <a:gd name="connsiteX485" fmla="*/ 9300589 w 12191756"/>
                <a:gd name="connsiteY485" fmla="*/ 534886 h 4095318"/>
                <a:gd name="connsiteX486" fmla="*/ 9295959 w 12191756"/>
                <a:gd name="connsiteY486" fmla="*/ 530926 h 4095318"/>
                <a:gd name="connsiteX487" fmla="*/ 9343788 w 12191756"/>
                <a:gd name="connsiteY487" fmla="*/ 475480 h 4095318"/>
                <a:gd name="connsiteX488" fmla="*/ 9348358 w 12191756"/>
                <a:gd name="connsiteY488" fmla="*/ 479501 h 4095318"/>
                <a:gd name="connsiteX489" fmla="*/ 9300589 w 12191756"/>
                <a:gd name="connsiteY489" fmla="*/ 534886 h 4095318"/>
                <a:gd name="connsiteX490" fmla="*/ 10903706 w 12191756"/>
                <a:gd name="connsiteY490" fmla="*/ 504909 h 4095318"/>
                <a:gd name="connsiteX491" fmla="*/ 10856913 w 12191756"/>
                <a:gd name="connsiteY491" fmla="*/ 448914 h 4095318"/>
                <a:gd name="connsiteX492" fmla="*/ 10861483 w 12191756"/>
                <a:gd name="connsiteY492" fmla="*/ 444954 h 4095318"/>
                <a:gd name="connsiteX493" fmla="*/ 10908459 w 12191756"/>
                <a:gd name="connsiteY493" fmla="*/ 501070 h 4095318"/>
                <a:gd name="connsiteX494" fmla="*/ 9397163 w 12191756"/>
                <a:gd name="connsiteY494" fmla="*/ 425091 h 4095318"/>
                <a:gd name="connsiteX495" fmla="*/ 9392715 w 12191756"/>
                <a:gd name="connsiteY495" fmla="*/ 421009 h 4095318"/>
                <a:gd name="connsiteX496" fmla="*/ 9442860 w 12191756"/>
                <a:gd name="connsiteY496" fmla="*/ 367573 h 4095318"/>
                <a:gd name="connsiteX497" fmla="*/ 9447246 w 12191756"/>
                <a:gd name="connsiteY497" fmla="*/ 371839 h 4095318"/>
                <a:gd name="connsiteX498" fmla="*/ 9397345 w 12191756"/>
                <a:gd name="connsiteY498" fmla="*/ 425091 h 4095318"/>
                <a:gd name="connsiteX499" fmla="*/ 10808290 w 12191756"/>
                <a:gd name="connsiteY499" fmla="*/ 394626 h 4095318"/>
                <a:gd name="connsiteX500" fmla="*/ 10757780 w 12191756"/>
                <a:gd name="connsiteY500" fmla="*/ 341922 h 4095318"/>
                <a:gd name="connsiteX501" fmla="*/ 10762106 w 12191756"/>
                <a:gd name="connsiteY501" fmla="*/ 337657 h 4095318"/>
                <a:gd name="connsiteX502" fmla="*/ 10812739 w 12191756"/>
                <a:gd name="connsiteY502" fmla="*/ 390483 h 4095318"/>
                <a:gd name="connsiteX503" fmla="*/ 9498305 w 12191756"/>
                <a:gd name="connsiteY503" fmla="*/ 320109 h 4095318"/>
                <a:gd name="connsiteX504" fmla="*/ 9494041 w 12191756"/>
                <a:gd name="connsiteY504" fmla="*/ 315722 h 4095318"/>
                <a:gd name="connsiteX505" fmla="*/ 9547171 w 12191756"/>
                <a:gd name="connsiteY505" fmla="*/ 265334 h 4095318"/>
                <a:gd name="connsiteX506" fmla="*/ 9551315 w 12191756"/>
                <a:gd name="connsiteY506" fmla="*/ 269782 h 4095318"/>
                <a:gd name="connsiteX507" fmla="*/ 9498793 w 12191756"/>
                <a:gd name="connsiteY507" fmla="*/ 319927 h 4095318"/>
                <a:gd name="connsiteX508" fmla="*/ 10704710 w 12191756"/>
                <a:gd name="connsiteY508" fmla="*/ 291351 h 4095318"/>
                <a:gd name="connsiteX509" fmla="*/ 10649874 w 12191756"/>
                <a:gd name="connsiteY509" fmla="*/ 243155 h 4095318"/>
                <a:gd name="connsiteX510" fmla="*/ 10653773 w 12191756"/>
                <a:gd name="connsiteY510" fmla="*/ 238464 h 4095318"/>
                <a:gd name="connsiteX511" fmla="*/ 10708610 w 12191756"/>
                <a:gd name="connsiteY511" fmla="*/ 286842 h 4095318"/>
                <a:gd name="connsiteX512" fmla="*/ 9605785 w 12191756"/>
                <a:gd name="connsiteY512" fmla="*/ 221525 h 4095318"/>
                <a:gd name="connsiteX513" fmla="*/ 9601886 w 12191756"/>
                <a:gd name="connsiteY513" fmla="*/ 216895 h 4095318"/>
                <a:gd name="connsiteX514" fmla="*/ 9658855 w 12191756"/>
                <a:gd name="connsiteY514" fmla="*/ 170954 h 4095318"/>
                <a:gd name="connsiteX515" fmla="*/ 9662572 w 12191756"/>
                <a:gd name="connsiteY515" fmla="*/ 175767 h 4095318"/>
                <a:gd name="connsiteX516" fmla="*/ 9606516 w 12191756"/>
                <a:gd name="connsiteY516" fmla="*/ 221343 h 4095318"/>
                <a:gd name="connsiteX517" fmla="*/ 10592844 w 12191756"/>
                <a:gd name="connsiteY517" fmla="*/ 197702 h 4095318"/>
                <a:gd name="connsiteX518" fmla="*/ 10533437 w 12191756"/>
                <a:gd name="connsiteY518" fmla="*/ 155600 h 4095318"/>
                <a:gd name="connsiteX519" fmla="*/ 10536789 w 12191756"/>
                <a:gd name="connsiteY519" fmla="*/ 150542 h 4095318"/>
                <a:gd name="connsiteX520" fmla="*/ 10596499 w 12191756"/>
                <a:gd name="connsiteY520" fmla="*/ 192828 h 4095318"/>
                <a:gd name="connsiteX521" fmla="*/ 9721551 w 12191756"/>
                <a:gd name="connsiteY521" fmla="*/ 133178 h 4095318"/>
                <a:gd name="connsiteX522" fmla="*/ 9718140 w 12191756"/>
                <a:gd name="connsiteY522" fmla="*/ 128120 h 4095318"/>
                <a:gd name="connsiteX523" fmla="*/ 9780165 w 12191756"/>
                <a:gd name="connsiteY523" fmla="*/ 89247 h 4095318"/>
                <a:gd name="connsiteX524" fmla="*/ 9783212 w 12191756"/>
                <a:gd name="connsiteY524" fmla="*/ 94487 h 4095318"/>
                <a:gd name="connsiteX525" fmla="*/ 9722343 w 12191756"/>
                <a:gd name="connsiteY525" fmla="*/ 132995 h 4095318"/>
                <a:gd name="connsiteX526" fmla="*/ 10471594 w 12191756"/>
                <a:gd name="connsiteY526" fmla="*/ 117336 h 4095318"/>
                <a:gd name="connsiteX527" fmla="*/ 10407192 w 12191756"/>
                <a:gd name="connsiteY527" fmla="*/ 83520 h 4095318"/>
                <a:gd name="connsiteX528" fmla="*/ 10409812 w 12191756"/>
                <a:gd name="connsiteY528" fmla="*/ 77975 h 4095318"/>
                <a:gd name="connsiteX529" fmla="*/ 10474580 w 12191756"/>
                <a:gd name="connsiteY529" fmla="*/ 112035 h 4095318"/>
                <a:gd name="connsiteX530" fmla="*/ 9847554 w 12191756"/>
                <a:gd name="connsiteY530" fmla="*/ 60915 h 4095318"/>
                <a:gd name="connsiteX531" fmla="*/ 9844995 w 12191756"/>
                <a:gd name="connsiteY531" fmla="*/ 55431 h 4095318"/>
                <a:gd name="connsiteX532" fmla="*/ 9912687 w 12191756"/>
                <a:gd name="connsiteY532" fmla="*/ 28074 h 4095318"/>
                <a:gd name="connsiteX533" fmla="*/ 9914637 w 12191756"/>
                <a:gd name="connsiteY533" fmla="*/ 33862 h 4095318"/>
                <a:gd name="connsiteX534" fmla="*/ 9848346 w 12191756"/>
                <a:gd name="connsiteY534" fmla="*/ 60732 h 4095318"/>
                <a:gd name="connsiteX535" fmla="*/ 10340352 w 12191756"/>
                <a:gd name="connsiteY535" fmla="*/ 54822 h 4095318"/>
                <a:gd name="connsiteX536" fmla="*/ 10271379 w 12191756"/>
                <a:gd name="connsiteY536" fmla="*/ 32156 h 4095318"/>
                <a:gd name="connsiteX537" fmla="*/ 10273025 w 12191756"/>
                <a:gd name="connsiteY537" fmla="*/ 26063 h 4095318"/>
                <a:gd name="connsiteX538" fmla="*/ 10342545 w 12191756"/>
                <a:gd name="connsiteY538" fmla="*/ 48912 h 4095318"/>
                <a:gd name="connsiteX539" fmla="*/ 10200640 w 12191756"/>
                <a:gd name="connsiteY539" fmla="*/ 16071 h 4095318"/>
                <a:gd name="connsiteX540" fmla="*/ 10128683 w 12191756"/>
                <a:gd name="connsiteY540" fmla="*/ 7236 h 4095318"/>
                <a:gd name="connsiteX541" fmla="*/ 10129109 w 12191756"/>
                <a:gd name="connsiteY541" fmla="*/ 1143 h 4095318"/>
                <a:gd name="connsiteX542" fmla="*/ 10201676 w 12191756"/>
                <a:gd name="connsiteY542" fmla="*/ 10039 h 4095318"/>
                <a:gd name="connsiteX543" fmla="*/ 9984340 w 12191756"/>
                <a:gd name="connsiteY543" fmla="*/ 14913 h 4095318"/>
                <a:gd name="connsiteX544" fmla="*/ 9983122 w 12191756"/>
                <a:gd name="connsiteY544" fmla="*/ 8820 h 4095318"/>
                <a:gd name="connsiteX545" fmla="*/ 10055872 w 12191756"/>
                <a:gd name="connsiteY545" fmla="*/ -197 h 4095318"/>
                <a:gd name="connsiteX546" fmla="*/ 10055872 w 12191756"/>
                <a:gd name="connsiteY546" fmla="*/ 5896 h 4095318"/>
                <a:gd name="connsiteX547" fmla="*/ 9985133 w 12191756"/>
                <a:gd name="connsiteY547" fmla="*/ 14791 h 409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Lst>
              <a:rect l="l" t="t" r="r" b="b"/>
              <a:pathLst>
                <a:path w="12191756" h="4095318">
                  <a:moveTo>
                    <a:pt x="5484" y="4095121"/>
                  </a:moveTo>
                  <a:lnTo>
                    <a:pt x="0" y="4092379"/>
                  </a:lnTo>
                  <a:cubicBezTo>
                    <a:pt x="0" y="4092379"/>
                    <a:pt x="12186" y="4068495"/>
                    <a:pt x="34730" y="4026819"/>
                  </a:cubicBezTo>
                  <a:lnTo>
                    <a:pt x="40092" y="4029743"/>
                  </a:lnTo>
                  <a:cubicBezTo>
                    <a:pt x="17670" y="4071358"/>
                    <a:pt x="5545" y="4094877"/>
                    <a:pt x="5484" y="4095121"/>
                  </a:cubicBezTo>
                  <a:close/>
                  <a:moveTo>
                    <a:pt x="75309" y="3965158"/>
                  </a:moveTo>
                  <a:lnTo>
                    <a:pt x="70008" y="3962234"/>
                  </a:lnTo>
                  <a:cubicBezTo>
                    <a:pt x="80732" y="3942736"/>
                    <a:pt x="92735" y="3921289"/>
                    <a:pt x="105774" y="3898075"/>
                  </a:cubicBezTo>
                  <a:lnTo>
                    <a:pt x="111075" y="3901060"/>
                  </a:lnTo>
                  <a:cubicBezTo>
                    <a:pt x="98036" y="3924274"/>
                    <a:pt x="86094" y="3945722"/>
                    <a:pt x="75309" y="3965158"/>
                  </a:cubicBezTo>
                  <a:close/>
                  <a:moveTo>
                    <a:pt x="12185664" y="3865538"/>
                  </a:moveTo>
                  <a:lnTo>
                    <a:pt x="12176890" y="3822583"/>
                  </a:lnTo>
                  <a:lnTo>
                    <a:pt x="12182983" y="3821364"/>
                  </a:lnTo>
                  <a:cubicBezTo>
                    <a:pt x="12185908" y="3835622"/>
                    <a:pt x="12189076" y="3850001"/>
                    <a:pt x="12191757" y="3864015"/>
                  </a:cubicBezTo>
                  <a:close/>
                  <a:moveTo>
                    <a:pt x="147389" y="3837328"/>
                  </a:moveTo>
                  <a:lnTo>
                    <a:pt x="142088" y="3834282"/>
                  </a:lnTo>
                  <a:cubicBezTo>
                    <a:pt x="153726" y="3814114"/>
                    <a:pt x="165973" y="3792910"/>
                    <a:pt x="178646" y="3770854"/>
                  </a:cubicBezTo>
                  <a:lnTo>
                    <a:pt x="183947" y="3773900"/>
                  </a:lnTo>
                  <a:cubicBezTo>
                    <a:pt x="171273" y="3795957"/>
                    <a:pt x="159027" y="3817161"/>
                    <a:pt x="147389" y="3837328"/>
                  </a:cubicBezTo>
                  <a:close/>
                  <a:moveTo>
                    <a:pt x="12161962" y="3751113"/>
                  </a:moveTo>
                  <a:cubicBezTo>
                    <a:pt x="12156966" y="3727228"/>
                    <a:pt x="12151909" y="3703387"/>
                    <a:pt x="12146730" y="3679582"/>
                  </a:cubicBezTo>
                  <a:lnTo>
                    <a:pt x="12152823" y="3678302"/>
                  </a:lnTo>
                  <a:cubicBezTo>
                    <a:pt x="12157941" y="3702065"/>
                    <a:pt x="12162998" y="3725906"/>
                    <a:pt x="12168055" y="3749833"/>
                  </a:cubicBezTo>
                  <a:close/>
                  <a:moveTo>
                    <a:pt x="221418" y="3710838"/>
                  </a:moveTo>
                  <a:lnTo>
                    <a:pt x="216178" y="3707670"/>
                  </a:lnTo>
                  <a:cubicBezTo>
                    <a:pt x="228364" y="3687362"/>
                    <a:pt x="240936" y="3666421"/>
                    <a:pt x="253894" y="3644852"/>
                  </a:cubicBezTo>
                  <a:lnTo>
                    <a:pt x="259073" y="3648020"/>
                  </a:lnTo>
                  <a:cubicBezTo>
                    <a:pt x="246115" y="3669467"/>
                    <a:pt x="233563" y="3690409"/>
                    <a:pt x="221418" y="3710838"/>
                  </a:cubicBezTo>
                  <a:close/>
                  <a:moveTo>
                    <a:pt x="12131192" y="3608172"/>
                  </a:moveTo>
                  <a:cubicBezTo>
                    <a:pt x="12125953" y="3584288"/>
                    <a:pt x="12120652" y="3560483"/>
                    <a:pt x="12115351" y="3536763"/>
                  </a:cubicBezTo>
                  <a:lnTo>
                    <a:pt x="12121444" y="3535422"/>
                  </a:lnTo>
                  <a:cubicBezTo>
                    <a:pt x="12126745" y="3559185"/>
                    <a:pt x="12131985" y="3582990"/>
                    <a:pt x="12137285" y="3606832"/>
                  </a:cubicBezTo>
                  <a:close/>
                  <a:moveTo>
                    <a:pt x="297276" y="3585445"/>
                  </a:moveTo>
                  <a:lnTo>
                    <a:pt x="292036" y="3582277"/>
                  </a:lnTo>
                  <a:cubicBezTo>
                    <a:pt x="304587" y="3561969"/>
                    <a:pt x="317463" y="3541210"/>
                    <a:pt x="330665" y="3520007"/>
                  </a:cubicBezTo>
                  <a:lnTo>
                    <a:pt x="335844" y="3523236"/>
                  </a:lnTo>
                  <a:cubicBezTo>
                    <a:pt x="322642" y="3544318"/>
                    <a:pt x="309786" y="3565052"/>
                    <a:pt x="297276" y="3585445"/>
                  </a:cubicBezTo>
                  <a:close/>
                  <a:moveTo>
                    <a:pt x="12099326" y="3465475"/>
                  </a:moveTo>
                  <a:cubicBezTo>
                    <a:pt x="12093904" y="3441633"/>
                    <a:pt x="12088421" y="3417889"/>
                    <a:pt x="12082815" y="3394248"/>
                  </a:cubicBezTo>
                  <a:lnTo>
                    <a:pt x="12088908" y="3392847"/>
                  </a:lnTo>
                  <a:cubicBezTo>
                    <a:pt x="12094453" y="3416530"/>
                    <a:pt x="12099997" y="3440293"/>
                    <a:pt x="12105419" y="3464135"/>
                  </a:cubicBezTo>
                  <a:close/>
                  <a:moveTo>
                    <a:pt x="374900" y="3461271"/>
                  </a:moveTo>
                  <a:lnTo>
                    <a:pt x="369782" y="3458042"/>
                  </a:lnTo>
                  <a:cubicBezTo>
                    <a:pt x="382699" y="3437734"/>
                    <a:pt x="395880" y="3417158"/>
                    <a:pt x="409325" y="3396320"/>
                  </a:cubicBezTo>
                  <a:lnTo>
                    <a:pt x="414443" y="3399671"/>
                  </a:lnTo>
                  <a:cubicBezTo>
                    <a:pt x="400978" y="3420448"/>
                    <a:pt x="387817" y="3441042"/>
                    <a:pt x="374900" y="3461271"/>
                  </a:cubicBezTo>
                  <a:close/>
                  <a:moveTo>
                    <a:pt x="454108" y="3338376"/>
                  </a:moveTo>
                  <a:lnTo>
                    <a:pt x="449051" y="3335025"/>
                  </a:lnTo>
                  <a:cubicBezTo>
                    <a:pt x="462293" y="3314717"/>
                    <a:pt x="475779" y="3294403"/>
                    <a:pt x="489508" y="3274096"/>
                  </a:cubicBezTo>
                  <a:lnTo>
                    <a:pt x="494566" y="3277447"/>
                  </a:lnTo>
                  <a:cubicBezTo>
                    <a:pt x="481080" y="3297876"/>
                    <a:pt x="467696" y="3318190"/>
                    <a:pt x="454413" y="3338376"/>
                  </a:cubicBezTo>
                  <a:close/>
                  <a:moveTo>
                    <a:pt x="12065511" y="3323144"/>
                  </a:moveTo>
                  <a:cubicBezTo>
                    <a:pt x="12059783" y="3299381"/>
                    <a:pt x="12054056" y="3275679"/>
                    <a:pt x="12048267" y="3252039"/>
                  </a:cubicBezTo>
                  <a:lnTo>
                    <a:pt x="12054360" y="3250576"/>
                  </a:lnTo>
                  <a:cubicBezTo>
                    <a:pt x="12060088" y="3274217"/>
                    <a:pt x="12065876" y="3297919"/>
                    <a:pt x="12071543" y="3321681"/>
                  </a:cubicBezTo>
                  <a:close/>
                  <a:moveTo>
                    <a:pt x="535815" y="3216700"/>
                  </a:moveTo>
                  <a:lnTo>
                    <a:pt x="530819" y="3213227"/>
                  </a:lnTo>
                  <a:cubicBezTo>
                    <a:pt x="544426" y="3193242"/>
                    <a:pt x="558237" y="3173117"/>
                    <a:pt x="572251" y="3152846"/>
                  </a:cubicBezTo>
                  <a:lnTo>
                    <a:pt x="577247" y="3156380"/>
                  </a:lnTo>
                  <a:cubicBezTo>
                    <a:pt x="563294" y="3176547"/>
                    <a:pt x="549463" y="3197020"/>
                    <a:pt x="535815" y="3216700"/>
                  </a:cubicBezTo>
                  <a:close/>
                  <a:moveTo>
                    <a:pt x="6457313" y="3209510"/>
                  </a:moveTo>
                  <a:cubicBezTo>
                    <a:pt x="6445554" y="3209510"/>
                    <a:pt x="6433733" y="3209510"/>
                    <a:pt x="6421852" y="3209510"/>
                  </a:cubicBezTo>
                  <a:lnTo>
                    <a:pt x="6421852" y="3203417"/>
                  </a:lnTo>
                  <a:cubicBezTo>
                    <a:pt x="6446467" y="3203783"/>
                    <a:pt x="6470839" y="3203783"/>
                    <a:pt x="6494967" y="3203417"/>
                  </a:cubicBezTo>
                  <a:lnTo>
                    <a:pt x="6494967" y="3209510"/>
                  </a:lnTo>
                  <a:cubicBezTo>
                    <a:pt x="6482538" y="3209309"/>
                    <a:pt x="6469987" y="3209309"/>
                    <a:pt x="6457313" y="3209510"/>
                  </a:cubicBezTo>
                  <a:close/>
                  <a:moveTo>
                    <a:pt x="6348676" y="3207195"/>
                  </a:moveTo>
                  <a:cubicBezTo>
                    <a:pt x="6324304" y="3206220"/>
                    <a:pt x="6299932" y="3204879"/>
                    <a:pt x="6275560" y="3203234"/>
                  </a:cubicBezTo>
                  <a:lnTo>
                    <a:pt x="6275925" y="3197141"/>
                  </a:lnTo>
                  <a:cubicBezTo>
                    <a:pt x="6300297" y="3198786"/>
                    <a:pt x="6324669" y="3200127"/>
                    <a:pt x="6349041" y="3201102"/>
                  </a:cubicBezTo>
                  <a:close/>
                  <a:moveTo>
                    <a:pt x="6568022" y="3207195"/>
                  </a:moveTo>
                  <a:lnTo>
                    <a:pt x="6568022" y="3201102"/>
                  </a:lnTo>
                  <a:cubicBezTo>
                    <a:pt x="6592394" y="3199944"/>
                    <a:pt x="6616766" y="3198360"/>
                    <a:pt x="6641137" y="3196349"/>
                  </a:cubicBezTo>
                  <a:lnTo>
                    <a:pt x="6641625" y="3202442"/>
                  </a:lnTo>
                  <a:cubicBezTo>
                    <a:pt x="6617375" y="3204148"/>
                    <a:pt x="6592759" y="3205732"/>
                    <a:pt x="6568205" y="3206890"/>
                  </a:cubicBezTo>
                  <a:close/>
                  <a:moveTo>
                    <a:pt x="6202445" y="3197751"/>
                  </a:moveTo>
                  <a:cubicBezTo>
                    <a:pt x="6178499" y="3195618"/>
                    <a:pt x="6154006" y="3193120"/>
                    <a:pt x="6129634" y="3190378"/>
                  </a:cubicBezTo>
                  <a:lnTo>
                    <a:pt x="6130304" y="3184285"/>
                  </a:lnTo>
                  <a:cubicBezTo>
                    <a:pt x="6154676" y="3187088"/>
                    <a:pt x="6179048" y="3189525"/>
                    <a:pt x="6202993" y="3191719"/>
                  </a:cubicBezTo>
                  <a:close/>
                  <a:moveTo>
                    <a:pt x="6714253" y="3195009"/>
                  </a:moveTo>
                  <a:lnTo>
                    <a:pt x="6713522" y="3188916"/>
                  </a:lnTo>
                  <a:cubicBezTo>
                    <a:pt x="6737894" y="3185930"/>
                    <a:pt x="6762265" y="3182457"/>
                    <a:pt x="6785784" y="3178558"/>
                  </a:cubicBezTo>
                  <a:lnTo>
                    <a:pt x="6786759" y="3184651"/>
                  </a:lnTo>
                  <a:cubicBezTo>
                    <a:pt x="6762996" y="3188246"/>
                    <a:pt x="6738625" y="3191719"/>
                    <a:pt x="6714131" y="3194704"/>
                  </a:cubicBezTo>
                  <a:close/>
                  <a:moveTo>
                    <a:pt x="6057311" y="3181422"/>
                  </a:moveTo>
                  <a:cubicBezTo>
                    <a:pt x="6033548" y="3178253"/>
                    <a:pt x="6009176" y="3174780"/>
                    <a:pt x="5984865" y="3171002"/>
                  </a:cubicBezTo>
                  <a:lnTo>
                    <a:pt x="5985779" y="3164910"/>
                  </a:lnTo>
                  <a:cubicBezTo>
                    <a:pt x="6010151" y="3168627"/>
                    <a:pt x="6034523" y="3172099"/>
                    <a:pt x="6058103" y="3175268"/>
                  </a:cubicBezTo>
                  <a:close/>
                  <a:moveTo>
                    <a:pt x="12031147" y="3181422"/>
                  </a:moveTo>
                  <a:cubicBezTo>
                    <a:pt x="12025054" y="3157659"/>
                    <a:pt x="12018961" y="3134079"/>
                    <a:pt x="12013294" y="3110499"/>
                  </a:cubicBezTo>
                  <a:lnTo>
                    <a:pt x="12019387" y="3108976"/>
                  </a:lnTo>
                  <a:cubicBezTo>
                    <a:pt x="12025358" y="3132574"/>
                    <a:pt x="12031330" y="3156215"/>
                    <a:pt x="12037301" y="3179898"/>
                  </a:cubicBezTo>
                  <a:close/>
                  <a:moveTo>
                    <a:pt x="6858777" y="3171124"/>
                  </a:moveTo>
                  <a:lnTo>
                    <a:pt x="6857498" y="3165032"/>
                  </a:lnTo>
                  <a:cubicBezTo>
                    <a:pt x="6881504" y="3159913"/>
                    <a:pt x="6905389" y="3154186"/>
                    <a:pt x="6928420" y="3148032"/>
                  </a:cubicBezTo>
                  <a:lnTo>
                    <a:pt x="6930005" y="3154125"/>
                  </a:lnTo>
                  <a:cubicBezTo>
                    <a:pt x="6906729" y="3159913"/>
                    <a:pt x="6882784" y="3165641"/>
                    <a:pt x="6858656" y="3170820"/>
                  </a:cubicBezTo>
                  <a:close/>
                  <a:moveTo>
                    <a:pt x="5912603" y="3158939"/>
                  </a:moveTo>
                  <a:cubicBezTo>
                    <a:pt x="5888901" y="3154856"/>
                    <a:pt x="5864712" y="3150469"/>
                    <a:pt x="5840584" y="3145900"/>
                  </a:cubicBezTo>
                  <a:lnTo>
                    <a:pt x="5841742" y="3139807"/>
                  </a:lnTo>
                  <a:cubicBezTo>
                    <a:pt x="5866114" y="3144376"/>
                    <a:pt x="5889998" y="3148763"/>
                    <a:pt x="5913639" y="3152846"/>
                  </a:cubicBezTo>
                  <a:close/>
                  <a:moveTo>
                    <a:pt x="7000256" y="3132922"/>
                  </a:moveTo>
                  <a:lnTo>
                    <a:pt x="6998367" y="3126829"/>
                  </a:lnTo>
                  <a:cubicBezTo>
                    <a:pt x="7016098" y="3121041"/>
                    <a:pt x="7033706" y="3114643"/>
                    <a:pt x="7050828" y="3108550"/>
                  </a:cubicBezTo>
                  <a:lnTo>
                    <a:pt x="7066913" y="3102457"/>
                  </a:lnTo>
                  <a:lnTo>
                    <a:pt x="7069167" y="3108123"/>
                  </a:lnTo>
                  <a:cubicBezTo>
                    <a:pt x="7063745" y="3110256"/>
                    <a:pt x="7058383" y="3112388"/>
                    <a:pt x="7052960" y="3114216"/>
                  </a:cubicBezTo>
                  <a:cubicBezTo>
                    <a:pt x="7035656" y="3120797"/>
                    <a:pt x="7017925" y="3127073"/>
                    <a:pt x="7000134" y="3132922"/>
                  </a:cubicBezTo>
                  <a:close/>
                  <a:moveTo>
                    <a:pt x="5768809" y="3131703"/>
                  </a:moveTo>
                  <a:cubicBezTo>
                    <a:pt x="5745108" y="3126768"/>
                    <a:pt x="5721040" y="3121589"/>
                    <a:pt x="5697278" y="3116288"/>
                  </a:cubicBezTo>
                  <a:lnTo>
                    <a:pt x="5698557" y="3110195"/>
                  </a:lnTo>
                  <a:cubicBezTo>
                    <a:pt x="5722320" y="3115496"/>
                    <a:pt x="5746387" y="3120614"/>
                    <a:pt x="5770028" y="3125549"/>
                  </a:cubicBezTo>
                  <a:close/>
                  <a:moveTo>
                    <a:pt x="5625929" y="3099837"/>
                  </a:moveTo>
                  <a:cubicBezTo>
                    <a:pt x="5602410" y="3094231"/>
                    <a:pt x="5578526" y="3088382"/>
                    <a:pt x="5554885" y="3082350"/>
                  </a:cubicBezTo>
                  <a:lnTo>
                    <a:pt x="5556409" y="3076257"/>
                  </a:lnTo>
                  <a:cubicBezTo>
                    <a:pt x="5579988" y="3082350"/>
                    <a:pt x="5603873" y="3088138"/>
                    <a:pt x="5627392" y="3093744"/>
                  </a:cubicBezTo>
                  <a:close/>
                  <a:moveTo>
                    <a:pt x="619349" y="3096364"/>
                  </a:moveTo>
                  <a:lnTo>
                    <a:pt x="614353" y="3092891"/>
                  </a:lnTo>
                  <a:cubicBezTo>
                    <a:pt x="628367" y="3073028"/>
                    <a:pt x="642582" y="3053147"/>
                    <a:pt x="657004" y="3033241"/>
                  </a:cubicBezTo>
                  <a:lnTo>
                    <a:pt x="661939" y="3036775"/>
                  </a:lnTo>
                  <a:cubicBezTo>
                    <a:pt x="647480" y="3056717"/>
                    <a:pt x="633241" y="3076580"/>
                    <a:pt x="619227" y="3096364"/>
                  </a:cubicBezTo>
                  <a:close/>
                  <a:moveTo>
                    <a:pt x="7136251" y="3078694"/>
                  </a:moveTo>
                  <a:lnTo>
                    <a:pt x="7133631" y="3073211"/>
                  </a:lnTo>
                  <a:cubicBezTo>
                    <a:pt x="7155017" y="3063036"/>
                    <a:pt x="7176890" y="3051885"/>
                    <a:pt x="7198521" y="3040126"/>
                  </a:cubicBezTo>
                  <a:lnTo>
                    <a:pt x="7201445" y="3045427"/>
                  </a:lnTo>
                  <a:cubicBezTo>
                    <a:pt x="7179572" y="3057308"/>
                    <a:pt x="7157637" y="3068519"/>
                    <a:pt x="7136129" y="3078694"/>
                  </a:cubicBezTo>
                  <a:close/>
                  <a:moveTo>
                    <a:pt x="5483963" y="3063889"/>
                  </a:moveTo>
                  <a:cubicBezTo>
                    <a:pt x="5460749" y="3057796"/>
                    <a:pt x="5436987" y="3051154"/>
                    <a:pt x="5413407" y="3044513"/>
                  </a:cubicBezTo>
                  <a:lnTo>
                    <a:pt x="5415052" y="3038420"/>
                  </a:lnTo>
                  <a:cubicBezTo>
                    <a:pt x="5438632" y="3045000"/>
                    <a:pt x="5462333" y="3051520"/>
                    <a:pt x="5485548" y="3057735"/>
                  </a:cubicBezTo>
                  <a:close/>
                  <a:moveTo>
                    <a:pt x="11994893" y="3039517"/>
                  </a:moveTo>
                  <a:cubicBezTo>
                    <a:pt x="11988739" y="3015876"/>
                    <a:pt x="11982646" y="2992315"/>
                    <a:pt x="11976614" y="2968838"/>
                  </a:cubicBezTo>
                  <a:lnTo>
                    <a:pt x="11982707" y="2967254"/>
                  </a:lnTo>
                  <a:cubicBezTo>
                    <a:pt x="11988922" y="2990730"/>
                    <a:pt x="11995137" y="3014310"/>
                    <a:pt x="12001291" y="3037994"/>
                  </a:cubicBezTo>
                  <a:close/>
                  <a:moveTo>
                    <a:pt x="5343094" y="3024223"/>
                  </a:moveTo>
                  <a:cubicBezTo>
                    <a:pt x="5319819" y="3017338"/>
                    <a:pt x="5296239" y="3010210"/>
                    <a:pt x="5273025" y="3003081"/>
                  </a:cubicBezTo>
                  <a:lnTo>
                    <a:pt x="5274854" y="2996988"/>
                  </a:lnTo>
                  <a:cubicBezTo>
                    <a:pt x="5298007" y="3004117"/>
                    <a:pt x="5321586" y="3011245"/>
                    <a:pt x="5344801" y="3018130"/>
                  </a:cubicBezTo>
                  <a:close/>
                  <a:moveTo>
                    <a:pt x="7264690" y="3008747"/>
                  </a:moveTo>
                  <a:lnTo>
                    <a:pt x="7261461" y="3003507"/>
                  </a:lnTo>
                  <a:cubicBezTo>
                    <a:pt x="7281751" y="2991321"/>
                    <a:pt x="7302345" y="2977795"/>
                    <a:pt x="7322817" y="2963964"/>
                  </a:cubicBezTo>
                  <a:lnTo>
                    <a:pt x="7326229" y="2969021"/>
                  </a:lnTo>
                  <a:cubicBezTo>
                    <a:pt x="7305695" y="2982913"/>
                    <a:pt x="7284979" y="2996257"/>
                    <a:pt x="7264690" y="3008747"/>
                  </a:cubicBezTo>
                  <a:close/>
                  <a:moveTo>
                    <a:pt x="5203261" y="2981085"/>
                  </a:moveTo>
                  <a:cubicBezTo>
                    <a:pt x="5180108" y="2973652"/>
                    <a:pt x="5156936" y="2966054"/>
                    <a:pt x="5133741" y="2958298"/>
                  </a:cubicBezTo>
                  <a:lnTo>
                    <a:pt x="5135629" y="2952205"/>
                  </a:lnTo>
                  <a:cubicBezTo>
                    <a:pt x="5158862" y="2959924"/>
                    <a:pt x="5182039" y="2967516"/>
                    <a:pt x="5205150" y="2974992"/>
                  </a:cubicBezTo>
                  <a:close/>
                  <a:moveTo>
                    <a:pt x="704711" y="2977673"/>
                  </a:moveTo>
                  <a:lnTo>
                    <a:pt x="699776" y="2974078"/>
                  </a:lnTo>
                  <a:cubicBezTo>
                    <a:pt x="714156" y="2954459"/>
                    <a:pt x="728675" y="2934840"/>
                    <a:pt x="743341" y="2915220"/>
                  </a:cubicBezTo>
                  <a:lnTo>
                    <a:pt x="748215" y="2918876"/>
                  </a:lnTo>
                  <a:cubicBezTo>
                    <a:pt x="733897" y="2938374"/>
                    <a:pt x="719030" y="2957993"/>
                    <a:pt x="704711" y="2977673"/>
                  </a:cubicBezTo>
                  <a:close/>
                  <a:moveTo>
                    <a:pt x="5064464" y="2935022"/>
                  </a:moveTo>
                  <a:cubicBezTo>
                    <a:pt x="5041493" y="2927041"/>
                    <a:pt x="5018462" y="2918998"/>
                    <a:pt x="4995430" y="2910651"/>
                  </a:cubicBezTo>
                  <a:lnTo>
                    <a:pt x="4997502" y="2904923"/>
                  </a:lnTo>
                  <a:cubicBezTo>
                    <a:pt x="5020473" y="2913149"/>
                    <a:pt x="5043504" y="2921252"/>
                    <a:pt x="5066413" y="2929295"/>
                  </a:cubicBezTo>
                  <a:close/>
                  <a:moveTo>
                    <a:pt x="7385879" y="2926980"/>
                  </a:moveTo>
                  <a:lnTo>
                    <a:pt x="7382284" y="2922105"/>
                  </a:lnTo>
                  <a:cubicBezTo>
                    <a:pt x="7401355" y="2908031"/>
                    <a:pt x="7420852" y="2893103"/>
                    <a:pt x="7440228" y="2877688"/>
                  </a:cubicBezTo>
                  <a:lnTo>
                    <a:pt x="7444006" y="2882501"/>
                  </a:lnTo>
                  <a:cubicBezTo>
                    <a:pt x="7424691" y="2897673"/>
                    <a:pt x="7405133" y="2912661"/>
                    <a:pt x="7386001" y="2926736"/>
                  </a:cubicBezTo>
                  <a:close/>
                  <a:moveTo>
                    <a:pt x="11957178" y="2898343"/>
                  </a:moveTo>
                  <a:cubicBezTo>
                    <a:pt x="11950780" y="2874745"/>
                    <a:pt x="11944322" y="2851244"/>
                    <a:pt x="11937802" y="2827847"/>
                  </a:cubicBezTo>
                  <a:lnTo>
                    <a:pt x="11943895" y="2826202"/>
                  </a:lnTo>
                  <a:cubicBezTo>
                    <a:pt x="11950354" y="2849599"/>
                    <a:pt x="11956812" y="2873118"/>
                    <a:pt x="11963271" y="2896759"/>
                  </a:cubicBezTo>
                  <a:close/>
                  <a:moveTo>
                    <a:pt x="4926519" y="2885730"/>
                  </a:moveTo>
                  <a:cubicBezTo>
                    <a:pt x="4903732" y="2877322"/>
                    <a:pt x="4880901" y="2868749"/>
                    <a:pt x="4858034" y="2860018"/>
                  </a:cubicBezTo>
                  <a:lnTo>
                    <a:pt x="4860228" y="2854352"/>
                  </a:lnTo>
                  <a:cubicBezTo>
                    <a:pt x="4883015" y="2863004"/>
                    <a:pt x="4905822" y="2871552"/>
                    <a:pt x="4928652" y="2880003"/>
                  </a:cubicBezTo>
                  <a:close/>
                  <a:moveTo>
                    <a:pt x="792206" y="2860627"/>
                  </a:moveTo>
                  <a:lnTo>
                    <a:pt x="787393" y="2856911"/>
                  </a:lnTo>
                  <a:cubicBezTo>
                    <a:pt x="802138" y="2837614"/>
                    <a:pt x="817047" y="2818300"/>
                    <a:pt x="832115" y="2798967"/>
                  </a:cubicBezTo>
                  <a:lnTo>
                    <a:pt x="836929" y="2802684"/>
                  </a:lnTo>
                  <a:cubicBezTo>
                    <a:pt x="821983" y="2821858"/>
                    <a:pt x="807116" y="2841087"/>
                    <a:pt x="792328" y="2860384"/>
                  </a:cubicBezTo>
                  <a:close/>
                  <a:moveTo>
                    <a:pt x="7500548" y="2836256"/>
                  </a:moveTo>
                  <a:lnTo>
                    <a:pt x="7497075" y="2831442"/>
                  </a:lnTo>
                  <a:cubicBezTo>
                    <a:pt x="7515354" y="2816088"/>
                    <a:pt x="7533633" y="2799942"/>
                    <a:pt x="7551912" y="2783369"/>
                  </a:cubicBezTo>
                  <a:lnTo>
                    <a:pt x="7555994" y="2787938"/>
                  </a:lnTo>
                  <a:cubicBezTo>
                    <a:pt x="7537472" y="2804207"/>
                    <a:pt x="7518888" y="2820414"/>
                    <a:pt x="7500731" y="2835768"/>
                  </a:cubicBezTo>
                  <a:close/>
                  <a:moveTo>
                    <a:pt x="4789732" y="2833880"/>
                  </a:moveTo>
                  <a:cubicBezTo>
                    <a:pt x="4767067" y="2824984"/>
                    <a:pt x="4744401" y="2815966"/>
                    <a:pt x="4721735" y="2806827"/>
                  </a:cubicBezTo>
                  <a:lnTo>
                    <a:pt x="4724050" y="2801160"/>
                  </a:lnTo>
                  <a:cubicBezTo>
                    <a:pt x="4746674" y="2810300"/>
                    <a:pt x="4769321" y="2819317"/>
                    <a:pt x="4791987" y="2828213"/>
                  </a:cubicBezTo>
                  <a:close/>
                  <a:moveTo>
                    <a:pt x="4654042" y="2779043"/>
                  </a:moveTo>
                  <a:cubicBezTo>
                    <a:pt x="4631578" y="2769702"/>
                    <a:pt x="4609095" y="2760258"/>
                    <a:pt x="4586593" y="2750711"/>
                  </a:cubicBezTo>
                  <a:lnTo>
                    <a:pt x="4588970" y="2745105"/>
                  </a:lnTo>
                  <a:cubicBezTo>
                    <a:pt x="4611434" y="2754689"/>
                    <a:pt x="4633893" y="2764133"/>
                    <a:pt x="4656358" y="2773437"/>
                  </a:cubicBezTo>
                  <a:close/>
                  <a:moveTo>
                    <a:pt x="11918000" y="2757657"/>
                  </a:moveTo>
                  <a:cubicBezTo>
                    <a:pt x="11911359" y="2734095"/>
                    <a:pt x="11904657" y="2710662"/>
                    <a:pt x="11897894" y="2687344"/>
                  </a:cubicBezTo>
                  <a:lnTo>
                    <a:pt x="11903987" y="2685638"/>
                  </a:lnTo>
                  <a:cubicBezTo>
                    <a:pt x="11910750" y="2708992"/>
                    <a:pt x="11917513" y="2732432"/>
                    <a:pt x="11924154" y="2755950"/>
                  </a:cubicBezTo>
                  <a:close/>
                  <a:moveTo>
                    <a:pt x="882199" y="2745471"/>
                  </a:moveTo>
                  <a:lnTo>
                    <a:pt x="877447" y="2741693"/>
                  </a:lnTo>
                  <a:cubicBezTo>
                    <a:pt x="892618" y="2722622"/>
                    <a:pt x="907911" y="2703490"/>
                    <a:pt x="923266" y="2684846"/>
                  </a:cubicBezTo>
                  <a:lnTo>
                    <a:pt x="928018" y="2688684"/>
                  </a:lnTo>
                  <a:cubicBezTo>
                    <a:pt x="912969" y="2706841"/>
                    <a:pt x="897553" y="2725973"/>
                    <a:pt x="882382" y="2744983"/>
                  </a:cubicBezTo>
                  <a:close/>
                  <a:moveTo>
                    <a:pt x="7609551" y="2738464"/>
                  </a:moveTo>
                  <a:lnTo>
                    <a:pt x="7605347" y="2734016"/>
                  </a:lnTo>
                  <a:cubicBezTo>
                    <a:pt x="7622590" y="2717748"/>
                    <a:pt x="7640260" y="2700627"/>
                    <a:pt x="7657868" y="2683201"/>
                  </a:cubicBezTo>
                  <a:lnTo>
                    <a:pt x="7662194" y="2687527"/>
                  </a:lnTo>
                  <a:cubicBezTo>
                    <a:pt x="7644708" y="2704526"/>
                    <a:pt x="7627038" y="2721769"/>
                    <a:pt x="7609734" y="2737976"/>
                  </a:cubicBezTo>
                  <a:close/>
                  <a:moveTo>
                    <a:pt x="4519388" y="2721830"/>
                  </a:moveTo>
                  <a:cubicBezTo>
                    <a:pt x="4497009" y="2712039"/>
                    <a:pt x="4474666" y="2702150"/>
                    <a:pt x="4452365" y="2692157"/>
                  </a:cubicBezTo>
                  <a:lnTo>
                    <a:pt x="4454864" y="2686613"/>
                  </a:lnTo>
                  <a:cubicBezTo>
                    <a:pt x="4477207" y="2696605"/>
                    <a:pt x="4499543" y="2706476"/>
                    <a:pt x="4521886" y="2716225"/>
                  </a:cubicBezTo>
                  <a:close/>
                  <a:moveTo>
                    <a:pt x="4385343" y="2661875"/>
                  </a:moveTo>
                  <a:cubicBezTo>
                    <a:pt x="4363086" y="2651682"/>
                    <a:pt x="4340907" y="2641403"/>
                    <a:pt x="4318808" y="2631045"/>
                  </a:cubicBezTo>
                  <a:lnTo>
                    <a:pt x="4321367" y="2625562"/>
                  </a:lnTo>
                  <a:cubicBezTo>
                    <a:pt x="4343503" y="2635919"/>
                    <a:pt x="4365663" y="2646077"/>
                    <a:pt x="4387841" y="2656026"/>
                  </a:cubicBezTo>
                  <a:close/>
                  <a:moveTo>
                    <a:pt x="7713558" y="2635432"/>
                  </a:moveTo>
                  <a:lnTo>
                    <a:pt x="7709171" y="2631228"/>
                  </a:lnTo>
                  <a:cubicBezTo>
                    <a:pt x="7725805" y="2614046"/>
                    <a:pt x="7742743" y="2596193"/>
                    <a:pt x="7759499" y="2578219"/>
                  </a:cubicBezTo>
                  <a:lnTo>
                    <a:pt x="7763947" y="2582362"/>
                  </a:lnTo>
                  <a:cubicBezTo>
                    <a:pt x="7747496" y="2599910"/>
                    <a:pt x="7730497" y="2617762"/>
                    <a:pt x="7713862" y="2634945"/>
                  </a:cubicBezTo>
                  <a:close/>
                  <a:moveTo>
                    <a:pt x="974751" y="2632325"/>
                  </a:moveTo>
                  <a:lnTo>
                    <a:pt x="970060" y="2628425"/>
                  </a:lnTo>
                  <a:cubicBezTo>
                    <a:pt x="985901" y="2609537"/>
                    <a:pt x="1001804" y="2590710"/>
                    <a:pt x="1017463" y="2572431"/>
                  </a:cubicBezTo>
                  <a:lnTo>
                    <a:pt x="1022093" y="2576391"/>
                  </a:lnTo>
                  <a:cubicBezTo>
                    <a:pt x="1006496" y="2594122"/>
                    <a:pt x="990532" y="2612949"/>
                    <a:pt x="974751" y="2631837"/>
                  </a:cubicBezTo>
                  <a:close/>
                  <a:moveTo>
                    <a:pt x="11877483" y="2617214"/>
                  </a:moveTo>
                  <a:cubicBezTo>
                    <a:pt x="11870536" y="2593817"/>
                    <a:pt x="11863590" y="2570420"/>
                    <a:pt x="11856583" y="2547206"/>
                  </a:cubicBezTo>
                  <a:lnTo>
                    <a:pt x="11862676" y="2545439"/>
                  </a:lnTo>
                  <a:cubicBezTo>
                    <a:pt x="11869744" y="2568714"/>
                    <a:pt x="11876751" y="2592068"/>
                    <a:pt x="11883636" y="2615508"/>
                  </a:cubicBezTo>
                  <a:close/>
                  <a:moveTo>
                    <a:pt x="4252882" y="2599179"/>
                  </a:moveTo>
                  <a:cubicBezTo>
                    <a:pt x="4230905" y="2588620"/>
                    <a:pt x="4208952" y="2577957"/>
                    <a:pt x="4187017" y="2567191"/>
                  </a:cubicBezTo>
                  <a:lnTo>
                    <a:pt x="4189698" y="2561768"/>
                  </a:lnTo>
                  <a:cubicBezTo>
                    <a:pt x="4211572" y="2572492"/>
                    <a:pt x="4233568" y="2583154"/>
                    <a:pt x="4255502" y="2593695"/>
                  </a:cubicBezTo>
                  <a:close/>
                  <a:moveTo>
                    <a:pt x="4121579" y="2534654"/>
                  </a:moveTo>
                  <a:cubicBezTo>
                    <a:pt x="4099766" y="2523766"/>
                    <a:pt x="4077996" y="2512763"/>
                    <a:pt x="4056263" y="2501631"/>
                  </a:cubicBezTo>
                  <a:lnTo>
                    <a:pt x="4059065" y="2496208"/>
                  </a:lnTo>
                  <a:cubicBezTo>
                    <a:pt x="4080756" y="2507297"/>
                    <a:pt x="4102490" y="2518307"/>
                    <a:pt x="4124260" y="2529232"/>
                  </a:cubicBezTo>
                  <a:close/>
                  <a:moveTo>
                    <a:pt x="7813909" y="2527952"/>
                  </a:moveTo>
                  <a:lnTo>
                    <a:pt x="7809400" y="2523870"/>
                  </a:lnTo>
                  <a:cubicBezTo>
                    <a:pt x="7825303" y="2506200"/>
                    <a:pt x="7841632" y="2487800"/>
                    <a:pt x="7858144" y="2469034"/>
                  </a:cubicBezTo>
                  <a:lnTo>
                    <a:pt x="7862775" y="2473055"/>
                  </a:lnTo>
                  <a:cubicBezTo>
                    <a:pt x="7846019" y="2491821"/>
                    <a:pt x="7829628" y="2510283"/>
                    <a:pt x="7813909" y="2527952"/>
                  </a:cubicBezTo>
                  <a:close/>
                  <a:moveTo>
                    <a:pt x="1070228" y="2520702"/>
                  </a:moveTo>
                  <a:lnTo>
                    <a:pt x="1065658" y="2516680"/>
                  </a:lnTo>
                  <a:cubicBezTo>
                    <a:pt x="1081926" y="2498402"/>
                    <a:pt x="1098377" y="2480123"/>
                    <a:pt x="1114402" y="2461844"/>
                  </a:cubicBezTo>
                  <a:lnTo>
                    <a:pt x="1118911" y="2465987"/>
                  </a:lnTo>
                  <a:cubicBezTo>
                    <a:pt x="1102886" y="2483717"/>
                    <a:pt x="1086496" y="2502057"/>
                    <a:pt x="1070228" y="2520702"/>
                  </a:cubicBezTo>
                  <a:close/>
                  <a:moveTo>
                    <a:pt x="11835258" y="2476832"/>
                  </a:moveTo>
                  <a:cubicBezTo>
                    <a:pt x="11828008" y="2453436"/>
                    <a:pt x="11820696" y="2430160"/>
                    <a:pt x="11813446" y="2407007"/>
                  </a:cubicBezTo>
                  <a:lnTo>
                    <a:pt x="11819234" y="2405179"/>
                  </a:lnTo>
                  <a:cubicBezTo>
                    <a:pt x="11826545" y="2428333"/>
                    <a:pt x="11833796" y="2451607"/>
                    <a:pt x="11841046" y="2475004"/>
                  </a:cubicBezTo>
                  <a:close/>
                  <a:moveTo>
                    <a:pt x="3991251" y="2467997"/>
                  </a:moveTo>
                  <a:cubicBezTo>
                    <a:pt x="3969602" y="2456665"/>
                    <a:pt x="3948052" y="2445271"/>
                    <a:pt x="3926604" y="2433816"/>
                  </a:cubicBezTo>
                  <a:lnTo>
                    <a:pt x="3929468" y="2428454"/>
                  </a:lnTo>
                  <a:cubicBezTo>
                    <a:pt x="3950958" y="2439909"/>
                    <a:pt x="3972485" y="2451285"/>
                    <a:pt x="3994054" y="2462575"/>
                  </a:cubicBezTo>
                  <a:close/>
                  <a:moveTo>
                    <a:pt x="7910117" y="2417670"/>
                  </a:moveTo>
                  <a:lnTo>
                    <a:pt x="7905486" y="2413770"/>
                  </a:lnTo>
                  <a:cubicBezTo>
                    <a:pt x="7920902" y="2395492"/>
                    <a:pt x="7936743" y="2376725"/>
                    <a:pt x="7952463" y="2357715"/>
                  </a:cubicBezTo>
                  <a:lnTo>
                    <a:pt x="7957154" y="2361615"/>
                  </a:lnTo>
                  <a:cubicBezTo>
                    <a:pt x="7941374" y="2380564"/>
                    <a:pt x="7925593" y="2399513"/>
                    <a:pt x="7910117" y="2417670"/>
                  </a:cubicBezTo>
                  <a:close/>
                  <a:moveTo>
                    <a:pt x="1168446" y="2412125"/>
                  </a:moveTo>
                  <a:lnTo>
                    <a:pt x="1163998" y="2407982"/>
                  </a:lnTo>
                  <a:cubicBezTo>
                    <a:pt x="1180815" y="2389703"/>
                    <a:pt x="1197753" y="2372094"/>
                    <a:pt x="1214387" y="2354791"/>
                  </a:cubicBezTo>
                  <a:lnTo>
                    <a:pt x="1218774" y="2359055"/>
                  </a:lnTo>
                  <a:cubicBezTo>
                    <a:pt x="1202140" y="2376299"/>
                    <a:pt x="1185202" y="2394151"/>
                    <a:pt x="1168446" y="2412125"/>
                  </a:cubicBezTo>
                  <a:close/>
                  <a:moveTo>
                    <a:pt x="3862324" y="2398843"/>
                  </a:moveTo>
                  <a:cubicBezTo>
                    <a:pt x="3840956" y="2387187"/>
                    <a:pt x="3819655" y="2375445"/>
                    <a:pt x="3798409" y="2363625"/>
                  </a:cubicBezTo>
                  <a:lnTo>
                    <a:pt x="3801394" y="2358264"/>
                  </a:lnTo>
                  <a:cubicBezTo>
                    <a:pt x="3822598" y="2370084"/>
                    <a:pt x="3843880" y="2381843"/>
                    <a:pt x="3865248" y="2393542"/>
                  </a:cubicBezTo>
                  <a:close/>
                  <a:moveTo>
                    <a:pt x="11791084" y="2337121"/>
                  </a:moveTo>
                  <a:cubicBezTo>
                    <a:pt x="11783590" y="2313846"/>
                    <a:pt x="11776035" y="2290693"/>
                    <a:pt x="11768418" y="2267661"/>
                  </a:cubicBezTo>
                  <a:lnTo>
                    <a:pt x="11774511" y="2265712"/>
                  </a:lnTo>
                  <a:cubicBezTo>
                    <a:pt x="11782128" y="2288786"/>
                    <a:pt x="11789744" y="2311975"/>
                    <a:pt x="11797238" y="2335293"/>
                  </a:cubicBezTo>
                  <a:close/>
                  <a:moveTo>
                    <a:pt x="3734798" y="2328042"/>
                  </a:moveTo>
                  <a:cubicBezTo>
                    <a:pt x="3713637" y="2315857"/>
                    <a:pt x="3692556" y="2303671"/>
                    <a:pt x="3671554" y="2291485"/>
                  </a:cubicBezTo>
                  <a:lnTo>
                    <a:pt x="3674661" y="2286245"/>
                  </a:lnTo>
                  <a:cubicBezTo>
                    <a:pt x="3695621" y="2298431"/>
                    <a:pt x="3716684" y="2310617"/>
                    <a:pt x="3737845" y="2322803"/>
                  </a:cubicBezTo>
                  <a:close/>
                  <a:moveTo>
                    <a:pt x="1270077" y="2306778"/>
                  </a:moveTo>
                  <a:lnTo>
                    <a:pt x="1265812" y="2302452"/>
                  </a:lnTo>
                  <a:cubicBezTo>
                    <a:pt x="1283055" y="2285148"/>
                    <a:pt x="1300541" y="2267844"/>
                    <a:pt x="1317906" y="2251027"/>
                  </a:cubicBezTo>
                  <a:lnTo>
                    <a:pt x="1322110" y="2255415"/>
                  </a:lnTo>
                  <a:cubicBezTo>
                    <a:pt x="1304685" y="2272170"/>
                    <a:pt x="1287137" y="2289474"/>
                    <a:pt x="1270077" y="2306778"/>
                  </a:cubicBezTo>
                  <a:close/>
                  <a:moveTo>
                    <a:pt x="8003705" y="2304950"/>
                  </a:moveTo>
                  <a:lnTo>
                    <a:pt x="7998952" y="2301112"/>
                  </a:lnTo>
                  <a:cubicBezTo>
                    <a:pt x="8014184" y="2282223"/>
                    <a:pt x="8029417" y="2263171"/>
                    <a:pt x="8044649" y="2243960"/>
                  </a:cubicBezTo>
                  <a:lnTo>
                    <a:pt x="8049402" y="2247798"/>
                  </a:lnTo>
                  <a:cubicBezTo>
                    <a:pt x="8034047" y="2266991"/>
                    <a:pt x="8018754" y="2286062"/>
                    <a:pt x="8003522" y="2304950"/>
                  </a:cubicBezTo>
                  <a:close/>
                  <a:moveTo>
                    <a:pt x="3608674" y="2254744"/>
                  </a:moveTo>
                  <a:cubicBezTo>
                    <a:pt x="3587672" y="2242235"/>
                    <a:pt x="3566736" y="2229702"/>
                    <a:pt x="3545856" y="2217151"/>
                  </a:cubicBezTo>
                  <a:lnTo>
                    <a:pt x="3549024" y="2211911"/>
                  </a:lnTo>
                  <a:cubicBezTo>
                    <a:pt x="3569801" y="2224523"/>
                    <a:pt x="3590761" y="2237014"/>
                    <a:pt x="3611721" y="2249504"/>
                  </a:cubicBezTo>
                  <a:close/>
                  <a:moveTo>
                    <a:pt x="1375119" y="2205026"/>
                  </a:moveTo>
                  <a:lnTo>
                    <a:pt x="1370976" y="2200578"/>
                  </a:lnTo>
                  <a:cubicBezTo>
                    <a:pt x="1389255" y="2183700"/>
                    <a:pt x="1407168" y="2167067"/>
                    <a:pt x="1425020" y="2151103"/>
                  </a:cubicBezTo>
                  <a:lnTo>
                    <a:pt x="1429042" y="2155673"/>
                  </a:lnTo>
                  <a:cubicBezTo>
                    <a:pt x="1411129" y="2171575"/>
                    <a:pt x="1392972" y="2188209"/>
                    <a:pt x="1374936" y="2205026"/>
                  </a:cubicBezTo>
                  <a:close/>
                  <a:moveTo>
                    <a:pt x="11745326" y="2198567"/>
                  </a:moveTo>
                  <a:cubicBezTo>
                    <a:pt x="11737527" y="2175371"/>
                    <a:pt x="11729667" y="2152322"/>
                    <a:pt x="11721685" y="2129412"/>
                  </a:cubicBezTo>
                  <a:lnTo>
                    <a:pt x="11727778" y="2127402"/>
                  </a:lnTo>
                  <a:cubicBezTo>
                    <a:pt x="11735699" y="2150311"/>
                    <a:pt x="11743559" y="2173385"/>
                    <a:pt x="11751419" y="2196617"/>
                  </a:cubicBezTo>
                  <a:close/>
                  <a:moveTo>
                    <a:pt x="8094185" y="2190159"/>
                  </a:moveTo>
                  <a:lnTo>
                    <a:pt x="8089371" y="2186442"/>
                  </a:lnTo>
                  <a:cubicBezTo>
                    <a:pt x="8104238" y="2167231"/>
                    <a:pt x="8119105" y="2147892"/>
                    <a:pt x="8133972" y="2128437"/>
                  </a:cubicBezTo>
                  <a:lnTo>
                    <a:pt x="8138785" y="2132154"/>
                  </a:lnTo>
                  <a:cubicBezTo>
                    <a:pt x="8124101" y="2151529"/>
                    <a:pt x="8109234" y="2170863"/>
                    <a:pt x="8094185" y="2190159"/>
                  </a:cubicBezTo>
                  <a:close/>
                  <a:moveTo>
                    <a:pt x="3482977" y="2179009"/>
                  </a:moveTo>
                  <a:cubicBezTo>
                    <a:pt x="3462181" y="2166134"/>
                    <a:pt x="3441502" y="2153217"/>
                    <a:pt x="3420950" y="2140258"/>
                  </a:cubicBezTo>
                  <a:lnTo>
                    <a:pt x="3424179" y="2135139"/>
                  </a:lnTo>
                  <a:cubicBezTo>
                    <a:pt x="3444774" y="2148057"/>
                    <a:pt x="3465447" y="2160955"/>
                    <a:pt x="3486206" y="2173830"/>
                  </a:cubicBezTo>
                  <a:close/>
                  <a:moveTo>
                    <a:pt x="1483878" y="2107477"/>
                  </a:moveTo>
                  <a:lnTo>
                    <a:pt x="1479918" y="2102847"/>
                  </a:lnTo>
                  <a:cubicBezTo>
                    <a:pt x="1498502" y="2086883"/>
                    <a:pt x="1517390" y="2071103"/>
                    <a:pt x="1536034" y="2055870"/>
                  </a:cubicBezTo>
                  <a:lnTo>
                    <a:pt x="1539934" y="2060562"/>
                  </a:lnTo>
                  <a:cubicBezTo>
                    <a:pt x="1521289" y="2075916"/>
                    <a:pt x="1502462" y="2091575"/>
                    <a:pt x="1483878" y="2107477"/>
                  </a:cubicBezTo>
                  <a:close/>
                  <a:moveTo>
                    <a:pt x="3359472" y="2100958"/>
                  </a:moveTo>
                  <a:cubicBezTo>
                    <a:pt x="3338878" y="2087755"/>
                    <a:pt x="3318424" y="2074454"/>
                    <a:pt x="3298116" y="2061049"/>
                  </a:cubicBezTo>
                  <a:lnTo>
                    <a:pt x="3301468" y="2055992"/>
                  </a:lnTo>
                  <a:cubicBezTo>
                    <a:pt x="3321775" y="2069317"/>
                    <a:pt x="3342211" y="2082600"/>
                    <a:pt x="3362763" y="2095840"/>
                  </a:cubicBezTo>
                  <a:close/>
                  <a:moveTo>
                    <a:pt x="8183203" y="2073784"/>
                  </a:moveTo>
                  <a:lnTo>
                    <a:pt x="8178329" y="2070128"/>
                  </a:lnTo>
                  <a:cubicBezTo>
                    <a:pt x="8192951" y="2050709"/>
                    <a:pt x="8207514" y="2031175"/>
                    <a:pt x="8222076" y="2011513"/>
                  </a:cubicBezTo>
                  <a:lnTo>
                    <a:pt x="8226951" y="2015108"/>
                  </a:lnTo>
                  <a:cubicBezTo>
                    <a:pt x="8212388" y="2034807"/>
                    <a:pt x="8197826" y="2054365"/>
                    <a:pt x="8183203" y="2073784"/>
                  </a:cubicBezTo>
                  <a:close/>
                  <a:moveTo>
                    <a:pt x="11697374" y="2060379"/>
                  </a:moveTo>
                  <a:cubicBezTo>
                    <a:pt x="11689271" y="2037268"/>
                    <a:pt x="11681106" y="2014334"/>
                    <a:pt x="11673003" y="1991589"/>
                  </a:cubicBezTo>
                  <a:lnTo>
                    <a:pt x="11678730" y="1989457"/>
                  </a:lnTo>
                  <a:cubicBezTo>
                    <a:pt x="11687017" y="2012305"/>
                    <a:pt x="11695181" y="2035276"/>
                    <a:pt x="11703102" y="2058368"/>
                  </a:cubicBezTo>
                  <a:close/>
                  <a:moveTo>
                    <a:pt x="3237187" y="2020531"/>
                  </a:moveTo>
                  <a:cubicBezTo>
                    <a:pt x="3216879" y="2006883"/>
                    <a:pt x="3196711" y="1993192"/>
                    <a:pt x="3176684" y="1979464"/>
                  </a:cubicBezTo>
                  <a:lnTo>
                    <a:pt x="3180096" y="1974407"/>
                  </a:lnTo>
                  <a:cubicBezTo>
                    <a:pt x="3200124" y="1988177"/>
                    <a:pt x="3220291" y="2001868"/>
                    <a:pt x="3240599" y="2015474"/>
                  </a:cubicBezTo>
                  <a:close/>
                  <a:moveTo>
                    <a:pt x="1597086" y="2014986"/>
                  </a:moveTo>
                  <a:lnTo>
                    <a:pt x="1593369" y="2010173"/>
                  </a:lnTo>
                  <a:cubicBezTo>
                    <a:pt x="1612805" y="1995062"/>
                    <a:pt x="1632546" y="1980256"/>
                    <a:pt x="1651922" y="1966121"/>
                  </a:cubicBezTo>
                  <a:lnTo>
                    <a:pt x="1655517" y="1971056"/>
                  </a:lnTo>
                  <a:cubicBezTo>
                    <a:pt x="1636141" y="1985314"/>
                    <a:pt x="1616522" y="2000059"/>
                    <a:pt x="1597086" y="2014986"/>
                  </a:cubicBezTo>
                  <a:close/>
                  <a:moveTo>
                    <a:pt x="8270332" y="1956007"/>
                  </a:moveTo>
                  <a:lnTo>
                    <a:pt x="8265458" y="1952412"/>
                  </a:lnTo>
                  <a:cubicBezTo>
                    <a:pt x="8279715" y="1932835"/>
                    <a:pt x="8293912" y="1913191"/>
                    <a:pt x="8308108" y="1893493"/>
                  </a:cubicBezTo>
                  <a:lnTo>
                    <a:pt x="8313044" y="1897027"/>
                  </a:lnTo>
                  <a:cubicBezTo>
                    <a:pt x="8298908" y="1916847"/>
                    <a:pt x="8284651" y="1936552"/>
                    <a:pt x="8270332" y="1956129"/>
                  </a:cubicBezTo>
                  <a:close/>
                  <a:moveTo>
                    <a:pt x="3116546" y="1937728"/>
                  </a:moveTo>
                  <a:cubicBezTo>
                    <a:pt x="3096482" y="1923635"/>
                    <a:pt x="3076595" y="1909414"/>
                    <a:pt x="3056896" y="1895077"/>
                  </a:cubicBezTo>
                  <a:lnTo>
                    <a:pt x="3060491" y="1890142"/>
                  </a:lnTo>
                  <a:cubicBezTo>
                    <a:pt x="3080153" y="1904320"/>
                    <a:pt x="3100016" y="1918431"/>
                    <a:pt x="3120080" y="1932488"/>
                  </a:cubicBezTo>
                  <a:close/>
                  <a:moveTo>
                    <a:pt x="1715167" y="1928954"/>
                  </a:moveTo>
                  <a:lnTo>
                    <a:pt x="1711755" y="1923958"/>
                  </a:lnTo>
                  <a:cubicBezTo>
                    <a:pt x="1732166" y="1910005"/>
                    <a:pt x="1752699" y="1896418"/>
                    <a:pt x="1772684" y="1883561"/>
                  </a:cubicBezTo>
                  <a:lnTo>
                    <a:pt x="1775914" y="1888740"/>
                  </a:lnTo>
                  <a:cubicBezTo>
                    <a:pt x="1755990" y="1901475"/>
                    <a:pt x="1735456" y="1915062"/>
                    <a:pt x="1714862" y="1928954"/>
                  </a:cubicBezTo>
                  <a:close/>
                  <a:moveTo>
                    <a:pt x="11647595" y="1922861"/>
                  </a:moveTo>
                  <a:cubicBezTo>
                    <a:pt x="11639065" y="1899909"/>
                    <a:pt x="11630474" y="1877103"/>
                    <a:pt x="11621883" y="1854437"/>
                  </a:cubicBezTo>
                  <a:lnTo>
                    <a:pt x="11627549" y="1852304"/>
                  </a:lnTo>
                  <a:cubicBezTo>
                    <a:pt x="11636201" y="1874970"/>
                    <a:pt x="11644792" y="1897776"/>
                    <a:pt x="11653323" y="1920729"/>
                  </a:cubicBezTo>
                  <a:close/>
                  <a:moveTo>
                    <a:pt x="2997734" y="1852304"/>
                  </a:moveTo>
                  <a:lnTo>
                    <a:pt x="2990300" y="1846821"/>
                  </a:lnTo>
                  <a:cubicBezTo>
                    <a:pt x="2973057" y="1834148"/>
                    <a:pt x="2955449" y="1821901"/>
                    <a:pt x="2937962" y="1810263"/>
                  </a:cubicBezTo>
                  <a:lnTo>
                    <a:pt x="2941313" y="1805145"/>
                  </a:lnTo>
                  <a:cubicBezTo>
                    <a:pt x="2958861" y="1816600"/>
                    <a:pt x="2976591" y="1828908"/>
                    <a:pt x="2993895" y="1841703"/>
                  </a:cubicBezTo>
                  <a:lnTo>
                    <a:pt x="3001329" y="1847186"/>
                  </a:lnTo>
                  <a:close/>
                  <a:moveTo>
                    <a:pt x="1838306" y="1850477"/>
                  </a:moveTo>
                  <a:lnTo>
                    <a:pt x="1835259" y="1845176"/>
                  </a:lnTo>
                  <a:cubicBezTo>
                    <a:pt x="1856584" y="1832685"/>
                    <a:pt x="1877910" y="1820804"/>
                    <a:pt x="1899113" y="1809410"/>
                  </a:cubicBezTo>
                  <a:lnTo>
                    <a:pt x="1901977" y="1814772"/>
                  </a:lnTo>
                  <a:cubicBezTo>
                    <a:pt x="1881017" y="1826105"/>
                    <a:pt x="1859570" y="1838291"/>
                    <a:pt x="1838306" y="1850477"/>
                  </a:cubicBezTo>
                  <a:close/>
                  <a:moveTo>
                    <a:pt x="8356182" y="1837864"/>
                  </a:moveTo>
                  <a:lnTo>
                    <a:pt x="8351246" y="1834330"/>
                  </a:lnTo>
                  <a:lnTo>
                    <a:pt x="8393897" y="1774802"/>
                  </a:lnTo>
                  <a:lnTo>
                    <a:pt x="8398893" y="1778336"/>
                  </a:lnTo>
                  <a:cubicBezTo>
                    <a:pt x="8384392" y="1798199"/>
                    <a:pt x="8370135" y="1818044"/>
                    <a:pt x="8356182" y="1837864"/>
                  </a:cubicBezTo>
                  <a:close/>
                  <a:moveTo>
                    <a:pt x="11595805" y="1786318"/>
                  </a:moveTo>
                  <a:cubicBezTo>
                    <a:pt x="11586909" y="1763487"/>
                    <a:pt x="11577953" y="1740822"/>
                    <a:pt x="11568935" y="1718320"/>
                  </a:cubicBezTo>
                  <a:lnTo>
                    <a:pt x="11574601" y="1716066"/>
                  </a:lnTo>
                  <a:cubicBezTo>
                    <a:pt x="11583619" y="1738567"/>
                    <a:pt x="11592576" y="1761233"/>
                    <a:pt x="11601471" y="1784063"/>
                  </a:cubicBezTo>
                  <a:close/>
                  <a:moveTo>
                    <a:pt x="1967415" y="1782053"/>
                  </a:moveTo>
                  <a:lnTo>
                    <a:pt x="1964795" y="1776569"/>
                  </a:lnTo>
                  <a:cubicBezTo>
                    <a:pt x="1987035" y="1765906"/>
                    <a:pt x="2009517" y="1755853"/>
                    <a:pt x="2031818" y="1746592"/>
                  </a:cubicBezTo>
                  <a:lnTo>
                    <a:pt x="2034133" y="1752197"/>
                  </a:lnTo>
                  <a:cubicBezTo>
                    <a:pt x="2011650" y="1761398"/>
                    <a:pt x="1989045" y="1771268"/>
                    <a:pt x="1967111" y="1782053"/>
                  </a:cubicBezTo>
                  <a:close/>
                  <a:moveTo>
                    <a:pt x="2875875" y="1772913"/>
                  </a:moveTo>
                  <a:cubicBezTo>
                    <a:pt x="2854488" y="1761032"/>
                    <a:pt x="2832615" y="1749943"/>
                    <a:pt x="2810863" y="1740011"/>
                  </a:cubicBezTo>
                  <a:lnTo>
                    <a:pt x="2813422" y="1734467"/>
                  </a:lnTo>
                  <a:cubicBezTo>
                    <a:pt x="2835296" y="1744459"/>
                    <a:pt x="2857291" y="1755609"/>
                    <a:pt x="2878799" y="1767552"/>
                  </a:cubicBezTo>
                  <a:close/>
                  <a:moveTo>
                    <a:pt x="2102069" y="1725815"/>
                  </a:moveTo>
                  <a:lnTo>
                    <a:pt x="2100059" y="1720087"/>
                  </a:lnTo>
                  <a:cubicBezTo>
                    <a:pt x="2123212" y="1711801"/>
                    <a:pt x="2146670" y="1704185"/>
                    <a:pt x="2169579" y="1697483"/>
                  </a:cubicBezTo>
                  <a:lnTo>
                    <a:pt x="2171347" y="1703576"/>
                  </a:lnTo>
                  <a:cubicBezTo>
                    <a:pt x="2147949" y="1709973"/>
                    <a:pt x="2124613" y="1717528"/>
                    <a:pt x="2101521" y="1725815"/>
                  </a:cubicBezTo>
                  <a:close/>
                  <a:moveTo>
                    <a:pt x="8441178" y="1718503"/>
                  </a:moveTo>
                  <a:lnTo>
                    <a:pt x="8436182" y="1715030"/>
                  </a:lnTo>
                  <a:cubicBezTo>
                    <a:pt x="8450256" y="1695045"/>
                    <a:pt x="8464270" y="1675042"/>
                    <a:pt x="8478346" y="1655015"/>
                  </a:cubicBezTo>
                  <a:lnTo>
                    <a:pt x="8483341" y="1658488"/>
                  </a:lnTo>
                  <a:cubicBezTo>
                    <a:pt x="8468962" y="1678515"/>
                    <a:pt x="8454705" y="1698518"/>
                    <a:pt x="8440630" y="1718503"/>
                  </a:cubicBezTo>
                  <a:close/>
                  <a:moveTo>
                    <a:pt x="2743718" y="1712410"/>
                  </a:moveTo>
                  <a:cubicBezTo>
                    <a:pt x="2720870" y="1704124"/>
                    <a:pt x="2697534" y="1696751"/>
                    <a:pt x="2674259" y="1690476"/>
                  </a:cubicBezTo>
                  <a:lnTo>
                    <a:pt x="2675843" y="1684383"/>
                  </a:lnTo>
                  <a:cubicBezTo>
                    <a:pt x="2699240" y="1690476"/>
                    <a:pt x="2722820" y="1698092"/>
                    <a:pt x="2745790" y="1706439"/>
                  </a:cubicBezTo>
                  <a:close/>
                  <a:moveTo>
                    <a:pt x="2241781" y="1685236"/>
                  </a:moveTo>
                  <a:lnTo>
                    <a:pt x="2240441" y="1679143"/>
                  </a:lnTo>
                  <a:cubicBezTo>
                    <a:pt x="2264447" y="1673781"/>
                    <a:pt x="2288636" y="1669272"/>
                    <a:pt x="2312337" y="1665677"/>
                  </a:cubicBezTo>
                  <a:lnTo>
                    <a:pt x="2313251" y="1671770"/>
                  </a:lnTo>
                  <a:cubicBezTo>
                    <a:pt x="2289123" y="1675304"/>
                    <a:pt x="2265056" y="1679874"/>
                    <a:pt x="2241233" y="1685175"/>
                  </a:cubicBezTo>
                  <a:close/>
                  <a:moveTo>
                    <a:pt x="2603215" y="1674573"/>
                  </a:moveTo>
                  <a:cubicBezTo>
                    <a:pt x="2579452" y="1670308"/>
                    <a:pt x="2555203" y="1667018"/>
                    <a:pt x="2531074" y="1664824"/>
                  </a:cubicBezTo>
                  <a:lnTo>
                    <a:pt x="2531623" y="1658731"/>
                  </a:lnTo>
                  <a:cubicBezTo>
                    <a:pt x="2555995" y="1660986"/>
                    <a:pt x="2580366" y="1664276"/>
                    <a:pt x="2604312" y="1668541"/>
                  </a:cubicBezTo>
                  <a:close/>
                  <a:moveTo>
                    <a:pt x="2385087" y="1663667"/>
                  </a:moveTo>
                  <a:lnTo>
                    <a:pt x="2384600" y="1657574"/>
                  </a:lnTo>
                  <a:cubicBezTo>
                    <a:pt x="2407022" y="1655929"/>
                    <a:pt x="2429566" y="1655076"/>
                    <a:pt x="2451622" y="1655076"/>
                  </a:cubicBezTo>
                  <a:lnTo>
                    <a:pt x="2457715" y="1655076"/>
                  </a:lnTo>
                  <a:lnTo>
                    <a:pt x="2457715" y="1661169"/>
                  </a:lnTo>
                  <a:lnTo>
                    <a:pt x="2451622" y="1661169"/>
                  </a:lnTo>
                  <a:cubicBezTo>
                    <a:pt x="2429627" y="1661169"/>
                    <a:pt x="2407266" y="1662022"/>
                    <a:pt x="2385087" y="1663667"/>
                  </a:cubicBezTo>
                  <a:close/>
                  <a:moveTo>
                    <a:pt x="11541212" y="1650567"/>
                  </a:moveTo>
                  <a:cubicBezTo>
                    <a:pt x="11531890" y="1627901"/>
                    <a:pt x="11522507" y="1605418"/>
                    <a:pt x="11513124" y="1583118"/>
                  </a:cubicBezTo>
                  <a:lnTo>
                    <a:pt x="11518729" y="1580742"/>
                  </a:lnTo>
                  <a:cubicBezTo>
                    <a:pt x="11528173" y="1603042"/>
                    <a:pt x="11537556" y="1625543"/>
                    <a:pt x="11546879" y="1648251"/>
                  </a:cubicBezTo>
                  <a:close/>
                  <a:moveTo>
                    <a:pt x="8525200" y="1598289"/>
                  </a:moveTo>
                  <a:lnTo>
                    <a:pt x="8520204" y="1594816"/>
                  </a:lnTo>
                  <a:cubicBezTo>
                    <a:pt x="8534156" y="1574752"/>
                    <a:pt x="8548110" y="1554725"/>
                    <a:pt x="8562002" y="1534740"/>
                  </a:cubicBezTo>
                  <a:lnTo>
                    <a:pt x="8566998" y="1538213"/>
                  </a:lnTo>
                  <a:cubicBezTo>
                    <a:pt x="8552923" y="1558277"/>
                    <a:pt x="8538848" y="1578304"/>
                    <a:pt x="8524895" y="1598289"/>
                  </a:cubicBezTo>
                  <a:close/>
                  <a:moveTo>
                    <a:pt x="11484608" y="1515913"/>
                  </a:moveTo>
                  <a:cubicBezTo>
                    <a:pt x="11474799" y="1493430"/>
                    <a:pt x="11464989" y="1471068"/>
                    <a:pt x="11455180" y="1448890"/>
                  </a:cubicBezTo>
                  <a:lnTo>
                    <a:pt x="11460724" y="1446392"/>
                  </a:lnTo>
                  <a:cubicBezTo>
                    <a:pt x="11470595" y="1468491"/>
                    <a:pt x="11480404" y="1490828"/>
                    <a:pt x="11490153" y="1513414"/>
                  </a:cubicBezTo>
                  <a:close/>
                  <a:moveTo>
                    <a:pt x="8608734" y="1478136"/>
                  </a:moveTo>
                  <a:lnTo>
                    <a:pt x="8603738" y="1474663"/>
                  </a:lnTo>
                  <a:lnTo>
                    <a:pt x="8645414" y="1414526"/>
                  </a:lnTo>
                  <a:lnTo>
                    <a:pt x="8650472" y="1417999"/>
                  </a:lnTo>
                  <a:close/>
                  <a:moveTo>
                    <a:pt x="11425020" y="1382416"/>
                  </a:moveTo>
                  <a:cubicBezTo>
                    <a:pt x="11414661" y="1359872"/>
                    <a:pt x="11404243" y="1337633"/>
                    <a:pt x="11394128" y="1316186"/>
                  </a:cubicBezTo>
                  <a:lnTo>
                    <a:pt x="11399612" y="1313566"/>
                  </a:lnTo>
                  <a:cubicBezTo>
                    <a:pt x="11409787" y="1335013"/>
                    <a:pt x="11420206" y="1357313"/>
                    <a:pt x="11430564" y="1379857"/>
                  </a:cubicBezTo>
                  <a:close/>
                  <a:moveTo>
                    <a:pt x="8692147" y="1358044"/>
                  </a:moveTo>
                  <a:lnTo>
                    <a:pt x="8687150" y="1354571"/>
                  </a:lnTo>
                  <a:lnTo>
                    <a:pt x="8728888" y="1294495"/>
                  </a:lnTo>
                  <a:lnTo>
                    <a:pt x="8733884" y="1297968"/>
                  </a:lnTo>
                  <a:close/>
                  <a:moveTo>
                    <a:pt x="11362445" y="1250503"/>
                  </a:moveTo>
                  <a:cubicBezTo>
                    <a:pt x="11351782" y="1228630"/>
                    <a:pt x="11340876" y="1206573"/>
                    <a:pt x="11329969" y="1185004"/>
                  </a:cubicBezTo>
                  <a:lnTo>
                    <a:pt x="11335392" y="1182262"/>
                  </a:lnTo>
                  <a:cubicBezTo>
                    <a:pt x="11346299" y="1203892"/>
                    <a:pt x="11357266" y="1225949"/>
                    <a:pt x="11367929" y="1247823"/>
                  </a:cubicBezTo>
                  <a:close/>
                  <a:moveTo>
                    <a:pt x="8775681" y="1237891"/>
                  </a:moveTo>
                  <a:lnTo>
                    <a:pt x="8770685" y="1234418"/>
                  </a:lnTo>
                  <a:cubicBezTo>
                    <a:pt x="8784699" y="1214372"/>
                    <a:pt x="8798713" y="1194326"/>
                    <a:pt x="8812666" y="1174463"/>
                  </a:cubicBezTo>
                  <a:lnTo>
                    <a:pt x="8817601" y="1177936"/>
                  </a:lnTo>
                  <a:close/>
                  <a:moveTo>
                    <a:pt x="11296641" y="1119932"/>
                  </a:moveTo>
                  <a:cubicBezTo>
                    <a:pt x="11285308" y="1098241"/>
                    <a:pt x="11273792" y="1076550"/>
                    <a:pt x="11262398" y="1055407"/>
                  </a:cubicBezTo>
                  <a:lnTo>
                    <a:pt x="11267760" y="1052482"/>
                  </a:lnTo>
                  <a:cubicBezTo>
                    <a:pt x="11279154" y="1073686"/>
                    <a:pt x="11290731" y="1095438"/>
                    <a:pt x="11302003" y="1117129"/>
                  </a:cubicBezTo>
                  <a:close/>
                  <a:moveTo>
                    <a:pt x="8859459" y="1118104"/>
                  </a:moveTo>
                  <a:lnTo>
                    <a:pt x="8854524" y="1114570"/>
                  </a:lnTo>
                  <a:cubicBezTo>
                    <a:pt x="8868599" y="1094585"/>
                    <a:pt x="8882674" y="1074679"/>
                    <a:pt x="8896809" y="1054859"/>
                  </a:cubicBezTo>
                  <a:lnTo>
                    <a:pt x="8901806" y="1058393"/>
                  </a:lnTo>
                  <a:cubicBezTo>
                    <a:pt x="8887731" y="1078091"/>
                    <a:pt x="8873595" y="1097936"/>
                    <a:pt x="8859398" y="1117921"/>
                  </a:cubicBezTo>
                  <a:close/>
                  <a:moveTo>
                    <a:pt x="8944335" y="998865"/>
                  </a:moveTo>
                  <a:lnTo>
                    <a:pt x="8939399" y="995331"/>
                  </a:lnTo>
                  <a:cubicBezTo>
                    <a:pt x="8953717" y="975425"/>
                    <a:pt x="8967914" y="955647"/>
                    <a:pt x="8982050" y="935985"/>
                  </a:cubicBezTo>
                  <a:lnTo>
                    <a:pt x="8986985" y="939580"/>
                  </a:lnTo>
                  <a:cubicBezTo>
                    <a:pt x="8972667" y="959078"/>
                    <a:pt x="8958409" y="978776"/>
                    <a:pt x="8944274" y="998682"/>
                  </a:cubicBezTo>
                  <a:close/>
                  <a:moveTo>
                    <a:pt x="11226938" y="991370"/>
                  </a:moveTo>
                  <a:cubicBezTo>
                    <a:pt x="11214752" y="969984"/>
                    <a:pt x="11202566" y="948719"/>
                    <a:pt x="11190745" y="927881"/>
                  </a:cubicBezTo>
                  <a:lnTo>
                    <a:pt x="11196046" y="924835"/>
                  </a:lnTo>
                  <a:cubicBezTo>
                    <a:pt x="11208232" y="945612"/>
                    <a:pt x="11220418" y="966998"/>
                    <a:pt x="11232239" y="988385"/>
                  </a:cubicBezTo>
                  <a:close/>
                  <a:moveTo>
                    <a:pt x="9030306" y="880600"/>
                  </a:moveTo>
                  <a:lnTo>
                    <a:pt x="9025431" y="877005"/>
                  </a:lnTo>
                  <a:cubicBezTo>
                    <a:pt x="9039994" y="857222"/>
                    <a:pt x="9054556" y="837627"/>
                    <a:pt x="9069057" y="818208"/>
                  </a:cubicBezTo>
                  <a:lnTo>
                    <a:pt x="9073932" y="821864"/>
                  </a:lnTo>
                  <a:cubicBezTo>
                    <a:pt x="9059431" y="841075"/>
                    <a:pt x="9044868" y="860573"/>
                    <a:pt x="9030306" y="880356"/>
                  </a:cubicBezTo>
                  <a:close/>
                  <a:moveTo>
                    <a:pt x="11153517" y="865002"/>
                  </a:moveTo>
                  <a:cubicBezTo>
                    <a:pt x="11140783" y="843921"/>
                    <a:pt x="11127866" y="823022"/>
                    <a:pt x="11115192" y="802854"/>
                  </a:cubicBezTo>
                  <a:lnTo>
                    <a:pt x="11120311" y="799564"/>
                  </a:lnTo>
                  <a:cubicBezTo>
                    <a:pt x="11133045" y="819793"/>
                    <a:pt x="11145962" y="840752"/>
                    <a:pt x="11158757" y="861895"/>
                  </a:cubicBezTo>
                  <a:close/>
                  <a:moveTo>
                    <a:pt x="9117801" y="763250"/>
                  </a:moveTo>
                  <a:lnTo>
                    <a:pt x="9112926" y="759594"/>
                  </a:lnTo>
                  <a:cubicBezTo>
                    <a:pt x="9127854" y="740054"/>
                    <a:pt x="9142721" y="720721"/>
                    <a:pt x="9157649" y="701589"/>
                  </a:cubicBezTo>
                  <a:lnTo>
                    <a:pt x="9162462" y="705306"/>
                  </a:lnTo>
                  <a:cubicBezTo>
                    <a:pt x="9147778" y="724395"/>
                    <a:pt x="9132850" y="743710"/>
                    <a:pt x="9117801" y="763250"/>
                  </a:cubicBezTo>
                  <a:close/>
                  <a:moveTo>
                    <a:pt x="11075406" y="741132"/>
                  </a:moveTo>
                  <a:cubicBezTo>
                    <a:pt x="11061758" y="720477"/>
                    <a:pt x="11048049" y="700066"/>
                    <a:pt x="11034583" y="680568"/>
                  </a:cubicBezTo>
                  <a:lnTo>
                    <a:pt x="11039579" y="677096"/>
                  </a:lnTo>
                  <a:cubicBezTo>
                    <a:pt x="11053106" y="696654"/>
                    <a:pt x="11066815" y="717065"/>
                    <a:pt x="11080463" y="738025"/>
                  </a:cubicBezTo>
                  <a:close/>
                  <a:moveTo>
                    <a:pt x="9207733" y="647910"/>
                  </a:moveTo>
                  <a:lnTo>
                    <a:pt x="9203102" y="644072"/>
                  </a:lnTo>
                  <a:cubicBezTo>
                    <a:pt x="9218517" y="624757"/>
                    <a:pt x="9234054" y="605625"/>
                    <a:pt x="9249165" y="587164"/>
                  </a:cubicBezTo>
                  <a:lnTo>
                    <a:pt x="9253856" y="591063"/>
                  </a:lnTo>
                  <a:cubicBezTo>
                    <a:pt x="9238868" y="609464"/>
                    <a:pt x="9223391" y="628596"/>
                    <a:pt x="9207977" y="647910"/>
                  </a:cubicBezTo>
                  <a:close/>
                  <a:moveTo>
                    <a:pt x="10992420" y="620919"/>
                  </a:moveTo>
                  <a:cubicBezTo>
                    <a:pt x="10977980" y="601056"/>
                    <a:pt x="10963296" y="581314"/>
                    <a:pt x="10948794" y="562304"/>
                  </a:cubicBezTo>
                  <a:lnTo>
                    <a:pt x="10953608" y="558649"/>
                  </a:lnTo>
                  <a:cubicBezTo>
                    <a:pt x="10968169" y="577659"/>
                    <a:pt x="10982915" y="597400"/>
                    <a:pt x="10997355" y="617324"/>
                  </a:cubicBezTo>
                  <a:close/>
                  <a:moveTo>
                    <a:pt x="9300589" y="534886"/>
                  </a:moveTo>
                  <a:lnTo>
                    <a:pt x="9295959" y="530926"/>
                  </a:lnTo>
                  <a:cubicBezTo>
                    <a:pt x="9312105" y="511916"/>
                    <a:pt x="9328191" y="493271"/>
                    <a:pt x="9343788" y="475480"/>
                  </a:cubicBezTo>
                  <a:lnTo>
                    <a:pt x="9348358" y="479501"/>
                  </a:lnTo>
                  <a:cubicBezTo>
                    <a:pt x="9332943" y="497232"/>
                    <a:pt x="9316858" y="516120"/>
                    <a:pt x="9300589" y="534886"/>
                  </a:cubicBezTo>
                  <a:close/>
                  <a:moveTo>
                    <a:pt x="10903706" y="504909"/>
                  </a:moveTo>
                  <a:cubicBezTo>
                    <a:pt x="10888230" y="485838"/>
                    <a:pt x="10872449" y="466950"/>
                    <a:pt x="10856913" y="448914"/>
                  </a:cubicBezTo>
                  <a:lnTo>
                    <a:pt x="10861483" y="444954"/>
                  </a:lnTo>
                  <a:cubicBezTo>
                    <a:pt x="10877080" y="463233"/>
                    <a:pt x="10892922" y="481938"/>
                    <a:pt x="10908459" y="501070"/>
                  </a:cubicBezTo>
                  <a:close/>
                  <a:moveTo>
                    <a:pt x="9397163" y="425091"/>
                  </a:moveTo>
                  <a:lnTo>
                    <a:pt x="9392715" y="421009"/>
                  </a:lnTo>
                  <a:cubicBezTo>
                    <a:pt x="9409592" y="402730"/>
                    <a:pt x="9426470" y="384451"/>
                    <a:pt x="9442860" y="367573"/>
                  </a:cubicBezTo>
                  <a:lnTo>
                    <a:pt x="9447246" y="371839"/>
                  </a:lnTo>
                  <a:cubicBezTo>
                    <a:pt x="9431040" y="388777"/>
                    <a:pt x="9414223" y="406447"/>
                    <a:pt x="9397345" y="425091"/>
                  </a:cubicBezTo>
                  <a:close/>
                  <a:moveTo>
                    <a:pt x="10808290" y="394626"/>
                  </a:moveTo>
                  <a:cubicBezTo>
                    <a:pt x="10791596" y="376347"/>
                    <a:pt x="10774597" y="358800"/>
                    <a:pt x="10757780" y="341922"/>
                  </a:cubicBezTo>
                  <a:lnTo>
                    <a:pt x="10762106" y="337657"/>
                  </a:lnTo>
                  <a:cubicBezTo>
                    <a:pt x="10778984" y="354535"/>
                    <a:pt x="10795983" y="372326"/>
                    <a:pt x="10812739" y="390483"/>
                  </a:cubicBezTo>
                  <a:close/>
                  <a:moveTo>
                    <a:pt x="9498305" y="320109"/>
                  </a:moveTo>
                  <a:lnTo>
                    <a:pt x="9494041" y="315722"/>
                  </a:lnTo>
                  <a:cubicBezTo>
                    <a:pt x="9511893" y="298236"/>
                    <a:pt x="9529745" y="281297"/>
                    <a:pt x="9547171" y="265334"/>
                  </a:cubicBezTo>
                  <a:lnTo>
                    <a:pt x="9551315" y="269782"/>
                  </a:lnTo>
                  <a:cubicBezTo>
                    <a:pt x="9534376" y="285562"/>
                    <a:pt x="9516584" y="302501"/>
                    <a:pt x="9498793" y="319927"/>
                  </a:cubicBezTo>
                  <a:close/>
                  <a:moveTo>
                    <a:pt x="10704710" y="291351"/>
                  </a:moveTo>
                  <a:cubicBezTo>
                    <a:pt x="10686431" y="274595"/>
                    <a:pt x="10668152" y="258388"/>
                    <a:pt x="10649874" y="243155"/>
                  </a:cubicBezTo>
                  <a:lnTo>
                    <a:pt x="10653773" y="238464"/>
                  </a:lnTo>
                  <a:cubicBezTo>
                    <a:pt x="10672052" y="253757"/>
                    <a:pt x="10690331" y="270025"/>
                    <a:pt x="10708610" y="286842"/>
                  </a:cubicBezTo>
                  <a:close/>
                  <a:moveTo>
                    <a:pt x="9605785" y="221525"/>
                  </a:moveTo>
                  <a:lnTo>
                    <a:pt x="9601886" y="216895"/>
                  </a:lnTo>
                  <a:cubicBezTo>
                    <a:pt x="9621018" y="200748"/>
                    <a:pt x="9640150" y="185272"/>
                    <a:pt x="9658855" y="170954"/>
                  </a:cubicBezTo>
                  <a:lnTo>
                    <a:pt x="9662572" y="175767"/>
                  </a:lnTo>
                  <a:cubicBezTo>
                    <a:pt x="9644658" y="189842"/>
                    <a:pt x="9625587" y="205379"/>
                    <a:pt x="9606516" y="221343"/>
                  </a:cubicBezTo>
                  <a:close/>
                  <a:moveTo>
                    <a:pt x="10592844" y="197702"/>
                  </a:moveTo>
                  <a:cubicBezTo>
                    <a:pt x="10573225" y="182896"/>
                    <a:pt x="10553178" y="168760"/>
                    <a:pt x="10533437" y="155600"/>
                  </a:cubicBezTo>
                  <a:lnTo>
                    <a:pt x="10536789" y="150542"/>
                  </a:lnTo>
                  <a:cubicBezTo>
                    <a:pt x="10556652" y="163703"/>
                    <a:pt x="10576758" y="177961"/>
                    <a:pt x="10596499" y="192828"/>
                  </a:cubicBezTo>
                  <a:close/>
                  <a:moveTo>
                    <a:pt x="9721551" y="133178"/>
                  </a:moveTo>
                  <a:lnTo>
                    <a:pt x="9718140" y="128120"/>
                  </a:lnTo>
                  <a:cubicBezTo>
                    <a:pt x="9738977" y="114046"/>
                    <a:pt x="9759815" y="100946"/>
                    <a:pt x="9780165" y="89247"/>
                  </a:cubicBezTo>
                  <a:lnTo>
                    <a:pt x="9783212" y="94487"/>
                  </a:lnTo>
                  <a:cubicBezTo>
                    <a:pt x="9763654" y="106003"/>
                    <a:pt x="9743060" y="118981"/>
                    <a:pt x="9722343" y="132995"/>
                  </a:cubicBezTo>
                  <a:close/>
                  <a:moveTo>
                    <a:pt x="10471594" y="117336"/>
                  </a:moveTo>
                  <a:cubicBezTo>
                    <a:pt x="10450208" y="105150"/>
                    <a:pt x="10428517" y="93695"/>
                    <a:pt x="10407192" y="83520"/>
                  </a:cubicBezTo>
                  <a:lnTo>
                    <a:pt x="10409812" y="77975"/>
                  </a:lnTo>
                  <a:cubicBezTo>
                    <a:pt x="10431319" y="88272"/>
                    <a:pt x="10453133" y="99727"/>
                    <a:pt x="10474580" y="112035"/>
                  </a:cubicBezTo>
                  <a:close/>
                  <a:moveTo>
                    <a:pt x="9847554" y="60915"/>
                  </a:moveTo>
                  <a:lnTo>
                    <a:pt x="9844995" y="55431"/>
                  </a:lnTo>
                  <a:cubicBezTo>
                    <a:pt x="9867051" y="45104"/>
                    <a:pt x="9889656" y="35971"/>
                    <a:pt x="9912687" y="28074"/>
                  </a:cubicBezTo>
                  <a:lnTo>
                    <a:pt x="9914637" y="33862"/>
                  </a:lnTo>
                  <a:cubicBezTo>
                    <a:pt x="9892093" y="41649"/>
                    <a:pt x="9869976" y="50618"/>
                    <a:pt x="9848346" y="60732"/>
                  </a:cubicBezTo>
                  <a:close/>
                  <a:moveTo>
                    <a:pt x="10340352" y="54822"/>
                  </a:moveTo>
                  <a:cubicBezTo>
                    <a:pt x="10317503" y="46170"/>
                    <a:pt x="10294289" y="38493"/>
                    <a:pt x="10271379" y="32156"/>
                  </a:cubicBezTo>
                  <a:lnTo>
                    <a:pt x="10273025" y="26063"/>
                  </a:lnTo>
                  <a:cubicBezTo>
                    <a:pt x="10296117" y="32522"/>
                    <a:pt x="10319514" y="40199"/>
                    <a:pt x="10342545" y="48912"/>
                  </a:cubicBezTo>
                  <a:close/>
                  <a:moveTo>
                    <a:pt x="10200640" y="16071"/>
                  </a:moveTo>
                  <a:cubicBezTo>
                    <a:pt x="10176817" y="11897"/>
                    <a:pt x="10152811" y="8948"/>
                    <a:pt x="10128683" y="7236"/>
                  </a:cubicBezTo>
                  <a:lnTo>
                    <a:pt x="10129109" y="1143"/>
                  </a:lnTo>
                  <a:cubicBezTo>
                    <a:pt x="10153420" y="2874"/>
                    <a:pt x="10177670" y="5847"/>
                    <a:pt x="10201676" y="10039"/>
                  </a:cubicBezTo>
                  <a:close/>
                  <a:moveTo>
                    <a:pt x="9984340" y="14913"/>
                  </a:moveTo>
                  <a:lnTo>
                    <a:pt x="9983122" y="8820"/>
                  </a:lnTo>
                  <a:cubicBezTo>
                    <a:pt x="10007128" y="3995"/>
                    <a:pt x="10031439" y="979"/>
                    <a:pt x="10055872" y="-197"/>
                  </a:cubicBezTo>
                  <a:lnTo>
                    <a:pt x="10055872" y="5896"/>
                  </a:lnTo>
                  <a:cubicBezTo>
                    <a:pt x="10032110" y="7108"/>
                    <a:pt x="10008469" y="10082"/>
                    <a:pt x="9985133" y="14791"/>
                  </a:cubicBezTo>
                  <a:close/>
                </a:path>
              </a:pathLst>
            </a:custGeom>
            <a:solidFill>
              <a:schemeClr val="bg1"/>
            </a:solidFill>
            <a:ln w="609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772B62B-8213-405E-AA42-7465E03FEEEC}"/>
                </a:ext>
              </a:extLst>
            </p:cNvPr>
            <p:cNvSpPr/>
            <p:nvPr/>
          </p:nvSpPr>
          <p:spPr>
            <a:xfrm>
              <a:off x="487" y="2694311"/>
              <a:ext cx="12156173" cy="2097925"/>
            </a:xfrm>
            <a:custGeom>
              <a:avLst/>
              <a:gdLst>
                <a:gd name="connsiteX0" fmla="*/ 4509 w 12156173"/>
                <a:gd name="connsiteY0" fmla="*/ 2097729 h 2097925"/>
                <a:gd name="connsiteX1" fmla="*/ 0 w 12156173"/>
                <a:gd name="connsiteY1" fmla="*/ 2093647 h 2097925"/>
                <a:gd name="connsiteX2" fmla="*/ 50694 w 12156173"/>
                <a:gd name="connsiteY2" fmla="*/ 2039968 h 2097925"/>
                <a:gd name="connsiteX3" fmla="*/ 55081 w 12156173"/>
                <a:gd name="connsiteY3" fmla="*/ 2044172 h 2097925"/>
                <a:gd name="connsiteX4" fmla="*/ 4509 w 12156173"/>
                <a:gd name="connsiteY4" fmla="*/ 2097729 h 2097925"/>
                <a:gd name="connsiteX5" fmla="*/ 106627 w 12156173"/>
                <a:gd name="connsiteY5" fmla="*/ 1992016 h 2097925"/>
                <a:gd name="connsiteX6" fmla="*/ 102362 w 12156173"/>
                <a:gd name="connsiteY6" fmla="*/ 1987690 h 2097925"/>
                <a:gd name="connsiteX7" fmla="*/ 154761 w 12156173"/>
                <a:gd name="connsiteY7" fmla="*/ 1936326 h 2097925"/>
                <a:gd name="connsiteX8" fmla="*/ 158966 w 12156173"/>
                <a:gd name="connsiteY8" fmla="*/ 1940652 h 2097925"/>
                <a:gd name="connsiteX9" fmla="*/ 106627 w 12156173"/>
                <a:gd name="connsiteY9" fmla="*/ 1991833 h 2097925"/>
                <a:gd name="connsiteX10" fmla="*/ 212035 w 12156173"/>
                <a:gd name="connsiteY10" fmla="*/ 1890142 h 2097925"/>
                <a:gd name="connsiteX11" fmla="*/ 207892 w 12156173"/>
                <a:gd name="connsiteY11" fmla="*/ 1885755 h 2097925"/>
                <a:gd name="connsiteX12" fmla="*/ 261693 w 12156173"/>
                <a:gd name="connsiteY12" fmla="*/ 1835915 h 2097925"/>
                <a:gd name="connsiteX13" fmla="*/ 265775 w 12156173"/>
                <a:gd name="connsiteY13" fmla="*/ 1840423 h 2097925"/>
                <a:gd name="connsiteX14" fmla="*/ 212035 w 12156173"/>
                <a:gd name="connsiteY14" fmla="*/ 1889959 h 2097925"/>
                <a:gd name="connsiteX15" fmla="*/ 320185 w 12156173"/>
                <a:gd name="connsiteY15" fmla="*/ 1791375 h 2097925"/>
                <a:gd name="connsiteX16" fmla="*/ 316103 w 12156173"/>
                <a:gd name="connsiteY16" fmla="*/ 1786805 h 2097925"/>
                <a:gd name="connsiteX17" fmla="*/ 370939 w 12156173"/>
                <a:gd name="connsiteY17" fmla="*/ 1738488 h 2097925"/>
                <a:gd name="connsiteX18" fmla="*/ 374900 w 12156173"/>
                <a:gd name="connsiteY18" fmla="*/ 1743058 h 2097925"/>
                <a:gd name="connsiteX19" fmla="*/ 320185 w 12156173"/>
                <a:gd name="connsiteY19" fmla="*/ 1791192 h 2097925"/>
                <a:gd name="connsiteX20" fmla="*/ 430772 w 12156173"/>
                <a:gd name="connsiteY20" fmla="*/ 1695594 h 2097925"/>
                <a:gd name="connsiteX21" fmla="*/ 426873 w 12156173"/>
                <a:gd name="connsiteY21" fmla="*/ 1690902 h 2097925"/>
                <a:gd name="connsiteX22" fmla="*/ 483172 w 12156173"/>
                <a:gd name="connsiteY22" fmla="*/ 1644047 h 2097925"/>
                <a:gd name="connsiteX23" fmla="*/ 487010 w 12156173"/>
                <a:gd name="connsiteY23" fmla="*/ 1648739 h 2097925"/>
                <a:gd name="connsiteX24" fmla="*/ 430772 w 12156173"/>
                <a:gd name="connsiteY24" fmla="*/ 1695594 h 2097925"/>
                <a:gd name="connsiteX25" fmla="*/ 543858 w 12156173"/>
                <a:gd name="connsiteY25" fmla="*/ 1602676 h 2097925"/>
                <a:gd name="connsiteX26" fmla="*/ 540080 w 12156173"/>
                <a:gd name="connsiteY26" fmla="*/ 1597924 h 2097925"/>
                <a:gd name="connsiteX27" fmla="*/ 597597 w 12156173"/>
                <a:gd name="connsiteY27" fmla="*/ 1552592 h 2097925"/>
                <a:gd name="connsiteX28" fmla="*/ 601314 w 12156173"/>
                <a:gd name="connsiteY28" fmla="*/ 1557345 h 2097925"/>
                <a:gd name="connsiteX29" fmla="*/ 543858 w 12156173"/>
                <a:gd name="connsiteY29" fmla="*/ 1602433 h 2097925"/>
                <a:gd name="connsiteX30" fmla="*/ 659624 w 12156173"/>
                <a:gd name="connsiteY30" fmla="*/ 1512866 h 2097925"/>
                <a:gd name="connsiteX31" fmla="*/ 655907 w 12156173"/>
                <a:gd name="connsiteY31" fmla="*/ 1507992 h 2097925"/>
                <a:gd name="connsiteX32" fmla="*/ 714643 w 12156173"/>
                <a:gd name="connsiteY32" fmla="*/ 1464244 h 2097925"/>
                <a:gd name="connsiteX33" fmla="*/ 718299 w 12156173"/>
                <a:gd name="connsiteY33" fmla="*/ 1469180 h 2097925"/>
                <a:gd name="connsiteX34" fmla="*/ 659380 w 12156173"/>
                <a:gd name="connsiteY34" fmla="*/ 1512805 h 2097925"/>
                <a:gd name="connsiteX35" fmla="*/ 11629621 w 12156173"/>
                <a:gd name="connsiteY35" fmla="*/ 1446392 h 2097925"/>
                <a:gd name="connsiteX36" fmla="*/ 11560283 w 12156173"/>
                <a:gd name="connsiteY36" fmla="*/ 1442736 h 2097925"/>
                <a:gd name="connsiteX37" fmla="*/ 11560954 w 12156173"/>
                <a:gd name="connsiteY37" fmla="*/ 1436643 h 2097925"/>
                <a:gd name="connsiteX38" fmla="*/ 11629621 w 12156173"/>
                <a:gd name="connsiteY38" fmla="*/ 1440238 h 2097925"/>
                <a:gd name="connsiteX39" fmla="*/ 11633459 w 12156173"/>
                <a:gd name="connsiteY39" fmla="*/ 1440238 h 2097925"/>
                <a:gd name="connsiteX40" fmla="*/ 11633459 w 12156173"/>
                <a:gd name="connsiteY40" fmla="*/ 1446331 h 2097925"/>
                <a:gd name="connsiteX41" fmla="*/ 11629560 w 12156173"/>
                <a:gd name="connsiteY41" fmla="*/ 1446331 h 2097925"/>
                <a:gd name="connsiteX42" fmla="*/ 11706758 w 12156173"/>
                <a:gd name="connsiteY42" fmla="*/ 1441335 h 2097925"/>
                <a:gd name="connsiteX43" fmla="*/ 11705904 w 12156173"/>
                <a:gd name="connsiteY43" fmla="*/ 1435242 h 2097925"/>
                <a:gd name="connsiteX44" fmla="*/ 11777070 w 12156173"/>
                <a:gd name="connsiteY44" fmla="*/ 1420741 h 2097925"/>
                <a:gd name="connsiteX45" fmla="*/ 11778655 w 12156173"/>
                <a:gd name="connsiteY45" fmla="*/ 1426834 h 2097925"/>
                <a:gd name="connsiteX46" fmla="*/ 11706819 w 12156173"/>
                <a:gd name="connsiteY46" fmla="*/ 1441335 h 2097925"/>
                <a:gd name="connsiteX47" fmla="*/ 11487838 w 12156173"/>
                <a:gd name="connsiteY47" fmla="*/ 1432013 h 2097925"/>
                <a:gd name="connsiteX48" fmla="*/ 11416428 w 12156173"/>
                <a:gd name="connsiteY48" fmla="*/ 1415866 h 2097925"/>
                <a:gd name="connsiteX49" fmla="*/ 11417951 w 12156173"/>
                <a:gd name="connsiteY49" fmla="*/ 1409773 h 2097925"/>
                <a:gd name="connsiteX50" fmla="*/ 11488995 w 12156173"/>
                <a:gd name="connsiteY50" fmla="*/ 1425859 h 2097925"/>
                <a:gd name="connsiteX51" fmla="*/ 777339 w 12156173"/>
                <a:gd name="connsiteY51" fmla="*/ 1425920 h 2097925"/>
                <a:gd name="connsiteX52" fmla="*/ 773806 w 12156173"/>
                <a:gd name="connsiteY52" fmla="*/ 1420923 h 2097925"/>
                <a:gd name="connsiteX53" fmla="*/ 833760 w 12156173"/>
                <a:gd name="connsiteY53" fmla="*/ 1378943 h 2097925"/>
                <a:gd name="connsiteX54" fmla="*/ 837233 w 12156173"/>
                <a:gd name="connsiteY54" fmla="*/ 1383939 h 2097925"/>
                <a:gd name="connsiteX55" fmla="*/ 777339 w 12156173"/>
                <a:gd name="connsiteY55" fmla="*/ 1426103 h 2097925"/>
                <a:gd name="connsiteX56" fmla="*/ 11848236 w 12156173"/>
                <a:gd name="connsiteY56" fmla="*/ 1402401 h 2097925"/>
                <a:gd name="connsiteX57" fmla="*/ 11845920 w 12156173"/>
                <a:gd name="connsiteY57" fmla="*/ 1396795 h 2097925"/>
                <a:gd name="connsiteX58" fmla="*/ 11911481 w 12156173"/>
                <a:gd name="connsiteY58" fmla="*/ 1365234 h 2097925"/>
                <a:gd name="connsiteX59" fmla="*/ 11914345 w 12156173"/>
                <a:gd name="connsiteY59" fmla="*/ 1370595 h 2097925"/>
                <a:gd name="connsiteX60" fmla="*/ 11847993 w 12156173"/>
                <a:gd name="connsiteY60" fmla="*/ 1402583 h 2097925"/>
                <a:gd name="connsiteX61" fmla="*/ 11346359 w 12156173"/>
                <a:gd name="connsiteY61" fmla="*/ 1395272 h 2097925"/>
                <a:gd name="connsiteX62" fmla="*/ 11277143 w 12156173"/>
                <a:gd name="connsiteY62" fmla="*/ 1371693 h 2097925"/>
                <a:gd name="connsiteX63" fmla="*/ 11279215 w 12156173"/>
                <a:gd name="connsiteY63" fmla="*/ 1365965 h 2097925"/>
                <a:gd name="connsiteX64" fmla="*/ 11348248 w 12156173"/>
                <a:gd name="connsiteY64" fmla="*/ 1389484 h 2097925"/>
                <a:gd name="connsiteX65" fmla="*/ 11208781 w 12156173"/>
                <a:gd name="connsiteY65" fmla="*/ 1345553 h 2097925"/>
                <a:gd name="connsiteX66" fmla="*/ 11141271 w 12156173"/>
                <a:gd name="connsiteY66" fmla="*/ 1317465 h 2097925"/>
                <a:gd name="connsiteX67" fmla="*/ 11143708 w 12156173"/>
                <a:gd name="connsiteY67" fmla="*/ 1311860 h 2097925"/>
                <a:gd name="connsiteX68" fmla="*/ 11211096 w 12156173"/>
                <a:gd name="connsiteY68" fmla="*/ 1339887 h 2097925"/>
                <a:gd name="connsiteX69" fmla="*/ 897919 w 12156173"/>
                <a:gd name="connsiteY69" fmla="*/ 1343056 h 2097925"/>
                <a:gd name="connsiteX70" fmla="*/ 894568 w 12156173"/>
                <a:gd name="connsiteY70" fmla="*/ 1337998 h 2097925"/>
                <a:gd name="connsiteX71" fmla="*/ 955802 w 12156173"/>
                <a:gd name="connsiteY71" fmla="*/ 1297846 h 2097925"/>
                <a:gd name="connsiteX72" fmla="*/ 959092 w 12156173"/>
                <a:gd name="connsiteY72" fmla="*/ 1302964 h 2097925"/>
                <a:gd name="connsiteX73" fmla="*/ 897919 w 12156173"/>
                <a:gd name="connsiteY73" fmla="*/ 1343056 h 2097925"/>
                <a:gd name="connsiteX74" fmla="*/ 11977346 w 12156173"/>
                <a:gd name="connsiteY74" fmla="*/ 1333490 h 2097925"/>
                <a:gd name="connsiteX75" fmla="*/ 11974116 w 12156173"/>
                <a:gd name="connsiteY75" fmla="*/ 1328310 h 2097925"/>
                <a:gd name="connsiteX76" fmla="*/ 12034620 w 12156173"/>
                <a:gd name="connsiteY76" fmla="*/ 1287609 h 2097925"/>
                <a:gd name="connsiteX77" fmla="*/ 12038153 w 12156173"/>
                <a:gd name="connsiteY77" fmla="*/ 1292606 h 2097925"/>
                <a:gd name="connsiteX78" fmla="*/ 11977163 w 12156173"/>
                <a:gd name="connsiteY78" fmla="*/ 1333490 h 2097925"/>
                <a:gd name="connsiteX79" fmla="*/ 11074370 w 12156173"/>
                <a:gd name="connsiteY79" fmla="*/ 1287975 h 2097925"/>
                <a:gd name="connsiteX80" fmla="*/ 11008139 w 12156173"/>
                <a:gd name="connsiteY80" fmla="*/ 1257023 h 2097925"/>
                <a:gd name="connsiteX81" fmla="*/ 11010760 w 12156173"/>
                <a:gd name="connsiteY81" fmla="*/ 1251539 h 2097925"/>
                <a:gd name="connsiteX82" fmla="*/ 11076929 w 12156173"/>
                <a:gd name="connsiteY82" fmla="*/ 1282431 h 2097925"/>
                <a:gd name="connsiteX83" fmla="*/ 1020997 w 12156173"/>
                <a:gd name="connsiteY83" fmla="*/ 1263603 h 2097925"/>
                <a:gd name="connsiteX84" fmla="*/ 1017767 w 12156173"/>
                <a:gd name="connsiteY84" fmla="*/ 1258424 h 2097925"/>
                <a:gd name="connsiteX85" fmla="*/ 1080281 w 12156173"/>
                <a:gd name="connsiteY85" fmla="*/ 1220282 h 2097925"/>
                <a:gd name="connsiteX86" fmla="*/ 1083449 w 12156173"/>
                <a:gd name="connsiteY86" fmla="*/ 1225522 h 2097925"/>
                <a:gd name="connsiteX87" fmla="*/ 1020692 w 12156173"/>
                <a:gd name="connsiteY87" fmla="*/ 1263908 h 2097925"/>
                <a:gd name="connsiteX88" fmla="*/ 12097560 w 12156173"/>
                <a:gd name="connsiteY88" fmla="*/ 1249468 h 2097925"/>
                <a:gd name="connsiteX89" fmla="*/ 12093965 w 12156173"/>
                <a:gd name="connsiteY89" fmla="*/ 1244593 h 2097925"/>
                <a:gd name="connsiteX90" fmla="*/ 12152518 w 12156173"/>
                <a:gd name="connsiteY90" fmla="*/ 1200907 h 2097925"/>
                <a:gd name="connsiteX91" fmla="*/ 12156174 w 12156173"/>
                <a:gd name="connsiteY91" fmla="*/ 1205781 h 2097925"/>
                <a:gd name="connsiteX92" fmla="*/ 12097255 w 12156173"/>
                <a:gd name="connsiteY92" fmla="*/ 1249772 h 2097925"/>
                <a:gd name="connsiteX93" fmla="*/ 10942519 w 12156173"/>
                <a:gd name="connsiteY93" fmla="*/ 1224730 h 2097925"/>
                <a:gd name="connsiteX94" fmla="*/ 10877263 w 12156173"/>
                <a:gd name="connsiteY94" fmla="*/ 1191828 h 2097925"/>
                <a:gd name="connsiteX95" fmla="*/ 10880005 w 12156173"/>
                <a:gd name="connsiteY95" fmla="*/ 1186345 h 2097925"/>
                <a:gd name="connsiteX96" fmla="*/ 10945260 w 12156173"/>
                <a:gd name="connsiteY96" fmla="*/ 1219247 h 2097925"/>
                <a:gd name="connsiteX97" fmla="*/ 1146207 w 12156173"/>
                <a:gd name="connsiteY97" fmla="*/ 1188843 h 2097925"/>
                <a:gd name="connsiteX98" fmla="*/ 1143160 w 12156173"/>
                <a:gd name="connsiteY98" fmla="*/ 1183603 h 2097925"/>
                <a:gd name="connsiteX99" fmla="*/ 1207015 w 12156173"/>
                <a:gd name="connsiteY99" fmla="*/ 1147715 h 2097925"/>
                <a:gd name="connsiteX100" fmla="*/ 1209939 w 12156173"/>
                <a:gd name="connsiteY100" fmla="*/ 1153077 h 2097925"/>
                <a:gd name="connsiteX101" fmla="*/ 1146207 w 12156173"/>
                <a:gd name="connsiteY101" fmla="*/ 1188843 h 2097925"/>
                <a:gd name="connsiteX102" fmla="*/ 10812068 w 12156173"/>
                <a:gd name="connsiteY102" fmla="*/ 1158378 h 2097925"/>
                <a:gd name="connsiteX103" fmla="*/ 10747483 w 12156173"/>
                <a:gd name="connsiteY103" fmla="*/ 1124075 h 2097925"/>
                <a:gd name="connsiteX104" fmla="*/ 10750347 w 12156173"/>
                <a:gd name="connsiteY104" fmla="*/ 1118713 h 2097925"/>
                <a:gd name="connsiteX105" fmla="*/ 10814871 w 12156173"/>
                <a:gd name="connsiteY105" fmla="*/ 1153016 h 2097925"/>
                <a:gd name="connsiteX106" fmla="*/ 4881736 w 12156173"/>
                <a:gd name="connsiteY106" fmla="*/ 1138881 h 2097925"/>
                <a:gd name="connsiteX107" fmla="*/ 4843107 w 12156173"/>
                <a:gd name="connsiteY107" fmla="*/ 1138881 h 2097925"/>
                <a:gd name="connsiteX108" fmla="*/ 4843107 w 12156173"/>
                <a:gd name="connsiteY108" fmla="*/ 1132788 h 2097925"/>
                <a:gd name="connsiteX109" fmla="*/ 4881675 w 12156173"/>
                <a:gd name="connsiteY109" fmla="*/ 1132788 h 2097925"/>
                <a:gd name="connsiteX110" fmla="*/ 4916283 w 12156173"/>
                <a:gd name="connsiteY110" fmla="*/ 1132788 h 2097925"/>
                <a:gd name="connsiteX111" fmla="*/ 4916283 w 12156173"/>
                <a:gd name="connsiteY111" fmla="*/ 1138881 h 2097925"/>
                <a:gd name="connsiteX112" fmla="*/ 4989642 w 12156173"/>
                <a:gd name="connsiteY112" fmla="*/ 1137723 h 2097925"/>
                <a:gd name="connsiteX113" fmla="*/ 4989642 w 12156173"/>
                <a:gd name="connsiteY113" fmla="*/ 1131630 h 2097925"/>
                <a:gd name="connsiteX114" fmla="*/ 5062758 w 12156173"/>
                <a:gd name="connsiteY114" fmla="*/ 1129437 h 2097925"/>
                <a:gd name="connsiteX115" fmla="*/ 5062758 w 12156173"/>
                <a:gd name="connsiteY115" fmla="*/ 1135530 h 2097925"/>
                <a:gd name="connsiteX116" fmla="*/ 4989642 w 12156173"/>
                <a:gd name="connsiteY116" fmla="*/ 1137784 h 2097925"/>
                <a:gd name="connsiteX117" fmla="*/ 4769869 w 12156173"/>
                <a:gd name="connsiteY117" fmla="*/ 1137723 h 2097925"/>
                <a:gd name="connsiteX118" fmla="*/ 4696754 w 12156173"/>
                <a:gd name="connsiteY118" fmla="*/ 1135651 h 2097925"/>
                <a:gd name="connsiteX119" fmla="*/ 4696754 w 12156173"/>
                <a:gd name="connsiteY119" fmla="*/ 1129558 h 2097925"/>
                <a:gd name="connsiteX120" fmla="*/ 4769869 w 12156173"/>
                <a:gd name="connsiteY120" fmla="*/ 1131630 h 2097925"/>
                <a:gd name="connsiteX121" fmla="*/ 4623638 w 12156173"/>
                <a:gd name="connsiteY121" fmla="*/ 1132605 h 2097925"/>
                <a:gd name="connsiteX122" fmla="*/ 4550523 w 12156173"/>
                <a:gd name="connsiteY122" fmla="*/ 1128644 h 2097925"/>
                <a:gd name="connsiteX123" fmla="*/ 4550888 w 12156173"/>
                <a:gd name="connsiteY123" fmla="*/ 1122552 h 2097925"/>
                <a:gd name="connsiteX124" fmla="*/ 4624004 w 12156173"/>
                <a:gd name="connsiteY124" fmla="*/ 1126512 h 2097925"/>
                <a:gd name="connsiteX125" fmla="*/ 5135995 w 12156173"/>
                <a:gd name="connsiteY125" fmla="*/ 1132239 h 2097925"/>
                <a:gd name="connsiteX126" fmla="*/ 5135690 w 12156173"/>
                <a:gd name="connsiteY126" fmla="*/ 1126146 h 2097925"/>
                <a:gd name="connsiteX127" fmla="*/ 5208806 w 12156173"/>
                <a:gd name="connsiteY127" fmla="*/ 1121576 h 2097925"/>
                <a:gd name="connsiteX128" fmla="*/ 5209232 w 12156173"/>
                <a:gd name="connsiteY128" fmla="*/ 1127669 h 2097925"/>
                <a:gd name="connsiteX129" fmla="*/ 5135995 w 12156173"/>
                <a:gd name="connsiteY129" fmla="*/ 1132239 h 2097925"/>
                <a:gd name="connsiteX130" fmla="*/ 4477590 w 12156173"/>
                <a:gd name="connsiteY130" fmla="*/ 1123831 h 2097925"/>
                <a:gd name="connsiteX131" fmla="*/ 4404475 w 12156173"/>
                <a:gd name="connsiteY131" fmla="*/ 1118164 h 2097925"/>
                <a:gd name="connsiteX132" fmla="*/ 4405023 w 12156173"/>
                <a:gd name="connsiteY132" fmla="*/ 1112071 h 2097925"/>
                <a:gd name="connsiteX133" fmla="*/ 4478139 w 12156173"/>
                <a:gd name="connsiteY133" fmla="*/ 1117738 h 2097925"/>
                <a:gd name="connsiteX134" fmla="*/ 5281860 w 12156173"/>
                <a:gd name="connsiteY134" fmla="*/ 1121820 h 2097925"/>
                <a:gd name="connsiteX135" fmla="*/ 5281312 w 12156173"/>
                <a:gd name="connsiteY135" fmla="*/ 1115727 h 2097925"/>
                <a:gd name="connsiteX136" fmla="*/ 5354062 w 12156173"/>
                <a:gd name="connsiteY136" fmla="*/ 1108659 h 2097925"/>
                <a:gd name="connsiteX137" fmla="*/ 5354732 w 12156173"/>
                <a:gd name="connsiteY137" fmla="*/ 1114752 h 2097925"/>
                <a:gd name="connsiteX138" fmla="*/ 5282165 w 12156173"/>
                <a:gd name="connsiteY138" fmla="*/ 1121820 h 2097925"/>
                <a:gd name="connsiteX139" fmla="*/ 1274037 w 12156173"/>
                <a:gd name="connsiteY139" fmla="*/ 1118469 h 2097925"/>
                <a:gd name="connsiteX140" fmla="*/ 1271234 w 12156173"/>
                <a:gd name="connsiteY140" fmla="*/ 1113047 h 2097925"/>
                <a:gd name="connsiteX141" fmla="*/ 1336368 w 12156173"/>
                <a:gd name="connsiteY141" fmla="*/ 1079718 h 2097925"/>
                <a:gd name="connsiteX142" fmla="*/ 1339110 w 12156173"/>
                <a:gd name="connsiteY142" fmla="*/ 1085141 h 2097925"/>
                <a:gd name="connsiteX143" fmla="*/ 1274342 w 12156173"/>
                <a:gd name="connsiteY143" fmla="*/ 1118469 h 2097925"/>
                <a:gd name="connsiteX144" fmla="*/ 4331482 w 12156173"/>
                <a:gd name="connsiteY144" fmla="*/ 1111645 h 2097925"/>
                <a:gd name="connsiteX145" fmla="*/ 4258732 w 12156173"/>
                <a:gd name="connsiteY145" fmla="*/ 1104394 h 2097925"/>
                <a:gd name="connsiteX146" fmla="*/ 4259341 w 12156173"/>
                <a:gd name="connsiteY146" fmla="*/ 1098301 h 2097925"/>
                <a:gd name="connsiteX147" fmla="*/ 4332091 w 12156173"/>
                <a:gd name="connsiteY147" fmla="*/ 1105552 h 2097925"/>
                <a:gd name="connsiteX148" fmla="*/ 5427482 w 12156173"/>
                <a:gd name="connsiteY148" fmla="*/ 1106222 h 2097925"/>
                <a:gd name="connsiteX149" fmla="*/ 5426751 w 12156173"/>
                <a:gd name="connsiteY149" fmla="*/ 1100130 h 2097925"/>
                <a:gd name="connsiteX150" fmla="*/ 5499196 w 12156173"/>
                <a:gd name="connsiteY150" fmla="*/ 1090320 h 2097925"/>
                <a:gd name="connsiteX151" fmla="*/ 5500049 w 12156173"/>
                <a:gd name="connsiteY151" fmla="*/ 1096413 h 2097925"/>
                <a:gd name="connsiteX152" fmla="*/ 5427787 w 12156173"/>
                <a:gd name="connsiteY152" fmla="*/ 1106222 h 2097925"/>
                <a:gd name="connsiteX153" fmla="*/ 4186042 w 12156173"/>
                <a:gd name="connsiteY153" fmla="*/ 1096352 h 2097925"/>
                <a:gd name="connsiteX154" fmla="*/ 4113414 w 12156173"/>
                <a:gd name="connsiteY154" fmla="*/ 1087639 h 2097925"/>
                <a:gd name="connsiteX155" fmla="*/ 4114145 w 12156173"/>
                <a:gd name="connsiteY155" fmla="*/ 1081546 h 2097925"/>
                <a:gd name="connsiteX156" fmla="*/ 4186713 w 12156173"/>
                <a:gd name="connsiteY156" fmla="*/ 1090259 h 2097925"/>
                <a:gd name="connsiteX157" fmla="*/ 10683202 w 12156173"/>
                <a:gd name="connsiteY157" fmla="*/ 1089345 h 2097925"/>
                <a:gd name="connsiteX158" fmla="*/ 10619165 w 12156173"/>
                <a:gd name="connsiteY158" fmla="*/ 1054067 h 2097925"/>
                <a:gd name="connsiteX159" fmla="*/ 10622151 w 12156173"/>
                <a:gd name="connsiteY159" fmla="*/ 1048705 h 2097925"/>
                <a:gd name="connsiteX160" fmla="*/ 10686127 w 12156173"/>
                <a:gd name="connsiteY160" fmla="*/ 1083983 h 2097925"/>
                <a:gd name="connsiteX161" fmla="*/ 5572738 w 12156173"/>
                <a:gd name="connsiteY161" fmla="*/ 1085141 h 2097925"/>
                <a:gd name="connsiteX162" fmla="*/ 5571702 w 12156173"/>
                <a:gd name="connsiteY162" fmla="*/ 1079048 h 2097925"/>
                <a:gd name="connsiteX163" fmla="*/ 5643721 w 12156173"/>
                <a:gd name="connsiteY163" fmla="*/ 1066313 h 2097925"/>
                <a:gd name="connsiteX164" fmla="*/ 5644818 w 12156173"/>
                <a:gd name="connsiteY164" fmla="*/ 1072406 h 2097925"/>
                <a:gd name="connsiteX165" fmla="*/ 5572738 w 12156173"/>
                <a:gd name="connsiteY165" fmla="*/ 1085141 h 2097925"/>
                <a:gd name="connsiteX166" fmla="*/ 4041152 w 12156173"/>
                <a:gd name="connsiteY166" fmla="*/ 1078256 h 2097925"/>
                <a:gd name="connsiteX167" fmla="*/ 3968768 w 12156173"/>
                <a:gd name="connsiteY167" fmla="*/ 1068020 h 2097925"/>
                <a:gd name="connsiteX168" fmla="*/ 3969621 w 12156173"/>
                <a:gd name="connsiteY168" fmla="*/ 1061927 h 2097925"/>
                <a:gd name="connsiteX169" fmla="*/ 4042005 w 12156173"/>
                <a:gd name="connsiteY169" fmla="*/ 1071980 h 2097925"/>
                <a:gd name="connsiteX170" fmla="*/ 5716714 w 12156173"/>
                <a:gd name="connsiteY170" fmla="*/ 1058271 h 2097925"/>
                <a:gd name="connsiteX171" fmla="*/ 5715496 w 12156173"/>
                <a:gd name="connsiteY171" fmla="*/ 1052178 h 2097925"/>
                <a:gd name="connsiteX172" fmla="*/ 5786844 w 12156173"/>
                <a:gd name="connsiteY172" fmla="*/ 1036458 h 2097925"/>
                <a:gd name="connsiteX173" fmla="*/ 5788246 w 12156173"/>
                <a:gd name="connsiteY173" fmla="*/ 1042551 h 2097925"/>
                <a:gd name="connsiteX174" fmla="*/ 5716653 w 12156173"/>
                <a:gd name="connsiteY174" fmla="*/ 1058271 h 2097925"/>
                <a:gd name="connsiteX175" fmla="*/ 3896383 w 12156173"/>
                <a:gd name="connsiteY175" fmla="*/ 1057540 h 2097925"/>
                <a:gd name="connsiteX176" fmla="*/ 3824121 w 12156173"/>
                <a:gd name="connsiteY176" fmla="*/ 1046268 h 2097925"/>
                <a:gd name="connsiteX177" fmla="*/ 3825096 w 12156173"/>
                <a:gd name="connsiteY177" fmla="*/ 1040175 h 2097925"/>
                <a:gd name="connsiteX178" fmla="*/ 3897297 w 12156173"/>
                <a:gd name="connsiteY178" fmla="*/ 1051447 h 2097925"/>
                <a:gd name="connsiteX179" fmla="*/ 1405218 w 12156173"/>
                <a:gd name="connsiteY179" fmla="*/ 1053153 h 2097925"/>
                <a:gd name="connsiteX180" fmla="*/ 1402598 w 12156173"/>
                <a:gd name="connsiteY180" fmla="*/ 1047669 h 2097925"/>
                <a:gd name="connsiteX181" fmla="*/ 1468890 w 12156173"/>
                <a:gd name="connsiteY181" fmla="*/ 1017204 h 2097925"/>
                <a:gd name="connsiteX182" fmla="*/ 1471388 w 12156173"/>
                <a:gd name="connsiteY182" fmla="*/ 1022810 h 2097925"/>
                <a:gd name="connsiteX183" fmla="*/ 1405157 w 12156173"/>
                <a:gd name="connsiteY183" fmla="*/ 1053153 h 2097925"/>
                <a:gd name="connsiteX184" fmla="*/ 3751980 w 12156173"/>
                <a:gd name="connsiteY184" fmla="*/ 1034447 h 2097925"/>
                <a:gd name="connsiteX185" fmla="*/ 3679901 w 12156173"/>
                <a:gd name="connsiteY185" fmla="*/ 1022261 h 2097925"/>
                <a:gd name="connsiteX186" fmla="*/ 3680937 w 12156173"/>
                <a:gd name="connsiteY186" fmla="*/ 1016168 h 2097925"/>
                <a:gd name="connsiteX187" fmla="*/ 3752955 w 12156173"/>
                <a:gd name="connsiteY187" fmla="*/ 1028354 h 2097925"/>
                <a:gd name="connsiteX188" fmla="*/ 5859290 w 12156173"/>
                <a:gd name="connsiteY188" fmla="*/ 1025369 h 2097925"/>
                <a:gd name="connsiteX189" fmla="*/ 5857766 w 12156173"/>
                <a:gd name="connsiteY189" fmla="*/ 1019276 h 2097925"/>
                <a:gd name="connsiteX190" fmla="*/ 5928384 w 12156173"/>
                <a:gd name="connsiteY190" fmla="*/ 1000448 h 2097925"/>
                <a:gd name="connsiteX191" fmla="*/ 5930029 w 12156173"/>
                <a:gd name="connsiteY191" fmla="*/ 1006541 h 2097925"/>
                <a:gd name="connsiteX192" fmla="*/ 5859290 w 12156173"/>
                <a:gd name="connsiteY192" fmla="*/ 1025369 h 2097925"/>
                <a:gd name="connsiteX193" fmla="*/ 10555250 w 12156173"/>
                <a:gd name="connsiteY193" fmla="*/ 1018301 h 2097925"/>
                <a:gd name="connsiteX194" fmla="*/ 10491640 w 12156173"/>
                <a:gd name="connsiteY194" fmla="*/ 982292 h 2097925"/>
                <a:gd name="connsiteX195" fmla="*/ 10494687 w 12156173"/>
                <a:gd name="connsiteY195" fmla="*/ 976991 h 2097925"/>
                <a:gd name="connsiteX196" fmla="*/ 10558236 w 12156173"/>
                <a:gd name="connsiteY196" fmla="*/ 1013000 h 2097925"/>
                <a:gd name="connsiteX197" fmla="*/ 3607821 w 12156173"/>
                <a:gd name="connsiteY197" fmla="*/ 1009222 h 2097925"/>
                <a:gd name="connsiteX198" fmla="*/ 3535924 w 12156173"/>
                <a:gd name="connsiteY198" fmla="*/ 995879 h 2097925"/>
                <a:gd name="connsiteX199" fmla="*/ 3537021 w 12156173"/>
                <a:gd name="connsiteY199" fmla="*/ 989786 h 2097925"/>
                <a:gd name="connsiteX200" fmla="*/ 3608918 w 12156173"/>
                <a:gd name="connsiteY200" fmla="*/ 1003129 h 2097925"/>
                <a:gd name="connsiteX201" fmla="*/ 1538228 w 12156173"/>
                <a:gd name="connsiteY201" fmla="*/ 993624 h 2097925"/>
                <a:gd name="connsiteX202" fmla="*/ 1535912 w 12156173"/>
                <a:gd name="connsiteY202" fmla="*/ 988019 h 2097925"/>
                <a:gd name="connsiteX203" fmla="*/ 1603666 w 12156173"/>
                <a:gd name="connsiteY203" fmla="*/ 960479 h 2097925"/>
                <a:gd name="connsiteX204" fmla="*/ 1605859 w 12156173"/>
                <a:gd name="connsiteY204" fmla="*/ 966206 h 2097925"/>
                <a:gd name="connsiteX205" fmla="*/ 1538228 w 12156173"/>
                <a:gd name="connsiteY205" fmla="*/ 993624 h 2097925"/>
                <a:gd name="connsiteX206" fmla="*/ 6000280 w 12156173"/>
                <a:gd name="connsiteY206" fmla="*/ 985948 h 2097925"/>
                <a:gd name="connsiteX207" fmla="*/ 5998513 w 12156173"/>
                <a:gd name="connsiteY207" fmla="*/ 979855 h 2097925"/>
                <a:gd name="connsiteX208" fmla="*/ 6068156 w 12156173"/>
                <a:gd name="connsiteY208" fmla="*/ 957859 h 2097925"/>
                <a:gd name="connsiteX209" fmla="*/ 6070045 w 12156173"/>
                <a:gd name="connsiteY209" fmla="*/ 963586 h 2097925"/>
                <a:gd name="connsiteX210" fmla="*/ 6000280 w 12156173"/>
                <a:gd name="connsiteY210" fmla="*/ 985948 h 2097925"/>
                <a:gd name="connsiteX211" fmla="*/ 3464088 w 12156173"/>
                <a:gd name="connsiteY211" fmla="*/ 982109 h 2097925"/>
                <a:gd name="connsiteX212" fmla="*/ 3392374 w 12156173"/>
                <a:gd name="connsiteY212" fmla="*/ 967851 h 2097925"/>
                <a:gd name="connsiteX213" fmla="*/ 3393593 w 12156173"/>
                <a:gd name="connsiteY213" fmla="*/ 961758 h 2097925"/>
                <a:gd name="connsiteX214" fmla="*/ 3465246 w 12156173"/>
                <a:gd name="connsiteY214" fmla="*/ 975955 h 2097925"/>
                <a:gd name="connsiteX215" fmla="*/ 3320721 w 12156173"/>
                <a:gd name="connsiteY215" fmla="*/ 953167 h 2097925"/>
                <a:gd name="connsiteX216" fmla="*/ 3249129 w 12156173"/>
                <a:gd name="connsiteY216" fmla="*/ 938118 h 2097925"/>
                <a:gd name="connsiteX217" fmla="*/ 3250408 w 12156173"/>
                <a:gd name="connsiteY217" fmla="*/ 932025 h 2097925"/>
                <a:gd name="connsiteX218" fmla="*/ 3321940 w 12156173"/>
                <a:gd name="connsiteY218" fmla="*/ 947075 h 2097925"/>
                <a:gd name="connsiteX219" fmla="*/ 10428395 w 12156173"/>
                <a:gd name="connsiteY219" fmla="*/ 946160 h 2097925"/>
                <a:gd name="connsiteX220" fmla="*/ 10365090 w 12156173"/>
                <a:gd name="connsiteY220" fmla="*/ 909603 h 2097925"/>
                <a:gd name="connsiteX221" fmla="*/ 10368197 w 12156173"/>
                <a:gd name="connsiteY221" fmla="*/ 904363 h 2097925"/>
                <a:gd name="connsiteX222" fmla="*/ 10431442 w 12156173"/>
                <a:gd name="connsiteY222" fmla="*/ 940921 h 2097925"/>
                <a:gd name="connsiteX223" fmla="*/ 1674161 w 12156173"/>
                <a:gd name="connsiteY223" fmla="*/ 940372 h 2097925"/>
                <a:gd name="connsiteX224" fmla="*/ 1672090 w 12156173"/>
                <a:gd name="connsiteY224" fmla="*/ 934645 h 2097925"/>
                <a:gd name="connsiteX225" fmla="*/ 1741184 w 12156173"/>
                <a:gd name="connsiteY225" fmla="*/ 910273 h 2097925"/>
                <a:gd name="connsiteX226" fmla="*/ 1743134 w 12156173"/>
                <a:gd name="connsiteY226" fmla="*/ 916366 h 2097925"/>
                <a:gd name="connsiteX227" fmla="*/ 1674161 w 12156173"/>
                <a:gd name="connsiteY227" fmla="*/ 940372 h 2097925"/>
                <a:gd name="connsiteX228" fmla="*/ 6139322 w 12156173"/>
                <a:gd name="connsiteY228" fmla="*/ 940372 h 2097925"/>
                <a:gd name="connsiteX229" fmla="*/ 6137250 w 12156173"/>
                <a:gd name="connsiteY229" fmla="*/ 934645 h 2097925"/>
                <a:gd name="connsiteX230" fmla="*/ 6205735 w 12156173"/>
                <a:gd name="connsiteY230" fmla="*/ 909359 h 2097925"/>
                <a:gd name="connsiteX231" fmla="*/ 6207928 w 12156173"/>
                <a:gd name="connsiteY231" fmla="*/ 915026 h 2097925"/>
                <a:gd name="connsiteX232" fmla="*/ 6139322 w 12156173"/>
                <a:gd name="connsiteY232" fmla="*/ 940067 h 2097925"/>
                <a:gd name="connsiteX233" fmla="*/ 3177658 w 12156173"/>
                <a:gd name="connsiteY233" fmla="*/ 922885 h 2097925"/>
                <a:gd name="connsiteX234" fmla="*/ 3106249 w 12156173"/>
                <a:gd name="connsiteY234" fmla="*/ 907105 h 2097925"/>
                <a:gd name="connsiteX235" fmla="*/ 3107590 w 12156173"/>
                <a:gd name="connsiteY235" fmla="*/ 901012 h 2097925"/>
                <a:gd name="connsiteX236" fmla="*/ 3178999 w 12156173"/>
                <a:gd name="connsiteY236" fmla="*/ 916792 h 2097925"/>
                <a:gd name="connsiteX237" fmla="*/ 1812837 w 12156173"/>
                <a:gd name="connsiteY237" fmla="*/ 894309 h 2097925"/>
                <a:gd name="connsiteX238" fmla="*/ 1811009 w 12156173"/>
                <a:gd name="connsiteY238" fmla="*/ 888216 h 2097925"/>
                <a:gd name="connsiteX239" fmla="*/ 1881383 w 12156173"/>
                <a:gd name="connsiteY239" fmla="*/ 867927 h 2097925"/>
                <a:gd name="connsiteX240" fmla="*/ 1883028 w 12156173"/>
                <a:gd name="connsiteY240" fmla="*/ 874020 h 2097925"/>
                <a:gd name="connsiteX241" fmla="*/ 1812715 w 12156173"/>
                <a:gd name="connsiteY241" fmla="*/ 894066 h 2097925"/>
                <a:gd name="connsiteX242" fmla="*/ 3035084 w 12156173"/>
                <a:gd name="connsiteY242" fmla="*/ 890958 h 2097925"/>
                <a:gd name="connsiteX243" fmla="*/ 2963430 w 12156173"/>
                <a:gd name="connsiteY243" fmla="*/ 874264 h 2097925"/>
                <a:gd name="connsiteX244" fmla="*/ 2964832 w 12156173"/>
                <a:gd name="connsiteY244" fmla="*/ 868171 h 2097925"/>
                <a:gd name="connsiteX245" fmla="*/ 3036058 w 12156173"/>
                <a:gd name="connsiteY245" fmla="*/ 884622 h 2097925"/>
                <a:gd name="connsiteX246" fmla="*/ 6276048 w 12156173"/>
                <a:gd name="connsiteY246" fmla="*/ 888034 h 2097925"/>
                <a:gd name="connsiteX247" fmla="*/ 6273732 w 12156173"/>
                <a:gd name="connsiteY247" fmla="*/ 882428 h 2097925"/>
                <a:gd name="connsiteX248" fmla="*/ 6340755 w 12156173"/>
                <a:gd name="connsiteY248" fmla="*/ 853791 h 2097925"/>
                <a:gd name="connsiteX249" fmla="*/ 6343192 w 12156173"/>
                <a:gd name="connsiteY249" fmla="*/ 859397 h 2097925"/>
                <a:gd name="connsiteX250" fmla="*/ 6275926 w 12156173"/>
                <a:gd name="connsiteY250" fmla="*/ 887790 h 2097925"/>
                <a:gd name="connsiteX251" fmla="*/ 10302149 w 12156173"/>
                <a:gd name="connsiteY251" fmla="*/ 872557 h 2097925"/>
                <a:gd name="connsiteX252" fmla="*/ 10239148 w 12156173"/>
                <a:gd name="connsiteY252" fmla="*/ 835452 h 2097925"/>
                <a:gd name="connsiteX253" fmla="*/ 10242255 w 12156173"/>
                <a:gd name="connsiteY253" fmla="*/ 830211 h 2097925"/>
                <a:gd name="connsiteX254" fmla="*/ 10305195 w 12156173"/>
                <a:gd name="connsiteY254" fmla="*/ 867318 h 2097925"/>
                <a:gd name="connsiteX255" fmla="*/ 2892326 w 12156173"/>
                <a:gd name="connsiteY255" fmla="*/ 857447 h 2097925"/>
                <a:gd name="connsiteX256" fmla="*/ 2831396 w 12156173"/>
                <a:gd name="connsiteY256" fmla="*/ 842824 h 2097925"/>
                <a:gd name="connsiteX257" fmla="*/ 2821282 w 12156173"/>
                <a:gd name="connsiteY257" fmla="*/ 840387 h 2097925"/>
                <a:gd name="connsiteX258" fmla="*/ 2822622 w 12156173"/>
                <a:gd name="connsiteY258" fmla="*/ 834294 h 2097925"/>
                <a:gd name="connsiteX259" fmla="*/ 2832858 w 12156173"/>
                <a:gd name="connsiteY259" fmla="*/ 836670 h 2097925"/>
                <a:gd name="connsiteX260" fmla="*/ 2893788 w 12156173"/>
                <a:gd name="connsiteY260" fmla="*/ 851354 h 2097925"/>
                <a:gd name="connsiteX261" fmla="*/ 1953645 w 12156173"/>
                <a:gd name="connsiteY261" fmla="*/ 855680 h 2097925"/>
                <a:gd name="connsiteX262" fmla="*/ 1952183 w 12156173"/>
                <a:gd name="connsiteY262" fmla="*/ 849587 h 2097925"/>
                <a:gd name="connsiteX263" fmla="*/ 2023653 w 12156173"/>
                <a:gd name="connsiteY263" fmla="*/ 833624 h 2097925"/>
                <a:gd name="connsiteX264" fmla="*/ 2024872 w 12156173"/>
                <a:gd name="connsiteY264" fmla="*/ 839717 h 2097925"/>
                <a:gd name="connsiteX265" fmla="*/ 1953645 w 12156173"/>
                <a:gd name="connsiteY265" fmla="*/ 855680 h 2097925"/>
                <a:gd name="connsiteX266" fmla="*/ 6409788 w 12156173"/>
                <a:gd name="connsiteY266" fmla="*/ 828871 h 2097925"/>
                <a:gd name="connsiteX267" fmla="*/ 6407168 w 12156173"/>
                <a:gd name="connsiteY267" fmla="*/ 823327 h 2097925"/>
                <a:gd name="connsiteX268" fmla="*/ 6469925 w 12156173"/>
                <a:gd name="connsiteY268" fmla="*/ 792862 h 2097925"/>
                <a:gd name="connsiteX269" fmla="*/ 6472911 w 12156173"/>
                <a:gd name="connsiteY269" fmla="*/ 791339 h 2097925"/>
                <a:gd name="connsiteX270" fmla="*/ 6475652 w 12156173"/>
                <a:gd name="connsiteY270" fmla="*/ 796761 h 2097925"/>
                <a:gd name="connsiteX271" fmla="*/ 6472606 w 12156173"/>
                <a:gd name="connsiteY271" fmla="*/ 798284 h 2097925"/>
                <a:gd name="connsiteX272" fmla="*/ 6409788 w 12156173"/>
                <a:gd name="connsiteY272" fmla="*/ 828871 h 2097925"/>
                <a:gd name="connsiteX273" fmla="*/ 2096586 w 12156173"/>
                <a:gd name="connsiteY273" fmla="*/ 826008 h 2097925"/>
                <a:gd name="connsiteX274" fmla="*/ 2095550 w 12156173"/>
                <a:gd name="connsiteY274" fmla="*/ 819915 h 2097925"/>
                <a:gd name="connsiteX275" fmla="*/ 2167813 w 12156173"/>
                <a:gd name="connsiteY275" fmla="*/ 808642 h 2097925"/>
                <a:gd name="connsiteX276" fmla="*/ 2168666 w 12156173"/>
                <a:gd name="connsiteY276" fmla="*/ 814735 h 2097925"/>
                <a:gd name="connsiteX277" fmla="*/ 2096586 w 12156173"/>
                <a:gd name="connsiteY277" fmla="*/ 826008 h 2097925"/>
                <a:gd name="connsiteX278" fmla="*/ 2749690 w 12156173"/>
                <a:gd name="connsiteY278" fmla="*/ 825337 h 2097925"/>
                <a:gd name="connsiteX279" fmla="*/ 2677671 w 12156173"/>
                <a:gd name="connsiteY279" fmla="*/ 813151 h 2097925"/>
                <a:gd name="connsiteX280" fmla="*/ 2678524 w 12156173"/>
                <a:gd name="connsiteY280" fmla="*/ 807058 h 2097925"/>
                <a:gd name="connsiteX281" fmla="*/ 2750786 w 12156173"/>
                <a:gd name="connsiteY281" fmla="*/ 819244 h 2097925"/>
                <a:gd name="connsiteX282" fmla="*/ 2241050 w 12156173"/>
                <a:gd name="connsiteY282" fmla="*/ 806022 h 2097925"/>
                <a:gd name="connsiteX283" fmla="*/ 2240440 w 12156173"/>
                <a:gd name="connsiteY283" fmla="*/ 799930 h 2097925"/>
                <a:gd name="connsiteX284" fmla="*/ 2313556 w 12156173"/>
                <a:gd name="connsiteY284" fmla="*/ 793837 h 2097925"/>
                <a:gd name="connsiteX285" fmla="*/ 2313921 w 12156173"/>
                <a:gd name="connsiteY285" fmla="*/ 799930 h 2097925"/>
                <a:gd name="connsiteX286" fmla="*/ 2241050 w 12156173"/>
                <a:gd name="connsiteY286" fmla="*/ 806022 h 2097925"/>
                <a:gd name="connsiteX287" fmla="*/ 2605226 w 12156173"/>
                <a:gd name="connsiteY287" fmla="*/ 804560 h 2097925"/>
                <a:gd name="connsiteX288" fmla="*/ 2532476 w 12156173"/>
                <a:gd name="connsiteY288" fmla="*/ 798894 h 2097925"/>
                <a:gd name="connsiteX289" fmla="*/ 2532841 w 12156173"/>
                <a:gd name="connsiteY289" fmla="*/ 792801 h 2097925"/>
                <a:gd name="connsiteX290" fmla="*/ 2605957 w 12156173"/>
                <a:gd name="connsiteY290" fmla="*/ 798406 h 2097925"/>
                <a:gd name="connsiteX291" fmla="*/ 10176147 w 12156173"/>
                <a:gd name="connsiteY291" fmla="*/ 797797 h 2097925"/>
                <a:gd name="connsiteX292" fmla="*/ 10113389 w 12156173"/>
                <a:gd name="connsiteY292" fmla="*/ 760325 h 2097925"/>
                <a:gd name="connsiteX293" fmla="*/ 10116497 w 12156173"/>
                <a:gd name="connsiteY293" fmla="*/ 755085 h 2097925"/>
                <a:gd name="connsiteX294" fmla="*/ 10179254 w 12156173"/>
                <a:gd name="connsiteY294" fmla="*/ 792557 h 2097925"/>
                <a:gd name="connsiteX295" fmla="*/ 2386550 w 12156173"/>
                <a:gd name="connsiteY295" fmla="*/ 796700 h 2097925"/>
                <a:gd name="connsiteX296" fmla="*/ 2386550 w 12156173"/>
                <a:gd name="connsiteY296" fmla="*/ 790607 h 2097925"/>
                <a:gd name="connsiteX297" fmla="*/ 2459665 w 12156173"/>
                <a:gd name="connsiteY297" fmla="*/ 790242 h 2097925"/>
                <a:gd name="connsiteX298" fmla="*/ 2459665 w 12156173"/>
                <a:gd name="connsiteY298" fmla="*/ 796335 h 2097925"/>
                <a:gd name="connsiteX299" fmla="*/ 2386550 w 12156173"/>
                <a:gd name="connsiteY299" fmla="*/ 796822 h 2097925"/>
                <a:gd name="connsiteX300" fmla="*/ 6539994 w 12156173"/>
                <a:gd name="connsiteY300" fmla="*/ 762153 h 2097925"/>
                <a:gd name="connsiteX301" fmla="*/ 6536948 w 12156173"/>
                <a:gd name="connsiteY301" fmla="*/ 756852 h 2097925"/>
                <a:gd name="connsiteX302" fmla="*/ 6599522 w 12156173"/>
                <a:gd name="connsiteY302" fmla="*/ 719259 h 2097925"/>
                <a:gd name="connsiteX303" fmla="*/ 6602752 w 12156173"/>
                <a:gd name="connsiteY303" fmla="*/ 724438 h 2097925"/>
                <a:gd name="connsiteX304" fmla="*/ 6539994 w 12156173"/>
                <a:gd name="connsiteY304" fmla="*/ 762153 h 2097925"/>
                <a:gd name="connsiteX305" fmla="*/ 10050571 w 12156173"/>
                <a:gd name="connsiteY305" fmla="*/ 722854 h 2097925"/>
                <a:gd name="connsiteX306" fmla="*/ 9987997 w 12156173"/>
                <a:gd name="connsiteY306" fmla="*/ 685077 h 2097925"/>
                <a:gd name="connsiteX307" fmla="*/ 9991165 w 12156173"/>
                <a:gd name="connsiteY307" fmla="*/ 679837 h 2097925"/>
                <a:gd name="connsiteX308" fmla="*/ 10053739 w 12156173"/>
                <a:gd name="connsiteY308" fmla="*/ 717614 h 2097925"/>
                <a:gd name="connsiteX309" fmla="*/ 6664230 w 12156173"/>
                <a:gd name="connsiteY309" fmla="*/ 684590 h 2097925"/>
                <a:gd name="connsiteX310" fmla="*/ 6660817 w 12156173"/>
                <a:gd name="connsiteY310" fmla="*/ 679472 h 2097925"/>
                <a:gd name="connsiteX311" fmla="*/ 6721199 w 12156173"/>
                <a:gd name="connsiteY311" fmla="*/ 638283 h 2097925"/>
                <a:gd name="connsiteX312" fmla="*/ 6724672 w 12156173"/>
                <a:gd name="connsiteY312" fmla="*/ 643341 h 2097925"/>
                <a:gd name="connsiteX313" fmla="*/ 6664352 w 12156173"/>
                <a:gd name="connsiteY313" fmla="*/ 684590 h 2097925"/>
                <a:gd name="connsiteX314" fmla="*/ 9925483 w 12156173"/>
                <a:gd name="connsiteY314" fmla="*/ 647118 h 2097925"/>
                <a:gd name="connsiteX315" fmla="*/ 9863030 w 12156173"/>
                <a:gd name="connsiteY315" fmla="*/ 609159 h 2097925"/>
                <a:gd name="connsiteX316" fmla="*/ 9866198 w 12156173"/>
                <a:gd name="connsiteY316" fmla="*/ 603919 h 2097925"/>
                <a:gd name="connsiteX317" fmla="*/ 9928651 w 12156173"/>
                <a:gd name="connsiteY317" fmla="*/ 641939 h 2097925"/>
                <a:gd name="connsiteX318" fmla="*/ 6784504 w 12156173"/>
                <a:gd name="connsiteY318" fmla="*/ 601177 h 2097925"/>
                <a:gd name="connsiteX319" fmla="*/ 6780971 w 12156173"/>
                <a:gd name="connsiteY319" fmla="*/ 596242 h 2097925"/>
                <a:gd name="connsiteX320" fmla="*/ 6840438 w 12156173"/>
                <a:gd name="connsiteY320" fmla="*/ 553591 h 2097925"/>
                <a:gd name="connsiteX321" fmla="*/ 6843972 w 12156173"/>
                <a:gd name="connsiteY321" fmla="*/ 558527 h 2097925"/>
                <a:gd name="connsiteX322" fmla="*/ 6784626 w 12156173"/>
                <a:gd name="connsiteY322" fmla="*/ 601177 h 2097925"/>
                <a:gd name="connsiteX323" fmla="*/ 9800516 w 12156173"/>
                <a:gd name="connsiteY323" fmla="*/ 571017 h 2097925"/>
                <a:gd name="connsiteX324" fmla="*/ 9738185 w 12156173"/>
                <a:gd name="connsiteY324" fmla="*/ 532814 h 2097925"/>
                <a:gd name="connsiteX325" fmla="*/ 9741415 w 12156173"/>
                <a:gd name="connsiteY325" fmla="*/ 527635 h 2097925"/>
                <a:gd name="connsiteX326" fmla="*/ 9803685 w 12156173"/>
                <a:gd name="connsiteY326" fmla="*/ 565838 h 2097925"/>
                <a:gd name="connsiteX327" fmla="*/ 6903256 w 12156173"/>
                <a:gd name="connsiteY327" fmla="*/ 516181 h 2097925"/>
                <a:gd name="connsiteX328" fmla="*/ 6899722 w 12156173"/>
                <a:gd name="connsiteY328" fmla="*/ 511245 h 2097925"/>
                <a:gd name="connsiteX329" fmla="*/ 6959311 w 12156173"/>
                <a:gd name="connsiteY329" fmla="*/ 468595 h 2097925"/>
                <a:gd name="connsiteX330" fmla="*/ 6962784 w 12156173"/>
                <a:gd name="connsiteY330" fmla="*/ 473591 h 2097925"/>
                <a:gd name="connsiteX331" fmla="*/ 6903500 w 12156173"/>
                <a:gd name="connsiteY331" fmla="*/ 515937 h 2097925"/>
                <a:gd name="connsiteX332" fmla="*/ 9675855 w 12156173"/>
                <a:gd name="connsiteY332" fmla="*/ 494916 h 2097925"/>
                <a:gd name="connsiteX333" fmla="*/ 9613097 w 12156173"/>
                <a:gd name="connsiteY333" fmla="*/ 457505 h 2097925"/>
                <a:gd name="connsiteX334" fmla="*/ 9616143 w 12156173"/>
                <a:gd name="connsiteY334" fmla="*/ 452266 h 2097925"/>
                <a:gd name="connsiteX335" fmla="*/ 9679022 w 12156173"/>
                <a:gd name="connsiteY335" fmla="*/ 489676 h 2097925"/>
                <a:gd name="connsiteX336" fmla="*/ 7022678 w 12156173"/>
                <a:gd name="connsiteY336" fmla="*/ 431854 h 2097925"/>
                <a:gd name="connsiteX337" fmla="*/ 7019205 w 12156173"/>
                <a:gd name="connsiteY337" fmla="*/ 426858 h 2097925"/>
                <a:gd name="connsiteX338" fmla="*/ 7079708 w 12156173"/>
                <a:gd name="connsiteY338" fmla="*/ 385670 h 2097925"/>
                <a:gd name="connsiteX339" fmla="*/ 7083120 w 12156173"/>
                <a:gd name="connsiteY339" fmla="*/ 390727 h 2097925"/>
                <a:gd name="connsiteX340" fmla="*/ 7022922 w 12156173"/>
                <a:gd name="connsiteY340" fmla="*/ 431610 h 2097925"/>
                <a:gd name="connsiteX341" fmla="*/ 9549913 w 12156173"/>
                <a:gd name="connsiteY341" fmla="*/ 420826 h 2097925"/>
                <a:gd name="connsiteX342" fmla="*/ 9486059 w 12156173"/>
                <a:gd name="connsiteY342" fmla="*/ 385304 h 2097925"/>
                <a:gd name="connsiteX343" fmla="*/ 9488922 w 12156173"/>
                <a:gd name="connsiteY343" fmla="*/ 380003 h 2097925"/>
                <a:gd name="connsiteX344" fmla="*/ 9552899 w 12156173"/>
                <a:gd name="connsiteY344" fmla="*/ 415525 h 2097925"/>
                <a:gd name="connsiteX345" fmla="*/ 9421961 w 12156173"/>
                <a:gd name="connsiteY345" fmla="*/ 350879 h 2097925"/>
                <a:gd name="connsiteX346" fmla="*/ 9357010 w 12156173"/>
                <a:gd name="connsiteY346" fmla="*/ 317489 h 2097925"/>
                <a:gd name="connsiteX347" fmla="*/ 9359752 w 12156173"/>
                <a:gd name="connsiteY347" fmla="*/ 312067 h 2097925"/>
                <a:gd name="connsiteX348" fmla="*/ 9424824 w 12156173"/>
                <a:gd name="connsiteY348" fmla="*/ 345456 h 2097925"/>
                <a:gd name="connsiteX349" fmla="*/ 7144659 w 12156173"/>
                <a:gd name="connsiteY349" fmla="*/ 350330 h 2097925"/>
                <a:gd name="connsiteX350" fmla="*/ 7141368 w 12156173"/>
                <a:gd name="connsiteY350" fmla="*/ 345212 h 2097925"/>
                <a:gd name="connsiteX351" fmla="*/ 7203334 w 12156173"/>
                <a:gd name="connsiteY351" fmla="*/ 306278 h 2097925"/>
                <a:gd name="connsiteX352" fmla="*/ 7206502 w 12156173"/>
                <a:gd name="connsiteY352" fmla="*/ 311457 h 2097925"/>
                <a:gd name="connsiteX353" fmla="*/ 7144415 w 12156173"/>
                <a:gd name="connsiteY353" fmla="*/ 350330 h 2097925"/>
                <a:gd name="connsiteX354" fmla="*/ 9291450 w 12156173"/>
                <a:gd name="connsiteY354" fmla="*/ 285258 h 2097925"/>
                <a:gd name="connsiteX355" fmla="*/ 9225280 w 12156173"/>
                <a:gd name="connsiteY355" fmla="*/ 254306 h 2097925"/>
                <a:gd name="connsiteX356" fmla="*/ 9227840 w 12156173"/>
                <a:gd name="connsiteY356" fmla="*/ 248761 h 2097925"/>
                <a:gd name="connsiteX357" fmla="*/ 9294070 w 12156173"/>
                <a:gd name="connsiteY357" fmla="*/ 279774 h 2097925"/>
                <a:gd name="connsiteX358" fmla="*/ 7269259 w 12156173"/>
                <a:gd name="connsiteY358" fmla="*/ 274108 h 2097925"/>
                <a:gd name="connsiteX359" fmla="*/ 7266213 w 12156173"/>
                <a:gd name="connsiteY359" fmla="*/ 268807 h 2097925"/>
                <a:gd name="connsiteX360" fmla="*/ 7330068 w 12156173"/>
                <a:gd name="connsiteY360" fmla="*/ 233041 h 2097925"/>
                <a:gd name="connsiteX361" fmla="*/ 7332992 w 12156173"/>
                <a:gd name="connsiteY361" fmla="*/ 238403 h 2097925"/>
                <a:gd name="connsiteX362" fmla="*/ 7269016 w 12156173"/>
                <a:gd name="connsiteY362" fmla="*/ 274108 h 2097925"/>
                <a:gd name="connsiteX363" fmla="*/ 9158563 w 12156173"/>
                <a:gd name="connsiteY363" fmla="*/ 224633 h 2097925"/>
                <a:gd name="connsiteX364" fmla="*/ 9091540 w 12156173"/>
                <a:gd name="connsiteY364" fmla="*/ 196361 h 2097925"/>
                <a:gd name="connsiteX365" fmla="*/ 9093795 w 12156173"/>
                <a:gd name="connsiteY365" fmla="*/ 190695 h 2097925"/>
                <a:gd name="connsiteX366" fmla="*/ 9161304 w 12156173"/>
                <a:gd name="connsiteY366" fmla="*/ 219027 h 2097925"/>
                <a:gd name="connsiteX367" fmla="*/ 7397699 w 12156173"/>
                <a:gd name="connsiteY367" fmla="*/ 204587 h 2097925"/>
                <a:gd name="connsiteX368" fmla="*/ 7394957 w 12156173"/>
                <a:gd name="connsiteY368" fmla="*/ 199164 h 2097925"/>
                <a:gd name="connsiteX369" fmla="*/ 7460944 w 12156173"/>
                <a:gd name="connsiteY369" fmla="*/ 167420 h 2097925"/>
                <a:gd name="connsiteX370" fmla="*/ 7463443 w 12156173"/>
                <a:gd name="connsiteY370" fmla="*/ 172965 h 2097925"/>
                <a:gd name="connsiteX371" fmla="*/ 7397455 w 12156173"/>
                <a:gd name="connsiteY371" fmla="*/ 204587 h 2097925"/>
                <a:gd name="connsiteX372" fmla="*/ 9023299 w 12156173"/>
                <a:gd name="connsiteY372" fmla="*/ 169613 h 2097925"/>
                <a:gd name="connsiteX373" fmla="*/ 8954693 w 12156173"/>
                <a:gd name="connsiteY373" fmla="*/ 144389 h 2097925"/>
                <a:gd name="connsiteX374" fmla="*/ 8956764 w 12156173"/>
                <a:gd name="connsiteY374" fmla="*/ 138661 h 2097925"/>
                <a:gd name="connsiteX375" fmla="*/ 9025432 w 12156173"/>
                <a:gd name="connsiteY375" fmla="*/ 163886 h 2097925"/>
                <a:gd name="connsiteX376" fmla="*/ 7530525 w 12156173"/>
                <a:gd name="connsiteY376" fmla="*/ 143596 h 2097925"/>
                <a:gd name="connsiteX377" fmla="*/ 7528150 w 12156173"/>
                <a:gd name="connsiteY377" fmla="*/ 137991 h 2097925"/>
                <a:gd name="connsiteX378" fmla="*/ 7596208 w 12156173"/>
                <a:gd name="connsiteY378" fmla="*/ 111060 h 2097925"/>
                <a:gd name="connsiteX379" fmla="*/ 7598340 w 12156173"/>
                <a:gd name="connsiteY379" fmla="*/ 116727 h 2097925"/>
                <a:gd name="connsiteX380" fmla="*/ 7530038 w 12156173"/>
                <a:gd name="connsiteY380" fmla="*/ 143596 h 2097925"/>
                <a:gd name="connsiteX381" fmla="*/ 8885842 w 12156173"/>
                <a:gd name="connsiteY381" fmla="*/ 120931 h 2097925"/>
                <a:gd name="connsiteX382" fmla="*/ 8816078 w 12156173"/>
                <a:gd name="connsiteY382" fmla="*/ 99240 h 2097925"/>
                <a:gd name="connsiteX383" fmla="*/ 8817844 w 12156173"/>
                <a:gd name="connsiteY383" fmla="*/ 93147 h 2097925"/>
                <a:gd name="connsiteX384" fmla="*/ 8887730 w 12156173"/>
                <a:gd name="connsiteY384" fmla="*/ 114899 h 2097925"/>
                <a:gd name="connsiteX385" fmla="*/ 7667252 w 12156173"/>
                <a:gd name="connsiteY385" fmla="*/ 92538 h 2097925"/>
                <a:gd name="connsiteX386" fmla="*/ 7665362 w 12156173"/>
                <a:gd name="connsiteY386" fmla="*/ 86749 h 2097925"/>
                <a:gd name="connsiteX387" fmla="*/ 7735310 w 12156173"/>
                <a:gd name="connsiteY387" fmla="*/ 65302 h 2097925"/>
                <a:gd name="connsiteX388" fmla="*/ 7737016 w 12156173"/>
                <a:gd name="connsiteY388" fmla="*/ 71395 h 2097925"/>
                <a:gd name="connsiteX389" fmla="*/ 7666703 w 12156173"/>
                <a:gd name="connsiteY389" fmla="*/ 92538 h 2097925"/>
                <a:gd name="connsiteX390" fmla="*/ 8745704 w 12156173"/>
                <a:gd name="connsiteY390" fmla="*/ 79499 h 2097925"/>
                <a:gd name="connsiteX391" fmla="*/ 8674843 w 12156173"/>
                <a:gd name="connsiteY391" fmla="*/ 61829 h 2097925"/>
                <a:gd name="connsiteX392" fmla="*/ 8676244 w 12156173"/>
                <a:gd name="connsiteY392" fmla="*/ 55736 h 2097925"/>
                <a:gd name="connsiteX393" fmla="*/ 8747227 w 12156173"/>
                <a:gd name="connsiteY393" fmla="*/ 73467 h 2097925"/>
                <a:gd name="connsiteX394" fmla="*/ 7807390 w 12156173"/>
                <a:gd name="connsiteY394" fmla="*/ 52690 h 2097925"/>
                <a:gd name="connsiteX395" fmla="*/ 7805927 w 12156173"/>
                <a:gd name="connsiteY395" fmla="*/ 46597 h 2097925"/>
                <a:gd name="connsiteX396" fmla="*/ 7877459 w 12156173"/>
                <a:gd name="connsiteY396" fmla="*/ 31060 h 2097925"/>
                <a:gd name="connsiteX397" fmla="*/ 7878616 w 12156173"/>
                <a:gd name="connsiteY397" fmla="*/ 37153 h 2097925"/>
                <a:gd name="connsiteX398" fmla="*/ 7807329 w 12156173"/>
                <a:gd name="connsiteY398" fmla="*/ 52690 h 2097925"/>
                <a:gd name="connsiteX399" fmla="*/ 8603556 w 12156173"/>
                <a:gd name="connsiteY399" fmla="*/ 46292 h 2097925"/>
                <a:gd name="connsiteX400" fmla="*/ 8531720 w 12156173"/>
                <a:gd name="connsiteY400" fmla="*/ 33070 h 2097925"/>
                <a:gd name="connsiteX401" fmla="*/ 8532756 w 12156173"/>
                <a:gd name="connsiteY401" fmla="*/ 26977 h 2097925"/>
                <a:gd name="connsiteX402" fmla="*/ 8604713 w 12156173"/>
                <a:gd name="connsiteY402" fmla="*/ 40199 h 2097925"/>
                <a:gd name="connsiteX403" fmla="*/ 7950513 w 12156173"/>
                <a:gd name="connsiteY403" fmla="*/ 24784 h 2097925"/>
                <a:gd name="connsiteX404" fmla="*/ 7949599 w 12156173"/>
                <a:gd name="connsiteY404" fmla="*/ 18691 h 2097925"/>
                <a:gd name="connsiteX405" fmla="*/ 8022166 w 12156173"/>
                <a:gd name="connsiteY405" fmla="*/ 9308 h 2097925"/>
                <a:gd name="connsiteX406" fmla="*/ 8022836 w 12156173"/>
                <a:gd name="connsiteY406" fmla="*/ 15401 h 2097925"/>
                <a:gd name="connsiteX407" fmla="*/ 7950147 w 12156173"/>
                <a:gd name="connsiteY407" fmla="*/ 24784 h 2097925"/>
                <a:gd name="connsiteX408" fmla="*/ 8459518 w 12156173"/>
                <a:gd name="connsiteY408" fmla="*/ 22286 h 2097925"/>
                <a:gd name="connsiteX409" fmla="*/ 8387012 w 12156173"/>
                <a:gd name="connsiteY409" fmla="*/ 14121 h 2097925"/>
                <a:gd name="connsiteX410" fmla="*/ 8387621 w 12156173"/>
                <a:gd name="connsiteY410" fmla="*/ 8028 h 2097925"/>
                <a:gd name="connsiteX411" fmla="*/ 8460310 w 12156173"/>
                <a:gd name="connsiteY411" fmla="*/ 16254 h 2097925"/>
                <a:gd name="connsiteX412" fmla="*/ 8095465 w 12156173"/>
                <a:gd name="connsiteY412" fmla="*/ 9247 h 2097925"/>
                <a:gd name="connsiteX413" fmla="*/ 8095099 w 12156173"/>
                <a:gd name="connsiteY413" fmla="*/ 3154 h 2097925"/>
                <a:gd name="connsiteX414" fmla="*/ 8168214 w 12156173"/>
                <a:gd name="connsiteY414" fmla="*/ -14 h 2097925"/>
                <a:gd name="connsiteX415" fmla="*/ 8168214 w 12156173"/>
                <a:gd name="connsiteY415" fmla="*/ 6078 h 2097925"/>
                <a:gd name="connsiteX416" fmla="*/ 8095099 w 12156173"/>
                <a:gd name="connsiteY416" fmla="*/ 9247 h 2097925"/>
                <a:gd name="connsiteX417" fmla="*/ 8314262 w 12156173"/>
                <a:gd name="connsiteY417" fmla="*/ 8577 h 2097925"/>
                <a:gd name="connsiteX418" fmla="*/ 8241147 w 12156173"/>
                <a:gd name="connsiteY418" fmla="*/ 5896 h 2097925"/>
                <a:gd name="connsiteX419" fmla="*/ 8241147 w 12156173"/>
                <a:gd name="connsiteY419" fmla="*/ -197 h 2097925"/>
                <a:gd name="connsiteX420" fmla="*/ 8314262 w 12156173"/>
                <a:gd name="connsiteY420" fmla="*/ 2484 h 209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12156173" h="2097925">
                  <a:moveTo>
                    <a:pt x="4509" y="2097729"/>
                  </a:moveTo>
                  <a:lnTo>
                    <a:pt x="0" y="2093647"/>
                  </a:lnTo>
                  <a:cubicBezTo>
                    <a:pt x="0" y="2093647"/>
                    <a:pt x="18279" y="2073783"/>
                    <a:pt x="50694" y="2039968"/>
                  </a:cubicBezTo>
                  <a:lnTo>
                    <a:pt x="55081" y="2044172"/>
                  </a:lnTo>
                  <a:cubicBezTo>
                    <a:pt x="22423" y="2077744"/>
                    <a:pt x="4692" y="2097363"/>
                    <a:pt x="4509" y="2097729"/>
                  </a:cubicBezTo>
                  <a:close/>
                  <a:moveTo>
                    <a:pt x="106627" y="1992016"/>
                  </a:moveTo>
                  <a:lnTo>
                    <a:pt x="102362" y="1987690"/>
                  </a:lnTo>
                  <a:cubicBezTo>
                    <a:pt x="119300" y="1970812"/>
                    <a:pt x="136909" y="1953509"/>
                    <a:pt x="154761" y="1936326"/>
                  </a:cubicBezTo>
                  <a:lnTo>
                    <a:pt x="158966" y="1940652"/>
                  </a:lnTo>
                  <a:cubicBezTo>
                    <a:pt x="141174" y="1957591"/>
                    <a:pt x="123566" y="1974956"/>
                    <a:pt x="106627" y="1991833"/>
                  </a:cubicBezTo>
                  <a:close/>
                  <a:moveTo>
                    <a:pt x="212035" y="1890142"/>
                  </a:moveTo>
                  <a:lnTo>
                    <a:pt x="207892" y="1885755"/>
                  </a:lnTo>
                  <a:cubicBezTo>
                    <a:pt x="225562" y="1869121"/>
                    <a:pt x="243658" y="1852365"/>
                    <a:pt x="261693" y="1835915"/>
                  </a:cubicBezTo>
                  <a:lnTo>
                    <a:pt x="265775" y="1840423"/>
                  </a:lnTo>
                  <a:cubicBezTo>
                    <a:pt x="247740" y="1856691"/>
                    <a:pt x="229705" y="1873447"/>
                    <a:pt x="212035" y="1889959"/>
                  </a:cubicBezTo>
                  <a:close/>
                  <a:moveTo>
                    <a:pt x="320185" y="1791375"/>
                  </a:moveTo>
                  <a:lnTo>
                    <a:pt x="316103" y="1786805"/>
                  </a:lnTo>
                  <a:cubicBezTo>
                    <a:pt x="334382" y="1770842"/>
                    <a:pt x="352661" y="1754574"/>
                    <a:pt x="370939" y="1738488"/>
                  </a:cubicBezTo>
                  <a:lnTo>
                    <a:pt x="374900" y="1743058"/>
                  </a:lnTo>
                  <a:cubicBezTo>
                    <a:pt x="356621" y="1759021"/>
                    <a:pt x="338098" y="1775229"/>
                    <a:pt x="320185" y="1791192"/>
                  </a:cubicBezTo>
                  <a:close/>
                  <a:moveTo>
                    <a:pt x="430772" y="1695594"/>
                  </a:moveTo>
                  <a:lnTo>
                    <a:pt x="426873" y="1690902"/>
                  </a:lnTo>
                  <a:cubicBezTo>
                    <a:pt x="445152" y="1675243"/>
                    <a:pt x="464405" y="1659463"/>
                    <a:pt x="483172" y="1644047"/>
                  </a:cubicBezTo>
                  <a:lnTo>
                    <a:pt x="487010" y="1648739"/>
                  </a:lnTo>
                  <a:cubicBezTo>
                    <a:pt x="468305" y="1663910"/>
                    <a:pt x="449356" y="1679630"/>
                    <a:pt x="430772" y="1695594"/>
                  </a:cubicBezTo>
                  <a:close/>
                  <a:moveTo>
                    <a:pt x="543858" y="1602676"/>
                  </a:moveTo>
                  <a:lnTo>
                    <a:pt x="540080" y="1597924"/>
                  </a:lnTo>
                  <a:cubicBezTo>
                    <a:pt x="559029" y="1582752"/>
                    <a:pt x="578405" y="1567459"/>
                    <a:pt x="597597" y="1552592"/>
                  </a:cubicBezTo>
                  <a:lnTo>
                    <a:pt x="601314" y="1557345"/>
                  </a:lnTo>
                  <a:cubicBezTo>
                    <a:pt x="582182" y="1572028"/>
                    <a:pt x="562807" y="1587261"/>
                    <a:pt x="543858" y="1602433"/>
                  </a:cubicBezTo>
                  <a:close/>
                  <a:moveTo>
                    <a:pt x="659624" y="1512866"/>
                  </a:moveTo>
                  <a:lnTo>
                    <a:pt x="655907" y="1507992"/>
                  </a:lnTo>
                  <a:cubicBezTo>
                    <a:pt x="675587" y="1493186"/>
                    <a:pt x="695328" y="1478441"/>
                    <a:pt x="714643" y="1464244"/>
                  </a:cubicBezTo>
                  <a:lnTo>
                    <a:pt x="718299" y="1469180"/>
                  </a:lnTo>
                  <a:cubicBezTo>
                    <a:pt x="698679" y="1483132"/>
                    <a:pt x="678999" y="1497816"/>
                    <a:pt x="659380" y="1512805"/>
                  </a:cubicBezTo>
                  <a:close/>
                  <a:moveTo>
                    <a:pt x="11629621" y="1446392"/>
                  </a:moveTo>
                  <a:cubicBezTo>
                    <a:pt x="11606468" y="1446349"/>
                    <a:pt x="11583314" y="1445131"/>
                    <a:pt x="11560283" y="1442736"/>
                  </a:cubicBezTo>
                  <a:lnTo>
                    <a:pt x="11560954" y="1436643"/>
                  </a:lnTo>
                  <a:cubicBezTo>
                    <a:pt x="11583741" y="1438989"/>
                    <a:pt x="11606711" y="1440189"/>
                    <a:pt x="11629621" y="1440238"/>
                  </a:cubicBezTo>
                  <a:lnTo>
                    <a:pt x="11633459" y="1440238"/>
                  </a:lnTo>
                  <a:lnTo>
                    <a:pt x="11633459" y="1446331"/>
                  </a:lnTo>
                  <a:lnTo>
                    <a:pt x="11629560" y="1446331"/>
                  </a:lnTo>
                  <a:close/>
                  <a:moveTo>
                    <a:pt x="11706758" y="1441335"/>
                  </a:moveTo>
                  <a:lnTo>
                    <a:pt x="11705904" y="1435242"/>
                  </a:lnTo>
                  <a:cubicBezTo>
                    <a:pt x="11729911" y="1431994"/>
                    <a:pt x="11753673" y="1427151"/>
                    <a:pt x="11777070" y="1420741"/>
                  </a:cubicBezTo>
                  <a:lnTo>
                    <a:pt x="11778655" y="1426834"/>
                  </a:lnTo>
                  <a:cubicBezTo>
                    <a:pt x="11755075" y="1433304"/>
                    <a:pt x="11731068" y="1438148"/>
                    <a:pt x="11706819" y="1441335"/>
                  </a:cubicBezTo>
                  <a:close/>
                  <a:moveTo>
                    <a:pt x="11487838" y="1432013"/>
                  </a:moveTo>
                  <a:cubicBezTo>
                    <a:pt x="11464929" y="1427687"/>
                    <a:pt x="11440861" y="1422203"/>
                    <a:pt x="11416428" y="1415866"/>
                  </a:cubicBezTo>
                  <a:lnTo>
                    <a:pt x="11417951" y="1409773"/>
                  </a:lnTo>
                  <a:cubicBezTo>
                    <a:pt x="11442323" y="1415866"/>
                    <a:pt x="11466147" y="1421533"/>
                    <a:pt x="11488995" y="1425859"/>
                  </a:cubicBezTo>
                  <a:close/>
                  <a:moveTo>
                    <a:pt x="777339" y="1425920"/>
                  </a:moveTo>
                  <a:lnTo>
                    <a:pt x="773806" y="1420923"/>
                  </a:lnTo>
                  <a:cubicBezTo>
                    <a:pt x="793669" y="1406788"/>
                    <a:pt x="813897" y="1392652"/>
                    <a:pt x="833760" y="1378943"/>
                  </a:cubicBezTo>
                  <a:lnTo>
                    <a:pt x="837233" y="1383939"/>
                  </a:lnTo>
                  <a:cubicBezTo>
                    <a:pt x="817370" y="1397831"/>
                    <a:pt x="797203" y="1411906"/>
                    <a:pt x="777339" y="1426103"/>
                  </a:cubicBezTo>
                  <a:close/>
                  <a:moveTo>
                    <a:pt x="11848236" y="1402401"/>
                  </a:moveTo>
                  <a:lnTo>
                    <a:pt x="11845920" y="1396795"/>
                  </a:lnTo>
                  <a:cubicBezTo>
                    <a:pt x="11868282" y="1387394"/>
                    <a:pt x="11890155" y="1376859"/>
                    <a:pt x="11911481" y="1365234"/>
                  </a:cubicBezTo>
                  <a:lnTo>
                    <a:pt x="11914345" y="1370595"/>
                  </a:lnTo>
                  <a:cubicBezTo>
                    <a:pt x="11892776" y="1382404"/>
                    <a:pt x="11870658" y="1393085"/>
                    <a:pt x="11847993" y="1402583"/>
                  </a:cubicBezTo>
                  <a:close/>
                  <a:moveTo>
                    <a:pt x="11346359" y="1395272"/>
                  </a:moveTo>
                  <a:cubicBezTo>
                    <a:pt x="11324120" y="1388204"/>
                    <a:pt x="11300784" y="1380283"/>
                    <a:pt x="11277143" y="1371693"/>
                  </a:cubicBezTo>
                  <a:lnTo>
                    <a:pt x="11279215" y="1365965"/>
                  </a:lnTo>
                  <a:cubicBezTo>
                    <a:pt x="11302794" y="1374495"/>
                    <a:pt x="11326009" y="1382416"/>
                    <a:pt x="11348248" y="1389484"/>
                  </a:cubicBezTo>
                  <a:close/>
                  <a:moveTo>
                    <a:pt x="11208781" y="1345553"/>
                  </a:moveTo>
                  <a:cubicBezTo>
                    <a:pt x="11187150" y="1336902"/>
                    <a:pt x="11164424" y="1327275"/>
                    <a:pt x="11141271" y="1317465"/>
                  </a:cubicBezTo>
                  <a:lnTo>
                    <a:pt x="11143708" y="1311860"/>
                  </a:lnTo>
                  <a:cubicBezTo>
                    <a:pt x="11166800" y="1321852"/>
                    <a:pt x="11189466" y="1331296"/>
                    <a:pt x="11211096" y="1339887"/>
                  </a:cubicBezTo>
                  <a:close/>
                  <a:moveTo>
                    <a:pt x="897919" y="1343056"/>
                  </a:moveTo>
                  <a:lnTo>
                    <a:pt x="894568" y="1337998"/>
                  </a:lnTo>
                  <a:cubicBezTo>
                    <a:pt x="914918" y="1324411"/>
                    <a:pt x="935573" y="1310885"/>
                    <a:pt x="955802" y="1297846"/>
                  </a:cubicBezTo>
                  <a:lnTo>
                    <a:pt x="959092" y="1302964"/>
                  </a:lnTo>
                  <a:cubicBezTo>
                    <a:pt x="938681" y="1316003"/>
                    <a:pt x="918087" y="1329468"/>
                    <a:pt x="897919" y="1343056"/>
                  </a:cubicBezTo>
                  <a:close/>
                  <a:moveTo>
                    <a:pt x="11977346" y="1333490"/>
                  </a:moveTo>
                  <a:lnTo>
                    <a:pt x="11974116" y="1328310"/>
                  </a:lnTo>
                  <a:cubicBezTo>
                    <a:pt x="11992882" y="1316124"/>
                    <a:pt x="12012685" y="1303025"/>
                    <a:pt x="12034620" y="1287609"/>
                  </a:cubicBezTo>
                  <a:lnTo>
                    <a:pt x="12038153" y="1292606"/>
                  </a:lnTo>
                  <a:cubicBezTo>
                    <a:pt x="12015914" y="1308082"/>
                    <a:pt x="11996051" y="1321426"/>
                    <a:pt x="11977163" y="1333490"/>
                  </a:cubicBezTo>
                  <a:close/>
                  <a:moveTo>
                    <a:pt x="11074370" y="1287975"/>
                  </a:moveTo>
                  <a:cubicBezTo>
                    <a:pt x="11053044" y="1278287"/>
                    <a:pt x="11030806" y="1267868"/>
                    <a:pt x="11008139" y="1257023"/>
                  </a:cubicBezTo>
                  <a:lnTo>
                    <a:pt x="11010760" y="1251539"/>
                  </a:lnTo>
                  <a:cubicBezTo>
                    <a:pt x="11033364" y="1262324"/>
                    <a:pt x="11055604" y="1272743"/>
                    <a:pt x="11076929" y="1282431"/>
                  </a:cubicBezTo>
                  <a:close/>
                  <a:moveTo>
                    <a:pt x="1020997" y="1263603"/>
                  </a:moveTo>
                  <a:lnTo>
                    <a:pt x="1017767" y="1258424"/>
                  </a:lnTo>
                  <a:cubicBezTo>
                    <a:pt x="1038423" y="1245568"/>
                    <a:pt x="1059443" y="1232773"/>
                    <a:pt x="1080281" y="1220282"/>
                  </a:cubicBezTo>
                  <a:lnTo>
                    <a:pt x="1083449" y="1225522"/>
                  </a:lnTo>
                  <a:cubicBezTo>
                    <a:pt x="1062429" y="1238257"/>
                    <a:pt x="1041286" y="1250808"/>
                    <a:pt x="1020692" y="1263908"/>
                  </a:cubicBezTo>
                  <a:close/>
                  <a:moveTo>
                    <a:pt x="12097560" y="1249468"/>
                  </a:moveTo>
                  <a:lnTo>
                    <a:pt x="12093965" y="1244593"/>
                  </a:lnTo>
                  <a:cubicBezTo>
                    <a:pt x="12112975" y="1230579"/>
                    <a:pt x="12132411" y="1215957"/>
                    <a:pt x="12152518" y="1200907"/>
                  </a:cubicBezTo>
                  <a:lnTo>
                    <a:pt x="12156174" y="1205781"/>
                  </a:lnTo>
                  <a:cubicBezTo>
                    <a:pt x="12135763" y="1221135"/>
                    <a:pt x="12116265" y="1235759"/>
                    <a:pt x="12097255" y="1249772"/>
                  </a:cubicBezTo>
                  <a:close/>
                  <a:moveTo>
                    <a:pt x="10942519" y="1224730"/>
                  </a:moveTo>
                  <a:cubicBezTo>
                    <a:pt x="10921376" y="1214189"/>
                    <a:pt x="10899441" y="1203161"/>
                    <a:pt x="10877263" y="1191828"/>
                  </a:cubicBezTo>
                  <a:lnTo>
                    <a:pt x="10880005" y="1186345"/>
                  </a:lnTo>
                  <a:cubicBezTo>
                    <a:pt x="10902183" y="1197678"/>
                    <a:pt x="10924118" y="1208767"/>
                    <a:pt x="10945260" y="1219247"/>
                  </a:cubicBezTo>
                  <a:close/>
                  <a:moveTo>
                    <a:pt x="1146207" y="1188843"/>
                  </a:moveTo>
                  <a:lnTo>
                    <a:pt x="1143160" y="1183603"/>
                  </a:lnTo>
                  <a:cubicBezTo>
                    <a:pt x="1164547" y="1171417"/>
                    <a:pt x="1185811" y="1159231"/>
                    <a:pt x="1207015" y="1147715"/>
                  </a:cubicBezTo>
                  <a:lnTo>
                    <a:pt x="1209939" y="1153077"/>
                  </a:lnTo>
                  <a:cubicBezTo>
                    <a:pt x="1188979" y="1164593"/>
                    <a:pt x="1167532" y="1176657"/>
                    <a:pt x="1146207" y="1188843"/>
                  </a:cubicBezTo>
                  <a:close/>
                  <a:moveTo>
                    <a:pt x="10812068" y="1158378"/>
                  </a:moveTo>
                  <a:cubicBezTo>
                    <a:pt x="10790986" y="1147332"/>
                    <a:pt x="10769479" y="1135895"/>
                    <a:pt x="10747483" y="1124075"/>
                  </a:cubicBezTo>
                  <a:lnTo>
                    <a:pt x="10750347" y="1118713"/>
                  </a:lnTo>
                  <a:cubicBezTo>
                    <a:pt x="10772342" y="1130533"/>
                    <a:pt x="10793790" y="1141927"/>
                    <a:pt x="10814871" y="1153016"/>
                  </a:cubicBezTo>
                  <a:close/>
                  <a:moveTo>
                    <a:pt x="4881736" y="1138881"/>
                  </a:moveTo>
                  <a:cubicBezTo>
                    <a:pt x="4868880" y="1138881"/>
                    <a:pt x="4855963" y="1138881"/>
                    <a:pt x="4843107" y="1138881"/>
                  </a:cubicBezTo>
                  <a:lnTo>
                    <a:pt x="4843107" y="1132788"/>
                  </a:lnTo>
                  <a:lnTo>
                    <a:pt x="4881675" y="1132788"/>
                  </a:lnTo>
                  <a:lnTo>
                    <a:pt x="4916283" y="1132788"/>
                  </a:lnTo>
                  <a:lnTo>
                    <a:pt x="4916283" y="1138881"/>
                  </a:lnTo>
                  <a:close/>
                  <a:moveTo>
                    <a:pt x="4989642" y="1137723"/>
                  </a:moveTo>
                  <a:lnTo>
                    <a:pt x="4989642" y="1131630"/>
                  </a:lnTo>
                  <a:cubicBezTo>
                    <a:pt x="5014014" y="1131081"/>
                    <a:pt x="5038690" y="1130350"/>
                    <a:pt x="5062758" y="1129437"/>
                  </a:cubicBezTo>
                  <a:lnTo>
                    <a:pt x="5062758" y="1135530"/>
                  </a:lnTo>
                  <a:cubicBezTo>
                    <a:pt x="5038751" y="1136504"/>
                    <a:pt x="5014136" y="1137235"/>
                    <a:pt x="4989642" y="1137784"/>
                  </a:cubicBezTo>
                  <a:close/>
                  <a:moveTo>
                    <a:pt x="4769869" y="1137723"/>
                  </a:moveTo>
                  <a:cubicBezTo>
                    <a:pt x="4745497" y="1137174"/>
                    <a:pt x="4721126" y="1136504"/>
                    <a:pt x="4696754" y="1135651"/>
                  </a:cubicBezTo>
                  <a:lnTo>
                    <a:pt x="4696754" y="1129558"/>
                  </a:lnTo>
                  <a:cubicBezTo>
                    <a:pt x="4721126" y="1130411"/>
                    <a:pt x="4745497" y="1131081"/>
                    <a:pt x="4769869" y="1131630"/>
                  </a:cubicBezTo>
                  <a:close/>
                  <a:moveTo>
                    <a:pt x="4623638" y="1132605"/>
                  </a:moveTo>
                  <a:cubicBezTo>
                    <a:pt x="4599754" y="1131447"/>
                    <a:pt x="4574895" y="1130107"/>
                    <a:pt x="4550523" y="1128644"/>
                  </a:cubicBezTo>
                  <a:lnTo>
                    <a:pt x="4550888" y="1122552"/>
                  </a:lnTo>
                  <a:cubicBezTo>
                    <a:pt x="4575260" y="1124075"/>
                    <a:pt x="4600059" y="1125354"/>
                    <a:pt x="4624004" y="1126512"/>
                  </a:cubicBezTo>
                  <a:close/>
                  <a:moveTo>
                    <a:pt x="5135995" y="1132239"/>
                  </a:moveTo>
                  <a:lnTo>
                    <a:pt x="5135690" y="1126146"/>
                  </a:lnTo>
                  <a:cubicBezTo>
                    <a:pt x="5160062" y="1124806"/>
                    <a:pt x="5184434" y="1123283"/>
                    <a:pt x="5208806" y="1121576"/>
                  </a:cubicBezTo>
                  <a:lnTo>
                    <a:pt x="5209232" y="1127669"/>
                  </a:lnTo>
                  <a:cubicBezTo>
                    <a:pt x="5184861" y="1129376"/>
                    <a:pt x="5160245" y="1130899"/>
                    <a:pt x="5135995" y="1132239"/>
                  </a:cubicBezTo>
                  <a:close/>
                  <a:moveTo>
                    <a:pt x="4477590" y="1123831"/>
                  </a:moveTo>
                  <a:cubicBezTo>
                    <a:pt x="4453219" y="1122064"/>
                    <a:pt x="4428847" y="1120175"/>
                    <a:pt x="4404475" y="1118164"/>
                  </a:cubicBezTo>
                  <a:lnTo>
                    <a:pt x="4405023" y="1112071"/>
                  </a:lnTo>
                  <a:cubicBezTo>
                    <a:pt x="4429395" y="1114082"/>
                    <a:pt x="4453767" y="1116032"/>
                    <a:pt x="4478139" y="1117738"/>
                  </a:cubicBezTo>
                  <a:close/>
                  <a:moveTo>
                    <a:pt x="5281860" y="1121820"/>
                  </a:moveTo>
                  <a:lnTo>
                    <a:pt x="5281312" y="1115727"/>
                  </a:lnTo>
                  <a:cubicBezTo>
                    <a:pt x="5305684" y="1113595"/>
                    <a:pt x="5330055" y="1111219"/>
                    <a:pt x="5354062" y="1108659"/>
                  </a:cubicBezTo>
                  <a:lnTo>
                    <a:pt x="5354732" y="1114752"/>
                  </a:lnTo>
                  <a:cubicBezTo>
                    <a:pt x="5331152" y="1117251"/>
                    <a:pt x="5306659" y="1119627"/>
                    <a:pt x="5282165" y="1121820"/>
                  </a:cubicBezTo>
                  <a:close/>
                  <a:moveTo>
                    <a:pt x="1274037" y="1118469"/>
                  </a:moveTo>
                  <a:lnTo>
                    <a:pt x="1271234" y="1113047"/>
                  </a:lnTo>
                  <a:cubicBezTo>
                    <a:pt x="1292925" y="1101653"/>
                    <a:pt x="1314860" y="1090442"/>
                    <a:pt x="1336368" y="1079718"/>
                  </a:cubicBezTo>
                  <a:lnTo>
                    <a:pt x="1339110" y="1085141"/>
                  </a:lnTo>
                  <a:cubicBezTo>
                    <a:pt x="1317906" y="1095864"/>
                    <a:pt x="1296033" y="1107075"/>
                    <a:pt x="1274342" y="1118469"/>
                  </a:cubicBezTo>
                  <a:close/>
                  <a:moveTo>
                    <a:pt x="4331482" y="1111645"/>
                  </a:moveTo>
                  <a:cubicBezTo>
                    <a:pt x="4307110" y="1109409"/>
                    <a:pt x="4282860" y="1106996"/>
                    <a:pt x="4258732" y="1104394"/>
                  </a:cubicBezTo>
                  <a:lnTo>
                    <a:pt x="4259341" y="1098301"/>
                  </a:lnTo>
                  <a:cubicBezTo>
                    <a:pt x="4283713" y="1100861"/>
                    <a:pt x="4307962" y="1103279"/>
                    <a:pt x="4332091" y="1105552"/>
                  </a:cubicBezTo>
                  <a:close/>
                  <a:moveTo>
                    <a:pt x="5427482" y="1106222"/>
                  </a:moveTo>
                  <a:lnTo>
                    <a:pt x="5426751" y="1100130"/>
                  </a:lnTo>
                  <a:cubicBezTo>
                    <a:pt x="5451122" y="1097083"/>
                    <a:pt x="5475494" y="1094037"/>
                    <a:pt x="5499196" y="1090320"/>
                  </a:cubicBezTo>
                  <a:lnTo>
                    <a:pt x="5500049" y="1096413"/>
                  </a:lnTo>
                  <a:cubicBezTo>
                    <a:pt x="5476530" y="1099886"/>
                    <a:pt x="5452158" y="1103176"/>
                    <a:pt x="5427787" y="1106222"/>
                  </a:cubicBezTo>
                  <a:close/>
                  <a:moveTo>
                    <a:pt x="4186042" y="1096352"/>
                  </a:moveTo>
                  <a:cubicBezTo>
                    <a:pt x="4161670" y="1093628"/>
                    <a:pt x="4137463" y="1090728"/>
                    <a:pt x="4113414" y="1087639"/>
                  </a:cubicBezTo>
                  <a:lnTo>
                    <a:pt x="4114145" y="1081546"/>
                  </a:lnTo>
                  <a:cubicBezTo>
                    <a:pt x="4138517" y="1084592"/>
                    <a:pt x="4162707" y="1087499"/>
                    <a:pt x="4186713" y="1090259"/>
                  </a:cubicBezTo>
                  <a:close/>
                  <a:moveTo>
                    <a:pt x="10683202" y="1089345"/>
                  </a:moveTo>
                  <a:cubicBezTo>
                    <a:pt x="10662243" y="1077890"/>
                    <a:pt x="10640918" y="1066131"/>
                    <a:pt x="10619165" y="1054067"/>
                  </a:cubicBezTo>
                  <a:lnTo>
                    <a:pt x="10622151" y="1048705"/>
                  </a:lnTo>
                  <a:cubicBezTo>
                    <a:pt x="10643842" y="1060891"/>
                    <a:pt x="10665167" y="1072650"/>
                    <a:pt x="10686127" y="1083983"/>
                  </a:cubicBezTo>
                  <a:close/>
                  <a:moveTo>
                    <a:pt x="5572738" y="1085141"/>
                  </a:moveTo>
                  <a:lnTo>
                    <a:pt x="5571702" y="1079048"/>
                  </a:lnTo>
                  <a:cubicBezTo>
                    <a:pt x="5596074" y="1075027"/>
                    <a:pt x="5620080" y="1070761"/>
                    <a:pt x="5643721" y="1066313"/>
                  </a:cubicBezTo>
                  <a:lnTo>
                    <a:pt x="5644818" y="1072406"/>
                  </a:lnTo>
                  <a:cubicBezTo>
                    <a:pt x="5621177" y="1076854"/>
                    <a:pt x="5596927" y="1081120"/>
                    <a:pt x="5572738" y="1085141"/>
                  </a:cubicBezTo>
                  <a:close/>
                  <a:moveTo>
                    <a:pt x="4041152" y="1078256"/>
                  </a:moveTo>
                  <a:cubicBezTo>
                    <a:pt x="4017268" y="1075045"/>
                    <a:pt x="3993140" y="1071633"/>
                    <a:pt x="3968768" y="1068020"/>
                  </a:cubicBezTo>
                  <a:lnTo>
                    <a:pt x="3969621" y="1061927"/>
                  </a:lnTo>
                  <a:cubicBezTo>
                    <a:pt x="3993993" y="1065418"/>
                    <a:pt x="4018120" y="1068769"/>
                    <a:pt x="4042005" y="1071980"/>
                  </a:cubicBezTo>
                  <a:close/>
                  <a:moveTo>
                    <a:pt x="5716714" y="1058271"/>
                  </a:moveTo>
                  <a:lnTo>
                    <a:pt x="5715496" y="1052178"/>
                  </a:lnTo>
                  <a:cubicBezTo>
                    <a:pt x="5739319" y="1047182"/>
                    <a:pt x="5763326" y="1041881"/>
                    <a:pt x="5786844" y="1036458"/>
                  </a:cubicBezTo>
                  <a:lnTo>
                    <a:pt x="5788246" y="1042551"/>
                  </a:lnTo>
                  <a:cubicBezTo>
                    <a:pt x="5764605" y="1047974"/>
                    <a:pt x="5740538" y="1053275"/>
                    <a:pt x="5716653" y="1058271"/>
                  </a:cubicBezTo>
                  <a:close/>
                  <a:moveTo>
                    <a:pt x="3896383" y="1057540"/>
                  </a:moveTo>
                  <a:cubicBezTo>
                    <a:pt x="3872377" y="1053884"/>
                    <a:pt x="3848292" y="1050124"/>
                    <a:pt x="3824121" y="1046268"/>
                  </a:cubicBezTo>
                  <a:lnTo>
                    <a:pt x="3825096" y="1040175"/>
                  </a:lnTo>
                  <a:cubicBezTo>
                    <a:pt x="3849224" y="1044239"/>
                    <a:pt x="3873291" y="1047992"/>
                    <a:pt x="3897297" y="1051447"/>
                  </a:cubicBezTo>
                  <a:close/>
                  <a:moveTo>
                    <a:pt x="1405218" y="1053153"/>
                  </a:moveTo>
                  <a:lnTo>
                    <a:pt x="1402598" y="1047669"/>
                  </a:lnTo>
                  <a:cubicBezTo>
                    <a:pt x="1424655" y="1037189"/>
                    <a:pt x="1446955" y="1026892"/>
                    <a:pt x="1468890" y="1017204"/>
                  </a:cubicBezTo>
                  <a:lnTo>
                    <a:pt x="1471388" y="1022810"/>
                  </a:lnTo>
                  <a:cubicBezTo>
                    <a:pt x="1449453" y="1032436"/>
                    <a:pt x="1427153" y="1042734"/>
                    <a:pt x="1405157" y="1053153"/>
                  </a:cubicBezTo>
                  <a:close/>
                  <a:moveTo>
                    <a:pt x="3751980" y="1034447"/>
                  </a:moveTo>
                  <a:cubicBezTo>
                    <a:pt x="3727974" y="1030383"/>
                    <a:pt x="3703950" y="1026325"/>
                    <a:pt x="3679901" y="1022261"/>
                  </a:cubicBezTo>
                  <a:lnTo>
                    <a:pt x="3680937" y="1016168"/>
                  </a:lnTo>
                  <a:cubicBezTo>
                    <a:pt x="3705022" y="1020232"/>
                    <a:pt x="3729028" y="1024290"/>
                    <a:pt x="3752955" y="1028354"/>
                  </a:cubicBezTo>
                  <a:close/>
                  <a:moveTo>
                    <a:pt x="5859290" y="1025369"/>
                  </a:moveTo>
                  <a:lnTo>
                    <a:pt x="5857766" y="1019276"/>
                  </a:lnTo>
                  <a:cubicBezTo>
                    <a:pt x="5881407" y="1013183"/>
                    <a:pt x="5905169" y="1007090"/>
                    <a:pt x="5928384" y="1000448"/>
                  </a:cubicBezTo>
                  <a:lnTo>
                    <a:pt x="5930029" y="1006541"/>
                  </a:lnTo>
                  <a:cubicBezTo>
                    <a:pt x="5906754" y="1013183"/>
                    <a:pt x="5882991" y="1019276"/>
                    <a:pt x="5859290" y="1025369"/>
                  </a:cubicBezTo>
                  <a:close/>
                  <a:moveTo>
                    <a:pt x="10555250" y="1018301"/>
                  </a:moveTo>
                  <a:cubicBezTo>
                    <a:pt x="10534412" y="1006602"/>
                    <a:pt x="10513209" y="994538"/>
                    <a:pt x="10491640" y="982292"/>
                  </a:cubicBezTo>
                  <a:lnTo>
                    <a:pt x="10494687" y="976991"/>
                  </a:lnTo>
                  <a:lnTo>
                    <a:pt x="10558236" y="1013000"/>
                  </a:lnTo>
                  <a:close/>
                  <a:moveTo>
                    <a:pt x="3607821" y="1009222"/>
                  </a:moveTo>
                  <a:cubicBezTo>
                    <a:pt x="3583937" y="1004878"/>
                    <a:pt x="3559973" y="1000430"/>
                    <a:pt x="3535924" y="995879"/>
                  </a:cubicBezTo>
                  <a:lnTo>
                    <a:pt x="3537021" y="989786"/>
                  </a:lnTo>
                  <a:lnTo>
                    <a:pt x="3608918" y="1003129"/>
                  </a:lnTo>
                  <a:close/>
                  <a:moveTo>
                    <a:pt x="1538228" y="993624"/>
                  </a:moveTo>
                  <a:lnTo>
                    <a:pt x="1535912" y="988019"/>
                  </a:lnTo>
                  <a:cubicBezTo>
                    <a:pt x="1558334" y="978575"/>
                    <a:pt x="1581122" y="969314"/>
                    <a:pt x="1603666" y="960479"/>
                  </a:cubicBezTo>
                  <a:lnTo>
                    <a:pt x="1605859" y="966206"/>
                  </a:lnTo>
                  <a:cubicBezTo>
                    <a:pt x="1583376" y="974980"/>
                    <a:pt x="1560650" y="984241"/>
                    <a:pt x="1538228" y="993624"/>
                  </a:cubicBezTo>
                  <a:close/>
                  <a:moveTo>
                    <a:pt x="6000280" y="985948"/>
                  </a:moveTo>
                  <a:lnTo>
                    <a:pt x="5998513" y="979855"/>
                  </a:lnTo>
                  <a:cubicBezTo>
                    <a:pt x="6021850" y="972787"/>
                    <a:pt x="6045307" y="965353"/>
                    <a:pt x="6068156" y="957859"/>
                  </a:cubicBezTo>
                  <a:lnTo>
                    <a:pt x="6070045" y="963586"/>
                  </a:lnTo>
                  <a:cubicBezTo>
                    <a:pt x="6047135" y="971385"/>
                    <a:pt x="6023677" y="978819"/>
                    <a:pt x="6000280" y="985948"/>
                  </a:cubicBezTo>
                  <a:close/>
                  <a:moveTo>
                    <a:pt x="3464088" y="982109"/>
                  </a:moveTo>
                  <a:lnTo>
                    <a:pt x="3392374" y="967851"/>
                  </a:lnTo>
                  <a:lnTo>
                    <a:pt x="3393593" y="961758"/>
                  </a:lnTo>
                  <a:cubicBezTo>
                    <a:pt x="3417520" y="966553"/>
                    <a:pt x="3441404" y="971282"/>
                    <a:pt x="3465246" y="975955"/>
                  </a:cubicBezTo>
                  <a:close/>
                  <a:moveTo>
                    <a:pt x="3320721" y="953167"/>
                  </a:moveTo>
                  <a:cubicBezTo>
                    <a:pt x="3296916" y="948250"/>
                    <a:pt x="3273056" y="943236"/>
                    <a:pt x="3249129" y="938118"/>
                  </a:cubicBezTo>
                  <a:lnTo>
                    <a:pt x="3250408" y="932025"/>
                  </a:lnTo>
                  <a:cubicBezTo>
                    <a:pt x="3274335" y="937064"/>
                    <a:pt x="3298177" y="942078"/>
                    <a:pt x="3321940" y="947075"/>
                  </a:cubicBezTo>
                  <a:close/>
                  <a:moveTo>
                    <a:pt x="10428395" y="946160"/>
                  </a:moveTo>
                  <a:cubicBezTo>
                    <a:pt x="10407618" y="933975"/>
                    <a:pt x="10386476" y="921789"/>
                    <a:pt x="10365090" y="909603"/>
                  </a:cubicBezTo>
                  <a:lnTo>
                    <a:pt x="10368197" y="904363"/>
                  </a:lnTo>
                  <a:cubicBezTo>
                    <a:pt x="10389583" y="916792"/>
                    <a:pt x="10410665" y="928978"/>
                    <a:pt x="10431442" y="940921"/>
                  </a:cubicBezTo>
                  <a:close/>
                  <a:moveTo>
                    <a:pt x="1674161" y="940372"/>
                  </a:moveTo>
                  <a:lnTo>
                    <a:pt x="1672090" y="934645"/>
                  </a:lnTo>
                  <a:cubicBezTo>
                    <a:pt x="1695121" y="926236"/>
                    <a:pt x="1718335" y="918133"/>
                    <a:pt x="1741184" y="910273"/>
                  </a:cubicBezTo>
                  <a:lnTo>
                    <a:pt x="1743134" y="916366"/>
                  </a:lnTo>
                  <a:cubicBezTo>
                    <a:pt x="1720468" y="923921"/>
                    <a:pt x="1697132" y="931964"/>
                    <a:pt x="1674161" y="940372"/>
                  </a:cubicBezTo>
                  <a:close/>
                  <a:moveTo>
                    <a:pt x="6139322" y="940372"/>
                  </a:moveTo>
                  <a:lnTo>
                    <a:pt x="6137250" y="934645"/>
                  </a:lnTo>
                  <a:cubicBezTo>
                    <a:pt x="6160038" y="926541"/>
                    <a:pt x="6183130" y="918011"/>
                    <a:pt x="6205735" y="909359"/>
                  </a:cubicBezTo>
                  <a:lnTo>
                    <a:pt x="6207928" y="915026"/>
                  </a:lnTo>
                  <a:cubicBezTo>
                    <a:pt x="6185263" y="923495"/>
                    <a:pt x="6162231" y="932025"/>
                    <a:pt x="6139322" y="940067"/>
                  </a:cubicBezTo>
                  <a:close/>
                  <a:moveTo>
                    <a:pt x="3177658" y="922885"/>
                  </a:moveTo>
                  <a:cubicBezTo>
                    <a:pt x="3153896" y="917725"/>
                    <a:pt x="3130091" y="912466"/>
                    <a:pt x="3106249" y="907105"/>
                  </a:cubicBezTo>
                  <a:lnTo>
                    <a:pt x="3107590" y="901012"/>
                  </a:lnTo>
                  <a:cubicBezTo>
                    <a:pt x="3131474" y="906373"/>
                    <a:pt x="3155279" y="911632"/>
                    <a:pt x="3178999" y="916792"/>
                  </a:cubicBezTo>
                  <a:close/>
                  <a:moveTo>
                    <a:pt x="1812837" y="894309"/>
                  </a:moveTo>
                  <a:lnTo>
                    <a:pt x="1811009" y="888216"/>
                  </a:lnTo>
                  <a:cubicBezTo>
                    <a:pt x="1834467" y="881149"/>
                    <a:pt x="1858169" y="874264"/>
                    <a:pt x="1881383" y="867927"/>
                  </a:cubicBezTo>
                  <a:lnTo>
                    <a:pt x="1883028" y="874020"/>
                  </a:lnTo>
                  <a:cubicBezTo>
                    <a:pt x="1859692" y="880174"/>
                    <a:pt x="1836234" y="886937"/>
                    <a:pt x="1812715" y="894066"/>
                  </a:cubicBezTo>
                  <a:close/>
                  <a:moveTo>
                    <a:pt x="3035084" y="890958"/>
                  </a:moveTo>
                  <a:lnTo>
                    <a:pt x="2963430" y="874264"/>
                  </a:lnTo>
                  <a:lnTo>
                    <a:pt x="2964832" y="868171"/>
                  </a:lnTo>
                  <a:lnTo>
                    <a:pt x="3036058" y="884622"/>
                  </a:lnTo>
                  <a:close/>
                  <a:moveTo>
                    <a:pt x="6276048" y="888034"/>
                  </a:moveTo>
                  <a:lnTo>
                    <a:pt x="6273732" y="882428"/>
                  </a:lnTo>
                  <a:cubicBezTo>
                    <a:pt x="6296276" y="873106"/>
                    <a:pt x="6318881" y="863479"/>
                    <a:pt x="6340755" y="853791"/>
                  </a:cubicBezTo>
                  <a:lnTo>
                    <a:pt x="6343192" y="859397"/>
                  </a:lnTo>
                  <a:cubicBezTo>
                    <a:pt x="6321196" y="868841"/>
                    <a:pt x="6298530" y="878468"/>
                    <a:pt x="6275926" y="887790"/>
                  </a:cubicBezTo>
                  <a:close/>
                  <a:moveTo>
                    <a:pt x="10302149" y="872557"/>
                  </a:moveTo>
                  <a:cubicBezTo>
                    <a:pt x="10281433" y="860372"/>
                    <a:pt x="10260412" y="848003"/>
                    <a:pt x="10239148" y="835452"/>
                  </a:cubicBezTo>
                  <a:lnTo>
                    <a:pt x="10242255" y="830211"/>
                  </a:lnTo>
                  <a:cubicBezTo>
                    <a:pt x="10263520" y="842842"/>
                    <a:pt x="10284480" y="855211"/>
                    <a:pt x="10305195" y="867318"/>
                  </a:cubicBezTo>
                  <a:close/>
                  <a:moveTo>
                    <a:pt x="2892326" y="857447"/>
                  </a:moveTo>
                  <a:lnTo>
                    <a:pt x="2831396" y="842824"/>
                  </a:lnTo>
                  <a:lnTo>
                    <a:pt x="2821282" y="840387"/>
                  </a:lnTo>
                  <a:lnTo>
                    <a:pt x="2822622" y="834294"/>
                  </a:lnTo>
                  <a:lnTo>
                    <a:pt x="2832858" y="836670"/>
                  </a:lnTo>
                  <a:lnTo>
                    <a:pt x="2893788" y="851354"/>
                  </a:lnTo>
                  <a:close/>
                  <a:moveTo>
                    <a:pt x="1953645" y="855680"/>
                  </a:moveTo>
                  <a:lnTo>
                    <a:pt x="1952183" y="849587"/>
                  </a:lnTo>
                  <a:cubicBezTo>
                    <a:pt x="1976006" y="843860"/>
                    <a:pt x="2000013" y="838498"/>
                    <a:pt x="2023653" y="833624"/>
                  </a:cubicBezTo>
                  <a:lnTo>
                    <a:pt x="2024872" y="839717"/>
                  </a:lnTo>
                  <a:cubicBezTo>
                    <a:pt x="2001292" y="844591"/>
                    <a:pt x="1977347" y="849953"/>
                    <a:pt x="1953645" y="855680"/>
                  </a:cubicBezTo>
                  <a:close/>
                  <a:moveTo>
                    <a:pt x="6409788" y="828871"/>
                  </a:moveTo>
                  <a:lnTo>
                    <a:pt x="6407168" y="823327"/>
                  </a:lnTo>
                  <a:cubicBezTo>
                    <a:pt x="6428067" y="813517"/>
                    <a:pt x="6449209" y="803281"/>
                    <a:pt x="6469925" y="792862"/>
                  </a:cubicBezTo>
                  <a:lnTo>
                    <a:pt x="6472911" y="791339"/>
                  </a:lnTo>
                  <a:lnTo>
                    <a:pt x="6475652" y="796761"/>
                  </a:lnTo>
                  <a:lnTo>
                    <a:pt x="6472606" y="798284"/>
                  </a:lnTo>
                  <a:cubicBezTo>
                    <a:pt x="6451890" y="808764"/>
                    <a:pt x="6430747" y="819000"/>
                    <a:pt x="6409788" y="828871"/>
                  </a:cubicBezTo>
                  <a:close/>
                  <a:moveTo>
                    <a:pt x="2096586" y="826008"/>
                  </a:moveTo>
                  <a:lnTo>
                    <a:pt x="2095550" y="819915"/>
                  </a:lnTo>
                  <a:cubicBezTo>
                    <a:pt x="2119617" y="815710"/>
                    <a:pt x="2143928" y="811932"/>
                    <a:pt x="2167813" y="808642"/>
                  </a:cubicBezTo>
                  <a:lnTo>
                    <a:pt x="2168666" y="814735"/>
                  </a:lnTo>
                  <a:cubicBezTo>
                    <a:pt x="2144842" y="818208"/>
                    <a:pt x="2120592" y="821864"/>
                    <a:pt x="2096586" y="826008"/>
                  </a:cubicBezTo>
                  <a:close/>
                  <a:moveTo>
                    <a:pt x="2749690" y="825337"/>
                  </a:moveTo>
                  <a:cubicBezTo>
                    <a:pt x="2725866" y="820828"/>
                    <a:pt x="2701677" y="816868"/>
                    <a:pt x="2677671" y="813151"/>
                  </a:cubicBezTo>
                  <a:lnTo>
                    <a:pt x="2678524" y="807058"/>
                  </a:lnTo>
                  <a:cubicBezTo>
                    <a:pt x="2702591" y="810531"/>
                    <a:pt x="2726902" y="814553"/>
                    <a:pt x="2750786" y="819244"/>
                  </a:cubicBezTo>
                  <a:close/>
                  <a:moveTo>
                    <a:pt x="2241050" y="806022"/>
                  </a:moveTo>
                  <a:lnTo>
                    <a:pt x="2240440" y="799930"/>
                  </a:lnTo>
                  <a:cubicBezTo>
                    <a:pt x="2264812" y="797492"/>
                    <a:pt x="2289184" y="795421"/>
                    <a:pt x="2313556" y="793837"/>
                  </a:cubicBezTo>
                  <a:lnTo>
                    <a:pt x="2313921" y="799930"/>
                  </a:lnTo>
                  <a:cubicBezTo>
                    <a:pt x="2289672" y="801636"/>
                    <a:pt x="2265239" y="803646"/>
                    <a:pt x="2241050" y="806022"/>
                  </a:cubicBezTo>
                  <a:close/>
                  <a:moveTo>
                    <a:pt x="2605226" y="804560"/>
                  </a:moveTo>
                  <a:cubicBezTo>
                    <a:pt x="2581219" y="802184"/>
                    <a:pt x="2556482" y="800295"/>
                    <a:pt x="2532476" y="798894"/>
                  </a:cubicBezTo>
                  <a:lnTo>
                    <a:pt x="2532841" y="792801"/>
                  </a:lnTo>
                  <a:cubicBezTo>
                    <a:pt x="2557213" y="794141"/>
                    <a:pt x="2581585" y="796030"/>
                    <a:pt x="2605957" y="798406"/>
                  </a:cubicBezTo>
                  <a:close/>
                  <a:moveTo>
                    <a:pt x="10176147" y="797797"/>
                  </a:moveTo>
                  <a:cubicBezTo>
                    <a:pt x="10155492" y="785611"/>
                    <a:pt x="10134593" y="773120"/>
                    <a:pt x="10113389" y="760325"/>
                  </a:cubicBezTo>
                  <a:lnTo>
                    <a:pt x="10116497" y="755085"/>
                  </a:lnTo>
                  <a:cubicBezTo>
                    <a:pt x="10137700" y="767838"/>
                    <a:pt x="10158599" y="780329"/>
                    <a:pt x="10179254" y="792557"/>
                  </a:cubicBezTo>
                  <a:close/>
                  <a:moveTo>
                    <a:pt x="2386550" y="796700"/>
                  </a:moveTo>
                  <a:lnTo>
                    <a:pt x="2386550" y="790607"/>
                  </a:lnTo>
                  <a:cubicBezTo>
                    <a:pt x="2410921" y="789998"/>
                    <a:pt x="2435293" y="789876"/>
                    <a:pt x="2459665" y="790242"/>
                  </a:cubicBezTo>
                  <a:lnTo>
                    <a:pt x="2459665" y="796335"/>
                  </a:lnTo>
                  <a:cubicBezTo>
                    <a:pt x="2435354" y="796091"/>
                    <a:pt x="2410921" y="796213"/>
                    <a:pt x="2386550" y="796822"/>
                  </a:cubicBezTo>
                  <a:close/>
                  <a:moveTo>
                    <a:pt x="6539994" y="762153"/>
                  </a:moveTo>
                  <a:lnTo>
                    <a:pt x="6536948" y="756852"/>
                  </a:lnTo>
                  <a:cubicBezTo>
                    <a:pt x="6556811" y="745519"/>
                    <a:pt x="6577892" y="732846"/>
                    <a:pt x="6599522" y="719259"/>
                  </a:cubicBezTo>
                  <a:lnTo>
                    <a:pt x="6602752" y="724438"/>
                  </a:lnTo>
                  <a:cubicBezTo>
                    <a:pt x="6581183" y="738025"/>
                    <a:pt x="6560040" y="750759"/>
                    <a:pt x="6539994" y="762153"/>
                  </a:cubicBezTo>
                  <a:close/>
                  <a:moveTo>
                    <a:pt x="10050571" y="722854"/>
                  </a:moveTo>
                  <a:lnTo>
                    <a:pt x="9987997" y="685077"/>
                  </a:lnTo>
                  <a:lnTo>
                    <a:pt x="9991165" y="679837"/>
                  </a:lnTo>
                  <a:cubicBezTo>
                    <a:pt x="10012246" y="692633"/>
                    <a:pt x="10033085" y="705227"/>
                    <a:pt x="10053739" y="717614"/>
                  </a:cubicBezTo>
                  <a:close/>
                  <a:moveTo>
                    <a:pt x="6664230" y="684590"/>
                  </a:moveTo>
                  <a:lnTo>
                    <a:pt x="6660817" y="679472"/>
                  </a:lnTo>
                  <a:cubicBezTo>
                    <a:pt x="6679584" y="666981"/>
                    <a:pt x="6699325" y="653516"/>
                    <a:pt x="6721199" y="638283"/>
                  </a:cubicBezTo>
                  <a:lnTo>
                    <a:pt x="6724672" y="643341"/>
                  </a:lnTo>
                  <a:cubicBezTo>
                    <a:pt x="6702920" y="658512"/>
                    <a:pt x="6683118" y="671977"/>
                    <a:pt x="6664352" y="684590"/>
                  </a:cubicBezTo>
                  <a:close/>
                  <a:moveTo>
                    <a:pt x="9925483" y="647118"/>
                  </a:moveTo>
                  <a:lnTo>
                    <a:pt x="9863030" y="609159"/>
                  </a:lnTo>
                  <a:lnTo>
                    <a:pt x="9866198" y="603919"/>
                  </a:lnTo>
                  <a:lnTo>
                    <a:pt x="9928651" y="641939"/>
                  </a:lnTo>
                  <a:close/>
                  <a:moveTo>
                    <a:pt x="6784504" y="601177"/>
                  </a:moveTo>
                  <a:lnTo>
                    <a:pt x="6780971" y="596242"/>
                  </a:lnTo>
                  <a:cubicBezTo>
                    <a:pt x="6800590" y="582289"/>
                    <a:pt x="6820392" y="568032"/>
                    <a:pt x="6840438" y="553591"/>
                  </a:cubicBezTo>
                  <a:lnTo>
                    <a:pt x="6843972" y="558527"/>
                  </a:lnTo>
                  <a:cubicBezTo>
                    <a:pt x="6824109" y="573028"/>
                    <a:pt x="6804307" y="587243"/>
                    <a:pt x="6784626" y="601177"/>
                  </a:cubicBezTo>
                  <a:close/>
                  <a:moveTo>
                    <a:pt x="9800516" y="571017"/>
                  </a:moveTo>
                  <a:lnTo>
                    <a:pt x="9738185" y="532814"/>
                  </a:lnTo>
                  <a:lnTo>
                    <a:pt x="9741415" y="527635"/>
                  </a:lnTo>
                  <a:lnTo>
                    <a:pt x="9803685" y="565838"/>
                  </a:lnTo>
                  <a:close/>
                  <a:moveTo>
                    <a:pt x="6903256" y="516181"/>
                  </a:moveTo>
                  <a:lnTo>
                    <a:pt x="6899722" y="511245"/>
                  </a:lnTo>
                  <a:cubicBezTo>
                    <a:pt x="6919342" y="497189"/>
                    <a:pt x="6939205" y="482974"/>
                    <a:pt x="6959311" y="468595"/>
                  </a:cubicBezTo>
                  <a:lnTo>
                    <a:pt x="6962784" y="473591"/>
                  </a:lnTo>
                  <a:cubicBezTo>
                    <a:pt x="6942982" y="487727"/>
                    <a:pt x="6923119" y="501923"/>
                    <a:pt x="6903500" y="515937"/>
                  </a:cubicBezTo>
                  <a:close/>
                  <a:moveTo>
                    <a:pt x="9675855" y="494916"/>
                  </a:moveTo>
                  <a:cubicBezTo>
                    <a:pt x="9654955" y="482243"/>
                    <a:pt x="9633813" y="469691"/>
                    <a:pt x="9613097" y="457505"/>
                  </a:cubicBezTo>
                  <a:lnTo>
                    <a:pt x="9616143" y="452266"/>
                  </a:lnTo>
                  <a:cubicBezTo>
                    <a:pt x="9636921" y="464451"/>
                    <a:pt x="9658063" y="477003"/>
                    <a:pt x="9679022" y="489676"/>
                  </a:cubicBezTo>
                  <a:close/>
                  <a:moveTo>
                    <a:pt x="7022678" y="431854"/>
                  </a:moveTo>
                  <a:lnTo>
                    <a:pt x="7019205" y="426858"/>
                  </a:lnTo>
                  <a:cubicBezTo>
                    <a:pt x="7040409" y="412235"/>
                    <a:pt x="7060150" y="398708"/>
                    <a:pt x="7079708" y="385670"/>
                  </a:cubicBezTo>
                  <a:lnTo>
                    <a:pt x="7083120" y="390727"/>
                  </a:lnTo>
                  <a:cubicBezTo>
                    <a:pt x="7063988" y="403522"/>
                    <a:pt x="7044064" y="416987"/>
                    <a:pt x="7022922" y="431610"/>
                  </a:cubicBezTo>
                  <a:close/>
                  <a:moveTo>
                    <a:pt x="9549913" y="420826"/>
                  </a:moveTo>
                  <a:cubicBezTo>
                    <a:pt x="9528710" y="408640"/>
                    <a:pt x="9507262" y="396941"/>
                    <a:pt x="9486059" y="385304"/>
                  </a:cubicBezTo>
                  <a:lnTo>
                    <a:pt x="9488922" y="380003"/>
                  </a:lnTo>
                  <a:cubicBezTo>
                    <a:pt x="9510187" y="391580"/>
                    <a:pt x="9531573" y="403522"/>
                    <a:pt x="9552899" y="415525"/>
                  </a:cubicBezTo>
                  <a:close/>
                  <a:moveTo>
                    <a:pt x="9421961" y="350879"/>
                  </a:moveTo>
                  <a:cubicBezTo>
                    <a:pt x="9400453" y="339546"/>
                    <a:pt x="9378579" y="328335"/>
                    <a:pt x="9357010" y="317489"/>
                  </a:cubicBezTo>
                  <a:lnTo>
                    <a:pt x="9359752" y="312067"/>
                  </a:lnTo>
                  <a:cubicBezTo>
                    <a:pt x="9381321" y="322912"/>
                    <a:pt x="9403256" y="334123"/>
                    <a:pt x="9424824" y="345456"/>
                  </a:cubicBezTo>
                  <a:close/>
                  <a:moveTo>
                    <a:pt x="7144659" y="350330"/>
                  </a:moveTo>
                  <a:lnTo>
                    <a:pt x="7141368" y="345212"/>
                  </a:lnTo>
                  <a:cubicBezTo>
                    <a:pt x="7162451" y="331686"/>
                    <a:pt x="7183288" y="318586"/>
                    <a:pt x="7203334" y="306278"/>
                  </a:cubicBezTo>
                  <a:lnTo>
                    <a:pt x="7206502" y="311457"/>
                  </a:lnTo>
                  <a:cubicBezTo>
                    <a:pt x="7186273" y="323765"/>
                    <a:pt x="7165436" y="336865"/>
                    <a:pt x="7144415" y="350330"/>
                  </a:cubicBezTo>
                  <a:close/>
                  <a:moveTo>
                    <a:pt x="9291450" y="285258"/>
                  </a:moveTo>
                  <a:cubicBezTo>
                    <a:pt x="9269393" y="274656"/>
                    <a:pt x="9247094" y="264237"/>
                    <a:pt x="9225280" y="254306"/>
                  </a:cubicBezTo>
                  <a:lnTo>
                    <a:pt x="9227840" y="248761"/>
                  </a:lnTo>
                  <a:cubicBezTo>
                    <a:pt x="9249652" y="258753"/>
                    <a:pt x="9271953" y="269172"/>
                    <a:pt x="9294070" y="279774"/>
                  </a:cubicBezTo>
                  <a:close/>
                  <a:moveTo>
                    <a:pt x="7269259" y="274108"/>
                  </a:moveTo>
                  <a:lnTo>
                    <a:pt x="7266213" y="268807"/>
                  </a:lnTo>
                  <a:cubicBezTo>
                    <a:pt x="7287599" y="256621"/>
                    <a:pt x="7308864" y="244435"/>
                    <a:pt x="7330068" y="233041"/>
                  </a:cubicBezTo>
                  <a:lnTo>
                    <a:pt x="7332992" y="238403"/>
                  </a:lnTo>
                  <a:cubicBezTo>
                    <a:pt x="7311789" y="249736"/>
                    <a:pt x="7290342" y="261739"/>
                    <a:pt x="7269016" y="274108"/>
                  </a:cubicBezTo>
                  <a:close/>
                  <a:moveTo>
                    <a:pt x="9158563" y="224633"/>
                  </a:moveTo>
                  <a:cubicBezTo>
                    <a:pt x="9136140" y="214945"/>
                    <a:pt x="9113475" y="205440"/>
                    <a:pt x="9091540" y="196361"/>
                  </a:cubicBezTo>
                  <a:lnTo>
                    <a:pt x="9093795" y="190695"/>
                  </a:lnTo>
                  <a:cubicBezTo>
                    <a:pt x="9116095" y="199774"/>
                    <a:pt x="9138822" y="209340"/>
                    <a:pt x="9161304" y="219027"/>
                  </a:cubicBezTo>
                  <a:close/>
                  <a:moveTo>
                    <a:pt x="7397699" y="204587"/>
                  </a:moveTo>
                  <a:lnTo>
                    <a:pt x="7394957" y="199164"/>
                  </a:lnTo>
                  <a:cubicBezTo>
                    <a:pt x="7416953" y="188136"/>
                    <a:pt x="7439131" y="177473"/>
                    <a:pt x="7460944" y="167420"/>
                  </a:cubicBezTo>
                  <a:lnTo>
                    <a:pt x="7463443" y="172965"/>
                  </a:lnTo>
                  <a:cubicBezTo>
                    <a:pt x="7441751" y="182957"/>
                    <a:pt x="7419390" y="193620"/>
                    <a:pt x="7397455" y="204587"/>
                  </a:cubicBezTo>
                  <a:close/>
                  <a:moveTo>
                    <a:pt x="9023299" y="169613"/>
                  </a:moveTo>
                  <a:cubicBezTo>
                    <a:pt x="9000450" y="160900"/>
                    <a:pt x="8977358" y="152431"/>
                    <a:pt x="8954693" y="144389"/>
                  </a:cubicBezTo>
                  <a:lnTo>
                    <a:pt x="8956764" y="138661"/>
                  </a:lnTo>
                  <a:cubicBezTo>
                    <a:pt x="8979430" y="146704"/>
                    <a:pt x="9002522" y="155173"/>
                    <a:pt x="9025432" y="163886"/>
                  </a:cubicBezTo>
                  <a:close/>
                  <a:moveTo>
                    <a:pt x="7530525" y="143596"/>
                  </a:moveTo>
                  <a:lnTo>
                    <a:pt x="7528150" y="137991"/>
                  </a:lnTo>
                  <a:cubicBezTo>
                    <a:pt x="7550754" y="128547"/>
                    <a:pt x="7573603" y="119712"/>
                    <a:pt x="7596208" y="111060"/>
                  </a:cubicBezTo>
                  <a:lnTo>
                    <a:pt x="7598340" y="116727"/>
                  </a:lnTo>
                  <a:cubicBezTo>
                    <a:pt x="7575370" y="125135"/>
                    <a:pt x="7552522" y="134213"/>
                    <a:pt x="7530038" y="143596"/>
                  </a:cubicBezTo>
                  <a:close/>
                  <a:moveTo>
                    <a:pt x="8885842" y="120931"/>
                  </a:moveTo>
                  <a:cubicBezTo>
                    <a:pt x="8862567" y="113375"/>
                    <a:pt x="8839109" y="106064"/>
                    <a:pt x="8816078" y="99240"/>
                  </a:cubicBezTo>
                  <a:lnTo>
                    <a:pt x="8817844" y="93147"/>
                  </a:lnTo>
                  <a:cubicBezTo>
                    <a:pt x="8840876" y="99971"/>
                    <a:pt x="8864395" y="107283"/>
                    <a:pt x="8887730" y="114899"/>
                  </a:cubicBezTo>
                  <a:close/>
                  <a:moveTo>
                    <a:pt x="7667252" y="92538"/>
                  </a:moveTo>
                  <a:lnTo>
                    <a:pt x="7665362" y="86749"/>
                  </a:lnTo>
                  <a:cubicBezTo>
                    <a:pt x="7688516" y="79133"/>
                    <a:pt x="7712035" y="71943"/>
                    <a:pt x="7735310" y="65302"/>
                  </a:cubicBezTo>
                  <a:lnTo>
                    <a:pt x="7737016" y="71395"/>
                  </a:lnTo>
                  <a:cubicBezTo>
                    <a:pt x="7713254" y="77732"/>
                    <a:pt x="7689795" y="84921"/>
                    <a:pt x="7666703" y="92538"/>
                  </a:cubicBezTo>
                  <a:close/>
                  <a:moveTo>
                    <a:pt x="8745704" y="79499"/>
                  </a:moveTo>
                  <a:cubicBezTo>
                    <a:pt x="8722063" y="73406"/>
                    <a:pt x="8698240" y="67313"/>
                    <a:pt x="8674843" y="61829"/>
                  </a:cubicBezTo>
                  <a:lnTo>
                    <a:pt x="8676244" y="55736"/>
                  </a:lnTo>
                  <a:cubicBezTo>
                    <a:pt x="8699641" y="61220"/>
                    <a:pt x="8723526" y="67191"/>
                    <a:pt x="8747227" y="73467"/>
                  </a:cubicBezTo>
                  <a:close/>
                  <a:moveTo>
                    <a:pt x="7807390" y="52690"/>
                  </a:moveTo>
                  <a:lnTo>
                    <a:pt x="7805927" y="46597"/>
                  </a:lnTo>
                  <a:cubicBezTo>
                    <a:pt x="7829629" y="40930"/>
                    <a:pt x="7853696" y="35690"/>
                    <a:pt x="7877459" y="31060"/>
                  </a:cubicBezTo>
                  <a:lnTo>
                    <a:pt x="7878616" y="37153"/>
                  </a:lnTo>
                  <a:cubicBezTo>
                    <a:pt x="7854610" y="41844"/>
                    <a:pt x="7830603" y="47023"/>
                    <a:pt x="7807329" y="52690"/>
                  </a:cubicBezTo>
                  <a:close/>
                  <a:moveTo>
                    <a:pt x="8603556" y="46292"/>
                  </a:moveTo>
                  <a:cubicBezTo>
                    <a:pt x="8579610" y="41479"/>
                    <a:pt x="8555482" y="37031"/>
                    <a:pt x="8531720" y="33070"/>
                  </a:cubicBezTo>
                  <a:lnTo>
                    <a:pt x="8532756" y="26977"/>
                  </a:lnTo>
                  <a:cubicBezTo>
                    <a:pt x="8556518" y="30938"/>
                    <a:pt x="8580767" y="35386"/>
                    <a:pt x="8604713" y="40199"/>
                  </a:cubicBezTo>
                  <a:close/>
                  <a:moveTo>
                    <a:pt x="7950513" y="24784"/>
                  </a:moveTo>
                  <a:lnTo>
                    <a:pt x="7949599" y="18691"/>
                  </a:lnTo>
                  <a:cubicBezTo>
                    <a:pt x="7973605" y="15035"/>
                    <a:pt x="7998343" y="11928"/>
                    <a:pt x="8022166" y="9308"/>
                  </a:cubicBezTo>
                  <a:lnTo>
                    <a:pt x="8022836" y="15401"/>
                  </a:lnTo>
                  <a:cubicBezTo>
                    <a:pt x="7998403" y="18082"/>
                    <a:pt x="7974093" y="21189"/>
                    <a:pt x="7950147" y="24784"/>
                  </a:cubicBezTo>
                  <a:close/>
                  <a:moveTo>
                    <a:pt x="8459518" y="22286"/>
                  </a:moveTo>
                  <a:cubicBezTo>
                    <a:pt x="8435146" y="19117"/>
                    <a:pt x="8410775" y="16193"/>
                    <a:pt x="8387012" y="14121"/>
                  </a:cubicBezTo>
                  <a:lnTo>
                    <a:pt x="8387621" y="8028"/>
                  </a:lnTo>
                  <a:cubicBezTo>
                    <a:pt x="8411567" y="10283"/>
                    <a:pt x="8436365" y="13085"/>
                    <a:pt x="8460310" y="16254"/>
                  </a:cubicBezTo>
                  <a:close/>
                  <a:moveTo>
                    <a:pt x="8095465" y="9247"/>
                  </a:moveTo>
                  <a:lnTo>
                    <a:pt x="8095099" y="3154"/>
                  </a:lnTo>
                  <a:cubicBezTo>
                    <a:pt x="8119166" y="1631"/>
                    <a:pt x="8143842" y="534"/>
                    <a:pt x="8168214" y="-14"/>
                  </a:cubicBezTo>
                  <a:lnTo>
                    <a:pt x="8168214" y="6078"/>
                  </a:lnTo>
                  <a:cubicBezTo>
                    <a:pt x="8143659" y="6627"/>
                    <a:pt x="8119105" y="7845"/>
                    <a:pt x="8095099" y="9247"/>
                  </a:cubicBezTo>
                  <a:close/>
                  <a:moveTo>
                    <a:pt x="8314262" y="8577"/>
                  </a:moveTo>
                  <a:cubicBezTo>
                    <a:pt x="8289890" y="7236"/>
                    <a:pt x="8265518" y="6322"/>
                    <a:pt x="8241147" y="5896"/>
                  </a:cubicBezTo>
                  <a:lnTo>
                    <a:pt x="8241147" y="-197"/>
                  </a:lnTo>
                  <a:cubicBezTo>
                    <a:pt x="8265518" y="229"/>
                    <a:pt x="8289890" y="1143"/>
                    <a:pt x="8314262" y="2484"/>
                  </a:cubicBezTo>
                  <a:close/>
                </a:path>
              </a:pathLst>
            </a:custGeom>
            <a:solidFill>
              <a:schemeClr val="bg1"/>
            </a:solidFill>
            <a:ln w="6093" cap="flat">
              <a:noFill/>
              <a:prstDash val="solid"/>
              <a:miter/>
            </a:ln>
          </p:spPr>
          <p:txBody>
            <a:bodyPr rtlCol="0" anchor="ctr"/>
            <a:lstStyle/>
            <a:p>
              <a:endParaRPr lang="en-US"/>
            </a:p>
          </p:txBody>
        </p:sp>
      </p:grpSp>
      <p:sp>
        <p:nvSpPr>
          <p:cNvPr id="10" name="Title 2">
            <a:extLst>
              <a:ext uri="{FF2B5EF4-FFF2-40B4-BE49-F238E27FC236}">
                <a16:creationId xmlns:a16="http://schemas.microsoft.com/office/drawing/2014/main" id="{E4F6294E-2AC1-4D9B-A9B7-FFA167971553}"/>
              </a:ext>
            </a:extLst>
          </p:cNvPr>
          <p:cNvSpPr txBox="1">
            <a:spLocks/>
          </p:cNvSpPr>
          <p:nvPr/>
        </p:nvSpPr>
        <p:spPr>
          <a:xfrm>
            <a:off x="526465" y="4222237"/>
            <a:ext cx="3512135" cy="159149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sz="2100" dirty="0">
                <a:solidFill>
                  <a:schemeClr val="bg1"/>
                </a:solidFill>
                <a:latin typeface="+mn-lt"/>
              </a:rPr>
              <a:t>Oksana </a:t>
            </a:r>
            <a:r>
              <a:rPr lang="en-US" sz="2100" dirty="0" err="1">
                <a:solidFill>
                  <a:schemeClr val="bg1"/>
                </a:solidFill>
                <a:latin typeface="+mn-lt"/>
              </a:rPr>
              <a:t>Dereviankina</a:t>
            </a:r>
            <a:r>
              <a:rPr lang="en-US" sz="2100" dirty="0">
                <a:solidFill>
                  <a:schemeClr val="bg1"/>
                </a:solidFill>
                <a:latin typeface="+mn-lt"/>
              </a:rPr>
              <a:t>, MD, MBA</a:t>
            </a:r>
          </a:p>
          <a:p>
            <a:r>
              <a:rPr lang="en-US" sz="2100" dirty="0">
                <a:solidFill>
                  <a:schemeClr val="bg1"/>
                </a:solidFill>
                <a:latin typeface="+mn-lt"/>
              </a:rPr>
              <a:t>National Program Coordinator</a:t>
            </a:r>
          </a:p>
          <a:p>
            <a:r>
              <a:rPr lang="en-US" sz="2100" dirty="0">
                <a:solidFill>
                  <a:schemeClr val="bg1"/>
                </a:solidFill>
                <a:latin typeface="+mn-lt"/>
              </a:rPr>
              <a:t>ICAP in Ukraine</a:t>
            </a:r>
          </a:p>
        </p:txBody>
      </p:sp>
      <p:pic>
        <p:nvPicPr>
          <p:cNvPr id="11" name="Picture Placeholder 6">
            <a:extLst>
              <a:ext uri="{FF2B5EF4-FFF2-40B4-BE49-F238E27FC236}">
                <a16:creationId xmlns:a16="http://schemas.microsoft.com/office/drawing/2014/main" id="{2F0DA287-0B22-46A5-AEF8-6491DA9C80F1}"/>
              </a:ext>
            </a:extLst>
          </p:cNvPr>
          <p:cNvPicPr>
            <a:picLocks noChangeAspect="1"/>
          </p:cNvPicPr>
          <p:nvPr/>
        </p:nvPicPr>
        <p:blipFill>
          <a:blip r:embed="rId3">
            <a:extLst>
              <a:ext uri="{28A0092B-C50C-407E-A947-70E740481C1C}">
                <a14:useLocalDpi xmlns:a14="http://schemas.microsoft.com/office/drawing/2010/main" val="0"/>
              </a:ext>
            </a:extLst>
          </a:blip>
          <a:srcRect t="347" b="347"/>
          <a:stretch/>
        </p:blipFill>
        <p:spPr>
          <a:xfrm>
            <a:off x="744388" y="831943"/>
            <a:ext cx="2968924" cy="2948309"/>
          </a:xfrm>
          <a:prstGeom prst="flowChartConnector">
            <a:avLst/>
          </a:prstGeom>
          <a:effectLst>
            <a:innerShdw blurRad="114300" dist="25400">
              <a:prstClr val="black"/>
            </a:innerShdw>
          </a:effectLst>
        </p:spPr>
      </p:pic>
      <p:sp>
        <p:nvSpPr>
          <p:cNvPr id="2" name="Title 2">
            <a:extLst>
              <a:ext uri="{FF2B5EF4-FFF2-40B4-BE49-F238E27FC236}">
                <a16:creationId xmlns:a16="http://schemas.microsoft.com/office/drawing/2014/main" id="{CEA206AB-A078-543C-1526-7FFD5079FCE2}"/>
              </a:ext>
            </a:extLst>
          </p:cNvPr>
          <p:cNvSpPr txBox="1">
            <a:spLocks/>
          </p:cNvSpPr>
          <p:nvPr/>
        </p:nvSpPr>
        <p:spPr>
          <a:xfrm>
            <a:off x="8157108" y="4123623"/>
            <a:ext cx="3191728" cy="1344081"/>
          </a:xfrm>
          <a:prstGeom prst="rect">
            <a:avLst/>
          </a:prstGeom>
        </p:spPr>
        <p:txBody>
          <a:bodyPr vert="horz" lIns="91440" tIns="45720" rIns="91440" bIns="45720" rtlCol="0" anchor="t">
            <a:noAutofit/>
          </a:bodyPr>
          <a:lstStyle>
            <a:lvl1pPr algn="ctr"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sz="2100" b="1" i="0" dirty="0">
                <a:solidFill>
                  <a:schemeClr val="bg1"/>
                </a:solidFill>
                <a:effectLst/>
                <a:latin typeface="Noah W05 Regular"/>
              </a:rPr>
              <a:t>Seema Jilani, </a:t>
            </a:r>
          </a:p>
          <a:p>
            <a:r>
              <a:rPr lang="en-US" sz="2100" b="1" i="0" dirty="0">
                <a:solidFill>
                  <a:schemeClr val="bg1"/>
                </a:solidFill>
                <a:effectLst/>
                <a:latin typeface="Noah W05 Regular"/>
              </a:rPr>
              <a:t>Senior </a:t>
            </a:r>
            <a:r>
              <a:rPr lang="en-US" sz="2100" dirty="0">
                <a:solidFill>
                  <a:schemeClr val="bg1"/>
                </a:solidFill>
                <a:latin typeface="Noah W05 Regular"/>
              </a:rPr>
              <a:t>T</a:t>
            </a:r>
            <a:r>
              <a:rPr lang="en-US" sz="2100" b="1" i="0" dirty="0">
                <a:solidFill>
                  <a:schemeClr val="bg1"/>
                </a:solidFill>
                <a:effectLst/>
                <a:latin typeface="Noah W05 Regular"/>
              </a:rPr>
              <a:t>echnical </a:t>
            </a:r>
            <a:r>
              <a:rPr lang="en-US" sz="2100" dirty="0">
                <a:solidFill>
                  <a:schemeClr val="bg1"/>
                </a:solidFill>
                <a:latin typeface="Noah W05 Regular"/>
              </a:rPr>
              <a:t>A</a:t>
            </a:r>
            <a:r>
              <a:rPr lang="en-US" sz="2100" b="1" i="0" dirty="0">
                <a:solidFill>
                  <a:schemeClr val="bg1"/>
                </a:solidFill>
                <a:effectLst/>
                <a:latin typeface="Noah W05 Regular"/>
              </a:rPr>
              <a:t>dvisor, Emergency Health, </a:t>
            </a:r>
          </a:p>
          <a:p>
            <a:r>
              <a:rPr lang="en-US" sz="2100" b="1" i="0" dirty="0">
                <a:solidFill>
                  <a:schemeClr val="bg1"/>
                </a:solidFill>
                <a:effectLst/>
                <a:latin typeface="Noah W05 Regular"/>
              </a:rPr>
              <a:t>International Rescue Committee</a:t>
            </a:r>
          </a:p>
        </p:txBody>
      </p:sp>
      <p:pic>
        <p:nvPicPr>
          <p:cNvPr id="3" name="Picture Placeholder 6">
            <a:extLst>
              <a:ext uri="{FF2B5EF4-FFF2-40B4-BE49-F238E27FC236}">
                <a16:creationId xmlns:a16="http://schemas.microsoft.com/office/drawing/2014/main" id="{8A0DEBD4-41E4-C532-36EA-646092F75488}"/>
              </a:ext>
            </a:extLst>
          </p:cNvPr>
          <p:cNvPicPr>
            <a:picLocks noChangeAspect="1"/>
          </p:cNvPicPr>
          <p:nvPr/>
        </p:nvPicPr>
        <p:blipFill>
          <a:blip r:embed="rId4">
            <a:extLst>
              <a:ext uri="{28A0092B-C50C-407E-A947-70E740481C1C}">
                <a14:useLocalDpi xmlns:a14="http://schemas.microsoft.com/office/drawing/2010/main" val="0"/>
              </a:ext>
            </a:extLst>
          </a:blip>
          <a:srcRect l="5933" r="5933"/>
          <a:stretch/>
        </p:blipFill>
        <p:spPr>
          <a:xfrm>
            <a:off x="4422603" y="822038"/>
            <a:ext cx="2978898" cy="2958214"/>
          </a:xfrm>
          <a:prstGeom prst="flowChartConnector">
            <a:avLst/>
          </a:prstGeom>
          <a:effectLst>
            <a:innerShdw dist="25400">
              <a:prstClr val="black"/>
            </a:innerShdw>
          </a:effectLst>
        </p:spPr>
      </p:pic>
      <p:pic>
        <p:nvPicPr>
          <p:cNvPr id="4" name="Picture Placeholder 6">
            <a:extLst>
              <a:ext uri="{FF2B5EF4-FFF2-40B4-BE49-F238E27FC236}">
                <a16:creationId xmlns:a16="http://schemas.microsoft.com/office/drawing/2014/main" id="{8439A997-E8D5-777B-75AF-96A98BB69B71}"/>
              </a:ext>
            </a:extLst>
          </p:cNvPr>
          <p:cNvPicPr preferRelativeResize="0">
            <a:picLocks/>
          </p:cNvPicPr>
          <p:nvPr/>
        </p:nvPicPr>
        <p:blipFill>
          <a:blip r:embed="rId5">
            <a:extLst>
              <a:ext uri="{28A0092B-C50C-407E-A947-70E740481C1C}">
                <a14:useLocalDpi xmlns:a14="http://schemas.microsoft.com/office/drawing/2010/main" val="0"/>
              </a:ext>
            </a:extLst>
          </a:blip>
          <a:srcRect t="347" b="347"/>
          <a:stretch/>
        </p:blipFill>
        <p:spPr>
          <a:xfrm>
            <a:off x="8157108" y="900752"/>
            <a:ext cx="2978898" cy="2958214"/>
          </a:xfrm>
          <a:prstGeom prst="flowChartConnector">
            <a:avLst/>
          </a:prstGeom>
          <a:effectLst>
            <a:innerShdw dist="25400">
              <a:prstClr val="black"/>
            </a:innerShdw>
          </a:effectLst>
        </p:spPr>
      </p:pic>
      <p:sp>
        <p:nvSpPr>
          <p:cNvPr id="5" name="Title 2">
            <a:extLst>
              <a:ext uri="{FF2B5EF4-FFF2-40B4-BE49-F238E27FC236}">
                <a16:creationId xmlns:a16="http://schemas.microsoft.com/office/drawing/2014/main" id="{AC1E537C-0AC5-8437-A0D8-D4ACC5A6A37A}"/>
              </a:ext>
            </a:extLst>
          </p:cNvPr>
          <p:cNvSpPr txBox="1">
            <a:spLocks/>
          </p:cNvSpPr>
          <p:nvPr/>
        </p:nvSpPr>
        <p:spPr>
          <a:xfrm>
            <a:off x="4422603" y="4194485"/>
            <a:ext cx="2978899" cy="1591490"/>
          </a:xfrm>
          <a:prstGeom prst="rect">
            <a:avLst/>
          </a:prstGeom>
        </p:spPr>
        <p:txBody>
          <a:bodyPr vert="horz" lIns="91440" tIns="45720" rIns="91440" bIns="45720" rtlCol="0" anchor="t">
            <a:noAutofit/>
          </a:bodyPr>
          <a:lstStyle>
            <a:lvl1pPr algn="ctr"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sz="2100" b="1" i="0" dirty="0">
                <a:solidFill>
                  <a:schemeClr val="bg1"/>
                </a:solidFill>
                <a:effectLst/>
                <a:latin typeface="Noah W05 Regular"/>
              </a:rPr>
              <a:t>Elizabeth </a:t>
            </a:r>
            <a:r>
              <a:rPr lang="en-US" sz="2100" b="1" i="0" dirty="0" err="1">
                <a:solidFill>
                  <a:schemeClr val="bg1"/>
                </a:solidFill>
                <a:effectLst/>
                <a:latin typeface="Noah W05 Regular"/>
              </a:rPr>
              <a:t>Radin</a:t>
            </a:r>
            <a:r>
              <a:rPr lang="en-US" sz="2100" b="1" i="0" dirty="0">
                <a:solidFill>
                  <a:schemeClr val="bg1"/>
                </a:solidFill>
                <a:effectLst/>
                <a:latin typeface="Noah W05 Regular"/>
              </a:rPr>
              <a:t>, </a:t>
            </a:r>
          </a:p>
          <a:p>
            <a:r>
              <a:rPr lang="en-US" sz="2100" b="1" i="0" dirty="0">
                <a:solidFill>
                  <a:schemeClr val="bg1"/>
                </a:solidFill>
                <a:effectLst/>
                <a:latin typeface="Noah W05 Regular"/>
              </a:rPr>
              <a:t>Director, </a:t>
            </a:r>
          </a:p>
          <a:p>
            <a:r>
              <a:rPr lang="en-US" sz="2100" b="1" i="0" dirty="0">
                <a:solidFill>
                  <a:schemeClr val="bg1"/>
                </a:solidFill>
                <a:effectLst/>
                <a:latin typeface="Noah W05 Regular"/>
              </a:rPr>
              <a:t>Health Policy, </a:t>
            </a:r>
          </a:p>
          <a:p>
            <a:r>
              <a:rPr lang="en-US" sz="2100" b="1" i="0" dirty="0">
                <a:solidFill>
                  <a:schemeClr val="bg1"/>
                </a:solidFill>
                <a:effectLst/>
                <a:latin typeface="Noah W05 Regular"/>
              </a:rPr>
              <a:t>International Rescue Committee</a:t>
            </a:r>
            <a:endParaRPr lang="en-US" sz="2100" dirty="0">
              <a:solidFill>
                <a:schemeClr val="bg1"/>
              </a:solidFill>
              <a:latin typeface="+mn-lt"/>
            </a:endParaRPr>
          </a:p>
        </p:txBody>
      </p:sp>
    </p:spTree>
    <p:extLst>
      <p:ext uri="{BB962C8B-B14F-4D97-AF65-F5344CB8AC3E}">
        <p14:creationId xmlns:p14="http://schemas.microsoft.com/office/powerpoint/2010/main" val="328392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4CA0ADD-4243-5762-2290-683110F35086}"/>
              </a:ext>
            </a:extLst>
          </p:cNvPr>
          <p:cNvSpPr>
            <a:spLocks noGrp="1"/>
          </p:cNvSpPr>
          <p:nvPr>
            <p:ph type="subTitle" idx="1"/>
          </p:nvPr>
        </p:nvSpPr>
        <p:spPr>
          <a:xfrm>
            <a:off x="3291899" y="4254152"/>
            <a:ext cx="5777544" cy="3139321"/>
          </a:xfrm>
          <a:noFill/>
        </p:spPr>
        <p:txBody>
          <a:bodyPr wrap="none" rtlCol="0">
            <a:spAutoFit/>
          </a:bodyPr>
          <a:lstStyle/>
          <a:p>
            <a:r>
              <a:rPr lang="it-IT" sz="2400" dirty="0">
                <a:solidFill>
                  <a:srgbClr val="FFFFFF"/>
                </a:solidFill>
                <a:latin typeface="Century Gothic" panose="020B0502020202020204" pitchFamily="34" charset="0"/>
                <a:ea typeface="+mj-ea"/>
              </a:rPr>
              <a:t>Oksana Dereviankina, MD, MBA</a:t>
            </a:r>
          </a:p>
          <a:p>
            <a:r>
              <a:rPr lang="it-IT" sz="2400" dirty="0">
                <a:solidFill>
                  <a:srgbClr val="FFFFFF"/>
                </a:solidFill>
                <a:latin typeface="Century Gothic" panose="020B0502020202020204" pitchFamily="34" charset="0"/>
                <a:ea typeface="+mj-ea"/>
              </a:rPr>
              <a:t>National Coordinator, ICAP in Ukraine</a:t>
            </a:r>
          </a:p>
          <a:p>
            <a:endParaRPr lang="it-IT" sz="2400" dirty="0">
              <a:solidFill>
                <a:srgbClr val="FFFFFF"/>
              </a:solidFill>
              <a:latin typeface="Century Gothic" panose="020B0502020202020204" pitchFamily="34" charset="0"/>
              <a:ea typeface="+mj-ea"/>
            </a:endParaRPr>
          </a:p>
          <a:p>
            <a:endParaRPr lang="it-IT" sz="2400" dirty="0">
              <a:solidFill>
                <a:srgbClr val="FFFFFF"/>
              </a:solidFill>
              <a:latin typeface="Century Gothic" panose="020B0502020202020204" pitchFamily="34" charset="0"/>
              <a:ea typeface="+mj-ea"/>
            </a:endParaRPr>
          </a:p>
          <a:p>
            <a:endParaRPr lang="it-IT" sz="2400" dirty="0">
              <a:solidFill>
                <a:srgbClr val="FFFFFF"/>
              </a:solidFill>
              <a:latin typeface="Century Gothic" panose="020B0502020202020204" pitchFamily="34" charset="0"/>
              <a:ea typeface="+mj-ea"/>
            </a:endParaRPr>
          </a:p>
          <a:p>
            <a:endParaRPr lang="it-IT" sz="2400" dirty="0">
              <a:solidFill>
                <a:srgbClr val="FFFFFF"/>
              </a:solidFill>
              <a:latin typeface="Century Gothic" panose="020B0502020202020204" pitchFamily="34" charset="0"/>
              <a:ea typeface="+mj-ea"/>
            </a:endParaRPr>
          </a:p>
          <a:p>
            <a:endParaRPr lang="en-US" sz="2400" dirty="0">
              <a:solidFill>
                <a:srgbClr val="FFFFFF"/>
              </a:solidFill>
              <a:latin typeface="Century Gothic" panose="020B0502020202020204" pitchFamily="34" charset="0"/>
              <a:ea typeface="+mj-ea"/>
            </a:endParaRPr>
          </a:p>
        </p:txBody>
      </p:sp>
      <p:sp>
        <p:nvSpPr>
          <p:cNvPr id="3" name="Title 2">
            <a:extLst>
              <a:ext uri="{FF2B5EF4-FFF2-40B4-BE49-F238E27FC236}">
                <a16:creationId xmlns:a16="http://schemas.microsoft.com/office/drawing/2014/main" id="{EBB4019A-E842-BC55-8001-211D5CD59B5A}"/>
              </a:ext>
            </a:extLst>
          </p:cNvPr>
          <p:cNvSpPr>
            <a:spLocks noGrp="1"/>
          </p:cNvSpPr>
          <p:nvPr>
            <p:ph type="title"/>
          </p:nvPr>
        </p:nvSpPr>
        <p:spPr>
          <a:xfrm>
            <a:off x="3212892" y="1600566"/>
            <a:ext cx="8221557" cy="2394813"/>
          </a:xfrm>
        </p:spPr>
        <p:txBody>
          <a:bodyPr/>
          <a:lstStyle/>
          <a:p>
            <a:r>
              <a:rPr lang="en-US" dirty="0"/>
              <a:t>Public Health in Conflict Zones: UKRAINE</a:t>
            </a:r>
          </a:p>
        </p:txBody>
      </p:sp>
      <p:sp>
        <p:nvSpPr>
          <p:cNvPr id="4" name="TextBox 3">
            <a:extLst>
              <a:ext uri="{FF2B5EF4-FFF2-40B4-BE49-F238E27FC236}">
                <a16:creationId xmlns:a16="http://schemas.microsoft.com/office/drawing/2014/main" id="{DA8452F4-2C91-A5FB-2828-6E3C94FFAC56}"/>
              </a:ext>
            </a:extLst>
          </p:cNvPr>
          <p:cNvSpPr txBox="1"/>
          <p:nvPr/>
        </p:nvSpPr>
        <p:spPr>
          <a:xfrm>
            <a:off x="7149500" y="5823813"/>
            <a:ext cx="1851789" cy="461665"/>
          </a:xfrm>
          <a:prstGeom prst="rect">
            <a:avLst/>
          </a:prstGeom>
          <a:noFill/>
        </p:spPr>
        <p:txBody>
          <a:bodyPr wrap="none" rtlCol="0">
            <a:spAutoFit/>
          </a:bodyPr>
          <a:lstStyle/>
          <a:p>
            <a:r>
              <a:rPr lang="en-US" sz="2400" b="1" dirty="0">
                <a:solidFill>
                  <a:srgbClr val="FFFFFF"/>
                </a:solidFill>
                <a:latin typeface="Century Gothic" panose="020B0502020202020204" pitchFamily="34" charset="0"/>
                <a:ea typeface="+mj-ea"/>
                <a:cs typeface="Arial"/>
              </a:rPr>
              <a:t>09/19/2023</a:t>
            </a:r>
          </a:p>
        </p:txBody>
      </p:sp>
    </p:spTree>
    <p:extLst>
      <p:ext uri="{BB962C8B-B14F-4D97-AF65-F5344CB8AC3E}">
        <p14:creationId xmlns:p14="http://schemas.microsoft.com/office/powerpoint/2010/main" val="204317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16CC54-7DAB-06FB-8402-7E8BAC74D8FC}"/>
              </a:ext>
            </a:extLst>
          </p:cNvPr>
          <p:cNvSpPr>
            <a:spLocks noGrp="1"/>
          </p:cNvSpPr>
          <p:nvPr>
            <p:ph type="subTitle" idx="1"/>
          </p:nvPr>
        </p:nvSpPr>
        <p:spPr>
          <a:xfrm>
            <a:off x="145834" y="6375400"/>
            <a:ext cx="9738396" cy="965200"/>
          </a:xfrm>
        </p:spPr>
        <p:txBody>
          <a:bodyPr>
            <a:normAutofit/>
          </a:bodyPr>
          <a:lstStyle/>
          <a:p>
            <a:r>
              <a:rPr lang="en-US" sz="1100" dirty="0"/>
              <a:t>*Sources: Humanitarian partners via ICCG reporting to the 2023 HRP, Financial Tracking Service (FTS) as of 31 July 2023. </a:t>
            </a:r>
          </a:p>
          <a:p>
            <a:r>
              <a:rPr lang="en-US" sz="1100" dirty="0"/>
              <a:t>Creation date: 29 August 2023 </a:t>
            </a:r>
          </a:p>
          <a:p>
            <a:endParaRPr lang="en-US" sz="1100" dirty="0"/>
          </a:p>
        </p:txBody>
      </p:sp>
      <p:pic>
        <p:nvPicPr>
          <p:cNvPr id="4" name="Picture 3">
            <a:extLst>
              <a:ext uri="{FF2B5EF4-FFF2-40B4-BE49-F238E27FC236}">
                <a16:creationId xmlns:a16="http://schemas.microsoft.com/office/drawing/2014/main" id="{3A32F203-8E26-5507-FB2F-45AF126DBBAA}"/>
              </a:ext>
            </a:extLst>
          </p:cNvPr>
          <p:cNvPicPr>
            <a:picLocks noChangeAspect="1"/>
          </p:cNvPicPr>
          <p:nvPr/>
        </p:nvPicPr>
        <p:blipFill>
          <a:blip r:embed="rId2"/>
          <a:stretch>
            <a:fillRect/>
          </a:stretch>
        </p:blipFill>
        <p:spPr>
          <a:xfrm>
            <a:off x="318638" y="837402"/>
            <a:ext cx="7241937" cy="1867750"/>
          </a:xfrm>
          <a:prstGeom prst="rect">
            <a:avLst/>
          </a:prstGeom>
        </p:spPr>
      </p:pic>
      <p:sp>
        <p:nvSpPr>
          <p:cNvPr id="3" name="Title 2">
            <a:extLst>
              <a:ext uri="{FF2B5EF4-FFF2-40B4-BE49-F238E27FC236}">
                <a16:creationId xmlns:a16="http://schemas.microsoft.com/office/drawing/2014/main" id="{E5544D1E-7CF2-48A6-3F65-EAF91D9A9232}"/>
              </a:ext>
            </a:extLst>
          </p:cNvPr>
          <p:cNvSpPr>
            <a:spLocks noGrp="1"/>
          </p:cNvSpPr>
          <p:nvPr>
            <p:ph type="title"/>
          </p:nvPr>
        </p:nvSpPr>
        <p:spPr>
          <a:xfrm>
            <a:off x="145834" y="150112"/>
            <a:ext cx="9738396" cy="687290"/>
          </a:xfrm>
        </p:spPr>
        <p:txBody>
          <a:bodyPr/>
          <a:lstStyle/>
          <a:p>
            <a:r>
              <a:rPr lang="en-US" sz="2800" dirty="0"/>
              <a:t>UKRAINE Humanitarian Response Snapshot* </a:t>
            </a:r>
          </a:p>
        </p:txBody>
      </p:sp>
      <p:pic>
        <p:nvPicPr>
          <p:cNvPr id="5" name="Picture 4">
            <a:extLst>
              <a:ext uri="{FF2B5EF4-FFF2-40B4-BE49-F238E27FC236}">
                <a16:creationId xmlns:a16="http://schemas.microsoft.com/office/drawing/2014/main" id="{8875FA7B-387C-509A-3940-2B186F299597}"/>
              </a:ext>
            </a:extLst>
          </p:cNvPr>
          <p:cNvPicPr>
            <a:picLocks noChangeAspect="1"/>
          </p:cNvPicPr>
          <p:nvPr/>
        </p:nvPicPr>
        <p:blipFill>
          <a:blip r:embed="rId3"/>
          <a:stretch>
            <a:fillRect/>
          </a:stretch>
        </p:blipFill>
        <p:spPr>
          <a:xfrm>
            <a:off x="145834" y="2887638"/>
            <a:ext cx="6376969" cy="3511600"/>
          </a:xfrm>
          <a:prstGeom prst="rect">
            <a:avLst/>
          </a:prstGeom>
        </p:spPr>
      </p:pic>
      <p:sp>
        <p:nvSpPr>
          <p:cNvPr id="7" name="Subtitle 1">
            <a:extLst>
              <a:ext uri="{FF2B5EF4-FFF2-40B4-BE49-F238E27FC236}">
                <a16:creationId xmlns:a16="http://schemas.microsoft.com/office/drawing/2014/main" id="{9FAD27C4-64F9-F0F9-264E-C618ED4494E1}"/>
              </a:ext>
            </a:extLst>
          </p:cNvPr>
          <p:cNvSpPr txBox="1">
            <a:spLocks/>
          </p:cNvSpPr>
          <p:nvPr/>
        </p:nvSpPr>
        <p:spPr>
          <a:xfrm>
            <a:off x="6838498" y="3257298"/>
            <a:ext cx="5500914" cy="3785652"/>
          </a:xfrm>
          <a:prstGeom prst="rect">
            <a:avLst/>
          </a:prstGeom>
          <a:noFill/>
        </p:spPr>
        <p:txBody>
          <a:bodyPr vert="horz" wrap="square" lIns="91440" tIns="45720" rIns="91440" bIns="45720" rtlCol="0">
            <a:spAutoFit/>
          </a:bodyPr>
          <a:lstStyle>
            <a:lvl1pPr marL="0" indent="0" algn="l" defTabSz="457200" rtl="0" eaLnBrk="1" latinLnBrk="0" hangingPunct="1">
              <a:lnSpc>
                <a:spcPct val="100000"/>
              </a:lnSpc>
              <a:spcBef>
                <a:spcPts val="0"/>
              </a:spcBef>
              <a:spcAft>
                <a:spcPts val="600"/>
              </a:spcAft>
              <a:buFont typeface="Arial"/>
              <a:buNone/>
              <a:defRPr sz="1800" b="1" kern="1200">
                <a:solidFill>
                  <a:schemeClr val="bg1">
                    <a:lumMod val="95000"/>
                  </a:schemeClr>
                </a:solidFill>
                <a:latin typeface="+mn-lt"/>
                <a:ea typeface="+mn-ea"/>
                <a:cs typeface="Arial"/>
              </a:defRPr>
            </a:lvl1pPr>
            <a:lvl2pPr marL="457200" indent="0" algn="ctr" defTabSz="457200" rtl="0" eaLnBrk="1" latinLnBrk="0" hangingPunct="1">
              <a:lnSpc>
                <a:spcPct val="100000"/>
              </a:lnSpc>
              <a:spcBef>
                <a:spcPts val="0"/>
              </a:spcBef>
              <a:spcAft>
                <a:spcPts val="600"/>
              </a:spcAft>
              <a:buFont typeface="Arial" panose="020B0604020202020204" pitchFamily="34" charset="0"/>
              <a:buNone/>
              <a:defRPr sz="1800" b="1" kern="1200">
                <a:solidFill>
                  <a:schemeClr val="tx1">
                    <a:tint val="75000"/>
                  </a:schemeClr>
                </a:solidFill>
                <a:latin typeface="+mn-lt"/>
                <a:ea typeface="+mn-ea"/>
                <a:cs typeface="+mn-cs"/>
              </a:defRPr>
            </a:lvl2pPr>
            <a:lvl3pPr marL="914400" indent="0" algn="ctr" defTabSz="457200" rtl="0" eaLnBrk="1" latinLnBrk="0" hangingPunct="1">
              <a:lnSpc>
                <a:spcPct val="100000"/>
              </a:lnSpc>
              <a:spcBef>
                <a:spcPts val="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lnSpc>
                <a:spcPct val="100000"/>
              </a:lnSpc>
              <a:spcBef>
                <a:spcPts val="0"/>
              </a:spcBef>
              <a:spcAft>
                <a:spcPts val="60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lnSpc>
                <a:spcPct val="100000"/>
              </a:lnSpc>
              <a:spcBef>
                <a:spcPts val="0"/>
              </a:spcBef>
              <a:spcAft>
                <a:spcPts val="60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it-IT" sz="2000" dirty="0">
                <a:solidFill>
                  <a:srgbClr val="FFFFFF"/>
                </a:solidFill>
                <a:latin typeface="Century Gothic" panose="020B0502020202020204" pitchFamily="34" charset="0"/>
                <a:ea typeface="+mj-ea"/>
              </a:rPr>
              <a:t>Health Cluster requirements: ~300 M US$</a:t>
            </a:r>
          </a:p>
          <a:p>
            <a:endParaRPr lang="it-IT" sz="2000" dirty="0">
              <a:solidFill>
                <a:srgbClr val="FFFFFF"/>
              </a:solidFill>
              <a:latin typeface="Century Gothic" panose="020B0502020202020204" pitchFamily="34" charset="0"/>
              <a:ea typeface="+mj-ea"/>
            </a:endParaRPr>
          </a:p>
          <a:p>
            <a:r>
              <a:rPr lang="it-IT" sz="2000" dirty="0">
                <a:solidFill>
                  <a:srgbClr val="FFFFFF"/>
                </a:solidFill>
                <a:latin typeface="Century Gothic" panose="020B0502020202020204" pitchFamily="34" charset="0"/>
                <a:ea typeface="+mj-ea"/>
              </a:rPr>
              <a:t>Funding received: ~60 M US$</a:t>
            </a:r>
          </a:p>
          <a:p>
            <a:r>
              <a:rPr lang="it-IT" sz="2000" dirty="0">
                <a:solidFill>
                  <a:srgbClr val="FFFFFF"/>
                </a:solidFill>
                <a:latin typeface="Century Gothic" panose="020B0502020202020204" pitchFamily="34" charset="0"/>
                <a:ea typeface="+mj-ea"/>
              </a:rPr>
              <a:t>     (20%)</a:t>
            </a:r>
          </a:p>
          <a:p>
            <a:endParaRPr lang="it-IT" sz="2400" dirty="0">
              <a:solidFill>
                <a:srgbClr val="FFFFFF"/>
              </a:solidFill>
              <a:latin typeface="Century Gothic" panose="020B0502020202020204" pitchFamily="34" charset="0"/>
              <a:ea typeface="+mj-ea"/>
            </a:endParaRPr>
          </a:p>
          <a:p>
            <a:endParaRPr lang="it-IT" sz="2400" dirty="0">
              <a:solidFill>
                <a:srgbClr val="FFFFFF"/>
              </a:solidFill>
              <a:latin typeface="Century Gothic" panose="020B0502020202020204" pitchFamily="34" charset="0"/>
              <a:ea typeface="+mj-ea"/>
            </a:endParaRPr>
          </a:p>
          <a:p>
            <a:endParaRPr lang="it-IT" sz="2400" dirty="0">
              <a:solidFill>
                <a:srgbClr val="FFFFFF"/>
              </a:solidFill>
              <a:latin typeface="Century Gothic" panose="020B0502020202020204" pitchFamily="34" charset="0"/>
              <a:ea typeface="+mj-ea"/>
            </a:endParaRPr>
          </a:p>
          <a:p>
            <a:endParaRPr lang="it-IT" sz="2400" dirty="0">
              <a:solidFill>
                <a:srgbClr val="FFFFFF"/>
              </a:solidFill>
              <a:latin typeface="Century Gothic" panose="020B0502020202020204" pitchFamily="34" charset="0"/>
              <a:ea typeface="+mj-ea"/>
            </a:endParaRPr>
          </a:p>
          <a:p>
            <a:endParaRPr lang="en-US" sz="2400" dirty="0">
              <a:solidFill>
                <a:srgbClr val="FFFFFF"/>
              </a:solidFill>
              <a:latin typeface="Century Gothic" panose="020B0502020202020204" pitchFamily="34" charset="0"/>
              <a:ea typeface="+mj-ea"/>
            </a:endParaRPr>
          </a:p>
        </p:txBody>
      </p:sp>
      <p:pic>
        <p:nvPicPr>
          <p:cNvPr id="9" name="Picture 8">
            <a:extLst>
              <a:ext uri="{FF2B5EF4-FFF2-40B4-BE49-F238E27FC236}">
                <a16:creationId xmlns:a16="http://schemas.microsoft.com/office/drawing/2014/main" id="{4B22EB7A-4126-CA8F-E2C5-16C244215D29}"/>
              </a:ext>
            </a:extLst>
          </p:cNvPr>
          <p:cNvPicPr>
            <a:picLocks noChangeAspect="1"/>
          </p:cNvPicPr>
          <p:nvPr/>
        </p:nvPicPr>
        <p:blipFill>
          <a:blip r:embed="rId4"/>
          <a:stretch>
            <a:fillRect/>
          </a:stretch>
        </p:blipFill>
        <p:spPr>
          <a:xfrm>
            <a:off x="11310899" y="150112"/>
            <a:ext cx="635033" cy="711237"/>
          </a:xfrm>
          <a:prstGeom prst="rect">
            <a:avLst/>
          </a:prstGeom>
        </p:spPr>
      </p:pic>
      <p:pic>
        <p:nvPicPr>
          <p:cNvPr id="11" name="Picture 10">
            <a:extLst>
              <a:ext uri="{FF2B5EF4-FFF2-40B4-BE49-F238E27FC236}">
                <a16:creationId xmlns:a16="http://schemas.microsoft.com/office/drawing/2014/main" id="{A6823F57-6190-80E0-8936-D7723DBE21C0}"/>
              </a:ext>
            </a:extLst>
          </p:cNvPr>
          <p:cNvPicPr>
            <a:picLocks noChangeAspect="1"/>
          </p:cNvPicPr>
          <p:nvPr/>
        </p:nvPicPr>
        <p:blipFill>
          <a:blip r:embed="rId5"/>
          <a:stretch>
            <a:fillRect/>
          </a:stretch>
        </p:blipFill>
        <p:spPr>
          <a:xfrm>
            <a:off x="8128365" y="1166608"/>
            <a:ext cx="3511730" cy="1352620"/>
          </a:xfrm>
          <a:prstGeom prst="rect">
            <a:avLst/>
          </a:prstGeom>
          <a:solidFill>
            <a:srgbClr val="022169"/>
          </a:solidFill>
        </p:spPr>
      </p:pic>
    </p:spTree>
    <p:extLst>
      <p:ext uri="{BB962C8B-B14F-4D97-AF65-F5344CB8AC3E}">
        <p14:creationId xmlns:p14="http://schemas.microsoft.com/office/powerpoint/2010/main" val="170136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9AB1-A648-2EC0-7AC7-5EBFF2F86DA1}"/>
              </a:ext>
            </a:extLst>
          </p:cNvPr>
          <p:cNvSpPr>
            <a:spLocks noGrp="1"/>
          </p:cNvSpPr>
          <p:nvPr>
            <p:ph type="title"/>
          </p:nvPr>
        </p:nvSpPr>
        <p:spPr>
          <a:xfrm>
            <a:off x="1912028" y="304085"/>
            <a:ext cx="9699399" cy="838199"/>
          </a:xfrm>
        </p:spPr>
        <p:txBody>
          <a:bodyPr anchor="t">
            <a:normAutofit fontScale="90000"/>
          </a:bodyPr>
          <a:lstStyle/>
          <a:p>
            <a:r>
              <a:rPr lang="en-US" sz="3100" dirty="0"/>
              <a:t>Activities funded by Ukraine Health Security Assistance Portfolio in support of Ukrainian health system recovery</a:t>
            </a:r>
            <a:br>
              <a:rPr lang="en-US" dirty="0"/>
            </a:br>
            <a:r>
              <a:rPr lang="en-US" sz="2200" u="sng" dirty="0"/>
              <a:t>STREAMS: </a:t>
            </a:r>
            <a:br>
              <a:rPr lang="en-US" dirty="0"/>
            </a:br>
            <a:endParaRPr lang="en-US" dirty="0"/>
          </a:p>
        </p:txBody>
      </p:sp>
      <p:graphicFrame>
        <p:nvGraphicFramePr>
          <p:cNvPr id="8" name="Content Placeholder 7">
            <a:extLst>
              <a:ext uri="{FF2B5EF4-FFF2-40B4-BE49-F238E27FC236}">
                <a16:creationId xmlns:a16="http://schemas.microsoft.com/office/drawing/2014/main" id="{F6359018-61C2-0624-54E2-62B8495B55DF}"/>
              </a:ext>
            </a:extLst>
          </p:cNvPr>
          <p:cNvGraphicFramePr>
            <a:graphicFrameLocks noGrp="1"/>
          </p:cNvGraphicFramePr>
          <p:nvPr>
            <p:ph sz="quarter" idx="12"/>
          </p:nvPr>
        </p:nvGraphicFramePr>
        <p:xfrm>
          <a:off x="6658428" y="2306898"/>
          <a:ext cx="5127171" cy="4247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ECAE0458-9B03-7A54-20F9-AC59E48FAFA0}"/>
              </a:ext>
            </a:extLst>
          </p:cNvPr>
          <p:cNvGraphicFramePr/>
          <p:nvPr/>
        </p:nvGraphicFramePr>
        <p:xfrm>
          <a:off x="1773097" y="1551659"/>
          <a:ext cx="4681707" cy="515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92B2CEC4-4E12-BA6E-96B9-BF659FD3B08B}"/>
              </a:ext>
            </a:extLst>
          </p:cNvPr>
          <p:cNvSpPr txBox="1"/>
          <p:nvPr/>
        </p:nvSpPr>
        <p:spPr>
          <a:xfrm>
            <a:off x="9421586" y="1717615"/>
            <a:ext cx="1652813" cy="400110"/>
          </a:xfrm>
          <a:prstGeom prst="rect">
            <a:avLst/>
          </a:prstGeom>
          <a:noFill/>
        </p:spPr>
        <p:txBody>
          <a:bodyPr wrap="square" rtlCol="0">
            <a:spAutoFit/>
          </a:bodyPr>
          <a:lstStyle/>
          <a:p>
            <a:r>
              <a:rPr lang="en-US" sz="2000" b="1" u="sng" dirty="0">
                <a:solidFill>
                  <a:srgbClr val="022169"/>
                </a:solidFill>
                <a:latin typeface="Century Gothic" panose="020B0502020202020204" pitchFamily="34" charset="0"/>
                <a:ea typeface="+mj-ea"/>
                <a:cs typeface="Arial"/>
              </a:rPr>
              <a:t>PARTNER</a:t>
            </a:r>
            <a:r>
              <a:rPr kumimoji="0" lang="en-US" sz="2000" b="1" i="0" u="sng" strike="noStrike" kern="1200" cap="none" spc="0" normalizeH="0" baseline="0" noProof="0" dirty="0">
                <a:ln>
                  <a:noFill/>
                </a:ln>
                <a:solidFill>
                  <a:srgbClr val="022169"/>
                </a:solidFill>
                <a:effectLst/>
                <a:uLnTx/>
                <a:uFillTx/>
                <a:latin typeface="Century Gothic" panose="020B0502020202020204" pitchFamily="34" charset="0"/>
                <a:ea typeface="+mj-ea"/>
                <a:cs typeface="Arial"/>
              </a:rPr>
              <a:t>S: </a:t>
            </a:r>
            <a:r>
              <a:rPr lang="en-US" dirty="0"/>
              <a:t> </a:t>
            </a:r>
          </a:p>
        </p:txBody>
      </p:sp>
    </p:spTree>
    <p:extLst>
      <p:ext uri="{BB962C8B-B14F-4D97-AF65-F5344CB8AC3E}">
        <p14:creationId xmlns:p14="http://schemas.microsoft.com/office/powerpoint/2010/main" val="266044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842AFD-148F-5605-5004-9DF54B10DA60}"/>
              </a:ext>
            </a:extLst>
          </p:cNvPr>
          <p:cNvSpPr>
            <a:spLocks noGrp="1"/>
          </p:cNvSpPr>
          <p:nvPr>
            <p:ph type="body" sz="half" idx="2"/>
          </p:nvPr>
        </p:nvSpPr>
        <p:spPr/>
        <p:txBody>
          <a:bodyPr>
            <a:normAutofit/>
          </a:bodyPr>
          <a:lstStyle/>
          <a:p>
            <a:r>
              <a:rPr lang="en-US" sz="2400" dirty="0"/>
              <a:t>THANK YOU FOR YOUR ATTENTION!</a:t>
            </a:r>
          </a:p>
        </p:txBody>
      </p:sp>
      <p:sp>
        <p:nvSpPr>
          <p:cNvPr id="3" name="Title 2">
            <a:extLst>
              <a:ext uri="{FF2B5EF4-FFF2-40B4-BE49-F238E27FC236}">
                <a16:creationId xmlns:a16="http://schemas.microsoft.com/office/drawing/2014/main" id="{D2DCB10B-8972-BD7D-FADA-218994769BF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116D2349-76EC-3C34-77F8-68314F6D71FD}"/>
              </a:ext>
            </a:extLst>
          </p:cNvPr>
          <p:cNvPicPr>
            <a:picLocks noChangeAspect="1"/>
          </p:cNvPicPr>
          <p:nvPr/>
        </p:nvPicPr>
        <p:blipFill>
          <a:blip r:embed="rId2"/>
          <a:stretch>
            <a:fillRect/>
          </a:stretch>
        </p:blipFill>
        <p:spPr>
          <a:xfrm>
            <a:off x="4635317" y="82279"/>
            <a:ext cx="2124700" cy="2831461"/>
          </a:xfrm>
          <a:prstGeom prst="rect">
            <a:avLst/>
          </a:prstGeom>
        </p:spPr>
      </p:pic>
      <p:pic>
        <p:nvPicPr>
          <p:cNvPr id="6" name="Picture 5">
            <a:extLst>
              <a:ext uri="{FF2B5EF4-FFF2-40B4-BE49-F238E27FC236}">
                <a16:creationId xmlns:a16="http://schemas.microsoft.com/office/drawing/2014/main" id="{CDD21D2F-603B-F05D-8B3E-35821709FD13}"/>
              </a:ext>
            </a:extLst>
          </p:cNvPr>
          <p:cNvPicPr>
            <a:picLocks noChangeAspect="1"/>
          </p:cNvPicPr>
          <p:nvPr/>
        </p:nvPicPr>
        <p:blipFill>
          <a:blip r:embed="rId3"/>
          <a:stretch>
            <a:fillRect/>
          </a:stretch>
        </p:blipFill>
        <p:spPr>
          <a:xfrm>
            <a:off x="8406167" y="2554515"/>
            <a:ext cx="2151391" cy="28670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C262B891-842A-830A-D023-D96265B26A27}"/>
              </a:ext>
            </a:extLst>
          </p:cNvPr>
          <p:cNvPicPr>
            <a:picLocks noChangeAspect="1"/>
          </p:cNvPicPr>
          <p:nvPr/>
        </p:nvPicPr>
        <p:blipFill>
          <a:blip r:embed="rId4"/>
          <a:stretch>
            <a:fillRect/>
          </a:stretch>
        </p:blipFill>
        <p:spPr>
          <a:xfrm>
            <a:off x="176819" y="82279"/>
            <a:ext cx="4349068" cy="2937146"/>
          </a:xfrm>
          <a:prstGeom prst="rect">
            <a:avLst/>
          </a:prstGeom>
        </p:spPr>
      </p:pic>
      <p:pic>
        <p:nvPicPr>
          <p:cNvPr id="8" name="Picture 7">
            <a:extLst>
              <a:ext uri="{FF2B5EF4-FFF2-40B4-BE49-F238E27FC236}">
                <a16:creationId xmlns:a16="http://schemas.microsoft.com/office/drawing/2014/main" id="{C18B0DE1-A701-B670-3D5B-E52F40F773EE}"/>
              </a:ext>
            </a:extLst>
          </p:cNvPr>
          <p:cNvPicPr>
            <a:picLocks noChangeAspect="1"/>
          </p:cNvPicPr>
          <p:nvPr/>
        </p:nvPicPr>
        <p:blipFill>
          <a:blip r:embed="rId5"/>
          <a:stretch>
            <a:fillRect/>
          </a:stretch>
        </p:blipFill>
        <p:spPr>
          <a:xfrm>
            <a:off x="3533320" y="3471729"/>
            <a:ext cx="3299267" cy="2477019"/>
          </a:xfrm>
          <a:prstGeom prst="rect">
            <a:avLst/>
          </a:prstGeom>
        </p:spPr>
      </p:pic>
      <p:pic>
        <p:nvPicPr>
          <p:cNvPr id="9" name="Picture 8">
            <a:extLst>
              <a:ext uri="{FF2B5EF4-FFF2-40B4-BE49-F238E27FC236}">
                <a16:creationId xmlns:a16="http://schemas.microsoft.com/office/drawing/2014/main" id="{2021ED6A-DFA8-2287-0C38-C2A05AC0765F}"/>
              </a:ext>
            </a:extLst>
          </p:cNvPr>
          <p:cNvPicPr>
            <a:picLocks noChangeAspect="1"/>
          </p:cNvPicPr>
          <p:nvPr/>
        </p:nvPicPr>
        <p:blipFill>
          <a:blip r:embed="rId6"/>
          <a:stretch>
            <a:fillRect/>
          </a:stretch>
        </p:blipFill>
        <p:spPr>
          <a:xfrm>
            <a:off x="138911" y="3471729"/>
            <a:ext cx="3300976" cy="2477019"/>
          </a:xfrm>
          <a:prstGeom prst="rect">
            <a:avLst/>
          </a:prstGeom>
        </p:spPr>
      </p:pic>
    </p:spTree>
    <p:extLst>
      <p:ext uri="{BB962C8B-B14F-4D97-AF65-F5344CB8AC3E}">
        <p14:creationId xmlns:p14="http://schemas.microsoft.com/office/powerpoint/2010/main" val="423640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40"/>
          <p:cNvPicPr preferRelativeResize="0"/>
          <p:nvPr/>
        </p:nvPicPr>
        <p:blipFill rotWithShape="1">
          <a:blip r:embed="rId3">
            <a:alphaModFix/>
          </a:blip>
          <a:srcRect l="11896" r="11889"/>
          <a:stretch/>
        </p:blipFill>
        <p:spPr>
          <a:xfrm>
            <a:off x="34" y="0"/>
            <a:ext cx="12192004" cy="6858000"/>
          </a:xfrm>
          <a:prstGeom prst="rect">
            <a:avLst/>
          </a:prstGeom>
          <a:noFill/>
          <a:ln>
            <a:noFill/>
          </a:ln>
        </p:spPr>
      </p:pic>
      <p:sp>
        <p:nvSpPr>
          <p:cNvPr id="200" name="Google Shape;200;p40"/>
          <p:cNvSpPr txBox="1">
            <a:spLocks noGrp="1"/>
          </p:cNvSpPr>
          <p:nvPr>
            <p:ph type="title"/>
          </p:nvPr>
        </p:nvSpPr>
        <p:spPr>
          <a:xfrm>
            <a:off x="569233" y="609584"/>
            <a:ext cx="10603200" cy="875200"/>
          </a:xfrm>
          <a:prstGeom prst="rect">
            <a:avLst/>
          </a:prstGeom>
          <a:noFill/>
          <a:ln>
            <a:noFill/>
          </a:ln>
          <a:effectLst>
            <a:outerShdw blurRad="314325" dist="9525" algn="bl" rotWithShape="0">
              <a:srgbClr val="000000"/>
            </a:outerShdw>
          </a:effectLst>
        </p:spPr>
        <p:txBody>
          <a:bodyPr spcFirstLastPara="1" wrap="square" lIns="121900" tIns="60933" rIns="121900" bIns="60933" anchor="t" anchorCtr="0">
            <a:noAutofit/>
          </a:bodyPr>
          <a:lstStyle/>
          <a:p>
            <a:pPr>
              <a:buClr>
                <a:srgbClr val="000000"/>
              </a:buClr>
            </a:pPr>
            <a:r>
              <a:rPr lang="en" sz="3467">
                <a:solidFill>
                  <a:schemeClr val="dk1"/>
                </a:solidFill>
              </a:rPr>
              <a:t>Health Under Fire: </a:t>
            </a:r>
            <a:endParaRPr sz="3467">
              <a:solidFill>
                <a:schemeClr val="dk1"/>
              </a:solidFill>
            </a:endParaRPr>
          </a:p>
          <a:p>
            <a:pPr>
              <a:buClr>
                <a:srgbClr val="000000"/>
              </a:buClr>
            </a:pPr>
            <a:r>
              <a:rPr lang="en" sz="3067">
                <a:solidFill>
                  <a:schemeClr val="dk1"/>
                </a:solidFill>
              </a:rPr>
              <a:t>Public Health in Conflict Zones</a:t>
            </a:r>
            <a:endParaRPr sz="3067">
              <a:solidFill>
                <a:schemeClr val="dk1"/>
              </a:solidFill>
            </a:endParaRPr>
          </a:p>
        </p:txBody>
      </p:sp>
      <p:sp>
        <p:nvSpPr>
          <p:cNvPr id="201" name="Google Shape;201;p40"/>
          <p:cNvSpPr/>
          <p:nvPr/>
        </p:nvSpPr>
        <p:spPr>
          <a:xfrm rot="10800000">
            <a:off x="7122800" y="0"/>
            <a:ext cx="5069200" cy="5196400"/>
          </a:xfrm>
          <a:prstGeom prst="rtTriangle">
            <a:avLst/>
          </a:prstGeom>
          <a:solidFill>
            <a:schemeClr val="lt2"/>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02" name="Google Shape;202;p40"/>
          <p:cNvSpPr/>
          <p:nvPr/>
        </p:nvSpPr>
        <p:spPr>
          <a:xfrm flipH="1">
            <a:off x="5556679" y="0"/>
            <a:ext cx="9286400" cy="6858000"/>
          </a:xfrm>
          <a:prstGeom prst="parallelogram">
            <a:avLst>
              <a:gd name="adj" fmla="val 97589"/>
            </a:avLst>
          </a:prstGeom>
          <a:solidFill>
            <a:srgbClr val="FDC513">
              <a:alpha val="72941"/>
            </a:srgb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203" name="Google Shape;203;p40"/>
          <p:cNvSpPr/>
          <p:nvPr/>
        </p:nvSpPr>
        <p:spPr>
          <a:xfrm flipH="1">
            <a:off x="6126333" y="0"/>
            <a:ext cx="9088400" cy="6858000"/>
          </a:xfrm>
          <a:prstGeom prst="parallelogram">
            <a:avLst>
              <a:gd name="adj" fmla="val 97589"/>
            </a:avLst>
          </a:prstGeom>
          <a:solidFill>
            <a:srgbClr val="FDC513">
              <a:alpha val="47843"/>
            </a:srgbClr>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pic>
        <p:nvPicPr>
          <p:cNvPr id="204" name="Google Shape;204;p40"/>
          <p:cNvPicPr preferRelativeResize="0"/>
          <p:nvPr/>
        </p:nvPicPr>
        <p:blipFill rotWithShape="1">
          <a:blip r:embed="rId4">
            <a:alphaModFix/>
          </a:blip>
          <a:srcRect/>
          <a:stretch/>
        </p:blipFill>
        <p:spPr>
          <a:xfrm>
            <a:off x="10001501" y="432600"/>
            <a:ext cx="1778100" cy="2370101"/>
          </a:xfrm>
          <a:prstGeom prst="rect">
            <a:avLst/>
          </a:prstGeom>
          <a:noFill/>
          <a:ln>
            <a:noFill/>
          </a:ln>
        </p:spPr>
      </p:pic>
      <p:sp>
        <p:nvSpPr>
          <p:cNvPr id="205" name="Google Shape;205;p40"/>
          <p:cNvSpPr txBox="1">
            <a:spLocks noGrp="1"/>
          </p:cNvSpPr>
          <p:nvPr>
            <p:ph type="title" idx="3"/>
          </p:nvPr>
        </p:nvSpPr>
        <p:spPr>
          <a:xfrm>
            <a:off x="569233" y="1684933"/>
            <a:ext cx="11053600" cy="708000"/>
          </a:xfrm>
          <a:prstGeom prst="rect">
            <a:avLst/>
          </a:prstGeom>
          <a:noFill/>
          <a:ln>
            <a:noFill/>
          </a:ln>
          <a:effectLst>
            <a:outerShdw blurRad="314325" dist="19050" dir="7320000" algn="bl" rotWithShape="0">
              <a:srgbClr val="000000"/>
            </a:outerShdw>
          </a:effectLst>
        </p:spPr>
        <p:txBody>
          <a:bodyPr spcFirstLastPara="1" wrap="square" lIns="121900" tIns="60933" rIns="121900" bIns="60933" anchor="t" anchorCtr="0">
            <a:noAutofit/>
          </a:bodyPr>
          <a:lstStyle/>
          <a:p>
            <a:r>
              <a:rPr lang="en" sz="2267"/>
              <a:t>ICAP Grand Rounds | September 19, 2023 </a:t>
            </a:r>
            <a:endParaRPr sz="2267"/>
          </a:p>
          <a:p>
            <a:endParaRPr sz="2133" b="0"/>
          </a:p>
          <a:p>
            <a:endParaRPr/>
          </a:p>
          <a:p>
            <a:pPr>
              <a:buClr>
                <a:srgbClr val="000000"/>
              </a:buClr>
            </a:pPr>
            <a:endParaRPr/>
          </a:p>
          <a:p>
            <a:endParaRPr/>
          </a:p>
        </p:txBody>
      </p:sp>
      <p:sp>
        <p:nvSpPr>
          <p:cNvPr id="206" name="Google Shape;206;p40"/>
          <p:cNvSpPr txBox="1">
            <a:spLocks noGrp="1"/>
          </p:cNvSpPr>
          <p:nvPr>
            <p:ph type="body" idx="4294967295"/>
          </p:nvPr>
        </p:nvSpPr>
        <p:spPr>
          <a:xfrm>
            <a:off x="613833" y="3673467"/>
            <a:ext cx="11172000" cy="3570800"/>
          </a:xfrm>
          <a:prstGeom prst="rect">
            <a:avLst/>
          </a:prstGeom>
          <a:noFill/>
          <a:ln>
            <a:noFill/>
          </a:ln>
        </p:spPr>
        <p:txBody>
          <a:bodyPr spcFirstLastPara="1" wrap="square" lIns="121900" tIns="60933" rIns="121900" bIns="60933" anchor="t" anchorCtr="0">
            <a:noAutofit/>
          </a:bodyPr>
          <a:lstStyle/>
          <a:p>
            <a:pPr marL="0" indent="0">
              <a:spcBef>
                <a:spcPts val="1333"/>
              </a:spcBef>
              <a:buClr>
                <a:schemeClr val="dk1"/>
              </a:buClr>
              <a:buSzPts val="1100"/>
            </a:pPr>
            <a:r>
              <a:rPr lang="en" sz="3733" b="1">
                <a:solidFill>
                  <a:schemeClr val="lt1"/>
                </a:solidFill>
              </a:rPr>
              <a:t>Seema Jilani, MD, FAAP</a:t>
            </a:r>
            <a:endParaRPr sz="3733" b="1">
              <a:solidFill>
                <a:schemeClr val="lt1"/>
              </a:solidFill>
            </a:endParaRPr>
          </a:p>
          <a:p>
            <a:pPr marL="0" indent="0">
              <a:spcBef>
                <a:spcPts val="1333"/>
              </a:spcBef>
              <a:buClr>
                <a:schemeClr val="dk1"/>
              </a:buClr>
              <a:buSzPts val="1100"/>
            </a:pPr>
            <a:r>
              <a:rPr lang="en" b="1">
                <a:solidFill>
                  <a:schemeClr val="lt1"/>
                </a:solidFill>
              </a:rPr>
              <a:t>Senior Technical Advisor, Emergency Health, International Rescue Committee</a:t>
            </a:r>
            <a:endParaRPr b="1">
              <a:solidFill>
                <a:schemeClr val="lt1"/>
              </a:solidFill>
            </a:endParaRPr>
          </a:p>
          <a:p>
            <a:pPr marL="0" indent="0">
              <a:spcBef>
                <a:spcPts val="1333"/>
              </a:spcBef>
              <a:buClr>
                <a:schemeClr val="dk1"/>
              </a:buClr>
              <a:buSzPts val="1100"/>
            </a:pPr>
            <a:endParaRPr sz="133" b="1">
              <a:solidFill>
                <a:schemeClr val="lt1"/>
              </a:solidFill>
            </a:endParaRPr>
          </a:p>
          <a:p>
            <a:pPr marL="0" indent="0">
              <a:spcBef>
                <a:spcPts val="1333"/>
              </a:spcBef>
              <a:buClr>
                <a:schemeClr val="dk1"/>
              </a:buClr>
              <a:buSzPts val="1100"/>
            </a:pPr>
            <a:r>
              <a:rPr lang="en" sz="3733" b="1">
                <a:solidFill>
                  <a:schemeClr val="lt1"/>
                </a:solidFill>
              </a:rPr>
              <a:t>Elizabeth Radin, PhD, MPP</a:t>
            </a:r>
            <a:endParaRPr sz="3733" b="1">
              <a:solidFill>
                <a:schemeClr val="lt1"/>
              </a:solidFill>
            </a:endParaRPr>
          </a:p>
          <a:p>
            <a:pPr marL="0" indent="0">
              <a:spcBef>
                <a:spcPts val="1333"/>
              </a:spcBef>
              <a:buClr>
                <a:schemeClr val="dk1"/>
              </a:buClr>
              <a:buSzPts val="1100"/>
            </a:pPr>
            <a:r>
              <a:rPr lang="en" b="1">
                <a:solidFill>
                  <a:schemeClr val="lt1"/>
                </a:solidFill>
              </a:rPr>
              <a:t>Director,  Health Policy, Advocacy and Communications, International Rescue Committee</a:t>
            </a:r>
            <a:endParaRPr b="1">
              <a:solidFill>
                <a:schemeClr val="lt1"/>
              </a:solidFill>
            </a:endParaRPr>
          </a:p>
          <a:p>
            <a:pPr marL="0" indent="0">
              <a:spcBef>
                <a:spcPts val="1333"/>
              </a:spcBef>
              <a:buClr>
                <a:schemeClr val="dk1"/>
              </a:buClr>
              <a:buSzPts val="1100"/>
            </a:pPr>
            <a:r>
              <a:rPr lang="en" b="1">
                <a:solidFill>
                  <a:schemeClr val="lt1"/>
                </a:solidFill>
              </a:rPr>
              <a:t>Lecturer, Department of Epidemiology, Mailman School of Public Health, Columbia University</a:t>
            </a:r>
            <a:endParaRPr b="1">
              <a:solidFill>
                <a:schemeClr val="lt1"/>
              </a:solidFill>
            </a:endParaRPr>
          </a:p>
          <a:p>
            <a:pPr marL="0" indent="0">
              <a:spcBef>
                <a:spcPts val="1333"/>
              </a:spcBef>
              <a:buClr>
                <a:schemeClr val="dk1"/>
              </a:buClr>
              <a:buSzPts val="1100"/>
            </a:pPr>
            <a:endParaRPr sz="1600" b="1">
              <a:solidFill>
                <a:schemeClr val="lt1"/>
              </a:solidFill>
            </a:endParaRPr>
          </a:p>
          <a:p>
            <a:pPr marL="0" indent="0">
              <a:spcBef>
                <a:spcPts val="1333"/>
              </a:spcBef>
              <a:buClr>
                <a:schemeClr val="dk1"/>
              </a:buClr>
              <a:buSzPts val="1100"/>
            </a:pPr>
            <a:endParaRPr sz="1600" b="1">
              <a:solidFill>
                <a:schemeClr val="lt1"/>
              </a:solidFill>
            </a:endParaRPr>
          </a:p>
          <a:p>
            <a:pPr marL="0" indent="0">
              <a:spcBef>
                <a:spcPts val="1333"/>
              </a:spcBef>
            </a:pPr>
            <a:endParaRPr sz="1600">
              <a:solidFill>
                <a:schemeClr val="lt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RC_KeyMoments Report">
  <a:themeElements>
    <a:clrScheme name="IRC PPT Theme">
      <a:dk1>
        <a:srgbClr val="000000"/>
      </a:dk1>
      <a:lt1>
        <a:srgbClr val="FFFFFF"/>
      </a:lt1>
      <a:dk2>
        <a:srgbClr val="666666"/>
      </a:dk2>
      <a:lt2>
        <a:srgbClr val="FDC513"/>
      </a:lt2>
      <a:accent1>
        <a:srgbClr val="FFD44B"/>
      </a:accent1>
      <a:accent2>
        <a:srgbClr val="FFD960"/>
      </a:accent2>
      <a:accent3>
        <a:srgbClr val="383838"/>
      </a:accent3>
      <a:accent4>
        <a:srgbClr val="D1D1D1"/>
      </a:accent4>
      <a:accent5>
        <a:srgbClr val="E9E9E9"/>
      </a:accent5>
      <a:accent6>
        <a:srgbClr val="666666"/>
      </a:accent6>
      <a:hlink>
        <a:srgbClr val="383838"/>
      </a:hlink>
      <a:folHlink>
        <a:srgbClr val="9A9A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AFE50C597308CB40BCA7E320ED70E337" ma:contentTypeVersion="20" ma:contentTypeDescription="NGO Document content type" ma:contentTypeScope="" ma:versionID="a4a635cfa543361a1c755cfc69585d71">
  <xsd:schema xmlns:xsd="http://www.w3.org/2001/XMLSchema" xmlns:xs="http://www.w3.org/2001/XMLSchema" xmlns:p="http://schemas.microsoft.com/office/2006/metadata/properties" xmlns:ns2="c629780e-db83-45bc-a257-7c8c4fd6b9cb" xmlns:ns3="2636c69e-d6b9-4f6b-a248-45fd91a90b4d" targetNamespace="http://schemas.microsoft.com/office/2006/metadata/properties" ma:root="true" ma:fieldsID="9aeaf6c470d62c00c336434649b2b367" ns2:_="" ns3:_="">
    <xsd:import namespace="c629780e-db83-45bc-a257-7c8c4fd6b9cb"/>
    <xsd:import namespace="2636c69e-d6b9-4f6b-a248-45fd91a90b4d"/>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2:SharedWithUsers" minOccurs="0"/>
                <xsd:element ref="ns2:SharedWithDetails"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36c69e-d6b9-4f6b-a248-45fd91a90b4d"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e492bf4d-7d24-4a02-9dd7-4d67ddc3dc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lcf76f155ced4ddcb4097134ff3c332f xmlns="2636c69e-d6b9-4f6b-a248-45fd91a90b4d">
      <Terms xmlns="http://schemas.microsoft.com/office/infopath/2007/PartnerControls"/>
    </lcf76f155ced4ddcb4097134ff3c332f>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xsi:nil="true"/>
  </documentManagement>
</p:properties>
</file>

<file path=customXml/itemProps1.xml><?xml version="1.0" encoding="utf-8"?>
<ds:datastoreItem xmlns:ds="http://schemas.openxmlformats.org/officeDocument/2006/customXml" ds:itemID="{A73951DD-B007-43C1-AE3A-385F93293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2636c69e-d6b9-4f6b-a248-45fd91a90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16BB1F-8881-4FD7-ABF9-8D9FDA44ADFA}">
  <ds:schemaRefs>
    <ds:schemaRef ds:uri="http://schemas.microsoft.com/sharepoint/v3/contenttype/forms"/>
  </ds:schemaRefs>
</ds:datastoreItem>
</file>

<file path=customXml/itemProps3.xml><?xml version="1.0" encoding="utf-8"?>
<ds:datastoreItem xmlns:ds="http://schemas.openxmlformats.org/officeDocument/2006/customXml" ds:itemID="{1B2F795F-2D3D-4322-92F2-4FFCDA24AD50}">
  <ds:schemaRefs>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2636c69e-d6b9-4f6b-a248-45fd91a90b4d"/>
    <ds:schemaRef ds:uri="c629780e-db83-45bc-a257-7c8c4fd6b9cb"/>
  </ds:schemaRefs>
</ds:datastoreItem>
</file>

<file path=docProps/app.xml><?xml version="1.0" encoding="utf-8"?>
<Properties xmlns="http://schemas.openxmlformats.org/officeDocument/2006/extended-properties" xmlns:vt="http://schemas.openxmlformats.org/officeDocument/2006/docPropsVTypes">
  <TotalTime>113</TotalTime>
  <Words>3888</Words>
  <Application>Microsoft Office PowerPoint</Application>
  <PresentationFormat>Widescreen</PresentationFormat>
  <Paragraphs>347</Paragraphs>
  <Slides>37</Slides>
  <Notes>31</Notes>
  <HiddenSlides>1</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37</vt:i4>
      </vt:variant>
    </vt:vector>
  </HeadingPairs>
  <TitlesOfParts>
    <vt:vector size="52" baseType="lpstr">
      <vt:lpstr>Arial</vt:lpstr>
      <vt:lpstr>Arial Black</vt:lpstr>
      <vt:lpstr>Calibri</vt:lpstr>
      <vt:lpstr>Calibri Light</vt:lpstr>
      <vt:lpstr>Century Gothic</vt:lpstr>
      <vt:lpstr>Helvetica Neue</vt:lpstr>
      <vt:lpstr>Montserrat</vt:lpstr>
      <vt:lpstr>Noah Reg</vt:lpstr>
      <vt:lpstr>Noah W05 Regular</vt:lpstr>
      <vt:lpstr>Proxima Nova</vt:lpstr>
      <vt:lpstr>Roboto</vt:lpstr>
      <vt:lpstr>Times</vt:lpstr>
      <vt:lpstr>Times New Roman</vt:lpstr>
      <vt:lpstr>Office Theme</vt:lpstr>
      <vt:lpstr>IRC_KeyMoments Report</vt:lpstr>
      <vt:lpstr>Health Under Fire: Public Health in Conflict Zones </vt:lpstr>
      <vt:lpstr>PowerPoint Presentation</vt:lpstr>
      <vt:lpstr>PowerPoint Presentation</vt:lpstr>
      <vt:lpstr>PowerPoint Presentation</vt:lpstr>
      <vt:lpstr>Public Health in Conflict Zones: UKRAINE</vt:lpstr>
      <vt:lpstr>UKRAINE Humanitarian Response Snapshot* </vt:lpstr>
      <vt:lpstr>Activities funded by Ukraine Health Security Assistance Portfolio in support of Ukrainian health system recovery STREAMS:  </vt:lpstr>
      <vt:lpstr>PowerPoint Presentation</vt:lpstr>
      <vt:lpstr>Health Under Fire:  Public Health in Conflict Zones</vt:lpstr>
      <vt:lpstr>In this presentation we will:</vt:lpstr>
      <vt:lpstr>Who is the IRC?</vt:lpstr>
      <vt:lpstr>Violent conflict is on the rise</vt:lpstr>
      <vt:lpstr>Health Ramifications of Conflict</vt:lpstr>
      <vt:lpstr>Sudan Context</vt:lpstr>
      <vt:lpstr>Sudan: Two challenges for humanitarian health</vt:lpstr>
      <vt:lpstr>A strategy to deliver in Sudan: Localization</vt:lpstr>
      <vt:lpstr>Progress through localization</vt:lpstr>
      <vt:lpstr>Ukraine Context</vt:lpstr>
      <vt:lpstr>Ukraine: Delivering healthcare near the front lines</vt:lpstr>
      <vt:lpstr>A solution to deliver in Ukraine: Mobile Health</vt:lpstr>
      <vt:lpstr>Ukraine: Progress through mobile health</vt:lpstr>
      <vt:lpstr>Protracted conflicts are the rule, not the exception</vt:lpstr>
      <vt:lpstr>Protracted conflicts require systems change to deliver under chronic disruption</vt:lpstr>
      <vt:lpstr>The Problem: Acute Malnutrition Treatment Gap</vt:lpstr>
      <vt:lpstr>The system to deliver treatment is unnecessarily costly and complex IRC has developed a simplified protocol feasible in conflict setting</vt:lpstr>
      <vt:lpstr>Research testing effectiveness and efficiency of a simplified protocol</vt:lpstr>
      <vt:lpstr>Findings strongly support adoption of a simplified protocol in conflict settings </vt:lpstr>
      <vt:lpstr>The Problem: Immunization coverage has plateaued</vt:lpstr>
      <vt:lpstr>Poor coverage persists in areas beyond government reach, especially conflict zones</vt:lpstr>
      <vt:lpstr>REACH strategies and progress </vt:lpstr>
      <vt:lpstr>Conclusion</vt:lpstr>
      <vt:lpstr>Thank You</vt:lpstr>
      <vt:lpstr>Protracted conflicts require systems change to deliver under chronic disruption</vt:lpstr>
      <vt:lpstr>Q&amp;A</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Mental Health, and Beyond: How Research Could Protect Youth in a Rapidly Changing World </dc:title>
  <dc:creator>Hendery, Sara E.</dc:creator>
  <cp:lastModifiedBy>Hendery, Sara E.</cp:lastModifiedBy>
  <cp:revision>1</cp:revision>
  <dcterms:created xsi:type="dcterms:W3CDTF">2023-09-11T19:32:12Z</dcterms:created>
  <dcterms:modified xsi:type="dcterms:W3CDTF">2023-09-19T12:59:46Z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0x01010033CF86A3E53F48B7ADBBC140A8AF8FA700AFE50C597308CB40BCA7E320ED70E337</vt:lpwstr>
  </property>
  <property fmtid="{D5CDD505-2E9C-101B-9397-08002B2CF9AE}" pid="3" name="MediaServiceImageTags">
    <vt:lpwstr/>
  </property>
  <property fmtid="{D5CDD505-2E9C-101B-9397-08002B2CF9AE}" pid="4" name="NGOOnlineKeywords">
    <vt:lpwstr/>
  </property>
  <property fmtid="{D5CDD505-2E9C-101B-9397-08002B2CF9AE}" pid="5" name="NGOOnlineDocumentType">
    <vt:lpwstr/>
  </property>
</Properties>
</file>